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8" r:id="rId2"/>
    <p:sldId id="257" r:id="rId3"/>
    <p:sldId id="261" r:id="rId4"/>
    <p:sldId id="288" r:id="rId5"/>
    <p:sldId id="267" r:id="rId6"/>
    <p:sldId id="272" r:id="rId7"/>
    <p:sldId id="274" r:id="rId8"/>
    <p:sldId id="273" r:id="rId9"/>
    <p:sldId id="263" r:id="rId10"/>
    <p:sldId id="268" r:id="rId11"/>
    <p:sldId id="287" r:id="rId12"/>
    <p:sldId id="275" r:id="rId13"/>
    <p:sldId id="279" r:id="rId14"/>
    <p:sldId id="280" r:id="rId15"/>
    <p:sldId id="289" r:id="rId16"/>
    <p:sldId id="276" r:id="rId17"/>
    <p:sldId id="277" r:id="rId18"/>
    <p:sldId id="290" r:id="rId19"/>
    <p:sldId id="281" r:id="rId20"/>
    <p:sldId id="282" r:id="rId21"/>
    <p:sldId id="283" r:id="rId22"/>
    <p:sldId id="284" r:id="rId23"/>
    <p:sldId id="285" r:id="rId24"/>
    <p:sldId id="269" r:id="rId25"/>
    <p:sldId id="292" r:id="rId26"/>
    <p:sldId id="293" r:id="rId27"/>
    <p:sldId id="294" r:id="rId28"/>
    <p:sldId id="295" r:id="rId29"/>
    <p:sldId id="298" r:id="rId30"/>
    <p:sldId id="299" r:id="rId31"/>
    <p:sldId id="296" r:id="rId32"/>
    <p:sldId id="297" r:id="rId33"/>
    <p:sldId id="300" r:id="rId34"/>
  </p:sldIdLst>
  <p:sldSz cx="9144000" cy="5143500" type="screen16x9"/>
  <p:notesSz cx="6858000" cy="9144000"/>
  <p:custDataLst>
    <p:tags r:id="rId36"/>
  </p:custDataLst>
  <p:defaultTextStyle>
    <a:defPPr>
      <a:defRPr lang="zh-CN"/>
    </a:defPPr>
    <a:lvl1pPr marL="0" algn="l" defTabSz="876300" rtl="0" eaLnBrk="1" latinLnBrk="0" hangingPunct="1">
      <a:defRPr sz="1800" kern="1200">
        <a:solidFill>
          <a:schemeClr val="tx1"/>
        </a:solidFill>
        <a:latin typeface="+mn-lt"/>
        <a:ea typeface="+mn-ea"/>
        <a:cs typeface="+mn-cs"/>
      </a:defRPr>
    </a:lvl1pPr>
    <a:lvl2pPr marL="438150" algn="l" defTabSz="876300" rtl="0" eaLnBrk="1" latinLnBrk="0" hangingPunct="1">
      <a:defRPr sz="1800" kern="1200">
        <a:solidFill>
          <a:schemeClr val="tx1"/>
        </a:solidFill>
        <a:latin typeface="+mn-lt"/>
        <a:ea typeface="+mn-ea"/>
        <a:cs typeface="+mn-cs"/>
      </a:defRPr>
    </a:lvl2pPr>
    <a:lvl3pPr marL="876300" algn="l" defTabSz="876300" rtl="0" eaLnBrk="1" latinLnBrk="0" hangingPunct="1">
      <a:defRPr sz="1800" kern="1200">
        <a:solidFill>
          <a:schemeClr val="tx1"/>
        </a:solidFill>
        <a:latin typeface="+mn-lt"/>
        <a:ea typeface="+mn-ea"/>
        <a:cs typeface="+mn-cs"/>
      </a:defRPr>
    </a:lvl3pPr>
    <a:lvl4pPr marL="1314450" algn="l" defTabSz="876300" rtl="0" eaLnBrk="1" latinLnBrk="0" hangingPunct="1">
      <a:defRPr sz="1800" kern="1200">
        <a:solidFill>
          <a:schemeClr val="tx1"/>
        </a:solidFill>
        <a:latin typeface="+mn-lt"/>
        <a:ea typeface="+mn-ea"/>
        <a:cs typeface="+mn-cs"/>
      </a:defRPr>
    </a:lvl4pPr>
    <a:lvl5pPr marL="1752600" algn="l" defTabSz="876300" rtl="0" eaLnBrk="1" latinLnBrk="0" hangingPunct="1">
      <a:defRPr sz="1800" kern="1200">
        <a:solidFill>
          <a:schemeClr val="tx1"/>
        </a:solidFill>
        <a:latin typeface="+mn-lt"/>
        <a:ea typeface="+mn-ea"/>
        <a:cs typeface="+mn-cs"/>
      </a:defRPr>
    </a:lvl5pPr>
    <a:lvl6pPr marL="2190750" algn="l" defTabSz="876300" rtl="0" eaLnBrk="1" latinLnBrk="0" hangingPunct="1">
      <a:defRPr sz="1800" kern="1200">
        <a:solidFill>
          <a:schemeClr val="tx1"/>
        </a:solidFill>
        <a:latin typeface="+mn-lt"/>
        <a:ea typeface="+mn-ea"/>
        <a:cs typeface="+mn-cs"/>
      </a:defRPr>
    </a:lvl6pPr>
    <a:lvl7pPr marL="2628900" algn="l" defTabSz="876300" rtl="0" eaLnBrk="1" latinLnBrk="0" hangingPunct="1">
      <a:defRPr sz="1800" kern="1200">
        <a:solidFill>
          <a:schemeClr val="tx1"/>
        </a:solidFill>
        <a:latin typeface="+mn-lt"/>
        <a:ea typeface="+mn-ea"/>
        <a:cs typeface="+mn-cs"/>
      </a:defRPr>
    </a:lvl7pPr>
    <a:lvl8pPr marL="3067050" algn="l" defTabSz="876300" rtl="0" eaLnBrk="1" latinLnBrk="0" hangingPunct="1">
      <a:defRPr sz="1800" kern="1200">
        <a:solidFill>
          <a:schemeClr val="tx1"/>
        </a:solidFill>
        <a:latin typeface="+mn-lt"/>
        <a:ea typeface="+mn-ea"/>
        <a:cs typeface="+mn-cs"/>
      </a:defRPr>
    </a:lvl8pPr>
    <a:lvl9pPr marL="3505200" algn="l" defTabSz="8763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684" y="9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Sales </c:v>
                </c:pt>
              </c:strCache>
            </c:strRef>
          </c:tx>
          <c:explosion val="1"/>
          <c:dPt>
            <c:idx val="0"/>
            <c:bubble3D val="0"/>
            <c:spPr>
              <a:solidFill>
                <a:schemeClr val="accent4"/>
              </a:solidFill>
            </c:spPr>
            <c:extLst>
              <c:ext xmlns:c16="http://schemas.microsoft.com/office/drawing/2014/chart" uri="{C3380CC4-5D6E-409C-BE32-E72D297353CC}">
                <c16:uniqueId val="{00000001-C5AA-4E58-A783-B09946D27394}"/>
              </c:ext>
            </c:extLst>
          </c:dPt>
          <c:dPt>
            <c:idx val="1"/>
            <c:bubble3D val="0"/>
            <c:spPr>
              <a:solidFill>
                <a:schemeClr val="accent3"/>
              </a:solidFill>
            </c:spPr>
            <c:extLst>
              <c:ext xmlns:c16="http://schemas.microsoft.com/office/drawing/2014/chart" uri="{C3380CC4-5D6E-409C-BE32-E72D297353CC}">
                <c16:uniqueId val="{00000003-C5AA-4E58-A783-B09946D27394}"/>
              </c:ext>
            </c:extLst>
          </c:dPt>
          <c:dPt>
            <c:idx val="2"/>
            <c:bubble3D val="0"/>
            <c:spPr>
              <a:solidFill>
                <a:schemeClr val="accent2"/>
              </a:solidFill>
            </c:spPr>
            <c:extLst>
              <c:ext xmlns:c16="http://schemas.microsoft.com/office/drawing/2014/chart" uri="{C3380CC4-5D6E-409C-BE32-E72D297353CC}">
                <c16:uniqueId val="{00000005-C5AA-4E58-A783-B09946D27394}"/>
              </c:ext>
            </c:extLst>
          </c:dPt>
          <c:dPt>
            <c:idx val="3"/>
            <c:bubble3D val="0"/>
            <c:spPr>
              <a:noFill/>
              <a:ln>
                <a:solidFill>
                  <a:schemeClr val="bg1">
                    <a:lumMod val="75000"/>
                  </a:schemeClr>
                </a:solidFill>
              </a:ln>
            </c:spPr>
            <c:extLst>
              <c:ext xmlns:c16="http://schemas.microsoft.com/office/drawing/2014/chart" uri="{C3380CC4-5D6E-409C-BE32-E72D297353CC}">
                <c16:uniqueId val="{00000007-C5AA-4E58-A783-B09946D27394}"/>
              </c:ext>
            </c:extLst>
          </c:dPt>
          <c:dLbls>
            <c:dLbl>
              <c:idx val="3"/>
              <c:delete val="1"/>
              <c:extLst>
                <c:ext xmlns:c15="http://schemas.microsoft.com/office/drawing/2012/chart" uri="{CE6537A1-D6FC-4f65-9D91-7224C49458BB}"/>
                <c:ext xmlns:c16="http://schemas.microsoft.com/office/drawing/2014/chart" uri="{C3380CC4-5D6E-409C-BE32-E72D297353CC}">
                  <c16:uniqueId val="{00000007-C5AA-4E58-A783-B09946D27394}"/>
                </c:ext>
              </c:extLst>
            </c:dLbl>
            <c:spPr>
              <a:noFill/>
              <a:ln>
                <a:noFill/>
              </a:ln>
              <a:effectLst/>
            </c:spPr>
            <c:txPr>
              <a:bodyPr rot="0" spcFirstLastPara="0" vertOverflow="ellipsis" vert="horz" wrap="square" lIns="38100" tIns="19050" rIns="38100" bIns="19050" anchor="ctr" anchorCtr="1"/>
              <a:lstStyle/>
              <a:p>
                <a:pPr>
                  <a:defRPr lang="zh-CN" sz="2800" b="1" i="0" u="none" strike="noStrike" kern="1200" baseline="0">
                    <a:solidFill>
                      <a:schemeClr val="bg1"/>
                    </a:solidFill>
                    <a:latin typeface="Oswald" panose="020B0604020202020204" charset="0"/>
                    <a:ea typeface="Segoe UI" panose="020B0502040204020203" pitchFamily="34" charset="0"/>
                    <a:cs typeface="Segoe UI" panose="020B0502040204020203" pitchFamily="34" charset="0"/>
                  </a:defRPr>
                </a:pPr>
                <a:endParaRPr lang="zh-CN"/>
              </a:p>
            </c:txPr>
            <c:showLegendKey val="0"/>
            <c:showVal val="0"/>
            <c:showCatName val="0"/>
            <c:showSerName val="0"/>
            <c:showPercent val="1"/>
            <c:showBubbleSize val="0"/>
            <c:showLeaderLines val="1"/>
            <c:extLst>
              <c:ext xmlns:c15="http://schemas.microsoft.com/office/drawing/2012/chart" uri="{CE6537A1-D6FC-4f65-9D91-7224C49458BB}"/>
            </c:extLst>
          </c:dLbls>
          <c:cat>
            <c:strRef>
              <c:f>Hoja1!$A$2:$A$5</c:f>
              <c:strCache>
                <c:ptCount val="4"/>
                <c:pt idx="0">
                  <c:v>Q1</c:v>
                </c:pt>
                <c:pt idx="1">
                  <c:v>Q2</c:v>
                </c:pt>
                <c:pt idx="2">
                  <c:v>Q3</c:v>
                </c:pt>
                <c:pt idx="3">
                  <c:v>Q4</c:v>
                </c:pt>
              </c:strCache>
            </c:strRef>
          </c:cat>
          <c:val>
            <c:numRef>
              <c:f>Hoja1!$B$2:$B$5</c:f>
              <c:numCache>
                <c:formatCode>General</c:formatCode>
                <c:ptCount val="4"/>
                <c:pt idx="0">
                  <c:v>2</c:v>
                </c:pt>
                <c:pt idx="1">
                  <c:v>3.2</c:v>
                </c:pt>
                <c:pt idx="2">
                  <c:v>3.5</c:v>
                </c:pt>
                <c:pt idx="3">
                  <c:v>6</c:v>
                </c:pt>
              </c:numCache>
            </c:numRef>
          </c:val>
          <c:extLst>
            <c:ext xmlns:c16="http://schemas.microsoft.com/office/drawing/2014/chart" uri="{C3380CC4-5D6E-409C-BE32-E72D297353CC}">
              <c16:uniqueId val="{00000008-C5AA-4E58-A783-B09946D27394}"/>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txPr>
    <a:bodyPr/>
    <a:lstStyle/>
    <a:p>
      <a:pPr>
        <a:defRPr lang="zh-CN" sz="280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0A125-4227-4BDA-BC7B-4793AFFFCD8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91943-51BD-4131-B271-DC25003004B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876300" rtl="0" eaLnBrk="1" latinLnBrk="0" hangingPunct="1">
      <a:defRPr sz="1200" kern="1200">
        <a:solidFill>
          <a:schemeClr val="tx1"/>
        </a:solidFill>
        <a:latin typeface="+mn-lt"/>
        <a:ea typeface="+mn-ea"/>
        <a:cs typeface="+mn-cs"/>
      </a:defRPr>
    </a:lvl1pPr>
    <a:lvl2pPr marL="438150" algn="l" defTabSz="876300" rtl="0" eaLnBrk="1" latinLnBrk="0" hangingPunct="1">
      <a:defRPr sz="1200" kern="1200">
        <a:solidFill>
          <a:schemeClr val="tx1"/>
        </a:solidFill>
        <a:latin typeface="+mn-lt"/>
        <a:ea typeface="+mn-ea"/>
        <a:cs typeface="+mn-cs"/>
      </a:defRPr>
    </a:lvl2pPr>
    <a:lvl3pPr marL="876300" algn="l" defTabSz="876300" rtl="0" eaLnBrk="1" latinLnBrk="0" hangingPunct="1">
      <a:defRPr sz="1200" kern="1200">
        <a:solidFill>
          <a:schemeClr val="tx1"/>
        </a:solidFill>
        <a:latin typeface="+mn-lt"/>
        <a:ea typeface="+mn-ea"/>
        <a:cs typeface="+mn-cs"/>
      </a:defRPr>
    </a:lvl3pPr>
    <a:lvl4pPr marL="1314450" algn="l" defTabSz="876300" rtl="0" eaLnBrk="1" latinLnBrk="0" hangingPunct="1">
      <a:defRPr sz="1200" kern="1200">
        <a:solidFill>
          <a:schemeClr val="tx1"/>
        </a:solidFill>
        <a:latin typeface="+mn-lt"/>
        <a:ea typeface="+mn-ea"/>
        <a:cs typeface="+mn-cs"/>
      </a:defRPr>
    </a:lvl4pPr>
    <a:lvl5pPr marL="1752600" algn="l" defTabSz="876300" rtl="0" eaLnBrk="1" latinLnBrk="0" hangingPunct="1">
      <a:defRPr sz="1200" kern="1200">
        <a:solidFill>
          <a:schemeClr val="tx1"/>
        </a:solidFill>
        <a:latin typeface="+mn-lt"/>
        <a:ea typeface="+mn-ea"/>
        <a:cs typeface="+mn-cs"/>
      </a:defRPr>
    </a:lvl5pPr>
    <a:lvl6pPr marL="2190750" algn="l" defTabSz="876300" rtl="0" eaLnBrk="1" latinLnBrk="0" hangingPunct="1">
      <a:defRPr sz="1200" kern="1200">
        <a:solidFill>
          <a:schemeClr val="tx1"/>
        </a:solidFill>
        <a:latin typeface="+mn-lt"/>
        <a:ea typeface="+mn-ea"/>
        <a:cs typeface="+mn-cs"/>
      </a:defRPr>
    </a:lvl6pPr>
    <a:lvl7pPr marL="2628900" algn="l" defTabSz="876300" rtl="0" eaLnBrk="1" latinLnBrk="0" hangingPunct="1">
      <a:defRPr sz="1200" kern="1200">
        <a:solidFill>
          <a:schemeClr val="tx1"/>
        </a:solidFill>
        <a:latin typeface="+mn-lt"/>
        <a:ea typeface="+mn-ea"/>
        <a:cs typeface="+mn-cs"/>
      </a:defRPr>
    </a:lvl7pPr>
    <a:lvl8pPr marL="3067050" algn="l" defTabSz="876300" rtl="0" eaLnBrk="1" latinLnBrk="0" hangingPunct="1">
      <a:defRPr sz="1200" kern="1200">
        <a:solidFill>
          <a:schemeClr val="tx1"/>
        </a:solidFill>
        <a:latin typeface="+mn-lt"/>
        <a:ea typeface="+mn-ea"/>
        <a:cs typeface="+mn-cs"/>
      </a:defRPr>
    </a:lvl8pPr>
    <a:lvl9pPr marL="3505200" algn="l" defTabSz="8763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sz="3200" b="0" dirty="0" smtClean="0"/>
          </a:p>
        </p:txBody>
      </p:sp>
      <p:sp>
        <p:nvSpPr>
          <p:cNvPr id="4" name="Marcador de número de diapositiva 3"/>
          <p:cNvSpPr>
            <a:spLocks noGrp="1"/>
          </p:cNvSpPr>
          <p:nvPr>
            <p:ph type="sldNum" sz="quarter" idx="10"/>
          </p:nvPr>
        </p:nvSpPr>
        <p:spPr/>
        <p:txBody>
          <a:bodyPr/>
          <a:lstStyle/>
          <a:p>
            <a:fld id="{69BC2EFC-28F3-48C0-BF6B-230A53BCFDFC}" type="slidenum">
              <a:rPr lang="es-MX" smtClean="0">
                <a:solidFill>
                  <a:prstClr val="black"/>
                </a:solidFill>
              </a:rPr>
              <a:t>1</a:t>
            </a:fld>
            <a:endParaRPr lang="es-MX">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69BC2EFC-28F3-48C0-BF6B-230A53BCFDFC}" type="slidenum">
              <a:rPr lang="es-MX" smtClean="0">
                <a:solidFill>
                  <a:prstClr val="black"/>
                </a:solidFill>
              </a:rPr>
              <a:t>10</a:t>
            </a:fld>
            <a:endParaRPr lang="es-MX">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69BC2EFC-28F3-48C0-BF6B-230A53BCFDFC}" type="slidenum">
              <a:rPr lang="es-MX">
                <a:solidFill>
                  <a:prstClr val="black"/>
                </a:solidFill>
              </a:rPr>
              <a:t>12</a:t>
            </a:fld>
            <a:endParaRPr lang="es-MX">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9BC2EFC-28F3-48C0-BF6B-230A53BCFDFC}" type="slidenum">
              <a:rPr lang="es-MX" smtClean="0">
                <a:solidFill>
                  <a:prstClr val="black"/>
                </a:solidFill>
              </a:rPr>
              <a:t>13</a:t>
            </a:fld>
            <a:endParaRPr lang="es-MX">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9BC2EFC-28F3-48C0-BF6B-230A53BCFDFC}" type="slidenum">
              <a:rPr lang="es-MX" smtClean="0">
                <a:solidFill>
                  <a:prstClr val="black"/>
                </a:solidFill>
              </a:rPr>
              <a:t>14</a:t>
            </a:fld>
            <a:endParaRPr lang="es-MX">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69BC2EFC-28F3-48C0-BF6B-230A53BCFDFC}" type="slidenum">
              <a:rPr lang="es-MX">
                <a:solidFill>
                  <a:prstClr val="black"/>
                </a:solidFill>
              </a:rPr>
              <a:t>15</a:t>
            </a:fld>
            <a:endParaRPr lang="es-MX">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69BC2EFC-28F3-48C0-BF6B-230A53BCFDFC}" type="slidenum">
              <a:rPr lang="es-MX">
                <a:solidFill>
                  <a:prstClr val="black"/>
                </a:solidFill>
              </a:rPr>
              <a:t>16</a:t>
            </a:fld>
            <a:endParaRPr lang="es-MX">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69BC2EFC-28F3-48C0-BF6B-230A53BCFDFC}" type="slidenum">
              <a:rPr lang="es-MX" smtClean="0">
                <a:solidFill>
                  <a:prstClr val="black"/>
                </a:solidFill>
              </a:rPr>
              <a:t>2</a:t>
            </a:fld>
            <a:endParaRPr lang="es-MX">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69BC2EFC-28F3-48C0-BF6B-230A53BCFDFC}" type="slidenum">
              <a:rPr lang="es-MX" smtClean="0">
                <a:solidFill>
                  <a:prstClr val="black"/>
                </a:solidFill>
              </a:rPr>
              <a:t>28</a:t>
            </a:fld>
            <a:endParaRPr lang="es-MX">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69BC2EFC-28F3-48C0-BF6B-230A53BCFDFC}" type="slidenum">
              <a:rPr lang="es-MX" smtClean="0">
                <a:solidFill>
                  <a:prstClr val="black"/>
                </a:solidFill>
              </a:rPr>
              <a:t>3</a:t>
            </a:fld>
            <a:endParaRPr lang="es-MX">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69BC2EFC-28F3-48C0-BF6B-230A53BCFDFC}" type="slidenum">
              <a:rPr lang="es-MX" smtClean="0">
                <a:solidFill>
                  <a:prstClr val="black"/>
                </a:solidFill>
              </a:rPr>
              <a:t>32</a:t>
            </a:fld>
            <a:endParaRPr lang="es-MX">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69BC2EFC-28F3-48C0-BF6B-230A53BCFDFC}" type="slidenum">
              <a:rPr lang="es-MX" smtClean="0">
                <a:solidFill>
                  <a:prstClr val="black"/>
                </a:solidFill>
              </a:rPr>
              <a:t>33</a:t>
            </a:fld>
            <a:endParaRPr lang="es-MX">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69BC2EFC-28F3-48C0-BF6B-230A53BCFDFC}" type="slidenum">
              <a:rPr lang="es-MX" smtClean="0">
                <a:solidFill>
                  <a:prstClr val="black"/>
                </a:solidFill>
              </a:rPr>
              <a:t>5</a:t>
            </a:fld>
            <a:endParaRPr lang="es-MX">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69BC2EFC-28F3-48C0-BF6B-230A53BCFDFC}" type="slidenum">
              <a:rPr lang="es-MX" smtClean="0">
                <a:solidFill>
                  <a:prstClr val="black"/>
                </a:solidFill>
              </a:rPr>
              <a:t>9</a:t>
            </a:fld>
            <a:endParaRPr lang="es-MX">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01">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0"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Slide L_04">
    <p:spTree>
      <p:nvGrpSpPr>
        <p:cNvPr id="1" name=""/>
        <p:cNvGrpSpPr/>
        <p:nvPr/>
      </p:nvGrpSpPr>
      <p:grpSpPr>
        <a:xfrm>
          <a:off x="0" y="0"/>
          <a:ext cx="0" cy="0"/>
          <a:chOff x="0" y="0"/>
          <a:chExt cx="0" cy="0"/>
        </a:xfrm>
      </p:grpSpPr>
      <p:sp>
        <p:nvSpPr>
          <p:cNvPr id="12" name="2 Marcador de posición de imagen"/>
          <p:cNvSpPr>
            <a:spLocks noGrp="1"/>
          </p:cNvSpPr>
          <p:nvPr>
            <p:ph type="pic" sz="quarter" idx="13"/>
          </p:nvPr>
        </p:nvSpPr>
        <p:spPr>
          <a:xfrm>
            <a:off x="520663" y="1040510"/>
            <a:ext cx="8101719" cy="1770861"/>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4" name="Título 1"/>
          <p:cNvSpPr>
            <a:spLocks noGrp="1"/>
          </p:cNvSpPr>
          <p:nvPr>
            <p:ph type="ctrTitle" hasCustomPrompt="1"/>
          </p:nvPr>
        </p:nvSpPr>
        <p:spPr>
          <a:xfrm>
            <a:off x="479138" y="243478"/>
            <a:ext cx="6117686" cy="380082"/>
          </a:xfrm>
        </p:spPr>
        <p:txBody>
          <a:bodyPr anchor="b">
            <a:normAutofit/>
          </a:bodyPr>
          <a:lstStyle>
            <a:lvl1pPr algn="l">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15" name="Subtítulo 2"/>
          <p:cNvSpPr>
            <a:spLocks noGrp="1"/>
          </p:cNvSpPr>
          <p:nvPr>
            <p:ph type="subTitle" idx="1" hasCustomPrompt="1"/>
          </p:nvPr>
        </p:nvSpPr>
        <p:spPr>
          <a:xfrm>
            <a:off x="490152" y="601988"/>
            <a:ext cx="2396360" cy="173033"/>
          </a:xfrm>
        </p:spPr>
        <p:txBody>
          <a:bodyPr anchor="ctr">
            <a:normAutofit/>
          </a:bodyPr>
          <a:lstStyle>
            <a:lvl1pPr marL="0" indent="0" algn="l" defTabSz="328295" rtl="0" eaLnBrk="1" latinLnBrk="0" hangingPunct="1">
              <a:lnSpc>
                <a:spcPct val="90000"/>
              </a:lnSpc>
              <a:spcBef>
                <a:spcPts val="375"/>
              </a:spcBef>
              <a:buFont typeface="Arial" panose="020B0604020202020204" pitchFamily="34" charset="0"/>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18"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9"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3*#ppt_w"/>
                                          </p:val>
                                        </p:tav>
                                        <p:tav tm="100000">
                                          <p:val>
                                            <p:strVal val="#ppt_w"/>
                                          </p:val>
                                        </p:tav>
                                      </p:tavLst>
                                    </p:anim>
                                    <p:anim calcmode="lin" valueType="num">
                                      <p:cBhvr>
                                        <p:cTn id="8" dur="500" fill="hold"/>
                                        <p:tgtEl>
                                          <p:spTgt spid="12"/>
                                        </p:tgtEl>
                                        <p:attrNameLst>
                                          <p:attrName>ppt_h</p:attrName>
                                        </p:attrNameLst>
                                      </p:cBhvr>
                                      <p:tavLst>
                                        <p:tav tm="0">
                                          <p:val>
                                            <p:strVal val="4/3*#ppt_h"/>
                                          </p:val>
                                        </p:tav>
                                        <p:tav tm="100000">
                                          <p:val>
                                            <p:strVal val="#ppt_h"/>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0-#ppt_w/2"/>
                                          </p:val>
                                        </p:tav>
                                        <p:tav tm="100000">
                                          <p:val>
                                            <p:strVal val="#ppt_x"/>
                                          </p:val>
                                        </p:tav>
                                      </p:tavLst>
                                    </p:anim>
                                    <p:anim calcmode="lin" valueType="num">
                                      <p:cBhvr additive="base">
                                        <p:cTn id="16" dur="1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500" fill="hold"/>
                                        <p:tgtEl>
                                          <p:spTgt spid="18"/>
                                        </p:tgtEl>
                                        <p:attrNameLst>
                                          <p:attrName>ppt_x</p:attrName>
                                        </p:attrNameLst>
                                      </p:cBhvr>
                                      <p:tavLst>
                                        <p:tav tm="0">
                                          <p:val>
                                            <p:strVal val="#ppt_x"/>
                                          </p:val>
                                        </p:tav>
                                        <p:tav tm="100000">
                                          <p:val>
                                            <p:strVal val="#ppt_x"/>
                                          </p:val>
                                        </p:tav>
                                      </p:tavLst>
                                    </p:anim>
                                    <p:anim calcmode="lin" valueType="num">
                                      <p:cBhvr additive="base">
                                        <p:cTn id="20" dur="1500" fill="hold"/>
                                        <p:tgtEl>
                                          <p:spTgt spid="18"/>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tmplLst>
          <p:tmpl>
            <p:tnLst>
              <p:par>
                <p:cTn presetID="2" presetClass="entr" presetSubtype="8"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500" fill="hold"/>
                        <p:tgtEl>
                          <p:spTgt spid="15"/>
                        </p:tgtEl>
                        <p:attrNameLst>
                          <p:attrName>ppt_x</p:attrName>
                        </p:attrNameLst>
                      </p:cBhvr>
                      <p:tavLst>
                        <p:tav tm="0">
                          <p:val>
                            <p:strVal val="0-#ppt_w/2"/>
                          </p:val>
                        </p:tav>
                        <p:tav tm="100000">
                          <p:val>
                            <p:strVal val="#ppt_x"/>
                          </p:val>
                        </p:tav>
                      </p:tavLst>
                    </p:anim>
                    <p:anim calcmode="lin" valueType="num">
                      <p:cBhvr additive="base">
                        <p:cTn dur="1500" fill="hold"/>
                        <p:tgtEl>
                          <p:spTgt spid="15"/>
                        </p:tgtEl>
                        <p:attrNameLst>
                          <p:attrName>ppt_y</p:attrName>
                        </p:attrNameLst>
                      </p:cBhvr>
                      <p:tavLst>
                        <p:tav tm="0">
                          <p:val>
                            <p:strVal val="#ppt_y"/>
                          </p:val>
                        </p:tav>
                        <p:tav tm="100000">
                          <p:val>
                            <p:strVal val="#ppt_y"/>
                          </p:val>
                        </p:tav>
                      </p:tavLst>
                    </p:anim>
                  </p:childTnLst>
                </p:cTn>
              </p:par>
            </p:tnLst>
          </p:tmpl>
        </p:tmplLst>
      </p:bldP>
      <p:bldP spid="1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in Slide L_05">
    <p:spTree>
      <p:nvGrpSpPr>
        <p:cNvPr id="1" name=""/>
        <p:cNvGrpSpPr/>
        <p:nvPr/>
      </p:nvGrpSpPr>
      <p:grpSpPr>
        <a:xfrm>
          <a:off x="0" y="0"/>
          <a:ext cx="0" cy="0"/>
          <a:chOff x="0" y="0"/>
          <a:chExt cx="0" cy="0"/>
        </a:xfrm>
      </p:grpSpPr>
      <p:sp>
        <p:nvSpPr>
          <p:cNvPr id="12" name="2 Marcador de posición de imagen"/>
          <p:cNvSpPr>
            <a:spLocks noGrp="1"/>
          </p:cNvSpPr>
          <p:nvPr>
            <p:ph type="pic" sz="quarter" idx="14"/>
          </p:nvPr>
        </p:nvSpPr>
        <p:spPr>
          <a:xfrm>
            <a:off x="3082005" y="1796053"/>
            <a:ext cx="1912438" cy="1889991"/>
          </a:xfrm>
          <a:prstGeom prst="ellipse">
            <a:avLst/>
          </a:prstGeom>
          <a:solidFill>
            <a:schemeClr val="bg1">
              <a:lumMod val="85000"/>
              <a:alpha val="50000"/>
            </a:schemeClr>
          </a:solidFill>
          <a:ln w="114300">
            <a:solidFill>
              <a:schemeClr val="bg1"/>
            </a:solidFill>
          </a:ln>
        </p:spPr>
        <p:txBody>
          <a:bodyPr/>
          <a:lstStyle>
            <a:lvl1pPr marL="0" indent="0">
              <a:buNone/>
              <a:defRPr/>
            </a:lvl1pPr>
          </a:lstStyle>
          <a:p>
            <a:endParaRPr lang="es-SV" dirty="0"/>
          </a:p>
        </p:txBody>
      </p:sp>
      <p:sp>
        <p:nvSpPr>
          <p:cNvPr id="13" name="Título 1"/>
          <p:cNvSpPr>
            <a:spLocks noGrp="1"/>
          </p:cNvSpPr>
          <p:nvPr>
            <p:ph type="ctrTitle" hasCustomPrompt="1"/>
          </p:nvPr>
        </p:nvSpPr>
        <p:spPr>
          <a:xfrm>
            <a:off x="479138" y="243478"/>
            <a:ext cx="6117686" cy="380082"/>
          </a:xfrm>
        </p:spPr>
        <p:txBody>
          <a:bodyPr anchor="b">
            <a:normAutofit/>
          </a:bodyPr>
          <a:lstStyle>
            <a:lvl1pPr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14" name="Subtítulo 2"/>
          <p:cNvSpPr>
            <a:spLocks noGrp="1"/>
          </p:cNvSpPr>
          <p:nvPr>
            <p:ph type="subTitle" idx="1" hasCustomPrompt="1"/>
          </p:nvPr>
        </p:nvSpPr>
        <p:spPr>
          <a:xfrm>
            <a:off x="490152" y="601988"/>
            <a:ext cx="2396360" cy="173033"/>
          </a:xfrm>
        </p:spPr>
        <p:txBody>
          <a:bodyPr anchor="ctr">
            <a:normAutofit/>
          </a:bodyPr>
          <a:lstStyle>
            <a:lvl1pPr marL="0" indent="0" algn="l">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16"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8"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3*#ppt_w"/>
                                          </p:val>
                                        </p:tav>
                                        <p:tav tm="100000">
                                          <p:val>
                                            <p:strVal val="#ppt_w"/>
                                          </p:val>
                                        </p:tav>
                                      </p:tavLst>
                                    </p:anim>
                                    <p:anim calcmode="lin" valueType="num">
                                      <p:cBhvr>
                                        <p:cTn id="8" dur="500" fill="hold"/>
                                        <p:tgtEl>
                                          <p:spTgt spid="12"/>
                                        </p:tgtEl>
                                        <p:attrNameLst>
                                          <p:attrName>ppt_h</p:attrName>
                                        </p:attrNameLst>
                                      </p:cBhvr>
                                      <p:tavLst>
                                        <p:tav tm="0">
                                          <p:val>
                                            <p:strVal val="4/3*#ppt_h"/>
                                          </p:val>
                                        </p:tav>
                                        <p:tav tm="100000">
                                          <p:val>
                                            <p:strVal val="#ppt_h"/>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ppt_x"/>
                                          </p:val>
                                        </p:tav>
                                        <p:tav tm="100000">
                                          <p:val>
                                            <p:strVal val="#ppt_x"/>
                                          </p:val>
                                        </p:tav>
                                      </p:tavLst>
                                    </p:anim>
                                    <p:anim calcmode="lin" valueType="num">
                                      <p:cBhvr additive="base">
                                        <p:cTn id="12" dur="1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0-#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500" fill="hold"/>
                                        <p:tgtEl>
                                          <p:spTgt spid="16"/>
                                        </p:tgtEl>
                                        <p:attrNameLst>
                                          <p:attrName>ppt_x</p:attrName>
                                        </p:attrNameLst>
                                      </p:cBhvr>
                                      <p:tavLst>
                                        <p:tav tm="0">
                                          <p:val>
                                            <p:strVal val="#ppt_x"/>
                                          </p:val>
                                        </p:tav>
                                        <p:tav tm="100000">
                                          <p:val>
                                            <p:strVal val="#ppt_x"/>
                                          </p:val>
                                        </p:tav>
                                      </p:tavLst>
                                    </p:anim>
                                    <p:anim calcmode="lin" valueType="num">
                                      <p:cBhvr additive="base">
                                        <p:cTn id="20" dur="1500" fill="hold"/>
                                        <p:tgtEl>
                                          <p:spTgt spid="16"/>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tmplLst>
          <p:tmpl>
            <p:tnLst>
              <p:par>
                <p:cTn presetID="2" presetClass="entr" presetSubtype="8"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500" fill="hold"/>
                        <p:tgtEl>
                          <p:spTgt spid="14"/>
                        </p:tgtEl>
                        <p:attrNameLst>
                          <p:attrName>ppt_x</p:attrName>
                        </p:attrNameLst>
                      </p:cBhvr>
                      <p:tavLst>
                        <p:tav tm="0">
                          <p:val>
                            <p:strVal val="0-#ppt_w/2"/>
                          </p:val>
                        </p:tav>
                        <p:tav tm="100000">
                          <p:val>
                            <p:strVal val="#ppt_x"/>
                          </p:val>
                        </p:tav>
                      </p:tavLst>
                    </p:anim>
                    <p:anim calcmode="lin" valueType="num">
                      <p:cBhvr additive="base">
                        <p:cTn dur="1500" fill="hold"/>
                        <p:tgtEl>
                          <p:spTgt spid="14"/>
                        </p:tgtEl>
                        <p:attrNameLst>
                          <p:attrName>ppt_y</p:attrName>
                        </p:attrNameLst>
                      </p:cBhvr>
                      <p:tavLst>
                        <p:tav tm="0">
                          <p:val>
                            <p:strVal val="#ppt_y"/>
                          </p:val>
                        </p:tav>
                        <p:tav tm="100000">
                          <p:val>
                            <p:strVal val="#ppt_y"/>
                          </p:val>
                        </p:tav>
                      </p:tavLst>
                    </p:anim>
                  </p:childTnLst>
                </p:cTn>
              </p:par>
            </p:tnLst>
          </p:tmpl>
        </p:tmplLst>
      </p:bldP>
      <p:bldP spid="1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L_06">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251997" y="1137382"/>
            <a:ext cx="2801379" cy="1974366"/>
          </a:xfrm>
          <a:prstGeom prst="roundRect">
            <a:avLst>
              <a:gd name="adj" fmla="val 0"/>
            </a:avLst>
          </a:prstGeom>
          <a:solidFill>
            <a:schemeClr val="bg1">
              <a:lumMod val="85000"/>
            </a:schemeClr>
          </a:solidFill>
          <a:ln w="2571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05" tIns="16484" rIns="32905" bIns="16484" numCol="1" spcCol="0" rtlCol="0" fromWordArt="0" anchor="ctr" anchorCtr="0" forceAA="0" compatLnSpc="1">
            <a:noAutofit/>
          </a:bodyPr>
          <a:lstStyle>
            <a:lvl1pPr>
              <a:defRPr lang="es-SV" sz="1800" dirty="0">
                <a:solidFill>
                  <a:schemeClr val="lt1"/>
                </a:solidFill>
              </a:defRPr>
            </a:lvl1pPr>
          </a:lstStyle>
          <a:p>
            <a:pPr marL="0" lvl="0" algn="ctr" defTabSz="868045"/>
            <a:endParaRPr lang="es-SV" dirty="0"/>
          </a:p>
        </p:txBody>
      </p:sp>
      <p:sp>
        <p:nvSpPr>
          <p:cNvPr id="9" name="2 Marcador de posición de imagen"/>
          <p:cNvSpPr>
            <a:spLocks noGrp="1"/>
          </p:cNvSpPr>
          <p:nvPr>
            <p:ph type="pic" sz="quarter" idx="13"/>
          </p:nvPr>
        </p:nvSpPr>
        <p:spPr>
          <a:xfrm>
            <a:off x="3171507" y="1137382"/>
            <a:ext cx="2801379" cy="1974366"/>
          </a:xfrm>
          <a:prstGeom prst="roundRect">
            <a:avLst>
              <a:gd name="adj" fmla="val 0"/>
            </a:avLst>
          </a:prstGeom>
          <a:solidFill>
            <a:schemeClr val="bg1">
              <a:lumMod val="85000"/>
            </a:schemeClr>
          </a:solidFill>
          <a:ln w="2571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05" tIns="16484" rIns="32905" bIns="16484" numCol="1" spcCol="0" rtlCol="0" fromWordArt="0" anchor="ctr" anchorCtr="0" forceAA="0" compatLnSpc="1">
            <a:noAutofit/>
          </a:bodyPr>
          <a:lstStyle>
            <a:lvl1pPr>
              <a:defRPr lang="es-SV" sz="1800" dirty="0">
                <a:solidFill>
                  <a:schemeClr val="lt1"/>
                </a:solidFill>
              </a:defRPr>
            </a:lvl1pPr>
          </a:lstStyle>
          <a:p>
            <a:pPr marL="0" lvl="0" algn="ctr" defTabSz="868045"/>
            <a:endParaRPr lang="es-SV" dirty="0"/>
          </a:p>
        </p:txBody>
      </p:sp>
      <p:sp>
        <p:nvSpPr>
          <p:cNvPr id="10" name="2 Marcador de posición de imagen"/>
          <p:cNvSpPr>
            <a:spLocks noGrp="1"/>
          </p:cNvSpPr>
          <p:nvPr>
            <p:ph type="pic" sz="quarter" idx="14"/>
          </p:nvPr>
        </p:nvSpPr>
        <p:spPr>
          <a:xfrm>
            <a:off x="6091016" y="1137382"/>
            <a:ext cx="2801379" cy="1974366"/>
          </a:xfrm>
          <a:prstGeom prst="roundRect">
            <a:avLst>
              <a:gd name="adj" fmla="val 0"/>
            </a:avLst>
          </a:prstGeom>
          <a:solidFill>
            <a:schemeClr val="bg1">
              <a:lumMod val="85000"/>
            </a:schemeClr>
          </a:solidFill>
          <a:ln w="2571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05" tIns="16484" rIns="32905" bIns="16484" numCol="1" spcCol="0" rtlCol="0" fromWordArt="0" anchor="ctr" anchorCtr="0" forceAA="0" compatLnSpc="1">
            <a:noAutofit/>
          </a:bodyPr>
          <a:lstStyle>
            <a:lvl1pPr>
              <a:defRPr lang="es-SV" sz="1800" dirty="0">
                <a:solidFill>
                  <a:schemeClr val="lt1"/>
                </a:solidFill>
              </a:defRPr>
            </a:lvl1pPr>
          </a:lstStyle>
          <a:p>
            <a:pPr marL="0" lvl="0" algn="ctr" defTabSz="868045"/>
            <a:endParaRPr lang="es-SV" dirty="0"/>
          </a:p>
        </p:txBody>
      </p:sp>
      <p:sp>
        <p:nvSpPr>
          <p:cNvPr id="19" name="Título 1"/>
          <p:cNvSpPr>
            <a:spLocks noGrp="1"/>
          </p:cNvSpPr>
          <p:nvPr>
            <p:ph type="ctrTitle" hasCustomPrompt="1"/>
          </p:nvPr>
        </p:nvSpPr>
        <p:spPr>
          <a:xfrm>
            <a:off x="479138" y="243478"/>
            <a:ext cx="6117686" cy="380082"/>
          </a:xfrm>
        </p:spPr>
        <p:txBody>
          <a:bodyPr anchor="b">
            <a:normAutofit/>
          </a:bodyPr>
          <a:lstStyle>
            <a:lvl1pPr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20" name="Subtítulo 2"/>
          <p:cNvSpPr>
            <a:spLocks noGrp="1"/>
          </p:cNvSpPr>
          <p:nvPr>
            <p:ph type="subTitle" idx="1" hasCustomPrompt="1"/>
          </p:nvPr>
        </p:nvSpPr>
        <p:spPr>
          <a:xfrm>
            <a:off x="490152" y="601988"/>
            <a:ext cx="2396360" cy="173033"/>
          </a:xfrm>
        </p:spPr>
        <p:txBody>
          <a:bodyPr anchor="ctr">
            <a:normAutofit/>
          </a:bodyPr>
          <a:lstStyle>
            <a:lvl1pPr marL="0" indent="0" algn="l">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22"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23"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4/3*#ppt_w"/>
                                          </p:val>
                                        </p:tav>
                                        <p:tav tm="100000">
                                          <p:val>
                                            <p:strVal val="#ppt_w"/>
                                          </p:val>
                                        </p:tav>
                                      </p:tavLst>
                                    </p:anim>
                                    <p:anim calcmode="lin" valueType="num">
                                      <p:cBhvr>
                                        <p:cTn id="12" dur="500" fill="hold"/>
                                        <p:tgtEl>
                                          <p:spTgt spid="9"/>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4/3*#ppt_w"/>
                                          </p:val>
                                        </p:tav>
                                        <p:tav tm="100000">
                                          <p:val>
                                            <p:strVal val="#ppt_w"/>
                                          </p:val>
                                        </p:tav>
                                      </p:tavLst>
                                    </p:anim>
                                    <p:anim calcmode="lin" valueType="num">
                                      <p:cBhvr>
                                        <p:cTn id="16" dur="500" fill="hold"/>
                                        <p:tgtEl>
                                          <p:spTgt spid="10"/>
                                        </p:tgtEl>
                                        <p:attrNameLst>
                                          <p:attrName>ppt_h</p:attrName>
                                        </p:attrNameLst>
                                      </p:cBhvr>
                                      <p:tavLst>
                                        <p:tav tm="0">
                                          <p:val>
                                            <p:strVal val="4/3*#ppt_h"/>
                                          </p:val>
                                        </p:tav>
                                        <p:tav tm="100000">
                                          <p:val>
                                            <p:strVal val="#ppt_h"/>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500" fill="hold"/>
                                        <p:tgtEl>
                                          <p:spTgt spid="19"/>
                                        </p:tgtEl>
                                        <p:attrNameLst>
                                          <p:attrName>ppt_x</p:attrName>
                                        </p:attrNameLst>
                                      </p:cBhvr>
                                      <p:tavLst>
                                        <p:tav tm="0">
                                          <p:val>
                                            <p:strVal val="#ppt_x"/>
                                          </p:val>
                                        </p:tav>
                                        <p:tav tm="100000">
                                          <p:val>
                                            <p:strVal val="#ppt_x"/>
                                          </p:val>
                                        </p:tav>
                                      </p:tavLst>
                                    </p:anim>
                                    <p:anim calcmode="lin" valueType="num">
                                      <p:cBhvr additive="base">
                                        <p:cTn id="20" dur="15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500" fill="hold"/>
                                        <p:tgtEl>
                                          <p:spTgt spid="20"/>
                                        </p:tgtEl>
                                        <p:attrNameLst>
                                          <p:attrName>ppt_x</p:attrName>
                                        </p:attrNameLst>
                                      </p:cBhvr>
                                      <p:tavLst>
                                        <p:tav tm="0">
                                          <p:val>
                                            <p:strVal val="0-#ppt_w/2"/>
                                          </p:val>
                                        </p:tav>
                                        <p:tav tm="100000">
                                          <p:val>
                                            <p:strVal val="#ppt_x"/>
                                          </p:val>
                                        </p:tav>
                                      </p:tavLst>
                                    </p:anim>
                                    <p:anim calcmode="lin" valueType="num">
                                      <p:cBhvr additive="base">
                                        <p:cTn id="24" dur="1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500" fill="hold"/>
                                        <p:tgtEl>
                                          <p:spTgt spid="22"/>
                                        </p:tgtEl>
                                        <p:attrNameLst>
                                          <p:attrName>ppt_x</p:attrName>
                                        </p:attrNameLst>
                                      </p:cBhvr>
                                      <p:tavLst>
                                        <p:tav tm="0">
                                          <p:val>
                                            <p:strVal val="#ppt_x"/>
                                          </p:val>
                                        </p:tav>
                                        <p:tav tm="100000">
                                          <p:val>
                                            <p:strVal val="#ppt_x"/>
                                          </p:val>
                                        </p:tav>
                                      </p:tavLst>
                                    </p:anim>
                                    <p:anim calcmode="lin" valueType="num">
                                      <p:cBhvr additive="base">
                                        <p:cTn id="28" dur="1500" fill="hold"/>
                                        <p:tgtEl>
                                          <p:spTgt spid="22"/>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9" grpId="0"/>
      <p:bldP spid="20" grpId="0">
        <p:tmplLst>
          <p:tmpl>
            <p:tnLst>
              <p:par>
                <p:cTn presetID="2" presetClass="entr" presetSubtype="8"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500" fill="hold"/>
                        <p:tgtEl>
                          <p:spTgt spid="20"/>
                        </p:tgtEl>
                        <p:attrNameLst>
                          <p:attrName>ppt_x</p:attrName>
                        </p:attrNameLst>
                      </p:cBhvr>
                      <p:tavLst>
                        <p:tav tm="0">
                          <p:val>
                            <p:strVal val="0-#ppt_w/2"/>
                          </p:val>
                        </p:tav>
                        <p:tav tm="100000">
                          <p:val>
                            <p:strVal val="#ppt_x"/>
                          </p:val>
                        </p:tav>
                      </p:tavLst>
                    </p:anim>
                    <p:anim calcmode="lin" valueType="num">
                      <p:cBhvr additive="base">
                        <p:cTn dur="1500" fill="hold"/>
                        <p:tgtEl>
                          <p:spTgt spid="20"/>
                        </p:tgtEl>
                        <p:attrNameLst>
                          <p:attrName>ppt_y</p:attrName>
                        </p:attrNameLst>
                      </p:cBhvr>
                      <p:tavLst>
                        <p:tav tm="0">
                          <p:val>
                            <p:strVal val="#ppt_y"/>
                          </p:val>
                        </p:tav>
                        <p:tav tm="100000">
                          <p:val>
                            <p:strVal val="#ppt_y"/>
                          </p:val>
                        </p:tav>
                      </p:tavLst>
                    </p:anim>
                  </p:childTnLst>
                </p:cTn>
              </p:par>
            </p:tnLst>
          </p:tmpl>
        </p:tmplLst>
      </p:bldP>
      <p:bldP spid="2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Slide L_07">
    <p:spTree>
      <p:nvGrpSpPr>
        <p:cNvPr id="1" name=""/>
        <p:cNvGrpSpPr/>
        <p:nvPr/>
      </p:nvGrpSpPr>
      <p:grpSpPr>
        <a:xfrm>
          <a:off x="0" y="0"/>
          <a:ext cx="0" cy="0"/>
          <a:chOff x="0" y="0"/>
          <a:chExt cx="0" cy="0"/>
        </a:xfrm>
      </p:grpSpPr>
      <p:sp>
        <p:nvSpPr>
          <p:cNvPr id="14" name="2 Marcador de posición de imagen"/>
          <p:cNvSpPr>
            <a:spLocks noGrp="1"/>
          </p:cNvSpPr>
          <p:nvPr>
            <p:ph type="pic" sz="quarter" idx="13"/>
          </p:nvPr>
        </p:nvSpPr>
        <p:spPr>
          <a:xfrm>
            <a:off x="0" y="2571193"/>
            <a:ext cx="4572152" cy="1266176"/>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5" name="2 Marcador de posición de imagen"/>
          <p:cNvSpPr>
            <a:spLocks noGrp="1"/>
          </p:cNvSpPr>
          <p:nvPr>
            <p:ph type="pic" sz="quarter" idx="14"/>
          </p:nvPr>
        </p:nvSpPr>
        <p:spPr>
          <a:xfrm>
            <a:off x="4571848" y="1305574"/>
            <a:ext cx="4572152" cy="1266176"/>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2" name="Título 1"/>
          <p:cNvSpPr>
            <a:spLocks noGrp="1"/>
          </p:cNvSpPr>
          <p:nvPr>
            <p:ph type="ctrTitle" hasCustomPrompt="1"/>
          </p:nvPr>
        </p:nvSpPr>
        <p:spPr>
          <a:xfrm>
            <a:off x="479138" y="243478"/>
            <a:ext cx="6117686" cy="380082"/>
          </a:xfrm>
        </p:spPr>
        <p:txBody>
          <a:bodyPr anchor="b">
            <a:normAutofit/>
          </a:bodyPr>
          <a:lstStyle>
            <a:lvl1pPr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13" name="Subtítulo 2"/>
          <p:cNvSpPr>
            <a:spLocks noGrp="1"/>
          </p:cNvSpPr>
          <p:nvPr>
            <p:ph type="subTitle" idx="1" hasCustomPrompt="1"/>
          </p:nvPr>
        </p:nvSpPr>
        <p:spPr>
          <a:xfrm>
            <a:off x="490152" y="601988"/>
            <a:ext cx="2396360" cy="173033"/>
          </a:xfrm>
        </p:spPr>
        <p:txBody>
          <a:bodyPr anchor="ctr">
            <a:normAutofit/>
          </a:bodyPr>
          <a:lstStyle>
            <a:lvl1pPr marL="0" indent="0" algn="l">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18"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9"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strVal val="4/3*#ppt_w"/>
                                          </p:val>
                                        </p:tav>
                                        <p:tav tm="100000">
                                          <p:val>
                                            <p:strVal val="#ppt_w"/>
                                          </p:val>
                                        </p:tav>
                                      </p:tavLst>
                                    </p:anim>
                                    <p:anim calcmode="lin" valueType="num">
                                      <p:cBhvr>
                                        <p:cTn id="12" dur="500" fill="hold"/>
                                        <p:tgtEl>
                                          <p:spTgt spid="15"/>
                                        </p:tgtEl>
                                        <p:attrNameLst>
                                          <p:attrName>ppt_h</p:attrName>
                                        </p:attrNameLst>
                                      </p:cBhvr>
                                      <p:tavLst>
                                        <p:tav tm="0">
                                          <p:val>
                                            <p:strVal val="4/3*#ppt_h"/>
                                          </p:val>
                                        </p:tav>
                                        <p:tav tm="100000">
                                          <p:val>
                                            <p:strVal val="#ppt_h"/>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ppt_x"/>
                                          </p:val>
                                        </p:tav>
                                        <p:tav tm="100000">
                                          <p:val>
                                            <p:strVal val="#ppt_x"/>
                                          </p:val>
                                        </p:tav>
                                      </p:tavLst>
                                    </p:anim>
                                    <p:anim calcmode="lin" valueType="num">
                                      <p:cBhvr additive="base">
                                        <p:cTn id="16" dur="1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0-#ppt_w/2"/>
                                          </p:val>
                                        </p:tav>
                                        <p:tav tm="100000">
                                          <p:val>
                                            <p:strVal val="#ppt_x"/>
                                          </p:val>
                                        </p:tav>
                                      </p:tavLst>
                                    </p:anim>
                                    <p:anim calcmode="lin" valueType="num">
                                      <p:cBhvr additive="base">
                                        <p:cTn id="20" dur="1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500" fill="hold"/>
                                        <p:tgtEl>
                                          <p:spTgt spid="18"/>
                                        </p:tgtEl>
                                        <p:attrNameLst>
                                          <p:attrName>ppt_x</p:attrName>
                                        </p:attrNameLst>
                                      </p:cBhvr>
                                      <p:tavLst>
                                        <p:tav tm="0">
                                          <p:val>
                                            <p:strVal val="#ppt_x"/>
                                          </p:val>
                                        </p:tav>
                                        <p:tav tm="100000">
                                          <p:val>
                                            <p:strVal val="#ppt_x"/>
                                          </p:val>
                                        </p:tav>
                                      </p:tavLst>
                                    </p:anim>
                                    <p:anim calcmode="lin" valueType="num">
                                      <p:cBhvr additive="base">
                                        <p:cTn id="24" dur="1500" fill="hold"/>
                                        <p:tgtEl>
                                          <p:spTgt spid="18"/>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p:bldP spid="13" grpId="0">
        <p:tmplLst>
          <p:tmpl>
            <p:tnLst>
              <p:par>
                <p:cTn presetID="2" presetClass="entr" presetSubtype="8"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500" fill="hold"/>
                        <p:tgtEl>
                          <p:spTgt spid="13"/>
                        </p:tgtEl>
                        <p:attrNameLst>
                          <p:attrName>ppt_x</p:attrName>
                        </p:attrNameLst>
                      </p:cBhvr>
                      <p:tavLst>
                        <p:tav tm="0">
                          <p:val>
                            <p:strVal val="0-#ppt_w/2"/>
                          </p:val>
                        </p:tav>
                        <p:tav tm="100000">
                          <p:val>
                            <p:strVal val="#ppt_x"/>
                          </p:val>
                        </p:tav>
                      </p:tavLst>
                    </p:anim>
                    <p:anim calcmode="lin" valueType="num">
                      <p:cBhvr additive="base">
                        <p:cTn dur="1500" fill="hold"/>
                        <p:tgtEl>
                          <p:spTgt spid="13"/>
                        </p:tgtEl>
                        <p:attrNameLst>
                          <p:attrName>ppt_y</p:attrName>
                        </p:attrNameLst>
                      </p:cBhvr>
                      <p:tavLst>
                        <p:tav tm="0">
                          <p:val>
                            <p:strVal val="#ppt_y"/>
                          </p:val>
                        </p:tav>
                        <p:tav tm="100000">
                          <p:val>
                            <p:strVal val="#ppt_y"/>
                          </p:val>
                        </p:tav>
                      </p:tavLst>
                    </p:anim>
                  </p:childTnLst>
                </p:cTn>
              </p:par>
            </p:tnLst>
          </p:tmpl>
        </p:tmplLst>
      </p:bldP>
      <p:bldP spid="1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in Slide L_08">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79138" y="243478"/>
            <a:ext cx="6858149" cy="380082"/>
          </a:xfrm>
        </p:spPr>
        <p:txBody>
          <a:bodyPr anchor="b">
            <a:normAutofit/>
          </a:bodyPr>
          <a:lstStyle>
            <a:lvl1pPr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3" name="Subtítulo 2"/>
          <p:cNvSpPr>
            <a:spLocks noGrp="1"/>
          </p:cNvSpPr>
          <p:nvPr>
            <p:ph type="subTitle" idx="1" hasCustomPrompt="1"/>
          </p:nvPr>
        </p:nvSpPr>
        <p:spPr>
          <a:xfrm>
            <a:off x="490152" y="601988"/>
            <a:ext cx="2396360" cy="173033"/>
          </a:xfrm>
        </p:spPr>
        <p:txBody>
          <a:bodyPr anchor="ctr">
            <a:normAutofit/>
          </a:bodyPr>
          <a:lstStyle>
            <a:lvl1pPr marL="0" indent="0" algn="l">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cxnSp>
        <p:nvCxnSpPr>
          <p:cNvPr id="10"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2 Marcador de posición de imagen"/>
          <p:cNvSpPr>
            <a:spLocks noGrp="1"/>
          </p:cNvSpPr>
          <p:nvPr>
            <p:ph type="pic" sz="quarter" idx="10"/>
          </p:nvPr>
        </p:nvSpPr>
        <p:spPr>
          <a:xfrm>
            <a:off x="5179528" y="0"/>
            <a:ext cx="3964472" cy="5143500"/>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8" name="Marcador de número de diapositiva 5"/>
          <p:cNvSpPr>
            <a:spLocks noGrp="1"/>
          </p:cNvSpPr>
          <p:nvPr>
            <p:ph type="sldNum" sz="quarter" idx="12"/>
          </p:nvPr>
        </p:nvSpPr>
        <p:spPr>
          <a:xfrm>
            <a:off x="6812614" y="4767306"/>
            <a:ext cx="2057266" cy="273812"/>
          </a:xfrm>
        </p:spPr>
        <p:txBody>
          <a:bodyPr/>
          <a:lstStyle>
            <a:lvl1pPr>
              <a:defRPr>
                <a:solidFill>
                  <a:schemeClr val="bg1"/>
                </a:solidFill>
              </a:defRPr>
            </a:lvl1pPr>
          </a:lstStyle>
          <a:p>
            <a:fld id="{FF439014-E629-42E3-A58B-61A0F1C8CFFE}" type="slidenum">
              <a:rPr smtClean="0">
                <a:solidFill>
                  <a:srgbClr val="FFFFFF"/>
                </a:solidFill>
              </a:rPr>
              <a:t>‹#›</a:t>
            </a:fld>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3" presetClass="entr" presetSubtype="288" fill="hold" grpId="0" nodeType="withEffect">
                                  <p:stCondLst>
                                    <p:cond delay="15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strVal val="4/3*#ppt_w"/>
                                          </p:val>
                                        </p:tav>
                                        <p:tav tm="100000">
                                          <p:val>
                                            <p:strVal val="#ppt_w"/>
                                          </p:val>
                                        </p:tav>
                                      </p:tavLst>
                                    </p:anim>
                                    <p:anim calcmode="lin" valueType="num">
                                      <p:cBhvr>
                                        <p:cTn id="19" dur="500" fill="hold"/>
                                        <p:tgtEl>
                                          <p:spTgt spid="7"/>
                                        </p:tgtEl>
                                        <p:attrNameLst>
                                          <p:attrName>ppt_h</p:attrName>
                                        </p:attrNameLst>
                                      </p:cBhvr>
                                      <p:tavLst>
                                        <p:tav tm="0">
                                          <p:val>
                                            <p:strVal val="4/3*#ppt_h"/>
                                          </p:val>
                                        </p:tav>
                                        <p:tav tm="100000">
                                          <p:val>
                                            <p:strVal val="#ppt_h"/>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500" fill="hold"/>
                                        <p:tgtEl>
                                          <p:spTgt spid="8"/>
                                        </p:tgtEl>
                                        <p:attrNameLst>
                                          <p:attrName>ppt_x</p:attrName>
                                        </p:attrNameLst>
                                      </p:cBhvr>
                                      <p:tavLst>
                                        <p:tav tm="0">
                                          <p:val>
                                            <p:strVal val="#ppt_x"/>
                                          </p:val>
                                        </p:tav>
                                        <p:tav tm="100000">
                                          <p:val>
                                            <p:strVal val="#ppt_x"/>
                                          </p:val>
                                        </p:tav>
                                      </p:tavLst>
                                    </p:anim>
                                    <p:anim calcmode="lin" valueType="num">
                                      <p:cBhvr additive="base">
                                        <p:cTn id="2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7" grpId="0" animBg="1"/>
      <p:bldP spid="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Main Slide Center">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13157" y="243478"/>
            <a:ext cx="6117686" cy="380082"/>
          </a:xfrm>
        </p:spPr>
        <p:txBody>
          <a:bodyPr anchor="b">
            <a:normAutofit/>
          </a:bodyPr>
          <a:lstStyle>
            <a:lvl1pPr marL="0" algn="ctr"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3" name="Subtítulo 2"/>
          <p:cNvSpPr>
            <a:spLocks noGrp="1"/>
          </p:cNvSpPr>
          <p:nvPr>
            <p:ph type="subTitle" idx="1" hasCustomPrompt="1"/>
          </p:nvPr>
        </p:nvSpPr>
        <p:spPr>
          <a:xfrm>
            <a:off x="3373820" y="601988"/>
            <a:ext cx="2396360" cy="173033"/>
          </a:xfrm>
        </p:spPr>
        <p:txBody>
          <a:bodyPr anchor="ctr">
            <a:normAutofit/>
          </a:bodyPr>
          <a:lstStyle>
            <a:lvl1pPr marL="0" indent="0" algn="ctr">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0"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in Slide C_01">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0" y="0"/>
            <a:ext cx="3805447" cy="5143500"/>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5" name="Título 1"/>
          <p:cNvSpPr>
            <a:spLocks noGrp="1"/>
          </p:cNvSpPr>
          <p:nvPr>
            <p:ph type="ctrTitle" hasCustomPrompt="1"/>
          </p:nvPr>
        </p:nvSpPr>
        <p:spPr>
          <a:xfrm>
            <a:off x="4211115" y="243478"/>
            <a:ext cx="4613777" cy="380082"/>
          </a:xfrm>
        </p:spPr>
        <p:txBody>
          <a:bodyPr anchor="b">
            <a:normAutofit/>
          </a:bodyPr>
          <a:lstStyle>
            <a:lvl1pPr marL="0"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16" name="Subtítulo 2"/>
          <p:cNvSpPr>
            <a:spLocks noGrp="1"/>
          </p:cNvSpPr>
          <p:nvPr>
            <p:ph type="subTitle" idx="1" hasCustomPrompt="1"/>
          </p:nvPr>
        </p:nvSpPr>
        <p:spPr>
          <a:xfrm>
            <a:off x="4221933" y="601988"/>
            <a:ext cx="2396360" cy="173033"/>
          </a:xfrm>
        </p:spPr>
        <p:txBody>
          <a:bodyPr anchor="ctr">
            <a:normAutofit/>
          </a:bodyPr>
          <a:lstStyle>
            <a:lvl1pPr marL="0" indent="0" algn="l">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18"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9"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ppt_x"/>
                                          </p:val>
                                        </p:tav>
                                        <p:tav tm="100000">
                                          <p:val>
                                            <p:strVal val="#ppt_x"/>
                                          </p:val>
                                        </p:tav>
                                      </p:tavLst>
                                    </p:anim>
                                    <p:anim calcmode="lin" valueType="num">
                                      <p:cBhvr additive="base">
                                        <p:cTn id="12" dur="1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500" fill="hold"/>
                                        <p:tgtEl>
                                          <p:spTgt spid="18"/>
                                        </p:tgtEl>
                                        <p:attrNameLst>
                                          <p:attrName>ppt_x</p:attrName>
                                        </p:attrNameLst>
                                      </p:cBhvr>
                                      <p:tavLst>
                                        <p:tav tm="0">
                                          <p:val>
                                            <p:strVal val="#ppt_x"/>
                                          </p:val>
                                        </p:tav>
                                        <p:tav tm="100000">
                                          <p:val>
                                            <p:strVal val="#ppt_x"/>
                                          </p:val>
                                        </p:tav>
                                      </p:tavLst>
                                    </p:anim>
                                    <p:anim calcmode="lin" valueType="num">
                                      <p:cBhvr additive="base">
                                        <p:cTn id="20" dur="1500" fill="hold"/>
                                        <p:tgtEl>
                                          <p:spTgt spid="18"/>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6" grpId="0">
        <p:tmplLst>
          <p:tmpl>
            <p:tnLst>
              <p:par>
                <p:cTn presetID="2" presetClass="entr" presetSubtype="8"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500" fill="hold"/>
                        <p:tgtEl>
                          <p:spTgt spid="16"/>
                        </p:tgtEl>
                        <p:attrNameLst>
                          <p:attrName>ppt_x</p:attrName>
                        </p:attrNameLst>
                      </p:cBhvr>
                      <p:tavLst>
                        <p:tav tm="0">
                          <p:val>
                            <p:strVal val="0-#ppt_w/2"/>
                          </p:val>
                        </p:tav>
                        <p:tav tm="100000">
                          <p:val>
                            <p:strVal val="#ppt_x"/>
                          </p:val>
                        </p:tav>
                      </p:tavLst>
                    </p:anim>
                    <p:anim calcmode="lin" valueType="num">
                      <p:cBhvr additive="base">
                        <p:cTn dur="1500" fill="hold"/>
                        <p:tgtEl>
                          <p:spTgt spid="16"/>
                        </p:tgtEl>
                        <p:attrNameLst>
                          <p:attrName>ppt_y</p:attrName>
                        </p:attrNameLst>
                      </p:cBhvr>
                      <p:tavLst>
                        <p:tav tm="0">
                          <p:val>
                            <p:strVal val="#ppt_y"/>
                          </p:val>
                        </p:tav>
                        <p:tav tm="100000">
                          <p:val>
                            <p:strVal val="#ppt_y"/>
                          </p:val>
                        </p:tav>
                      </p:tavLst>
                    </p:anim>
                  </p:childTnLst>
                </p:cTn>
              </p:par>
            </p:tnLst>
          </p:tmpl>
        </p:tmplLst>
      </p:bldP>
      <p:bldP spid="1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Main Slide Right">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545754" y="243478"/>
            <a:ext cx="6117686" cy="380082"/>
          </a:xfrm>
        </p:spPr>
        <p:txBody>
          <a:bodyPr anchor="b">
            <a:normAutofit/>
          </a:bodyPr>
          <a:lstStyle>
            <a:lvl1pPr marL="0" algn="r"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3" name="Subtítulo 2"/>
          <p:cNvSpPr>
            <a:spLocks noGrp="1"/>
          </p:cNvSpPr>
          <p:nvPr>
            <p:ph type="subTitle" idx="1" hasCustomPrompt="1"/>
          </p:nvPr>
        </p:nvSpPr>
        <p:spPr>
          <a:xfrm>
            <a:off x="6256364" y="601988"/>
            <a:ext cx="2396360" cy="173033"/>
          </a:xfrm>
        </p:spPr>
        <p:txBody>
          <a:bodyPr anchor="ctr">
            <a:normAutofit/>
          </a:bodyPr>
          <a:lstStyle>
            <a:lvl1pPr marL="0" indent="0" algn="r">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0"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2"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1+#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 Image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Layout 01">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0"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2 Marcador de posición de imagen"/>
          <p:cNvSpPr>
            <a:spLocks noGrp="1"/>
          </p:cNvSpPr>
          <p:nvPr>
            <p:ph type="pic" sz="quarter" idx="10"/>
          </p:nvPr>
        </p:nvSpPr>
        <p:spPr>
          <a:xfrm>
            <a:off x="0" y="0"/>
            <a:ext cx="9144000" cy="2158984"/>
          </a:xfrm>
          <a:prstGeom prst="rect">
            <a:avLst/>
          </a:prstGeom>
          <a:solidFill>
            <a:schemeClr val="bg1">
              <a:lumMod val="85000"/>
              <a:alpha val="50000"/>
            </a:schemeClr>
          </a:solidFill>
        </p:spPr>
        <p:txBody>
          <a:bodyPr/>
          <a:lstStyle>
            <a:lvl1pPr marL="0" indent="0">
              <a:buNone/>
              <a:defRPr/>
            </a:lvl1pPr>
          </a:lstStyle>
          <a:p>
            <a:endParaRPr lang="es-S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23" presetClass="entr" presetSubtype="28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4/3*#ppt_w"/>
                                          </p:val>
                                        </p:tav>
                                        <p:tav tm="100000">
                                          <p:val>
                                            <p:strVal val="#ppt_w"/>
                                          </p:val>
                                        </p:tav>
                                      </p:tavLst>
                                    </p:anim>
                                    <p:anim calcmode="lin" valueType="num">
                                      <p:cBhvr>
                                        <p:cTn id="15"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02">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Layout 02">
    <p:spTree>
      <p:nvGrpSpPr>
        <p:cNvPr id="1" name=""/>
        <p:cNvGrpSpPr/>
        <p:nvPr/>
      </p:nvGrpSpPr>
      <p:grpSpPr>
        <a:xfrm>
          <a:off x="0" y="0"/>
          <a:ext cx="0" cy="0"/>
          <a:chOff x="0" y="0"/>
          <a:chExt cx="0" cy="0"/>
        </a:xfrm>
      </p:grpSpPr>
      <p:sp>
        <p:nvSpPr>
          <p:cNvPr id="8" name="Marcador de posición de imagen 8"/>
          <p:cNvSpPr>
            <a:spLocks noGrp="1"/>
          </p:cNvSpPr>
          <p:nvPr>
            <p:ph type="pic" sz="quarter" idx="16" hasCustomPrompt="1"/>
          </p:nvPr>
        </p:nvSpPr>
        <p:spPr>
          <a:xfrm>
            <a:off x="3610277" y="1525505"/>
            <a:ext cx="1951545" cy="2595262"/>
          </a:xfrm>
          <a:prstGeom prst="rect">
            <a:avLst/>
          </a:prstGeom>
          <a:solidFill>
            <a:schemeClr val="bg1">
              <a:lumMod val="75000"/>
            </a:schemeClr>
          </a:solidFill>
        </p:spPr>
        <p:txBody>
          <a:bodyPr/>
          <a:lstStyle>
            <a:lvl1pPr algn="ctr">
              <a:defRPr sz="1200">
                <a:latin typeface="Calibri" panose="020F0502020204030204" pitchFamily="34" charset="0"/>
              </a:defRPr>
            </a:lvl1pPr>
          </a:lstStyle>
          <a:p>
            <a:r>
              <a:rPr lang="es-ES" dirty="0" err="1" smtClean="0"/>
              <a:t>Image</a:t>
            </a:r>
            <a:r>
              <a:rPr lang="es-ES" dirty="0" smtClean="0"/>
              <a:t> </a:t>
            </a:r>
            <a:r>
              <a:rPr lang="es-ES" dirty="0" err="1" smtClean="0"/>
              <a:t>Holder</a:t>
            </a:r>
            <a:endParaRPr lang="es-ES" dirty="0"/>
          </a:p>
        </p:txBody>
      </p:sp>
      <p:sp>
        <p:nvSpPr>
          <p:cNvPr id="15" name="Título 1"/>
          <p:cNvSpPr>
            <a:spLocks noGrp="1"/>
          </p:cNvSpPr>
          <p:nvPr>
            <p:ph type="ctrTitle" hasCustomPrompt="1"/>
          </p:nvPr>
        </p:nvSpPr>
        <p:spPr>
          <a:xfrm>
            <a:off x="479138" y="243478"/>
            <a:ext cx="6117686" cy="380082"/>
          </a:xfrm>
        </p:spPr>
        <p:txBody>
          <a:bodyPr anchor="b">
            <a:normAutofit/>
          </a:bodyPr>
          <a:lstStyle>
            <a:lvl1pPr marL="0"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16" name="Subtítulo 2"/>
          <p:cNvSpPr>
            <a:spLocks noGrp="1"/>
          </p:cNvSpPr>
          <p:nvPr>
            <p:ph type="subTitle" idx="1" hasCustomPrompt="1"/>
          </p:nvPr>
        </p:nvSpPr>
        <p:spPr>
          <a:xfrm>
            <a:off x="490152" y="601988"/>
            <a:ext cx="2396360" cy="173033"/>
          </a:xfrm>
        </p:spPr>
        <p:txBody>
          <a:bodyPr anchor="ctr">
            <a:normAutofit/>
          </a:bodyPr>
          <a:lstStyle>
            <a:lvl1pPr marL="0" indent="0" algn="l">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18"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9"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ppt_x"/>
                                          </p:val>
                                        </p:tav>
                                        <p:tav tm="100000">
                                          <p:val>
                                            <p:strVal val="#ppt_x"/>
                                          </p:val>
                                        </p:tav>
                                      </p:tavLst>
                                    </p:anim>
                                    <p:anim calcmode="lin" valueType="num">
                                      <p:cBhvr additive="base">
                                        <p:cTn id="8" dur="1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0-#ppt_w/2"/>
                                          </p:val>
                                        </p:tav>
                                        <p:tav tm="100000">
                                          <p:val>
                                            <p:strVal val="#ppt_x"/>
                                          </p:val>
                                        </p:tav>
                                      </p:tavLst>
                                    </p:anim>
                                    <p:anim calcmode="lin" valueType="num">
                                      <p:cBhvr additive="base">
                                        <p:cTn id="12" dur="1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ppt_x"/>
                                          </p:val>
                                        </p:tav>
                                        <p:tav tm="100000">
                                          <p:val>
                                            <p:strVal val="#ppt_x"/>
                                          </p:val>
                                        </p:tav>
                                      </p:tavLst>
                                    </p:anim>
                                    <p:anim calcmode="lin" valueType="num">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tmplLst>
          <p:tmpl>
            <p:tnLst>
              <p:par>
                <p:cTn presetID="2" presetClass="entr" presetSubtype="8"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500" fill="hold"/>
                        <p:tgtEl>
                          <p:spTgt spid="16"/>
                        </p:tgtEl>
                        <p:attrNameLst>
                          <p:attrName>ppt_x</p:attrName>
                        </p:attrNameLst>
                      </p:cBhvr>
                      <p:tavLst>
                        <p:tav tm="0">
                          <p:val>
                            <p:strVal val="0-#ppt_w/2"/>
                          </p:val>
                        </p:tav>
                        <p:tav tm="100000">
                          <p:val>
                            <p:strVal val="#ppt_x"/>
                          </p:val>
                        </p:tav>
                      </p:tavLst>
                    </p:anim>
                    <p:anim calcmode="lin" valueType="num">
                      <p:cBhvr additive="base">
                        <p:cTn dur="1500" fill="hold"/>
                        <p:tgtEl>
                          <p:spTgt spid="16"/>
                        </p:tgtEl>
                        <p:attrNameLst>
                          <p:attrName>ppt_y</p:attrName>
                        </p:attrNameLst>
                      </p:cBhvr>
                      <p:tavLst>
                        <p:tav tm="0">
                          <p:val>
                            <p:strVal val="#ppt_y"/>
                          </p:val>
                        </p:tav>
                        <p:tav tm="100000">
                          <p:val>
                            <p:strVal val="#ppt_y"/>
                          </p:val>
                        </p:tav>
                      </p:tavLst>
                    </p:anim>
                  </p:childTnLst>
                </p:cTn>
              </p:par>
            </p:tnLst>
          </p:tmpl>
        </p:tmplLst>
      </p:bldP>
      <p:bldP spid="1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mage Layout 03">
    <p:spTree>
      <p:nvGrpSpPr>
        <p:cNvPr id="1" name=""/>
        <p:cNvGrpSpPr/>
        <p:nvPr/>
      </p:nvGrpSpPr>
      <p:grpSpPr>
        <a:xfrm>
          <a:off x="0" y="0"/>
          <a:ext cx="0" cy="0"/>
          <a:chOff x="0" y="0"/>
          <a:chExt cx="0" cy="0"/>
        </a:xfrm>
      </p:grpSpPr>
      <p:sp>
        <p:nvSpPr>
          <p:cNvPr id="11" name="Marcador de posición de imagen 10"/>
          <p:cNvSpPr>
            <a:spLocks noGrp="1"/>
          </p:cNvSpPr>
          <p:nvPr>
            <p:ph type="pic" sz="quarter" idx="10" hasCustomPrompt="1"/>
          </p:nvPr>
        </p:nvSpPr>
        <p:spPr>
          <a:xfrm>
            <a:off x="2623348" y="1531980"/>
            <a:ext cx="3754584" cy="1410109"/>
          </a:xfrm>
          <a:custGeom>
            <a:avLst/>
            <a:gdLst>
              <a:gd name="connsiteX0" fmla="*/ 0 w 10022400"/>
              <a:gd name="connsiteY0" fmla="*/ 0 h 3751200"/>
              <a:gd name="connsiteX1" fmla="*/ 10022400 w 10022400"/>
              <a:gd name="connsiteY1" fmla="*/ 0 h 3751200"/>
              <a:gd name="connsiteX2" fmla="*/ 10022400 w 10022400"/>
              <a:gd name="connsiteY2" fmla="*/ 3751200 h 3751200"/>
              <a:gd name="connsiteX3" fmla="*/ 0 w 10022400"/>
              <a:gd name="connsiteY3" fmla="*/ 3751200 h 3751200"/>
              <a:gd name="connsiteX4" fmla="*/ 0 w 10022400"/>
              <a:gd name="connsiteY4" fmla="*/ 0 h 3751200"/>
              <a:gd name="connsiteX0-1" fmla="*/ 219075 w 10022400"/>
              <a:gd name="connsiteY0-2" fmla="*/ 361950 h 3751200"/>
              <a:gd name="connsiteX1-3" fmla="*/ 10022400 w 10022400"/>
              <a:gd name="connsiteY1-4" fmla="*/ 0 h 3751200"/>
              <a:gd name="connsiteX2-5" fmla="*/ 10022400 w 10022400"/>
              <a:gd name="connsiteY2-6" fmla="*/ 3751200 h 3751200"/>
              <a:gd name="connsiteX3-7" fmla="*/ 0 w 10022400"/>
              <a:gd name="connsiteY3-8" fmla="*/ 3751200 h 3751200"/>
              <a:gd name="connsiteX4-9" fmla="*/ 219075 w 10022400"/>
              <a:gd name="connsiteY4-10" fmla="*/ 361950 h 3751200"/>
              <a:gd name="connsiteX0-11" fmla="*/ 400050 w 10022400"/>
              <a:gd name="connsiteY0-12" fmla="*/ 266700 h 3751200"/>
              <a:gd name="connsiteX1-13" fmla="*/ 10022400 w 10022400"/>
              <a:gd name="connsiteY1-14" fmla="*/ 0 h 3751200"/>
              <a:gd name="connsiteX2-15" fmla="*/ 10022400 w 10022400"/>
              <a:gd name="connsiteY2-16" fmla="*/ 3751200 h 3751200"/>
              <a:gd name="connsiteX3-17" fmla="*/ 0 w 10022400"/>
              <a:gd name="connsiteY3-18" fmla="*/ 3751200 h 3751200"/>
              <a:gd name="connsiteX4-19" fmla="*/ 400050 w 10022400"/>
              <a:gd name="connsiteY4-20" fmla="*/ 266700 h 3751200"/>
              <a:gd name="connsiteX0-21" fmla="*/ 523875 w 10022400"/>
              <a:gd name="connsiteY0-22" fmla="*/ 247650 h 3751200"/>
              <a:gd name="connsiteX1-23" fmla="*/ 10022400 w 10022400"/>
              <a:gd name="connsiteY1-24" fmla="*/ 0 h 3751200"/>
              <a:gd name="connsiteX2-25" fmla="*/ 10022400 w 10022400"/>
              <a:gd name="connsiteY2-26" fmla="*/ 3751200 h 3751200"/>
              <a:gd name="connsiteX3-27" fmla="*/ 0 w 10022400"/>
              <a:gd name="connsiteY3-28" fmla="*/ 3751200 h 3751200"/>
              <a:gd name="connsiteX4-29" fmla="*/ 523875 w 10022400"/>
              <a:gd name="connsiteY4-30" fmla="*/ 247650 h 3751200"/>
              <a:gd name="connsiteX0-31" fmla="*/ 523875 w 10022400"/>
              <a:gd name="connsiteY0-32" fmla="*/ 200025 h 3751200"/>
              <a:gd name="connsiteX1-33" fmla="*/ 10022400 w 10022400"/>
              <a:gd name="connsiteY1-34" fmla="*/ 0 h 3751200"/>
              <a:gd name="connsiteX2-35" fmla="*/ 10022400 w 10022400"/>
              <a:gd name="connsiteY2-36" fmla="*/ 3751200 h 3751200"/>
              <a:gd name="connsiteX3-37" fmla="*/ 0 w 10022400"/>
              <a:gd name="connsiteY3-38" fmla="*/ 3751200 h 3751200"/>
              <a:gd name="connsiteX4-39" fmla="*/ 523875 w 10022400"/>
              <a:gd name="connsiteY4-40" fmla="*/ 200025 h 3751200"/>
              <a:gd name="connsiteX0-41" fmla="*/ 504825 w 10022400"/>
              <a:gd name="connsiteY0-42" fmla="*/ 152400 h 3751200"/>
              <a:gd name="connsiteX1-43" fmla="*/ 10022400 w 10022400"/>
              <a:gd name="connsiteY1-44" fmla="*/ 0 h 3751200"/>
              <a:gd name="connsiteX2-45" fmla="*/ 10022400 w 10022400"/>
              <a:gd name="connsiteY2-46" fmla="*/ 3751200 h 3751200"/>
              <a:gd name="connsiteX3-47" fmla="*/ 0 w 10022400"/>
              <a:gd name="connsiteY3-48" fmla="*/ 3751200 h 3751200"/>
              <a:gd name="connsiteX4-49" fmla="*/ 504825 w 10022400"/>
              <a:gd name="connsiteY4-50" fmla="*/ 152400 h 3751200"/>
              <a:gd name="connsiteX0-51" fmla="*/ 476250 w 10022400"/>
              <a:gd name="connsiteY0-52" fmla="*/ 161925 h 3751200"/>
              <a:gd name="connsiteX1-53" fmla="*/ 10022400 w 10022400"/>
              <a:gd name="connsiteY1-54" fmla="*/ 0 h 3751200"/>
              <a:gd name="connsiteX2-55" fmla="*/ 10022400 w 10022400"/>
              <a:gd name="connsiteY2-56" fmla="*/ 3751200 h 3751200"/>
              <a:gd name="connsiteX3-57" fmla="*/ 0 w 10022400"/>
              <a:gd name="connsiteY3-58" fmla="*/ 3751200 h 3751200"/>
              <a:gd name="connsiteX4-59" fmla="*/ 476250 w 10022400"/>
              <a:gd name="connsiteY4-60" fmla="*/ 161925 h 3751200"/>
              <a:gd name="connsiteX0-61" fmla="*/ 476250 w 10022400"/>
              <a:gd name="connsiteY0-62" fmla="*/ 0 h 3589275"/>
              <a:gd name="connsiteX1-63" fmla="*/ 9870000 w 10022400"/>
              <a:gd name="connsiteY1-64" fmla="*/ 19050 h 3589275"/>
              <a:gd name="connsiteX2-65" fmla="*/ 10022400 w 10022400"/>
              <a:gd name="connsiteY2-66" fmla="*/ 3589275 h 3589275"/>
              <a:gd name="connsiteX3-67" fmla="*/ 0 w 10022400"/>
              <a:gd name="connsiteY3-68" fmla="*/ 3589275 h 3589275"/>
              <a:gd name="connsiteX4-69" fmla="*/ 476250 w 10022400"/>
              <a:gd name="connsiteY4-70" fmla="*/ 0 h 3589275"/>
              <a:gd name="connsiteX0-71" fmla="*/ 476250 w 10022400"/>
              <a:gd name="connsiteY0-72" fmla="*/ 180975 h 3770250"/>
              <a:gd name="connsiteX1-73" fmla="*/ 9984300 w 10022400"/>
              <a:gd name="connsiteY1-74" fmla="*/ 0 h 3770250"/>
              <a:gd name="connsiteX2-75" fmla="*/ 10022400 w 10022400"/>
              <a:gd name="connsiteY2-76" fmla="*/ 3770250 h 3770250"/>
              <a:gd name="connsiteX3-77" fmla="*/ 0 w 10022400"/>
              <a:gd name="connsiteY3-78" fmla="*/ 3770250 h 3770250"/>
              <a:gd name="connsiteX4-79" fmla="*/ 476250 w 10022400"/>
              <a:gd name="connsiteY4-80" fmla="*/ 180975 h 3770250"/>
              <a:gd name="connsiteX0-81" fmla="*/ 476250 w 10022400"/>
              <a:gd name="connsiteY0-82" fmla="*/ 142875 h 3732150"/>
              <a:gd name="connsiteX1-83" fmla="*/ 9965250 w 10022400"/>
              <a:gd name="connsiteY1-84" fmla="*/ 0 h 3732150"/>
              <a:gd name="connsiteX2-85" fmla="*/ 10022400 w 10022400"/>
              <a:gd name="connsiteY2-86" fmla="*/ 3732150 h 3732150"/>
              <a:gd name="connsiteX3-87" fmla="*/ 0 w 10022400"/>
              <a:gd name="connsiteY3-88" fmla="*/ 3732150 h 3732150"/>
              <a:gd name="connsiteX4-89" fmla="*/ 476250 w 10022400"/>
              <a:gd name="connsiteY4-90" fmla="*/ 142875 h 3732150"/>
              <a:gd name="connsiteX0-91" fmla="*/ 476250 w 10022400"/>
              <a:gd name="connsiteY0-92" fmla="*/ 161925 h 3751200"/>
              <a:gd name="connsiteX1-93" fmla="*/ 9993825 w 10022400"/>
              <a:gd name="connsiteY1-94" fmla="*/ 0 h 3751200"/>
              <a:gd name="connsiteX2-95" fmla="*/ 10022400 w 10022400"/>
              <a:gd name="connsiteY2-96" fmla="*/ 3751200 h 3751200"/>
              <a:gd name="connsiteX3-97" fmla="*/ 0 w 10022400"/>
              <a:gd name="connsiteY3-98" fmla="*/ 3751200 h 3751200"/>
              <a:gd name="connsiteX4-99" fmla="*/ 476250 w 10022400"/>
              <a:gd name="connsiteY4-100" fmla="*/ 161925 h 3751200"/>
              <a:gd name="connsiteX0-101" fmla="*/ 295275 w 9841425"/>
              <a:gd name="connsiteY0-102" fmla="*/ 161925 h 3751200"/>
              <a:gd name="connsiteX1-103" fmla="*/ 9812850 w 9841425"/>
              <a:gd name="connsiteY1-104" fmla="*/ 0 h 3751200"/>
              <a:gd name="connsiteX2-105" fmla="*/ 9841425 w 9841425"/>
              <a:gd name="connsiteY2-106" fmla="*/ 3751200 h 3751200"/>
              <a:gd name="connsiteX3-107" fmla="*/ 0 w 9841425"/>
              <a:gd name="connsiteY3-108" fmla="*/ 3570225 h 3751200"/>
              <a:gd name="connsiteX4-109" fmla="*/ 295275 w 9841425"/>
              <a:gd name="connsiteY4-110" fmla="*/ 161925 h 3751200"/>
              <a:gd name="connsiteX0-111" fmla="*/ 419100 w 9965250"/>
              <a:gd name="connsiteY0-112" fmla="*/ 161925 h 3751200"/>
              <a:gd name="connsiteX1-113" fmla="*/ 9936675 w 9965250"/>
              <a:gd name="connsiteY1-114" fmla="*/ 0 h 3751200"/>
              <a:gd name="connsiteX2-115" fmla="*/ 9965250 w 9965250"/>
              <a:gd name="connsiteY2-116" fmla="*/ 3751200 h 3751200"/>
              <a:gd name="connsiteX3-117" fmla="*/ 0 w 9965250"/>
              <a:gd name="connsiteY3-118" fmla="*/ 3627375 h 3751200"/>
              <a:gd name="connsiteX4-119" fmla="*/ 419100 w 9965250"/>
              <a:gd name="connsiteY4-120" fmla="*/ 161925 h 3751200"/>
              <a:gd name="connsiteX0-121" fmla="*/ 457200 w 10003350"/>
              <a:gd name="connsiteY0-122" fmla="*/ 161925 h 3751200"/>
              <a:gd name="connsiteX1-123" fmla="*/ 9974775 w 10003350"/>
              <a:gd name="connsiteY1-124" fmla="*/ 0 h 3751200"/>
              <a:gd name="connsiteX2-125" fmla="*/ 10003350 w 10003350"/>
              <a:gd name="connsiteY2-126" fmla="*/ 3751200 h 3751200"/>
              <a:gd name="connsiteX3-127" fmla="*/ 0 w 10003350"/>
              <a:gd name="connsiteY3-128" fmla="*/ 3617850 h 3751200"/>
              <a:gd name="connsiteX4-129" fmla="*/ 457200 w 10003350"/>
              <a:gd name="connsiteY4-130" fmla="*/ 161925 h 3751200"/>
              <a:gd name="connsiteX0-131" fmla="*/ 466725 w 10012875"/>
              <a:gd name="connsiteY0-132" fmla="*/ 161925 h 3751200"/>
              <a:gd name="connsiteX1-133" fmla="*/ 9984300 w 10012875"/>
              <a:gd name="connsiteY1-134" fmla="*/ 0 h 3751200"/>
              <a:gd name="connsiteX2-135" fmla="*/ 10012875 w 10012875"/>
              <a:gd name="connsiteY2-136" fmla="*/ 3751200 h 3751200"/>
              <a:gd name="connsiteX3-137" fmla="*/ 0 w 10012875"/>
              <a:gd name="connsiteY3-138" fmla="*/ 3636900 h 3751200"/>
              <a:gd name="connsiteX4-139" fmla="*/ 466725 w 10012875"/>
              <a:gd name="connsiteY4-140" fmla="*/ 161925 h 3751200"/>
              <a:gd name="connsiteX0-141" fmla="*/ 447675 w 10012875"/>
              <a:gd name="connsiteY0-142" fmla="*/ 161925 h 3751200"/>
              <a:gd name="connsiteX1-143" fmla="*/ 9984300 w 10012875"/>
              <a:gd name="connsiteY1-144" fmla="*/ 0 h 3751200"/>
              <a:gd name="connsiteX2-145" fmla="*/ 10012875 w 10012875"/>
              <a:gd name="connsiteY2-146" fmla="*/ 3751200 h 3751200"/>
              <a:gd name="connsiteX3-147" fmla="*/ 0 w 10012875"/>
              <a:gd name="connsiteY3-148" fmla="*/ 3636900 h 3751200"/>
              <a:gd name="connsiteX4-149" fmla="*/ 447675 w 10012875"/>
              <a:gd name="connsiteY4-150" fmla="*/ 161925 h 3751200"/>
              <a:gd name="connsiteX0-151" fmla="*/ 438150 w 10012875"/>
              <a:gd name="connsiteY0-152" fmla="*/ 161925 h 3751200"/>
              <a:gd name="connsiteX1-153" fmla="*/ 9984300 w 10012875"/>
              <a:gd name="connsiteY1-154" fmla="*/ 0 h 3751200"/>
              <a:gd name="connsiteX2-155" fmla="*/ 10012875 w 10012875"/>
              <a:gd name="connsiteY2-156" fmla="*/ 3751200 h 3751200"/>
              <a:gd name="connsiteX3-157" fmla="*/ 0 w 10012875"/>
              <a:gd name="connsiteY3-158" fmla="*/ 3636900 h 3751200"/>
              <a:gd name="connsiteX4-159" fmla="*/ 438150 w 10012875"/>
              <a:gd name="connsiteY4-160" fmla="*/ 161925 h 3751200"/>
              <a:gd name="connsiteX0-161" fmla="*/ 438150 w 9984300"/>
              <a:gd name="connsiteY0-162" fmla="*/ 161925 h 3703575"/>
              <a:gd name="connsiteX1-163" fmla="*/ 9984300 w 9984300"/>
              <a:gd name="connsiteY1-164" fmla="*/ 0 h 3703575"/>
              <a:gd name="connsiteX2-165" fmla="*/ 9879525 w 9984300"/>
              <a:gd name="connsiteY2-166" fmla="*/ 3703575 h 3703575"/>
              <a:gd name="connsiteX3-167" fmla="*/ 0 w 9984300"/>
              <a:gd name="connsiteY3-168" fmla="*/ 3636900 h 3703575"/>
              <a:gd name="connsiteX4-169" fmla="*/ 438150 w 9984300"/>
              <a:gd name="connsiteY4-170" fmla="*/ 161925 h 3703575"/>
              <a:gd name="connsiteX0-171" fmla="*/ 438150 w 9984300"/>
              <a:gd name="connsiteY0-172" fmla="*/ 161925 h 3713100"/>
              <a:gd name="connsiteX1-173" fmla="*/ 9984300 w 9984300"/>
              <a:gd name="connsiteY1-174" fmla="*/ 0 h 3713100"/>
              <a:gd name="connsiteX2-175" fmla="*/ 9927150 w 9984300"/>
              <a:gd name="connsiteY2-176" fmla="*/ 3713100 h 3713100"/>
              <a:gd name="connsiteX3-177" fmla="*/ 0 w 9984300"/>
              <a:gd name="connsiteY3-178" fmla="*/ 3636900 h 3713100"/>
              <a:gd name="connsiteX4-179" fmla="*/ 438150 w 9984300"/>
              <a:gd name="connsiteY4-180" fmla="*/ 161925 h 3713100"/>
              <a:gd name="connsiteX0-181" fmla="*/ 438150 w 9984300"/>
              <a:gd name="connsiteY0-182" fmla="*/ 161925 h 3760725"/>
              <a:gd name="connsiteX1-183" fmla="*/ 9984300 w 9984300"/>
              <a:gd name="connsiteY1-184" fmla="*/ 0 h 3760725"/>
              <a:gd name="connsiteX2-185" fmla="*/ 9965250 w 9984300"/>
              <a:gd name="connsiteY2-186" fmla="*/ 3760725 h 3760725"/>
              <a:gd name="connsiteX3-187" fmla="*/ 0 w 9984300"/>
              <a:gd name="connsiteY3-188" fmla="*/ 3636900 h 3760725"/>
              <a:gd name="connsiteX4-189" fmla="*/ 438150 w 9984300"/>
              <a:gd name="connsiteY4-190" fmla="*/ 161925 h 3760725"/>
              <a:gd name="connsiteX0-191" fmla="*/ 438150 w 9984300"/>
              <a:gd name="connsiteY0-192" fmla="*/ 161925 h 3732150"/>
              <a:gd name="connsiteX1-193" fmla="*/ 9984300 w 9984300"/>
              <a:gd name="connsiteY1-194" fmla="*/ 0 h 3732150"/>
              <a:gd name="connsiteX2-195" fmla="*/ 9984300 w 9984300"/>
              <a:gd name="connsiteY2-196" fmla="*/ 3732150 h 3732150"/>
              <a:gd name="connsiteX3-197" fmla="*/ 0 w 9984300"/>
              <a:gd name="connsiteY3-198" fmla="*/ 3636900 h 3732150"/>
              <a:gd name="connsiteX4-199" fmla="*/ 438150 w 9984300"/>
              <a:gd name="connsiteY4-200" fmla="*/ 161925 h 3732150"/>
              <a:gd name="connsiteX0-201" fmla="*/ 438150 w 10012875"/>
              <a:gd name="connsiteY0-202" fmla="*/ 161925 h 3760725"/>
              <a:gd name="connsiteX1-203" fmla="*/ 9984300 w 10012875"/>
              <a:gd name="connsiteY1-204" fmla="*/ 0 h 3760725"/>
              <a:gd name="connsiteX2-205" fmla="*/ 10012875 w 10012875"/>
              <a:gd name="connsiteY2-206" fmla="*/ 3760725 h 3760725"/>
              <a:gd name="connsiteX3-207" fmla="*/ 0 w 10012875"/>
              <a:gd name="connsiteY3-208" fmla="*/ 3636900 h 3760725"/>
              <a:gd name="connsiteX4-209" fmla="*/ 438150 w 10012875"/>
              <a:gd name="connsiteY4-210" fmla="*/ 161925 h 3760725"/>
              <a:gd name="connsiteX0-211" fmla="*/ 466725 w 10012875"/>
              <a:gd name="connsiteY0-212" fmla="*/ 152400 h 3760725"/>
              <a:gd name="connsiteX1-213" fmla="*/ 9984300 w 10012875"/>
              <a:gd name="connsiteY1-214" fmla="*/ 0 h 3760725"/>
              <a:gd name="connsiteX2-215" fmla="*/ 10012875 w 10012875"/>
              <a:gd name="connsiteY2-216" fmla="*/ 3760725 h 3760725"/>
              <a:gd name="connsiteX3-217" fmla="*/ 0 w 10012875"/>
              <a:gd name="connsiteY3-218" fmla="*/ 3636900 h 3760725"/>
              <a:gd name="connsiteX4-219" fmla="*/ 466725 w 10012875"/>
              <a:gd name="connsiteY4-220" fmla="*/ 152400 h 3760725"/>
              <a:gd name="connsiteX0-221" fmla="*/ 457200 w 10012875"/>
              <a:gd name="connsiteY0-222" fmla="*/ 152400 h 3760725"/>
              <a:gd name="connsiteX1-223" fmla="*/ 9984300 w 10012875"/>
              <a:gd name="connsiteY1-224" fmla="*/ 0 h 3760725"/>
              <a:gd name="connsiteX2-225" fmla="*/ 10012875 w 10012875"/>
              <a:gd name="connsiteY2-226" fmla="*/ 3760725 h 3760725"/>
              <a:gd name="connsiteX3-227" fmla="*/ 0 w 10012875"/>
              <a:gd name="connsiteY3-228" fmla="*/ 3636900 h 3760725"/>
              <a:gd name="connsiteX4-229" fmla="*/ 457200 w 10012875"/>
              <a:gd name="connsiteY4-230" fmla="*/ 152400 h 3760725"/>
              <a:gd name="connsiteX0-231" fmla="*/ 438150 w 10012875"/>
              <a:gd name="connsiteY0-232" fmla="*/ 152400 h 3760725"/>
              <a:gd name="connsiteX1-233" fmla="*/ 9984300 w 10012875"/>
              <a:gd name="connsiteY1-234" fmla="*/ 0 h 3760725"/>
              <a:gd name="connsiteX2-235" fmla="*/ 10012875 w 10012875"/>
              <a:gd name="connsiteY2-236" fmla="*/ 3760725 h 3760725"/>
              <a:gd name="connsiteX3-237" fmla="*/ 0 w 10012875"/>
              <a:gd name="connsiteY3-238" fmla="*/ 3636900 h 3760725"/>
              <a:gd name="connsiteX4-239" fmla="*/ 438150 w 10012875"/>
              <a:gd name="connsiteY4-240" fmla="*/ 152400 h 37607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12875" h="3760725">
                <a:moveTo>
                  <a:pt x="438150" y="152400"/>
                </a:moveTo>
                <a:lnTo>
                  <a:pt x="9984300" y="0"/>
                </a:lnTo>
                <a:lnTo>
                  <a:pt x="10012875" y="3760725"/>
                </a:lnTo>
                <a:lnTo>
                  <a:pt x="0" y="3636900"/>
                </a:lnTo>
                <a:lnTo>
                  <a:pt x="438150" y="152400"/>
                </a:lnTo>
                <a:close/>
              </a:path>
            </a:pathLst>
          </a:custGeom>
          <a:solidFill>
            <a:schemeClr val="bg1">
              <a:lumMod val="75000"/>
            </a:schemeClr>
          </a:solidFill>
          <a:ln>
            <a:noFill/>
          </a:ln>
          <a:scene3d>
            <a:camera prst="perspectiveContrastingLeftFacing" fov="600000">
              <a:rot lat="21061425" lon="3660000" rev="20937095"/>
            </a:camera>
            <a:lightRig rig="threePt" dir="t"/>
          </a:scene3d>
          <a:sp3d/>
        </p:spPr>
        <p:txBody>
          <a:bodyPr rot="0" spcFirstLastPara="0" vertOverflow="overflow" horzOverflow="overflow" vert="horz" wrap="square" lIns="0" tIns="0" rIns="0" bIns="0" numCol="1" spcCol="0" rtlCol="0" fromWordArt="0" anchor="t" anchorCtr="0" forceAA="0" compatLnSpc="1">
            <a:noAutofit/>
          </a:bodyPr>
          <a:lstStyle>
            <a:lvl1pPr algn="r">
              <a:defRPr lang="es-ES" sz="1500" baseline="0" dirty="0">
                <a:latin typeface="Calibri" panose="020F0502020204030204" pitchFamily="34" charset="0"/>
              </a:defRPr>
            </a:lvl1pPr>
            <a:lvl3pPr marL="650875" indent="0" algn="r">
              <a:buNone/>
              <a:defRPr sz="1500" b="1">
                <a:latin typeface="Calibri" panose="020F0502020204030204" pitchFamily="34" charset="0"/>
              </a:defRPr>
            </a:lvl3pPr>
            <a:lvl4pPr marL="976630" indent="0">
              <a:buNone/>
              <a:defRPr/>
            </a:lvl4pPr>
          </a:lstStyle>
          <a:p>
            <a:pPr lvl="0" algn="ctr" defTabSz="868045"/>
            <a:r>
              <a:rPr lang="es-ES" dirty="0" err="1" smtClean="0"/>
              <a:t>Image</a:t>
            </a:r>
            <a:r>
              <a:rPr lang="es-ES" dirty="0" smtClean="0"/>
              <a:t> </a:t>
            </a:r>
            <a:r>
              <a:rPr lang="es-ES" dirty="0" err="1" smtClean="0"/>
              <a:t>holder</a:t>
            </a:r>
            <a:endParaRPr lang="es-ES" dirty="0"/>
          </a:p>
        </p:txBody>
      </p:sp>
      <p:sp>
        <p:nvSpPr>
          <p:cNvPr id="19" name="Título 1"/>
          <p:cNvSpPr>
            <a:spLocks noGrp="1"/>
          </p:cNvSpPr>
          <p:nvPr>
            <p:ph type="ctrTitle" hasCustomPrompt="1"/>
          </p:nvPr>
        </p:nvSpPr>
        <p:spPr>
          <a:xfrm>
            <a:off x="479138" y="243478"/>
            <a:ext cx="6117686" cy="380082"/>
          </a:xfrm>
        </p:spPr>
        <p:txBody>
          <a:bodyPr anchor="b">
            <a:normAutofit/>
          </a:bodyPr>
          <a:lstStyle>
            <a:lvl1pPr marL="0"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20" name="Subtítulo 2"/>
          <p:cNvSpPr>
            <a:spLocks noGrp="1"/>
          </p:cNvSpPr>
          <p:nvPr>
            <p:ph type="subTitle" idx="1" hasCustomPrompt="1"/>
          </p:nvPr>
        </p:nvSpPr>
        <p:spPr>
          <a:xfrm>
            <a:off x="490152" y="601988"/>
            <a:ext cx="2396360" cy="173033"/>
          </a:xfrm>
        </p:spPr>
        <p:txBody>
          <a:bodyPr anchor="ctr">
            <a:normAutofit/>
          </a:bodyPr>
          <a:lstStyle>
            <a:lvl1pPr marL="0" indent="0" algn="l">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22"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23"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ppt_x"/>
                                          </p:val>
                                        </p:tav>
                                        <p:tav tm="100000">
                                          <p:val>
                                            <p:strVal val="#ppt_x"/>
                                          </p:val>
                                        </p:tav>
                                      </p:tavLst>
                                    </p:anim>
                                    <p:anim calcmode="lin" valueType="num">
                                      <p:cBhvr additive="base">
                                        <p:cTn id="8" dur="1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0-#ppt_w/2"/>
                                          </p:val>
                                        </p:tav>
                                        <p:tav tm="100000">
                                          <p:val>
                                            <p:strVal val="#ppt_x"/>
                                          </p:val>
                                        </p:tav>
                                      </p:tavLst>
                                    </p:anim>
                                    <p:anim calcmode="lin" valueType="num">
                                      <p:cBhvr additive="base">
                                        <p:cTn id="12" dur="1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500" fill="hold"/>
                                        <p:tgtEl>
                                          <p:spTgt spid="22"/>
                                        </p:tgtEl>
                                        <p:attrNameLst>
                                          <p:attrName>ppt_x</p:attrName>
                                        </p:attrNameLst>
                                      </p:cBhvr>
                                      <p:tavLst>
                                        <p:tav tm="0">
                                          <p:val>
                                            <p:strVal val="#ppt_x"/>
                                          </p:val>
                                        </p:tav>
                                        <p:tav tm="100000">
                                          <p:val>
                                            <p:strVal val="#ppt_x"/>
                                          </p:val>
                                        </p:tav>
                                      </p:tavLst>
                                    </p:anim>
                                    <p:anim calcmode="lin" valueType="num">
                                      <p:cBhvr additive="base">
                                        <p:cTn id="16" dur="1500" fill="hold"/>
                                        <p:tgtEl>
                                          <p:spTgt spid="22"/>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tmplLst>
          <p:tmpl>
            <p:tnLst>
              <p:par>
                <p:cTn presetID="2" presetClass="entr" presetSubtype="8"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500" fill="hold"/>
                        <p:tgtEl>
                          <p:spTgt spid="20"/>
                        </p:tgtEl>
                        <p:attrNameLst>
                          <p:attrName>ppt_x</p:attrName>
                        </p:attrNameLst>
                      </p:cBhvr>
                      <p:tavLst>
                        <p:tav tm="0">
                          <p:val>
                            <p:strVal val="0-#ppt_w/2"/>
                          </p:val>
                        </p:tav>
                        <p:tav tm="100000">
                          <p:val>
                            <p:strVal val="#ppt_x"/>
                          </p:val>
                        </p:tav>
                      </p:tavLst>
                    </p:anim>
                    <p:anim calcmode="lin" valueType="num">
                      <p:cBhvr additive="base">
                        <p:cTn dur="1500" fill="hold"/>
                        <p:tgtEl>
                          <p:spTgt spid="20"/>
                        </p:tgtEl>
                        <p:attrNameLst>
                          <p:attrName>ppt_y</p:attrName>
                        </p:attrNameLst>
                      </p:cBhvr>
                      <p:tavLst>
                        <p:tav tm="0">
                          <p:val>
                            <p:strVal val="#ppt_y"/>
                          </p:val>
                        </p:tav>
                        <p:tav tm="100000">
                          <p:val>
                            <p:strVal val="#ppt_y"/>
                          </p:val>
                        </p:tav>
                      </p:tavLst>
                    </p:anim>
                  </p:childTnLst>
                </p:cTn>
              </p:par>
            </p:tnLst>
          </p:tmpl>
        </p:tmplLst>
      </p:bldP>
      <p:bldP spid="2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ge Layout 04">
    <p:spTree>
      <p:nvGrpSpPr>
        <p:cNvPr id="1" name=""/>
        <p:cNvGrpSpPr/>
        <p:nvPr/>
      </p:nvGrpSpPr>
      <p:grpSpPr>
        <a:xfrm>
          <a:off x="0" y="0"/>
          <a:ext cx="0" cy="0"/>
          <a:chOff x="0" y="0"/>
          <a:chExt cx="0" cy="0"/>
        </a:xfrm>
      </p:grpSpPr>
      <p:sp>
        <p:nvSpPr>
          <p:cNvPr id="10" name="2 Marcador de posición de imagen"/>
          <p:cNvSpPr>
            <a:spLocks noGrp="1"/>
          </p:cNvSpPr>
          <p:nvPr>
            <p:ph type="pic" sz="quarter" idx="13"/>
          </p:nvPr>
        </p:nvSpPr>
        <p:spPr>
          <a:xfrm>
            <a:off x="528957" y="1053203"/>
            <a:ext cx="2008218" cy="2732327"/>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2" name="2 Marcador de posición de imagen"/>
          <p:cNvSpPr>
            <a:spLocks noGrp="1"/>
          </p:cNvSpPr>
          <p:nvPr>
            <p:ph type="pic" sz="quarter" idx="14"/>
          </p:nvPr>
        </p:nvSpPr>
        <p:spPr>
          <a:xfrm>
            <a:off x="2552532" y="1053203"/>
            <a:ext cx="2008218" cy="2732327"/>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3" name="2 Marcador de posición de imagen"/>
          <p:cNvSpPr>
            <a:spLocks noGrp="1"/>
          </p:cNvSpPr>
          <p:nvPr>
            <p:ph type="pic" sz="quarter" idx="15"/>
          </p:nvPr>
        </p:nvSpPr>
        <p:spPr>
          <a:xfrm>
            <a:off x="4576107" y="1053203"/>
            <a:ext cx="2008218" cy="2732327"/>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4" name="2 Marcador de posición de imagen"/>
          <p:cNvSpPr>
            <a:spLocks noGrp="1"/>
          </p:cNvSpPr>
          <p:nvPr>
            <p:ph type="pic" sz="quarter" idx="16"/>
          </p:nvPr>
        </p:nvSpPr>
        <p:spPr>
          <a:xfrm>
            <a:off x="6599682" y="1053203"/>
            <a:ext cx="2008218" cy="2732327"/>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5" name="Título 1"/>
          <p:cNvSpPr>
            <a:spLocks noGrp="1"/>
          </p:cNvSpPr>
          <p:nvPr>
            <p:ph type="ctrTitle" hasCustomPrompt="1"/>
          </p:nvPr>
        </p:nvSpPr>
        <p:spPr>
          <a:xfrm>
            <a:off x="479138" y="243478"/>
            <a:ext cx="6117686" cy="380082"/>
          </a:xfrm>
        </p:spPr>
        <p:txBody>
          <a:bodyPr anchor="b">
            <a:normAutofit/>
          </a:bodyPr>
          <a:lstStyle>
            <a:lvl1pPr marL="0"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16" name="Subtítulo 2"/>
          <p:cNvSpPr>
            <a:spLocks noGrp="1"/>
          </p:cNvSpPr>
          <p:nvPr>
            <p:ph type="subTitle" idx="1" hasCustomPrompt="1"/>
          </p:nvPr>
        </p:nvSpPr>
        <p:spPr>
          <a:xfrm>
            <a:off x="490152" y="601988"/>
            <a:ext cx="2396360" cy="173033"/>
          </a:xfrm>
        </p:spPr>
        <p:txBody>
          <a:bodyPr anchor="ctr">
            <a:normAutofit/>
          </a:bodyPr>
          <a:lstStyle>
            <a:lvl1pPr marL="0" indent="0" algn="l">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19"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20"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4/3*#ppt_w"/>
                                          </p:val>
                                        </p:tav>
                                        <p:tav tm="100000">
                                          <p:val>
                                            <p:strVal val="#ppt_w"/>
                                          </p:val>
                                        </p:tav>
                                      </p:tavLst>
                                    </p:anim>
                                    <p:anim calcmode="lin" valueType="num">
                                      <p:cBhvr>
                                        <p:cTn id="12" dur="500" fill="hold"/>
                                        <p:tgtEl>
                                          <p:spTgt spid="12"/>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4/3*#ppt_w"/>
                                          </p:val>
                                        </p:tav>
                                        <p:tav tm="100000">
                                          <p:val>
                                            <p:strVal val="#ppt_w"/>
                                          </p:val>
                                        </p:tav>
                                      </p:tavLst>
                                    </p:anim>
                                    <p:anim calcmode="lin" valueType="num">
                                      <p:cBhvr>
                                        <p:cTn id="16" dur="500" fill="hold"/>
                                        <p:tgtEl>
                                          <p:spTgt spid="13"/>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4/3*#ppt_w"/>
                                          </p:val>
                                        </p:tav>
                                        <p:tav tm="100000">
                                          <p:val>
                                            <p:strVal val="#ppt_w"/>
                                          </p:val>
                                        </p:tav>
                                      </p:tavLst>
                                    </p:anim>
                                    <p:anim calcmode="lin" valueType="num">
                                      <p:cBhvr>
                                        <p:cTn id="20" dur="500" fill="hold"/>
                                        <p:tgtEl>
                                          <p:spTgt spid="14"/>
                                        </p:tgtEl>
                                        <p:attrNameLst>
                                          <p:attrName>ppt_h</p:attrName>
                                        </p:attrNameLst>
                                      </p:cBhvr>
                                      <p:tavLst>
                                        <p:tav tm="0">
                                          <p:val>
                                            <p:strVal val="4/3*#ppt_h"/>
                                          </p:val>
                                        </p:tav>
                                        <p:tav tm="100000">
                                          <p:val>
                                            <p:strVal val="#ppt_h"/>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500" fill="hold"/>
                                        <p:tgtEl>
                                          <p:spTgt spid="15"/>
                                        </p:tgtEl>
                                        <p:attrNameLst>
                                          <p:attrName>ppt_x</p:attrName>
                                        </p:attrNameLst>
                                      </p:cBhvr>
                                      <p:tavLst>
                                        <p:tav tm="0">
                                          <p:val>
                                            <p:strVal val="#ppt_x"/>
                                          </p:val>
                                        </p:tav>
                                        <p:tav tm="100000">
                                          <p:val>
                                            <p:strVal val="#ppt_x"/>
                                          </p:val>
                                        </p:tav>
                                      </p:tavLst>
                                    </p:anim>
                                    <p:anim calcmode="lin" valueType="num">
                                      <p:cBhvr additive="base">
                                        <p:cTn id="24" dur="150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500" fill="hold"/>
                                        <p:tgtEl>
                                          <p:spTgt spid="16"/>
                                        </p:tgtEl>
                                        <p:attrNameLst>
                                          <p:attrName>ppt_x</p:attrName>
                                        </p:attrNameLst>
                                      </p:cBhvr>
                                      <p:tavLst>
                                        <p:tav tm="0">
                                          <p:val>
                                            <p:strVal val="0-#ppt_w/2"/>
                                          </p:val>
                                        </p:tav>
                                        <p:tav tm="100000">
                                          <p:val>
                                            <p:strVal val="#ppt_x"/>
                                          </p:val>
                                        </p:tav>
                                      </p:tavLst>
                                    </p:anim>
                                    <p:anim calcmode="lin" valueType="num">
                                      <p:cBhvr additive="base">
                                        <p:cTn id="28" dur="1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ppt_x"/>
                                          </p:val>
                                        </p:tav>
                                        <p:tav tm="100000">
                                          <p:val>
                                            <p:strVal val="#ppt_x"/>
                                          </p:val>
                                        </p:tav>
                                      </p:tavLst>
                                    </p:anim>
                                    <p:anim calcmode="lin" valueType="num">
                                      <p:cBhvr additive="base">
                                        <p:cTn id="32" dur="1500" fill="hold"/>
                                        <p:tgtEl>
                                          <p:spTgt spid="19"/>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p:bldP spid="16" grpId="0">
        <p:tmplLst>
          <p:tmpl>
            <p:tnLst>
              <p:par>
                <p:cTn presetID="2" presetClass="entr" presetSubtype="8"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500" fill="hold"/>
                        <p:tgtEl>
                          <p:spTgt spid="16"/>
                        </p:tgtEl>
                        <p:attrNameLst>
                          <p:attrName>ppt_x</p:attrName>
                        </p:attrNameLst>
                      </p:cBhvr>
                      <p:tavLst>
                        <p:tav tm="0">
                          <p:val>
                            <p:strVal val="0-#ppt_w/2"/>
                          </p:val>
                        </p:tav>
                        <p:tav tm="100000">
                          <p:val>
                            <p:strVal val="#ppt_x"/>
                          </p:val>
                        </p:tav>
                      </p:tavLst>
                    </p:anim>
                    <p:anim calcmode="lin" valueType="num">
                      <p:cBhvr additive="base">
                        <p:cTn dur="1500" fill="hold"/>
                        <p:tgtEl>
                          <p:spTgt spid="16"/>
                        </p:tgtEl>
                        <p:attrNameLst>
                          <p:attrName>ppt_y</p:attrName>
                        </p:attrNameLst>
                      </p:cBhvr>
                      <p:tavLst>
                        <p:tav tm="0">
                          <p:val>
                            <p:strVal val="#ppt_y"/>
                          </p:val>
                        </p:tav>
                        <p:tav tm="100000">
                          <p:val>
                            <p:strVal val="#ppt_y"/>
                          </p:val>
                        </p:tav>
                      </p:tavLst>
                    </p:anim>
                  </p:childTnLst>
                </p:cTn>
              </p:par>
            </p:tnLst>
          </p:tmpl>
        </p:tmplLst>
      </p:bldP>
      <p:bldP spid="1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mage Layout 05">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2278453" y="496597"/>
            <a:ext cx="6192047" cy="2395973"/>
          </a:xfrm>
          <a:prstGeom prst="rect">
            <a:avLst/>
          </a:prstGeom>
          <a:solidFill>
            <a:schemeClr val="bg1">
              <a:lumMod val="85000"/>
            </a:schemeClr>
          </a:solidFill>
          <a:ln w="2571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05" tIns="16484" rIns="32905" bIns="16484" numCol="1" spcCol="0" rtlCol="0" fromWordArt="0" anchor="ctr" anchorCtr="0" forceAA="0" compatLnSpc="1">
            <a:noAutofit/>
          </a:bodyPr>
          <a:lstStyle>
            <a:lvl1pPr>
              <a:defRPr lang="es-SV" sz="1800" dirty="0">
                <a:solidFill>
                  <a:schemeClr val="lt1"/>
                </a:solidFill>
              </a:defRPr>
            </a:lvl1pPr>
          </a:lstStyle>
          <a:p>
            <a:pPr marL="0" lvl="0" algn="ctr" defTabSz="868045"/>
            <a:endParaRPr lang="es-SV" dirty="0"/>
          </a:p>
        </p:txBody>
      </p:sp>
      <p:sp>
        <p:nvSpPr>
          <p:cNvPr id="11" name="2 Marcador de posición de imagen"/>
          <p:cNvSpPr>
            <a:spLocks noGrp="1"/>
          </p:cNvSpPr>
          <p:nvPr>
            <p:ph type="pic" sz="quarter" idx="13"/>
          </p:nvPr>
        </p:nvSpPr>
        <p:spPr>
          <a:xfrm>
            <a:off x="5163094" y="1971777"/>
            <a:ext cx="2684975" cy="1737249"/>
          </a:xfrm>
          <a:prstGeom prst="rect">
            <a:avLst/>
          </a:prstGeom>
          <a:solidFill>
            <a:schemeClr val="bg1">
              <a:lumMod val="85000"/>
            </a:schemeClr>
          </a:solidFill>
          <a:ln w="2571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05" tIns="16484" rIns="32905" bIns="16484" numCol="1" spcCol="0" rtlCol="0" fromWordArt="0" anchor="ctr" anchorCtr="0" forceAA="0" compatLnSpc="1">
            <a:noAutofit/>
          </a:bodyPr>
          <a:lstStyle>
            <a:lvl1pPr>
              <a:defRPr lang="es-SV" sz="1800" dirty="0">
                <a:solidFill>
                  <a:schemeClr val="lt1"/>
                </a:solidFill>
              </a:defRPr>
            </a:lvl1pPr>
          </a:lstStyle>
          <a:p>
            <a:pPr marL="0" lvl="0" algn="ctr" defTabSz="868045"/>
            <a:endParaRPr lang="es-SV" dirty="0"/>
          </a:p>
        </p:txBody>
      </p:sp>
      <p:sp>
        <p:nvSpPr>
          <p:cNvPr id="9"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4/3*#ppt_w"/>
                                          </p:val>
                                        </p:tav>
                                        <p:tav tm="100000">
                                          <p:val>
                                            <p:strVal val="#ppt_w"/>
                                          </p:val>
                                        </p:tav>
                                      </p:tavLst>
                                    </p:anim>
                                    <p:anim calcmode="lin" valueType="num">
                                      <p:cBhvr>
                                        <p:cTn id="12" dur="500" fill="hold"/>
                                        <p:tgtEl>
                                          <p:spTgt spid="11"/>
                                        </p:tgtEl>
                                        <p:attrNameLst>
                                          <p:attrName>ppt_h</p:attrName>
                                        </p:attrNameLst>
                                      </p:cBhvr>
                                      <p:tavLst>
                                        <p:tav tm="0">
                                          <p:val>
                                            <p:strVal val="4/3*#ppt_h"/>
                                          </p:val>
                                        </p:tav>
                                        <p:tav tm="100000">
                                          <p:val>
                                            <p:strVal val="#ppt_h"/>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ppt_x"/>
                                          </p:val>
                                        </p:tav>
                                        <p:tav tm="100000">
                                          <p:val>
                                            <p:strVal val="#ppt_x"/>
                                          </p:val>
                                        </p:tav>
                                      </p:tavLst>
                                    </p:anim>
                                    <p:anim calcmode="lin" valueType="num">
                                      <p:cBhvr additive="base">
                                        <p:cTn id="16"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age Layout 06">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0"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2 Marcador de posición de imagen"/>
          <p:cNvSpPr>
            <a:spLocks noGrp="1"/>
          </p:cNvSpPr>
          <p:nvPr>
            <p:ph type="pic" sz="quarter" idx="10"/>
          </p:nvPr>
        </p:nvSpPr>
        <p:spPr>
          <a:xfrm>
            <a:off x="0" y="0"/>
            <a:ext cx="9144000" cy="2158984"/>
          </a:xfrm>
          <a:prstGeom prst="rect">
            <a:avLst/>
          </a:prstGeom>
          <a:solidFill>
            <a:schemeClr val="bg1">
              <a:lumMod val="85000"/>
              <a:alpha val="50000"/>
            </a:schemeClr>
          </a:solidFill>
        </p:spPr>
        <p:txBody>
          <a:bodyPr/>
          <a:lstStyle>
            <a:lvl1pPr marL="0" indent="0">
              <a:buNone/>
              <a:defRPr/>
            </a:lvl1pPr>
          </a:lstStyle>
          <a:p>
            <a:endParaRPr lang="es-S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23" presetClass="entr" presetSubtype="28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4/3*#ppt_w"/>
                                          </p:val>
                                        </p:tav>
                                        <p:tav tm="100000">
                                          <p:val>
                                            <p:strVal val="#ppt_w"/>
                                          </p:val>
                                        </p:tav>
                                      </p:tavLst>
                                    </p:anim>
                                    <p:anim calcmode="lin" valueType="num">
                                      <p:cBhvr>
                                        <p:cTn id="15"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 Layout 08">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0" y="1120508"/>
            <a:ext cx="9144000" cy="2767487"/>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5"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6"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ítulo 1"/>
          <p:cNvSpPr>
            <a:spLocks noGrp="1"/>
          </p:cNvSpPr>
          <p:nvPr>
            <p:ph type="ctrTitle" hasCustomPrompt="1"/>
          </p:nvPr>
        </p:nvSpPr>
        <p:spPr>
          <a:xfrm>
            <a:off x="479138" y="243478"/>
            <a:ext cx="6117686" cy="380082"/>
          </a:xfrm>
        </p:spPr>
        <p:txBody>
          <a:bodyPr anchor="b">
            <a:normAutofit/>
          </a:bodyPr>
          <a:lstStyle>
            <a:lvl1pPr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8" name="Subtítulo 2"/>
          <p:cNvSpPr>
            <a:spLocks noGrp="1"/>
          </p:cNvSpPr>
          <p:nvPr>
            <p:ph type="subTitle" idx="1" hasCustomPrompt="1"/>
          </p:nvPr>
        </p:nvSpPr>
        <p:spPr>
          <a:xfrm>
            <a:off x="490152" y="601988"/>
            <a:ext cx="2396360" cy="173033"/>
          </a:xfrm>
        </p:spPr>
        <p:txBody>
          <a:bodyPr anchor="ctr">
            <a:normAutofit/>
          </a:bodyPr>
          <a:lstStyle>
            <a:lvl1pPr marL="0" indent="0" algn="l">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500" fill="hold"/>
                                        <p:tgtEl>
                                          <p:spTgt spid="7"/>
                                        </p:tgtEl>
                                        <p:attrNameLst>
                                          <p:attrName>ppt_x</p:attrName>
                                        </p:attrNameLst>
                                      </p:cBhvr>
                                      <p:tavLst>
                                        <p:tav tm="0">
                                          <p:val>
                                            <p:strVal val="#ppt_x"/>
                                          </p:val>
                                        </p:tav>
                                        <p:tav tm="100000">
                                          <p:val>
                                            <p:strVal val="#ppt_x"/>
                                          </p:val>
                                        </p:tav>
                                      </p:tavLst>
                                    </p:anim>
                                    <p:anim calcmode="lin" valueType="num">
                                      <p:cBhvr additive="base">
                                        <p:cTn id="19" dur="1500" fill="hold"/>
                                        <p:tgtEl>
                                          <p:spTgt spid="7"/>
                                        </p:tgtEl>
                                        <p:attrNameLst>
                                          <p:attrName>ppt_y</p:attrName>
                                        </p:attrNameLst>
                                      </p:cBhvr>
                                      <p:tavLst>
                                        <p:tav tm="0">
                                          <p:val>
                                            <p:strVal val="0-#ppt_h/2"/>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500" fill="hold"/>
                                        <p:tgtEl>
                                          <p:spTgt spid="8"/>
                                        </p:tgtEl>
                                        <p:attrNameLst>
                                          <p:attrName>ppt_x</p:attrName>
                                        </p:attrNameLst>
                                      </p:cBhvr>
                                      <p:tavLst>
                                        <p:tav tm="0">
                                          <p:val>
                                            <p:strVal val="0-#ppt_w/2"/>
                                          </p:val>
                                        </p:tav>
                                        <p:tav tm="100000">
                                          <p:val>
                                            <p:strVal val="#ppt_x"/>
                                          </p:val>
                                        </p:tav>
                                      </p:tavLst>
                                    </p:anim>
                                    <p:anim calcmode="lin" valueType="num">
                                      <p:cBhvr additive="base">
                                        <p:cTn id="23"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500" fill="hold"/>
                        <p:tgtEl>
                          <p:spTgt spid="8"/>
                        </p:tgtEl>
                        <p:attrNameLst>
                          <p:attrName>ppt_x</p:attrName>
                        </p:attrNameLst>
                      </p:cBhvr>
                      <p:tavLst>
                        <p:tav tm="0">
                          <p:val>
                            <p:strVal val="0-#ppt_w/2"/>
                          </p:val>
                        </p:tav>
                        <p:tav tm="100000">
                          <p:val>
                            <p:strVal val="#ppt_x"/>
                          </p:val>
                        </p:tav>
                      </p:tavLst>
                    </p:anim>
                    <p:anim calcmode="lin" valueType="num">
                      <p:cBhvr additive="base">
                        <p:cTn dur="1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mage Layout 07">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0" y="0"/>
            <a:ext cx="9144000" cy="1220249"/>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1"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4"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ppt_x"/>
                                          </p:val>
                                        </p:tav>
                                        <p:tav tm="100000">
                                          <p:val>
                                            <p:strVal val="#ppt_x"/>
                                          </p:val>
                                        </p:tav>
                                      </p:tavLst>
                                    </p:anim>
                                    <p:anim calcmode="lin" valueType="num">
                                      <p:cBhvr additive="base">
                                        <p:cTn id="12" dur="1500" fill="hold"/>
                                        <p:tgtEl>
                                          <p:spTgt spid="11"/>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pPr defTabSz="868045"/>
            <a:fld id="{FF439014-E629-42E3-A58B-61A0F1C8CFFE}" type="slidenum">
              <a:rPr lang="en-US" altLang="zh-CN"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02">
    <p:spTree>
      <p:nvGrpSpPr>
        <p:cNvPr id="1" name=""/>
        <p:cNvGrpSpPr/>
        <p:nvPr/>
      </p:nvGrpSpPr>
      <p:grpSpPr>
        <a:xfrm>
          <a:off x="0" y="0"/>
          <a:ext cx="0" cy="0"/>
          <a:chOff x="0" y="0"/>
          <a:chExt cx="0" cy="0"/>
        </a:xfrm>
      </p:grpSpPr>
      <p:pic>
        <p:nvPicPr>
          <p:cNvPr id="2" name="图片 1" descr="微信图片_20211207152454"/>
          <p:cNvPicPr>
            <a:picLocks noChangeAspect="1"/>
          </p:cNvPicPr>
          <p:nvPr userDrawn="1"/>
        </p:nvPicPr>
        <p:blipFill>
          <a:blip r:embed="rId2"/>
          <a:stretch>
            <a:fillRect/>
          </a:stretch>
        </p:blipFill>
        <p:spPr>
          <a:xfrm>
            <a:off x="-22860" y="-20320"/>
            <a:ext cx="9166860" cy="516318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lank 03">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79138" y="243478"/>
            <a:ext cx="6117686" cy="380082"/>
          </a:xfrm>
        </p:spPr>
        <p:txBody>
          <a:bodyPr anchor="b">
            <a:normAutofit/>
          </a:bodyPr>
          <a:lstStyle>
            <a:lvl1pPr marL="0"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3" name="Subtítulo 2"/>
          <p:cNvSpPr>
            <a:spLocks noGrp="1"/>
          </p:cNvSpPr>
          <p:nvPr>
            <p:ph type="subTitle" idx="1" hasCustomPrompt="1"/>
          </p:nvPr>
        </p:nvSpPr>
        <p:spPr>
          <a:xfrm>
            <a:off x="490152" y="601988"/>
            <a:ext cx="2396360" cy="173033"/>
          </a:xfrm>
        </p:spPr>
        <p:txBody>
          <a:bodyPr anchor="ctr">
            <a:normAutofit/>
          </a:bodyPr>
          <a:lstStyle>
            <a:lvl1pPr marL="0" indent="0" algn="l">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lank 04">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545754" y="243478"/>
            <a:ext cx="6117686" cy="380082"/>
          </a:xfrm>
        </p:spPr>
        <p:txBody>
          <a:bodyPr anchor="b">
            <a:normAutofit/>
          </a:bodyPr>
          <a:lstStyle>
            <a:lvl1pPr marL="0" algn="r"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3" name="Subtítulo 2"/>
          <p:cNvSpPr>
            <a:spLocks noGrp="1"/>
          </p:cNvSpPr>
          <p:nvPr>
            <p:ph type="subTitle" idx="1" hasCustomPrompt="1"/>
          </p:nvPr>
        </p:nvSpPr>
        <p:spPr>
          <a:xfrm>
            <a:off x="6256364" y="601988"/>
            <a:ext cx="2396360" cy="173033"/>
          </a:xfrm>
        </p:spPr>
        <p:txBody>
          <a:bodyPr anchor="ctr">
            <a:normAutofit/>
          </a:bodyPr>
          <a:lstStyle>
            <a:lvl1pPr marL="0" indent="0" algn="r">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2"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1+#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Main Slide Left">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79138" y="243478"/>
            <a:ext cx="6117686" cy="380082"/>
          </a:xfrm>
        </p:spPr>
        <p:txBody>
          <a:bodyPr anchor="b">
            <a:normAutofit/>
          </a:bodyPr>
          <a:lstStyle>
            <a:lvl1pPr marL="0"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3" name="Subtítulo 2"/>
          <p:cNvSpPr>
            <a:spLocks noGrp="1"/>
          </p:cNvSpPr>
          <p:nvPr>
            <p:ph type="subTitle" idx="1" hasCustomPrompt="1"/>
          </p:nvPr>
        </p:nvSpPr>
        <p:spPr>
          <a:xfrm>
            <a:off x="490152" y="601988"/>
            <a:ext cx="2396360" cy="173033"/>
          </a:xfrm>
        </p:spPr>
        <p:txBody>
          <a:bodyPr anchor="ctr">
            <a:normAutofit/>
          </a:bodyPr>
          <a:lstStyle>
            <a:lvl1pPr marL="0" indent="0" algn="l">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0"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Slide L_01">
    <p:spTree>
      <p:nvGrpSpPr>
        <p:cNvPr id="1" name=""/>
        <p:cNvGrpSpPr/>
        <p:nvPr/>
      </p:nvGrpSpPr>
      <p:grpSpPr>
        <a:xfrm>
          <a:off x="0" y="0"/>
          <a:ext cx="0" cy="0"/>
          <a:chOff x="0" y="0"/>
          <a:chExt cx="0" cy="0"/>
        </a:xfrm>
      </p:grpSpPr>
      <p:sp>
        <p:nvSpPr>
          <p:cNvPr id="13" name="1 Rectángulo"/>
          <p:cNvSpPr/>
          <p:nvPr userDrawn="1"/>
        </p:nvSpPr>
        <p:spPr bwMode="auto">
          <a:xfrm>
            <a:off x="3055037" y="4200276"/>
            <a:ext cx="852394" cy="342743"/>
          </a:xfrm>
          <a:prstGeom prst="rect">
            <a:avLst/>
          </a:prstGeom>
          <a:solidFill>
            <a:schemeClr val="accent4"/>
          </a:solidFill>
          <a:ln>
            <a:noFill/>
          </a:ln>
        </p:spPr>
        <p:txBody>
          <a:bodyPr lIns="0" tIns="0" rIns="0" bIns="0" rtlCol="0" anchor="ctr"/>
          <a:lstStyle/>
          <a:p>
            <a:pPr algn="ctr" defTabSz="868045"/>
            <a:endParaRPr lang="es-SV">
              <a:solidFill>
                <a:srgbClr val="000000"/>
              </a:solidFill>
            </a:endParaRPr>
          </a:p>
        </p:txBody>
      </p:sp>
      <p:sp>
        <p:nvSpPr>
          <p:cNvPr id="12" name="2 Marcador de posición de imagen"/>
          <p:cNvSpPr>
            <a:spLocks noGrp="1"/>
          </p:cNvSpPr>
          <p:nvPr>
            <p:ph type="pic" sz="quarter" idx="13"/>
          </p:nvPr>
        </p:nvSpPr>
        <p:spPr>
          <a:xfrm>
            <a:off x="523770" y="1038292"/>
            <a:ext cx="3355556" cy="3474074"/>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4" name="Título 1"/>
          <p:cNvSpPr>
            <a:spLocks noGrp="1"/>
          </p:cNvSpPr>
          <p:nvPr>
            <p:ph type="ctrTitle" hasCustomPrompt="1"/>
          </p:nvPr>
        </p:nvSpPr>
        <p:spPr>
          <a:xfrm>
            <a:off x="479138" y="243478"/>
            <a:ext cx="6117686" cy="380082"/>
          </a:xfrm>
        </p:spPr>
        <p:txBody>
          <a:bodyPr anchor="b">
            <a:normAutofit/>
          </a:bodyPr>
          <a:lstStyle>
            <a:lvl1pPr marL="0"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15" name="Subtítulo 2"/>
          <p:cNvSpPr>
            <a:spLocks noGrp="1"/>
          </p:cNvSpPr>
          <p:nvPr>
            <p:ph type="subTitle" idx="1" hasCustomPrompt="1"/>
          </p:nvPr>
        </p:nvSpPr>
        <p:spPr>
          <a:xfrm>
            <a:off x="490152" y="601988"/>
            <a:ext cx="2396360" cy="173033"/>
          </a:xfrm>
        </p:spPr>
        <p:txBody>
          <a:bodyPr anchor="ctr">
            <a:normAutofit/>
          </a:bodyPr>
          <a:lstStyle>
            <a:lvl1pPr marL="0" indent="0" algn="l">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18"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9"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3*#ppt_w"/>
                                          </p:val>
                                        </p:tav>
                                        <p:tav tm="100000">
                                          <p:val>
                                            <p:strVal val="#ppt_w"/>
                                          </p:val>
                                        </p:tav>
                                      </p:tavLst>
                                    </p:anim>
                                    <p:anim calcmode="lin" valueType="num">
                                      <p:cBhvr>
                                        <p:cTn id="8" dur="500" fill="hold"/>
                                        <p:tgtEl>
                                          <p:spTgt spid="12"/>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4/3*#ppt_w"/>
                                          </p:val>
                                        </p:tav>
                                        <p:tav tm="100000">
                                          <p:val>
                                            <p:strVal val="#ppt_w"/>
                                          </p:val>
                                        </p:tav>
                                      </p:tavLst>
                                    </p:anim>
                                    <p:anim calcmode="lin" valueType="num">
                                      <p:cBhvr>
                                        <p:cTn id="12" dur="500" fill="hold"/>
                                        <p:tgtEl>
                                          <p:spTgt spid="13"/>
                                        </p:tgtEl>
                                        <p:attrNameLst>
                                          <p:attrName>ppt_h</p:attrName>
                                        </p:attrNameLst>
                                      </p:cBhvr>
                                      <p:tavLst>
                                        <p:tav tm="0">
                                          <p:val>
                                            <p:strVal val="4/3*#ppt_h"/>
                                          </p:val>
                                        </p:tav>
                                        <p:tav tm="100000">
                                          <p:val>
                                            <p:strVal val="#ppt_h"/>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ppt_x"/>
                                          </p:val>
                                        </p:tav>
                                        <p:tav tm="100000">
                                          <p:val>
                                            <p:strVal val="#ppt_x"/>
                                          </p:val>
                                        </p:tav>
                                      </p:tavLst>
                                    </p:anim>
                                    <p:anim calcmode="lin" valueType="num">
                                      <p:cBhvr additive="base">
                                        <p:cTn id="16" dur="1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0-#ppt_w/2"/>
                                          </p:val>
                                        </p:tav>
                                        <p:tav tm="100000">
                                          <p:val>
                                            <p:strVal val="#ppt_x"/>
                                          </p:val>
                                        </p:tav>
                                      </p:tavLst>
                                    </p:anim>
                                    <p:anim calcmode="lin" valueType="num">
                                      <p:cBhvr additive="base">
                                        <p:cTn id="20" dur="1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500" fill="hold"/>
                                        <p:tgtEl>
                                          <p:spTgt spid="18"/>
                                        </p:tgtEl>
                                        <p:attrNameLst>
                                          <p:attrName>ppt_x</p:attrName>
                                        </p:attrNameLst>
                                      </p:cBhvr>
                                      <p:tavLst>
                                        <p:tav tm="0">
                                          <p:val>
                                            <p:strVal val="#ppt_x"/>
                                          </p:val>
                                        </p:tav>
                                        <p:tav tm="100000">
                                          <p:val>
                                            <p:strVal val="#ppt_x"/>
                                          </p:val>
                                        </p:tav>
                                      </p:tavLst>
                                    </p:anim>
                                    <p:anim calcmode="lin" valueType="num">
                                      <p:cBhvr additive="base">
                                        <p:cTn id="24" dur="1500" fill="hold"/>
                                        <p:tgtEl>
                                          <p:spTgt spid="18"/>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bldLvl="0" animBg="1"/>
      <p:bldP spid="14" grpId="0"/>
      <p:bldP spid="15" grpId="0">
        <p:tmplLst>
          <p:tmpl>
            <p:tnLst>
              <p:par>
                <p:cTn presetID="2" presetClass="entr" presetSubtype="8"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500" fill="hold"/>
                        <p:tgtEl>
                          <p:spTgt spid="15"/>
                        </p:tgtEl>
                        <p:attrNameLst>
                          <p:attrName>ppt_x</p:attrName>
                        </p:attrNameLst>
                      </p:cBhvr>
                      <p:tavLst>
                        <p:tav tm="0">
                          <p:val>
                            <p:strVal val="0-#ppt_w/2"/>
                          </p:val>
                        </p:tav>
                        <p:tav tm="100000">
                          <p:val>
                            <p:strVal val="#ppt_x"/>
                          </p:val>
                        </p:tav>
                      </p:tavLst>
                    </p:anim>
                    <p:anim calcmode="lin" valueType="num">
                      <p:cBhvr additive="base">
                        <p:cTn dur="1500" fill="hold"/>
                        <p:tgtEl>
                          <p:spTgt spid="15"/>
                        </p:tgtEl>
                        <p:attrNameLst>
                          <p:attrName>ppt_y</p:attrName>
                        </p:attrNameLst>
                      </p:cBhvr>
                      <p:tavLst>
                        <p:tav tm="0">
                          <p:val>
                            <p:strVal val="#ppt_y"/>
                          </p:val>
                        </p:tav>
                        <p:tav tm="100000">
                          <p:val>
                            <p:strVal val="#ppt_y"/>
                          </p:val>
                        </p:tav>
                      </p:tavLst>
                    </p:anim>
                  </p:childTnLst>
                </p:cTn>
              </p:par>
            </p:tnLst>
          </p:tmpl>
        </p:tmplLst>
      </p:bldP>
      <p:bldP spid="1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in Slide L_02">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4572000" y="1204881"/>
            <a:ext cx="4572000" cy="3088111"/>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5" name="Título 1"/>
          <p:cNvSpPr>
            <a:spLocks noGrp="1"/>
          </p:cNvSpPr>
          <p:nvPr>
            <p:ph type="ctrTitle" hasCustomPrompt="1"/>
          </p:nvPr>
        </p:nvSpPr>
        <p:spPr>
          <a:xfrm>
            <a:off x="479138" y="243478"/>
            <a:ext cx="6117686" cy="380082"/>
          </a:xfrm>
        </p:spPr>
        <p:txBody>
          <a:bodyPr anchor="b">
            <a:normAutofit/>
          </a:bodyPr>
          <a:lstStyle>
            <a:lvl1pPr marL="0"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16" name="Subtítulo 2"/>
          <p:cNvSpPr>
            <a:spLocks noGrp="1"/>
          </p:cNvSpPr>
          <p:nvPr>
            <p:ph type="subTitle" idx="1" hasCustomPrompt="1"/>
          </p:nvPr>
        </p:nvSpPr>
        <p:spPr>
          <a:xfrm>
            <a:off x="490152" y="601988"/>
            <a:ext cx="2396360" cy="173033"/>
          </a:xfrm>
        </p:spPr>
        <p:txBody>
          <a:bodyPr anchor="ctr">
            <a:normAutofit/>
          </a:bodyPr>
          <a:lstStyle>
            <a:lvl1pPr marL="0" indent="0" algn="l">
              <a:buNone/>
              <a:defRPr lang="es-SV" sz="1000" kern="1200" baseline="0" dirty="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18"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19"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1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ppt_x"/>
                                          </p:val>
                                        </p:tav>
                                        <p:tav tm="100000">
                                          <p:val>
                                            <p:strVal val="#ppt_x"/>
                                          </p:val>
                                        </p:tav>
                                      </p:tavLst>
                                    </p:anim>
                                    <p:anim calcmode="lin" valueType="num">
                                      <p:cBhvr additive="base">
                                        <p:cTn id="12" dur="1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500" fill="hold"/>
                                        <p:tgtEl>
                                          <p:spTgt spid="18"/>
                                        </p:tgtEl>
                                        <p:attrNameLst>
                                          <p:attrName>ppt_x</p:attrName>
                                        </p:attrNameLst>
                                      </p:cBhvr>
                                      <p:tavLst>
                                        <p:tav tm="0">
                                          <p:val>
                                            <p:strVal val="#ppt_x"/>
                                          </p:val>
                                        </p:tav>
                                        <p:tav tm="100000">
                                          <p:val>
                                            <p:strVal val="#ppt_x"/>
                                          </p:val>
                                        </p:tav>
                                      </p:tavLst>
                                    </p:anim>
                                    <p:anim calcmode="lin" valueType="num">
                                      <p:cBhvr additive="base">
                                        <p:cTn id="20" dur="1500" fill="hold"/>
                                        <p:tgtEl>
                                          <p:spTgt spid="18"/>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6" grpId="0">
        <p:tmplLst>
          <p:tmpl>
            <p:tnLst>
              <p:par>
                <p:cTn presetID="2" presetClass="entr" presetSubtype="8"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500" fill="hold"/>
                        <p:tgtEl>
                          <p:spTgt spid="16"/>
                        </p:tgtEl>
                        <p:attrNameLst>
                          <p:attrName>ppt_x</p:attrName>
                        </p:attrNameLst>
                      </p:cBhvr>
                      <p:tavLst>
                        <p:tav tm="0">
                          <p:val>
                            <p:strVal val="0-#ppt_w/2"/>
                          </p:val>
                        </p:tav>
                        <p:tav tm="100000">
                          <p:val>
                            <p:strVal val="#ppt_x"/>
                          </p:val>
                        </p:tav>
                      </p:tavLst>
                    </p:anim>
                    <p:anim calcmode="lin" valueType="num">
                      <p:cBhvr additive="base">
                        <p:cTn dur="1500" fill="hold"/>
                        <p:tgtEl>
                          <p:spTgt spid="16"/>
                        </p:tgtEl>
                        <p:attrNameLst>
                          <p:attrName>ppt_y</p:attrName>
                        </p:attrNameLst>
                      </p:cBhvr>
                      <p:tavLst>
                        <p:tav tm="0">
                          <p:val>
                            <p:strVal val="#ppt_y"/>
                          </p:val>
                        </p:tav>
                        <p:tav tm="100000">
                          <p:val>
                            <p:strVal val="#ppt_y"/>
                          </p:val>
                        </p:tav>
                      </p:tavLst>
                    </p:anim>
                  </p:childTnLst>
                </p:cTn>
              </p:par>
            </p:tnLst>
          </p:tmpl>
        </p:tmplLst>
      </p:bldP>
      <p:bldP spid="1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ain Slide L_03">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0" y="0"/>
            <a:ext cx="9144000" cy="2158984"/>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22" name="Marcador de número de diapositiva 5"/>
          <p:cNvSpPr>
            <a:spLocks noGrp="1"/>
          </p:cNvSpPr>
          <p:nvPr>
            <p:ph type="sldNum" sz="quarter" idx="12"/>
          </p:nvPr>
        </p:nvSpPr>
        <p:spPr>
          <a:xfrm>
            <a:off x="6812614" y="4767306"/>
            <a:ext cx="2057266" cy="273812"/>
          </a:xfr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cxnSp>
        <p:nvCxnSpPr>
          <p:cNvPr id="23" name="Conector recto 9"/>
          <p:cNvCxnSpPr/>
          <p:nvPr userDrawn="1"/>
        </p:nvCxnSpPr>
        <p:spPr>
          <a:xfrm>
            <a:off x="196955" y="4773830"/>
            <a:ext cx="875009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ítulo 1"/>
          <p:cNvSpPr>
            <a:spLocks noGrp="1"/>
          </p:cNvSpPr>
          <p:nvPr>
            <p:ph type="ctrTitle" hasCustomPrompt="1"/>
          </p:nvPr>
        </p:nvSpPr>
        <p:spPr>
          <a:xfrm>
            <a:off x="479138" y="2276652"/>
            <a:ext cx="6117686" cy="380082"/>
          </a:xfrm>
        </p:spPr>
        <p:txBody>
          <a:bodyPr anchor="b">
            <a:normAutofit/>
          </a:bodyPr>
          <a:lstStyle>
            <a:lvl1pPr marL="0" algn="l" defTabSz="328295" rtl="0" eaLnBrk="1" latinLnBrk="0" hangingPunct="1">
              <a:lnSpc>
                <a:spcPct val="90000"/>
              </a:lnSpc>
              <a:spcBef>
                <a:spcPct val="0"/>
              </a:spcBef>
              <a:buNone/>
              <a:defRPr lang="es-SV" sz="18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25" name="Subtítulo 2"/>
          <p:cNvSpPr>
            <a:spLocks noGrp="1"/>
          </p:cNvSpPr>
          <p:nvPr>
            <p:ph type="subTitle" idx="1" hasCustomPrompt="1"/>
          </p:nvPr>
        </p:nvSpPr>
        <p:spPr>
          <a:xfrm>
            <a:off x="490152" y="2635162"/>
            <a:ext cx="2396360" cy="173033"/>
          </a:xfrm>
        </p:spPr>
        <p:txBody>
          <a:bodyPr anchor="ctr">
            <a:normAutofit/>
          </a:bodyPr>
          <a:lstStyle>
            <a:lvl1pPr marL="0" indent="0" algn="l" defTabSz="328295" rtl="0" eaLnBrk="1" latinLnBrk="0" hangingPunct="1">
              <a:lnSpc>
                <a:spcPct val="90000"/>
              </a:lnSpc>
              <a:spcBef>
                <a:spcPts val="375"/>
              </a:spcBef>
              <a:buFont typeface="Arial" panose="020B0604020202020204" pitchFamily="34" charset="0"/>
              <a:buNone/>
              <a:defRPr lang="es-ES" sz="1000" kern="1200" baseline="0" dirty="0" smtClean="0">
                <a:solidFill>
                  <a:schemeClr val="bg2"/>
                </a:solidFill>
                <a:latin typeface="Source Sans Pro" panose="020B0503030403020204" pitchFamily="34" charset="0"/>
                <a:ea typeface="+mn-ea"/>
                <a:cs typeface="+mn-cs"/>
              </a:defRPr>
            </a:lvl1pPr>
            <a:lvl2pPr marL="164465" indent="0" algn="ctr">
              <a:buNone/>
              <a:defRPr sz="700"/>
            </a:lvl2pPr>
            <a:lvl3pPr marL="328295" indent="0" algn="ctr">
              <a:buNone/>
              <a:defRPr sz="700"/>
            </a:lvl3pPr>
            <a:lvl4pPr marL="492760" indent="0" algn="ctr">
              <a:buNone/>
              <a:defRPr sz="600"/>
            </a:lvl4pPr>
            <a:lvl5pPr marL="657225" indent="0" algn="ctr">
              <a:buNone/>
              <a:defRPr sz="600"/>
            </a:lvl5pPr>
            <a:lvl6pPr marL="821690" indent="0" algn="ctr">
              <a:buNone/>
              <a:defRPr sz="600"/>
            </a:lvl6pPr>
            <a:lvl7pPr marL="985520" indent="0" algn="ctr">
              <a:buNone/>
              <a:defRPr sz="600"/>
            </a:lvl7pPr>
            <a:lvl8pPr marL="1149985" indent="0" algn="ctr">
              <a:buNone/>
              <a:defRPr sz="600"/>
            </a:lvl8pPr>
            <a:lvl9pPr marL="1314450" indent="0" algn="ctr">
              <a:buNone/>
              <a:defRPr sz="6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ppt_x"/>
                                          </p:val>
                                        </p:tav>
                                        <p:tav tm="100000">
                                          <p:val>
                                            <p:strVal val="#ppt_x"/>
                                          </p:val>
                                        </p:tav>
                                      </p:tavLst>
                                    </p:anim>
                                    <p:anim calcmode="lin" valueType="num">
                                      <p:cBhvr additive="base">
                                        <p:cTn id="12" dur="1500" fill="hold"/>
                                        <p:tgtEl>
                                          <p:spTgt spid="22"/>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ppt_x"/>
                                          </p:val>
                                        </p:tav>
                                        <p:tav tm="100000">
                                          <p:val>
                                            <p:strVal val="#ppt_x"/>
                                          </p:val>
                                        </p:tav>
                                      </p:tavLst>
                                    </p:anim>
                                    <p:anim calcmode="lin" valueType="num">
                                      <p:cBhvr additive="base">
                                        <p:cTn id="19" dur="1500" fill="hold"/>
                                        <p:tgtEl>
                                          <p:spTgt spid="24"/>
                                        </p:tgtEl>
                                        <p:attrNameLst>
                                          <p:attrName>ppt_y</p:attrName>
                                        </p:attrNameLst>
                                      </p:cBhvr>
                                      <p:tavLst>
                                        <p:tav tm="0">
                                          <p:val>
                                            <p:strVal val="0-#ppt_h/2"/>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1500" fill="hold"/>
                                        <p:tgtEl>
                                          <p:spTgt spid="25"/>
                                        </p:tgtEl>
                                        <p:attrNameLst>
                                          <p:attrName>ppt_x</p:attrName>
                                        </p:attrNameLst>
                                      </p:cBhvr>
                                      <p:tavLst>
                                        <p:tav tm="0">
                                          <p:val>
                                            <p:strVal val="0-#ppt_w/2"/>
                                          </p:val>
                                        </p:tav>
                                        <p:tav tm="100000">
                                          <p:val>
                                            <p:strVal val="#ppt_x"/>
                                          </p:val>
                                        </p:tav>
                                      </p:tavLst>
                                    </p:anim>
                                    <p:anim calcmode="lin" valueType="num">
                                      <p:cBhvr additive="base">
                                        <p:cTn id="23" dur="1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p:bldP spid="24" grpId="0"/>
      <p:bldP spid="25" grpId="0">
        <p:tmplLst>
          <p:tmpl>
            <p:tnLst>
              <p:par>
                <p:cTn presetID="2" presetClass="entr" presetSubtype="8"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500" fill="hold"/>
                        <p:tgtEl>
                          <p:spTgt spid="25"/>
                        </p:tgtEl>
                        <p:attrNameLst>
                          <p:attrName>ppt_x</p:attrName>
                        </p:attrNameLst>
                      </p:cBhvr>
                      <p:tavLst>
                        <p:tav tm="0">
                          <p:val>
                            <p:strVal val="0-#ppt_w/2"/>
                          </p:val>
                        </p:tav>
                        <p:tav tm="100000">
                          <p:val>
                            <p:strVal val="#ppt_x"/>
                          </p:val>
                        </p:tav>
                      </p:tavLst>
                    </p:anim>
                    <p:anim calcmode="lin" valueType="num">
                      <p:cBhvr additive="base">
                        <p:cTn dur="15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09" y="273814"/>
            <a:ext cx="7886782" cy="994057"/>
          </a:xfrm>
          <a:prstGeom prst="rect">
            <a:avLst/>
          </a:prstGeom>
        </p:spPr>
        <p:txBody>
          <a:bodyPr vert="horz" lIns="32905" tIns="16484" rIns="32905" bIns="16484" rtlCol="0" anchor="ctr">
            <a:normAutofit/>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628609" y="1369061"/>
            <a:ext cx="7886782" cy="3263721"/>
          </a:xfrm>
          <a:prstGeom prst="rect">
            <a:avLst/>
          </a:prstGeom>
        </p:spPr>
        <p:txBody>
          <a:bodyPr vert="horz" lIns="32905" tIns="16484" rIns="32905" bIns="16484"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6" name="Marcador de número de diapositiva 5"/>
          <p:cNvSpPr>
            <a:spLocks noGrp="1"/>
          </p:cNvSpPr>
          <p:nvPr>
            <p:ph type="sldNum" sz="quarter" idx="4"/>
          </p:nvPr>
        </p:nvSpPr>
        <p:spPr>
          <a:xfrm>
            <a:off x="6812614" y="4767306"/>
            <a:ext cx="2057266" cy="273812"/>
          </a:xfrm>
          <a:prstGeom prst="rect">
            <a:avLst/>
          </a:prstGeom>
        </p:spPr>
        <p:txBody>
          <a:bodyPr vert="horz" lIns="32905" tIns="16484" rIns="32905" bIns="16484" rtlCol="0" anchor="ctr"/>
          <a:lstStyle>
            <a:lvl1pPr algn="r">
              <a:defRPr lang="es-SV" sz="700" kern="1200" smtClean="0">
                <a:solidFill>
                  <a:srgbClr val="656565"/>
                </a:solidFill>
                <a:latin typeface="Source Sans Pro" panose="020B0503030403020204" pitchFamily="34" charset="0"/>
                <a:ea typeface="+mn-ea"/>
                <a:cs typeface="+mn-cs"/>
              </a:defRPr>
            </a:lvl1pPr>
          </a:lstStyle>
          <a:p>
            <a:pPr defTabSz="868045"/>
            <a:fld id="{FF439014-E629-42E3-A58B-61A0F1C8CFFE}" type="slidenum">
              <a:rPr lang="en-US" altLang="zh-CN"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iming>
    <p:tnLst>
      <p:par>
        <p:cTn id="1" dur="indefinite" restart="never" nodeType="tmRoot"/>
      </p:par>
    </p:tnLst>
  </p:timing>
  <p:txStyles>
    <p:titleStyle>
      <a:lvl1pPr algn="l" defTabSz="328295" rtl="0" eaLnBrk="1" latinLnBrk="0" hangingPunct="1">
        <a:lnSpc>
          <a:spcPct val="90000"/>
        </a:lnSpc>
        <a:spcBef>
          <a:spcPct val="0"/>
        </a:spcBef>
        <a:buNone/>
        <a:defRPr sz="1600" kern="1200">
          <a:solidFill>
            <a:schemeClr val="tx1"/>
          </a:solidFill>
          <a:latin typeface="+mj-lt"/>
          <a:ea typeface="+mj-ea"/>
          <a:cs typeface="+mj-cs"/>
        </a:defRPr>
      </a:lvl1pPr>
    </p:titleStyle>
    <p:bodyStyle>
      <a:lvl1pPr marL="81915" indent="-81915" algn="l" defTabSz="328295" rtl="0" eaLnBrk="1" latinLnBrk="0" hangingPunct="1">
        <a:lnSpc>
          <a:spcPct val="90000"/>
        </a:lnSpc>
        <a:spcBef>
          <a:spcPts val="375"/>
        </a:spcBef>
        <a:buFont typeface="Arial" panose="020B0604020202020204" pitchFamily="34" charset="0"/>
        <a:buChar char="•"/>
        <a:defRPr sz="1000" kern="1200">
          <a:solidFill>
            <a:schemeClr val="tx1"/>
          </a:solidFill>
          <a:latin typeface="+mn-lt"/>
          <a:ea typeface="+mn-ea"/>
          <a:cs typeface="+mn-cs"/>
        </a:defRPr>
      </a:lvl1pPr>
      <a:lvl2pPr marL="246380" indent="-81915" algn="l" defTabSz="328295" rtl="0" eaLnBrk="1" latinLnBrk="0" hangingPunct="1">
        <a:lnSpc>
          <a:spcPct val="90000"/>
        </a:lnSpc>
        <a:spcBef>
          <a:spcPts val="185"/>
        </a:spcBef>
        <a:buFont typeface="Arial" panose="020B0604020202020204" pitchFamily="34" charset="0"/>
        <a:buChar char="•"/>
        <a:defRPr sz="900" kern="1200">
          <a:solidFill>
            <a:schemeClr val="tx1"/>
          </a:solidFill>
          <a:latin typeface="+mn-lt"/>
          <a:ea typeface="+mn-ea"/>
          <a:cs typeface="+mn-cs"/>
        </a:defRPr>
      </a:lvl2pPr>
      <a:lvl3pPr marL="410845" indent="-81915" algn="l" defTabSz="328295" rtl="0" eaLnBrk="1" latinLnBrk="0" hangingPunct="1">
        <a:lnSpc>
          <a:spcPct val="90000"/>
        </a:lnSpc>
        <a:spcBef>
          <a:spcPts val="185"/>
        </a:spcBef>
        <a:buFont typeface="Arial" panose="020B0604020202020204" pitchFamily="34" charset="0"/>
        <a:buChar char="•"/>
        <a:defRPr sz="700" kern="1200">
          <a:solidFill>
            <a:schemeClr val="tx1"/>
          </a:solidFill>
          <a:latin typeface="+mn-lt"/>
          <a:ea typeface="+mn-ea"/>
          <a:cs typeface="+mn-cs"/>
        </a:defRPr>
      </a:lvl3pPr>
      <a:lvl4pPr marL="574675" indent="-81915" algn="l" defTabSz="328295" rtl="0" eaLnBrk="1" latinLnBrk="0" hangingPunct="1">
        <a:lnSpc>
          <a:spcPct val="90000"/>
        </a:lnSpc>
        <a:spcBef>
          <a:spcPts val="185"/>
        </a:spcBef>
        <a:buFont typeface="Arial" panose="020B0604020202020204" pitchFamily="34" charset="0"/>
        <a:buChar char="•"/>
        <a:defRPr sz="700" kern="1200">
          <a:solidFill>
            <a:schemeClr val="tx1"/>
          </a:solidFill>
          <a:latin typeface="+mn-lt"/>
          <a:ea typeface="+mn-ea"/>
          <a:cs typeface="+mn-cs"/>
        </a:defRPr>
      </a:lvl4pPr>
      <a:lvl5pPr marL="739140" indent="-81915" algn="l" defTabSz="328295" rtl="0" eaLnBrk="1" latinLnBrk="0" hangingPunct="1">
        <a:lnSpc>
          <a:spcPct val="90000"/>
        </a:lnSpc>
        <a:spcBef>
          <a:spcPts val="185"/>
        </a:spcBef>
        <a:buFont typeface="Arial" panose="020B0604020202020204" pitchFamily="34" charset="0"/>
        <a:buChar char="•"/>
        <a:defRPr sz="700" kern="1200">
          <a:solidFill>
            <a:schemeClr val="tx1"/>
          </a:solidFill>
          <a:latin typeface="+mn-lt"/>
          <a:ea typeface="+mn-ea"/>
          <a:cs typeface="+mn-cs"/>
        </a:defRPr>
      </a:lvl5pPr>
      <a:lvl6pPr marL="903605" indent="-81915" algn="l" defTabSz="328295" rtl="0" eaLnBrk="1" latinLnBrk="0" hangingPunct="1">
        <a:lnSpc>
          <a:spcPct val="90000"/>
        </a:lnSpc>
        <a:spcBef>
          <a:spcPts val="185"/>
        </a:spcBef>
        <a:buFont typeface="Arial" panose="020B0604020202020204" pitchFamily="34" charset="0"/>
        <a:buChar char="•"/>
        <a:defRPr sz="700" kern="1200">
          <a:solidFill>
            <a:schemeClr val="tx1"/>
          </a:solidFill>
          <a:latin typeface="+mn-lt"/>
          <a:ea typeface="+mn-ea"/>
          <a:cs typeface="+mn-cs"/>
        </a:defRPr>
      </a:lvl6pPr>
      <a:lvl7pPr marL="1068070" indent="-81915" algn="l" defTabSz="328295" rtl="0" eaLnBrk="1" latinLnBrk="0" hangingPunct="1">
        <a:lnSpc>
          <a:spcPct val="90000"/>
        </a:lnSpc>
        <a:spcBef>
          <a:spcPts val="185"/>
        </a:spcBef>
        <a:buFont typeface="Arial" panose="020B0604020202020204" pitchFamily="34" charset="0"/>
        <a:buChar char="•"/>
        <a:defRPr sz="700" kern="1200">
          <a:solidFill>
            <a:schemeClr val="tx1"/>
          </a:solidFill>
          <a:latin typeface="+mn-lt"/>
          <a:ea typeface="+mn-ea"/>
          <a:cs typeface="+mn-cs"/>
        </a:defRPr>
      </a:lvl7pPr>
      <a:lvl8pPr marL="1231900" indent="-81915" algn="l" defTabSz="328295" rtl="0" eaLnBrk="1" latinLnBrk="0" hangingPunct="1">
        <a:lnSpc>
          <a:spcPct val="90000"/>
        </a:lnSpc>
        <a:spcBef>
          <a:spcPts val="185"/>
        </a:spcBef>
        <a:buFont typeface="Arial" panose="020B0604020202020204" pitchFamily="34" charset="0"/>
        <a:buChar char="•"/>
        <a:defRPr sz="700" kern="1200">
          <a:solidFill>
            <a:schemeClr val="tx1"/>
          </a:solidFill>
          <a:latin typeface="+mn-lt"/>
          <a:ea typeface="+mn-ea"/>
          <a:cs typeface="+mn-cs"/>
        </a:defRPr>
      </a:lvl8pPr>
      <a:lvl9pPr marL="1396365" indent="-81915" algn="l" defTabSz="328295" rtl="0" eaLnBrk="1" latinLnBrk="0" hangingPunct="1">
        <a:lnSpc>
          <a:spcPct val="90000"/>
        </a:lnSpc>
        <a:spcBef>
          <a:spcPts val="185"/>
        </a:spcBef>
        <a:buFont typeface="Arial" panose="020B0604020202020204" pitchFamily="34" charset="0"/>
        <a:buChar char="•"/>
        <a:defRPr sz="700" kern="1200">
          <a:solidFill>
            <a:schemeClr val="tx1"/>
          </a:solidFill>
          <a:latin typeface="+mn-lt"/>
          <a:ea typeface="+mn-ea"/>
          <a:cs typeface="+mn-cs"/>
        </a:defRPr>
      </a:lvl9pPr>
    </p:bodyStyle>
    <p:otherStyle>
      <a:defPPr>
        <a:defRPr lang="es-SV"/>
      </a:defPPr>
      <a:lvl1pPr marL="0" algn="l" defTabSz="328295" rtl="0" eaLnBrk="1" latinLnBrk="0" hangingPunct="1">
        <a:defRPr sz="700" kern="1200">
          <a:solidFill>
            <a:schemeClr val="tx1"/>
          </a:solidFill>
          <a:latin typeface="+mn-lt"/>
          <a:ea typeface="+mn-ea"/>
          <a:cs typeface="+mn-cs"/>
        </a:defRPr>
      </a:lvl1pPr>
      <a:lvl2pPr marL="164465" algn="l" defTabSz="328295" rtl="0" eaLnBrk="1" latinLnBrk="0" hangingPunct="1">
        <a:defRPr sz="700" kern="1200">
          <a:solidFill>
            <a:schemeClr val="tx1"/>
          </a:solidFill>
          <a:latin typeface="+mn-lt"/>
          <a:ea typeface="+mn-ea"/>
          <a:cs typeface="+mn-cs"/>
        </a:defRPr>
      </a:lvl2pPr>
      <a:lvl3pPr marL="328295" algn="l" defTabSz="328295" rtl="0" eaLnBrk="1" latinLnBrk="0" hangingPunct="1">
        <a:defRPr sz="700" kern="1200">
          <a:solidFill>
            <a:schemeClr val="tx1"/>
          </a:solidFill>
          <a:latin typeface="+mn-lt"/>
          <a:ea typeface="+mn-ea"/>
          <a:cs typeface="+mn-cs"/>
        </a:defRPr>
      </a:lvl3pPr>
      <a:lvl4pPr marL="492760" algn="l" defTabSz="328295" rtl="0" eaLnBrk="1" latinLnBrk="0" hangingPunct="1">
        <a:defRPr sz="700" kern="1200">
          <a:solidFill>
            <a:schemeClr val="tx1"/>
          </a:solidFill>
          <a:latin typeface="+mn-lt"/>
          <a:ea typeface="+mn-ea"/>
          <a:cs typeface="+mn-cs"/>
        </a:defRPr>
      </a:lvl4pPr>
      <a:lvl5pPr marL="657225" algn="l" defTabSz="328295" rtl="0" eaLnBrk="1" latinLnBrk="0" hangingPunct="1">
        <a:defRPr sz="700" kern="1200">
          <a:solidFill>
            <a:schemeClr val="tx1"/>
          </a:solidFill>
          <a:latin typeface="+mn-lt"/>
          <a:ea typeface="+mn-ea"/>
          <a:cs typeface="+mn-cs"/>
        </a:defRPr>
      </a:lvl5pPr>
      <a:lvl6pPr marL="821690" algn="l" defTabSz="328295" rtl="0" eaLnBrk="1" latinLnBrk="0" hangingPunct="1">
        <a:defRPr sz="700" kern="1200">
          <a:solidFill>
            <a:schemeClr val="tx1"/>
          </a:solidFill>
          <a:latin typeface="+mn-lt"/>
          <a:ea typeface="+mn-ea"/>
          <a:cs typeface="+mn-cs"/>
        </a:defRPr>
      </a:lvl6pPr>
      <a:lvl7pPr marL="985520" algn="l" defTabSz="328295" rtl="0" eaLnBrk="1" latinLnBrk="0" hangingPunct="1">
        <a:defRPr sz="700" kern="1200">
          <a:solidFill>
            <a:schemeClr val="tx1"/>
          </a:solidFill>
          <a:latin typeface="+mn-lt"/>
          <a:ea typeface="+mn-ea"/>
          <a:cs typeface="+mn-cs"/>
        </a:defRPr>
      </a:lvl7pPr>
      <a:lvl8pPr marL="1149985" algn="l" defTabSz="328295" rtl="0" eaLnBrk="1" latinLnBrk="0" hangingPunct="1">
        <a:defRPr sz="700" kern="1200">
          <a:solidFill>
            <a:schemeClr val="tx1"/>
          </a:solidFill>
          <a:latin typeface="+mn-lt"/>
          <a:ea typeface="+mn-ea"/>
          <a:cs typeface="+mn-cs"/>
        </a:defRPr>
      </a:lvl8pPr>
      <a:lvl9pPr marL="1314450" algn="l" defTabSz="328295"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9.png"/><Relationship Id="rId4" Type="http://schemas.microsoft.com/office/2007/relationships/hdphoto" Target="../media/hdphoto1.wdp"/><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stretch>
            <a:fillRect/>
          </a:stretch>
        </p:blipFill>
        <p:spPr>
          <a:xfrm>
            <a:off x="-35768" y="0"/>
            <a:ext cx="9179768" cy="5143500"/>
          </a:xfrm>
          <a:blipFill dpi="0" rotWithShape="1">
            <a:blip r:embed="rId4"/>
            <a:srcRect/>
            <a:stretch>
              <a:fillRect/>
            </a:stretch>
          </a:blipFill>
        </p:spPr>
      </p:pic>
      <p:sp>
        <p:nvSpPr>
          <p:cNvPr id="10" name="34 Rectángulo"/>
          <p:cNvSpPr/>
          <p:nvPr/>
        </p:nvSpPr>
        <p:spPr bwMode="auto">
          <a:xfrm>
            <a:off x="-23529" y="-18104"/>
            <a:ext cx="9144000" cy="5143500"/>
          </a:xfrm>
          <a:prstGeom prst="rect">
            <a:avLst/>
          </a:prstGeom>
          <a:gradFill flip="none" rotWithShape="1">
            <a:gsLst>
              <a:gs pos="4000">
                <a:srgbClr val="7030A0">
                  <a:alpha val="49000"/>
                </a:srgbClr>
              </a:gs>
              <a:gs pos="100000">
                <a:schemeClr val="accent5">
                  <a:alpha val="41000"/>
                </a:schemeClr>
              </a:gs>
            </a:gsLst>
            <a:lin ang="0" scaled="1"/>
            <a:tileRect/>
          </a:gradFill>
          <a:ln>
            <a:noFill/>
          </a:ln>
        </p:spPr>
        <p:txBody>
          <a:bodyPr lIns="0" tIns="0" rIns="0" bIns="0" rtlCol="0" anchor="ctr"/>
          <a:lstStyle/>
          <a:p>
            <a:pPr algn="ctr" defTabSz="868680"/>
            <a:endParaRPr lang="es-SV"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8" name="Rectángulo 7"/>
          <p:cNvSpPr/>
          <p:nvPr/>
        </p:nvSpPr>
        <p:spPr>
          <a:xfrm>
            <a:off x="2420201" y="1712114"/>
            <a:ext cx="4303991" cy="1181245"/>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905" tIns="16484" rIns="32905" bIns="16484" rtlCol="0" anchor="ctr"/>
          <a:lstStyle/>
          <a:p>
            <a:pPr algn="ctr" defTabSz="868045"/>
            <a:r>
              <a:rPr lang="zh-CN" altLang="en-US" sz="36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rPr>
              <a:t>高中化学微课大赛</a:t>
            </a:r>
            <a:r>
              <a:rPr lang="en-US" altLang="zh-CN" sz="3600" dirty="0" err="1">
                <a:solidFill>
                  <a:srgbClr val="FFFFFF"/>
                </a:solidFill>
                <a:latin typeface="Open Sans bold" panose="020B0806030504020204" pitchFamily="34" charset="0"/>
                <a:ea typeface="Open Sans bold" panose="020B0806030504020204" pitchFamily="34" charset="0"/>
                <a:cs typeface="Open Sans bold" panose="020B0806030504020204" pitchFamily="34" charset="0"/>
              </a:rPr>
              <a:t>ppt</a:t>
            </a:r>
            <a:r>
              <a:rPr lang="zh-CN" altLang="en-US" sz="36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rPr>
              <a:t>模板</a:t>
            </a:r>
            <a:endParaRPr lang="es-SV" sz="36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8" name="Textbox 1"/>
          <p:cNvSpPr/>
          <p:nvPr/>
        </p:nvSpPr>
        <p:spPr>
          <a:xfrm>
            <a:off x="2040830" y="2996660"/>
            <a:ext cx="5062733" cy="477666"/>
          </a:xfrm>
          <a:prstGeom prst="rect">
            <a:avLst/>
          </a:prstGeom>
        </p:spPr>
        <p:txBody>
          <a:bodyPr wrap="square" lIns="87012" tIns="43536" rIns="87012" bIns="43536">
            <a:spAutoFit/>
          </a:bodyPr>
          <a:lstStyle/>
          <a:p>
            <a:pPr algn="ctr" defTabSz="868045">
              <a:lnSpc>
                <a:spcPct val="114000"/>
              </a:lnSpc>
            </a:pPr>
            <a:r>
              <a:rPr lang="en-US" sz="1100" dirty="0">
                <a:solidFill>
                  <a:srgbClr val="FFFFFF"/>
                </a:solidFill>
                <a:latin typeface="Source Sans Pro" panose="020B0503030403020204" pitchFamily="34" charset="0"/>
              </a:rPr>
              <a:t>Duis arcu tortor, suscipit eget, </a:t>
            </a:r>
            <a:r>
              <a:rPr lang="en-US" sz="1100" dirty="0" err="1">
                <a:solidFill>
                  <a:srgbClr val="FFFFFF"/>
                </a:solidFill>
                <a:latin typeface="Source Sans Pro" panose="020B0503030403020204" pitchFamily="34" charset="0"/>
              </a:rPr>
              <a:t>imperdiet</a:t>
            </a:r>
            <a:r>
              <a:rPr lang="en-US" sz="1100" dirty="0">
                <a:solidFill>
                  <a:srgbClr val="FFFFFF"/>
                </a:solidFill>
                <a:latin typeface="Source Sans Pro" panose="020B0503030403020204" pitchFamily="34" charset="0"/>
              </a:rPr>
              <a:t> nec, </a:t>
            </a:r>
            <a:r>
              <a:rPr lang="en-US" sz="1100" dirty="0" err="1">
                <a:solidFill>
                  <a:srgbClr val="FFFFFF"/>
                </a:solidFill>
                <a:latin typeface="Source Sans Pro" panose="020B0503030403020204" pitchFamily="34" charset="0"/>
              </a:rPr>
              <a:t>imperdiet</a:t>
            </a:r>
            <a:r>
              <a:rPr lang="en-US" sz="1100" dirty="0">
                <a:solidFill>
                  <a:srgbClr val="FFFFFF"/>
                </a:solidFill>
                <a:latin typeface="Source Sans Pro" panose="020B0503030403020204" pitchFamily="34" charset="0"/>
              </a:rPr>
              <a:t> iaculis, ipsum. Sed aliquam ultrices mauris. Integer ante arcu, accumsan a, consectetuer eget, posuere ut, mauris. </a:t>
            </a:r>
          </a:p>
        </p:txBody>
      </p:sp>
      <p:sp>
        <p:nvSpPr>
          <p:cNvPr id="22" name="Rectángulo redondeado 21"/>
          <p:cNvSpPr/>
          <p:nvPr/>
        </p:nvSpPr>
        <p:spPr>
          <a:xfrm>
            <a:off x="3306317" y="3975749"/>
            <a:ext cx="2531366" cy="286874"/>
          </a:xfrm>
          <a:prstGeom prst="roundRect">
            <a:avLst>
              <a:gd name="adj" fmla="val 5047"/>
            </a:avLst>
          </a:prstGeom>
          <a:solidFill>
            <a:srgbClr val="24AFB6"/>
          </a:solidFill>
          <a:ln>
            <a:noFill/>
          </a:ln>
        </p:spPr>
        <p:style>
          <a:lnRef idx="2">
            <a:schemeClr val="accent1">
              <a:shade val="50000"/>
            </a:schemeClr>
          </a:lnRef>
          <a:fillRef idx="1">
            <a:schemeClr val="accent1"/>
          </a:fillRef>
          <a:effectRef idx="0">
            <a:schemeClr val="accent1"/>
          </a:effectRef>
          <a:fontRef idx="minor">
            <a:schemeClr val="lt1"/>
          </a:fontRef>
        </p:style>
        <p:txBody>
          <a:bodyPr lIns="32905" tIns="16484" rIns="32905" bIns="16484" rtlCol="0" anchor="ctr"/>
          <a:lstStyle/>
          <a:p>
            <a:pPr algn="ctr" defTabSz="868045">
              <a:lnSpc>
                <a:spcPct val="114000"/>
              </a:lnSpc>
            </a:pPr>
            <a:r>
              <a:rPr lang="es-SV" sz="1500" dirty="0">
                <a:solidFill>
                  <a:srgbClr val="FFFFFF"/>
                </a:solidFill>
                <a:latin typeface="Source Sans Pro Semibold" panose="020B0603030403020204" pitchFamily="34" charset="0"/>
              </a:rPr>
              <a:t>Company </a:t>
            </a:r>
            <a:r>
              <a:rPr lang="es-SV" sz="1500" dirty="0" err="1">
                <a:solidFill>
                  <a:srgbClr val="FFFFFF"/>
                </a:solidFill>
                <a:latin typeface="Source Sans Pro Semibold" panose="020B0603030403020204" pitchFamily="34" charset="0"/>
              </a:rPr>
              <a:t>Name</a:t>
            </a:r>
            <a:endParaRPr lang="es-SV" sz="1500" dirty="0">
              <a:solidFill>
                <a:srgbClr val="FFFFFF"/>
              </a:solidFill>
              <a:latin typeface="Source Sans Pro Semibold" panose="020B06030304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250" fill="hold"/>
                                        <p:tgtEl>
                                          <p:spTgt spid="18"/>
                                        </p:tgtEl>
                                        <p:attrNameLst>
                                          <p:attrName>ppt_x</p:attrName>
                                        </p:attrNameLst>
                                      </p:cBhvr>
                                      <p:tavLst>
                                        <p:tav tm="0">
                                          <p:val>
                                            <p:strVal val="#ppt_x"/>
                                          </p:val>
                                        </p:tav>
                                        <p:tav tm="100000">
                                          <p:val>
                                            <p:strVal val="#ppt_x"/>
                                          </p:val>
                                        </p:tav>
                                      </p:tavLst>
                                    </p:anim>
                                    <p:anim calcmode="lin" valueType="num">
                                      <p:cBhvr additive="base">
                                        <p:cTn id="8" dur="125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ppt_x"/>
                                          </p:val>
                                        </p:tav>
                                        <p:tav tm="100000">
                                          <p:val>
                                            <p:strVal val="#ppt_x"/>
                                          </p:val>
                                        </p:tav>
                                      </p:tavLst>
                                    </p:anim>
                                    <p:anim calcmode="lin" valueType="num">
                                      <p:cBhvr additive="base">
                                        <p:cTn id="12" dur="125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250" fill="hold"/>
                                        <p:tgtEl>
                                          <p:spTgt spid="22"/>
                                        </p:tgtEl>
                                        <p:attrNameLst>
                                          <p:attrName>ppt_x</p:attrName>
                                        </p:attrNameLst>
                                      </p:cBhvr>
                                      <p:tavLst>
                                        <p:tav tm="0">
                                          <p:val>
                                            <p:strVal val="#ppt_x"/>
                                          </p:val>
                                        </p:tav>
                                        <p:tav tm="100000">
                                          <p:val>
                                            <p:strVal val="#ppt_x"/>
                                          </p:val>
                                        </p:tav>
                                      </p:tavLst>
                                    </p:anim>
                                    <p:anim calcmode="lin" valueType="num">
                                      <p:cBhvr additive="base">
                                        <p:cTn id="16" dur="12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es-MX" dirty="0" err="1" smtClean="0"/>
              <a:t>Our</a:t>
            </a:r>
            <a:r>
              <a:rPr lang="es-MX" dirty="0" smtClean="0"/>
              <a:t> </a:t>
            </a:r>
            <a:r>
              <a:rPr lang="es-MX" dirty="0" err="1" smtClean="0"/>
              <a:t>Benefits</a:t>
            </a:r>
            <a:endParaRPr lang="es-SV" dirty="0"/>
          </a:p>
        </p:txBody>
      </p:sp>
      <p:sp>
        <p:nvSpPr>
          <p:cNvPr id="4" name="3 Marcador de texto"/>
          <p:cNvSpPr>
            <a:spLocks noGrp="1"/>
          </p:cNvSpPr>
          <p:nvPr>
            <p:ph type="subTitle" idx="1"/>
          </p:nvPr>
        </p:nvSpPr>
        <p:spPr/>
        <p:txBody>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2" name="1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grpSp>
        <p:nvGrpSpPr>
          <p:cNvPr id="1007" name="Grupo 1006"/>
          <p:cNvGrpSpPr/>
          <p:nvPr/>
        </p:nvGrpSpPr>
        <p:grpSpPr>
          <a:xfrm flipH="1">
            <a:off x="6269831" y="2096458"/>
            <a:ext cx="2987012" cy="3047075"/>
            <a:chOff x="7948799" y="3573429"/>
            <a:chExt cx="8487987" cy="8190910"/>
          </a:xfrm>
        </p:grpSpPr>
        <p:pic>
          <p:nvPicPr>
            <p:cNvPr id="1008" name="Picture 8" descr="http://lh5.ggpht.com/r4t42_Qm3cjcuZVtzX_vegNnRaylllyQdvPTluzbuLcpA40id6oM0Ow3ZSuSfiYw39ajNhsu6rka7N2zag=s644"/>
            <p:cNvPicPr>
              <a:picLocks noChangeAspect="1" noChangeArrowheads="1"/>
            </p:cNvPicPr>
            <p:nvPr/>
          </p:nvPicPr>
          <p:blipFill>
            <a:blip r:embed="rId3" cstate="screen"/>
            <a:srcRect/>
            <a:stretch>
              <a:fillRect/>
            </a:stretch>
          </p:blipFill>
          <p:spPr bwMode="auto">
            <a:xfrm>
              <a:off x="7948799" y="3573429"/>
              <a:ext cx="8487987" cy="8190910"/>
            </a:xfrm>
            <a:prstGeom prst="rect">
              <a:avLst/>
            </a:prstGeom>
            <a:noFill/>
            <a:extLst>
              <a:ext uri="{909E8E84-426E-40DD-AFC4-6F175D3DCCD1}">
                <a14:hiddenFill xmlns:a14="http://schemas.microsoft.com/office/drawing/2010/main">
                  <a:solidFill>
                    <a:srgbClr val="FFFFFF"/>
                  </a:solidFill>
                </a14:hiddenFill>
              </a:ext>
            </a:extLst>
          </p:spPr>
        </p:pic>
        <p:sp>
          <p:nvSpPr>
            <p:cNvPr id="1009" name="Rectángulo 1008"/>
            <p:cNvSpPr/>
            <p:nvPr/>
          </p:nvSpPr>
          <p:spPr>
            <a:xfrm>
              <a:off x="12292284" y="4857751"/>
              <a:ext cx="3028950" cy="5372100"/>
            </a:xfrm>
            <a:prstGeom prst="rect">
              <a:avLst/>
            </a:prstGeom>
            <a:blipFill dpi="0" rotWithShape="1">
              <a:blip r:embed="rId4"/>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8205"/>
              <a:endParaRPr lang="es-ES">
                <a:solidFill>
                  <a:srgbClr val="FFFFFF"/>
                </a:solidFill>
              </a:endParaRPr>
            </a:p>
          </p:txBody>
        </p:sp>
      </p:grpSp>
      <p:grpSp>
        <p:nvGrpSpPr>
          <p:cNvPr id="1010" name="Grupo 1009"/>
          <p:cNvGrpSpPr/>
          <p:nvPr/>
        </p:nvGrpSpPr>
        <p:grpSpPr>
          <a:xfrm>
            <a:off x="3745087" y="144"/>
            <a:ext cx="4903858" cy="3167291"/>
            <a:chOff x="9987549" y="0"/>
            <a:chExt cx="13077805" cy="8447088"/>
          </a:xfrm>
          <a:solidFill>
            <a:schemeClr val="accent5"/>
          </a:solidFill>
        </p:grpSpPr>
        <p:sp>
          <p:nvSpPr>
            <p:cNvPr id="313" name="Freeform 714"/>
            <p:cNvSpPr/>
            <p:nvPr/>
          </p:nvSpPr>
          <p:spPr bwMode="auto">
            <a:xfrm>
              <a:off x="21573146" y="6380177"/>
              <a:ext cx="357188" cy="320676"/>
            </a:xfrm>
            <a:custGeom>
              <a:avLst/>
              <a:gdLst>
                <a:gd name="T0" fmla="*/ 84 w 225"/>
                <a:gd name="T1" fmla="*/ 3 h 202"/>
                <a:gd name="T2" fmla="*/ 99 w 225"/>
                <a:gd name="T3" fmla="*/ 8 h 202"/>
                <a:gd name="T4" fmla="*/ 107 w 225"/>
                <a:gd name="T5" fmla="*/ 11 h 202"/>
                <a:gd name="T6" fmla="*/ 113 w 225"/>
                <a:gd name="T7" fmla="*/ 11 h 202"/>
                <a:gd name="T8" fmla="*/ 118 w 225"/>
                <a:gd name="T9" fmla="*/ 11 h 202"/>
                <a:gd name="T10" fmla="*/ 126 w 225"/>
                <a:gd name="T11" fmla="*/ 8 h 202"/>
                <a:gd name="T12" fmla="*/ 141 w 225"/>
                <a:gd name="T13" fmla="*/ 3 h 202"/>
                <a:gd name="T14" fmla="*/ 165 w 225"/>
                <a:gd name="T15" fmla="*/ 0 h 202"/>
                <a:gd name="T16" fmla="*/ 188 w 225"/>
                <a:gd name="T17" fmla="*/ 8 h 202"/>
                <a:gd name="T18" fmla="*/ 202 w 225"/>
                <a:gd name="T19" fmla="*/ 19 h 202"/>
                <a:gd name="T20" fmla="*/ 217 w 225"/>
                <a:gd name="T21" fmla="*/ 37 h 202"/>
                <a:gd name="T22" fmla="*/ 223 w 225"/>
                <a:gd name="T23" fmla="*/ 61 h 202"/>
                <a:gd name="T24" fmla="*/ 225 w 225"/>
                <a:gd name="T25" fmla="*/ 74 h 202"/>
                <a:gd name="T26" fmla="*/ 225 w 225"/>
                <a:gd name="T27" fmla="*/ 95 h 202"/>
                <a:gd name="T28" fmla="*/ 215 w 225"/>
                <a:gd name="T29" fmla="*/ 131 h 202"/>
                <a:gd name="T30" fmla="*/ 191 w 225"/>
                <a:gd name="T31" fmla="*/ 176 h 202"/>
                <a:gd name="T32" fmla="*/ 183 w 225"/>
                <a:gd name="T33" fmla="*/ 186 h 202"/>
                <a:gd name="T34" fmla="*/ 173 w 225"/>
                <a:gd name="T35" fmla="*/ 197 h 202"/>
                <a:gd name="T36" fmla="*/ 154 w 225"/>
                <a:gd name="T37" fmla="*/ 202 h 202"/>
                <a:gd name="T38" fmla="*/ 147 w 225"/>
                <a:gd name="T39" fmla="*/ 199 h 202"/>
                <a:gd name="T40" fmla="*/ 126 w 225"/>
                <a:gd name="T41" fmla="*/ 192 h 202"/>
                <a:gd name="T42" fmla="*/ 113 w 225"/>
                <a:gd name="T43" fmla="*/ 189 h 202"/>
                <a:gd name="T44" fmla="*/ 107 w 225"/>
                <a:gd name="T45" fmla="*/ 192 h 202"/>
                <a:gd name="T46" fmla="*/ 99 w 225"/>
                <a:gd name="T47" fmla="*/ 192 h 202"/>
                <a:gd name="T48" fmla="*/ 79 w 225"/>
                <a:gd name="T49" fmla="*/ 199 h 202"/>
                <a:gd name="T50" fmla="*/ 71 w 225"/>
                <a:gd name="T51" fmla="*/ 202 h 202"/>
                <a:gd name="T52" fmla="*/ 52 w 225"/>
                <a:gd name="T53" fmla="*/ 197 h 202"/>
                <a:gd name="T54" fmla="*/ 42 w 225"/>
                <a:gd name="T55" fmla="*/ 186 h 202"/>
                <a:gd name="T56" fmla="*/ 34 w 225"/>
                <a:gd name="T57" fmla="*/ 176 h 202"/>
                <a:gd name="T58" fmla="*/ 10 w 225"/>
                <a:gd name="T59" fmla="*/ 131 h 202"/>
                <a:gd name="T60" fmla="*/ 0 w 225"/>
                <a:gd name="T61" fmla="*/ 95 h 202"/>
                <a:gd name="T62" fmla="*/ 0 w 225"/>
                <a:gd name="T63" fmla="*/ 74 h 202"/>
                <a:gd name="T64" fmla="*/ 3 w 225"/>
                <a:gd name="T65" fmla="*/ 61 h 202"/>
                <a:gd name="T66" fmla="*/ 8 w 225"/>
                <a:gd name="T67" fmla="*/ 37 h 202"/>
                <a:gd name="T68" fmla="*/ 24 w 225"/>
                <a:gd name="T69" fmla="*/ 19 h 202"/>
                <a:gd name="T70" fmla="*/ 37 w 225"/>
                <a:gd name="T71" fmla="*/ 8 h 202"/>
                <a:gd name="T72" fmla="*/ 60 w 225"/>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 h="202">
                  <a:moveTo>
                    <a:pt x="71" y="0"/>
                  </a:moveTo>
                  <a:lnTo>
                    <a:pt x="84" y="3"/>
                  </a:lnTo>
                  <a:lnTo>
                    <a:pt x="94" y="6"/>
                  </a:lnTo>
                  <a:lnTo>
                    <a:pt x="99" y="8"/>
                  </a:lnTo>
                  <a:lnTo>
                    <a:pt x="102" y="8"/>
                  </a:lnTo>
                  <a:lnTo>
                    <a:pt x="107" y="11"/>
                  </a:lnTo>
                  <a:lnTo>
                    <a:pt x="110" y="11"/>
                  </a:lnTo>
                  <a:lnTo>
                    <a:pt x="113" y="11"/>
                  </a:lnTo>
                  <a:lnTo>
                    <a:pt x="115" y="11"/>
                  </a:lnTo>
                  <a:lnTo>
                    <a:pt x="118" y="11"/>
                  </a:lnTo>
                  <a:lnTo>
                    <a:pt x="123" y="8"/>
                  </a:lnTo>
                  <a:lnTo>
                    <a:pt x="126" y="8"/>
                  </a:lnTo>
                  <a:lnTo>
                    <a:pt x="131" y="6"/>
                  </a:lnTo>
                  <a:lnTo>
                    <a:pt x="141" y="3"/>
                  </a:lnTo>
                  <a:lnTo>
                    <a:pt x="154" y="0"/>
                  </a:lnTo>
                  <a:lnTo>
                    <a:pt x="165" y="0"/>
                  </a:lnTo>
                  <a:lnTo>
                    <a:pt x="178" y="3"/>
                  </a:lnTo>
                  <a:lnTo>
                    <a:pt x="188" y="8"/>
                  </a:lnTo>
                  <a:lnTo>
                    <a:pt x="196" y="13"/>
                  </a:lnTo>
                  <a:lnTo>
                    <a:pt x="202" y="19"/>
                  </a:lnTo>
                  <a:lnTo>
                    <a:pt x="209" y="29"/>
                  </a:lnTo>
                  <a:lnTo>
                    <a:pt x="217" y="37"/>
                  </a:lnTo>
                  <a:lnTo>
                    <a:pt x="220" y="48"/>
                  </a:lnTo>
                  <a:lnTo>
                    <a:pt x="223" y="61"/>
                  </a:lnTo>
                  <a:lnTo>
                    <a:pt x="225" y="74"/>
                  </a:lnTo>
                  <a:lnTo>
                    <a:pt x="225" y="74"/>
                  </a:lnTo>
                  <a:lnTo>
                    <a:pt x="225" y="87"/>
                  </a:lnTo>
                  <a:lnTo>
                    <a:pt x="225" y="95"/>
                  </a:lnTo>
                  <a:lnTo>
                    <a:pt x="223" y="113"/>
                  </a:lnTo>
                  <a:lnTo>
                    <a:pt x="215" y="131"/>
                  </a:lnTo>
                  <a:lnTo>
                    <a:pt x="207" y="155"/>
                  </a:lnTo>
                  <a:lnTo>
                    <a:pt x="191" y="176"/>
                  </a:lnTo>
                  <a:lnTo>
                    <a:pt x="191" y="176"/>
                  </a:lnTo>
                  <a:lnTo>
                    <a:pt x="183" y="186"/>
                  </a:lnTo>
                  <a:lnTo>
                    <a:pt x="175" y="194"/>
                  </a:lnTo>
                  <a:lnTo>
                    <a:pt x="173" y="197"/>
                  </a:lnTo>
                  <a:lnTo>
                    <a:pt x="165" y="199"/>
                  </a:lnTo>
                  <a:lnTo>
                    <a:pt x="154" y="202"/>
                  </a:lnTo>
                  <a:lnTo>
                    <a:pt x="147" y="199"/>
                  </a:lnTo>
                  <a:lnTo>
                    <a:pt x="147" y="199"/>
                  </a:lnTo>
                  <a:lnTo>
                    <a:pt x="134" y="194"/>
                  </a:lnTo>
                  <a:lnTo>
                    <a:pt x="126" y="192"/>
                  </a:lnTo>
                  <a:lnTo>
                    <a:pt x="113" y="189"/>
                  </a:lnTo>
                  <a:lnTo>
                    <a:pt x="113" y="189"/>
                  </a:lnTo>
                  <a:lnTo>
                    <a:pt x="110" y="192"/>
                  </a:lnTo>
                  <a:lnTo>
                    <a:pt x="107" y="192"/>
                  </a:lnTo>
                  <a:lnTo>
                    <a:pt x="102" y="192"/>
                  </a:lnTo>
                  <a:lnTo>
                    <a:pt x="99" y="192"/>
                  </a:lnTo>
                  <a:lnTo>
                    <a:pt x="92" y="194"/>
                  </a:lnTo>
                  <a:lnTo>
                    <a:pt x="79" y="199"/>
                  </a:lnTo>
                  <a:lnTo>
                    <a:pt x="79" y="199"/>
                  </a:lnTo>
                  <a:lnTo>
                    <a:pt x="71" y="202"/>
                  </a:lnTo>
                  <a:lnTo>
                    <a:pt x="60" y="199"/>
                  </a:lnTo>
                  <a:lnTo>
                    <a:pt x="52" y="197"/>
                  </a:lnTo>
                  <a:lnTo>
                    <a:pt x="50" y="194"/>
                  </a:lnTo>
                  <a:lnTo>
                    <a:pt x="42" y="186"/>
                  </a:lnTo>
                  <a:lnTo>
                    <a:pt x="34" y="176"/>
                  </a:lnTo>
                  <a:lnTo>
                    <a:pt x="34" y="176"/>
                  </a:lnTo>
                  <a:lnTo>
                    <a:pt x="18" y="155"/>
                  </a:lnTo>
                  <a:lnTo>
                    <a:pt x="10" y="131"/>
                  </a:lnTo>
                  <a:lnTo>
                    <a:pt x="3" y="113"/>
                  </a:lnTo>
                  <a:lnTo>
                    <a:pt x="0" y="95"/>
                  </a:lnTo>
                  <a:lnTo>
                    <a:pt x="0" y="87"/>
                  </a:lnTo>
                  <a:lnTo>
                    <a:pt x="0" y="74"/>
                  </a:lnTo>
                  <a:lnTo>
                    <a:pt x="0" y="74"/>
                  </a:lnTo>
                  <a:lnTo>
                    <a:pt x="3" y="61"/>
                  </a:lnTo>
                  <a:lnTo>
                    <a:pt x="5" y="48"/>
                  </a:lnTo>
                  <a:lnTo>
                    <a:pt x="8" y="37"/>
                  </a:lnTo>
                  <a:lnTo>
                    <a:pt x="16" y="29"/>
                  </a:lnTo>
                  <a:lnTo>
                    <a:pt x="24" y="19"/>
                  </a:lnTo>
                  <a:lnTo>
                    <a:pt x="29" y="13"/>
                  </a:lnTo>
                  <a:lnTo>
                    <a:pt x="37" y="8"/>
                  </a:lnTo>
                  <a:lnTo>
                    <a:pt x="47" y="3"/>
                  </a:lnTo>
                  <a:lnTo>
                    <a:pt x="60" y="0"/>
                  </a:lnTo>
                  <a:lnTo>
                    <a:pt x="7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14" name="Freeform 715"/>
            <p:cNvSpPr/>
            <p:nvPr/>
          </p:nvSpPr>
          <p:spPr bwMode="auto">
            <a:xfrm>
              <a:off x="21668396" y="6281752"/>
              <a:ext cx="84138" cy="95250"/>
            </a:xfrm>
            <a:custGeom>
              <a:avLst/>
              <a:gdLst>
                <a:gd name="T0" fmla="*/ 0 w 53"/>
                <a:gd name="T1" fmla="*/ 0 h 60"/>
                <a:gd name="T2" fmla="*/ 0 w 53"/>
                <a:gd name="T3" fmla="*/ 0 h 60"/>
                <a:gd name="T4" fmla="*/ 3 w 53"/>
                <a:gd name="T5" fmla="*/ 0 h 60"/>
                <a:gd name="T6" fmla="*/ 13 w 53"/>
                <a:gd name="T7" fmla="*/ 2 h 60"/>
                <a:gd name="T8" fmla="*/ 24 w 53"/>
                <a:gd name="T9" fmla="*/ 7 h 60"/>
                <a:gd name="T10" fmla="*/ 34 w 53"/>
                <a:gd name="T11" fmla="*/ 13 h 60"/>
                <a:gd name="T12" fmla="*/ 42 w 53"/>
                <a:gd name="T13" fmla="*/ 23 h 60"/>
                <a:gd name="T14" fmla="*/ 47 w 53"/>
                <a:gd name="T15" fmla="*/ 34 h 60"/>
                <a:gd name="T16" fmla="*/ 53 w 53"/>
                <a:gd name="T17" fmla="*/ 44 h 60"/>
                <a:gd name="T18" fmla="*/ 53 w 53"/>
                <a:gd name="T19" fmla="*/ 57 h 60"/>
                <a:gd name="T20" fmla="*/ 53 w 53"/>
                <a:gd name="T21" fmla="*/ 60 h 60"/>
                <a:gd name="T22" fmla="*/ 50 w 53"/>
                <a:gd name="T23" fmla="*/ 60 h 60"/>
                <a:gd name="T24" fmla="*/ 37 w 53"/>
                <a:gd name="T25" fmla="*/ 57 h 60"/>
                <a:gd name="T26" fmla="*/ 29 w 53"/>
                <a:gd name="T27" fmla="*/ 55 h 60"/>
                <a:gd name="T28" fmla="*/ 21 w 53"/>
                <a:gd name="T29" fmla="*/ 49 h 60"/>
                <a:gd name="T30" fmla="*/ 16 w 53"/>
                <a:gd name="T31" fmla="*/ 44 h 60"/>
                <a:gd name="T32" fmla="*/ 8 w 53"/>
                <a:gd name="T33" fmla="*/ 34 h 60"/>
                <a:gd name="T34" fmla="*/ 3 w 53"/>
                <a:gd name="T35" fmla="*/ 26 h 60"/>
                <a:gd name="T36" fmla="*/ 0 w 53"/>
                <a:gd name="T37" fmla="*/ 13 h 60"/>
                <a:gd name="T38" fmla="*/ 0 w 53"/>
                <a:gd name="T3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0">
                  <a:moveTo>
                    <a:pt x="0" y="0"/>
                  </a:moveTo>
                  <a:lnTo>
                    <a:pt x="0" y="0"/>
                  </a:lnTo>
                  <a:lnTo>
                    <a:pt x="3" y="0"/>
                  </a:lnTo>
                  <a:lnTo>
                    <a:pt x="13" y="2"/>
                  </a:lnTo>
                  <a:lnTo>
                    <a:pt x="24" y="7"/>
                  </a:lnTo>
                  <a:lnTo>
                    <a:pt x="34" y="13"/>
                  </a:lnTo>
                  <a:lnTo>
                    <a:pt x="42" y="23"/>
                  </a:lnTo>
                  <a:lnTo>
                    <a:pt x="47" y="34"/>
                  </a:lnTo>
                  <a:lnTo>
                    <a:pt x="53" y="44"/>
                  </a:lnTo>
                  <a:lnTo>
                    <a:pt x="53" y="57"/>
                  </a:lnTo>
                  <a:lnTo>
                    <a:pt x="53" y="60"/>
                  </a:lnTo>
                  <a:lnTo>
                    <a:pt x="50" y="60"/>
                  </a:lnTo>
                  <a:lnTo>
                    <a:pt x="37" y="57"/>
                  </a:lnTo>
                  <a:lnTo>
                    <a:pt x="29" y="55"/>
                  </a:lnTo>
                  <a:lnTo>
                    <a:pt x="21" y="49"/>
                  </a:lnTo>
                  <a:lnTo>
                    <a:pt x="16" y="44"/>
                  </a:lnTo>
                  <a:lnTo>
                    <a:pt x="8" y="34"/>
                  </a:lnTo>
                  <a:lnTo>
                    <a:pt x="3" y="26"/>
                  </a:lnTo>
                  <a:lnTo>
                    <a:pt x="0" y="13"/>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15" name="Freeform 716"/>
            <p:cNvSpPr/>
            <p:nvPr/>
          </p:nvSpPr>
          <p:spPr bwMode="auto">
            <a:xfrm>
              <a:off x="22351022" y="4938724"/>
              <a:ext cx="506413" cy="477839"/>
            </a:xfrm>
            <a:custGeom>
              <a:avLst/>
              <a:gdLst>
                <a:gd name="T0" fmla="*/ 76 w 319"/>
                <a:gd name="T1" fmla="*/ 0 h 301"/>
                <a:gd name="T2" fmla="*/ 319 w 319"/>
                <a:gd name="T3" fmla="*/ 0 h 301"/>
                <a:gd name="T4" fmla="*/ 319 w 319"/>
                <a:gd name="T5" fmla="*/ 246 h 301"/>
                <a:gd name="T6" fmla="*/ 311 w 319"/>
                <a:gd name="T7" fmla="*/ 272 h 301"/>
                <a:gd name="T8" fmla="*/ 293 w 319"/>
                <a:gd name="T9" fmla="*/ 293 h 301"/>
                <a:gd name="T10" fmla="*/ 264 w 319"/>
                <a:gd name="T11" fmla="*/ 301 h 301"/>
                <a:gd name="T12" fmla="*/ 238 w 319"/>
                <a:gd name="T13" fmla="*/ 293 h 301"/>
                <a:gd name="T14" fmla="*/ 217 w 319"/>
                <a:gd name="T15" fmla="*/ 272 h 301"/>
                <a:gd name="T16" fmla="*/ 209 w 319"/>
                <a:gd name="T17" fmla="*/ 246 h 301"/>
                <a:gd name="T18" fmla="*/ 217 w 319"/>
                <a:gd name="T19" fmla="*/ 217 h 301"/>
                <a:gd name="T20" fmla="*/ 238 w 319"/>
                <a:gd name="T21" fmla="*/ 199 h 301"/>
                <a:gd name="T22" fmla="*/ 264 w 319"/>
                <a:gd name="T23" fmla="*/ 191 h 301"/>
                <a:gd name="T24" fmla="*/ 275 w 319"/>
                <a:gd name="T25" fmla="*/ 191 h 301"/>
                <a:gd name="T26" fmla="*/ 285 w 319"/>
                <a:gd name="T27" fmla="*/ 194 h 301"/>
                <a:gd name="T28" fmla="*/ 285 w 319"/>
                <a:gd name="T29" fmla="*/ 68 h 301"/>
                <a:gd name="T30" fmla="*/ 110 w 319"/>
                <a:gd name="T31" fmla="*/ 68 h 301"/>
                <a:gd name="T32" fmla="*/ 110 w 319"/>
                <a:gd name="T33" fmla="*/ 246 h 301"/>
                <a:gd name="T34" fmla="*/ 102 w 319"/>
                <a:gd name="T35" fmla="*/ 272 h 301"/>
                <a:gd name="T36" fmla="*/ 81 w 319"/>
                <a:gd name="T37" fmla="*/ 293 h 301"/>
                <a:gd name="T38" fmla="*/ 55 w 319"/>
                <a:gd name="T39" fmla="*/ 301 h 301"/>
                <a:gd name="T40" fmla="*/ 26 w 319"/>
                <a:gd name="T41" fmla="*/ 293 h 301"/>
                <a:gd name="T42" fmla="*/ 7 w 319"/>
                <a:gd name="T43" fmla="*/ 272 h 301"/>
                <a:gd name="T44" fmla="*/ 0 w 319"/>
                <a:gd name="T45" fmla="*/ 246 h 301"/>
                <a:gd name="T46" fmla="*/ 7 w 319"/>
                <a:gd name="T47" fmla="*/ 217 h 301"/>
                <a:gd name="T48" fmla="*/ 26 w 319"/>
                <a:gd name="T49" fmla="*/ 199 h 301"/>
                <a:gd name="T50" fmla="*/ 55 w 319"/>
                <a:gd name="T51" fmla="*/ 191 h 301"/>
                <a:gd name="T52" fmla="*/ 65 w 319"/>
                <a:gd name="T53" fmla="*/ 191 h 301"/>
                <a:gd name="T54" fmla="*/ 76 w 319"/>
                <a:gd name="T55" fmla="*/ 194 h 301"/>
                <a:gd name="T56" fmla="*/ 76 w 319"/>
                <a:gd name="T5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9" h="301">
                  <a:moveTo>
                    <a:pt x="76" y="0"/>
                  </a:moveTo>
                  <a:lnTo>
                    <a:pt x="319" y="0"/>
                  </a:lnTo>
                  <a:lnTo>
                    <a:pt x="319" y="246"/>
                  </a:lnTo>
                  <a:lnTo>
                    <a:pt x="311" y="272"/>
                  </a:lnTo>
                  <a:lnTo>
                    <a:pt x="293" y="293"/>
                  </a:lnTo>
                  <a:lnTo>
                    <a:pt x="264" y="301"/>
                  </a:lnTo>
                  <a:lnTo>
                    <a:pt x="238" y="293"/>
                  </a:lnTo>
                  <a:lnTo>
                    <a:pt x="217" y="272"/>
                  </a:lnTo>
                  <a:lnTo>
                    <a:pt x="209" y="246"/>
                  </a:lnTo>
                  <a:lnTo>
                    <a:pt x="217" y="217"/>
                  </a:lnTo>
                  <a:lnTo>
                    <a:pt x="238" y="199"/>
                  </a:lnTo>
                  <a:lnTo>
                    <a:pt x="264" y="191"/>
                  </a:lnTo>
                  <a:lnTo>
                    <a:pt x="275" y="191"/>
                  </a:lnTo>
                  <a:lnTo>
                    <a:pt x="285" y="194"/>
                  </a:lnTo>
                  <a:lnTo>
                    <a:pt x="285" y="68"/>
                  </a:lnTo>
                  <a:lnTo>
                    <a:pt x="110" y="68"/>
                  </a:lnTo>
                  <a:lnTo>
                    <a:pt x="110" y="246"/>
                  </a:lnTo>
                  <a:lnTo>
                    <a:pt x="102" y="272"/>
                  </a:lnTo>
                  <a:lnTo>
                    <a:pt x="81" y="293"/>
                  </a:lnTo>
                  <a:lnTo>
                    <a:pt x="55" y="301"/>
                  </a:lnTo>
                  <a:lnTo>
                    <a:pt x="26" y="293"/>
                  </a:lnTo>
                  <a:lnTo>
                    <a:pt x="7" y="272"/>
                  </a:lnTo>
                  <a:lnTo>
                    <a:pt x="0" y="246"/>
                  </a:lnTo>
                  <a:lnTo>
                    <a:pt x="7" y="217"/>
                  </a:lnTo>
                  <a:lnTo>
                    <a:pt x="26" y="199"/>
                  </a:lnTo>
                  <a:lnTo>
                    <a:pt x="55" y="191"/>
                  </a:lnTo>
                  <a:lnTo>
                    <a:pt x="65" y="191"/>
                  </a:lnTo>
                  <a:lnTo>
                    <a:pt x="76" y="194"/>
                  </a:lnTo>
                  <a:lnTo>
                    <a:pt x="7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16" name="Freeform 717"/>
            <p:cNvSpPr/>
            <p:nvPr/>
          </p:nvSpPr>
          <p:spPr bwMode="auto">
            <a:xfrm>
              <a:off x="16248661" y="465139"/>
              <a:ext cx="652464" cy="153988"/>
            </a:xfrm>
            <a:custGeom>
              <a:avLst/>
              <a:gdLst>
                <a:gd name="T0" fmla="*/ 374 w 411"/>
                <a:gd name="T1" fmla="*/ 0 h 97"/>
                <a:gd name="T2" fmla="*/ 411 w 411"/>
                <a:gd name="T3" fmla="*/ 0 h 97"/>
                <a:gd name="T4" fmla="*/ 411 w 411"/>
                <a:gd name="T5" fmla="*/ 97 h 97"/>
                <a:gd name="T6" fmla="*/ 0 w 411"/>
                <a:gd name="T7" fmla="*/ 97 h 97"/>
                <a:gd name="T8" fmla="*/ 0 w 411"/>
                <a:gd name="T9" fmla="*/ 0 h 97"/>
                <a:gd name="T10" fmla="*/ 39 w 411"/>
                <a:gd name="T11" fmla="*/ 0 h 97"/>
                <a:gd name="T12" fmla="*/ 39 w 411"/>
                <a:gd name="T13" fmla="*/ 60 h 97"/>
                <a:gd name="T14" fmla="*/ 374 w 411"/>
                <a:gd name="T15" fmla="*/ 60 h 97"/>
                <a:gd name="T16" fmla="*/ 374 w 41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97">
                  <a:moveTo>
                    <a:pt x="374" y="0"/>
                  </a:moveTo>
                  <a:lnTo>
                    <a:pt x="411" y="0"/>
                  </a:lnTo>
                  <a:lnTo>
                    <a:pt x="411" y="97"/>
                  </a:lnTo>
                  <a:lnTo>
                    <a:pt x="0" y="97"/>
                  </a:lnTo>
                  <a:lnTo>
                    <a:pt x="0" y="0"/>
                  </a:lnTo>
                  <a:lnTo>
                    <a:pt x="39" y="0"/>
                  </a:lnTo>
                  <a:lnTo>
                    <a:pt x="39" y="60"/>
                  </a:lnTo>
                  <a:lnTo>
                    <a:pt x="374" y="60"/>
                  </a:lnTo>
                  <a:lnTo>
                    <a:pt x="37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17" name="Freeform 718"/>
            <p:cNvSpPr/>
            <p:nvPr/>
          </p:nvSpPr>
          <p:spPr bwMode="auto">
            <a:xfrm>
              <a:off x="16343911" y="0"/>
              <a:ext cx="477838" cy="515939"/>
            </a:xfrm>
            <a:custGeom>
              <a:avLst/>
              <a:gdLst>
                <a:gd name="T0" fmla="*/ 52 w 301"/>
                <a:gd name="T1" fmla="*/ 0 h 325"/>
                <a:gd name="T2" fmla="*/ 249 w 301"/>
                <a:gd name="T3" fmla="*/ 0 h 325"/>
                <a:gd name="T4" fmla="*/ 249 w 301"/>
                <a:gd name="T5" fmla="*/ 136 h 325"/>
                <a:gd name="T6" fmla="*/ 301 w 301"/>
                <a:gd name="T7" fmla="*/ 136 h 325"/>
                <a:gd name="T8" fmla="*/ 149 w 301"/>
                <a:gd name="T9" fmla="*/ 325 h 325"/>
                <a:gd name="T10" fmla="*/ 0 w 301"/>
                <a:gd name="T11" fmla="*/ 136 h 325"/>
                <a:gd name="T12" fmla="*/ 52 w 301"/>
                <a:gd name="T13" fmla="*/ 136 h 325"/>
                <a:gd name="T14" fmla="*/ 52 w 301"/>
                <a:gd name="T15" fmla="*/ 0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325">
                  <a:moveTo>
                    <a:pt x="52" y="0"/>
                  </a:moveTo>
                  <a:lnTo>
                    <a:pt x="249" y="0"/>
                  </a:lnTo>
                  <a:lnTo>
                    <a:pt x="249" y="136"/>
                  </a:lnTo>
                  <a:lnTo>
                    <a:pt x="301" y="136"/>
                  </a:lnTo>
                  <a:lnTo>
                    <a:pt x="149" y="325"/>
                  </a:lnTo>
                  <a:lnTo>
                    <a:pt x="0" y="136"/>
                  </a:lnTo>
                  <a:lnTo>
                    <a:pt x="52" y="136"/>
                  </a:lnTo>
                  <a:lnTo>
                    <a:pt x="5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18" name="Freeform 719"/>
            <p:cNvSpPr>
              <a:spLocks noEditPoints="1"/>
            </p:cNvSpPr>
            <p:nvPr/>
          </p:nvSpPr>
          <p:spPr bwMode="auto">
            <a:xfrm>
              <a:off x="19877693" y="2132017"/>
              <a:ext cx="739776" cy="739777"/>
            </a:xfrm>
            <a:custGeom>
              <a:avLst/>
              <a:gdLst>
                <a:gd name="T0" fmla="*/ 107 w 466"/>
                <a:gd name="T1" fmla="*/ 97 h 466"/>
                <a:gd name="T2" fmla="*/ 55 w 466"/>
                <a:gd name="T3" fmla="*/ 181 h 466"/>
                <a:gd name="T4" fmla="*/ 55 w 466"/>
                <a:gd name="T5" fmla="*/ 283 h 466"/>
                <a:gd name="T6" fmla="*/ 102 w 466"/>
                <a:gd name="T7" fmla="*/ 364 h 466"/>
                <a:gd name="T8" fmla="*/ 183 w 466"/>
                <a:gd name="T9" fmla="*/ 411 h 466"/>
                <a:gd name="T10" fmla="*/ 233 w 466"/>
                <a:gd name="T11" fmla="*/ 419 h 466"/>
                <a:gd name="T12" fmla="*/ 327 w 466"/>
                <a:gd name="T13" fmla="*/ 393 h 466"/>
                <a:gd name="T14" fmla="*/ 395 w 466"/>
                <a:gd name="T15" fmla="*/ 328 h 466"/>
                <a:gd name="T16" fmla="*/ 419 w 466"/>
                <a:gd name="T17" fmla="*/ 233 h 466"/>
                <a:gd name="T18" fmla="*/ 392 w 466"/>
                <a:gd name="T19" fmla="*/ 134 h 466"/>
                <a:gd name="T20" fmla="*/ 316 w 466"/>
                <a:gd name="T21" fmla="*/ 66 h 466"/>
                <a:gd name="T22" fmla="*/ 335 w 466"/>
                <a:gd name="T23" fmla="*/ 123 h 466"/>
                <a:gd name="T24" fmla="*/ 377 w 466"/>
                <a:gd name="T25" fmla="*/ 191 h 466"/>
                <a:gd name="T26" fmla="*/ 374 w 466"/>
                <a:gd name="T27" fmla="*/ 280 h 466"/>
                <a:gd name="T28" fmla="*/ 322 w 466"/>
                <a:gd name="T29" fmla="*/ 351 h 466"/>
                <a:gd name="T30" fmla="*/ 233 w 466"/>
                <a:gd name="T31" fmla="*/ 380 h 466"/>
                <a:gd name="T32" fmla="*/ 186 w 466"/>
                <a:gd name="T33" fmla="*/ 372 h 466"/>
                <a:gd name="T34" fmla="*/ 115 w 466"/>
                <a:gd name="T35" fmla="*/ 320 h 466"/>
                <a:gd name="T36" fmla="*/ 86 w 466"/>
                <a:gd name="T37" fmla="*/ 233 h 466"/>
                <a:gd name="T38" fmla="*/ 107 w 466"/>
                <a:gd name="T39" fmla="*/ 155 h 466"/>
                <a:gd name="T40" fmla="*/ 167 w 466"/>
                <a:gd name="T41" fmla="*/ 100 h 466"/>
                <a:gd name="T42" fmla="*/ 214 w 466"/>
                <a:gd name="T43" fmla="*/ 26 h 466"/>
                <a:gd name="T44" fmla="*/ 254 w 466"/>
                <a:gd name="T45" fmla="*/ 231 h 466"/>
                <a:gd name="T46" fmla="*/ 214 w 466"/>
                <a:gd name="T47" fmla="*/ 26 h 466"/>
                <a:gd name="T48" fmla="*/ 233 w 466"/>
                <a:gd name="T49" fmla="*/ 0 h 466"/>
                <a:gd name="T50" fmla="*/ 335 w 466"/>
                <a:gd name="T51" fmla="*/ 24 h 466"/>
                <a:gd name="T52" fmla="*/ 416 w 466"/>
                <a:gd name="T53" fmla="*/ 87 h 466"/>
                <a:gd name="T54" fmla="*/ 460 w 466"/>
                <a:gd name="T55" fmla="*/ 178 h 466"/>
                <a:gd name="T56" fmla="*/ 460 w 466"/>
                <a:gd name="T57" fmla="*/ 286 h 466"/>
                <a:gd name="T58" fmla="*/ 416 w 466"/>
                <a:gd name="T59" fmla="*/ 377 h 466"/>
                <a:gd name="T60" fmla="*/ 335 w 466"/>
                <a:gd name="T61" fmla="*/ 443 h 466"/>
                <a:gd name="T62" fmla="*/ 233 w 466"/>
                <a:gd name="T63" fmla="*/ 466 h 466"/>
                <a:gd name="T64" fmla="*/ 180 w 466"/>
                <a:gd name="T65" fmla="*/ 459 h 466"/>
                <a:gd name="T66" fmla="*/ 89 w 466"/>
                <a:gd name="T67" fmla="*/ 414 h 466"/>
                <a:gd name="T68" fmla="*/ 23 w 466"/>
                <a:gd name="T69" fmla="*/ 335 h 466"/>
                <a:gd name="T70" fmla="*/ 0 w 466"/>
                <a:gd name="T71" fmla="*/ 233 h 466"/>
                <a:gd name="T72" fmla="*/ 23 w 466"/>
                <a:gd name="T73" fmla="*/ 131 h 466"/>
                <a:gd name="T74" fmla="*/ 89 w 466"/>
                <a:gd name="T75" fmla="*/ 50 h 466"/>
                <a:gd name="T76" fmla="*/ 180 w 466"/>
                <a:gd name="T77" fmla="*/ 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6" h="466">
                  <a:moveTo>
                    <a:pt x="149" y="66"/>
                  </a:moveTo>
                  <a:lnTo>
                    <a:pt x="107" y="97"/>
                  </a:lnTo>
                  <a:lnTo>
                    <a:pt x="76" y="134"/>
                  </a:lnTo>
                  <a:lnTo>
                    <a:pt x="55" y="181"/>
                  </a:lnTo>
                  <a:lnTo>
                    <a:pt x="47" y="233"/>
                  </a:lnTo>
                  <a:lnTo>
                    <a:pt x="55" y="283"/>
                  </a:lnTo>
                  <a:lnTo>
                    <a:pt x="73" y="328"/>
                  </a:lnTo>
                  <a:lnTo>
                    <a:pt x="102" y="364"/>
                  </a:lnTo>
                  <a:lnTo>
                    <a:pt x="138" y="393"/>
                  </a:lnTo>
                  <a:lnTo>
                    <a:pt x="183" y="411"/>
                  </a:lnTo>
                  <a:lnTo>
                    <a:pt x="233" y="419"/>
                  </a:lnTo>
                  <a:lnTo>
                    <a:pt x="233" y="419"/>
                  </a:lnTo>
                  <a:lnTo>
                    <a:pt x="282" y="411"/>
                  </a:lnTo>
                  <a:lnTo>
                    <a:pt x="327" y="393"/>
                  </a:lnTo>
                  <a:lnTo>
                    <a:pt x="366" y="364"/>
                  </a:lnTo>
                  <a:lnTo>
                    <a:pt x="395" y="328"/>
                  </a:lnTo>
                  <a:lnTo>
                    <a:pt x="413" y="283"/>
                  </a:lnTo>
                  <a:lnTo>
                    <a:pt x="419" y="233"/>
                  </a:lnTo>
                  <a:lnTo>
                    <a:pt x="413" y="181"/>
                  </a:lnTo>
                  <a:lnTo>
                    <a:pt x="392" y="134"/>
                  </a:lnTo>
                  <a:lnTo>
                    <a:pt x="361" y="97"/>
                  </a:lnTo>
                  <a:lnTo>
                    <a:pt x="316" y="66"/>
                  </a:lnTo>
                  <a:lnTo>
                    <a:pt x="301" y="100"/>
                  </a:lnTo>
                  <a:lnTo>
                    <a:pt x="335" y="123"/>
                  </a:lnTo>
                  <a:lnTo>
                    <a:pt x="358" y="155"/>
                  </a:lnTo>
                  <a:lnTo>
                    <a:pt x="377" y="191"/>
                  </a:lnTo>
                  <a:lnTo>
                    <a:pt x="382" y="233"/>
                  </a:lnTo>
                  <a:lnTo>
                    <a:pt x="374" y="280"/>
                  </a:lnTo>
                  <a:lnTo>
                    <a:pt x="353" y="320"/>
                  </a:lnTo>
                  <a:lnTo>
                    <a:pt x="322" y="351"/>
                  </a:lnTo>
                  <a:lnTo>
                    <a:pt x="280" y="372"/>
                  </a:lnTo>
                  <a:lnTo>
                    <a:pt x="233" y="380"/>
                  </a:lnTo>
                  <a:lnTo>
                    <a:pt x="233" y="380"/>
                  </a:lnTo>
                  <a:lnTo>
                    <a:pt x="186" y="372"/>
                  </a:lnTo>
                  <a:lnTo>
                    <a:pt x="146" y="351"/>
                  </a:lnTo>
                  <a:lnTo>
                    <a:pt x="115" y="320"/>
                  </a:lnTo>
                  <a:lnTo>
                    <a:pt x="94" y="280"/>
                  </a:lnTo>
                  <a:lnTo>
                    <a:pt x="86" y="233"/>
                  </a:lnTo>
                  <a:lnTo>
                    <a:pt x="91" y="191"/>
                  </a:lnTo>
                  <a:lnTo>
                    <a:pt x="107" y="155"/>
                  </a:lnTo>
                  <a:lnTo>
                    <a:pt x="133" y="123"/>
                  </a:lnTo>
                  <a:lnTo>
                    <a:pt x="167" y="100"/>
                  </a:lnTo>
                  <a:lnTo>
                    <a:pt x="149" y="66"/>
                  </a:lnTo>
                  <a:close/>
                  <a:moveTo>
                    <a:pt x="214" y="26"/>
                  </a:moveTo>
                  <a:lnTo>
                    <a:pt x="214" y="231"/>
                  </a:lnTo>
                  <a:lnTo>
                    <a:pt x="254" y="231"/>
                  </a:lnTo>
                  <a:lnTo>
                    <a:pt x="254" y="26"/>
                  </a:lnTo>
                  <a:lnTo>
                    <a:pt x="214" y="26"/>
                  </a:lnTo>
                  <a:close/>
                  <a:moveTo>
                    <a:pt x="233" y="0"/>
                  </a:moveTo>
                  <a:lnTo>
                    <a:pt x="233" y="0"/>
                  </a:lnTo>
                  <a:lnTo>
                    <a:pt x="288" y="6"/>
                  </a:lnTo>
                  <a:lnTo>
                    <a:pt x="335" y="24"/>
                  </a:lnTo>
                  <a:lnTo>
                    <a:pt x="379" y="50"/>
                  </a:lnTo>
                  <a:lnTo>
                    <a:pt x="416" y="87"/>
                  </a:lnTo>
                  <a:lnTo>
                    <a:pt x="442" y="131"/>
                  </a:lnTo>
                  <a:lnTo>
                    <a:pt x="460" y="178"/>
                  </a:lnTo>
                  <a:lnTo>
                    <a:pt x="466" y="233"/>
                  </a:lnTo>
                  <a:lnTo>
                    <a:pt x="460" y="286"/>
                  </a:lnTo>
                  <a:lnTo>
                    <a:pt x="442" y="335"/>
                  </a:lnTo>
                  <a:lnTo>
                    <a:pt x="416" y="377"/>
                  </a:lnTo>
                  <a:lnTo>
                    <a:pt x="379" y="414"/>
                  </a:lnTo>
                  <a:lnTo>
                    <a:pt x="335" y="443"/>
                  </a:lnTo>
                  <a:lnTo>
                    <a:pt x="288" y="459"/>
                  </a:lnTo>
                  <a:lnTo>
                    <a:pt x="233" y="466"/>
                  </a:lnTo>
                  <a:lnTo>
                    <a:pt x="233" y="466"/>
                  </a:lnTo>
                  <a:lnTo>
                    <a:pt x="180" y="459"/>
                  </a:lnTo>
                  <a:lnTo>
                    <a:pt x="131" y="443"/>
                  </a:lnTo>
                  <a:lnTo>
                    <a:pt x="89" y="414"/>
                  </a:lnTo>
                  <a:lnTo>
                    <a:pt x="52" y="377"/>
                  </a:lnTo>
                  <a:lnTo>
                    <a:pt x="23" y="335"/>
                  </a:lnTo>
                  <a:lnTo>
                    <a:pt x="7" y="286"/>
                  </a:lnTo>
                  <a:lnTo>
                    <a:pt x="0" y="233"/>
                  </a:lnTo>
                  <a:lnTo>
                    <a:pt x="7" y="178"/>
                  </a:lnTo>
                  <a:lnTo>
                    <a:pt x="23" y="131"/>
                  </a:lnTo>
                  <a:lnTo>
                    <a:pt x="52" y="87"/>
                  </a:lnTo>
                  <a:lnTo>
                    <a:pt x="89" y="50"/>
                  </a:lnTo>
                  <a:lnTo>
                    <a:pt x="131" y="24"/>
                  </a:lnTo>
                  <a:lnTo>
                    <a:pt x="180" y="6"/>
                  </a:lnTo>
                  <a:lnTo>
                    <a:pt x="23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19" name="Freeform 720"/>
            <p:cNvSpPr/>
            <p:nvPr/>
          </p:nvSpPr>
          <p:spPr bwMode="auto">
            <a:xfrm>
              <a:off x="18521965" y="2327280"/>
              <a:ext cx="577851" cy="336551"/>
            </a:xfrm>
            <a:custGeom>
              <a:avLst/>
              <a:gdLst>
                <a:gd name="T0" fmla="*/ 204 w 364"/>
                <a:gd name="T1" fmla="*/ 0 h 212"/>
                <a:gd name="T2" fmla="*/ 364 w 364"/>
                <a:gd name="T3" fmla="*/ 102 h 212"/>
                <a:gd name="T4" fmla="*/ 204 w 364"/>
                <a:gd name="T5" fmla="*/ 207 h 212"/>
                <a:gd name="T6" fmla="*/ 204 w 364"/>
                <a:gd name="T7" fmla="*/ 171 h 212"/>
                <a:gd name="T8" fmla="*/ 147 w 364"/>
                <a:gd name="T9" fmla="*/ 173 h 212"/>
                <a:gd name="T10" fmla="*/ 99 w 364"/>
                <a:gd name="T11" fmla="*/ 181 h 212"/>
                <a:gd name="T12" fmla="*/ 63 w 364"/>
                <a:gd name="T13" fmla="*/ 189 h 212"/>
                <a:gd name="T14" fmla="*/ 34 w 364"/>
                <a:gd name="T15" fmla="*/ 197 h 212"/>
                <a:gd name="T16" fmla="*/ 16 w 364"/>
                <a:gd name="T17" fmla="*/ 205 h 212"/>
                <a:gd name="T18" fmla="*/ 5 w 364"/>
                <a:gd name="T19" fmla="*/ 210 h 212"/>
                <a:gd name="T20" fmla="*/ 0 w 364"/>
                <a:gd name="T21" fmla="*/ 212 h 212"/>
                <a:gd name="T22" fmla="*/ 3 w 364"/>
                <a:gd name="T23" fmla="*/ 207 h 212"/>
                <a:gd name="T24" fmla="*/ 5 w 364"/>
                <a:gd name="T25" fmla="*/ 194 h 212"/>
                <a:gd name="T26" fmla="*/ 10 w 364"/>
                <a:gd name="T27" fmla="*/ 173 h 212"/>
                <a:gd name="T28" fmla="*/ 21 w 364"/>
                <a:gd name="T29" fmla="*/ 150 h 212"/>
                <a:gd name="T30" fmla="*/ 34 w 364"/>
                <a:gd name="T31" fmla="*/ 123 h 212"/>
                <a:gd name="T32" fmla="*/ 55 w 364"/>
                <a:gd name="T33" fmla="*/ 97 h 212"/>
                <a:gd name="T34" fmla="*/ 81 w 364"/>
                <a:gd name="T35" fmla="*/ 74 h 212"/>
                <a:gd name="T36" fmla="*/ 115 w 364"/>
                <a:gd name="T37" fmla="*/ 53 h 212"/>
                <a:gd name="T38" fmla="*/ 154 w 364"/>
                <a:gd name="T39" fmla="*/ 40 h 212"/>
                <a:gd name="T40" fmla="*/ 204 w 364"/>
                <a:gd name="T41" fmla="*/ 34 h 212"/>
                <a:gd name="T42" fmla="*/ 204 w 364"/>
                <a:gd name="T4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4" h="212">
                  <a:moveTo>
                    <a:pt x="204" y="0"/>
                  </a:moveTo>
                  <a:lnTo>
                    <a:pt x="364" y="102"/>
                  </a:lnTo>
                  <a:lnTo>
                    <a:pt x="204" y="207"/>
                  </a:lnTo>
                  <a:lnTo>
                    <a:pt x="204" y="171"/>
                  </a:lnTo>
                  <a:lnTo>
                    <a:pt x="147" y="173"/>
                  </a:lnTo>
                  <a:lnTo>
                    <a:pt x="99" y="181"/>
                  </a:lnTo>
                  <a:lnTo>
                    <a:pt x="63" y="189"/>
                  </a:lnTo>
                  <a:lnTo>
                    <a:pt x="34" y="197"/>
                  </a:lnTo>
                  <a:lnTo>
                    <a:pt x="16" y="205"/>
                  </a:lnTo>
                  <a:lnTo>
                    <a:pt x="5" y="210"/>
                  </a:lnTo>
                  <a:lnTo>
                    <a:pt x="0" y="212"/>
                  </a:lnTo>
                  <a:lnTo>
                    <a:pt x="3" y="207"/>
                  </a:lnTo>
                  <a:lnTo>
                    <a:pt x="5" y="194"/>
                  </a:lnTo>
                  <a:lnTo>
                    <a:pt x="10" y="173"/>
                  </a:lnTo>
                  <a:lnTo>
                    <a:pt x="21" y="150"/>
                  </a:lnTo>
                  <a:lnTo>
                    <a:pt x="34" y="123"/>
                  </a:lnTo>
                  <a:lnTo>
                    <a:pt x="55" y="97"/>
                  </a:lnTo>
                  <a:lnTo>
                    <a:pt x="81" y="74"/>
                  </a:lnTo>
                  <a:lnTo>
                    <a:pt x="115" y="53"/>
                  </a:lnTo>
                  <a:lnTo>
                    <a:pt x="154" y="40"/>
                  </a:lnTo>
                  <a:lnTo>
                    <a:pt x="204" y="34"/>
                  </a:lnTo>
                  <a:lnTo>
                    <a:pt x="20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20" name="Freeform 721"/>
            <p:cNvSpPr/>
            <p:nvPr/>
          </p:nvSpPr>
          <p:spPr bwMode="auto">
            <a:xfrm>
              <a:off x="18467990" y="2627319"/>
              <a:ext cx="569914" cy="336551"/>
            </a:xfrm>
            <a:custGeom>
              <a:avLst/>
              <a:gdLst>
                <a:gd name="T0" fmla="*/ 359 w 359"/>
                <a:gd name="T1" fmla="*/ 0 h 212"/>
                <a:gd name="T2" fmla="*/ 359 w 359"/>
                <a:gd name="T3" fmla="*/ 5 h 212"/>
                <a:gd name="T4" fmla="*/ 356 w 359"/>
                <a:gd name="T5" fmla="*/ 18 h 212"/>
                <a:gd name="T6" fmla="*/ 348 w 359"/>
                <a:gd name="T7" fmla="*/ 39 h 212"/>
                <a:gd name="T8" fmla="*/ 340 w 359"/>
                <a:gd name="T9" fmla="*/ 63 h 212"/>
                <a:gd name="T10" fmla="*/ 325 w 359"/>
                <a:gd name="T11" fmla="*/ 89 h 212"/>
                <a:gd name="T12" fmla="*/ 306 w 359"/>
                <a:gd name="T13" fmla="*/ 115 h 212"/>
                <a:gd name="T14" fmla="*/ 280 w 359"/>
                <a:gd name="T15" fmla="*/ 139 h 212"/>
                <a:gd name="T16" fmla="*/ 249 w 359"/>
                <a:gd name="T17" fmla="*/ 160 h 212"/>
                <a:gd name="T18" fmla="*/ 207 w 359"/>
                <a:gd name="T19" fmla="*/ 173 h 212"/>
                <a:gd name="T20" fmla="*/ 157 w 359"/>
                <a:gd name="T21" fmla="*/ 178 h 212"/>
                <a:gd name="T22" fmla="*/ 157 w 359"/>
                <a:gd name="T23" fmla="*/ 212 h 212"/>
                <a:gd name="T24" fmla="*/ 0 w 359"/>
                <a:gd name="T25" fmla="*/ 110 h 212"/>
                <a:gd name="T26" fmla="*/ 157 w 359"/>
                <a:gd name="T27" fmla="*/ 5 h 212"/>
                <a:gd name="T28" fmla="*/ 157 w 359"/>
                <a:gd name="T29" fmla="*/ 42 h 212"/>
                <a:gd name="T30" fmla="*/ 215 w 359"/>
                <a:gd name="T31" fmla="*/ 39 h 212"/>
                <a:gd name="T32" fmla="*/ 262 w 359"/>
                <a:gd name="T33" fmla="*/ 31 h 212"/>
                <a:gd name="T34" fmla="*/ 298 w 359"/>
                <a:gd name="T35" fmla="*/ 23 h 212"/>
                <a:gd name="T36" fmla="*/ 325 w 359"/>
                <a:gd name="T37" fmla="*/ 16 h 212"/>
                <a:gd name="T38" fmla="*/ 346 w 359"/>
                <a:gd name="T39" fmla="*/ 8 h 212"/>
                <a:gd name="T40" fmla="*/ 356 w 359"/>
                <a:gd name="T41" fmla="*/ 3 h 212"/>
                <a:gd name="T42" fmla="*/ 359 w 359"/>
                <a:gd name="T4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9" h="212">
                  <a:moveTo>
                    <a:pt x="359" y="0"/>
                  </a:moveTo>
                  <a:lnTo>
                    <a:pt x="359" y="5"/>
                  </a:lnTo>
                  <a:lnTo>
                    <a:pt x="356" y="18"/>
                  </a:lnTo>
                  <a:lnTo>
                    <a:pt x="348" y="39"/>
                  </a:lnTo>
                  <a:lnTo>
                    <a:pt x="340" y="63"/>
                  </a:lnTo>
                  <a:lnTo>
                    <a:pt x="325" y="89"/>
                  </a:lnTo>
                  <a:lnTo>
                    <a:pt x="306" y="115"/>
                  </a:lnTo>
                  <a:lnTo>
                    <a:pt x="280" y="139"/>
                  </a:lnTo>
                  <a:lnTo>
                    <a:pt x="249" y="160"/>
                  </a:lnTo>
                  <a:lnTo>
                    <a:pt x="207" y="173"/>
                  </a:lnTo>
                  <a:lnTo>
                    <a:pt x="157" y="178"/>
                  </a:lnTo>
                  <a:lnTo>
                    <a:pt x="157" y="212"/>
                  </a:lnTo>
                  <a:lnTo>
                    <a:pt x="0" y="110"/>
                  </a:lnTo>
                  <a:lnTo>
                    <a:pt x="157" y="5"/>
                  </a:lnTo>
                  <a:lnTo>
                    <a:pt x="157" y="42"/>
                  </a:lnTo>
                  <a:lnTo>
                    <a:pt x="215" y="39"/>
                  </a:lnTo>
                  <a:lnTo>
                    <a:pt x="262" y="31"/>
                  </a:lnTo>
                  <a:lnTo>
                    <a:pt x="298" y="23"/>
                  </a:lnTo>
                  <a:lnTo>
                    <a:pt x="325" y="16"/>
                  </a:lnTo>
                  <a:lnTo>
                    <a:pt x="346" y="8"/>
                  </a:lnTo>
                  <a:lnTo>
                    <a:pt x="356" y="3"/>
                  </a:lnTo>
                  <a:lnTo>
                    <a:pt x="35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21" name="Freeform 722"/>
            <p:cNvSpPr/>
            <p:nvPr/>
          </p:nvSpPr>
          <p:spPr bwMode="auto">
            <a:xfrm>
              <a:off x="15504122" y="727077"/>
              <a:ext cx="149225" cy="150813"/>
            </a:xfrm>
            <a:custGeom>
              <a:avLst/>
              <a:gdLst>
                <a:gd name="T0" fmla="*/ 47 w 94"/>
                <a:gd name="T1" fmla="*/ 0 h 95"/>
                <a:gd name="T2" fmla="*/ 71 w 94"/>
                <a:gd name="T3" fmla="*/ 8 h 95"/>
                <a:gd name="T4" fmla="*/ 86 w 94"/>
                <a:gd name="T5" fmla="*/ 24 h 95"/>
                <a:gd name="T6" fmla="*/ 94 w 94"/>
                <a:gd name="T7" fmla="*/ 47 h 95"/>
                <a:gd name="T8" fmla="*/ 86 w 94"/>
                <a:gd name="T9" fmla="*/ 71 h 95"/>
                <a:gd name="T10" fmla="*/ 71 w 94"/>
                <a:gd name="T11" fmla="*/ 89 h 95"/>
                <a:gd name="T12" fmla="*/ 47 w 94"/>
                <a:gd name="T13" fmla="*/ 95 h 95"/>
                <a:gd name="T14" fmla="*/ 21 w 94"/>
                <a:gd name="T15" fmla="*/ 89 h 95"/>
                <a:gd name="T16" fmla="*/ 5 w 94"/>
                <a:gd name="T17" fmla="*/ 71 h 95"/>
                <a:gd name="T18" fmla="*/ 0 w 94"/>
                <a:gd name="T19" fmla="*/ 47 h 95"/>
                <a:gd name="T20" fmla="*/ 5 w 94"/>
                <a:gd name="T21" fmla="*/ 24 h 95"/>
                <a:gd name="T22" fmla="*/ 21 w 94"/>
                <a:gd name="T23" fmla="*/ 8 h 95"/>
                <a:gd name="T24" fmla="*/ 47 w 94"/>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5">
                  <a:moveTo>
                    <a:pt x="47" y="0"/>
                  </a:moveTo>
                  <a:lnTo>
                    <a:pt x="71" y="8"/>
                  </a:lnTo>
                  <a:lnTo>
                    <a:pt x="86" y="24"/>
                  </a:lnTo>
                  <a:lnTo>
                    <a:pt x="94" y="47"/>
                  </a:lnTo>
                  <a:lnTo>
                    <a:pt x="86" y="71"/>
                  </a:lnTo>
                  <a:lnTo>
                    <a:pt x="71" y="89"/>
                  </a:lnTo>
                  <a:lnTo>
                    <a:pt x="47" y="95"/>
                  </a:lnTo>
                  <a:lnTo>
                    <a:pt x="21" y="89"/>
                  </a:lnTo>
                  <a:lnTo>
                    <a:pt x="5" y="71"/>
                  </a:lnTo>
                  <a:lnTo>
                    <a:pt x="0" y="47"/>
                  </a:lnTo>
                  <a:lnTo>
                    <a:pt x="5" y="24"/>
                  </a:lnTo>
                  <a:lnTo>
                    <a:pt x="21" y="8"/>
                  </a:lnTo>
                  <a:lnTo>
                    <a:pt x="4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22" name="Freeform 723"/>
            <p:cNvSpPr/>
            <p:nvPr/>
          </p:nvSpPr>
          <p:spPr bwMode="auto">
            <a:xfrm>
              <a:off x="15391409" y="906465"/>
              <a:ext cx="366713" cy="565151"/>
            </a:xfrm>
            <a:custGeom>
              <a:avLst/>
              <a:gdLst>
                <a:gd name="T0" fmla="*/ 0 w 231"/>
                <a:gd name="T1" fmla="*/ 0 h 356"/>
                <a:gd name="T2" fmla="*/ 231 w 231"/>
                <a:gd name="T3" fmla="*/ 0 h 356"/>
                <a:gd name="T4" fmla="*/ 231 w 231"/>
                <a:gd name="T5" fmla="*/ 170 h 356"/>
                <a:gd name="T6" fmla="*/ 194 w 231"/>
                <a:gd name="T7" fmla="*/ 170 h 356"/>
                <a:gd name="T8" fmla="*/ 194 w 231"/>
                <a:gd name="T9" fmla="*/ 65 h 356"/>
                <a:gd name="T10" fmla="*/ 181 w 231"/>
                <a:gd name="T11" fmla="*/ 65 h 356"/>
                <a:gd name="T12" fmla="*/ 181 w 231"/>
                <a:gd name="T13" fmla="*/ 170 h 356"/>
                <a:gd name="T14" fmla="*/ 181 w 231"/>
                <a:gd name="T15" fmla="*/ 170 h 356"/>
                <a:gd name="T16" fmla="*/ 181 w 231"/>
                <a:gd name="T17" fmla="*/ 356 h 356"/>
                <a:gd name="T18" fmla="*/ 126 w 231"/>
                <a:gd name="T19" fmla="*/ 356 h 356"/>
                <a:gd name="T20" fmla="*/ 126 w 231"/>
                <a:gd name="T21" fmla="*/ 170 h 356"/>
                <a:gd name="T22" fmla="*/ 108 w 231"/>
                <a:gd name="T23" fmla="*/ 170 h 356"/>
                <a:gd name="T24" fmla="*/ 108 w 231"/>
                <a:gd name="T25" fmla="*/ 356 h 356"/>
                <a:gd name="T26" fmla="*/ 53 w 231"/>
                <a:gd name="T27" fmla="*/ 356 h 356"/>
                <a:gd name="T28" fmla="*/ 53 w 231"/>
                <a:gd name="T29" fmla="*/ 181 h 356"/>
                <a:gd name="T30" fmla="*/ 53 w 231"/>
                <a:gd name="T31" fmla="*/ 181 h 356"/>
                <a:gd name="T32" fmla="*/ 53 w 231"/>
                <a:gd name="T33" fmla="*/ 65 h 356"/>
                <a:gd name="T34" fmla="*/ 40 w 231"/>
                <a:gd name="T35" fmla="*/ 65 h 356"/>
                <a:gd name="T36" fmla="*/ 40 w 231"/>
                <a:gd name="T37" fmla="*/ 170 h 356"/>
                <a:gd name="T38" fmla="*/ 0 w 231"/>
                <a:gd name="T39" fmla="*/ 170 h 356"/>
                <a:gd name="T40" fmla="*/ 0 w 231"/>
                <a:gd name="T4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356">
                  <a:moveTo>
                    <a:pt x="0" y="0"/>
                  </a:moveTo>
                  <a:lnTo>
                    <a:pt x="231" y="0"/>
                  </a:lnTo>
                  <a:lnTo>
                    <a:pt x="231" y="170"/>
                  </a:lnTo>
                  <a:lnTo>
                    <a:pt x="194" y="170"/>
                  </a:lnTo>
                  <a:lnTo>
                    <a:pt x="194" y="65"/>
                  </a:lnTo>
                  <a:lnTo>
                    <a:pt x="181" y="65"/>
                  </a:lnTo>
                  <a:lnTo>
                    <a:pt x="181" y="170"/>
                  </a:lnTo>
                  <a:lnTo>
                    <a:pt x="181" y="170"/>
                  </a:lnTo>
                  <a:lnTo>
                    <a:pt x="181" y="356"/>
                  </a:lnTo>
                  <a:lnTo>
                    <a:pt x="126" y="356"/>
                  </a:lnTo>
                  <a:lnTo>
                    <a:pt x="126" y="170"/>
                  </a:lnTo>
                  <a:lnTo>
                    <a:pt x="108" y="170"/>
                  </a:lnTo>
                  <a:lnTo>
                    <a:pt x="108" y="356"/>
                  </a:lnTo>
                  <a:lnTo>
                    <a:pt x="53" y="356"/>
                  </a:lnTo>
                  <a:lnTo>
                    <a:pt x="53" y="181"/>
                  </a:lnTo>
                  <a:lnTo>
                    <a:pt x="53" y="181"/>
                  </a:lnTo>
                  <a:lnTo>
                    <a:pt x="53" y="65"/>
                  </a:lnTo>
                  <a:lnTo>
                    <a:pt x="40" y="65"/>
                  </a:lnTo>
                  <a:lnTo>
                    <a:pt x="40" y="170"/>
                  </a:lnTo>
                  <a:lnTo>
                    <a:pt x="0" y="170"/>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23" name="Freeform 724"/>
            <p:cNvSpPr/>
            <p:nvPr/>
          </p:nvSpPr>
          <p:spPr bwMode="auto">
            <a:xfrm>
              <a:off x="15915285" y="727077"/>
              <a:ext cx="149225" cy="150813"/>
            </a:xfrm>
            <a:custGeom>
              <a:avLst/>
              <a:gdLst>
                <a:gd name="T0" fmla="*/ 47 w 94"/>
                <a:gd name="T1" fmla="*/ 0 h 95"/>
                <a:gd name="T2" fmla="*/ 71 w 94"/>
                <a:gd name="T3" fmla="*/ 8 h 95"/>
                <a:gd name="T4" fmla="*/ 87 w 94"/>
                <a:gd name="T5" fmla="*/ 24 h 95"/>
                <a:gd name="T6" fmla="*/ 94 w 94"/>
                <a:gd name="T7" fmla="*/ 47 h 95"/>
                <a:gd name="T8" fmla="*/ 87 w 94"/>
                <a:gd name="T9" fmla="*/ 71 h 95"/>
                <a:gd name="T10" fmla="*/ 71 w 94"/>
                <a:gd name="T11" fmla="*/ 89 h 95"/>
                <a:gd name="T12" fmla="*/ 47 w 94"/>
                <a:gd name="T13" fmla="*/ 95 h 95"/>
                <a:gd name="T14" fmla="*/ 24 w 94"/>
                <a:gd name="T15" fmla="*/ 89 h 95"/>
                <a:gd name="T16" fmla="*/ 5 w 94"/>
                <a:gd name="T17" fmla="*/ 71 h 95"/>
                <a:gd name="T18" fmla="*/ 0 w 94"/>
                <a:gd name="T19" fmla="*/ 47 h 95"/>
                <a:gd name="T20" fmla="*/ 5 w 94"/>
                <a:gd name="T21" fmla="*/ 24 h 95"/>
                <a:gd name="T22" fmla="*/ 24 w 94"/>
                <a:gd name="T23" fmla="*/ 8 h 95"/>
                <a:gd name="T24" fmla="*/ 47 w 94"/>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5">
                  <a:moveTo>
                    <a:pt x="47" y="0"/>
                  </a:moveTo>
                  <a:lnTo>
                    <a:pt x="71" y="8"/>
                  </a:lnTo>
                  <a:lnTo>
                    <a:pt x="87" y="24"/>
                  </a:lnTo>
                  <a:lnTo>
                    <a:pt x="94" y="47"/>
                  </a:lnTo>
                  <a:lnTo>
                    <a:pt x="87" y="71"/>
                  </a:lnTo>
                  <a:lnTo>
                    <a:pt x="71" y="89"/>
                  </a:lnTo>
                  <a:lnTo>
                    <a:pt x="47" y="95"/>
                  </a:lnTo>
                  <a:lnTo>
                    <a:pt x="24" y="89"/>
                  </a:lnTo>
                  <a:lnTo>
                    <a:pt x="5" y="71"/>
                  </a:lnTo>
                  <a:lnTo>
                    <a:pt x="0" y="47"/>
                  </a:lnTo>
                  <a:lnTo>
                    <a:pt x="5" y="24"/>
                  </a:lnTo>
                  <a:lnTo>
                    <a:pt x="24" y="8"/>
                  </a:lnTo>
                  <a:lnTo>
                    <a:pt x="4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24" name="Freeform 725"/>
            <p:cNvSpPr/>
            <p:nvPr/>
          </p:nvSpPr>
          <p:spPr bwMode="auto">
            <a:xfrm>
              <a:off x="15778760" y="906465"/>
              <a:ext cx="419101" cy="565151"/>
            </a:xfrm>
            <a:custGeom>
              <a:avLst/>
              <a:gdLst>
                <a:gd name="T0" fmla="*/ 50 w 264"/>
                <a:gd name="T1" fmla="*/ 0 h 356"/>
                <a:gd name="T2" fmla="*/ 217 w 264"/>
                <a:gd name="T3" fmla="*/ 0 h 356"/>
                <a:gd name="T4" fmla="*/ 264 w 264"/>
                <a:gd name="T5" fmla="*/ 170 h 356"/>
                <a:gd name="T6" fmla="*/ 228 w 264"/>
                <a:gd name="T7" fmla="*/ 170 h 356"/>
                <a:gd name="T8" fmla="*/ 199 w 264"/>
                <a:gd name="T9" fmla="*/ 68 h 356"/>
                <a:gd name="T10" fmla="*/ 186 w 264"/>
                <a:gd name="T11" fmla="*/ 68 h 356"/>
                <a:gd name="T12" fmla="*/ 238 w 264"/>
                <a:gd name="T13" fmla="*/ 254 h 356"/>
                <a:gd name="T14" fmla="*/ 196 w 264"/>
                <a:gd name="T15" fmla="*/ 254 h 356"/>
                <a:gd name="T16" fmla="*/ 196 w 264"/>
                <a:gd name="T17" fmla="*/ 356 h 356"/>
                <a:gd name="T18" fmla="*/ 141 w 264"/>
                <a:gd name="T19" fmla="*/ 356 h 356"/>
                <a:gd name="T20" fmla="*/ 141 w 264"/>
                <a:gd name="T21" fmla="*/ 254 h 356"/>
                <a:gd name="T22" fmla="*/ 125 w 264"/>
                <a:gd name="T23" fmla="*/ 254 h 356"/>
                <a:gd name="T24" fmla="*/ 125 w 264"/>
                <a:gd name="T25" fmla="*/ 356 h 356"/>
                <a:gd name="T26" fmla="*/ 70 w 264"/>
                <a:gd name="T27" fmla="*/ 356 h 356"/>
                <a:gd name="T28" fmla="*/ 70 w 264"/>
                <a:gd name="T29" fmla="*/ 254 h 356"/>
                <a:gd name="T30" fmla="*/ 29 w 264"/>
                <a:gd name="T31" fmla="*/ 254 h 356"/>
                <a:gd name="T32" fmla="*/ 78 w 264"/>
                <a:gd name="T33" fmla="*/ 65 h 356"/>
                <a:gd name="T34" fmla="*/ 65 w 264"/>
                <a:gd name="T35" fmla="*/ 65 h 356"/>
                <a:gd name="T36" fmla="*/ 36 w 264"/>
                <a:gd name="T37" fmla="*/ 170 h 356"/>
                <a:gd name="T38" fmla="*/ 0 w 264"/>
                <a:gd name="T39" fmla="*/ 170 h 356"/>
                <a:gd name="T40" fmla="*/ 50 w 264"/>
                <a:gd name="T4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56">
                  <a:moveTo>
                    <a:pt x="50" y="0"/>
                  </a:moveTo>
                  <a:lnTo>
                    <a:pt x="217" y="0"/>
                  </a:lnTo>
                  <a:lnTo>
                    <a:pt x="264" y="170"/>
                  </a:lnTo>
                  <a:lnTo>
                    <a:pt x="228" y="170"/>
                  </a:lnTo>
                  <a:lnTo>
                    <a:pt x="199" y="68"/>
                  </a:lnTo>
                  <a:lnTo>
                    <a:pt x="186" y="68"/>
                  </a:lnTo>
                  <a:lnTo>
                    <a:pt x="238" y="254"/>
                  </a:lnTo>
                  <a:lnTo>
                    <a:pt x="196" y="254"/>
                  </a:lnTo>
                  <a:lnTo>
                    <a:pt x="196" y="356"/>
                  </a:lnTo>
                  <a:lnTo>
                    <a:pt x="141" y="356"/>
                  </a:lnTo>
                  <a:lnTo>
                    <a:pt x="141" y="254"/>
                  </a:lnTo>
                  <a:lnTo>
                    <a:pt x="125" y="254"/>
                  </a:lnTo>
                  <a:lnTo>
                    <a:pt x="125" y="356"/>
                  </a:lnTo>
                  <a:lnTo>
                    <a:pt x="70" y="356"/>
                  </a:lnTo>
                  <a:lnTo>
                    <a:pt x="70" y="254"/>
                  </a:lnTo>
                  <a:lnTo>
                    <a:pt x="29" y="254"/>
                  </a:lnTo>
                  <a:lnTo>
                    <a:pt x="78" y="65"/>
                  </a:lnTo>
                  <a:lnTo>
                    <a:pt x="65" y="65"/>
                  </a:lnTo>
                  <a:lnTo>
                    <a:pt x="36" y="170"/>
                  </a:lnTo>
                  <a:lnTo>
                    <a:pt x="0" y="170"/>
                  </a:lnTo>
                  <a:lnTo>
                    <a:pt x="5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25" name="Freeform 726"/>
            <p:cNvSpPr>
              <a:spLocks noEditPoints="1"/>
            </p:cNvSpPr>
            <p:nvPr/>
          </p:nvSpPr>
          <p:spPr bwMode="auto">
            <a:xfrm>
              <a:off x="11451227" y="2336805"/>
              <a:ext cx="611189" cy="611189"/>
            </a:xfrm>
            <a:custGeom>
              <a:avLst/>
              <a:gdLst>
                <a:gd name="T0" fmla="*/ 168 w 385"/>
                <a:gd name="T1" fmla="*/ 15 h 385"/>
                <a:gd name="T2" fmla="*/ 81 w 385"/>
                <a:gd name="T3" fmla="*/ 65 h 385"/>
                <a:gd name="T4" fmla="*/ 81 w 385"/>
                <a:gd name="T5" fmla="*/ 83 h 385"/>
                <a:gd name="T6" fmla="*/ 68 w 385"/>
                <a:gd name="T7" fmla="*/ 115 h 385"/>
                <a:gd name="T8" fmla="*/ 76 w 385"/>
                <a:gd name="T9" fmla="*/ 146 h 385"/>
                <a:gd name="T10" fmla="*/ 81 w 385"/>
                <a:gd name="T11" fmla="*/ 172 h 385"/>
                <a:gd name="T12" fmla="*/ 89 w 385"/>
                <a:gd name="T13" fmla="*/ 180 h 385"/>
                <a:gd name="T14" fmla="*/ 84 w 385"/>
                <a:gd name="T15" fmla="*/ 154 h 385"/>
                <a:gd name="T16" fmla="*/ 102 w 385"/>
                <a:gd name="T17" fmla="*/ 186 h 385"/>
                <a:gd name="T18" fmla="*/ 120 w 385"/>
                <a:gd name="T19" fmla="*/ 209 h 385"/>
                <a:gd name="T20" fmla="*/ 154 w 385"/>
                <a:gd name="T21" fmla="*/ 222 h 385"/>
                <a:gd name="T22" fmla="*/ 178 w 385"/>
                <a:gd name="T23" fmla="*/ 240 h 385"/>
                <a:gd name="T24" fmla="*/ 199 w 385"/>
                <a:gd name="T25" fmla="*/ 240 h 385"/>
                <a:gd name="T26" fmla="*/ 196 w 385"/>
                <a:gd name="T27" fmla="*/ 269 h 385"/>
                <a:gd name="T28" fmla="*/ 188 w 385"/>
                <a:gd name="T29" fmla="*/ 290 h 385"/>
                <a:gd name="T30" fmla="*/ 209 w 385"/>
                <a:gd name="T31" fmla="*/ 327 h 385"/>
                <a:gd name="T32" fmla="*/ 236 w 385"/>
                <a:gd name="T33" fmla="*/ 364 h 385"/>
                <a:gd name="T34" fmla="*/ 327 w 385"/>
                <a:gd name="T35" fmla="*/ 282 h 385"/>
                <a:gd name="T36" fmla="*/ 306 w 385"/>
                <a:gd name="T37" fmla="*/ 272 h 385"/>
                <a:gd name="T38" fmla="*/ 285 w 385"/>
                <a:gd name="T39" fmla="*/ 251 h 385"/>
                <a:gd name="T40" fmla="*/ 262 w 385"/>
                <a:gd name="T41" fmla="*/ 235 h 385"/>
                <a:gd name="T42" fmla="*/ 241 w 385"/>
                <a:gd name="T43" fmla="*/ 233 h 385"/>
                <a:gd name="T44" fmla="*/ 225 w 385"/>
                <a:gd name="T45" fmla="*/ 227 h 385"/>
                <a:gd name="T46" fmla="*/ 196 w 385"/>
                <a:gd name="T47" fmla="*/ 238 h 385"/>
                <a:gd name="T48" fmla="*/ 183 w 385"/>
                <a:gd name="T49" fmla="*/ 217 h 385"/>
                <a:gd name="T50" fmla="*/ 168 w 385"/>
                <a:gd name="T51" fmla="*/ 204 h 385"/>
                <a:gd name="T52" fmla="*/ 154 w 385"/>
                <a:gd name="T53" fmla="*/ 201 h 385"/>
                <a:gd name="T54" fmla="*/ 136 w 385"/>
                <a:gd name="T55" fmla="*/ 183 h 385"/>
                <a:gd name="T56" fmla="*/ 162 w 385"/>
                <a:gd name="T57" fmla="*/ 162 h 385"/>
                <a:gd name="T58" fmla="*/ 191 w 385"/>
                <a:gd name="T59" fmla="*/ 159 h 385"/>
                <a:gd name="T60" fmla="*/ 202 w 385"/>
                <a:gd name="T61" fmla="*/ 159 h 385"/>
                <a:gd name="T62" fmla="*/ 228 w 385"/>
                <a:gd name="T63" fmla="*/ 128 h 385"/>
                <a:gd name="T64" fmla="*/ 249 w 385"/>
                <a:gd name="T65" fmla="*/ 115 h 385"/>
                <a:gd name="T66" fmla="*/ 272 w 385"/>
                <a:gd name="T67" fmla="*/ 104 h 385"/>
                <a:gd name="T68" fmla="*/ 296 w 385"/>
                <a:gd name="T69" fmla="*/ 96 h 385"/>
                <a:gd name="T70" fmla="*/ 285 w 385"/>
                <a:gd name="T71" fmla="*/ 91 h 385"/>
                <a:gd name="T72" fmla="*/ 291 w 385"/>
                <a:gd name="T73" fmla="*/ 86 h 385"/>
                <a:gd name="T74" fmla="*/ 309 w 385"/>
                <a:gd name="T75" fmla="*/ 78 h 385"/>
                <a:gd name="T76" fmla="*/ 317 w 385"/>
                <a:gd name="T77" fmla="*/ 94 h 385"/>
                <a:gd name="T78" fmla="*/ 317 w 385"/>
                <a:gd name="T79" fmla="*/ 81 h 385"/>
                <a:gd name="T80" fmla="*/ 312 w 385"/>
                <a:gd name="T81" fmla="*/ 62 h 385"/>
                <a:gd name="T82" fmla="*/ 291 w 385"/>
                <a:gd name="T83" fmla="*/ 49 h 385"/>
                <a:gd name="T84" fmla="*/ 280 w 385"/>
                <a:gd name="T85" fmla="*/ 39 h 385"/>
                <a:gd name="T86" fmla="*/ 264 w 385"/>
                <a:gd name="T87" fmla="*/ 49 h 385"/>
                <a:gd name="T88" fmla="*/ 241 w 385"/>
                <a:gd name="T89" fmla="*/ 78 h 385"/>
                <a:gd name="T90" fmla="*/ 236 w 385"/>
                <a:gd name="T91" fmla="*/ 62 h 385"/>
                <a:gd name="T92" fmla="*/ 217 w 385"/>
                <a:gd name="T93" fmla="*/ 47 h 385"/>
                <a:gd name="T94" fmla="*/ 257 w 385"/>
                <a:gd name="T95" fmla="*/ 28 h 385"/>
                <a:gd name="T96" fmla="*/ 267 w 385"/>
                <a:gd name="T97" fmla="*/ 34 h 385"/>
                <a:gd name="T98" fmla="*/ 246 w 385"/>
                <a:gd name="T99" fmla="*/ 18 h 385"/>
                <a:gd name="T100" fmla="*/ 230 w 385"/>
                <a:gd name="T101" fmla="*/ 21 h 385"/>
                <a:gd name="T102" fmla="*/ 228 w 385"/>
                <a:gd name="T103" fmla="*/ 15 h 385"/>
                <a:gd name="T104" fmla="*/ 257 w 385"/>
                <a:gd name="T105" fmla="*/ 10 h 385"/>
                <a:gd name="T106" fmla="*/ 335 w 385"/>
                <a:gd name="T107" fmla="*/ 62 h 385"/>
                <a:gd name="T108" fmla="*/ 385 w 385"/>
                <a:gd name="T109" fmla="*/ 172 h 385"/>
                <a:gd name="T110" fmla="*/ 356 w 385"/>
                <a:gd name="T111" fmla="*/ 293 h 385"/>
                <a:gd name="T112" fmla="*/ 223 w 385"/>
                <a:gd name="T113" fmla="*/ 382 h 385"/>
                <a:gd name="T114" fmla="*/ 50 w 385"/>
                <a:gd name="T115" fmla="*/ 322 h 385"/>
                <a:gd name="T116" fmla="*/ 3 w 385"/>
                <a:gd name="T117" fmla="*/ 212 h 385"/>
                <a:gd name="T118" fmla="*/ 34 w 385"/>
                <a:gd name="T119" fmla="*/ 86 h 385"/>
                <a:gd name="T120" fmla="*/ 123 w 385"/>
                <a:gd name="T121" fmla="*/ 1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385">
                  <a:moveTo>
                    <a:pt x="194" y="10"/>
                  </a:moveTo>
                  <a:lnTo>
                    <a:pt x="188" y="10"/>
                  </a:lnTo>
                  <a:lnTo>
                    <a:pt x="186" y="13"/>
                  </a:lnTo>
                  <a:lnTo>
                    <a:pt x="186" y="15"/>
                  </a:lnTo>
                  <a:lnTo>
                    <a:pt x="186" y="15"/>
                  </a:lnTo>
                  <a:lnTo>
                    <a:pt x="183" y="18"/>
                  </a:lnTo>
                  <a:lnTo>
                    <a:pt x="181" y="15"/>
                  </a:lnTo>
                  <a:lnTo>
                    <a:pt x="175" y="15"/>
                  </a:lnTo>
                  <a:lnTo>
                    <a:pt x="173" y="15"/>
                  </a:lnTo>
                  <a:lnTo>
                    <a:pt x="170" y="15"/>
                  </a:lnTo>
                  <a:lnTo>
                    <a:pt x="168" y="15"/>
                  </a:lnTo>
                  <a:lnTo>
                    <a:pt x="165" y="15"/>
                  </a:lnTo>
                  <a:lnTo>
                    <a:pt x="162" y="15"/>
                  </a:lnTo>
                  <a:lnTo>
                    <a:pt x="160" y="13"/>
                  </a:lnTo>
                  <a:lnTo>
                    <a:pt x="118" y="26"/>
                  </a:lnTo>
                  <a:lnTo>
                    <a:pt x="79" y="49"/>
                  </a:lnTo>
                  <a:lnTo>
                    <a:pt x="81" y="52"/>
                  </a:lnTo>
                  <a:lnTo>
                    <a:pt x="81" y="55"/>
                  </a:lnTo>
                  <a:lnTo>
                    <a:pt x="81" y="57"/>
                  </a:lnTo>
                  <a:lnTo>
                    <a:pt x="81" y="60"/>
                  </a:lnTo>
                  <a:lnTo>
                    <a:pt x="81" y="62"/>
                  </a:lnTo>
                  <a:lnTo>
                    <a:pt x="81" y="65"/>
                  </a:lnTo>
                  <a:lnTo>
                    <a:pt x="84" y="65"/>
                  </a:lnTo>
                  <a:lnTo>
                    <a:pt x="84" y="65"/>
                  </a:lnTo>
                  <a:lnTo>
                    <a:pt x="86" y="65"/>
                  </a:lnTo>
                  <a:lnTo>
                    <a:pt x="86" y="68"/>
                  </a:lnTo>
                  <a:lnTo>
                    <a:pt x="86" y="68"/>
                  </a:lnTo>
                  <a:lnTo>
                    <a:pt x="84" y="70"/>
                  </a:lnTo>
                  <a:lnTo>
                    <a:pt x="84" y="73"/>
                  </a:lnTo>
                  <a:lnTo>
                    <a:pt x="86" y="76"/>
                  </a:lnTo>
                  <a:lnTo>
                    <a:pt x="84" y="78"/>
                  </a:lnTo>
                  <a:lnTo>
                    <a:pt x="84" y="81"/>
                  </a:lnTo>
                  <a:lnTo>
                    <a:pt x="81" y="83"/>
                  </a:lnTo>
                  <a:lnTo>
                    <a:pt x="84" y="83"/>
                  </a:lnTo>
                  <a:lnTo>
                    <a:pt x="84" y="86"/>
                  </a:lnTo>
                  <a:lnTo>
                    <a:pt x="86" y="89"/>
                  </a:lnTo>
                  <a:lnTo>
                    <a:pt x="84" y="91"/>
                  </a:lnTo>
                  <a:lnTo>
                    <a:pt x="84" y="94"/>
                  </a:lnTo>
                  <a:lnTo>
                    <a:pt x="81" y="99"/>
                  </a:lnTo>
                  <a:lnTo>
                    <a:pt x="79" y="102"/>
                  </a:lnTo>
                  <a:lnTo>
                    <a:pt x="73" y="107"/>
                  </a:lnTo>
                  <a:lnTo>
                    <a:pt x="71" y="110"/>
                  </a:lnTo>
                  <a:lnTo>
                    <a:pt x="71" y="112"/>
                  </a:lnTo>
                  <a:lnTo>
                    <a:pt x="68" y="115"/>
                  </a:lnTo>
                  <a:lnTo>
                    <a:pt x="68" y="117"/>
                  </a:lnTo>
                  <a:lnTo>
                    <a:pt x="65" y="120"/>
                  </a:lnTo>
                  <a:lnTo>
                    <a:pt x="65" y="123"/>
                  </a:lnTo>
                  <a:lnTo>
                    <a:pt x="65" y="128"/>
                  </a:lnTo>
                  <a:lnTo>
                    <a:pt x="65" y="136"/>
                  </a:lnTo>
                  <a:lnTo>
                    <a:pt x="65" y="138"/>
                  </a:lnTo>
                  <a:lnTo>
                    <a:pt x="68" y="141"/>
                  </a:lnTo>
                  <a:lnTo>
                    <a:pt x="68" y="141"/>
                  </a:lnTo>
                  <a:lnTo>
                    <a:pt x="71" y="144"/>
                  </a:lnTo>
                  <a:lnTo>
                    <a:pt x="73" y="144"/>
                  </a:lnTo>
                  <a:lnTo>
                    <a:pt x="76" y="146"/>
                  </a:lnTo>
                  <a:lnTo>
                    <a:pt x="76" y="149"/>
                  </a:lnTo>
                  <a:lnTo>
                    <a:pt x="76" y="154"/>
                  </a:lnTo>
                  <a:lnTo>
                    <a:pt x="76" y="157"/>
                  </a:lnTo>
                  <a:lnTo>
                    <a:pt x="76" y="159"/>
                  </a:lnTo>
                  <a:lnTo>
                    <a:pt x="79" y="162"/>
                  </a:lnTo>
                  <a:lnTo>
                    <a:pt x="79" y="165"/>
                  </a:lnTo>
                  <a:lnTo>
                    <a:pt x="79" y="167"/>
                  </a:lnTo>
                  <a:lnTo>
                    <a:pt x="79" y="167"/>
                  </a:lnTo>
                  <a:lnTo>
                    <a:pt x="76" y="170"/>
                  </a:lnTo>
                  <a:lnTo>
                    <a:pt x="79" y="170"/>
                  </a:lnTo>
                  <a:lnTo>
                    <a:pt x="81" y="172"/>
                  </a:lnTo>
                  <a:lnTo>
                    <a:pt x="81" y="172"/>
                  </a:lnTo>
                  <a:lnTo>
                    <a:pt x="84" y="175"/>
                  </a:lnTo>
                  <a:lnTo>
                    <a:pt x="84" y="178"/>
                  </a:lnTo>
                  <a:lnTo>
                    <a:pt x="84" y="178"/>
                  </a:lnTo>
                  <a:lnTo>
                    <a:pt x="84" y="180"/>
                  </a:lnTo>
                  <a:lnTo>
                    <a:pt x="86" y="183"/>
                  </a:lnTo>
                  <a:lnTo>
                    <a:pt x="89" y="183"/>
                  </a:lnTo>
                  <a:lnTo>
                    <a:pt x="89" y="186"/>
                  </a:lnTo>
                  <a:lnTo>
                    <a:pt x="92" y="186"/>
                  </a:lnTo>
                  <a:lnTo>
                    <a:pt x="92" y="183"/>
                  </a:lnTo>
                  <a:lnTo>
                    <a:pt x="89" y="180"/>
                  </a:lnTo>
                  <a:lnTo>
                    <a:pt x="89" y="180"/>
                  </a:lnTo>
                  <a:lnTo>
                    <a:pt x="89" y="178"/>
                  </a:lnTo>
                  <a:lnTo>
                    <a:pt x="86" y="172"/>
                  </a:lnTo>
                  <a:lnTo>
                    <a:pt x="86" y="170"/>
                  </a:lnTo>
                  <a:lnTo>
                    <a:pt x="84" y="167"/>
                  </a:lnTo>
                  <a:lnTo>
                    <a:pt x="84" y="165"/>
                  </a:lnTo>
                  <a:lnTo>
                    <a:pt x="84" y="162"/>
                  </a:lnTo>
                  <a:lnTo>
                    <a:pt x="81" y="159"/>
                  </a:lnTo>
                  <a:lnTo>
                    <a:pt x="81" y="159"/>
                  </a:lnTo>
                  <a:lnTo>
                    <a:pt x="81" y="154"/>
                  </a:lnTo>
                  <a:lnTo>
                    <a:pt x="84" y="154"/>
                  </a:lnTo>
                  <a:lnTo>
                    <a:pt x="86" y="154"/>
                  </a:lnTo>
                  <a:lnTo>
                    <a:pt x="86" y="154"/>
                  </a:lnTo>
                  <a:lnTo>
                    <a:pt x="86" y="159"/>
                  </a:lnTo>
                  <a:lnTo>
                    <a:pt x="86" y="162"/>
                  </a:lnTo>
                  <a:lnTo>
                    <a:pt x="89" y="165"/>
                  </a:lnTo>
                  <a:lnTo>
                    <a:pt x="92" y="167"/>
                  </a:lnTo>
                  <a:lnTo>
                    <a:pt x="94" y="172"/>
                  </a:lnTo>
                  <a:lnTo>
                    <a:pt x="94" y="172"/>
                  </a:lnTo>
                  <a:lnTo>
                    <a:pt x="94" y="175"/>
                  </a:lnTo>
                  <a:lnTo>
                    <a:pt x="99" y="180"/>
                  </a:lnTo>
                  <a:lnTo>
                    <a:pt x="102" y="186"/>
                  </a:lnTo>
                  <a:lnTo>
                    <a:pt x="105" y="188"/>
                  </a:lnTo>
                  <a:lnTo>
                    <a:pt x="105" y="193"/>
                  </a:lnTo>
                  <a:lnTo>
                    <a:pt x="105" y="196"/>
                  </a:lnTo>
                  <a:lnTo>
                    <a:pt x="105" y="196"/>
                  </a:lnTo>
                  <a:lnTo>
                    <a:pt x="105" y="199"/>
                  </a:lnTo>
                  <a:lnTo>
                    <a:pt x="107" y="201"/>
                  </a:lnTo>
                  <a:lnTo>
                    <a:pt x="110" y="204"/>
                  </a:lnTo>
                  <a:lnTo>
                    <a:pt x="113" y="204"/>
                  </a:lnTo>
                  <a:lnTo>
                    <a:pt x="115" y="206"/>
                  </a:lnTo>
                  <a:lnTo>
                    <a:pt x="118" y="206"/>
                  </a:lnTo>
                  <a:lnTo>
                    <a:pt x="120" y="209"/>
                  </a:lnTo>
                  <a:lnTo>
                    <a:pt x="123" y="209"/>
                  </a:lnTo>
                  <a:lnTo>
                    <a:pt x="126" y="212"/>
                  </a:lnTo>
                  <a:lnTo>
                    <a:pt x="131" y="212"/>
                  </a:lnTo>
                  <a:lnTo>
                    <a:pt x="133" y="214"/>
                  </a:lnTo>
                  <a:lnTo>
                    <a:pt x="136" y="212"/>
                  </a:lnTo>
                  <a:lnTo>
                    <a:pt x="141" y="212"/>
                  </a:lnTo>
                  <a:lnTo>
                    <a:pt x="144" y="212"/>
                  </a:lnTo>
                  <a:lnTo>
                    <a:pt x="147" y="214"/>
                  </a:lnTo>
                  <a:lnTo>
                    <a:pt x="149" y="217"/>
                  </a:lnTo>
                  <a:lnTo>
                    <a:pt x="152" y="220"/>
                  </a:lnTo>
                  <a:lnTo>
                    <a:pt x="154" y="222"/>
                  </a:lnTo>
                  <a:lnTo>
                    <a:pt x="160" y="222"/>
                  </a:lnTo>
                  <a:lnTo>
                    <a:pt x="162" y="222"/>
                  </a:lnTo>
                  <a:lnTo>
                    <a:pt x="165" y="225"/>
                  </a:lnTo>
                  <a:lnTo>
                    <a:pt x="168" y="225"/>
                  </a:lnTo>
                  <a:lnTo>
                    <a:pt x="170" y="230"/>
                  </a:lnTo>
                  <a:lnTo>
                    <a:pt x="173" y="230"/>
                  </a:lnTo>
                  <a:lnTo>
                    <a:pt x="173" y="233"/>
                  </a:lnTo>
                  <a:lnTo>
                    <a:pt x="173" y="235"/>
                  </a:lnTo>
                  <a:lnTo>
                    <a:pt x="173" y="235"/>
                  </a:lnTo>
                  <a:lnTo>
                    <a:pt x="175" y="238"/>
                  </a:lnTo>
                  <a:lnTo>
                    <a:pt x="178" y="240"/>
                  </a:lnTo>
                  <a:lnTo>
                    <a:pt x="181" y="243"/>
                  </a:lnTo>
                  <a:lnTo>
                    <a:pt x="183" y="243"/>
                  </a:lnTo>
                  <a:lnTo>
                    <a:pt x="186" y="243"/>
                  </a:lnTo>
                  <a:lnTo>
                    <a:pt x="186" y="243"/>
                  </a:lnTo>
                  <a:lnTo>
                    <a:pt x="188" y="246"/>
                  </a:lnTo>
                  <a:lnTo>
                    <a:pt x="191" y="246"/>
                  </a:lnTo>
                  <a:lnTo>
                    <a:pt x="191" y="246"/>
                  </a:lnTo>
                  <a:lnTo>
                    <a:pt x="191" y="243"/>
                  </a:lnTo>
                  <a:lnTo>
                    <a:pt x="194" y="240"/>
                  </a:lnTo>
                  <a:lnTo>
                    <a:pt x="196" y="240"/>
                  </a:lnTo>
                  <a:lnTo>
                    <a:pt x="199" y="240"/>
                  </a:lnTo>
                  <a:lnTo>
                    <a:pt x="199" y="243"/>
                  </a:lnTo>
                  <a:lnTo>
                    <a:pt x="199" y="246"/>
                  </a:lnTo>
                  <a:lnTo>
                    <a:pt x="202" y="246"/>
                  </a:lnTo>
                  <a:lnTo>
                    <a:pt x="202" y="248"/>
                  </a:lnTo>
                  <a:lnTo>
                    <a:pt x="202" y="254"/>
                  </a:lnTo>
                  <a:lnTo>
                    <a:pt x="202" y="259"/>
                  </a:lnTo>
                  <a:lnTo>
                    <a:pt x="202" y="261"/>
                  </a:lnTo>
                  <a:lnTo>
                    <a:pt x="199" y="264"/>
                  </a:lnTo>
                  <a:lnTo>
                    <a:pt x="196" y="267"/>
                  </a:lnTo>
                  <a:lnTo>
                    <a:pt x="196" y="267"/>
                  </a:lnTo>
                  <a:lnTo>
                    <a:pt x="196" y="269"/>
                  </a:lnTo>
                  <a:lnTo>
                    <a:pt x="194" y="269"/>
                  </a:lnTo>
                  <a:lnTo>
                    <a:pt x="191" y="272"/>
                  </a:lnTo>
                  <a:lnTo>
                    <a:pt x="191" y="275"/>
                  </a:lnTo>
                  <a:lnTo>
                    <a:pt x="188" y="277"/>
                  </a:lnTo>
                  <a:lnTo>
                    <a:pt x="188" y="280"/>
                  </a:lnTo>
                  <a:lnTo>
                    <a:pt x="188" y="282"/>
                  </a:lnTo>
                  <a:lnTo>
                    <a:pt x="191" y="282"/>
                  </a:lnTo>
                  <a:lnTo>
                    <a:pt x="191" y="285"/>
                  </a:lnTo>
                  <a:lnTo>
                    <a:pt x="191" y="288"/>
                  </a:lnTo>
                  <a:lnTo>
                    <a:pt x="188" y="290"/>
                  </a:lnTo>
                  <a:lnTo>
                    <a:pt x="188" y="290"/>
                  </a:lnTo>
                  <a:lnTo>
                    <a:pt x="188" y="293"/>
                  </a:lnTo>
                  <a:lnTo>
                    <a:pt x="188" y="298"/>
                  </a:lnTo>
                  <a:lnTo>
                    <a:pt x="191" y="298"/>
                  </a:lnTo>
                  <a:lnTo>
                    <a:pt x="194" y="301"/>
                  </a:lnTo>
                  <a:lnTo>
                    <a:pt x="194" y="303"/>
                  </a:lnTo>
                  <a:lnTo>
                    <a:pt x="196" y="306"/>
                  </a:lnTo>
                  <a:lnTo>
                    <a:pt x="202" y="314"/>
                  </a:lnTo>
                  <a:lnTo>
                    <a:pt x="204" y="319"/>
                  </a:lnTo>
                  <a:lnTo>
                    <a:pt x="207" y="322"/>
                  </a:lnTo>
                  <a:lnTo>
                    <a:pt x="209" y="324"/>
                  </a:lnTo>
                  <a:lnTo>
                    <a:pt x="209" y="327"/>
                  </a:lnTo>
                  <a:lnTo>
                    <a:pt x="212" y="332"/>
                  </a:lnTo>
                  <a:lnTo>
                    <a:pt x="217" y="335"/>
                  </a:lnTo>
                  <a:lnTo>
                    <a:pt x="220" y="337"/>
                  </a:lnTo>
                  <a:lnTo>
                    <a:pt x="225" y="337"/>
                  </a:lnTo>
                  <a:lnTo>
                    <a:pt x="228" y="340"/>
                  </a:lnTo>
                  <a:lnTo>
                    <a:pt x="230" y="343"/>
                  </a:lnTo>
                  <a:lnTo>
                    <a:pt x="233" y="345"/>
                  </a:lnTo>
                  <a:lnTo>
                    <a:pt x="233" y="348"/>
                  </a:lnTo>
                  <a:lnTo>
                    <a:pt x="236" y="353"/>
                  </a:lnTo>
                  <a:lnTo>
                    <a:pt x="236" y="358"/>
                  </a:lnTo>
                  <a:lnTo>
                    <a:pt x="236" y="364"/>
                  </a:lnTo>
                  <a:lnTo>
                    <a:pt x="236" y="369"/>
                  </a:lnTo>
                  <a:lnTo>
                    <a:pt x="280" y="353"/>
                  </a:lnTo>
                  <a:lnTo>
                    <a:pt x="319" y="324"/>
                  </a:lnTo>
                  <a:lnTo>
                    <a:pt x="348" y="288"/>
                  </a:lnTo>
                  <a:lnTo>
                    <a:pt x="346" y="285"/>
                  </a:lnTo>
                  <a:lnTo>
                    <a:pt x="340" y="285"/>
                  </a:lnTo>
                  <a:lnTo>
                    <a:pt x="338" y="285"/>
                  </a:lnTo>
                  <a:lnTo>
                    <a:pt x="335" y="285"/>
                  </a:lnTo>
                  <a:lnTo>
                    <a:pt x="330" y="282"/>
                  </a:lnTo>
                  <a:lnTo>
                    <a:pt x="330" y="282"/>
                  </a:lnTo>
                  <a:lnTo>
                    <a:pt x="327" y="282"/>
                  </a:lnTo>
                  <a:lnTo>
                    <a:pt x="325" y="282"/>
                  </a:lnTo>
                  <a:lnTo>
                    <a:pt x="325" y="280"/>
                  </a:lnTo>
                  <a:lnTo>
                    <a:pt x="322" y="280"/>
                  </a:lnTo>
                  <a:lnTo>
                    <a:pt x="319" y="277"/>
                  </a:lnTo>
                  <a:lnTo>
                    <a:pt x="317" y="277"/>
                  </a:lnTo>
                  <a:lnTo>
                    <a:pt x="314" y="277"/>
                  </a:lnTo>
                  <a:lnTo>
                    <a:pt x="312" y="277"/>
                  </a:lnTo>
                  <a:lnTo>
                    <a:pt x="312" y="275"/>
                  </a:lnTo>
                  <a:lnTo>
                    <a:pt x="309" y="275"/>
                  </a:lnTo>
                  <a:lnTo>
                    <a:pt x="306" y="272"/>
                  </a:lnTo>
                  <a:lnTo>
                    <a:pt x="306" y="272"/>
                  </a:lnTo>
                  <a:lnTo>
                    <a:pt x="306" y="269"/>
                  </a:lnTo>
                  <a:lnTo>
                    <a:pt x="304" y="267"/>
                  </a:lnTo>
                  <a:lnTo>
                    <a:pt x="304" y="264"/>
                  </a:lnTo>
                  <a:lnTo>
                    <a:pt x="301" y="264"/>
                  </a:lnTo>
                  <a:lnTo>
                    <a:pt x="301" y="261"/>
                  </a:lnTo>
                  <a:lnTo>
                    <a:pt x="301" y="259"/>
                  </a:lnTo>
                  <a:lnTo>
                    <a:pt x="301" y="259"/>
                  </a:lnTo>
                  <a:lnTo>
                    <a:pt x="298" y="256"/>
                  </a:lnTo>
                  <a:lnTo>
                    <a:pt x="293" y="254"/>
                  </a:lnTo>
                  <a:lnTo>
                    <a:pt x="288" y="251"/>
                  </a:lnTo>
                  <a:lnTo>
                    <a:pt x="285" y="251"/>
                  </a:lnTo>
                  <a:lnTo>
                    <a:pt x="283" y="251"/>
                  </a:lnTo>
                  <a:lnTo>
                    <a:pt x="278" y="251"/>
                  </a:lnTo>
                  <a:lnTo>
                    <a:pt x="275" y="246"/>
                  </a:lnTo>
                  <a:lnTo>
                    <a:pt x="272" y="243"/>
                  </a:lnTo>
                  <a:lnTo>
                    <a:pt x="270" y="243"/>
                  </a:lnTo>
                  <a:lnTo>
                    <a:pt x="267" y="240"/>
                  </a:lnTo>
                  <a:lnTo>
                    <a:pt x="267" y="240"/>
                  </a:lnTo>
                  <a:lnTo>
                    <a:pt x="264" y="238"/>
                  </a:lnTo>
                  <a:lnTo>
                    <a:pt x="264" y="235"/>
                  </a:lnTo>
                  <a:lnTo>
                    <a:pt x="264" y="235"/>
                  </a:lnTo>
                  <a:lnTo>
                    <a:pt x="262" y="235"/>
                  </a:lnTo>
                  <a:lnTo>
                    <a:pt x="262" y="235"/>
                  </a:lnTo>
                  <a:lnTo>
                    <a:pt x="262" y="235"/>
                  </a:lnTo>
                  <a:lnTo>
                    <a:pt x="259" y="233"/>
                  </a:lnTo>
                  <a:lnTo>
                    <a:pt x="257" y="233"/>
                  </a:lnTo>
                  <a:lnTo>
                    <a:pt x="254" y="233"/>
                  </a:lnTo>
                  <a:lnTo>
                    <a:pt x="251" y="235"/>
                  </a:lnTo>
                  <a:lnTo>
                    <a:pt x="249" y="235"/>
                  </a:lnTo>
                  <a:lnTo>
                    <a:pt x="246" y="235"/>
                  </a:lnTo>
                  <a:lnTo>
                    <a:pt x="243" y="233"/>
                  </a:lnTo>
                  <a:lnTo>
                    <a:pt x="241" y="233"/>
                  </a:lnTo>
                  <a:lnTo>
                    <a:pt x="241" y="233"/>
                  </a:lnTo>
                  <a:lnTo>
                    <a:pt x="238" y="233"/>
                  </a:lnTo>
                  <a:lnTo>
                    <a:pt x="236" y="230"/>
                  </a:lnTo>
                  <a:lnTo>
                    <a:pt x="233" y="230"/>
                  </a:lnTo>
                  <a:lnTo>
                    <a:pt x="233" y="227"/>
                  </a:lnTo>
                  <a:lnTo>
                    <a:pt x="230" y="230"/>
                  </a:lnTo>
                  <a:lnTo>
                    <a:pt x="228" y="230"/>
                  </a:lnTo>
                  <a:lnTo>
                    <a:pt x="225" y="230"/>
                  </a:lnTo>
                  <a:lnTo>
                    <a:pt x="225" y="230"/>
                  </a:lnTo>
                  <a:lnTo>
                    <a:pt x="225" y="227"/>
                  </a:lnTo>
                  <a:lnTo>
                    <a:pt x="225" y="227"/>
                  </a:lnTo>
                  <a:lnTo>
                    <a:pt x="225" y="227"/>
                  </a:lnTo>
                  <a:lnTo>
                    <a:pt x="223" y="227"/>
                  </a:lnTo>
                  <a:lnTo>
                    <a:pt x="220" y="230"/>
                  </a:lnTo>
                  <a:lnTo>
                    <a:pt x="215" y="230"/>
                  </a:lnTo>
                  <a:lnTo>
                    <a:pt x="212" y="233"/>
                  </a:lnTo>
                  <a:lnTo>
                    <a:pt x="209" y="233"/>
                  </a:lnTo>
                  <a:lnTo>
                    <a:pt x="209" y="238"/>
                  </a:lnTo>
                  <a:lnTo>
                    <a:pt x="207" y="240"/>
                  </a:lnTo>
                  <a:lnTo>
                    <a:pt x="204" y="240"/>
                  </a:lnTo>
                  <a:lnTo>
                    <a:pt x="202" y="240"/>
                  </a:lnTo>
                  <a:lnTo>
                    <a:pt x="199" y="238"/>
                  </a:lnTo>
                  <a:lnTo>
                    <a:pt x="196" y="238"/>
                  </a:lnTo>
                  <a:lnTo>
                    <a:pt x="194" y="238"/>
                  </a:lnTo>
                  <a:lnTo>
                    <a:pt x="191" y="240"/>
                  </a:lnTo>
                  <a:lnTo>
                    <a:pt x="188" y="240"/>
                  </a:lnTo>
                  <a:lnTo>
                    <a:pt x="186" y="238"/>
                  </a:lnTo>
                  <a:lnTo>
                    <a:pt x="183" y="235"/>
                  </a:lnTo>
                  <a:lnTo>
                    <a:pt x="181" y="233"/>
                  </a:lnTo>
                  <a:lnTo>
                    <a:pt x="181" y="230"/>
                  </a:lnTo>
                  <a:lnTo>
                    <a:pt x="181" y="227"/>
                  </a:lnTo>
                  <a:lnTo>
                    <a:pt x="181" y="222"/>
                  </a:lnTo>
                  <a:lnTo>
                    <a:pt x="183" y="220"/>
                  </a:lnTo>
                  <a:lnTo>
                    <a:pt x="183" y="217"/>
                  </a:lnTo>
                  <a:lnTo>
                    <a:pt x="183" y="214"/>
                  </a:lnTo>
                  <a:lnTo>
                    <a:pt x="181" y="214"/>
                  </a:lnTo>
                  <a:lnTo>
                    <a:pt x="178" y="212"/>
                  </a:lnTo>
                  <a:lnTo>
                    <a:pt x="173" y="212"/>
                  </a:lnTo>
                  <a:lnTo>
                    <a:pt x="170" y="214"/>
                  </a:lnTo>
                  <a:lnTo>
                    <a:pt x="165" y="212"/>
                  </a:lnTo>
                  <a:lnTo>
                    <a:pt x="165" y="212"/>
                  </a:lnTo>
                  <a:lnTo>
                    <a:pt x="165" y="209"/>
                  </a:lnTo>
                  <a:lnTo>
                    <a:pt x="168" y="206"/>
                  </a:lnTo>
                  <a:lnTo>
                    <a:pt x="168" y="204"/>
                  </a:lnTo>
                  <a:lnTo>
                    <a:pt x="168" y="204"/>
                  </a:lnTo>
                  <a:lnTo>
                    <a:pt x="170" y="199"/>
                  </a:lnTo>
                  <a:lnTo>
                    <a:pt x="170" y="196"/>
                  </a:lnTo>
                  <a:lnTo>
                    <a:pt x="173" y="196"/>
                  </a:lnTo>
                  <a:lnTo>
                    <a:pt x="170" y="193"/>
                  </a:lnTo>
                  <a:lnTo>
                    <a:pt x="170" y="191"/>
                  </a:lnTo>
                  <a:lnTo>
                    <a:pt x="165" y="191"/>
                  </a:lnTo>
                  <a:lnTo>
                    <a:pt x="162" y="193"/>
                  </a:lnTo>
                  <a:lnTo>
                    <a:pt x="160" y="193"/>
                  </a:lnTo>
                  <a:lnTo>
                    <a:pt x="160" y="199"/>
                  </a:lnTo>
                  <a:lnTo>
                    <a:pt x="157" y="201"/>
                  </a:lnTo>
                  <a:lnTo>
                    <a:pt x="154" y="201"/>
                  </a:lnTo>
                  <a:lnTo>
                    <a:pt x="152" y="201"/>
                  </a:lnTo>
                  <a:lnTo>
                    <a:pt x="149" y="204"/>
                  </a:lnTo>
                  <a:lnTo>
                    <a:pt x="147" y="204"/>
                  </a:lnTo>
                  <a:lnTo>
                    <a:pt x="144" y="204"/>
                  </a:lnTo>
                  <a:lnTo>
                    <a:pt x="141" y="204"/>
                  </a:lnTo>
                  <a:lnTo>
                    <a:pt x="139" y="201"/>
                  </a:lnTo>
                  <a:lnTo>
                    <a:pt x="136" y="199"/>
                  </a:lnTo>
                  <a:lnTo>
                    <a:pt x="136" y="196"/>
                  </a:lnTo>
                  <a:lnTo>
                    <a:pt x="133" y="193"/>
                  </a:lnTo>
                  <a:lnTo>
                    <a:pt x="133" y="188"/>
                  </a:lnTo>
                  <a:lnTo>
                    <a:pt x="136" y="183"/>
                  </a:lnTo>
                  <a:lnTo>
                    <a:pt x="136" y="178"/>
                  </a:lnTo>
                  <a:lnTo>
                    <a:pt x="139" y="175"/>
                  </a:lnTo>
                  <a:lnTo>
                    <a:pt x="139" y="172"/>
                  </a:lnTo>
                  <a:lnTo>
                    <a:pt x="139" y="170"/>
                  </a:lnTo>
                  <a:lnTo>
                    <a:pt x="141" y="167"/>
                  </a:lnTo>
                  <a:lnTo>
                    <a:pt x="144" y="165"/>
                  </a:lnTo>
                  <a:lnTo>
                    <a:pt x="147" y="165"/>
                  </a:lnTo>
                  <a:lnTo>
                    <a:pt x="152" y="162"/>
                  </a:lnTo>
                  <a:lnTo>
                    <a:pt x="157" y="159"/>
                  </a:lnTo>
                  <a:lnTo>
                    <a:pt x="160" y="159"/>
                  </a:lnTo>
                  <a:lnTo>
                    <a:pt x="162" y="162"/>
                  </a:lnTo>
                  <a:lnTo>
                    <a:pt x="165" y="162"/>
                  </a:lnTo>
                  <a:lnTo>
                    <a:pt x="165" y="162"/>
                  </a:lnTo>
                  <a:lnTo>
                    <a:pt x="170" y="162"/>
                  </a:lnTo>
                  <a:lnTo>
                    <a:pt x="170" y="159"/>
                  </a:lnTo>
                  <a:lnTo>
                    <a:pt x="173" y="157"/>
                  </a:lnTo>
                  <a:lnTo>
                    <a:pt x="178" y="157"/>
                  </a:lnTo>
                  <a:lnTo>
                    <a:pt x="183" y="157"/>
                  </a:lnTo>
                  <a:lnTo>
                    <a:pt x="186" y="159"/>
                  </a:lnTo>
                  <a:lnTo>
                    <a:pt x="186" y="159"/>
                  </a:lnTo>
                  <a:lnTo>
                    <a:pt x="188" y="159"/>
                  </a:lnTo>
                  <a:lnTo>
                    <a:pt x="191" y="159"/>
                  </a:lnTo>
                  <a:lnTo>
                    <a:pt x="194" y="162"/>
                  </a:lnTo>
                  <a:lnTo>
                    <a:pt x="194" y="165"/>
                  </a:lnTo>
                  <a:lnTo>
                    <a:pt x="194" y="167"/>
                  </a:lnTo>
                  <a:lnTo>
                    <a:pt x="194" y="170"/>
                  </a:lnTo>
                  <a:lnTo>
                    <a:pt x="196" y="170"/>
                  </a:lnTo>
                  <a:lnTo>
                    <a:pt x="202" y="172"/>
                  </a:lnTo>
                  <a:lnTo>
                    <a:pt x="202" y="170"/>
                  </a:lnTo>
                  <a:lnTo>
                    <a:pt x="202" y="167"/>
                  </a:lnTo>
                  <a:lnTo>
                    <a:pt x="202" y="167"/>
                  </a:lnTo>
                  <a:lnTo>
                    <a:pt x="202" y="165"/>
                  </a:lnTo>
                  <a:lnTo>
                    <a:pt x="202" y="159"/>
                  </a:lnTo>
                  <a:lnTo>
                    <a:pt x="202" y="154"/>
                  </a:lnTo>
                  <a:lnTo>
                    <a:pt x="204" y="151"/>
                  </a:lnTo>
                  <a:lnTo>
                    <a:pt x="207" y="149"/>
                  </a:lnTo>
                  <a:lnTo>
                    <a:pt x="209" y="149"/>
                  </a:lnTo>
                  <a:lnTo>
                    <a:pt x="212" y="146"/>
                  </a:lnTo>
                  <a:lnTo>
                    <a:pt x="215" y="144"/>
                  </a:lnTo>
                  <a:lnTo>
                    <a:pt x="217" y="144"/>
                  </a:lnTo>
                  <a:lnTo>
                    <a:pt x="220" y="144"/>
                  </a:lnTo>
                  <a:lnTo>
                    <a:pt x="228" y="138"/>
                  </a:lnTo>
                  <a:lnTo>
                    <a:pt x="228" y="133"/>
                  </a:lnTo>
                  <a:lnTo>
                    <a:pt x="228" y="128"/>
                  </a:lnTo>
                  <a:lnTo>
                    <a:pt x="230" y="128"/>
                  </a:lnTo>
                  <a:lnTo>
                    <a:pt x="230" y="128"/>
                  </a:lnTo>
                  <a:lnTo>
                    <a:pt x="233" y="128"/>
                  </a:lnTo>
                  <a:lnTo>
                    <a:pt x="233" y="125"/>
                  </a:lnTo>
                  <a:lnTo>
                    <a:pt x="236" y="125"/>
                  </a:lnTo>
                  <a:lnTo>
                    <a:pt x="238" y="123"/>
                  </a:lnTo>
                  <a:lnTo>
                    <a:pt x="241" y="120"/>
                  </a:lnTo>
                  <a:lnTo>
                    <a:pt x="241" y="117"/>
                  </a:lnTo>
                  <a:lnTo>
                    <a:pt x="243" y="117"/>
                  </a:lnTo>
                  <a:lnTo>
                    <a:pt x="246" y="117"/>
                  </a:lnTo>
                  <a:lnTo>
                    <a:pt x="249" y="115"/>
                  </a:lnTo>
                  <a:lnTo>
                    <a:pt x="251" y="115"/>
                  </a:lnTo>
                  <a:lnTo>
                    <a:pt x="254" y="115"/>
                  </a:lnTo>
                  <a:lnTo>
                    <a:pt x="254" y="112"/>
                  </a:lnTo>
                  <a:lnTo>
                    <a:pt x="257" y="110"/>
                  </a:lnTo>
                  <a:lnTo>
                    <a:pt x="259" y="107"/>
                  </a:lnTo>
                  <a:lnTo>
                    <a:pt x="262" y="104"/>
                  </a:lnTo>
                  <a:lnTo>
                    <a:pt x="267" y="104"/>
                  </a:lnTo>
                  <a:lnTo>
                    <a:pt x="272" y="102"/>
                  </a:lnTo>
                  <a:lnTo>
                    <a:pt x="275" y="102"/>
                  </a:lnTo>
                  <a:lnTo>
                    <a:pt x="275" y="104"/>
                  </a:lnTo>
                  <a:lnTo>
                    <a:pt x="272" y="104"/>
                  </a:lnTo>
                  <a:lnTo>
                    <a:pt x="272" y="107"/>
                  </a:lnTo>
                  <a:lnTo>
                    <a:pt x="275" y="107"/>
                  </a:lnTo>
                  <a:lnTo>
                    <a:pt x="275" y="107"/>
                  </a:lnTo>
                  <a:lnTo>
                    <a:pt x="278" y="104"/>
                  </a:lnTo>
                  <a:lnTo>
                    <a:pt x="280" y="104"/>
                  </a:lnTo>
                  <a:lnTo>
                    <a:pt x="285" y="102"/>
                  </a:lnTo>
                  <a:lnTo>
                    <a:pt x="291" y="102"/>
                  </a:lnTo>
                  <a:lnTo>
                    <a:pt x="293" y="99"/>
                  </a:lnTo>
                  <a:lnTo>
                    <a:pt x="293" y="99"/>
                  </a:lnTo>
                  <a:lnTo>
                    <a:pt x="296" y="96"/>
                  </a:lnTo>
                  <a:lnTo>
                    <a:pt x="296" y="96"/>
                  </a:lnTo>
                  <a:lnTo>
                    <a:pt x="293" y="96"/>
                  </a:lnTo>
                  <a:lnTo>
                    <a:pt x="291" y="96"/>
                  </a:lnTo>
                  <a:lnTo>
                    <a:pt x="291" y="99"/>
                  </a:lnTo>
                  <a:lnTo>
                    <a:pt x="288" y="99"/>
                  </a:lnTo>
                  <a:lnTo>
                    <a:pt x="288" y="96"/>
                  </a:lnTo>
                  <a:lnTo>
                    <a:pt x="285" y="99"/>
                  </a:lnTo>
                  <a:lnTo>
                    <a:pt x="285" y="99"/>
                  </a:lnTo>
                  <a:lnTo>
                    <a:pt x="283" y="96"/>
                  </a:lnTo>
                  <a:lnTo>
                    <a:pt x="283" y="94"/>
                  </a:lnTo>
                  <a:lnTo>
                    <a:pt x="283" y="91"/>
                  </a:lnTo>
                  <a:lnTo>
                    <a:pt x="285" y="91"/>
                  </a:lnTo>
                  <a:lnTo>
                    <a:pt x="285" y="89"/>
                  </a:lnTo>
                  <a:lnTo>
                    <a:pt x="285" y="86"/>
                  </a:lnTo>
                  <a:lnTo>
                    <a:pt x="283" y="86"/>
                  </a:lnTo>
                  <a:lnTo>
                    <a:pt x="280" y="86"/>
                  </a:lnTo>
                  <a:lnTo>
                    <a:pt x="278" y="86"/>
                  </a:lnTo>
                  <a:lnTo>
                    <a:pt x="280" y="83"/>
                  </a:lnTo>
                  <a:lnTo>
                    <a:pt x="283" y="83"/>
                  </a:lnTo>
                  <a:lnTo>
                    <a:pt x="285" y="83"/>
                  </a:lnTo>
                  <a:lnTo>
                    <a:pt x="288" y="83"/>
                  </a:lnTo>
                  <a:lnTo>
                    <a:pt x="291" y="83"/>
                  </a:lnTo>
                  <a:lnTo>
                    <a:pt x="291" y="86"/>
                  </a:lnTo>
                  <a:lnTo>
                    <a:pt x="293" y="86"/>
                  </a:lnTo>
                  <a:lnTo>
                    <a:pt x="293" y="86"/>
                  </a:lnTo>
                  <a:lnTo>
                    <a:pt x="293" y="86"/>
                  </a:lnTo>
                  <a:lnTo>
                    <a:pt x="293" y="83"/>
                  </a:lnTo>
                  <a:lnTo>
                    <a:pt x="291" y="83"/>
                  </a:lnTo>
                  <a:lnTo>
                    <a:pt x="296" y="83"/>
                  </a:lnTo>
                  <a:lnTo>
                    <a:pt x="298" y="83"/>
                  </a:lnTo>
                  <a:lnTo>
                    <a:pt x="301" y="83"/>
                  </a:lnTo>
                  <a:lnTo>
                    <a:pt x="306" y="81"/>
                  </a:lnTo>
                  <a:lnTo>
                    <a:pt x="309" y="81"/>
                  </a:lnTo>
                  <a:lnTo>
                    <a:pt x="309" y="78"/>
                  </a:lnTo>
                  <a:lnTo>
                    <a:pt x="312" y="78"/>
                  </a:lnTo>
                  <a:lnTo>
                    <a:pt x="314" y="78"/>
                  </a:lnTo>
                  <a:lnTo>
                    <a:pt x="314" y="81"/>
                  </a:lnTo>
                  <a:lnTo>
                    <a:pt x="312" y="81"/>
                  </a:lnTo>
                  <a:lnTo>
                    <a:pt x="312" y="81"/>
                  </a:lnTo>
                  <a:lnTo>
                    <a:pt x="301" y="91"/>
                  </a:lnTo>
                  <a:lnTo>
                    <a:pt x="306" y="91"/>
                  </a:lnTo>
                  <a:lnTo>
                    <a:pt x="309" y="91"/>
                  </a:lnTo>
                  <a:lnTo>
                    <a:pt x="312" y="94"/>
                  </a:lnTo>
                  <a:lnTo>
                    <a:pt x="317" y="94"/>
                  </a:lnTo>
                  <a:lnTo>
                    <a:pt x="317" y="94"/>
                  </a:lnTo>
                  <a:lnTo>
                    <a:pt x="319" y="96"/>
                  </a:lnTo>
                  <a:lnTo>
                    <a:pt x="322" y="94"/>
                  </a:lnTo>
                  <a:lnTo>
                    <a:pt x="322" y="91"/>
                  </a:lnTo>
                  <a:lnTo>
                    <a:pt x="322" y="91"/>
                  </a:lnTo>
                  <a:lnTo>
                    <a:pt x="322" y="89"/>
                  </a:lnTo>
                  <a:lnTo>
                    <a:pt x="322" y="86"/>
                  </a:lnTo>
                  <a:lnTo>
                    <a:pt x="319" y="86"/>
                  </a:lnTo>
                  <a:lnTo>
                    <a:pt x="317" y="83"/>
                  </a:lnTo>
                  <a:lnTo>
                    <a:pt x="317" y="83"/>
                  </a:lnTo>
                  <a:lnTo>
                    <a:pt x="314" y="83"/>
                  </a:lnTo>
                  <a:lnTo>
                    <a:pt x="317" y="81"/>
                  </a:lnTo>
                  <a:lnTo>
                    <a:pt x="317" y="81"/>
                  </a:lnTo>
                  <a:lnTo>
                    <a:pt x="317" y="78"/>
                  </a:lnTo>
                  <a:lnTo>
                    <a:pt x="319" y="76"/>
                  </a:lnTo>
                  <a:lnTo>
                    <a:pt x="319" y="73"/>
                  </a:lnTo>
                  <a:lnTo>
                    <a:pt x="319" y="70"/>
                  </a:lnTo>
                  <a:lnTo>
                    <a:pt x="319" y="70"/>
                  </a:lnTo>
                  <a:lnTo>
                    <a:pt x="319" y="68"/>
                  </a:lnTo>
                  <a:lnTo>
                    <a:pt x="317" y="65"/>
                  </a:lnTo>
                  <a:lnTo>
                    <a:pt x="314" y="65"/>
                  </a:lnTo>
                  <a:lnTo>
                    <a:pt x="312" y="65"/>
                  </a:lnTo>
                  <a:lnTo>
                    <a:pt x="312" y="62"/>
                  </a:lnTo>
                  <a:lnTo>
                    <a:pt x="309" y="60"/>
                  </a:lnTo>
                  <a:lnTo>
                    <a:pt x="309" y="57"/>
                  </a:lnTo>
                  <a:lnTo>
                    <a:pt x="309" y="55"/>
                  </a:lnTo>
                  <a:lnTo>
                    <a:pt x="309" y="52"/>
                  </a:lnTo>
                  <a:lnTo>
                    <a:pt x="304" y="47"/>
                  </a:lnTo>
                  <a:lnTo>
                    <a:pt x="301" y="49"/>
                  </a:lnTo>
                  <a:lnTo>
                    <a:pt x="298" y="52"/>
                  </a:lnTo>
                  <a:lnTo>
                    <a:pt x="296" y="52"/>
                  </a:lnTo>
                  <a:lnTo>
                    <a:pt x="293" y="52"/>
                  </a:lnTo>
                  <a:lnTo>
                    <a:pt x="293" y="52"/>
                  </a:lnTo>
                  <a:lnTo>
                    <a:pt x="291" y="49"/>
                  </a:lnTo>
                  <a:lnTo>
                    <a:pt x="291" y="49"/>
                  </a:lnTo>
                  <a:lnTo>
                    <a:pt x="291" y="47"/>
                  </a:lnTo>
                  <a:lnTo>
                    <a:pt x="293" y="47"/>
                  </a:lnTo>
                  <a:lnTo>
                    <a:pt x="293" y="44"/>
                  </a:lnTo>
                  <a:lnTo>
                    <a:pt x="291" y="44"/>
                  </a:lnTo>
                  <a:lnTo>
                    <a:pt x="291" y="41"/>
                  </a:lnTo>
                  <a:lnTo>
                    <a:pt x="288" y="41"/>
                  </a:lnTo>
                  <a:lnTo>
                    <a:pt x="285" y="39"/>
                  </a:lnTo>
                  <a:lnTo>
                    <a:pt x="283" y="39"/>
                  </a:lnTo>
                  <a:lnTo>
                    <a:pt x="283" y="39"/>
                  </a:lnTo>
                  <a:lnTo>
                    <a:pt x="280" y="39"/>
                  </a:lnTo>
                  <a:lnTo>
                    <a:pt x="278" y="39"/>
                  </a:lnTo>
                  <a:lnTo>
                    <a:pt x="275" y="39"/>
                  </a:lnTo>
                  <a:lnTo>
                    <a:pt x="272" y="39"/>
                  </a:lnTo>
                  <a:lnTo>
                    <a:pt x="272" y="39"/>
                  </a:lnTo>
                  <a:lnTo>
                    <a:pt x="270" y="41"/>
                  </a:lnTo>
                  <a:lnTo>
                    <a:pt x="270" y="44"/>
                  </a:lnTo>
                  <a:lnTo>
                    <a:pt x="267" y="44"/>
                  </a:lnTo>
                  <a:lnTo>
                    <a:pt x="267" y="47"/>
                  </a:lnTo>
                  <a:lnTo>
                    <a:pt x="267" y="47"/>
                  </a:lnTo>
                  <a:lnTo>
                    <a:pt x="264" y="49"/>
                  </a:lnTo>
                  <a:lnTo>
                    <a:pt x="264" y="49"/>
                  </a:lnTo>
                  <a:lnTo>
                    <a:pt x="267" y="52"/>
                  </a:lnTo>
                  <a:lnTo>
                    <a:pt x="264" y="57"/>
                  </a:lnTo>
                  <a:lnTo>
                    <a:pt x="262" y="62"/>
                  </a:lnTo>
                  <a:lnTo>
                    <a:pt x="259" y="65"/>
                  </a:lnTo>
                  <a:lnTo>
                    <a:pt x="254" y="65"/>
                  </a:lnTo>
                  <a:lnTo>
                    <a:pt x="249" y="65"/>
                  </a:lnTo>
                  <a:lnTo>
                    <a:pt x="249" y="68"/>
                  </a:lnTo>
                  <a:lnTo>
                    <a:pt x="246" y="70"/>
                  </a:lnTo>
                  <a:lnTo>
                    <a:pt x="246" y="73"/>
                  </a:lnTo>
                  <a:lnTo>
                    <a:pt x="243" y="76"/>
                  </a:lnTo>
                  <a:lnTo>
                    <a:pt x="241" y="78"/>
                  </a:lnTo>
                  <a:lnTo>
                    <a:pt x="238" y="76"/>
                  </a:lnTo>
                  <a:lnTo>
                    <a:pt x="238" y="76"/>
                  </a:lnTo>
                  <a:lnTo>
                    <a:pt x="238" y="73"/>
                  </a:lnTo>
                  <a:lnTo>
                    <a:pt x="238" y="70"/>
                  </a:lnTo>
                  <a:lnTo>
                    <a:pt x="238" y="70"/>
                  </a:lnTo>
                  <a:lnTo>
                    <a:pt x="238" y="68"/>
                  </a:lnTo>
                  <a:lnTo>
                    <a:pt x="241" y="68"/>
                  </a:lnTo>
                  <a:lnTo>
                    <a:pt x="241" y="65"/>
                  </a:lnTo>
                  <a:lnTo>
                    <a:pt x="241" y="65"/>
                  </a:lnTo>
                  <a:lnTo>
                    <a:pt x="238" y="62"/>
                  </a:lnTo>
                  <a:lnTo>
                    <a:pt x="236" y="62"/>
                  </a:lnTo>
                  <a:lnTo>
                    <a:pt x="230" y="62"/>
                  </a:lnTo>
                  <a:lnTo>
                    <a:pt x="228" y="62"/>
                  </a:lnTo>
                  <a:lnTo>
                    <a:pt x="225" y="60"/>
                  </a:lnTo>
                  <a:lnTo>
                    <a:pt x="220" y="57"/>
                  </a:lnTo>
                  <a:lnTo>
                    <a:pt x="217" y="57"/>
                  </a:lnTo>
                  <a:lnTo>
                    <a:pt x="215" y="57"/>
                  </a:lnTo>
                  <a:lnTo>
                    <a:pt x="215" y="55"/>
                  </a:lnTo>
                  <a:lnTo>
                    <a:pt x="217" y="52"/>
                  </a:lnTo>
                  <a:lnTo>
                    <a:pt x="215" y="52"/>
                  </a:lnTo>
                  <a:lnTo>
                    <a:pt x="215" y="49"/>
                  </a:lnTo>
                  <a:lnTo>
                    <a:pt x="217" y="47"/>
                  </a:lnTo>
                  <a:lnTo>
                    <a:pt x="220" y="44"/>
                  </a:lnTo>
                  <a:lnTo>
                    <a:pt x="225" y="41"/>
                  </a:lnTo>
                  <a:lnTo>
                    <a:pt x="228" y="39"/>
                  </a:lnTo>
                  <a:lnTo>
                    <a:pt x="233" y="39"/>
                  </a:lnTo>
                  <a:lnTo>
                    <a:pt x="236" y="36"/>
                  </a:lnTo>
                  <a:lnTo>
                    <a:pt x="238" y="36"/>
                  </a:lnTo>
                  <a:lnTo>
                    <a:pt x="243" y="34"/>
                  </a:lnTo>
                  <a:lnTo>
                    <a:pt x="246" y="34"/>
                  </a:lnTo>
                  <a:lnTo>
                    <a:pt x="251" y="31"/>
                  </a:lnTo>
                  <a:lnTo>
                    <a:pt x="254" y="31"/>
                  </a:lnTo>
                  <a:lnTo>
                    <a:pt x="257" y="28"/>
                  </a:lnTo>
                  <a:lnTo>
                    <a:pt x="254" y="31"/>
                  </a:lnTo>
                  <a:lnTo>
                    <a:pt x="251" y="34"/>
                  </a:lnTo>
                  <a:lnTo>
                    <a:pt x="251" y="34"/>
                  </a:lnTo>
                  <a:lnTo>
                    <a:pt x="254" y="36"/>
                  </a:lnTo>
                  <a:lnTo>
                    <a:pt x="257" y="36"/>
                  </a:lnTo>
                  <a:lnTo>
                    <a:pt x="259" y="34"/>
                  </a:lnTo>
                  <a:lnTo>
                    <a:pt x="262" y="34"/>
                  </a:lnTo>
                  <a:lnTo>
                    <a:pt x="264" y="34"/>
                  </a:lnTo>
                  <a:lnTo>
                    <a:pt x="264" y="34"/>
                  </a:lnTo>
                  <a:lnTo>
                    <a:pt x="267" y="36"/>
                  </a:lnTo>
                  <a:lnTo>
                    <a:pt x="267" y="34"/>
                  </a:lnTo>
                  <a:lnTo>
                    <a:pt x="267" y="31"/>
                  </a:lnTo>
                  <a:lnTo>
                    <a:pt x="264" y="28"/>
                  </a:lnTo>
                  <a:lnTo>
                    <a:pt x="262" y="28"/>
                  </a:lnTo>
                  <a:lnTo>
                    <a:pt x="262" y="28"/>
                  </a:lnTo>
                  <a:lnTo>
                    <a:pt x="259" y="26"/>
                  </a:lnTo>
                  <a:lnTo>
                    <a:pt x="262" y="26"/>
                  </a:lnTo>
                  <a:lnTo>
                    <a:pt x="262" y="26"/>
                  </a:lnTo>
                  <a:lnTo>
                    <a:pt x="264" y="26"/>
                  </a:lnTo>
                  <a:lnTo>
                    <a:pt x="267" y="26"/>
                  </a:lnTo>
                  <a:lnTo>
                    <a:pt x="254" y="21"/>
                  </a:lnTo>
                  <a:lnTo>
                    <a:pt x="246" y="18"/>
                  </a:lnTo>
                  <a:lnTo>
                    <a:pt x="243" y="18"/>
                  </a:lnTo>
                  <a:lnTo>
                    <a:pt x="243" y="18"/>
                  </a:lnTo>
                  <a:lnTo>
                    <a:pt x="241" y="21"/>
                  </a:lnTo>
                  <a:lnTo>
                    <a:pt x="238" y="21"/>
                  </a:lnTo>
                  <a:lnTo>
                    <a:pt x="238" y="18"/>
                  </a:lnTo>
                  <a:lnTo>
                    <a:pt x="241" y="18"/>
                  </a:lnTo>
                  <a:lnTo>
                    <a:pt x="241" y="18"/>
                  </a:lnTo>
                  <a:lnTo>
                    <a:pt x="236" y="15"/>
                  </a:lnTo>
                  <a:lnTo>
                    <a:pt x="233" y="15"/>
                  </a:lnTo>
                  <a:lnTo>
                    <a:pt x="233" y="18"/>
                  </a:lnTo>
                  <a:lnTo>
                    <a:pt x="230" y="21"/>
                  </a:lnTo>
                  <a:lnTo>
                    <a:pt x="228" y="21"/>
                  </a:lnTo>
                  <a:lnTo>
                    <a:pt x="225" y="21"/>
                  </a:lnTo>
                  <a:lnTo>
                    <a:pt x="220" y="21"/>
                  </a:lnTo>
                  <a:lnTo>
                    <a:pt x="215" y="18"/>
                  </a:lnTo>
                  <a:lnTo>
                    <a:pt x="215" y="18"/>
                  </a:lnTo>
                  <a:lnTo>
                    <a:pt x="212" y="15"/>
                  </a:lnTo>
                  <a:lnTo>
                    <a:pt x="217" y="18"/>
                  </a:lnTo>
                  <a:lnTo>
                    <a:pt x="223" y="18"/>
                  </a:lnTo>
                  <a:lnTo>
                    <a:pt x="225" y="15"/>
                  </a:lnTo>
                  <a:lnTo>
                    <a:pt x="225" y="15"/>
                  </a:lnTo>
                  <a:lnTo>
                    <a:pt x="228" y="15"/>
                  </a:lnTo>
                  <a:lnTo>
                    <a:pt x="230" y="13"/>
                  </a:lnTo>
                  <a:lnTo>
                    <a:pt x="207" y="10"/>
                  </a:lnTo>
                  <a:lnTo>
                    <a:pt x="194" y="10"/>
                  </a:lnTo>
                  <a:close/>
                  <a:moveTo>
                    <a:pt x="194" y="0"/>
                  </a:moveTo>
                  <a:lnTo>
                    <a:pt x="196" y="0"/>
                  </a:lnTo>
                  <a:lnTo>
                    <a:pt x="207" y="0"/>
                  </a:lnTo>
                  <a:lnTo>
                    <a:pt x="228" y="2"/>
                  </a:lnTo>
                  <a:lnTo>
                    <a:pt x="233" y="5"/>
                  </a:lnTo>
                  <a:lnTo>
                    <a:pt x="238" y="5"/>
                  </a:lnTo>
                  <a:lnTo>
                    <a:pt x="254" y="10"/>
                  </a:lnTo>
                  <a:lnTo>
                    <a:pt x="257" y="10"/>
                  </a:lnTo>
                  <a:lnTo>
                    <a:pt x="264" y="13"/>
                  </a:lnTo>
                  <a:lnTo>
                    <a:pt x="264" y="13"/>
                  </a:lnTo>
                  <a:lnTo>
                    <a:pt x="270" y="15"/>
                  </a:lnTo>
                  <a:lnTo>
                    <a:pt x="272" y="18"/>
                  </a:lnTo>
                  <a:lnTo>
                    <a:pt x="278" y="18"/>
                  </a:lnTo>
                  <a:lnTo>
                    <a:pt x="280" y="21"/>
                  </a:lnTo>
                  <a:lnTo>
                    <a:pt x="288" y="26"/>
                  </a:lnTo>
                  <a:lnTo>
                    <a:pt x="309" y="39"/>
                  </a:lnTo>
                  <a:lnTo>
                    <a:pt x="322" y="49"/>
                  </a:lnTo>
                  <a:lnTo>
                    <a:pt x="330" y="57"/>
                  </a:lnTo>
                  <a:lnTo>
                    <a:pt x="335" y="62"/>
                  </a:lnTo>
                  <a:lnTo>
                    <a:pt x="346" y="73"/>
                  </a:lnTo>
                  <a:lnTo>
                    <a:pt x="353" y="86"/>
                  </a:lnTo>
                  <a:lnTo>
                    <a:pt x="361" y="96"/>
                  </a:lnTo>
                  <a:lnTo>
                    <a:pt x="364" y="104"/>
                  </a:lnTo>
                  <a:lnTo>
                    <a:pt x="367" y="110"/>
                  </a:lnTo>
                  <a:lnTo>
                    <a:pt x="372" y="123"/>
                  </a:lnTo>
                  <a:lnTo>
                    <a:pt x="374" y="125"/>
                  </a:lnTo>
                  <a:lnTo>
                    <a:pt x="380" y="144"/>
                  </a:lnTo>
                  <a:lnTo>
                    <a:pt x="382" y="154"/>
                  </a:lnTo>
                  <a:lnTo>
                    <a:pt x="382" y="162"/>
                  </a:lnTo>
                  <a:lnTo>
                    <a:pt x="385" y="172"/>
                  </a:lnTo>
                  <a:lnTo>
                    <a:pt x="385" y="193"/>
                  </a:lnTo>
                  <a:lnTo>
                    <a:pt x="385" y="212"/>
                  </a:lnTo>
                  <a:lnTo>
                    <a:pt x="382" y="222"/>
                  </a:lnTo>
                  <a:lnTo>
                    <a:pt x="382" y="230"/>
                  </a:lnTo>
                  <a:lnTo>
                    <a:pt x="380" y="240"/>
                  </a:lnTo>
                  <a:lnTo>
                    <a:pt x="374" y="259"/>
                  </a:lnTo>
                  <a:lnTo>
                    <a:pt x="369" y="267"/>
                  </a:lnTo>
                  <a:lnTo>
                    <a:pt x="367" y="275"/>
                  </a:lnTo>
                  <a:lnTo>
                    <a:pt x="364" y="280"/>
                  </a:lnTo>
                  <a:lnTo>
                    <a:pt x="361" y="288"/>
                  </a:lnTo>
                  <a:lnTo>
                    <a:pt x="356" y="293"/>
                  </a:lnTo>
                  <a:lnTo>
                    <a:pt x="346" y="311"/>
                  </a:lnTo>
                  <a:lnTo>
                    <a:pt x="335" y="322"/>
                  </a:lnTo>
                  <a:lnTo>
                    <a:pt x="330" y="330"/>
                  </a:lnTo>
                  <a:lnTo>
                    <a:pt x="322" y="335"/>
                  </a:lnTo>
                  <a:lnTo>
                    <a:pt x="306" y="348"/>
                  </a:lnTo>
                  <a:lnTo>
                    <a:pt x="288" y="358"/>
                  </a:lnTo>
                  <a:lnTo>
                    <a:pt x="280" y="364"/>
                  </a:lnTo>
                  <a:lnTo>
                    <a:pt x="264" y="371"/>
                  </a:lnTo>
                  <a:lnTo>
                    <a:pt x="254" y="374"/>
                  </a:lnTo>
                  <a:lnTo>
                    <a:pt x="236" y="379"/>
                  </a:lnTo>
                  <a:lnTo>
                    <a:pt x="223" y="382"/>
                  </a:lnTo>
                  <a:lnTo>
                    <a:pt x="207" y="385"/>
                  </a:lnTo>
                  <a:lnTo>
                    <a:pt x="194" y="385"/>
                  </a:lnTo>
                  <a:lnTo>
                    <a:pt x="162" y="382"/>
                  </a:lnTo>
                  <a:lnTo>
                    <a:pt x="131" y="374"/>
                  </a:lnTo>
                  <a:lnTo>
                    <a:pt x="123" y="371"/>
                  </a:lnTo>
                  <a:lnTo>
                    <a:pt x="105" y="364"/>
                  </a:lnTo>
                  <a:lnTo>
                    <a:pt x="97" y="358"/>
                  </a:lnTo>
                  <a:lnTo>
                    <a:pt x="81" y="348"/>
                  </a:lnTo>
                  <a:lnTo>
                    <a:pt x="63" y="335"/>
                  </a:lnTo>
                  <a:lnTo>
                    <a:pt x="58" y="330"/>
                  </a:lnTo>
                  <a:lnTo>
                    <a:pt x="50" y="322"/>
                  </a:lnTo>
                  <a:lnTo>
                    <a:pt x="42" y="311"/>
                  </a:lnTo>
                  <a:lnTo>
                    <a:pt x="34" y="301"/>
                  </a:lnTo>
                  <a:lnTo>
                    <a:pt x="26" y="288"/>
                  </a:lnTo>
                  <a:lnTo>
                    <a:pt x="21" y="280"/>
                  </a:lnTo>
                  <a:lnTo>
                    <a:pt x="21" y="275"/>
                  </a:lnTo>
                  <a:lnTo>
                    <a:pt x="16" y="267"/>
                  </a:lnTo>
                  <a:lnTo>
                    <a:pt x="13" y="259"/>
                  </a:lnTo>
                  <a:lnTo>
                    <a:pt x="8" y="240"/>
                  </a:lnTo>
                  <a:lnTo>
                    <a:pt x="5" y="230"/>
                  </a:lnTo>
                  <a:lnTo>
                    <a:pt x="3" y="222"/>
                  </a:lnTo>
                  <a:lnTo>
                    <a:pt x="3" y="212"/>
                  </a:lnTo>
                  <a:lnTo>
                    <a:pt x="0" y="193"/>
                  </a:lnTo>
                  <a:lnTo>
                    <a:pt x="3" y="172"/>
                  </a:lnTo>
                  <a:lnTo>
                    <a:pt x="3" y="162"/>
                  </a:lnTo>
                  <a:lnTo>
                    <a:pt x="5" y="154"/>
                  </a:lnTo>
                  <a:lnTo>
                    <a:pt x="8" y="144"/>
                  </a:lnTo>
                  <a:lnTo>
                    <a:pt x="13" y="125"/>
                  </a:lnTo>
                  <a:lnTo>
                    <a:pt x="13" y="123"/>
                  </a:lnTo>
                  <a:lnTo>
                    <a:pt x="21" y="110"/>
                  </a:lnTo>
                  <a:lnTo>
                    <a:pt x="21" y="104"/>
                  </a:lnTo>
                  <a:lnTo>
                    <a:pt x="26" y="96"/>
                  </a:lnTo>
                  <a:lnTo>
                    <a:pt x="34" y="86"/>
                  </a:lnTo>
                  <a:lnTo>
                    <a:pt x="42" y="73"/>
                  </a:lnTo>
                  <a:lnTo>
                    <a:pt x="50" y="62"/>
                  </a:lnTo>
                  <a:lnTo>
                    <a:pt x="58" y="57"/>
                  </a:lnTo>
                  <a:lnTo>
                    <a:pt x="63" y="49"/>
                  </a:lnTo>
                  <a:lnTo>
                    <a:pt x="68" y="47"/>
                  </a:lnTo>
                  <a:lnTo>
                    <a:pt x="81" y="36"/>
                  </a:lnTo>
                  <a:lnTo>
                    <a:pt x="97" y="26"/>
                  </a:lnTo>
                  <a:lnTo>
                    <a:pt x="105" y="21"/>
                  </a:lnTo>
                  <a:lnTo>
                    <a:pt x="115" y="18"/>
                  </a:lnTo>
                  <a:lnTo>
                    <a:pt x="120" y="15"/>
                  </a:lnTo>
                  <a:lnTo>
                    <a:pt x="123" y="13"/>
                  </a:lnTo>
                  <a:lnTo>
                    <a:pt x="131" y="10"/>
                  </a:lnTo>
                  <a:lnTo>
                    <a:pt x="160" y="2"/>
                  </a:lnTo>
                  <a:lnTo>
                    <a:pt x="188" y="0"/>
                  </a:lnTo>
                  <a:lnTo>
                    <a:pt x="19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26" name="Freeform 727"/>
            <p:cNvSpPr>
              <a:spLocks noEditPoints="1"/>
            </p:cNvSpPr>
            <p:nvPr/>
          </p:nvSpPr>
          <p:spPr bwMode="auto">
            <a:xfrm>
              <a:off x="13808669" y="1084265"/>
              <a:ext cx="755651" cy="936627"/>
            </a:xfrm>
            <a:custGeom>
              <a:avLst/>
              <a:gdLst>
                <a:gd name="T0" fmla="*/ 201 w 476"/>
                <a:gd name="T1" fmla="*/ 477 h 590"/>
                <a:gd name="T2" fmla="*/ 293 w 476"/>
                <a:gd name="T3" fmla="*/ 498 h 590"/>
                <a:gd name="T4" fmla="*/ 238 w 476"/>
                <a:gd name="T5" fmla="*/ 443 h 590"/>
                <a:gd name="T6" fmla="*/ 275 w 476"/>
                <a:gd name="T7" fmla="*/ 406 h 590"/>
                <a:gd name="T8" fmla="*/ 259 w 476"/>
                <a:gd name="T9" fmla="*/ 419 h 590"/>
                <a:gd name="T10" fmla="*/ 285 w 476"/>
                <a:gd name="T11" fmla="*/ 446 h 590"/>
                <a:gd name="T12" fmla="*/ 275 w 476"/>
                <a:gd name="T13" fmla="*/ 406 h 590"/>
                <a:gd name="T14" fmla="*/ 196 w 476"/>
                <a:gd name="T15" fmla="*/ 425 h 590"/>
                <a:gd name="T16" fmla="*/ 201 w 476"/>
                <a:gd name="T17" fmla="*/ 432 h 590"/>
                <a:gd name="T18" fmla="*/ 201 w 476"/>
                <a:gd name="T19" fmla="*/ 406 h 590"/>
                <a:gd name="T20" fmla="*/ 214 w 476"/>
                <a:gd name="T21" fmla="*/ 336 h 590"/>
                <a:gd name="T22" fmla="*/ 214 w 476"/>
                <a:gd name="T23" fmla="*/ 343 h 590"/>
                <a:gd name="T24" fmla="*/ 212 w 476"/>
                <a:gd name="T25" fmla="*/ 359 h 590"/>
                <a:gd name="T26" fmla="*/ 238 w 476"/>
                <a:gd name="T27" fmla="*/ 398 h 590"/>
                <a:gd name="T28" fmla="*/ 267 w 476"/>
                <a:gd name="T29" fmla="*/ 370 h 590"/>
                <a:gd name="T30" fmla="*/ 261 w 476"/>
                <a:gd name="T31" fmla="*/ 349 h 590"/>
                <a:gd name="T32" fmla="*/ 259 w 476"/>
                <a:gd name="T33" fmla="*/ 338 h 590"/>
                <a:gd name="T34" fmla="*/ 214 w 476"/>
                <a:gd name="T35" fmla="*/ 336 h 590"/>
                <a:gd name="T36" fmla="*/ 238 w 476"/>
                <a:gd name="T37" fmla="*/ 181 h 590"/>
                <a:gd name="T38" fmla="*/ 235 w 476"/>
                <a:gd name="T39" fmla="*/ 220 h 590"/>
                <a:gd name="T40" fmla="*/ 230 w 476"/>
                <a:gd name="T41" fmla="*/ 270 h 590"/>
                <a:gd name="T42" fmla="*/ 246 w 476"/>
                <a:gd name="T43" fmla="*/ 286 h 590"/>
                <a:gd name="T44" fmla="*/ 241 w 476"/>
                <a:gd name="T45" fmla="*/ 239 h 590"/>
                <a:gd name="T46" fmla="*/ 238 w 476"/>
                <a:gd name="T47" fmla="*/ 186 h 590"/>
                <a:gd name="T48" fmla="*/ 238 w 476"/>
                <a:gd name="T49" fmla="*/ 176 h 590"/>
                <a:gd name="T50" fmla="*/ 238 w 476"/>
                <a:gd name="T51" fmla="*/ 0 h 590"/>
                <a:gd name="T52" fmla="*/ 261 w 476"/>
                <a:gd name="T53" fmla="*/ 89 h 590"/>
                <a:gd name="T54" fmla="*/ 267 w 476"/>
                <a:gd name="T55" fmla="*/ 121 h 590"/>
                <a:gd name="T56" fmla="*/ 282 w 476"/>
                <a:gd name="T57" fmla="*/ 218 h 590"/>
                <a:gd name="T58" fmla="*/ 332 w 476"/>
                <a:gd name="T59" fmla="*/ 286 h 590"/>
                <a:gd name="T60" fmla="*/ 316 w 476"/>
                <a:gd name="T61" fmla="*/ 336 h 590"/>
                <a:gd name="T62" fmla="*/ 356 w 476"/>
                <a:gd name="T63" fmla="*/ 438 h 590"/>
                <a:gd name="T64" fmla="*/ 408 w 476"/>
                <a:gd name="T65" fmla="*/ 527 h 590"/>
                <a:gd name="T66" fmla="*/ 476 w 476"/>
                <a:gd name="T67" fmla="*/ 590 h 590"/>
                <a:gd name="T68" fmla="*/ 332 w 476"/>
                <a:gd name="T69" fmla="*/ 542 h 590"/>
                <a:gd name="T70" fmla="*/ 94 w 476"/>
                <a:gd name="T71" fmla="*/ 590 h 590"/>
                <a:gd name="T72" fmla="*/ 34 w 476"/>
                <a:gd name="T73" fmla="*/ 563 h 590"/>
                <a:gd name="T74" fmla="*/ 94 w 476"/>
                <a:gd name="T75" fmla="*/ 485 h 590"/>
                <a:gd name="T76" fmla="*/ 141 w 476"/>
                <a:gd name="T77" fmla="*/ 388 h 590"/>
                <a:gd name="T78" fmla="*/ 141 w 476"/>
                <a:gd name="T79" fmla="*/ 336 h 590"/>
                <a:gd name="T80" fmla="*/ 172 w 476"/>
                <a:gd name="T81" fmla="*/ 286 h 590"/>
                <a:gd name="T82" fmla="*/ 201 w 476"/>
                <a:gd name="T83" fmla="*/ 158 h 590"/>
                <a:gd name="T84" fmla="*/ 212 w 476"/>
                <a:gd name="T85" fmla="*/ 97 h 590"/>
                <a:gd name="T86" fmla="*/ 222 w 476"/>
                <a:gd name="T87" fmla="*/ 8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6" h="590">
                  <a:moveTo>
                    <a:pt x="238" y="443"/>
                  </a:moveTo>
                  <a:lnTo>
                    <a:pt x="201" y="477"/>
                  </a:lnTo>
                  <a:lnTo>
                    <a:pt x="180" y="498"/>
                  </a:lnTo>
                  <a:lnTo>
                    <a:pt x="293" y="498"/>
                  </a:lnTo>
                  <a:lnTo>
                    <a:pt x="272" y="477"/>
                  </a:lnTo>
                  <a:lnTo>
                    <a:pt x="238" y="443"/>
                  </a:lnTo>
                  <a:lnTo>
                    <a:pt x="238" y="443"/>
                  </a:lnTo>
                  <a:close/>
                  <a:moveTo>
                    <a:pt x="275" y="406"/>
                  </a:moveTo>
                  <a:lnTo>
                    <a:pt x="272" y="406"/>
                  </a:lnTo>
                  <a:lnTo>
                    <a:pt x="259" y="419"/>
                  </a:lnTo>
                  <a:lnTo>
                    <a:pt x="272" y="432"/>
                  </a:lnTo>
                  <a:lnTo>
                    <a:pt x="285" y="446"/>
                  </a:lnTo>
                  <a:lnTo>
                    <a:pt x="280" y="425"/>
                  </a:lnTo>
                  <a:lnTo>
                    <a:pt x="275" y="406"/>
                  </a:lnTo>
                  <a:close/>
                  <a:moveTo>
                    <a:pt x="201" y="406"/>
                  </a:moveTo>
                  <a:lnTo>
                    <a:pt x="196" y="425"/>
                  </a:lnTo>
                  <a:lnTo>
                    <a:pt x="191" y="446"/>
                  </a:lnTo>
                  <a:lnTo>
                    <a:pt x="201" y="432"/>
                  </a:lnTo>
                  <a:lnTo>
                    <a:pt x="214" y="419"/>
                  </a:lnTo>
                  <a:lnTo>
                    <a:pt x="201" y="406"/>
                  </a:lnTo>
                  <a:lnTo>
                    <a:pt x="201" y="406"/>
                  </a:lnTo>
                  <a:close/>
                  <a:moveTo>
                    <a:pt x="214" y="336"/>
                  </a:moveTo>
                  <a:lnTo>
                    <a:pt x="214" y="338"/>
                  </a:lnTo>
                  <a:lnTo>
                    <a:pt x="214" y="343"/>
                  </a:lnTo>
                  <a:lnTo>
                    <a:pt x="212" y="349"/>
                  </a:lnTo>
                  <a:lnTo>
                    <a:pt x="212" y="359"/>
                  </a:lnTo>
                  <a:lnTo>
                    <a:pt x="209" y="370"/>
                  </a:lnTo>
                  <a:lnTo>
                    <a:pt x="238" y="398"/>
                  </a:lnTo>
                  <a:lnTo>
                    <a:pt x="238" y="398"/>
                  </a:lnTo>
                  <a:lnTo>
                    <a:pt x="267" y="370"/>
                  </a:lnTo>
                  <a:lnTo>
                    <a:pt x="264" y="359"/>
                  </a:lnTo>
                  <a:lnTo>
                    <a:pt x="261" y="349"/>
                  </a:lnTo>
                  <a:lnTo>
                    <a:pt x="261" y="343"/>
                  </a:lnTo>
                  <a:lnTo>
                    <a:pt x="259" y="338"/>
                  </a:lnTo>
                  <a:lnTo>
                    <a:pt x="259" y="336"/>
                  </a:lnTo>
                  <a:lnTo>
                    <a:pt x="214" y="336"/>
                  </a:lnTo>
                  <a:close/>
                  <a:moveTo>
                    <a:pt x="238" y="176"/>
                  </a:moveTo>
                  <a:lnTo>
                    <a:pt x="238" y="181"/>
                  </a:lnTo>
                  <a:lnTo>
                    <a:pt x="235" y="199"/>
                  </a:lnTo>
                  <a:lnTo>
                    <a:pt x="235" y="220"/>
                  </a:lnTo>
                  <a:lnTo>
                    <a:pt x="233" y="247"/>
                  </a:lnTo>
                  <a:lnTo>
                    <a:pt x="230" y="270"/>
                  </a:lnTo>
                  <a:lnTo>
                    <a:pt x="227" y="286"/>
                  </a:lnTo>
                  <a:lnTo>
                    <a:pt x="246" y="286"/>
                  </a:lnTo>
                  <a:lnTo>
                    <a:pt x="243" y="265"/>
                  </a:lnTo>
                  <a:lnTo>
                    <a:pt x="241" y="239"/>
                  </a:lnTo>
                  <a:lnTo>
                    <a:pt x="241" y="210"/>
                  </a:lnTo>
                  <a:lnTo>
                    <a:pt x="238" y="186"/>
                  </a:lnTo>
                  <a:lnTo>
                    <a:pt x="238" y="176"/>
                  </a:lnTo>
                  <a:lnTo>
                    <a:pt x="238" y="176"/>
                  </a:lnTo>
                  <a:close/>
                  <a:moveTo>
                    <a:pt x="238" y="0"/>
                  </a:moveTo>
                  <a:lnTo>
                    <a:pt x="238" y="0"/>
                  </a:lnTo>
                  <a:lnTo>
                    <a:pt x="254" y="89"/>
                  </a:lnTo>
                  <a:lnTo>
                    <a:pt x="261" y="89"/>
                  </a:lnTo>
                  <a:lnTo>
                    <a:pt x="261" y="97"/>
                  </a:lnTo>
                  <a:lnTo>
                    <a:pt x="267" y="121"/>
                  </a:lnTo>
                  <a:lnTo>
                    <a:pt x="272" y="158"/>
                  </a:lnTo>
                  <a:lnTo>
                    <a:pt x="282" y="218"/>
                  </a:lnTo>
                  <a:lnTo>
                    <a:pt x="301" y="286"/>
                  </a:lnTo>
                  <a:lnTo>
                    <a:pt x="332" y="286"/>
                  </a:lnTo>
                  <a:lnTo>
                    <a:pt x="332" y="336"/>
                  </a:lnTo>
                  <a:lnTo>
                    <a:pt x="316" y="336"/>
                  </a:lnTo>
                  <a:lnTo>
                    <a:pt x="332" y="388"/>
                  </a:lnTo>
                  <a:lnTo>
                    <a:pt x="356" y="438"/>
                  </a:lnTo>
                  <a:lnTo>
                    <a:pt x="379" y="485"/>
                  </a:lnTo>
                  <a:lnTo>
                    <a:pt x="408" y="527"/>
                  </a:lnTo>
                  <a:lnTo>
                    <a:pt x="440" y="563"/>
                  </a:lnTo>
                  <a:lnTo>
                    <a:pt x="476" y="590"/>
                  </a:lnTo>
                  <a:lnTo>
                    <a:pt x="382" y="590"/>
                  </a:lnTo>
                  <a:lnTo>
                    <a:pt x="332" y="542"/>
                  </a:lnTo>
                  <a:lnTo>
                    <a:pt x="141" y="542"/>
                  </a:lnTo>
                  <a:lnTo>
                    <a:pt x="94" y="590"/>
                  </a:lnTo>
                  <a:lnTo>
                    <a:pt x="0" y="590"/>
                  </a:lnTo>
                  <a:lnTo>
                    <a:pt x="34" y="563"/>
                  </a:lnTo>
                  <a:lnTo>
                    <a:pt x="68" y="527"/>
                  </a:lnTo>
                  <a:lnTo>
                    <a:pt x="94" y="485"/>
                  </a:lnTo>
                  <a:lnTo>
                    <a:pt x="120" y="438"/>
                  </a:lnTo>
                  <a:lnTo>
                    <a:pt x="141" y="388"/>
                  </a:lnTo>
                  <a:lnTo>
                    <a:pt x="159" y="336"/>
                  </a:lnTo>
                  <a:lnTo>
                    <a:pt x="141" y="336"/>
                  </a:lnTo>
                  <a:lnTo>
                    <a:pt x="141" y="286"/>
                  </a:lnTo>
                  <a:lnTo>
                    <a:pt x="172" y="286"/>
                  </a:lnTo>
                  <a:lnTo>
                    <a:pt x="191" y="218"/>
                  </a:lnTo>
                  <a:lnTo>
                    <a:pt x="201" y="158"/>
                  </a:lnTo>
                  <a:lnTo>
                    <a:pt x="209" y="121"/>
                  </a:lnTo>
                  <a:lnTo>
                    <a:pt x="212" y="97"/>
                  </a:lnTo>
                  <a:lnTo>
                    <a:pt x="212" y="89"/>
                  </a:lnTo>
                  <a:lnTo>
                    <a:pt x="222" y="89"/>
                  </a:lnTo>
                  <a:lnTo>
                    <a:pt x="23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27" name="Freeform 728"/>
            <p:cNvSpPr/>
            <p:nvPr/>
          </p:nvSpPr>
          <p:spPr bwMode="auto">
            <a:xfrm>
              <a:off x="13026030" y="2693994"/>
              <a:ext cx="503238" cy="469901"/>
            </a:xfrm>
            <a:custGeom>
              <a:avLst/>
              <a:gdLst>
                <a:gd name="T0" fmla="*/ 246 w 317"/>
                <a:gd name="T1" fmla="*/ 0 h 296"/>
                <a:gd name="T2" fmla="*/ 275 w 317"/>
                <a:gd name="T3" fmla="*/ 13 h 296"/>
                <a:gd name="T4" fmla="*/ 301 w 317"/>
                <a:gd name="T5" fmla="*/ 34 h 296"/>
                <a:gd name="T6" fmla="*/ 315 w 317"/>
                <a:gd name="T7" fmla="*/ 65 h 296"/>
                <a:gd name="T8" fmla="*/ 315 w 317"/>
                <a:gd name="T9" fmla="*/ 73 h 296"/>
                <a:gd name="T10" fmla="*/ 317 w 317"/>
                <a:gd name="T11" fmla="*/ 89 h 296"/>
                <a:gd name="T12" fmla="*/ 315 w 317"/>
                <a:gd name="T13" fmla="*/ 115 h 296"/>
                <a:gd name="T14" fmla="*/ 304 w 317"/>
                <a:gd name="T15" fmla="*/ 120 h 296"/>
                <a:gd name="T16" fmla="*/ 291 w 317"/>
                <a:gd name="T17" fmla="*/ 125 h 296"/>
                <a:gd name="T18" fmla="*/ 286 w 317"/>
                <a:gd name="T19" fmla="*/ 115 h 296"/>
                <a:gd name="T20" fmla="*/ 275 w 317"/>
                <a:gd name="T21" fmla="*/ 107 h 296"/>
                <a:gd name="T22" fmla="*/ 265 w 317"/>
                <a:gd name="T23" fmla="*/ 102 h 296"/>
                <a:gd name="T24" fmla="*/ 254 w 317"/>
                <a:gd name="T25" fmla="*/ 99 h 296"/>
                <a:gd name="T26" fmla="*/ 241 w 317"/>
                <a:gd name="T27" fmla="*/ 97 h 296"/>
                <a:gd name="T28" fmla="*/ 218 w 317"/>
                <a:gd name="T29" fmla="*/ 105 h 296"/>
                <a:gd name="T30" fmla="*/ 197 w 317"/>
                <a:gd name="T31" fmla="*/ 118 h 296"/>
                <a:gd name="T32" fmla="*/ 186 w 317"/>
                <a:gd name="T33" fmla="*/ 141 h 296"/>
                <a:gd name="T34" fmla="*/ 186 w 317"/>
                <a:gd name="T35" fmla="*/ 152 h 296"/>
                <a:gd name="T36" fmla="*/ 186 w 317"/>
                <a:gd name="T37" fmla="*/ 170 h 296"/>
                <a:gd name="T38" fmla="*/ 192 w 317"/>
                <a:gd name="T39" fmla="*/ 196 h 296"/>
                <a:gd name="T40" fmla="*/ 207 w 317"/>
                <a:gd name="T41" fmla="*/ 228 h 296"/>
                <a:gd name="T42" fmla="*/ 236 w 317"/>
                <a:gd name="T43" fmla="*/ 264 h 296"/>
                <a:gd name="T44" fmla="*/ 220 w 317"/>
                <a:gd name="T45" fmla="*/ 280 h 296"/>
                <a:gd name="T46" fmla="*/ 202 w 317"/>
                <a:gd name="T47" fmla="*/ 296 h 296"/>
                <a:gd name="T48" fmla="*/ 147 w 317"/>
                <a:gd name="T49" fmla="*/ 277 h 296"/>
                <a:gd name="T50" fmla="*/ 102 w 317"/>
                <a:gd name="T51" fmla="*/ 256 h 296"/>
                <a:gd name="T52" fmla="*/ 68 w 317"/>
                <a:gd name="T53" fmla="*/ 233 h 296"/>
                <a:gd name="T54" fmla="*/ 45 w 317"/>
                <a:gd name="T55" fmla="*/ 209 h 296"/>
                <a:gd name="T56" fmla="*/ 27 w 317"/>
                <a:gd name="T57" fmla="*/ 186 h 296"/>
                <a:gd name="T58" fmla="*/ 13 w 317"/>
                <a:gd name="T59" fmla="*/ 167 h 296"/>
                <a:gd name="T60" fmla="*/ 6 w 317"/>
                <a:gd name="T61" fmla="*/ 149 h 296"/>
                <a:gd name="T62" fmla="*/ 3 w 317"/>
                <a:gd name="T63" fmla="*/ 139 h 296"/>
                <a:gd name="T64" fmla="*/ 3 w 317"/>
                <a:gd name="T65" fmla="*/ 136 h 296"/>
                <a:gd name="T66" fmla="*/ 0 w 317"/>
                <a:gd name="T67" fmla="*/ 102 h 296"/>
                <a:gd name="T68" fmla="*/ 13 w 317"/>
                <a:gd name="T69" fmla="*/ 70 h 296"/>
                <a:gd name="T70" fmla="*/ 37 w 317"/>
                <a:gd name="T71" fmla="*/ 47 h 296"/>
                <a:gd name="T72" fmla="*/ 68 w 317"/>
                <a:gd name="T73" fmla="*/ 34 h 296"/>
                <a:gd name="T74" fmla="*/ 97 w 317"/>
                <a:gd name="T75" fmla="*/ 31 h 296"/>
                <a:gd name="T76" fmla="*/ 126 w 317"/>
                <a:gd name="T77" fmla="*/ 42 h 296"/>
                <a:gd name="T78" fmla="*/ 150 w 317"/>
                <a:gd name="T79" fmla="*/ 57 h 296"/>
                <a:gd name="T80" fmla="*/ 163 w 317"/>
                <a:gd name="T81" fmla="*/ 34 h 296"/>
                <a:gd name="T82" fmla="*/ 184 w 317"/>
                <a:gd name="T83" fmla="*/ 13 h 296"/>
                <a:gd name="T84" fmla="*/ 212 w 317"/>
                <a:gd name="T85" fmla="*/ 0 h 296"/>
                <a:gd name="T86" fmla="*/ 246 w 317"/>
                <a:gd name="T8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7" h="296">
                  <a:moveTo>
                    <a:pt x="246" y="0"/>
                  </a:moveTo>
                  <a:lnTo>
                    <a:pt x="275" y="13"/>
                  </a:lnTo>
                  <a:lnTo>
                    <a:pt x="301" y="34"/>
                  </a:lnTo>
                  <a:lnTo>
                    <a:pt x="315" y="65"/>
                  </a:lnTo>
                  <a:lnTo>
                    <a:pt x="315" y="73"/>
                  </a:lnTo>
                  <a:lnTo>
                    <a:pt x="317" y="89"/>
                  </a:lnTo>
                  <a:lnTo>
                    <a:pt x="315" y="115"/>
                  </a:lnTo>
                  <a:lnTo>
                    <a:pt x="304" y="120"/>
                  </a:lnTo>
                  <a:lnTo>
                    <a:pt x="291" y="125"/>
                  </a:lnTo>
                  <a:lnTo>
                    <a:pt x="286" y="115"/>
                  </a:lnTo>
                  <a:lnTo>
                    <a:pt x="275" y="107"/>
                  </a:lnTo>
                  <a:lnTo>
                    <a:pt x="265" y="102"/>
                  </a:lnTo>
                  <a:lnTo>
                    <a:pt x="254" y="99"/>
                  </a:lnTo>
                  <a:lnTo>
                    <a:pt x="241" y="97"/>
                  </a:lnTo>
                  <a:lnTo>
                    <a:pt x="218" y="105"/>
                  </a:lnTo>
                  <a:lnTo>
                    <a:pt x="197" y="118"/>
                  </a:lnTo>
                  <a:lnTo>
                    <a:pt x="186" y="141"/>
                  </a:lnTo>
                  <a:lnTo>
                    <a:pt x="186" y="152"/>
                  </a:lnTo>
                  <a:lnTo>
                    <a:pt x="186" y="170"/>
                  </a:lnTo>
                  <a:lnTo>
                    <a:pt x="192" y="196"/>
                  </a:lnTo>
                  <a:lnTo>
                    <a:pt x="207" y="228"/>
                  </a:lnTo>
                  <a:lnTo>
                    <a:pt x="236" y="264"/>
                  </a:lnTo>
                  <a:lnTo>
                    <a:pt x="220" y="280"/>
                  </a:lnTo>
                  <a:lnTo>
                    <a:pt x="202" y="296"/>
                  </a:lnTo>
                  <a:lnTo>
                    <a:pt x="147" y="277"/>
                  </a:lnTo>
                  <a:lnTo>
                    <a:pt x="102" y="256"/>
                  </a:lnTo>
                  <a:lnTo>
                    <a:pt x="68" y="233"/>
                  </a:lnTo>
                  <a:lnTo>
                    <a:pt x="45" y="209"/>
                  </a:lnTo>
                  <a:lnTo>
                    <a:pt x="27" y="186"/>
                  </a:lnTo>
                  <a:lnTo>
                    <a:pt x="13" y="167"/>
                  </a:lnTo>
                  <a:lnTo>
                    <a:pt x="6" y="149"/>
                  </a:lnTo>
                  <a:lnTo>
                    <a:pt x="3" y="139"/>
                  </a:lnTo>
                  <a:lnTo>
                    <a:pt x="3" y="136"/>
                  </a:lnTo>
                  <a:lnTo>
                    <a:pt x="0" y="102"/>
                  </a:lnTo>
                  <a:lnTo>
                    <a:pt x="13" y="70"/>
                  </a:lnTo>
                  <a:lnTo>
                    <a:pt x="37" y="47"/>
                  </a:lnTo>
                  <a:lnTo>
                    <a:pt x="68" y="34"/>
                  </a:lnTo>
                  <a:lnTo>
                    <a:pt x="97" y="31"/>
                  </a:lnTo>
                  <a:lnTo>
                    <a:pt x="126" y="42"/>
                  </a:lnTo>
                  <a:lnTo>
                    <a:pt x="150" y="57"/>
                  </a:lnTo>
                  <a:lnTo>
                    <a:pt x="163" y="34"/>
                  </a:lnTo>
                  <a:lnTo>
                    <a:pt x="184" y="13"/>
                  </a:lnTo>
                  <a:lnTo>
                    <a:pt x="212" y="0"/>
                  </a:lnTo>
                  <a:lnTo>
                    <a:pt x="24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28" name="Freeform 729"/>
            <p:cNvSpPr/>
            <p:nvPr/>
          </p:nvSpPr>
          <p:spPr bwMode="auto">
            <a:xfrm>
              <a:off x="13334005" y="2863857"/>
              <a:ext cx="279401" cy="261938"/>
            </a:xfrm>
            <a:custGeom>
              <a:avLst/>
              <a:gdLst>
                <a:gd name="T0" fmla="*/ 47 w 176"/>
                <a:gd name="T1" fmla="*/ 0 h 165"/>
                <a:gd name="T2" fmla="*/ 58 w 176"/>
                <a:gd name="T3" fmla="*/ 0 h 165"/>
                <a:gd name="T4" fmla="*/ 71 w 176"/>
                <a:gd name="T5" fmla="*/ 5 h 165"/>
                <a:gd name="T6" fmla="*/ 81 w 176"/>
                <a:gd name="T7" fmla="*/ 13 h 165"/>
                <a:gd name="T8" fmla="*/ 89 w 176"/>
                <a:gd name="T9" fmla="*/ 24 h 165"/>
                <a:gd name="T10" fmla="*/ 94 w 176"/>
                <a:gd name="T11" fmla="*/ 34 h 165"/>
                <a:gd name="T12" fmla="*/ 102 w 176"/>
                <a:gd name="T13" fmla="*/ 26 h 165"/>
                <a:gd name="T14" fmla="*/ 110 w 176"/>
                <a:gd name="T15" fmla="*/ 21 h 165"/>
                <a:gd name="T16" fmla="*/ 121 w 176"/>
                <a:gd name="T17" fmla="*/ 18 h 165"/>
                <a:gd name="T18" fmla="*/ 128 w 176"/>
                <a:gd name="T19" fmla="*/ 18 h 165"/>
                <a:gd name="T20" fmla="*/ 139 w 176"/>
                <a:gd name="T21" fmla="*/ 18 h 165"/>
                <a:gd name="T22" fmla="*/ 162 w 176"/>
                <a:gd name="T23" fmla="*/ 32 h 165"/>
                <a:gd name="T24" fmla="*/ 173 w 176"/>
                <a:gd name="T25" fmla="*/ 53 h 165"/>
                <a:gd name="T26" fmla="*/ 176 w 176"/>
                <a:gd name="T27" fmla="*/ 76 h 165"/>
                <a:gd name="T28" fmla="*/ 173 w 176"/>
                <a:gd name="T29" fmla="*/ 81 h 165"/>
                <a:gd name="T30" fmla="*/ 170 w 176"/>
                <a:gd name="T31" fmla="*/ 89 h 165"/>
                <a:gd name="T32" fmla="*/ 162 w 176"/>
                <a:gd name="T33" fmla="*/ 102 h 165"/>
                <a:gd name="T34" fmla="*/ 149 w 176"/>
                <a:gd name="T35" fmla="*/ 121 h 165"/>
                <a:gd name="T36" fmla="*/ 131 w 176"/>
                <a:gd name="T37" fmla="*/ 136 h 165"/>
                <a:gd name="T38" fmla="*/ 102 w 176"/>
                <a:gd name="T39" fmla="*/ 152 h 165"/>
                <a:gd name="T40" fmla="*/ 63 w 176"/>
                <a:gd name="T41" fmla="*/ 165 h 165"/>
                <a:gd name="T42" fmla="*/ 47 w 176"/>
                <a:gd name="T43" fmla="*/ 152 h 165"/>
                <a:gd name="T44" fmla="*/ 21 w 176"/>
                <a:gd name="T45" fmla="*/ 115 h 165"/>
                <a:gd name="T46" fmla="*/ 5 w 176"/>
                <a:gd name="T47" fmla="*/ 84 h 165"/>
                <a:gd name="T48" fmla="*/ 0 w 176"/>
                <a:gd name="T49" fmla="*/ 60 h 165"/>
                <a:gd name="T50" fmla="*/ 0 w 176"/>
                <a:gd name="T51" fmla="*/ 42 h 165"/>
                <a:gd name="T52" fmla="*/ 3 w 176"/>
                <a:gd name="T53" fmla="*/ 37 h 165"/>
                <a:gd name="T54" fmla="*/ 11 w 176"/>
                <a:gd name="T55" fmla="*/ 18 h 165"/>
                <a:gd name="T56" fmla="*/ 29 w 176"/>
                <a:gd name="T57" fmla="*/ 5 h 165"/>
                <a:gd name="T58" fmla="*/ 47 w 176"/>
                <a:gd name="T5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65">
                  <a:moveTo>
                    <a:pt x="47" y="0"/>
                  </a:moveTo>
                  <a:lnTo>
                    <a:pt x="58" y="0"/>
                  </a:lnTo>
                  <a:lnTo>
                    <a:pt x="71" y="5"/>
                  </a:lnTo>
                  <a:lnTo>
                    <a:pt x="81" y="13"/>
                  </a:lnTo>
                  <a:lnTo>
                    <a:pt x="89" y="24"/>
                  </a:lnTo>
                  <a:lnTo>
                    <a:pt x="94" y="34"/>
                  </a:lnTo>
                  <a:lnTo>
                    <a:pt x="102" y="26"/>
                  </a:lnTo>
                  <a:lnTo>
                    <a:pt x="110" y="21"/>
                  </a:lnTo>
                  <a:lnTo>
                    <a:pt x="121" y="18"/>
                  </a:lnTo>
                  <a:lnTo>
                    <a:pt x="128" y="18"/>
                  </a:lnTo>
                  <a:lnTo>
                    <a:pt x="139" y="18"/>
                  </a:lnTo>
                  <a:lnTo>
                    <a:pt x="162" y="32"/>
                  </a:lnTo>
                  <a:lnTo>
                    <a:pt x="173" y="53"/>
                  </a:lnTo>
                  <a:lnTo>
                    <a:pt x="176" y="76"/>
                  </a:lnTo>
                  <a:lnTo>
                    <a:pt x="173" y="81"/>
                  </a:lnTo>
                  <a:lnTo>
                    <a:pt x="170" y="89"/>
                  </a:lnTo>
                  <a:lnTo>
                    <a:pt x="162" y="102"/>
                  </a:lnTo>
                  <a:lnTo>
                    <a:pt x="149" y="121"/>
                  </a:lnTo>
                  <a:lnTo>
                    <a:pt x="131" y="136"/>
                  </a:lnTo>
                  <a:lnTo>
                    <a:pt x="102" y="152"/>
                  </a:lnTo>
                  <a:lnTo>
                    <a:pt x="63" y="165"/>
                  </a:lnTo>
                  <a:lnTo>
                    <a:pt x="47" y="152"/>
                  </a:lnTo>
                  <a:lnTo>
                    <a:pt x="21" y="115"/>
                  </a:lnTo>
                  <a:lnTo>
                    <a:pt x="5" y="84"/>
                  </a:lnTo>
                  <a:lnTo>
                    <a:pt x="0" y="60"/>
                  </a:lnTo>
                  <a:lnTo>
                    <a:pt x="0" y="42"/>
                  </a:lnTo>
                  <a:lnTo>
                    <a:pt x="3" y="37"/>
                  </a:lnTo>
                  <a:lnTo>
                    <a:pt x="11" y="18"/>
                  </a:lnTo>
                  <a:lnTo>
                    <a:pt x="29" y="5"/>
                  </a:lnTo>
                  <a:lnTo>
                    <a:pt x="4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29" name="Freeform 730"/>
            <p:cNvSpPr>
              <a:spLocks noEditPoints="1"/>
            </p:cNvSpPr>
            <p:nvPr/>
          </p:nvSpPr>
          <p:spPr bwMode="auto">
            <a:xfrm>
              <a:off x="21839846" y="4838711"/>
              <a:ext cx="398463" cy="320676"/>
            </a:xfrm>
            <a:custGeom>
              <a:avLst/>
              <a:gdLst>
                <a:gd name="T0" fmla="*/ 154 w 251"/>
                <a:gd name="T1" fmla="*/ 97 h 202"/>
                <a:gd name="T2" fmla="*/ 141 w 251"/>
                <a:gd name="T3" fmla="*/ 107 h 202"/>
                <a:gd name="T4" fmla="*/ 141 w 251"/>
                <a:gd name="T5" fmla="*/ 126 h 202"/>
                <a:gd name="T6" fmla="*/ 154 w 251"/>
                <a:gd name="T7" fmla="*/ 139 h 202"/>
                <a:gd name="T8" fmla="*/ 162 w 251"/>
                <a:gd name="T9" fmla="*/ 139 h 202"/>
                <a:gd name="T10" fmla="*/ 178 w 251"/>
                <a:gd name="T11" fmla="*/ 133 h 202"/>
                <a:gd name="T12" fmla="*/ 185 w 251"/>
                <a:gd name="T13" fmla="*/ 118 h 202"/>
                <a:gd name="T14" fmla="*/ 178 w 251"/>
                <a:gd name="T15" fmla="*/ 99 h 202"/>
                <a:gd name="T16" fmla="*/ 162 w 251"/>
                <a:gd name="T17" fmla="*/ 94 h 202"/>
                <a:gd name="T18" fmla="*/ 89 w 251"/>
                <a:gd name="T19" fmla="*/ 94 h 202"/>
                <a:gd name="T20" fmla="*/ 73 w 251"/>
                <a:gd name="T21" fmla="*/ 99 h 202"/>
                <a:gd name="T22" fmla="*/ 68 w 251"/>
                <a:gd name="T23" fmla="*/ 118 h 202"/>
                <a:gd name="T24" fmla="*/ 73 w 251"/>
                <a:gd name="T25" fmla="*/ 133 h 202"/>
                <a:gd name="T26" fmla="*/ 89 w 251"/>
                <a:gd name="T27" fmla="*/ 139 h 202"/>
                <a:gd name="T28" fmla="*/ 104 w 251"/>
                <a:gd name="T29" fmla="*/ 133 h 202"/>
                <a:gd name="T30" fmla="*/ 112 w 251"/>
                <a:gd name="T31" fmla="*/ 118 h 202"/>
                <a:gd name="T32" fmla="*/ 104 w 251"/>
                <a:gd name="T33" fmla="*/ 99 h 202"/>
                <a:gd name="T34" fmla="*/ 89 w 251"/>
                <a:gd name="T35" fmla="*/ 94 h 202"/>
                <a:gd name="T36" fmla="*/ 154 w 251"/>
                <a:gd name="T37" fmla="*/ 37 h 202"/>
                <a:gd name="T38" fmla="*/ 141 w 251"/>
                <a:gd name="T39" fmla="*/ 47 h 202"/>
                <a:gd name="T40" fmla="*/ 141 w 251"/>
                <a:gd name="T41" fmla="*/ 65 h 202"/>
                <a:gd name="T42" fmla="*/ 154 w 251"/>
                <a:gd name="T43" fmla="*/ 78 h 202"/>
                <a:gd name="T44" fmla="*/ 162 w 251"/>
                <a:gd name="T45" fmla="*/ 78 h 202"/>
                <a:gd name="T46" fmla="*/ 178 w 251"/>
                <a:gd name="T47" fmla="*/ 73 h 202"/>
                <a:gd name="T48" fmla="*/ 185 w 251"/>
                <a:gd name="T49" fmla="*/ 58 h 202"/>
                <a:gd name="T50" fmla="*/ 178 w 251"/>
                <a:gd name="T51" fmla="*/ 42 h 202"/>
                <a:gd name="T52" fmla="*/ 162 w 251"/>
                <a:gd name="T53" fmla="*/ 34 h 202"/>
                <a:gd name="T54" fmla="*/ 89 w 251"/>
                <a:gd name="T55" fmla="*/ 34 h 202"/>
                <a:gd name="T56" fmla="*/ 73 w 251"/>
                <a:gd name="T57" fmla="*/ 42 h 202"/>
                <a:gd name="T58" fmla="*/ 68 w 251"/>
                <a:gd name="T59" fmla="*/ 58 h 202"/>
                <a:gd name="T60" fmla="*/ 73 w 251"/>
                <a:gd name="T61" fmla="*/ 73 h 202"/>
                <a:gd name="T62" fmla="*/ 89 w 251"/>
                <a:gd name="T63" fmla="*/ 78 h 202"/>
                <a:gd name="T64" fmla="*/ 104 w 251"/>
                <a:gd name="T65" fmla="*/ 73 h 202"/>
                <a:gd name="T66" fmla="*/ 112 w 251"/>
                <a:gd name="T67" fmla="*/ 58 h 202"/>
                <a:gd name="T68" fmla="*/ 104 w 251"/>
                <a:gd name="T69" fmla="*/ 42 h 202"/>
                <a:gd name="T70" fmla="*/ 89 w 251"/>
                <a:gd name="T71" fmla="*/ 34 h 202"/>
                <a:gd name="T72" fmla="*/ 225 w 251"/>
                <a:gd name="T73" fmla="*/ 0 h 202"/>
                <a:gd name="T74" fmla="*/ 240 w 251"/>
                <a:gd name="T75" fmla="*/ 8 h 202"/>
                <a:gd name="T76" fmla="*/ 251 w 251"/>
                <a:gd name="T77" fmla="*/ 21 h 202"/>
                <a:gd name="T78" fmla="*/ 251 w 251"/>
                <a:gd name="T79" fmla="*/ 102 h 202"/>
                <a:gd name="T80" fmla="*/ 222 w 251"/>
                <a:gd name="T81" fmla="*/ 105 h 202"/>
                <a:gd name="T82" fmla="*/ 209 w 251"/>
                <a:gd name="T83" fmla="*/ 110 h 202"/>
                <a:gd name="T84" fmla="*/ 201 w 251"/>
                <a:gd name="T85" fmla="*/ 126 h 202"/>
                <a:gd name="T86" fmla="*/ 199 w 251"/>
                <a:gd name="T87" fmla="*/ 202 h 202"/>
                <a:gd name="T88" fmla="*/ 52 w 251"/>
                <a:gd name="T89" fmla="*/ 133 h 202"/>
                <a:gd name="T90" fmla="*/ 47 w 251"/>
                <a:gd name="T91" fmla="*/ 115 h 202"/>
                <a:gd name="T92" fmla="*/ 34 w 251"/>
                <a:gd name="T93" fmla="*/ 105 h 202"/>
                <a:gd name="T94" fmla="*/ 0 w 251"/>
                <a:gd name="T95" fmla="*/ 102 h 202"/>
                <a:gd name="T96" fmla="*/ 2 w 251"/>
                <a:gd name="T97" fmla="*/ 21 h 202"/>
                <a:gd name="T98" fmla="*/ 10 w 251"/>
                <a:gd name="T99" fmla="*/ 8 h 202"/>
                <a:gd name="T100" fmla="*/ 26 w 251"/>
                <a:gd name="T10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202">
                  <a:moveTo>
                    <a:pt x="162" y="94"/>
                  </a:moveTo>
                  <a:lnTo>
                    <a:pt x="154" y="97"/>
                  </a:lnTo>
                  <a:lnTo>
                    <a:pt x="146" y="99"/>
                  </a:lnTo>
                  <a:lnTo>
                    <a:pt x="141" y="107"/>
                  </a:lnTo>
                  <a:lnTo>
                    <a:pt x="138" y="118"/>
                  </a:lnTo>
                  <a:lnTo>
                    <a:pt x="141" y="126"/>
                  </a:lnTo>
                  <a:lnTo>
                    <a:pt x="146" y="133"/>
                  </a:lnTo>
                  <a:lnTo>
                    <a:pt x="154" y="139"/>
                  </a:lnTo>
                  <a:lnTo>
                    <a:pt x="162" y="139"/>
                  </a:lnTo>
                  <a:lnTo>
                    <a:pt x="162" y="139"/>
                  </a:lnTo>
                  <a:lnTo>
                    <a:pt x="170" y="139"/>
                  </a:lnTo>
                  <a:lnTo>
                    <a:pt x="178" y="133"/>
                  </a:lnTo>
                  <a:lnTo>
                    <a:pt x="183" y="126"/>
                  </a:lnTo>
                  <a:lnTo>
                    <a:pt x="185" y="118"/>
                  </a:lnTo>
                  <a:lnTo>
                    <a:pt x="183" y="107"/>
                  </a:lnTo>
                  <a:lnTo>
                    <a:pt x="178" y="99"/>
                  </a:lnTo>
                  <a:lnTo>
                    <a:pt x="170" y="97"/>
                  </a:lnTo>
                  <a:lnTo>
                    <a:pt x="162" y="94"/>
                  </a:lnTo>
                  <a:lnTo>
                    <a:pt x="162" y="94"/>
                  </a:lnTo>
                  <a:close/>
                  <a:moveTo>
                    <a:pt x="89" y="94"/>
                  </a:moveTo>
                  <a:lnTo>
                    <a:pt x="81" y="97"/>
                  </a:lnTo>
                  <a:lnTo>
                    <a:pt x="73" y="99"/>
                  </a:lnTo>
                  <a:lnTo>
                    <a:pt x="68" y="107"/>
                  </a:lnTo>
                  <a:lnTo>
                    <a:pt x="68" y="118"/>
                  </a:lnTo>
                  <a:lnTo>
                    <a:pt x="68" y="126"/>
                  </a:lnTo>
                  <a:lnTo>
                    <a:pt x="73" y="133"/>
                  </a:lnTo>
                  <a:lnTo>
                    <a:pt x="81" y="139"/>
                  </a:lnTo>
                  <a:lnTo>
                    <a:pt x="89" y="139"/>
                  </a:lnTo>
                  <a:lnTo>
                    <a:pt x="99" y="139"/>
                  </a:lnTo>
                  <a:lnTo>
                    <a:pt x="104" y="133"/>
                  </a:lnTo>
                  <a:lnTo>
                    <a:pt x="110" y="126"/>
                  </a:lnTo>
                  <a:lnTo>
                    <a:pt x="112" y="118"/>
                  </a:lnTo>
                  <a:lnTo>
                    <a:pt x="110" y="107"/>
                  </a:lnTo>
                  <a:lnTo>
                    <a:pt x="104" y="99"/>
                  </a:lnTo>
                  <a:lnTo>
                    <a:pt x="99" y="97"/>
                  </a:lnTo>
                  <a:lnTo>
                    <a:pt x="89" y="94"/>
                  </a:lnTo>
                  <a:close/>
                  <a:moveTo>
                    <a:pt x="162" y="34"/>
                  </a:moveTo>
                  <a:lnTo>
                    <a:pt x="154" y="37"/>
                  </a:lnTo>
                  <a:lnTo>
                    <a:pt x="146" y="42"/>
                  </a:lnTo>
                  <a:lnTo>
                    <a:pt x="141" y="47"/>
                  </a:lnTo>
                  <a:lnTo>
                    <a:pt x="138" y="58"/>
                  </a:lnTo>
                  <a:lnTo>
                    <a:pt x="141" y="65"/>
                  </a:lnTo>
                  <a:lnTo>
                    <a:pt x="146" y="73"/>
                  </a:lnTo>
                  <a:lnTo>
                    <a:pt x="154" y="78"/>
                  </a:lnTo>
                  <a:lnTo>
                    <a:pt x="162" y="78"/>
                  </a:lnTo>
                  <a:lnTo>
                    <a:pt x="162" y="78"/>
                  </a:lnTo>
                  <a:lnTo>
                    <a:pt x="170" y="78"/>
                  </a:lnTo>
                  <a:lnTo>
                    <a:pt x="178" y="73"/>
                  </a:lnTo>
                  <a:lnTo>
                    <a:pt x="183" y="65"/>
                  </a:lnTo>
                  <a:lnTo>
                    <a:pt x="185" y="58"/>
                  </a:lnTo>
                  <a:lnTo>
                    <a:pt x="183" y="47"/>
                  </a:lnTo>
                  <a:lnTo>
                    <a:pt x="178" y="42"/>
                  </a:lnTo>
                  <a:lnTo>
                    <a:pt x="170" y="37"/>
                  </a:lnTo>
                  <a:lnTo>
                    <a:pt x="162" y="34"/>
                  </a:lnTo>
                  <a:lnTo>
                    <a:pt x="162" y="34"/>
                  </a:lnTo>
                  <a:close/>
                  <a:moveTo>
                    <a:pt x="89" y="34"/>
                  </a:moveTo>
                  <a:lnTo>
                    <a:pt x="81" y="37"/>
                  </a:lnTo>
                  <a:lnTo>
                    <a:pt x="73" y="42"/>
                  </a:lnTo>
                  <a:lnTo>
                    <a:pt x="68" y="47"/>
                  </a:lnTo>
                  <a:lnTo>
                    <a:pt x="68" y="58"/>
                  </a:lnTo>
                  <a:lnTo>
                    <a:pt x="68" y="65"/>
                  </a:lnTo>
                  <a:lnTo>
                    <a:pt x="73" y="73"/>
                  </a:lnTo>
                  <a:lnTo>
                    <a:pt x="81" y="78"/>
                  </a:lnTo>
                  <a:lnTo>
                    <a:pt x="89" y="78"/>
                  </a:lnTo>
                  <a:lnTo>
                    <a:pt x="99" y="78"/>
                  </a:lnTo>
                  <a:lnTo>
                    <a:pt x="104" y="73"/>
                  </a:lnTo>
                  <a:lnTo>
                    <a:pt x="110" y="65"/>
                  </a:lnTo>
                  <a:lnTo>
                    <a:pt x="112" y="58"/>
                  </a:lnTo>
                  <a:lnTo>
                    <a:pt x="110" y="47"/>
                  </a:lnTo>
                  <a:lnTo>
                    <a:pt x="104" y="42"/>
                  </a:lnTo>
                  <a:lnTo>
                    <a:pt x="99" y="37"/>
                  </a:lnTo>
                  <a:lnTo>
                    <a:pt x="89" y="34"/>
                  </a:lnTo>
                  <a:close/>
                  <a:moveTo>
                    <a:pt x="26" y="0"/>
                  </a:moveTo>
                  <a:lnTo>
                    <a:pt x="225" y="0"/>
                  </a:lnTo>
                  <a:lnTo>
                    <a:pt x="233" y="3"/>
                  </a:lnTo>
                  <a:lnTo>
                    <a:pt x="240" y="8"/>
                  </a:lnTo>
                  <a:lnTo>
                    <a:pt x="246" y="13"/>
                  </a:lnTo>
                  <a:lnTo>
                    <a:pt x="251" y="21"/>
                  </a:lnTo>
                  <a:lnTo>
                    <a:pt x="251" y="29"/>
                  </a:lnTo>
                  <a:lnTo>
                    <a:pt x="251" y="102"/>
                  </a:lnTo>
                  <a:lnTo>
                    <a:pt x="233" y="102"/>
                  </a:lnTo>
                  <a:lnTo>
                    <a:pt x="222" y="105"/>
                  </a:lnTo>
                  <a:lnTo>
                    <a:pt x="214" y="107"/>
                  </a:lnTo>
                  <a:lnTo>
                    <a:pt x="209" y="110"/>
                  </a:lnTo>
                  <a:lnTo>
                    <a:pt x="204" y="118"/>
                  </a:lnTo>
                  <a:lnTo>
                    <a:pt x="201" y="126"/>
                  </a:lnTo>
                  <a:lnTo>
                    <a:pt x="199" y="133"/>
                  </a:lnTo>
                  <a:lnTo>
                    <a:pt x="199" y="202"/>
                  </a:lnTo>
                  <a:lnTo>
                    <a:pt x="52" y="202"/>
                  </a:lnTo>
                  <a:lnTo>
                    <a:pt x="52" y="133"/>
                  </a:lnTo>
                  <a:lnTo>
                    <a:pt x="52" y="123"/>
                  </a:lnTo>
                  <a:lnTo>
                    <a:pt x="47" y="115"/>
                  </a:lnTo>
                  <a:lnTo>
                    <a:pt x="41" y="107"/>
                  </a:lnTo>
                  <a:lnTo>
                    <a:pt x="34" y="105"/>
                  </a:lnTo>
                  <a:lnTo>
                    <a:pt x="20" y="102"/>
                  </a:lnTo>
                  <a:lnTo>
                    <a:pt x="0" y="102"/>
                  </a:lnTo>
                  <a:lnTo>
                    <a:pt x="0" y="29"/>
                  </a:lnTo>
                  <a:lnTo>
                    <a:pt x="2" y="21"/>
                  </a:lnTo>
                  <a:lnTo>
                    <a:pt x="5" y="13"/>
                  </a:lnTo>
                  <a:lnTo>
                    <a:pt x="10" y="8"/>
                  </a:lnTo>
                  <a:lnTo>
                    <a:pt x="18" y="3"/>
                  </a:lnTo>
                  <a:lnTo>
                    <a:pt x="2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30" name="Freeform 731"/>
            <p:cNvSpPr/>
            <p:nvPr/>
          </p:nvSpPr>
          <p:spPr bwMode="auto">
            <a:xfrm>
              <a:off x="21768409" y="5018099"/>
              <a:ext cx="544514" cy="290513"/>
            </a:xfrm>
            <a:custGeom>
              <a:avLst/>
              <a:gdLst>
                <a:gd name="T0" fmla="*/ 24 w 343"/>
                <a:gd name="T1" fmla="*/ 0 h 183"/>
                <a:gd name="T2" fmla="*/ 65 w 343"/>
                <a:gd name="T3" fmla="*/ 0 h 183"/>
                <a:gd name="T4" fmla="*/ 73 w 343"/>
                <a:gd name="T5" fmla="*/ 0 h 183"/>
                <a:gd name="T6" fmla="*/ 81 w 343"/>
                <a:gd name="T7" fmla="*/ 2 h 183"/>
                <a:gd name="T8" fmla="*/ 84 w 343"/>
                <a:gd name="T9" fmla="*/ 7 h 183"/>
                <a:gd name="T10" fmla="*/ 86 w 343"/>
                <a:gd name="T11" fmla="*/ 13 h 183"/>
                <a:gd name="T12" fmla="*/ 89 w 343"/>
                <a:gd name="T13" fmla="*/ 20 h 183"/>
                <a:gd name="T14" fmla="*/ 89 w 343"/>
                <a:gd name="T15" fmla="*/ 99 h 183"/>
                <a:gd name="T16" fmla="*/ 254 w 343"/>
                <a:gd name="T17" fmla="*/ 99 h 183"/>
                <a:gd name="T18" fmla="*/ 254 w 343"/>
                <a:gd name="T19" fmla="*/ 20 h 183"/>
                <a:gd name="T20" fmla="*/ 254 w 343"/>
                <a:gd name="T21" fmla="*/ 13 h 183"/>
                <a:gd name="T22" fmla="*/ 257 w 343"/>
                <a:gd name="T23" fmla="*/ 7 h 183"/>
                <a:gd name="T24" fmla="*/ 262 w 343"/>
                <a:gd name="T25" fmla="*/ 2 h 183"/>
                <a:gd name="T26" fmla="*/ 270 w 343"/>
                <a:gd name="T27" fmla="*/ 0 h 183"/>
                <a:gd name="T28" fmla="*/ 278 w 343"/>
                <a:gd name="T29" fmla="*/ 0 h 183"/>
                <a:gd name="T30" fmla="*/ 319 w 343"/>
                <a:gd name="T31" fmla="*/ 0 h 183"/>
                <a:gd name="T32" fmla="*/ 327 w 343"/>
                <a:gd name="T33" fmla="*/ 0 h 183"/>
                <a:gd name="T34" fmla="*/ 335 w 343"/>
                <a:gd name="T35" fmla="*/ 2 h 183"/>
                <a:gd name="T36" fmla="*/ 338 w 343"/>
                <a:gd name="T37" fmla="*/ 7 h 183"/>
                <a:gd name="T38" fmla="*/ 340 w 343"/>
                <a:gd name="T39" fmla="*/ 13 h 183"/>
                <a:gd name="T40" fmla="*/ 343 w 343"/>
                <a:gd name="T41" fmla="*/ 20 h 183"/>
                <a:gd name="T42" fmla="*/ 343 w 343"/>
                <a:gd name="T43" fmla="*/ 136 h 183"/>
                <a:gd name="T44" fmla="*/ 343 w 343"/>
                <a:gd name="T45" fmla="*/ 144 h 183"/>
                <a:gd name="T46" fmla="*/ 340 w 343"/>
                <a:gd name="T47" fmla="*/ 151 h 183"/>
                <a:gd name="T48" fmla="*/ 338 w 343"/>
                <a:gd name="T49" fmla="*/ 157 h 183"/>
                <a:gd name="T50" fmla="*/ 333 w 343"/>
                <a:gd name="T51" fmla="*/ 162 h 183"/>
                <a:gd name="T52" fmla="*/ 327 w 343"/>
                <a:gd name="T53" fmla="*/ 167 h 183"/>
                <a:gd name="T54" fmla="*/ 319 w 343"/>
                <a:gd name="T55" fmla="*/ 167 h 183"/>
                <a:gd name="T56" fmla="*/ 309 w 343"/>
                <a:gd name="T57" fmla="*/ 167 h 183"/>
                <a:gd name="T58" fmla="*/ 309 w 343"/>
                <a:gd name="T59" fmla="*/ 172 h 183"/>
                <a:gd name="T60" fmla="*/ 306 w 343"/>
                <a:gd name="T61" fmla="*/ 178 h 183"/>
                <a:gd name="T62" fmla="*/ 301 w 343"/>
                <a:gd name="T63" fmla="*/ 180 h 183"/>
                <a:gd name="T64" fmla="*/ 296 w 343"/>
                <a:gd name="T65" fmla="*/ 183 h 183"/>
                <a:gd name="T66" fmla="*/ 291 w 343"/>
                <a:gd name="T67" fmla="*/ 183 h 183"/>
                <a:gd name="T68" fmla="*/ 283 w 343"/>
                <a:gd name="T69" fmla="*/ 180 h 183"/>
                <a:gd name="T70" fmla="*/ 278 w 343"/>
                <a:gd name="T71" fmla="*/ 178 h 183"/>
                <a:gd name="T72" fmla="*/ 275 w 343"/>
                <a:gd name="T73" fmla="*/ 172 h 183"/>
                <a:gd name="T74" fmla="*/ 275 w 343"/>
                <a:gd name="T75" fmla="*/ 167 h 183"/>
                <a:gd name="T76" fmla="*/ 65 w 343"/>
                <a:gd name="T77" fmla="*/ 167 h 183"/>
                <a:gd name="T78" fmla="*/ 65 w 343"/>
                <a:gd name="T79" fmla="*/ 172 h 183"/>
                <a:gd name="T80" fmla="*/ 63 w 343"/>
                <a:gd name="T81" fmla="*/ 178 h 183"/>
                <a:gd name="T82" fmla="*/ 58 w 343"/>
                <a:gd name="T83" fmla="*/ 180 h 183"/>
                <a:gd name="T84" fmla="*/ 52 w 343"/>
                <a:gd name="T85" fmla="*/ 183 h 183"/>
                <a:gd name="T86" fmla="*/ 47 w 343"/>
                <a:gd name="T87" fmla="*/ 183 h 183"/>
                <a:gd name="T88" fmla="*/ 39 w 343"/>
                <a:gd name="T89" fmla="*/ 180 h 183"/>
                <a:gd name="T90" fmla="*/ 34 w 343"/>
                <a:gd name="T91" fmla="*/ 178 h 183"/>
                <a:gd name="T92" fmla="*/ 31 w 343"/>
                <a:gd name="T93" fmla="*/ 172 h 183"/>
                <a:gd name="T94" fmla="*/ 31 w 343"/>
                <a:gd name="T95" fmla="*/ 167 h 183"/>
                <a:gd name="T96" fmla="*/ 24 w 343"/>
                <a:gd name="T97" fmla="*/ 167 h 183"/>
                <a:gd name="T98" fmla="*/ 13 w 343"/>
                <a:gd name="T99" fmla="*/ 162 h 183"/>
                <a:gd name="T100" fmla="*/ 5 w 343"/>
                <a:gd name="T101" fmla="*/ 154 h 183"/>
                <a:gd name="T102" fmla="*/ 0 w 343"/>
                <a:gd name="T103" fmla="*/ 144 h 183"/>
                <a:gd name="T104" fmla="*/ 0 w 343"/>
                <a:gd name="T105" fmla="*/ 136 h 183"/>
                <a:gd name="T106" fmla="*/ 0 w 343"/>
                <a:gd name="T107" fmla="*/ 20 h 183"/>
                <a:gd name="T108" fmla="*/ 0 w 343"/>
                <a:gd name="T109" fmla="*/ 13 h 183"/>
                <a:gd name="T110" fmla="*/ 3 w 343"/>
                <a:gd name="T111" fmla="*/ 7 h 183"/>
                <a:gd name="T112" fmla="*/ 8 w 343"/>
                <a:gd name="T113" fmla="*/ 2 h 183"/>
                <a:gd name="T114" fmla="*/ 16 w 343"/>
                <a:gd name="T115" fmla="*/ 0 h 183"/>
                <a:gd name="T116" fmla="*/ 24 w 343"/>
                <a:gd name="T1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3" h="183">
                  <a:moveTo>
                    <a:pt x="24" y="0"/>
                  </a:moveTo>
                  <a:lnTo>
                    <a:pt x="65" y="0"/>
                  </a:lnTo>
                  <a:lnTo>
                    <a:pt x="73" y="0"/>
                  </a:lnTo>
                  <a:lnTo>
                    <a:pt x="81" y="2"/>
                  </a:lnTo>
                  <a:lnTo>
                    <a:pt x="84" y="7"/>
                  </a:lnTo>
                  <a:lnTo>
                    <a:pt x="86" y="13"/>
                  </a:lnTo>
                  <a:lnTo>
                    <a:pt x="89" y="20"/>
                  </a:lnTo>
                  <a:lnTo>
                    <a:pt x="89" y="99"/>
                  </a:lnTo>
                  <a:lnTo>
                    <a:pt x="254" y="99"/>
                  </a:lnTo>
                  <a:lnTo>
                    <a:pt x="254" y="20"/>
                  </a:lnTo>
                  <a:lnTo>
                    <a:pt x="254" y="13"/>
                  </a:lnTo>
                  <a:lnTo>
                    <a:pt x="257" y="7"/>
                  </a:lnTo>
                  <a:lnTo>
                    <a:pt x="262" y="2"/>
                  </a:lnTo>
                  <a:lnTo>
                    <a:pt x="270" y="0"/>
                  </a:lnTo>
                  <a:lnTo>
                    <a:pt x="278" y="0"/>
                  </a:lnTo>
                  <a:lnTo>
                    <a:pt x="319" y="0"/>
                  </a:lnTo>
                  <a:lnTo>
                    <a:pt x="327" y="0"/>
                  </a:lnTo>
                  <a:lnTo>
                    <a:pt x="335" y="2"/>
                  </a:lnTo>
                  <a:lnTo>
                    <a:pt x="338" y="7"/>
                  </a:lnTo>
                  <a:lnTo>
                    <a:pt x="340" y="13"/>
                  </a:lnTo>
                  <a:lnTo>
                    <a:pt x="343" y="20"/>
                  </a:lnTo>
                  <a:lnTo>
                    <a:pt x="343" y="136"/>
                  </a:lnTo>
                  <a:lnTo>
                    <a:pt x="343" y="144"/>
                  </a:lnTo>
                  <a:lnTo>
                    <a:pt x="340" y="151"/>
                  </a:lnTo>
                  <a:lnTo>
                    <a:pt x="338" y="157"/>
                  </a:lnTo>
                  <a:lnTo>
                    <a:pt x="333" y="162"/>
                  </a:lnTo>
                  <a:lnTo>
                    <a:pt x="327" y="167"/>
                  </a:lnTo>
                  <a:lnTo>
                    <a:pt x="319" y="167"/>
                  </a:lnTo>
                  <a:lnTo>
                    <a:pt x="309" y="167"/>
                  </a:lnTo>
                  <a:lnTo>
                    <a:pt x="309" y="172"/>
                  </a:lnTo>
                  <a:lnTo>
                    <a:pt x="306" y="178"/>
                  </a:lnTo>
                  <a:lnTo>
                    <a:pt x="301" y="180"/>
                  </a:lnTo>
                  <a:lnTo>
                    <a:pt x="296" y="183"/>
                  </a:lnTo>
                  <a:lnTo>
                    <a:pt x="291" y="183"/>
                  </a:lnTo>
                  <a:lnTo>
                    <a:pt x="283" y="180"/>
                  </a:lnTo>
                  <a:lnTo>
                    <a:pt x="278" y="178"/>
                  </a:lnTo>
                  <a:lnTo>
                    <a:pt x="275" y="172"/>
                  </a:lnTo>
                  <a:lnTo>
                    <a:pt x="275" y="167"/>
                  </a:lnTo>
                  <a:lnTo>
                    <a:pt x="65" y="167"/>
                  </a:lnTo>
                  <a:lnTo>
                    <a:pt x="65" y="172"/>
                  </a:lnTo>
                  <a:lnTo>
                    <a:pt x="63" y="178"/>
                  </a:lnTo>
                  <a:lnTo>
                    <a:pt x="58" y="180"/>
                  </a:lnTo>
                  <a:lnTo>
                    <a:pt x="52" y="183"/>
                  </a:lnTo>
                  <a:lnTo>
                    <a:pt x="47" y="183"/>
                  </a:lnTo>
                  <a:lnTo>
                    <a:pt x="39" y="180"/>
                  </a:lnTo>
                  <a:lnTo>
                    <a:pt x="34" y="178"/>
                  </a:lnTo>
                  <a:lnTo>
                    <a:pt x="31" y="172"/>
                  </a:lnTo>
                  <a:lnTo>
                    <a:pt x="31" y="167"/>
                  </a:lnTo>
                  <a:lnTo>
                    <a:pt x="24" y="167"/>
                  </a:lnTo>
                  <a:lnTo>
                    <a:pt x="13" y="162"/>
                  </a:lnTo>
                  <a:lnTo>
                    <a:pt x="5" y="154"/>
                  </a:lnTo>
                  <a:lnTo>
                    <a:pt x="0" y="144"/>
                  </a:lnTo>
                  <a:lnTo>
                    <a:pt x="0" y="136"/>
                  </a:lnTo>
                  <a:lnTo>
                    <a:pt x="0" y="20"/>
                  </a:lnTo>
                  <a:lnTo>
                    <a:pt x="0" y="13"/>
                  </a:lnTo>
                  <a:lnTo>
                    <a:pt x="3" y="7"/>
                  </a:lnTo>
                  <a:lnTo>
                    <a:pt x="8" y="2"/>
                  </a:lnTo>
                  <a:lnTo>
                    <a:pt x="16" y="0"/>
                  </a:lnTo>
                  <a:lnTo>
                    <a:pt x="2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31" name="Freeform 732"/>
            <p:cNvSpPr/>
            <p:nvPr/>
          </p:nvSpPr>
          <p:spPr bwMode="auto">
            <a:xfrm>
              <a:off x="21958909" y="4905386"/>
              <a:ext cx="46038" cy="46038"/>
            </a:xfrm>
            <a:custGeom>
              <a:avLst/>
              <a:gdLst>
                <a:gd name="T0" fmla="*/ 14 w 29"/>
                <a:gd name="T1" fmla="*/ 0 h 29"/>
                <a:gd name="T2" fmla="*/ 21 w 29"/>
                <a:gd name="T3" fmla="*/ 2 h 29"/>
                <a:gd name="T4" fmla="*/ 27 w 29"/>
                <a:gd name="T5" fmla="*/ 8 h 29"/>
                <a:gd name="T6" fmla="*/ 29 w 29"/>
                <a:gd name="T7" fmla="*/ 16 h 29"/>
                <a:gd name="T8" fmla="*/ 27 w 29"/>
                <a:gd name="T9" fmla="*/ 21 h 29"/>
                <a:gd name="T10" fmla="*/ 21 w 29"/>
                <a:gd name="T11" fmla="*/ 26 h 29"/>
                <a:gd name="T12" fmla="*/ 14 w 29"/>
                <a:gd name="T13" fmla="*/ 29 h 29"/>
                <a:gd name="T14" fmla="*/ 8 w 29"/>
                <a:gd name="T15" fmla="*/ 26 h 29"/>
                <a:gd name="T16" fmla="*/ 3 w 29"/>
                <a:gd name="T17" fmla="*/ 21 h 29"/>
                <a:gd name="T18" fmla="*/ 0 w 29"/>
                <a:gd name="T19" fmla="*/ 16 h 29"/>
                <a:gd name="T20" fmla="*/ 3 w 29"/>
                <a:gd name="T21" fmla="*/ 8 h 29"/>
                <a:gd name="T22" fmla="*/ 8 w 29"/>
                <a:gd name="T23" fmla="*/ 2 h 29"/>
                <a:gd name="T24" fmla="*/ 14 w 29"/>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9">
                  <a:moveTo>
                    <a:pt x="14" y="0"/>
                  </a:moveTo>
                  <a:lnTo>
                    <a:pt x="21" y="2"/>
                  </a:lnTo>
                  <a:lnTo>
                    <a:pt x="27" y="8"/>
                  </a:lnTo>
                  <a:lnTo>
                    <a:pt x="29" y="16"/>
                  </a:lnTo>
                  <a:lnTo>
                    <a:pt x="27" y="21"/>
                  </a:lnTo>
                  <a:lnTo>
                    <a:pt x="21" y="26"/>
                  </a:lnTo>
                  <a:lnTo>
                    <a:pt x="14" y="29"/>
                  </a:lnTo>
                  <a:lnTo>
                    <a:pt x="8" y="26"/>
                  </a:lnTo>
                  <a:lnTo>
                    <a:pt x="3" y="21"/>
                  </a:lnTo>
                  <a:lnTo>
                    <a:pt x="0" y="16"/>
                  </a:lnTo>
                  <a:lnTo>
                    <a:pt x="3" y="8"/>
                  </a:lnTo>
                  <a:lnTo>
                    <a:pt x="8" y="2"/>
                  </a:lnTo>
                  <a:lnTo>
                    <a:pt x="1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32" name="Freeform 733"/>
            <p:cNvSpPr/>
            <p:nvPr/>
          </p:nvSpPr>
          <p:spPr bwMode="auto">
            <a:xfrm>
              <a:off x="22076384" y="4905386"/>
              <a:ext cx="41275" cy="46038"/>
            </a:xfrm>
            <a:custGeom>
              <a:avLst/>
              <a:gdLst>
                <a:gd name="T0" fmla="*/ 13 w 26"/>
                <a:gd name="T1" fmla="*/ 0 h 29"/>
                <a:gd name="T2" fmla="*/ 21 w 26"/>
                <a:gd name="T3" fmla="*/ 2 h 29"/>
                <a:gd name="T4" fmla="*/ 26 w 26"/>
                <a:gd name="T5" fmla="*/ 8 h 29"/>
                <a:gd name="T6" fmla="*/ 26 w 26"/>
                <a:gd name="T7" fmla="*/ 16 h 29"/>
                <a:gd name="T8" fmla="*/ 26 w 26"/>
                <a:gd name="T9" fmla="*/ 21 h 29"/>
                <a:gd name="T10" fmla="*/ 21 w 26"/>
                <a:gd name="T11" fmla="*/ 26 h 29"/>
                <a:gd name="T12" fmla="*/ 13 w 26"/>
                <a:gd name="T13" fmla="*/ 29 h 29"/>
                <a:gd name="T14" fmla="*/ 5 w 26"/>
                <a:gd name="T15" fmla="*/ 26 h 29"/>
                <a:gd name="T16" fmla="*/ 2 w 26"/>
                <a:gd name="T17" fmla="*/ 21 h 29"/>
                <a:gd name="T18" fmla="*/ 0 w 26"/>
                <a:gd name="T19" fmla="*/ 16 h 29"/>
                <a:gd name="T20" fmla="*/ 2 w 26"/>
                <a:gd name="T21" fmla="*/ 8 h 29"/>
                <a:gd name="T22" fmla="*/ 5 w 26"/>
                <a:gd name="T23" fmla="*/ 2 h 29"/>
                <a:gd name="T24" fmla="*/ 13 w 26"/>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9">
                  <a:moveTo>
                    <a:pt x="13" y="0"/>
                  </a:moveTo>
                  <a:lnTo>
                    <a:pt x="21" y="2"/>
                  </a:lnTo>
                  <a:lnTo>
                    <a:pt x="26" y="8"/>
                  </a:lnTo>
                  <a:lnTo>
                    <a:pt x="26" y="16"/>
                  </a:lnTo>
                  <a:lnTo>
                    <a:pt x="26" y="21"/>
                  </a:lnTo>
                  <a:lnTo>
                    <a:pt x="21" y="26"/>
                  </a:lnTo>
                  <a:lnTo>
                    <a:pt x="13" y="29"/>
                  </a:lnTo>
                  <a:lnTo>
                    <a:pt x="5" y="26"/>
                  </a:lnTo>
                  <a:lnTo>
                    <a:pt x="2" y="21"/>
                  </a:lnTo>
                  <a:lnTo>
                    <a:pt x="0" y="16"/>
                  </a:lnTo>
                  <a:lnTo>
                    <a:pt x="2" y="8"/>
                  </a:lnTo>
                  <a:lnTo>
                    <a:pt x="5" y="2"/>
                  </a:lnTo>
                  <a:lnTo>
                    <a:pt x="1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33" name="Freeform 734"/>
            <p:cNvSpPr/>
            <p:nvPr/>
          </p:nvSpPr>
          <p:spPr bwMode="auto">
            <a:xfrm>
              <a:off x="21958909" y="5000636"/>
              <a:ext cx="46038" cy="46038"/>
            </a:xfrm>
            <a:custGeom>
              <a:avLst/>
              <a:gdLst>
                <a:gd name="T0" fmla="*/ 14 w 29"/>
                <a:gd name="T1" fmla="*/ 0 h 29"/>
                <a:gd name="T2" fmla="*/ 21 w 29"/>
                <a:gd name="T3" fmla="*/ 3 h 29"/>
                <a:gd name="T4" fmla="*/ 27 w 29"/>
                <a:gd name="T5" fmla="*/ 8 h 29"/>
                <a:gd name="T6" fmla="*/ 29 w 29"/>
                <a:gd name="T7" fmla="*/ 16 h 29"/>
                <a:gd name="T8" fmla="*/ 27 w 29"/>
                <a:gd name="T9" fmla="*/ 21 h 29"/>
                <a:gd name="T10" fmla="*/ 21 w 29"/>
                <a:gd name="T11" fmla="*/ 26 h 29"/>
                <a:gd name="T12" fmla="*/ 14 w 29"/>
                <a:gd name="T13" fmla="*/ 29 h 29"/>
                <a:gd name="T14" fmla="*/ 8 w 29"/>
                <a:gd name="T15" fmla="*/ 26 h 29"/>
                <a:gd name="T16" fmla="*/ 3 w 29"/>
                <a:gd name="T17" fmla="*/ 21 h 29"/>
                <a:gd name="T18" fmla="*/ 0 w 29"/>
                <a:gd name="T19" fmla="*/ 16 h 29"/>
                <a:gd name="T20" fmla="*/ 3 w 29"/>
                <a:gd name="T21" fmla="*/ 8 h 29"/>
                <a:gd name="T22" fmla="*/ 8 w 29"/>
                <a:gd name="T23" fmla="*/ 3 h 29"/>
                <a:gd name="T24" fmla="*/ 14 w 29"/>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9">
                  <a:moveTo>
                    <a:pt x="14" y="0"/>
                  </a:moveTo>
                  <a:lnTo>
                    <a:pt x="21" y="3"/>
                  </a:lnTo>
                  <a:lnTo>
                    <a:pt x="27" y="8"/>
                  </a:lnTo>
                  <a:lnTo>
                    <a:pt x="29" y="16"/>
                  </a:lnTo>
                  <a:lnTo>
                    <a:pt x="27" y="21"/>
                  </a:lnTo>
                  <a:lnTo>
                    <a:pt x="21" y="26"/>
                  </a:lnTo>
                  <a:lnTo>
                    <a:pt x="14" y="29"/>
                  </a:lnTo>
                  <a:lnTo>
                    <a:pt x="8" y="26"/>
                  </a:lnTo>
                  <a:lnTo>
                    <a:pt x="3" y="21"/>
                  </a:lnTo>
                  <a:lnTo>
                    <a:pt x="0" y="16"/>
                  </a:lnTo>
                  <a:lnTo>
                    <a:pt x="3" y="8"/>
                  </a:lnTo>
                  <a:lnTo>
                    <a:pt x="8" y="3"/>
                  </a:lnTo>
                  <a:lnTo>
                    <a:pt x="1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34" name="Freeform 735"/>
            <p:cNvSpPr/>
            <p:nvPr/>
          </p:nvSpPr>
          <p:spPr bwMode="auto">
            <a:xfrm>
              <a:off x="22076384" y="5000636"/>
              <a:ext cx="41275" cy="46038"/>
            </a:xfrm>
            <a:custGeom>
              <a:avLst/>
              <a:gdLst>
                <a:gd name="T0" fmla="*/ 13 w 26"/>
                <a:gd name="T1" fmla="*/ 0 h 29"/>
                <a:gd name="T2" fmla="*/ 21 w 26"/>
                <a:gd name="T3" fmla="*/ 3 h 29"/>
                <a:gd name="T4" fmla="*/ 26 w 26"/>
                <a:gd name="T5" fmla="*/ 8 h 29"/>
                <a:gd name="T6" fmla="*/ 26 w 26"/>
                <a:gd name="T7" fmla="*/ 16 h 29"/>
                <a:gd name="T8" fmla="*/ 26 w 26"/>
                <a:gd name="T9" fmla="*/ 21 h 29"/>
                <a:gd name="T10" fmla="*/ 21 w 26"/>
                <a:gd name="T11" fmla="*/ 26 h 29"/>
                <a:gd name="T12" fmla="*/ 13 w 26"/>
                <a:gd name="T13" fmla="*/ 29 h 29"/>
                <a:gd name="T14" fmla="*/ 5 w 26"/>
                <a:gd name="T15" fmla="*/ 26 h 29"/>
                <a:gd name="T16" fmla="*/ 2 w 26"/>
                <a:gd name="T17" fmla="*/ 21 h 29"/>
                <a:gd name="T18" fmla="*/ 0 w 26"/>
                <a:gd name="T19" fmla="*/ 16 h 29"/>
                <a:gd name="T20" fmla="*/ 2 w 26"/>
                <a:gd name="T21" fmla="*/ 8 h 29"/>
                <a:gd name="T22" fmla="*/ 5 w 26"/>
                <a:gd name="T23" fmla="*/ 3 h 29"/>
                <a:gd name="T24" fmla="*/ 13 w 26"/>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9">
                  <a:moveTo>
                    <a:pt x="13" y="0"/>
                  </a:moveTo>
                  <a:lnTo>
                    <a:pt x="21" y="3"/>
                  </a:lnTo>
                  <a:lnTo>
                    <a:pt x="26" y="8"/>
                  </a:lnTo>
                  <a:lnTo>
                    <a:pt x="26" y="16"/>
                  </a:lnTo>
                  <a:lnTo>
                    <a:pt x="26" y="21"/>
                  </a:lnTo>
                  <a:lnTo>
                    <a:pt x="21" y="26"/>
                  </a:lnTo>
                  <a:lnTo>
                    <a:pt x="13" y="29"/>
                  </a:lnTo>
                  <a:lnTo>
                    <a:pt x="5" y="26"/>
                  </a:lnTo>
                  <a:lnTo>
                    <a:pt x="2" y="21"/>
                  </a:lnTo>
                  <a:lnTo>
                    <a:pt x="0" y="16"/>
                  </a:lnTo>
                  <a:lnTo>
                    <a:pt x="2" y="8"/>
                  </a:lnTo>
                  <a:lnTo>
                    <a:pt x="5" y="3"/>
                  </a:lnTo>
                  <a:lnTo>
                    <a:pt x="1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35" name="Freeform 736"/>
            <p:cNvSpPr>
              <a:spLocks noEditPoints="1"/>
            </p:cNvSpPr>
            <p:nvPr/>
          </p:nvSpPr>
          <p:spPr bwMode="auto">
            <a:xfrm>
              <a:off x="18002852" y="585789"/>
              <a:ext cx="631826" cy="636589"/>
            </a:xfrm>
            <a:custGeom>
              <a:avLst/>
              <a:gdLst>
                <a:gd name="T0" fmla="*/ 199 w 398"/>
                <a:gd name="T1" fmla="*/ 144 h 401"/>
                <a:gd name="T2" fmla="*/ 178 w 398"/>
                <a:gd name="T3" fmla="*/ 147 h 401"/>
                <a:gd name="T4" fmla="*/ 159 w 398"/>
                <a:gd name="T5" fmla="*/ 160 h 401"/>
                <a:gd name="T6" fmla="*/ 146 w 398"/>
                <a:gd name="T7" fmla="*/ 178 h 401"/>
                <a:gd name="T8" fmla="*/ 141 w 398"/>
                <a:gd name="T9" fmla="*/ 202 h 401"/>
                <a:gd name="T10" fmla="*/ 146 w 398"/>
                <a:gd name="T11" fmla="*/ 223 h 401"/>
                <a:gd name="T12" fmla="*/ 159 w 398"/>
                <a:gd name="T13" fmla="*/ 241 h 401"/>
                <a:gd name="T14" fmla="*/ 178 w 398"/>
                <a:gd name="T15" fmla="*/ 254 h 401"/>
                <a:gd name="T16" fmla="*/ 199 w 398"/>
                <a:gd name="T17" fmla="*/ 259 h 401"/>
                <a:gd name="T18" fmla="*/ 222 w 398"/>
                <a:gd name="T19" fmla="*/ 254 h 401"/>
                <a:gd name="T20" fmla="*/ 241 w 398"/>
                <a:gd name="T21" fmla="*/ 241 h 401"/>
                <a:gd name="T22" fmla="*/ 251 w 398"/>
                <a:gd name="T23" fmla="*/ 223 h 401"/>
                <a:gd name="T24" fmla="*/ 256 w 398"/>
                <a:gd name="T25" fmla="*/ 202 h 401"/>
                <a:gd name="T26" fmla="*/ 251 w 398"/>
                <a:gd name="T27" fmla="*/ 178 h 401"/>
                <a:gd name="T28" fmla="*/ 241 w 398"/>
                <a:gd name="T29" fmla="*/ 160 h 401"/>
                <a:gd name="T30" fmla="*/ 222 w 398"/>
                <a:gd name="T31" fmla="*/ 147 h 401"/>
                <a:gd name="T32" fmla="*/ 199 w 398"/>
                <a:gd name="T33" fmla="*/ 144 h 401"/>
                <a:gd name="T34" fmla="*/ 199 w 398"/>
                <a:gd name="T35" fmla="*/ 0 h 401"/>
                <a:gd name="T36" fmla="*/ 251 w 398"/>
                <a:gd name="T37" fmla="*/ 8 h 401"/>
                <a:gd name="T38" fmla="*/ 301 w 398"/>
                <a:gd name="T39" fmla="*/ 29 h 401"/>
                <a:gd name="T40" fmla="*/ 340 w 398"/>
                <a:gd name="T41" fmla="*/ 60 h 401"/>
                <a:gd name="T42" fmla="*/ 372 w 398"/>
                <a:gd name="T43" fmla="*/ 100 h 401"/>
                <a:gd name="T44" fmla="*/ 392 w 398"/>
                <a:gd name="T45" fmla="*/ 147 h 401"/>
                <a:gd name="T46" fmla="*/ 398 w 398"/>
                <a:gd name="T47" fmla="*/ 202 h 401"/>
                <a:gd name="T48" fmla="*/ 392 w 398"/>
                <a:gd name="T49" fmla="*/ 254 h 401"/>
                <a:gd name="T50" fmla="*/ 372 w 398"/>
                <a:gd name="T51" fmla="*/ 301 h 401"/>
                <a:gd name="T52" fmla="*/ 340 w 398"/>
                <a:gd name="T53" fmla="*/ 341 h 401"/>
                <a:gd name="T54" fmla="*/ 301 w 398"/>
                <a:gd name="T55" fmla="*/ 372 h 401"/>
                <a:gd name="T56" fmla="*/ 251 w 398"/>
                <a:gd name="T57" fmla="*/ 393 h 401"/>
                <a:gd name="T58" fmla="*/ 199 w 398"/>
                <a:gd name="T59" fmla="*/ 401 h 401"/>
                <a:gd name="T60" fmla="*/ 146 w 398"/>
                <a:gd name="T61" fmla="*/ 393 h 401"/>
                <a:gd name="T62" fmla="*/ 99 w 398"/>
                <a:gd name="T63" fmla="*/ 372 h 401"/>
                <a:gd name="T64" fmla="*/ 57 w 398"/>
                <a:gd name="T65" fmla="*/ 343 h 401"/>
                <a:gd name="T66" fmla="*/ 26 w 398"/>
                <a:gd name="T67" fmla="*/ 301 h 401"/>
                <a:gd name="T68" fmla="*/ 8 w 398"/>
                <a:gd name="T69" fmla="*/ 254 h 401"/>
                <a:gd name="T70" fmla="*/ 0 w 398"/>
                <a:gd name="T71" fmla="*/ 202 h 401"/>
                <a:gd name="T72" fmla="*/ 8 w 398"/>
                <a:gd name="T73" fmla="*/ 147 h 401"/>
                <a:gd name="T74" fmla="*/ 26 w 398"/>
                <a:gd name="T75" fmla="*/ 100 h 401"/>
                <a:gd name="T76" fmla="*/ 57 w 398"/>
                <a:gd name="T77" fmla="*/ 60 h 401"/>
                <a:gd name="T78" fmla="*/ 99 w 398"/>
                <a:gd name="T79" fmla="*/ 29 h 401"/>
                <a:gd name="T80" fmla="*/ 146 w 398"/>
                <a:gd name="T81" fmla="*/ 8 h 401"/>
                <a:gd name="T82" fmla="*/ 199 w 398"/>
                <a:gd name="T8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8" h="401">
                  <a:moveTo>
                    <a:pt x="199" y="144"/>
                  </a:moveTo>
                  <a:lnTo>
                    <a:pt x="178" y="147"/>
                  </a:lnTo>
                  <a:lnTo>
                    <a:pt x="159" y="160"/>
                  </a:lnTo>
                  <a:lnTo>
                    <a:pt x="146" y="178"/>
                  </a:lnTo>
                  <a:lnTo>
                    <a:pt x="141" y="202"/>
                  </a:lnTo>
                  <a:lnTo>
                    <a:pt x="146" y="223"/>
                  </a:lnTo>
                  <a:lnTo>
                    <a:pt x="159" y="241"/>
                  </a:lnTo>
                  <a:lnTo>
                    <a:pt x="178" y="254"/>
                  </a:lnTo>
                  <a:lnTo>
                    <a:pt x="199" y="259"/>
                  </a:lnTo>
                  <a:lnTo>
                    <a:pt x="222" y="254"/>
                  </a:lnTo>
                  <a:lnTo>
                    <a:pt x="241" y="241"/>
                  </a:lnTo>
                  <a:lnTo>
                    <a:pt x="251" y="223"/>
                  </a:lnTo>
                  <a:lnTo>
                    <a:pt x="256" y="202"/>
                  </a:lnTo>
                  <a:lnTo>
                    <a:pt x="251" y="178"/>
                  </a:lnTo>
                  <a:lnTo>
                    <a:pt x="241" y="160"/>
                  </a:lnTo>
                  <a:lnTo>
                    <a:pt x="222" y="147"/>
                  </a:lnTo>
                  <a:lnTo>
                    <a:pt x="199" y="144"/>
                  </a:lnTo>
                  <a:close/>
                  <a:moveTo>
                    <a:pt x="199" y="0"/>
                  </a:moveTo>
                  <a:lnTo>
                    <a:pt x="251" y="8"/>
                  </a:lnTo>
                  <a:lnTo>
                    <a:pt x="301" y="29"/>
                  </a:lnTo>
                  <a:lnTo>
                    <a:pt x="340" y="60"/>
                  </a:lnTo>
                  <a:lnTo>
                    <a:pt x="372" y="100"/>
                  </a:lnTo>
                  <a:lnTo>
                    <a:pt x="392" y="147"/>
                  </a:lnTo>
                  <a:lnTo>
                    <a:pt x="398" y="202"/>
                  </a:lnTo>
                  <a:lnTo>
                    <a:pt x="392" y="254"/>
                  </a:lnTo>
                  <a:lnTo>
                    <a:pt x="372" y="301"/>
                  </a:lnTo>
                  <a:lnTo>
                    <a:pt x="340" y="341"/>
                  </a:lnTo>
                  <a:lnTo>
                    <a:pt x="301" y="372"/>
                  </a:lnTo>
                  <a:lnTo>
                    <a:pt x="251" y="393"/>
                  </a:lnTo>
                  <a:lnTo>
                    <a:pt x="199" y="401"/>
                  </a:lnTo>
                  <a:lnTo>
                    <a:pt x="146" y="393"/>
                  </a:lnTo>
                  <a:lnTo>
                    <a:pt x="99" y="372"/>
                  </a:lnTo>
                  <a:lnTo>
                    <a:pt x="57" y="343"/>
                  </a:lnTo>
                  <a:lnTo>
                    <a:pt x="26" y="301"/>
                  </a:lnTo>
                  <a:lnTo>
                    <a:pt x="8" y="254"/>
                  </a:lnTo>
                  <a:lnTo>
                    <a:pt x="0" y="202"/>
                  </a:lnTo>
                  <a:lnTo>
                    <a:pt x="8" y="147"/>
                  </a:lnTo>
                  <a:lnTo>
                    <a:pt x="26" y="100"/>
                  </a:lnTo>
                  <a:lnTo>
                    <a:pt x="57" y="60"/>
                  </a:lnTo>
                  <a:lnTo>
                    <a:pt x="99" y="29"/>
                  </a:lnTo>
                  <a:lnTo>
                    <a:pt x="146" y="8"/>
                  </a:lnTo>
                  <a:lnTo>
                    <a:pt x="19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36" name="Freeform 737"/>
            <p:cNvSpPr>
              <a:spLocks noEditPoints="1"/>
            </p:cNvSpPr>
            <p:nvPr/>
          </p:nvSpPr>
          <p:spPr bwMode="auto">
            <a:xfrm>
              <a:off x="18244152" y="831852"/>
              <a:ext cx="149225" cy="144463"/>
            </a:xfrm>
            <a:custGeom>
              <a:avLst/>
              <a:gdLst>
                <a:gd name="T0" fmla="*/ 47 w 94"/>
                <a:gd name="T1" fmla="*/ 13 h 91"/>
                <a:gd name="T2" fmla="*/ 36 w 94"/>
                <a:gd name="T3" fmla="*/ 15 h 91"/>
                <a:gd name="T4" fmla="*/ 28 w 94"/>
                <a:gd name="T5" fmla="*/ 21 h 91"/>
                <a:gd name="T6" fmla="*/ 21 w 94"/>
                <a:gd name="T7" fmla="*/ 26 h 91"/>
                <a:gd name="T8" fmla="*/ 15 w 94"/>
                <a:gd name="T9" fmla="*/ 36 h 91"/>
                <a:gd name="T10" fmla="*/ 15 w 94"/>
                <a:gd name="T11" fmla="*/ 47 h 91"/>
                <a:gd name="T12" fmla="*/ 15 w 94"/>
                <a:gd name="T13" fmla="*/ 57 h 91"/>
                <a:gd name="T14" fmla="*/ 21 w 94"/>
                <a:gd name="T15" fmla="*/ 65 h 91"/>
                <a:gd name="T16" fmla="*/ 28 w 94"/>
                <a:gd name="T17" fmla="*/ 73 h 91"/>
                <a:gd name="T18" fmla="*/ 36 w 94"/>
                <a:gd name="T19" fmla="*/ 78 h 91"/>
                <a:gd name="T20" fmla="*/ 47 w 94"/>
                <a:gd name="T21" fmla="*/ 78 h 91"/>
                <a:gd name="T22" fmla="*/ 57 w 94"/>
                <a:gd name="T23" fmla="*/ 78 h 91"/>
                <a:gd name="T24" fmla="*/ 68 w 94"/>
                <a:gd name="T25" fmla="*/ 73 h 91"/>
                <a:gd name="T26" fmla="*/ 73 w 94"/>
                <a:gd name="T27" fmla="*/ 65 h 91"/>
                <a:gd name="T28" fmla="*/ 78 w 94"/>
                <a:gd name="T29" fmla="*/ 57 h 91"/>
                <a:gd name="T30" fmla="*/ 81 w 94"/>
                <a:gd name="T31" fmla="*/ 47 h 91"/>
                <a:gd name="T32" fmla="*/ 78 w 94"/>
                <a:gd name="T33" fmla="*/ 36 h 91"/>
                <a:gd name="T34" fmla="*/ 73 w 94"/>
                <a:gd name="T35" fmla="*/ 26 h 91"/>
                <a:gd name="T36" fmla="*/ 68 w 94"/>
                <a:gd name="T37" fmla="*/ 21 h 91"/>
                <a:gd name="T38" fmla="*/ 57 w 94"/>
                <a:gd name="T39" fmla="*/ 15 h 91"/>
                <a:gd name="T40" fmla="*/ 47 w 94"/>
                <a:gd name="T41" fmla="*/ 13 h 91"/>
                <a:gd name="T42" fmla="*/ 47 w 94"/>
                <a:gd name="T43" fmla="*/ 0 h 91"/>
                <a:gd name="T44" fmla="*/ 70 w 94"/>
                <a:gd name="T45" fmla="*/ 5 h 91"/>
                <a:gd name="T46" fmla="*/ 89 w 94"/>
                <a:gd name="T47" fmla="*/ 23 h 91"/>
                <a:gd name="T48" fmla="*/ 94 w 94"/>
                <a:gd name="T49" fmla="*/ 47 h 91"/>
                <a:gd name="T50" fmla="*/ 89 w 94"/>
                <a:gd name="T51" fmla="*/ 70 h 91"/>
                <a:gd name="T52" fmla="*/ 70 w 94"/>
                <a:gd name="T53" fmla="*/ 86 h 91"/>
                <a:gd name="T54" fmla="*/ 47 w 94"/>
                <a:gd name="T55" fmla="*/ 91 h 91"/>
                <a:gd name="T56" fmla="*/ 23 w 94"/>
                <a:gd name="T57" fmla="*/ 86 h 91"/>
                <a:gd name="T58" fmla="*/ 7 w 94"/>
                <a:gd name="T59" fmla="*/ 70 h 91"/>
                <a:gd name="T60" fmla="*/ 0 w 94"/>
                <a:gd name="T61" fmla="*/ 47 h 91"/>
                <a:gd name="T62" fmla="*/ 7 w 94"/>
                <a:gd name="T63" fmla="*/ 23 h 91"/>
                <a:gd name="T64" fmla="*/ 23 w 94"/>
                <a:gd name="T65" fmla="*/ 5 h 91"/>
                <a:gd name="T66" fmla="*/ 47 w 94"/>
                <a:gd name="T6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91">
                  <a:moveTo>
                    <a:pt x="47" y="13"/>
                  </a:moveTo>
                  <a:lnTo>
                    <a:pt x="36" y="15"/>
                  </a:lnTo>
                  <a:lnTo>
                    <a:pt x="28" y="21"/>
                  </a:lnTo>
                  <a:lnTo>
                    <a:pt x="21" y="26"/>
                  </a:lnTo>
                  <a:lnTo>
                    <a:pt x="15" y="36"/>
                  </a:lnTo>
                  <a:lnTo>
                    <a:pt x="15" y="47"/>
                  </a:lnTo>
                  <a:lnTo>
                    <a:pt x="15" y="57"/>
                  </a:lnTo>
                  <a:lnTo>
                    <a:pt x="21" y="65"/>
                  </a:lnTo>
                  <a:lnTo>
                    <a:pt x="28" y="73"/>
                  </a:lnTo>
                  <a:lnTo>
                    <a:pt x="36" y="78"/>
                  </a:lnTo>
                  <a:lnTo>
                    <a:pt x="47" y="78"/>
                  </a:lnTo>
                  <a:lnTo>
                    <a:pt x="57" y="78"/>
                  </a:lnTo>
                  <a:lnTo>
                    <a:pt x="68" y="73"/>
                  </a:lnTo>
                  <a:lnTo>
                    <a:pt x="73" y="65"/>
                  </a:lnTo>
                  <a:lnTo>
                    <a:pt x="78" y="57"/>
                  </a:lnTo>
                  <a:lnTo>
                    <a:pt x="81" y="47"/>
                  </a:lnTo>
                  <a:lnTo>
                    <a:pt x="78" y="36"/>
                  </a:lnTo>
                  <a:lnTo>
                    <a:pt x="73" y="26"/>
                  </a:lnTo>
                  <a:lnTo>
                    <a:pt x="68" y="21"/>
                  </a:lnTo>
                  <a:lnTo>
                    <a:pt x="57" y="15"/>
                  </a:lnTo>
                  <a:lnTo>
                    <a:pt x="47" y="13"/>
                  </a:lnTo>
                  <a:close/>
                  <a:moveTo>
                    <a:pt x="47" y="0"/>
                  </a:moveTo>
                  <a:lnTo>
                    <a:pt x="70" y="5"/>
                  </a:lnTo>
                  <a:lnTo>
                    <a:pt x="89" y="23"/>
                  </a:lnTo>
                  <a:lnTo>
                    <a:pt x="94" y="47"/>
                  </a:lnTo>
                  <a:lnTo>
                    <a:pt x="89" y="70"/>
                  </a:lnTo>
                  <a:lnTo>
                    <a:pt x="70" y="86"/>
                  </a:lnTo>
                  <a:lnTo>
                    <a:pt x="47" y="91"/>
                  </a:lnTo>
                  <a:lnTo>
                    <a:pt x="23" y="86"/>
                  </a:lnTo>
                  <a:lnTo>
                    <a:pt x="7" y="70"/>
                  </a:lnTo>
                  <a:lnTo>
                    <a:pt x="0" y="47"/>
                  </a:lnTo>
                  <a:lnTo>
                    <a:pt x="7" y="23"/>
                  </a:lnTo>
                  <a:lnTo>
                    <a:pt x="23" y="5"/>
                  </a:lnTo>
                  <a:lnTo>
                    <a:pt x="4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37" name="Freeform 738"/>
            <p:cNvSpPr/>
            <p:nvPr/>
          </p:nvSpPr>
          <p:spPr bwMode="auto">
            <a:xfrm>
              <a:off x="15324734" y="146050"/>
              <a:ext cx="554039" cy="477839"/>
            </a:xfrm>
            <a:custGeom>
              <a:avLst/>
              <a:gdLst>
                <a:gd name="T0" fmla="*/ 0 w 349"/>
                <a:gd name="T1" fmla="*/ 0 h 301"/>
                <a:gd name="T2" fmla="*/ 108 w 349"/>
                <a:gd name="T3" fmla="*/ 0 h 301"/>
                <a:gd name="T4" fmla="*/ 108 w 349"/>
                <a:gd name="T5" fmla="*/ 165 h 301"/>
                <a:gd name="T6" fmla="*/ 349 w 349"/>
                <a:gd name="T7" fmla="*/ 165 h 301"/>
                <a:gd name="T8" fmla="*/ 349 w 349"/>
                <a:gd name="T9" fmla="*/ 235 h 301"/>
                <a:gd name="T10" fmla="*/ 97 w 349"/>
                <a:gd name="T11" fmla="*/ 235 h 301"/>
                <a:gd name="T12" fmla="*/ 37 w 349"/>
                <a:gd name="T13" fmla="*/ 301 h 301"/>
                <a:gd name="T14" fmla="*/ 37 w 349"/>
                <a:gd name="T15" fmla="*/ 235 h 301"/>
                <a:gd name="T16" fmla="*/ 0 w 349"/>
                <a:gd name="T17" fmla="*/ 235 h 301"/>
                <a:gd name="T18" fmla="*/ 0 w 349"/>
                <a:gd name="T1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301">
                  <a:moveTo>
                    <a:pt x="0" y="0"/>
                  </a:moveTo>
                  <a:lnTo>
                    <a:pt x="108" y="0"/>
                  </a:lnTo>
                  <a:lnTo>
                    <a:pt x="108" y="165"/>
                  </a:lnTo>
                  <a:lnTo>
                    <a:pt x="349" y="165"/>
                  </a:lnTo>
                  <a:lnTo>
                    <a:pt x="349" y="235"/>
                  </a:lnTo>
                  <a:lnTo>
                    <a:pt x="97" y="235"/>
                  </a:lnTo>
                  <a:lnTo>
                    <a:pt x="37" y="301"/>
                  </a:lnTo>
                  <a:lnTo>
                    <a:pt x="37" y="235"/>
                  </a:lnTo>
                  <a:lnTo>
                    <a:pt x="0" y="235"/>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38" name="Freeform 739"/>
            <p:cNvSpPr/>
            <p:nvPr/>
          </p:nvSpPr>
          <p:spPr bwMode="auto">
            <a:xfrm>
              <a:off x="15516822" y="0"/>
              <a:ext cx="577851" cy="495301"/>
            </a:xfrm>
            <a:custGeom>
              <a:avLst/>
              <a:gdLst>
                <a:gd name="T0" fmla="*/ 0 w 364"/>
                <a:gd name="T1" fmla="*/ 0 h 312"/>
                <a:gd name="T2" fmla="*/ 364 w 364"/>
                <a:gd name="T3" fmla="*/ 0 h 312"/>
                <a:gd name="T4" fmla="*/ 364 w 364"/>
                <a:gd name="T5" fmla="*/ 244 h 312"/>
                <a:gd name="T6" fmla="*/ 327 w 364"/>
                <a:gd name="T7" fmla="*/ 244 h 312"/>
                <a:gd name="T8" fmla="*/ 327 w 364"/>
                <a:gd name="T9" fmla="*/ 312 h 312"/>
                <a:gd name="T10" fmla="*/ 262 w 364"/>
                <a:gd name="T11" fmla="*/ 244 h 312"/>
                <a:gd name="T12" fmla="*/ 0 w 364"/>
                <a:gd name="T13" fmla="*/ 244 h 312"/>
                <a:gd name="T14" fmla="*/ 0 w 364"/>
                <a:gd name="T15" fmla="*/ 0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312">
                  <a:moveTo>
                    <a:pt x="0" y="0"/>
                  </a:moveTo>
                  <a:lnTo>
                    <a:pt x="364" y="0"/>
                  </a:lnTo>
                  <a:lnTo>
                    <a:pt x="364" y="244"/>
                  </a:lnTo>
                  <a:lnTo>
                    <a:pt x="327" y="244"/>
                  </a:lnTo>
                  <a:lnTo>
                    <a:pt x="327" y="312"/>
                  </a:lnTo>
                  <a:lnTo>
                    <a:pt x="262" y="244"/>
                  </a:lnTo>
                  <a:lnTo>
                    <a:pt x="0" y="244"/>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39" name="Freeform 740"/>
            <p:cNvSpPr/>
            <p:nvPr/>
          </p:nvSpPr>
          <p:spPr bwMode="auto">
            <a:xfrm>
              <a:off x="14415095" y="906465"/>
              <a:ext cx="806452" cy="606426"/>
            </a:xfrm>
            <a:custGeom>
              <a:avLst/>
              <a:gdLst>
                <a:gd name="T0" fmla="*/ 254 w 508"/>
                <a:gd name="T1" fmla="*/ 0 h 382"/>
                <a:gd name="T2" fmla="*/ 312 w 508"/>
                <a:gd name="T3" fmla="*/ 8 h 382"/>
                <a:gd name="T4" fmla="*/ 367 w 508"/>
                <a:gd name="T5" fmla="*/ 26 h 382"/>
                <a:gd name="T6" fmla="*/ 414 w 508"/>
                <a:gd name="T7" fmla="*/ 57 h 382"/>
                <a:gd name="T8" fmla="*/ 453 w 508"/>
                <a:gd name="T9" fmla="*/ 97 h 382"/>
                <a:gd name="T10" fmla="*/ 482 w 508"/>
                <a:gd name="T11" fmla="*/ 144 h 382"/>
                <a:gd name="T12" fmla="*/ 503 w 508"/>
                <a:gd name="T13" fmla="*/ 199 h 382"/>
                <a:gd name="T14" fmla="*/ 508 w 508"/>
                <a:gd name="T15" fmla="*/ 256 h 382"/>
                <a:gd name="T16" fmla="*/ 505 w 508"/>
                <a:gd name="T17" fmla="*/ 301 h 382"/>
                <a:gd name="T18" fmla="*/ 495 w 508"/>
                <a:gd name="T19" fmla="*/ 343 h 382"/>
                <a:gd name="T20" fmla="*/ 476 w 508"/>
                <a:gd name="T21" fmla="*/ 382 h 382"/>
                <a:gd name="T22" fmla="*/ 476 w 508"/>
                <a:gd name="T23" fmla="*/ 311 h 382"/>
                <a:gd name="T24" fmla="*/ 474 w 508"/>
                <a:gd name="T25" fmla="*/ 298 h 382"/>
                <a:gd name="T26" fmla="*/ 471 w 508"/>
                <a:gd name="T27" fmla="*/ 288 h 382"/>
                <a:gd name="T28" fmla="*/ 466 w 508"/>
                <a:gd name="T29" fmla="*/ 280 h 382"/>
                <a:gd name="T30" fmla="*/ 466 w 508"/>
                <a:gd name="T31" fmla="*/ 256 h 382"/>
                <a:gd name="T32" fmla="*/ 458 w 508"/>
                <a:gd name="T33" fmla="*/ 199 h 382"/>
                <a:gd name="T34" fmla="*/ 437 w 508"/>
                <a:gd name="T35" fmla="*/ 149 h 382"/>
                <a:gd name="T36" fmla="*/ 403 w 508"/>
                <a:gd name="T37" fmla="*/ 105 h 382"/>
                <a:gd name="T38" fmla="*/ 361 w 508"/>
                <a:gd name="T39" fmla="*/ 73 h 382"/>
                <a:gd name="T40" fmla="*/ 309 w 508"/>
                <a:gd name="T41" fmla="*/ 50 h 382"/>
                <a:gd name="T42" fmla="*/ 254 w 508"/>
                <a:gd name="T43" fmla="*/ 42 h 382"/>
                <a:gd name="T44" fmla="*/ 196 w 508"/>
                <a:gd name="T45" fmla="*/ 50 h 382"/>
                <a:gd name="T46" fmla="*/ 147 w 508"/>
                <a:gd name="T47" fmla="*/ 73 h 382"/>
                <a:gd name="T48" fmla="*/ 102 w 508"/>
                <a:gd name="T49" fmla="*/ 105 h 382"/>
                <a:gd name="T50" fmla="*/ 71 w 508"/>
                <a:gd name="T51" fmla="*/ 149 h 382"/>
                <a:gd name="T52" fmla="*/ 50 w 508"/>
                <a:gd name="T53" fmla="*/ 199 h 382"/>
                <a:gd name="T54" fmla="*/ 42 w 508"/>
                <a:gd name="T55" fmla="*/ 256 h 382"/>
                <a:gd name="T56" fmla="*/ 42 w 508"/>
                <a:gd name="T57" fmla="*/ 277 h 382"/>
                <a:gd name="T58" fmla="*/ 34 w 508"/>
                <a:gd name="T59" fmla="*/ 288 h 382"/>
                <a:gd name="T60" fmla="*/ 31 w 508"/>
                <a:gd name="T61" fmla="*/ 298 h 382"/>
                <a:gd name="T62" fmla="*/ 29 w 508"/>
                <a:gd name="T63" fmla="*/ 311 h 382"/>
                <a:gd name="T64" fmla="*/ 29 w 508"/>
                <a:gd name="T65" fmla="*/ 380 h 382"/>
                <a:gd name="T66" fmla="*/ 13 w 508"/>
                <a:gd name="T67" fmla="*/ 340 h 382"/>
                <a:gd name="T68" fmla="*/ 3 w 508"/>
                <a:gd name="T69" fmla="*/ 298 h 382"/>
                <a:gd name="T70" fmla="*/ 0 w 508"/>
                <a:gd name="T71" fmla="*/ 256 h 382"/>
                <a:gd name="T72" fmla="*/ 5 w 508"/>
                <a:gd name="T73" fmla="*/ 199 h 382"/>
                <a:gd name="T74" fmla="*/ 23 w 508"/>
                <a:gd name="T75" fmla="*/ 144 h 382"/>
                <a:gd name="T76" fmla="*/ 55 w 508"/>
                <a:gd name="T77" fmla="*/ 97 h 382"/>
                <a:gd name="T78" fmla="*/ 94 w 508"/>
                <a:gd name="T79" fmla="*/ 57 h 382"/>
                <a:gd name="T80" fmla="*/ 141 w 508"/>
                <a:gd name="T81" fmla="*/ 26 h 382"/>
                <a:gd name="T82" fmla="*/ 196 w 508"/>
                <a:gd name="T83" fmla="*/ 8 h 382"/>
                <a:gd name="T84" fmla="*/ 254 w 508"/>
                <a:gd name="T85"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8" h="382">
                  <a:moveTo>
                    <a:pt x="254" y="0"/>
                  </a:moveTo>
                  <a:lnTo>
                    <a:pt x="312" y="8"/>
                  </a:lnTo>
                  <a:lnTo>
                    <a:pt x="367" y="26"/>
                  </a:lnTo>
                  <a:lnTo>
                    <a:pt x="414" y="57"/>
                  </a:lnTo>
                  <a:lnTo>
                    <a:pt x="453" y="97"/>
                  </a:lnTo>
                  <a:lnTo>
                    <a:pt x="482" y="144"/>
                  </a:lnTo>
                  <a:lnTo>
                    <a:pt x="503" y="199"/>
                  </a:lnTo>
                  <a:lnTo>
                    <a:pt x="508" y="256"/>
                  </a:lnTo>
                  <a:lnTo>
                    <a:pt x="505" y="301"/>
                  </a:lnTo>
                  <a:lnTo>
                    <a:pt x="495" y="343"/>
                  </a:lnTo>
                  <a:lnTo>
                    <a:pt x="476" y="382"/>
                  </a:lnTo>
                  <a:lnTo>
                    <a:pt x="476" y="311"/>
                  </a:lnTo>
                  <a:lnTo>
                    <a:pt x="474" y="298"/>
                  </a:lnTo>
                  <a:lnTo>
                    <a:pt x="471" y="288"/>
                  </a:lnTo>
                  <a:lnTo>
                    <a:pt x="466" y="280"/>
                  </a:lnTo>
                  <a:lnTo>
                    <a:pt x="466" y="256"/>
                  </a:lnTo>
                  <a:lnTo>
                    <a:pt x="458" y="199"/>
                  </a:lnTo>
                  <a:lnTo>
                    <a:pt x="437" y="149"/>
                  </a:lnTo>
                  <a:lnTo>
                    <a:pt x="403" y="105"/>
                  </a:lnTo>
                  <a:lnTo>
                    <a:pt x="361" y="73"/>
                  </a:lnTo>
                  <a:lnTo>
                    <a:pt x="309" y="50"/>
                  </a:lnTo>
                  <a:lnTo>
                    <a:pt x="254" y="42"/>
                  </a:lnTo>
                  <a:lnTo>
                    <a:pt x="196" y="50"/>
                  </a:lnTo>
                  <a:lnTo>
                    <a:pt x="147" y="73"/>
                  </a:lnTo>
                  <a:lnTo>
                    <a:pt x="102" y="105"/>
                  </a:lnTo>
                  <a:lnTo>
                    <a:pt x="71" y="149"/>
                  </a:lnTo>
                  <a:lnTo>
                    <a:pt x="50" y="199"/>
                  </a:lnTo>
                  <a:lnTo>
                    <a:pt x="42" y="256"/>
                  </a:lnTo>
                  <a:lnTo>
                    <a:pt x="42" y="277"/>
                  </a:lnTo>
                  <a:lnTo>
                    <a:pt x="34" y="288"/>
                  </a:lnTo>
                  <a:lnTo>
                    <a:pt x="31" y="298"/>
                  </a:lnTo>
                  <a:lnTo>
                    <a:pt x="29" y="311"/>
                  </a:lnTo>
                  <a:lnTo>
                    <a:pt x="29" y="380"/>
                  </a:lnTo>
                  <a:lnTo>
                    <a:pt x="13" y="340"/>
                  </a:lnTo>
                  <a:lnTo>
                    <a:pt x="3" y="298"/>
                  </a:lnTo>
                  <a:lnTo>
                    <a:pt x="0" y="256"/>
                  </a:lnTo>
                  <a:lnTo>
                    <a:pt x="5" y="199"/>
                  </a:lnTo>
                  <a:lnTo>
                    <a:pt x="23" y="144"/>
                  </a:lnTo>
                  <a:lnTo>
                    <a:pt x="55" y="97"/>
                  </a:lnTo>
                  <a:lnTo>
                    <a:pt x="94" y="57"/>
                  </a:lnTo>
                  <a:lnTo>
                    <a:pt x="141" y="26"/>
                  </a:lnTo>
                  <a:lnTo>
                    <a:pt x="196" y="8"/>
                  </a:lnTo>
                  <a:lnTo>
                    <a:pt x="25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40" name="Freeform 741"/>
            <p:cNvSpPr/>
            <p:nvPr/>
          </p:nvSpPr>
          <p:spPr bwMode="auto">
            <a:xfrm>
              <a:off x="14484945" y="1312866"/>
              <a:ext cx="174625" cy="325438"/>
            </a:xfrm>
            <a:custGeom>
              <a:avLst/>
              <a:gdLst>
                <a:gd name="T0" fmla="*/ 79 w 110"/>
                <a:gd name="T1" fmla="*/ 0 h 205"/>
                <a:gd name="T2" fmla="*/ 110 w 110"/>
                <a:gd name="T3" fmla="*/ 0 h 205"/>
                <a:gd name="T4" fmla="*/ 110 w 110"/>
                <a:gd name="T5" fmla="*/ 205 h 205"/>
                <a:gd name="T6" fmla="*/ 79 w 110"/>
                <a:gd name="T7" fmla="*/ 205 h 205"/>
                <a:gd name="T8" fmla="*/ 48 w 110"/>
                <a:gd name="T9" fmla="*/ 199 h 205"/>
                <a:gd name="T10" fmla="*/ 24 w 110"/>
                <a:gd name="T11" fmla="*/ 189 h 205"/>
                <a:gd name="T12" fmla="*/ 6 w 110"/>
                <a:gd name="T13" fmla="*/ 171 h 205"/>
                <a:gd name="T14" fmla="*/ 0 w 110"/>
                <a:gd name="T15" fmla="*/ 150 h 205"/>
                <a:gd name="T16" fmla="*/ 0 w 110"/>
                <a:gd name="T17" fmla="*/ 55 h 205"/>
                <a:gd name="T18" fmla="*/ 0 w 110"/>
                <a:gd name="T19" fmla="*/ 42 h 205"/>
                <a:gd name="T20" fmla="*/ 16 w 110"/>
                <a:gd name="T21" fmla="*/ 21 h 205"/>
                <a:gd name="T22" fmla="*/ 42 w 110"/>
                <a:gd name="T23" fmla="*/ 6 h 205"/>
                <a:gd name="T24" fmla="*/ 79 w 110"/>
                <a:gd name="T2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205">
                  <a:moveTo>
                    <a:pt x="79" y="0"/>
                  </a:moveTo>
                  <a:lnTo>
                    <a:pt x="110" y="0"/>
                  </a:lnTo>
                  <a:lnTo>
                    <a:pt x="110" y="205"/>
                  </a:lnTo>
                  <a:lnTo>
                    <a:pt x="79" y="205"/>
                  </a:lnTo>
                  <a:lnTo>
                    <a:pt x="48" y="199"/>
                  </a:lnTo>
                  <a:lnTo>
                    <a:pt x="24" y="189"/>
                  </a:lnTo>
                  <a:lnTo>
                    <a:pt x="6" y="171"/>
                  </a:lnTo>
                  <a:lnTo>
                    <a:pt x="0" y="150"/>
                  </a:lnTo>
                  <a:lnTo>
                    <a:pt x="0" y="55"/>
                  </a:lnTo>
                  <a:lnTo>
                    <a:pt x="0" y="42"/>
                  </a:lnTo>
                  <a:lnTo>
                    <a:pt x="16" y="21"/>
                  </a:lnTo>
                  <a:lnTo>
                    <a:pt x="42" y="6"/>
                  </a:lnTo>
                  <a:lnTo>
                    <a:pt x="7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41" name="Freeform 742"/>
            <p:cNvSpPr/>
            <p:nvPr/>
          </p:nvSpPr>
          <p:spPr bwMode="auto">
            <a:xfrm>
              <a:off x="14972308" y="1312866"/>
              <a:ext cx="174625" cy="325438"/>
            </a:xfrm>
            <a:custGeom>
              <a:avLst/>
              <a:gdLst>
                <a:gd name="T0" fmla="*/ 0 w 110"/>
                <a:gd name="T1" fmla="*/ 0 h 205"/>
                <a:gd name="T2" fmla="*/ 31 w 110"/>
                <a:gd name="T3" fmla="*/ 0 h 205"/>
                <a:gd name="T4" fmla="*/ 60 w 110"/>
                <a:gd name="T5" fmla="*/ 6 h 205"/>
                <a:gd name="T6" fmla="*/ 84 w 110"/>
                <a:gd name="T7" fmla="*/ 14 h 205"/>
                <a:gd name="T8" fmla="*/ 102 w 110"/>
                <a:gd name="T9" fmla="*/ 29 h 205"/>
                <a:gd name="T10" fmla="*/ 110 w 110"/>
                <a:gd name="T11" fmla="*/ 48 h 205"/>
                <a:gd name="T12" fmla="*/ 110 w 110"/>
                <a:gd name="T13" fmla="*/ 55 h 205"/>
                <a:gd name="T14" fmla="*/ 110 w 110"/>
                <a:gd name="T15" fmla="*/ 150 h 205"/>
                <a:gd name="T16" fmla="*/ 105 w 110"/>
                <a:gd name="T17" fmla="*/ 171 h 205"/>
                <a:gd name="T18" fmla="*/ 89 w 110"/>
                <a:gd name="T19" fmla="*/ 189 h 205"/>
                <a:gd name="T20" fmla="*/ 63 w 110"/>
                <a:gd name="T21" fmla="*/ 199 h 205"/>
                <a:gd name="T22" fmla="*/ 31 w 110"/>
                <a:gd name="T23" fmla="*/ 205 h 205"/>
                <a:gd name="T24" fmla="*/ 0 w 110"/>
                <a:gd name="T25" fmla="*/ 205 h 205"/>
                <a:gd name="T26" fmla="*/ 0 w 110"/>
                <a:gd name="T2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205">
                  <a:moveTo>
                    <a:pt x="0" y="0"/>
                  </a:moveTo>
                  <a:lnTo>
                    <a:pt x="31" y="0"/>
                  </a:lnTo>
                  <a:lnTo>
                    <a:pt x="60" y="6"/>
                  </a:lnTo>
                  <a:lnTo>
                    <a:pt x="84" y="14"/>
                  </a:lnTo>
                  <a:lnTo>
                    <a:pt x="102" y="29"/>
                  </a:lnTo>
                  <a:lnTo>
                    <a:pt x="110" y="48"/>
                  </a:lnTo>
                  <a:lnTo>
                    <a:pt x="110" y="55"/>
                  </a:lnTo>
                  <a:lnTo>
                    <a:pt x="110" y="150"/>
                  </a:lnTo>
                  <a:lnTo>
                    <a:pt x="105" y="171"/>
                  </a:lnTo>
                  <a:lnTo>
                    <a:pt x="89" y="189"/>
                  </a:lnTo>
                  <a:lnTo>
                    <a:pt x="63" y="199"/>
                  </a:lnTo>
                  <a:lnTo>
                    <a:pt x="31" y="205"/>
                  </a:lnTo>
                  <a:lnTo>
                    <a:pt x="0" y="205"/>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42" name="Freeform 743"/>
            <p:cNvSpPr/>
            <p:nvPr/>
          </p:nvSpPr>
          <p:spPr bwMode="auto">
            <a:xfrm>
              <a:off x="16377249" y="801689"/>
              <a:ext cx="752476" cy="752477"/>
            </a:xfrm>
            <a:custGeom>
              <a:avLst/>
              <a:gdLst>
                <a:gd name="T0" fmla="*/ 251 w 474"/>
                <a:gd name="T1" fmla="*/ 50 h 474"/>
                <a:gd name="T2" fmla="*/ 251 w 474"/>
                <a:gd name="T3" fmla="*/ 87 h 474"/>
                <a:gd name="T4" fmla="*/ 283 w 474"/>
                <a:gd name="T5" fmla="*/ 105 h 474"/>
                <a:gd name="T6" fmla="*/ 264 w 474"/>
                <a:gd name="T7" fmla="*/ 171 h 474"/>
                <a:gd name="T8" fmla="*/ 296 w 474"/>
                <a:gd name="T9" fmla="*/ 110 h 474"/>
                <a:gd name="T10" fmla="*/ 335 w 474"/>
                <a:gd name="T11" fmla="*/ 121 h 474"/>
                <a:gd name="T12" fmla="*/ 361 w 474"/>
                <a:gd name="T13" fmla="*/ 95 h 474"/>
                <a:gd name="T14" fmla="*/ 380 w 474"/>
                <a:gd name="T15" fmla="*/ 113 h 474"/>
                <a:gd name="T16" fmla="*/ 353 w 474"/>
                <a:gd name="T17" fmla="*/ 139 h 474"/>
                <a:gd name="T18" fmla="*/ 364 w 474"/>
                <a:gd name="T19" fmla="*/ 178 h 474"/>
                <a:gd name="T20" fmla="*/ 304 w 474"/>
                <a:gd name="T21" fmla="*/ 210 h 474"/>
                <a:gd name="T22" fmla="*/ 369 w 474"/>
                <a:gd name="T23" fmla="*/ 192 h 474"/>
                <a:gd name="T24" fmla="*/ 387 w 474"/>
                <a:gd name="T25" fmla="*/ 223 h 474"/>
                <a:gd name="T26" fmla="*/ 424 w 474"/>
                <a:gd name="T27" fmla="*/ 223 h 474"/>
                <a:gd name="T28" fmla="*/ 424 w 474"/>
                <a:gd name="T29" fmla="*/ 249 h 474"/>
                <a:gd name="T30" fmla="*/ 387 w 474"/>
                <a:gd name="T31" fmla="*/ 249 h 474"/>
                <a:gd name="T32" fmla="*/ 369 w 474"/>
                <a:gd name="T33" fmla="*/ 283 h 474"/>
                <a:gd name="T34" fmla="*/ 304 w 474"/>
                <a:gd name="T35" fmla="*/ 265 h 474"/>
                <a:gd name="T36" fmla="*/ 364 w 474"/>
                <a:gd name="T37" fmla="*/ 296 h 474"/>
                <a:gd name="T38" fmla="*/ 353 w 474"/>
                <a:gd name="T39" fmla="*/ 336 h 474"/>
                <a:gd name="T40" fmla="*/ 380 w 474"/>
                <a:gd name="T41" fmla="*/ 362 h 474"/>
                <a:gd name="T42" fmla="*/ 361 w 474"/>
                <a:gd name="T43" fmla="*/ 380 h 474"/>
                <a:gd name="T44" fmla="*/ 335 w 474"/>
                <a:gd name="T45" fmla="*/ 354 h 474"/>
                <a:gd name="T46" fmla="*/ 296 w 474"/>
                <a:gd name="T47" fmla="*/ 364 h 474"/>
                <a:gd name="T48" fmla="*/ 264 w 474"/>
                <a:gd name="T49" fmla="*/ 304 h 474"/>
                <a:gd name="T50" fmla="*/ 283 w 474"/>
                <a:gd name="T51" fmla="*/ 370 h 474"/>
                <a:gd name="T52" fmla="*/ 251 w 474"/>
                <a:gd name="T53" fmla="*/ 388 h 474"/>
                <a:gd name="T54" fmla="*/ 251 w 474"/>
                <a:gd name="T55" fmla="*/ 425 h 474"/>
                <a:gd name="T56" fmla="*/ 225 w 474"/>
                <a:gd name="T57" fmla="*/ 425 h 474"/>
                <a:gd name="T58" fmla="*/ 225 w 474"/>
                <a:gd name="T59" fmla="*/ 388 h 474"/>
                <a:gd name="T60" fmla="*/ 191 w 474"/>
                <a:gd name="T61" fmla="*/ 370 h 474"/>
                <a:gd name="T62" fmla="*/ 209 w 474"/>
                <a:gd name="T63" fmla="*/ 304 h 474"/>
                <a:gd name="T64" fmla="*/ 178 w 474"/>
                <a:gd name="T65" fmla="*/ 364 h 474"/>
                <a:gd name="T66" fmla="*/ 139 w 474"/>
                <a:gd name="T67" fmla="*/ 354 h 474"/>
                <a:gd name="T68" fmla="*/ 112 w 474"/>
                <a:gd name="T69" fmla="*/ 380 h 474"/>
                <a:gd name="T70" fmla="*/ 94 w 474"/>
                <a:gd name="T71" fmla="*/ 362 h 474"/>
                <a:gd name="T72" fmla="*/ 120 w 474"/>
                <a:gd name="T73" fmla="*/ 336 h 474"/>
                <a:gd name="T74" fmla="*/ 110 w 474"/>
                <a:gd name="T75" fmla="*/ 296 h 474"/>
                <a:gd name="T76" fmla="*/ 170 w 474"/>
                <a:gd name="T77" fmla="*/ 265 h 474"/>
                <a:gd name="T78" fmla="*/ 105 w 474"/>
                <a:gd name="T79" fmla="*/ 283 h 474"/>
                <a:gd name="T80" fmla="*/ 86 w 474"/>
                <a:gd name="T81" fmla="*/ 249 h 474"/>
                <a:gd name="T82" fmla="*/ 50 w 474"/>
                <a:gd name="T83" fmla="*/ 249 h 474"/>
                <a:gd name="T84" fmla="*/ 50 w 474"/>
                <a:gd name="T85" fmla="*/ 223 h 474"/>
                <a:gd name="T86" fmla="*/ 86 w 474"/>
                <a:gd name="T87" fmla="*/ 223 h 474"/>
                <a:gd name="T88" fmla="*/ 105 w 474"/>
                <a:gd name="T89" fmla="*/ 192 h 474"/>
                <a:gd name="T90" fmla="*/ 170 w 474"/>
                <a:gd name="T91" fmla="*/ 210 h 474"/>
                <a:gd name="T92" fmla="*/ 110 w 474"/>
                <a:gd name="T93" fmla="*/ 178 h 474"/>
                <a:gd name="T94" fmla="*/ 120 w 474"/>
                <a:gd name="T95" fmla="*/ 139 h 474"/>
                <a:gd name="T96" fmla="*/ 94 w 474"/>
                <a:gd name="T97" fmla="*/ 113 h 474"/>
                <a:gd name="T98" fmla="*/ 112 w 474"/>
                <a:gd name="T99" fmla="*/ 95 h 474"/>
                <a:gd name="T100" fmla="*/ 139 w 474"/>
                <a:gd name="T101" fmla="*/ 121 h 474"/>
                <a:gd name="T102" fmla="*/ 178 w 474"/>
                <a:gd name="T103" fmla="*/ 110 h 474"/>
                <a:gd name="T104" fmla="*/ 209 w 474"/>
                <a:gd name="T105" fmla="*/ 171 h 474"/>
                <a:gd name="T106" fmla="*/ 191 w 474"/>
                <a:gd name="T107" fmla="*/ 105 h 474"/>
                <a:gd name="T108" fmla="*/ 225 w 474"/>
                <a:gd name="T109" fmla="*/ 87 h 474"/>
                <a:gd name="T110" fmla="*/ 225 w 474"/>
                <a:gd name="T111" fmla="*/ 5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4" h="474">
                  <a:moveTo>
                    <a:pt x="225" y="0"/>
                  </a:moveTo>
                  <a:lnTo>
                    <a:pt x="251" y="0"/>
                  </a:lnTo>
                  <a:lnTo>
                    <a:pt x="251" y="50"/>
                  </a:lnTo>
                  <a:lnTo>
                    <a:pt x="291" y="8"/>
                  </a:lnTo>
                  <a:lnTo>
                    <a:pt x="309" y="27"/>
                  </a:lnTo>
                  <a:lnTo>
                    <a:pt x="251" y="87"/>
                  </a:lnTo>
                  <a:lnTo>
                    <a:pt x="251" y="102"/>
                  </a:lnTo>
                  <a:lnTo>
                    <a:pt x="264" y="87"/>
                  </a:lnTo>
                  <a:lnTo>
                    <a:pt x="283" y="105"/>
                  </a:lnTo>
                  <a:lnTo>
                    <a:pt x="251" y="139"/>
                  </a:lnTo>
                  <a:lnTo>
                    <a:pt x="251" y="165"/>
                  </a:lnTo>
                  <a:lnTo>
                    <a:pt x="264" y="171"/>
                  </a:lnTo>
                  <a:lnTo>
                    <a:pt x="277" y="178"/>
                  </a:lnTo>
                  <a:lnTo>
                    <a:pt x="296" y="160"/>
                  </a:lnTo>
                  <a:lnTo>
                    <a:pt x="296" y="110"/>
                  </a:lnTo>
                  <a:lnTo>
                    <a:pt x="322" y="110"/>
                  </a:lnTo>
                  <a:lnTo>
                    <a:pt x="322" y="134"/>
                  </a:lnTo>
                  <a:lnTo>
                    <a:pt x="335" y="121"/>
                  </a:lnTo>
                  <a:lnTo>
                    <a:pt x="335" y="37"/>
                  </a:lnTo>
                  <a:lnTo>
                    <a:pt x="361" y="37"/>
                  </a:lnTo>
                  <a:lnTo>
                    <a:pt x="361" y="95"/>
                  </a:lnTo>
                  <a:lnTo>
                    <a:pt x="395" y="61"/>
                  </a:lnTo>
                  <a:lnTo>
                    <a:pt x="414" y="79"/>
                  </a:lnTo>
                  <a:lnTo>
                    <a:pt x="380" y="113"/>
                  </a:lnTo>
                  <a:lnTo>
                    <a:pt x="437" y="113"/>
                  </a:lnTo>
                  <a:lnTo>
                    <a:pt x="437" y="139"/>
                  </a:lnTo>
                  <a:lnTo>
                    <a:pt x="353" y="139"/>
                  </a:lnTo>
                  <a:lnTo>
                    <a:pt x="340" y="152"/>
                  </a:lnTo>
                  <a:lnTo>
                    <a:pt x="364" y="152"/>
                  </a:lnTo>
                  <a:lnTo>
                    <a:pt x="364" y="178"/>
                  </a:lnTo>
                  <a:lnTo>
                    <a:pt x="314" y="178"/>
                  </a:lnTo>
                  <a:lnTo>
                    <a:pt x="296" y="197"/>
                  </a:lnTo>
                  <a:lnTo>
                    <a:pt x="304" y="210"/>
                  </a:lnTo>
                  <a:lnTo>
                    <a:pt x="309" y="223"/>
                  </a:lnTo>
                  <a:lnTo>
                    <a:pt x="335" y="223"/>
                  </a:lnTo>
                  <a:lnTo>
                    <a:pt x="369" y="192"/>
                  </a:lnTo>
                  <a:lnTo>
                    <a:pt x="387" y="210"/>
                  </a:lnTo>
                  <a:lnTo>
                    <a:pt x="372" y="223"/>
                  </a:lnTo>
                  <a:lnTo>
                    <a:pt x="387" y="223"/>
                  </a:lnTo>
                  <a:lnTo>
                    <a:pt x="448" y="165"/>
                  </a:lnTo>
                  <a:lnTo>
                    <a:pt x="466" y="184"/>
                  </a:lnTo>
                  <a:lnTo>
                    <a:pt x="424" y="223"/>
                  </a:lnTo>
                  <a:lnTo>
                    <a:pt x="474" y="223"/>
                  </a:lnTo>
                  <a:lnTo>
                    <a:pt x="474" y="249"/>
                  </a:lnTo>
                  <a:lnTo>
                    <a:pt x="424" y="249"/>
                  </a:lnTo>
                  <a:lnTo>
                    <a:pt x="466" y="291"/>
                  </a:lnTo>
                  <a:lnTo>
                    <a:pt x="448" y="309"/>
                  </a:lnTo>
                  <a:lnTo>
                    <a:pt x="387" y="249"/>
                  </a:lnTo>
                  <a:lnTo>
                    <a:pt x="372" y="249"/>
                  </a:lnTo>
                  <a:lnTo>
                    <a:pt x="387" y="265"/>
                  </a:lnTo>
                  <a:lnTo>
                    <a:pt x="369" y="283"/>
                  </a:lnTo>
                  <a:lnTo>
                    <a:pt x="335" y="249"/>
                  </a:lnTo>
                  <a:lnTo>
                    <a:pt x="309" y="249"/>
                  </a:lnTo>
                  <a:lnTo>
                    <a:pt x="304" y="265"/>
                  </a:lnTo>
                  <a:lnTo>
                    <a:pt x="296" y="278"/>
                  </a:lnTo>
                  <a:lnTo>
                    <a:pt x="314" y="296"/>
                  </a:lnTo>
                  <a:lnTo>
                    <a:pt x="364" y="296"/>
                  </a:lnTo>
                  <a:lnTo>
                    <a:pt x="364" y="322"/>
                  </a:lnTo>
                  <a:lnTo>
                    <a:pt x="340" y="322"/>
                  </a:lnTo>
                  <a:lnTo>
                    <a:pt x="353" y="336"/>
                  </a:lnTo>
                  <a:lnTo>
                    <a:pt x="437" y="336"/>
                  </a:lnTo>
                  <a:lnTo>
                    <a:pt x="437" y="362"/>
                  </a:lnTo>
                  <a:lnTo>
                    <a:pt x="380" y="362"/>
                  </a:lnTo>
                  <a:lnTo>
                    <a:pt x="414" y="396"/>
                  </a:lnTo>
                  <a:lnTo>
                    <a:pt x="395" y="414"/>
                  </a:lnTo>
                  <a:lnTo>
                    <a:pt x="361" y="380"/>
                  </a:lnTo>
                  <a:lnTo>
                    <a:pt x="361" y="438"/>
                  </a:lnTo>
                  <a:lnTo>
                    <a:pt x="335" y="438"/>
                  </a:lnTo>
                  <a:lnTo>
                    <a:pt x="335" y="354"/>
                  </a:lnTo>
                  <a:lnTo>
                    <a:pt x="322" y="341"/>
                  </a:lnTo>
                  <a:lnTo>
                    <a:pt x="322" y="364"/>
                  </a:lnTo>
                  <a:lnTo>
                    <a:pt x="296" y="364"/>
                  </a:lnTo>
                  <a:lnTo>
                    <a:pt x="296" y="315"/>
                  </a:lnTo>
                  <a:lnTo>
                    <a:pt x="277" y="296"/>
                  </a:lnTo>
                  <a:lnTo>
                    <a:pt x="264" y="304"/>
                  </a:lnTo>
                  <a:lnTo>
                    <a:pt x="251" y="309"/>
                  </a:lnTo>
                  <a:lnTo>
                    <a:pt x="251" y="336"/>
                  </a:lnTo>
                  <a:lnTo>
                    <a:pt x="283" y="370"/>
                  </a:lnTo>
                  <a:lnTo>
                    <a:pt x="264" y="388"/>
                  </a:lnTo>
                  <a:lnTo>
                    <a:pt x="251" y="372"/>
                  </a:lnTo>
                  <a:lnTo>
                    <a:pt x="251" y="388"/>
                  </a:lnTo>
                  <a:lnTo>
                    <a:pt x="309" y="448"/>
                  </a:lnTo>
                  <a:lnTo>
                    <a:pt x="291" y="466"/>
                  </a:lnTo>
                  <a:lnTo>
                    <a:pt x="251" y="425"/>
                  </a:lnTo>
                  <a:lnTo>
                    <a:pt x="251" y="474"/>
                  </a:lnTo>
                  <a:lnTo>
                    <a:pt x="225" y="474"/>
                  </a:lnTo>
                  <a:lnTo>
                    <a:pt x="225" y="425"/>
                  </a:lnTo>
                  <a:lnTo>
                    <a:pt x="183" y="466"/>
                  </a:lnTo>
                  <a:lnTo>
                    <a:pt x="165" y="448"/>
                  </a:lnTo>
                  <a:lnTo>
                    <a:pt x="225" y="388"/>
                  </a:lnTo>
                  <a:lnTo>
                    <a:pt x="225" y="372"/>
                  </a:lnTo>
                  <a:lnTo>
                    <a:pt x="209" y="388"/>
                  </a:lnTo>
                  <a:lnTo>
                    <a:pt x="191" y="370"/>
                  </a:lnTo>
                  <a:lnTo>
                    <a:pt x="225" y="336"/>
                  </a:lnTo>
                  <a:lnTo>
                    <a:pt x="225" y="309"/>
                  </a:lnTo>
                  <a:lnTo>
                    <a:pt x="209" y="304"/>
                  </a:lnTo>
                  <a:lnTo>
                    <a:pt x="196" y="296"/>
                  </a:lnTo>
                  <a:lnTo>
                    <a:pt x="178" y="315"/>
                  </a:lnTo>
                  <a:lnTo>
                    <a:pt x="178" y="364"/>
                  </a:lnTo>
                  <a:lnTo>
                    <a:pt x="152" y="364"/>
                  </a:lnTo>
                  <a:lnTo>
                    <a:pt x="152" y="341"/>
                  </a:lnTo>
                  <a:lnTo>
                    <a:pt x="139" y="354"/>
                  </a:lnTo>
                  <a:lnTo>
                    <a:pt x="139" y="438"/>
                  </a:lnTo>
                  <a:lnTo>
                    <a:pt x="112" y="438"/>
                  </a:lnTo>
                  <a:lnTo>
                    <a:pt x="112" y="380"/>
                  </a:lnTo>
                  <a:lnTo>
                    <a:pt x="78" y="414"/>
                  </a:lnTo>
                  <a:lnTo>
                    <a:pt x="60" y="396"/>
                  </a:lnTo>
                  <a:lnTo>
                    <a:pt x="94" y="362"/>
                  </a:lnTo>
                  <a:lnTo>
                    <a:pt x="37" y="362"/>
                  </a:lnTo>
                  <a:lnTo>
                    <a:pt x="37" y="336"/>
                  </a:lnTo>
                  <a:lnTo>
                    <a:pt x="120" y="336"/>
                  </a:lnTo>
                  <a:lnTo>
                    <a:pt x="133" y="322"/>
                  </a:lnTo>
                  <a:lnTo>
                    <a:pt x="110" y="322"/>
                  </a:lnTo>
                  <a:lnTo>
                    <a:pt x="110" y="296"/>
                  </a:lnTo>
                  <a:lnTo>
                    <a:pt x="160" y="296"/>
                  </a:lnTo>
                  <a:lnTo>
                    <a:pt x="178" y="278"/>
                  </a:lnTo>
                  <a:lnTo>
                    <a:pt x="170" y="265"/>
                  </a:lnTo>
                  <a:lnTo>
                    <a:pt x="165" y="249"/>
                  </a:lnTo>
                  <a:lnTo>
                    <a:pt x="139" y="249"/>
                  </a:lnTo>
                  <a:lnTo>
                    <a:pt x="105" y="283"/>
                  </a:lnTo>
                  <a:lnTo>
                    <a:pt x="86" y="265"/>
                  </a:lnTo>
                  <a:lnTo>
                    <a:pt x="102" y="249"/>
                  </a:lnTo>
                  <a:lnTo>
                    <a:pt x="86" y="249"/>
                  </a:lnTo>
                  <a:lnTo>
                    <a:pt x="26" y="309"/>
                  </a:lnTo>
                  <a:lnTo>
                    <a:pt x="8" y="291"/>
                  </a:lnTo>
                  <a:lnTo>
                    <a:pt x="50" y="249"/>
                  </a:lnTo>
                  <a:lnTo>
                    <a:pt x="0" y="249"/>
                  </a:lnTo>
                  <a:lnTo>
                    <a:pt x="0" y="223"/>
                  </a:lnTo>
                  <a:lnTo>
                    <a:pt x="50" y="223"/>
                  </a:lnTo>
                  <a:lnTo>
                    <a:pt x="8" y="184"/>
                  </a:lnTo>
                  <a:lnTo>
                    <a:pt x="26" y="165"/>
                  </a:lnTo>
                  <a:lnTo>
                    <a:pt x="86" y="223"/>
                  </a:lnTo>
                  <a:lnTo>
                    <a:pt x="102" y="223"/>
                  </a:lnTo>
                  <a:lnTo>
                    <a:pt x="86" y="210"/>
                  </a:lnTo>
                  <a:lnTo>
                    <a:pt x="105" y="192"/>
                  </a:lnTo>
                  <a:lnTo>
                    <a:pt x="139" y="223"/>
                  </a:lnTo>
                  <a:lnTo>
                    <a:pt x="165" y="223"/>
                  </a:lnTo>
                  <a:lnTo>
                    <a:pt x="170" y="210"/>
                  </a:lnTo>
                  <a:lnTo>
                    <a:pt x="178" y="197"/>
                  </a:lnTo>
                  <a:lnTo>
                    <a:pt x="160" y="178"/>
                  </a:lnTo>
                  <a:lnTo>
                    <a:pt x="110" y="178"/>
                  </a:lnTo>
                  <a:lnTo>
                    <a:pt x="110" y="152"/>
                  </a:lnTo>
                  <a:lnTo>
                    <a:pt x="133" y="152"/>
                  </a:lnTo>
                  <a:lnTo>
                    <a:pt x="120" y="139"/>
                  </a:lnTo>
                  <a:lnTo>
                    <a:pt x="37" y="139"/>
                  </a:lnTo>
                  <a:lnTo>
                    <a:pt x="37" y="113"/>
                  </a:lnTo>
                  <a:lnTo>
                    <a:pt x="94" y="113"/>
                  </a:lnTo>
                  <a:lnTo>
                    <a:pt x="60" y="79"/>
                  </a:lnTo>
                  <a:lnTo>
                    <a:pt x="78" y="61"/>
                  </a:lnTo>
                  <a:lnTo>
                    <a:pt x="112" y="95"/>
                  </a:lnTo>
                  <a:lnTo>
                    <a:pt x="112" y="37"/>
                  </a:lnTo>
                  <a:lnTo>
                    <a:pt x="139" y="37"/>
                  </a:lnTo>
                  <a:lnTo>
                    <a:pt x="139" y="121"/>
                  </a:lnTo>
                  <a:lnTo>
                    <a:pt x="152" y="134"/>
                  </a:lnTo>
                  <a:lnTo>
                    <a:pt x="152" y="110"/>
                  </a:lnTo>
                  <a:lnTo>
                    <a:pt x="178" y="110"/>
                  </a:lnTo>
                  <a:lnTo>
                    <a:pt x="178" y="160"/>
                  </a:lnTo>
                  <a:lnTo>
                    <a:pt x="196" y="178"/>
                  </a:lnTo>
                  <a:lnTo>
                    <a:pt x="209" y="171"/>
                  </a:lnTo>
                  <a:lnTo>
                    <a:pt x="225" y="165"/>
                  </a:lnTo>
                  <a:lnTo>
                    <a:pt x="225" y="139"/>
                  </a:lnTo>
                  <a:lnTo>
                    <a:pt x="191" y="105"/>
                  </a:lnTo>
                  <a:lnTo>
                    <a:pt x="209" y="87"/>
                  </a:lnTo>
                  <a:lnTo>
                    <a:pt x="225" y="102"/>
                  </a:lnTo>
                  <a:lnTo>
                    <a:pt x="225" y="87"/>
                  </a:lnTo>
                  <a:lnTo>
                    <a:pt x="165" y="27"/>
                  </a:lnTo>
                  <a:lnTo>
                    <a:pt x="183" y="8"/>
                  </a:lnTo>
                  <a:lnTo>
                    <a:pt x="225" y="50"/>
                  </a:lnTo>
                  <a:lnTo>
                    <a:pt x="22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43" name="Freeform 744"/>
            <p:cNvSpPr/>
            <p:nvPr/>
          </p:nvSpPr>
          <p:spPr bwMode="auto">
            <a:xfrm>
              <a:off x="16775712" y="2547943"/>
              <a:ext cx="382588" cy="382588"/>
            </a:xfrm>
            <a:custGeom>
              <a:avLst/>
              <a:gdLst>
                <a:gd name="T0" fmla="*/ 121 w 241"/>
                <a:gd name="T1" fmla="*/ 0 h 241"/>
                <a:gd name="T2" fmla="*/ 157 w 241"/>
                <a:gd name="T3" fmla="*/ 8 h 241"/>
                <a:gd name="T4" fmla="*/ 191 w 241"/>
                <a:gd name="T5" fmla="*/ 24 h 241"/>
                <a:gd name="T6" fmla="*/ 218 w 241"/>
                <a:gd name="T7" fmla="*/ 50 h 241"/>
                <a:gd name="T8" fmla="*/ 233 w 241"/>
                <a:gd name="T9" fmla="*/ 84 h 241"/>
                <a:gd name="T10" fmla="*/ 241 w 241"/>
                <a:gd name="T11" fmla="*/ 121 h 241"/>
                <a:gd name="T12" fmla="*/ 233 w 241"/>
                <a:gd name="T13" fmla="*/ 160 h 241"/>
                <a:gd name="T14" fmla="*/ 218 w 241"/>
                <a:gd name="T15" fmla="*/ 191 h 241"/>
                <a:gd name="T16" fmla="*/ 191 w 241"/>
                <a:gd name="T17" fmla="*/ 217 h 241"/>
                <a:gd name="T18" fmla="*/ 157 w 241"/>
                <a:gd name="T19" fmla="*/ 236 h 241"/>
                <a:gd name="T20" fmla="*/ 121 w 241"/>
                <a:gd name="T21" fmla="*/ 241 h 241"/>
                <a:gd name="T22" fmla="*/ 81 w 241"/>
                <a:gd name="T23" fmla="*/ 236 h 241"/>
                <a:gd name="T24" fmla="*/ 50 w 241"/>
                <a:gd name="T25" fmla="*/ 217 h 241"/>
                <a:gd name="T26" fmla="*/ 24 w 241"/>
                <a:gd name="T27" fmla="*/ 191 h 241"/>
                <a:gd name="T28" fmla="*/ 5 w 241"/>
                <a:gd name="T29" fmla="*/ 160 h 241"/>
                <a:gd name="T30" fmla="*/ 0 w 241"/>
                <a:gd name="T31" fmla="*/ 121 h 241"/>
                <a:gd name="T32" fmla="*/ 5 w 241"/>
                <a:gd name="T33" fmla="*/ 84 h 241"/>
                <a:gd name="T34" fmla="*/ 24 w 241"/>
                <a:gd name="T35" fmla="*/ 50 h 241"/>
                <a:gd name="T36" fmla="*/ 50 w 241"/>
                <a:gd name="T37" fmla="*/ 24 h 241"/>
                <a:gd name="T38" fmla="*/ 81 w 241"/>
                <a:gd name="T39" fmla="*/ 8 h 241"/>
                <a:gd name="T40" fmla="*/ 121 w 241"/>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 h="241">
                  <a:moveTo>
                    <a:pt x="121" y="0"/>
                  </a:moveTo>
                  <a:lnTo>
                    <a:pt x="157" y="8"/>
                  </a:lnTo>
                  <a:lnTo>
                    <a:pt x="191" y="24"/>
                  </a:lnTo>
                  <a:lnTo>
                    <a:pt x="218" y="50"/>
                  </a:lnTo>
                  <a:lnTo>
                    <a:pt x="233" y="84"/>
                  </a:lnTo>
                  <a:lnTo>
                    <a:pt x="241" y="121"/>
                  </a:lnTo>
                  <a:lnTo>
                    <a:pt x="233" y="160"/>
                  </a:lnTo>
                  <a:lnTo>
                    <a:pt x="218" y="191"/>
                  </a:lnTo>
                  <a:lnTo>
                    <a:pt x="191" y="217"/>
                  </a:lnTo>
                  <a:lnTo>
                    <a:pt x="157" y="236"/>
                  </a:lnTo>
                  <a:lnTo>
                    <a:pt x="121" y="241"/>
                  </a:lnTo>
                  <a:lnTo>
                    <a:pt x="81" y="236"/>
                  </a:lnTo>
                  <a:lnTo>
                    <a:pt x="50" y="217"/>
                  </a:lnTo>
                  <a:lnTo>
                    <a:pt x="24" y="191"/>
                  </a:lnTo>
                  <a:lnTo>
                    <a:pt x="5" y="160"/>
                  </a:lnTo>
                  <a:lnTo>
                    <a:pt x="0" y="121"/>
                  </a:lnTo>
                  <a:lnTo>
                    <a:pt x="5" y="84"/>
                  </a:lnTo>
                  <a:lnTo>
                    <a:pt x="24" y="50"/>
                  </a:lnTo>
                  <a:lnTo>
                    <a:pt x="50" y="24"/>
                  </a:lnTo>
                  <a:lnTo>
                    <a:pt x="81" y="8"/>
                  </a:lnTo>
                  <a:lnTo>
                    <a:pt x="12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44" name="Rectangle 745"/>
            <p:cNvSpPr>
              <a:spLocks noChangeArrowheads="1"/>
            </p:cNvSpPr>
            <p:nvPr/>
          </p:nvSpPr>
          <p:spPr bwMode="auto">
            <a:xfrm>
              <a:off x="16942400" y="2452693"/>
              <a:ext cx="49213" cy="69850"/>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45" name="Rectangle 746"/>
            <p:cNvSpPr>
              <a:spLocks noChangeArrowheads="1"/>
            </p:cNvSpPr>
            <p:nvPr/>
          </p:nvSpPr>
          <p:spPr bwMode="auto">
            <a:xfrm>
              <a:off x="17183700" y="2714631"/>
              <a:ext cx="69850" cy="49213"/>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46" name="Rectangle 747"/>
            <p:cNvSpPr>
              <a:spLocks noChangeArrowheads="1"/>
            </p:cNvSpPr>
            <p:nvPr/>
          </p:nvSpPr>
          <p:spPr bwMode="auto">
            <a:xfrm>
              <a:off x="16942400" y="2959107"/>
              <a:ext cx="49213" cy="66675"/>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47" name="Rectangle 748"/>
            <p:cNvSpPr>
              <a:spLocks noChangeArrowheads="1"/>
            </p:cNvSpPr>
            <p:nvPr/>
          </p:nvSpPr>
          <p:spPr bwMode="auto">
            <a:xfrm>
              <a:off x="16680462" y="2714631"/>
              <a:ext cx="66675" cy="49213"/>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48" name="Freeform 749"/>
            <p:cNvSpPr/>
            <p:nvPr/>
          </p:nvSpPr>
          <p:spPr bwMode="auto">
            <a:xfrm>
              <a:off x="17104325" y="2519368"/>
              <a:ext cx="82550" cy="82550"/>
            </a:xfrm>
            <a:custGeom>
              <a:avLst/>
              <a:gdLst>
                <a:gd name="T0" fmla="*/ 29 w 52"/>
                <a:gd name="T1" fmla="*/ 0 h 52"/>
                <a:gd name="T2" fmla="*/ 52 w 52"/>
                <a:gd name="T3" fmla="*/ 23 h 52"/>
                <a:gd name="T4" fmla="*/ 21 w 52"/>
                <a:gd name="T5" fmla="*/ 52 h 52"/>
                <a:gd name="T6" fmla="*/ 0 w 52"/>
                <a:gd name="T7" fmla="*/ 31 h 52"/>
                <a:gd name="T8" fmla="*/ 29 w 52"/>
                <a:gd name="T9" fmla="*/ 0 h 52"/>
              </a:gdLst>
              <a:ahLst/>
              <a:cxnLst>
                <a:cxn ang="0">
                  <a:pos x="T0" y="T1"/>
                </a:cxn>
                <a:cxn ang="0">
                  <a:pos x="T2" y="T3"/>
                </a:cxn>
                <a:cxn ang="0">
                  <a:pos x="T4" y="T5"/>
                </a:cxn>
                <a:cxn ang="0">
                  <a:pos x="T6" y="T7"/>
                </a:cxn>
                <a:cxn ang="0">
                  <a:pos x="T8" y="T9"/>
                </a:cxn>
              </a:cxnLst>
              <a:rect l="0" t="0" r="r" b="b"/>
              <a:pathLst>
                <a:path w="52" h="52">
                  <a:moveTo>
                    <a:pt x="29" y="0"/>
                  </a:moveTo>
                  <a:lnTo>
                    <a:pt x="52" y="23"/>
                  </a:lnTo>
                  <a:lnTo>
                    <a:pt x="21" y="52"/>
                  </a:lnTo>
                  <a:lnTo>
                    <a:pt x="0" y="31"/>
                  </a:lnTo>
                  <a:lnTo>
                    <a:pt x="2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49" name="Freeform 750"/>
            <p:cNvSpPr/>
            <p:nvPr/>
          </p:nvSpPr>
          <p:spPr bwMode="auto">
            <a:xfrm>
              <a:off x="17104325" y="2876557"/>
              <a:ext cx="82550" cy="82550"/>
            </a:xfrm>
            <a:custGeom>
              <a:avLst/>
              <a:gdLst>
                <a:gd name="T0" fmla="*/ 21 w 52"/>
                <a:gd name="T1" fmla="*/ 0 h 52"/>
                <a:gd name="T2" fmla="*/ 52 w 52"/>
                <a:gd name="T3" fmla="*/ 31 h 52"/>
                <a:gd name="T4" fmla="*/ 29 w 52"/>
                <a:gd name="T5" fmla="*/ 52 h 52"/>
                <a:gd name="T6" fmla="*/ 0 w 52"/>
                <a:gd name="T7" fmla="*/ 21 h 52"/>
                <a:gd name="T8" fmla="*/ 21 w 52"/>
                <a:gd name="T9" fmla="*/ 0 h 52"/>
              </a:gdLst>
              <a:ahLst/>
              <a:cxnLst>
                <a:cxn ang="0">
                  <a:pos x="T0" y="T1"/>
                </a:cxn>
                <a:cxn ang="0">
                  <a:pos x="T2" y="T3"/>
                </a:cxn>
                <a:cxn ang="0">
                  <a:pos x="T4" y="T5"/>
                </a:cxn>
                <a:cxn ang="0">
                  <a:pos x="T6" y="T7"/>
                </a:cxn>
                <a:cxn ang="0">
                  <a:pos x="T8" y="T9"/>
                </a:cxn>
              </a:cxnLst>
              <a:rect l="0" t="0" r="r" b="b"/>
              <a:pathLst>
                <a:path w="52" h="52">
                  <a:moveTo>
                    <a:pt x="21" y="0"/>
                  </a:moveTo>
                  <a:lnTo>
                    <a:pt x="52" y="31"/>
                  </a:lnTo>
                  <a:lnTo>
                    <a:pt x="29" y="52"/>
                  </a:lnTo>
                  <a:lnTo>
                    <a:pt x="0" y="21"/>
                  </a:lnTo>
                  <a:lnTo>
                    <a:pt x="2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50" name="Freeform 751"/>
            <p:cNvSpPr/>
            <p:nvPr/>
          </p:nvSpPr>
          <p:spPr bwMode="auto">
            <a:xfrm>
              <a:off x="16747137" y="2876557"/>
              <a:ext cx="82550" cy="82550"/>
            </a:xfrm>
            <a:custGeom>
              <a:avLst/>
              <a:gdLst>
                <a:gd name="T0" fmla="*/ 29 w 52"/>
                <a:gd name="T1" fmla="*/ 0 h 52"/>
                <a:gd name="T2" fmla="*/ 52 w 52"/>
                <a:gd name="T3" fmla="*/ 21 h 52"/>
                <a:gd name="T4" fmla="*/ 21 w 52"/>
                <a:gd name="T5" fmla="*/ 52 h 52"/>
                <a:gd name="T6" fmla="*/ 0 w 52"/>
                <a:gd name="T7" fmla="*/ 31 h 52"/>
                <a:gd name="T8" fmla="*/ 29 w 52"/>
                <a:gd name="T9" fmla="*/ 0 h 52"/>
              </a:gdLst>
              <a:ahLst/>
              <a:cxnLst>
                <a:cxn ang="0">
                  <a:pos x="T0" y="T1"/>
                </a:cxn>
                <a:cxn ang="0">
                  <a:pos x="T2" y="T3"/>
                </a:cxn>
                <a:cxn ang="0">
                  <a:pos x="T4" y="T5"/>
                </a:cxn>
                <a:cxn ang="0">
                  <a:pos x="T6" y="T7"/>
                </a:cxn>
                <a:cxn ang="0">
                  <a:pos x="T8" y="T9"/>
                </a:cxn>
              </a:cxnLst>
              <a:rect l="0" t="0" r="r" b="b"/>
              <a:pathLst>
                <a:path w="52" h="52">
                  <a:moveTo>
                    <a:pt x="29" y="0"/>
                  </a:moveTo>
                  <a:lnTo>
                    <a:pt x="52" y="21"/>
                  </a:lnTo>
                  <a:lnTo>
                    <a:pt x="21" y="52"/>
                  </a:lnTo>
                  <a:lnTo>
                    <a:pt x="0" y="31"/>
                  </a:lnTo>
                  <a:lnTo>
                    <a:pt x="2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51" name="Freeform 752"/>
            <p:cNvSpPr/>
            <p:nvPr/>
          </p:nvSpPr>
          <p:spPr bwMode="auto">
            <a:xfrm>
              <a:off x="16747137" y="2519368"/>
              <a:ext cx="82550" cy="82550"/>
            </a:xfrm>
            <a:custGeom>
              <a:avLst/>
              <a:gdLst>
                <a:gd name="T0" fmla="*/ 21 w 52"/>
                <a:gd name="T1" fmla="*/ 0 h 52"/>
                <a:gd name="T2" fmla="*/ 52 w 52"/>
                <a:gd name="T3" fmla="*/ 31 h 52"/>
                <a:gd name="T4" fmla="*/ 29 w 52"/>
                <a:gd name="T5" fmla="*/ 52 h 52"/>
                <a:gd name="T6" fmla="*/ 0 w 52"/>
                <a:gd name="T7" fmla="*/ 23 h 52"/>
                <a:gd name="T8" fmla="*/ 21 w 52"/>
                <a:gd name="T9" fmla="*/ 0 h 52"/>
              </a:gdLst>
              <a:ahLst/>
              <a:cxnLst>
                <a:cxn ang="0">
                  <a:pos x="T0" y="T1"/>
                </a:cxn>
                <a:cxn ang="0">
                  <a:pos x="T2" y="T3"/>
                </a:cxn>
                <a:cxn ang="0">
                  <a:pos x="T4" y="T5"/>
                </a:cxn>
                <a:cxn ang="0">
                  <a:pos x="T6" y="T7"/>
                </a:cxn>
                <a:cxn ang="0">
                  <a:pos x="T8" y="T9"/>
                </a:cxn>
              </a:cxnLst>
              <a:rect l="0" t="0" r="r" b="b"/>
              <a:pathLst>
                <a:path w="52" h="52">
                  <a:moveTo>
                    <a:pt x="21" y="0"/>
                  </a:moveTo>
                  <a:lnTo>
                    <a:pt x="52" y="31"/>
                  </a:lnTo>
                  <a:lnTo>
                    <a:pt x="29" y="52"/>
                  </a:lnTo>
                  <a:lnTo>
                    <a:pt x="0" y="23"/>
                  </a:lnTo>
                  <a:lnTo>
                    <a:pt x="2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52" name="Freeform 753"/>
            <p:cNvSpPr/>
            <p:nvPr/>
          </p:nvSpPr>
          <p:spPr bwMode="auto">
            <a:xfrm>
              <a:off x="17024950" y="2465393"/>
              <a:ext cx="71438" cy="82550"/>
            </a:xfrm>
            <a:custGeom>
              <a:avLst/>
              <a:gdLst>
                <a:gd name="T0" fmla="*/ 16 w 45"/>
                <a:gd name="T1" fmla="*/ 0 h 52"/>
                <a:gd name="T2" fmla="*/ 45 w 45"/>
                <a:gd name="T3" fmla="*/ 13 h 52"/>
                <a:gd name="T4" fmla="*/ 29 w 45"/>
                <a:gd name="T5" fmla="*/ 52 h 52"/>
                <a:gd name="T6" fmla="*/ 0 w 45"/>
                <a:gd name="T7" fmla="*/ 39 h 52"/>
                <a:gd name="T8" fmla="*/ 16 w 45"/>
                <a:gd name="T9" fmla="*/ 0 h 52"/>
              </a:gdLst>
              <a:ahLst/>
              <a:cxnLst>
                <a:cxn ang="0">
                  <a:pos x="T0" y="T1"/>
                </a:cxn>
                <a:cxn ang="0">
                  <a:pos x="T2" y="T3"/>
                </a:cxn>
                <a:cxn ang="0">
                  <a:pos x="T4" y="T5"/>
                </a:cxn>
                <a:cxn ang="0">
                  <a:pos x="T6" y="T7"/>
                </a:cxn>
                <a:cxn ang="0">
                  <a:pos x="T8" y="T9"/>
                </a:cxn>
              </a:cxnLst>
              <a:rect l="0" t="0" r="r" b="b"/>
              <a:pathLst>
                <a:path w="45" h="52">
                  <a:moveTo>
                    <a:pt x="16" y="0"/>
                  </a:moveTo>
                  <a:lnTo>
                    <a:pt x="45" y="13"/>
                  </a:lnTo>
                  <a:lnTo>
                    <a:pt x="29" y="52"/>
                  </a:lnTo>
                  <a:lnTo>
                    <a:pt x="0" y="39"/>
                  </a:lnTo>
                  <a:lnTo>
                    <a:pt x="1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53" name="Freeform 754"/>
            <p:cNvSpPr/>
            <p:nvPr/>
          </p:nvSpPr>
          <p:spPr bwMode="auto">
            <a:xfrm>
              <a:off x="17158300" y="2801944"/>
              <a:ext cx="82550" cy="69850"/>
            </a:xfrm>
            <a:custGeom>
              <a:avLst/>
              <a:gdLst>
                <a:gd name="T0" fmla="*/ 13 w 52"/>
                <a:gd name="T1" fmla="*/ 0 h 44"/>
                <a:gd name="T2" fmla="*/ 52 w 52"/>
                <a:gd name="T3" fmla="*/ 16 h 44"/>
                <a:gd name="T4" fmla="*/ 39 w 52"/>
                <a:gd name="T5" fmla="*/ 44 h 44"/>
                <a:gd name="T6" fmla="*/ 0 w 52"/>
                <a:gd name="T7" fmla="*/ 29 h 44"/>
                <a:gd name="T8" fmla="*/ 13 w 52"/>
                <a:gd name="T9" fmla="*/ 0 h 44"/>
              </a:gdLst>
              <a:ahLst/>
              <a:cxnLst>
                <a:cxn ang="0">
                  <a:pos x="T0" y="T1"/>
                </a:cxn>
                <a:cxn ang="0">
                  <a:pos x="T2" y="T3"/>
                </a:cxn>
                <a:cxn ang="0">
                  <a:pos x="T4" y="T5"/>
                </a:cxn>
                <a:cxn ang="0">
                  <a:pos x="T6" y="T7"/>
                </a:cxn>
                <a:cxn ang="0">
                  <a:pos x="T8" y="T9"/>
                </a:cxn>
              </a:cxnLst>
              <a:rect l="0" t="0" r="r" b="b"/>
              <a:pathLst>
                <a:path w="52" h="44">
                  <a:moveTo>
                    <a:pt x="13" y="0"/>
                  </a:moveTo>
                  <a:lnTo>
                    <a:pt x="52" y="16"/>
                  </a:lnTo>
                  <a:lnTo>
                    <a:pt x="39" y="44"/>
                  </a:lnTo>
                  <a:lnTo>
                    <a:pt x="0" y="29"/>
                  </a:lnTo>
                  <a:lnTo>
                    <a:pt x="1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54" name="Freeform 755"/>
            <p:cNvSpPr/>
            <p:nvPr/>
          </p:nvSpPr>
          <p:spPr bwMode="auto">
            <a:xfrm>
              <a:off x="16834449" y="2935294"/>
              <a:ext cx="69850" cy="77788"/>
            </a:xfrm>
            <a:custGeom>
              <a:avLst/>
              <a:gdLst>
                <a:gd name="T0" fmla="*/ 16 w 44"/>
                <a:gd name="T1" fmla="*/ 0 h 49"/>
                <a:gd name="T2" fmla="*/ 44 w 44"/>
                <a:gd name="T3" fmla="*/ 10 h 49"/>
                <a:gd name="T4" fmla="*/ 29 w 44"/>
                <a:gd name="T5" fmla="*/ 49 h 49"/>
                <a:gd name="T6" fmla="*/ 0 w 44"/>
                <a:gd name="T7" fmla="*/ 39 h 49"/>
                <a:gd name="T8" fmla="*/ 16 w 44"/>
                <a:gd name="T9" fmla="*/ 0 h 49"/>
              </a:gdLst>
              <a:ahLst/>
              <a:cxnLst>
                <a:cxn ang="0">
                  <a:pos x="T0" y="T1"/>
                </a:cxn>
                <a:cxn ang="0">
                  <a:pos x="T2" y="T3"/>
                </a:cxn>
                <a:cxn ang="0">
                  <a:pos x="T4" y="T5"/>
                </a:cxn>
                <a:cxn ang="0">
                  <a:pos x="T6" y="T7"/>
                </a:cxn>
                <a:cxn ang="0">
                  <a:pos x="T8" y="T9"/>
                </a:cxn>
              </a:cxnLst>
              <a:rect l="0" t="0" r="r" b="b"/>
              <a:pathLst>
                <a:path w="44" h="49">
                  <a:moveTo>
                    <a:pt x="16" y="0"/>
                  </a:moveTo>
                  <a:lnTo>
                    <a:pt x="44" y="10"/>
                  </a:lnTo>
                  <a:lnTo>
                    <a:pt x="29" y="49"/>
                  </a:lnTo>
                  <a:lnTo>
                    <a:pt x="0" y="39"/>
                  </a:lnTo>
                  <a:lnTo>
                    <a:pt x="1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55" name="Freeform 756"/>
            <p:cNvSpPr/>
            <p:nvPr/>
          </p:nvSpPr>
          <p:spPr bwMode="auto">
            <a:xfrm>
              <a:off x="16693162" y="2609856"/>
              <a:ext cx="79375" cy="71438"/>
            </a:xfrm>
            <a:custGeom>
              <a:avLst/>
              <a:gdLst>
                <a:gd name="T0" fmla="*/ 10 w 50"/>
                <a:gd name="T1" fmla="*/ 0 h 45"/>
                <a:gd name="T2" fmla="*/ 50 w 50"/>
                <a:gd name="T3" fmla="*/ 16 h 45"/>
                <a:gd name="T4" fmla="*/ 39 w 50"/>
                <a:gd name="T5" fmla="*/ 45 h 45"/>
                <a:gd name="T6" fmla="*/ 0 w 50"/>
                <a:gd name="T7" fmla="*/ 27 h 45"/>
                <a:gd name="T8" fmla="*/ 10 w 50"/>
                <a:gd name="T9" fmla="*/ 0 h 45"/>
              </a:gdLst>
              <a:ahLst/>
              <a:cxnLst>
                <a:cxn ang="0">
                  <a:pos x="T0" y="T1"/>
                </a:cxn>
                <a:cxn ang="0">
                  <a:pos x="T2" y="T3"/>
                </a:cxn>
                <a:cxn ang="0">
                  <a:pos x="T4" y="T5"/>
                </a:cxn>
                <a:cxn ang="0">
                  <a:pos x="T6" y="T7"/>
                </a:cxn>
                <a:cxn ang="0">
                  <a:pos x="T8" y="T9"/>
                </a:cxn>
              </a:cxnLst>
              <a:rect l="0" t="0" r="r" b="b"/>
              <a:pathLst>
                <a:path w="50" h="45">
                  <a:moveTo>
                    <a:pt x="10" y="0"/>
                  </a:moveTo>
                  <a:lnTo>
                    <a:pt x="50" y="16"/>
                  </a:lnTo>
                  <a:lnTo>
                    <a:pt x="39" y="45"/>
                  </a:lnTo>
                  <a:lnTo>
                    <a:pt x="0" y="27"/>
                  </a:lnTo>
                  <a:lnTo>
                    <a:pt x="1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56" name="Freeform 757"/>
            <p:cNvSpPr/>
            <p:nvPr/>
          </p:nvSpPr>
          <p:spPr bwMode="auto">
            <a:xfrm>
              <a:off x="17158300" y="2606681"/>
              <a:ext cx="79375" cy="69850"/>
            </a:xfrm>
            <a:custGeom>
              <a:avLst/>
              <a:gdLst>
                <a:gd name="T0" fmla="*/ 39 w 50"/>
                <a:gd name="T1" fmla="*/ 0 h 44"/>
                <a:gd name="T2" fmla="*/ 50 w 50"/>
                <a:gd name="T3" fmla="*/ 29 h 44"/>
                <a:gd name="T4" fmla="*/ 11 w 50"/>
                <a:gd name="T5" fmla="*/ 44 h 44"/>
                <a:gd name="T6" fmla="*/ 0 w 50"/>
                <a:gd name="T7" fmla="*/ 18 h 44"/>
                <a:gd name="T8" fmla="*/ 39 w 50"/>
                <a:gd name="T9" fmla="*/ 0 h 44"/>
              </a:gdLst>
              <a:ahLst/>
              <a:cxnLst>
                <a:cxn ang="0">
                  <a:pos x="T0" y="T1"/>
                </a:cxn>
                <a:cxn ang="0">
                  <a:pos x="T2" y="T3"/>
                </a:cxn>
                <a:cxn ang="0">
                  <a:pos x="T4" y="T5"/>
                </a:cxn>
                <a:cxn ang="0">
                  <a:pos x="T6" y="T7"/>
                </a:cxn>
                <a:cxn ang="0">
                  <a:pos x="T8" y="T9"/>
                </a:cxn>
              </a:cxnLst>
              <a:rect l="0" t="0" r="r" b="b"/>
              <a:pathLst>
                <a:path w="50" h="44">
                  <a:moveTo>
                    <a:pt x="39" y="0"/>
                  </a:moveTo>
                  <a:lnTo>
                    <a:pt x="50" y="29"/>
                  </a:lnTo>
                  <a:lnTo>
                    <a:pt x="11" y="44"/>
                  </a:lnTo>
                  <a:lnTo>
                    <a:pt x="0" y="18"/>
                  </a:lnTo>
                  <a:lnTo>
                    <a:pt x="3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57" name="Freeform 758"/>
            <p:cNvSpPr/>
            <p:nvPr/>
          </p:nvSpPr>
          <p:spPr bwMode="auto">
            <a:xfrm>
              <a:off x="17029712" y="2930532"/>
              <a:ext cx="69850" cy="82550"/>
            </a:xfrm>
            <a:custGeom>
              <a:avLst/>
              <a:gdLst>
                <a:gd name="T0" fmla="*/ 26 w 44"/>
                <a:gd name="T1" fmla="*/ 0 h 52"/>
                <a:gd name="T2" fmla="*/ 44 w 44"/>
                <a:gd name="T3" fmla="*/ 39 h 52"/>
                <a:gd name="T4" fmla="*/ 16 w 44"/>
                <a:gd name="T5" fmla="*/ 52 h 52"/>
                <a:gd name="T6" fmla="*/ 0 w 44"/>
                <a:gd name="T7" fmla="*/ 13 h 52"/>
                <a:gd name="T8" fmla="*/ 26 w 44"/>
                <a:gd name="T9" fmla="*/ 0 h 52"/>
              </a:gdLst>
              <a:ahLst/>
              <a:cxnLst>
                <a:cxn ang="0">
                  <a:pos x="T0" y="T1"/>
                </a:cxn>
                <a:cxn ang="0">
                  <a:pos x="T2" y="T3"/>
                </a:cxn>
                <a:cxn ang="0">
                  <a:pos x="T4" y="T5"/>
                </a:cxn>
                <a:cxn ang="0">
                  <a:pos x="T6" y="T7"/>
                </a:cxn>
                <a:cxn ang="0">
                  <a:pos x="T8" y="T9"/>
                </a:cxn>
              </a:cxnLst>
              <a:rect l="0" t="0" r="r" b="b"/>
              <a:pathLst>
                <a:path w="44" h="52">
                  <a:moveTo>
                    <a:pt x="26" y="0"/>
                  </a:moveTo>
                  <a:lnTo>
                    <a:pt x="44" y="39"/>
                  </a:lnTo>
                  <a:lnTo>
                    <a:pt x="16" y="52"/>
                  </a:lnTo>
                  <a:lnTo>
                    <a:pt x="0" y="13"/>
                  </a:lnTo>
                  <a:lnTo>
                    <a:pt x="2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58" name="Freeform 759"/>
            <p:cNvSpPr/>
            <p:nvPr/>
          </p:nvSpPr>
          <p:spPr bwMode="auto">
            <a:xfrm>
              <a:off x="16693162" y="2801944"/>
              <a:ext cx="82550" cy="69850"/>
            </a:xfrm>
            <a:custGeom>
              <a:avLst/>
              <a:gdLst>
                <a:gd name="T0" fmla="*/ 39 w 52"/>
                <a:gd name="T1" fmla="*/ 0 h 44"/>
                <a:gd name="T2" fmla="*/ 52 w 52"/>
                <a:gd name="T3" fmla="*/ 29 h 44"/>
                <a:gd name="T4" fmla="*/ 10 w 52"/>
                <a:gd name="T5" fmla="*/ 44 h 44"/>
                <a:gd name="T6" fmla="*/ 0 w 52"/>
                <a:gd name="T7" fmla="*/ 16 h 44"/>
                <a:gd name="T8" fmla="*/ 39 w 52"/>
                <a:gd name="T9" fmla="*/ 0 h 44"/>
              </a:gdLst>
              <a:ahLst/>
              <a:cxnLst>
                <a:cxn ang="0">
                  <a:pos x="T0" y="T1"/>
                </a:cxn>
                <a:cxn ang="0">
                  <a:pos x="T2" y="T3"/>
                </a:cxn>
                <a:cxn ang="0">
                  <a:pos x="T4" y="T5"/>
                </a:cxn>
                <a:cxn ang="0">
                  <a:pos x="T6" y="T7"/>
                </a:cxn>
                <a:cxn ang="0">
                  <a:pos x="T8" y="T9"/>
                </a:cxn>
              </a:cxnLst>
              <a:rect l="0" t="0" r="r" b="b"/>
              <a:pathLst>
                <a:path w="52" h="44">
                  <a:moveTo>
                    <a:pt x="39" y="0"/>
                  </a:moveTo>
                  <a:lnTo>
                    <a:pt x="52" y="29"/>
                  </a:lnTo>
                  <a:lnTo>
                    <a:pt x="10" y="44"/>
                  </a:lnTo>
                  <a:lnTo>
                    <a:pt x="0" y="16"/>
                  </a:lnTo>
                  <a:lnTo>
                    <a:pt x="3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59" name="Freeform 760"/>
            <p:cNvSpPr/>
            <p:nvPr/>
          </p:nvSpPr>
          <p:spPr bwMode="auto">
            <a:xfrm>
              <a:off x="16834449" y="2465393"/>
              <a:ext cx="69850" cy="82550"/>
            </a:xfrm>
            <a:custGeom>
              <a:avLst/>
              <a:gdLst>
                <a:gd name="T0" fmla="*/ 29 w 44"/>
                <a:gd name="T1" fmla="*/ 0 h 52"/>
                <a:gd name="T2" fmla="*/ 44 w 44"/>
                <a:gd name="T3" fmla="*/ 42 h 52"/>
                <a:gd name="T4" fmla="*/ 16 w 44"/>
                <a:gd name="T5" fmla="*/ 52 h 52"/>
                <a:gd name="T6" fmla="*/ 0 w 44"/>
                <a:gd name="T7" fmla="*/ 13 h 52"/>
                <a:gd name="T8" fmla="*/ 29 w 44"/>
                <a:gd name="T9" fmla="*/ 0 h 52"/>
              </a:gdLst>
              <a:ahLst/>
              <a:cxnLst>
                <a:cxn ang="0">
                  <a:pos x="T0" y="T1"/>
                </a:cxn>
                <a:cxn ang="0">
                  <a:pos x="T2" y="T3"/>
                </a:cxn>
                <a:cxn ang="0">
                  <a:pos x="T4" y="T5"/>
                </a:cxn>
                <a:cxn ang="0">
                  <a:pos x="T6" y="T7"/>
                </a:cxn>
                <a:cxn ang="0">
                  <a:pos x="T8" y="T9"/>
                </a:cxn>
              </a:cxnLst>
              <a:rect l="0" t="0" r="r" b="b"/>
              <a:pathLst>
                <a:path w="44" h="52">
                  <a:moveTo>
                    <a:pt x="29" y="0"/>
                  </a:moveTo>
                  <a:lnTo>
                    <a:pt x="44" y="42"/>
                  </a:lnTo>
                  <a:lnTo>
                    <a:pt x="16" y="52"/>
                  </a:lnTo>
                  <a:lnTo>
                    <a:pt x="0" y="13"/>
                  </a:lnTo>
                  <a:lnTo>
                    <a:pt x="2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60" name="Freeform 761"/>
            <p:cNvSpPr>
              <a:spLocks noEditPoints="1"/>
            </p:cNvSpPr>
            <p:nvPr/>
          </p:nvSpPr>
          <p:spPr bwMode="auto">
            <a:xfrm>
              <a:off x="9987549" y="7938"/>
              <a:ext cx="803277" cy="806452"/>
            </a:xfrm>
            <a:custGeom>
              <a:avLst/>
              <a:gdLst>
                <a:gd name="T0" fmla="*/ 239 w 506"/>
                <a:gd name="T1" fmla="*/ 485 h 508"/>
                <a:gd name="T2" fmla="*/ 267 w 506"/>
                <a:gd name="T3" fmla="*/ 419 h 508"/>
                <a:gd name="T4" fmla="*/ 380 w 506"/>
                <a:gd name="T5" fmla="*/ 359 h 508"/>
                <a:gd name="T6" fmla="*/ 393 w 506"/>
                <a:gd name="T7" fmla="*/ 414 h 508"/>
                <a:gd name="T8" fmla="*/ 427 w 506"/>
                <a:gd name="T9" fmla="*/ 409 h 508"/>
                <a:gd name="T10" fmla="*/ 380 w 506"/>
                <a:gd name="T11" fmla="*/ 359 h 508"/>
                <a:gd name="T12" fmla="*/ 113 w 506"/>
                <a:gd name="T13" fmla="*/ 372 h 508"/>
                <a:gd name="T14" fmla="*/ 100 w 506"/>
                <a:gd name="T15" fmla="*/ 427 h 508"/>
                <a:gd name="T16" fmla="*/ 147 w 506"/>
                <a:gd name="T17" fmla="*/ 380 h 508"/>
                <a:gd name="T18" fmla="*/ 417 w 506"/>
                <a:gd name="T19" fmla="*/ 239 h 508"/>
                <a:gd name="T20" fmla="*/ 485 w 506"/>
                <a:gd name="T21" fmla="*/ 267 h 508"/>
                <a:gd name="T22" fmla="*/ 417 w 506"/>
                <a:gd name="T23" fmla="*/ 239 h 508"/>
                <a:gd name="T24" fmla="*/ 21 w 506"/>
                <a:gd name="T25" fmla="*/ 267 h 508"/>
                <a:gd name="T26" fmla="*/ 89 w 506"/>
                <a:gd name="T27" fmla="*/ 239 h 508"/>
                <a:gd name="T28" fmla="*/ 335 w 506"/>
                <a:gd name="T29" fmla="*/ 160 h 508"/>
                <a:gd name="T30" fmla="*/ 254 w 506"/>
                <a:gd name="T31" fmla="*/ 233 h 508"/>
                <a:gd name="T32" fmla="*/ 191 w 506"/>
                <a:gd name="T33" fmla="*/ 215 h 508"/>
                <a:gd name="T34" fmla="*/ 257 w 506"/>
                <a:gd name="T35" fmla="*/ 278 h 508"/>
                <a:gd name="T36" fmla="*/ 335 w 506"/>
                <a:gd name="T37" fmla="*/ 160 h 508"/>
                <a:gd name="T38" fmla="*/ 393 w 506"/>
                <a:gd name="T39" fmla="*/ 92 h 508"/>
                <a:gd name="T40" fmla="*/ 380 w 506"/>
                <a:gd name="T41" fmla="*/ 147 h 508"/>
                <a:gd name="T42" fmla="*/ 427 w 506"/>
                <a:gd name="T43" fmla="*/ 100 h 508"/>
                <a:gd name="T44" fmla="*/ 100 w 506"/>
                <a:gd name="T45" fmla="*/ 79 h 508"/>
                <a:gd name="T46" fmla="*/ 113 w 506"/>
                <a:gd name="T47" fmla="*/ 134 h 508"/>
                <a:gd name="T48" fmla="*/ 147 w 506"/>
                <a:gd name="T49" fmla="*/ 129 h 508"/>
                <a:gd name="T50" fmla="*/ 100 w 506"/>
                <a:gd name="T51" fmla="*/ 79 h 508"/>
                <a:gd name="T52" fmla="*/ 239 w 506"/>
                <a:gd name="T53" fmla="*/ 89 h 508"/>
                <a:gd name="T54" fmla="*/ 267 w 506"/>
                <a:gd name="T55" fmla="*/ 21 h 508"/>
                <a:gd name="T56" fmla="*/ 254 w 506"/>
                <a:gd name="T57" fmla="*/ 0 h 508"/>
                <a:gd name="T58" fmla="*/ 304 w 506"/>
                <a:gd name="T59" fmla="*/ 5 h 508"/>
                <a:gd name="T60" fmla="*/ 393 w 506"/>
                <a:gd name="T61" fmla="*/ 42 h 508"/>
                <a:gd name="T62" fmla="*/ 451 w 506"/>
                <a:gd name="T63" fmla="*/ 97 h 508"/>
                <a:gd name="T64" fmla="*/ 500 w 506"/>
                <a:gd name="T65" fmla="*/ 197 h 508"/>
                <a:gd name="T66" fmla="*/ 500 w 506"/>
                <a:gd name="T67" fmla="*/ 312 h 508"/>
                <a:gd name="T68" fmla="*/ 451 w 506"/>
                <a:gd name="T69" fmla="*/ 411 h 508"/>
                <a:gd name="T70" fmla="*/ 393 w 506"/>
                <a:gd name="T71" fmla="*/ 464 h 508"/>
                <a:gd name="T72" fmla="*/ 304 w 506"/>
                <a:gd name="T73" fmla="*/ 503 h 508"/>
                <a:gd name="T74" fmla="*/ 254 w 506"/>
                <a:gd name="T75" fmla="*/ 508 h 508"/>
                <a:gd name="T76" fmla="*/ 155 w 506"/>
                <a:gd name="T77" fmla="*/ 487 h 508"/>
                <a:gd name="T78" fmla="*/ 81 w 506"/>
                <a:gd name="T79" fmla="*/ 440 h 508"/>
                <a:gd name="T80" fmla="*/ 26 w 506"/>
                <a:gd name="T81" fmla="*/ 364 h 508"/>
                <a:gd name="T82" fmla="*/ 0 w 506"/>
                <a:gd name="T83" fmla="*/ 254 h 508"/>
                <a:gd name="T84" fmla="*/ 26 w 506"/>
                <a:gd name="T85" fmla="*/ 144 h 508"/>
                <a:gd name="T86" fmla="*/ 81 w 506"/>
                <a:gd name="T87" fmla="*/ 68 h 508"/>
                <a:gd name="T88" fmla="*/ 155 w 506"/>
                <a:gd name="T89" fmla="*/ 21 h 508"/>
                <a:gd name="T90" fmla="*/ 254 w 506"/>
                <a:gd name="T9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6" h="508">
                  <a:moveTo>
                    <a:pt x="239" y="419"/>
                  </a:moveTo>
                  <a:lnTo>
                    <a:pt x="239" y="485"/>
                  </a:lnTo>
                  <a:lnTo>
                    <a:pt x="267" y="485"/>
                  </a:lnTo>
                  <a:lnTo>
                    <a:pt x="267" y="419"/>
                  </a:lnTo>
                  <a:lnTo>
                    <a:pt x="239" y="419"/>
                  </a:lnTo>
                  <a:close/>
                  <a:moveTo>
                    <a:pt x="380" y="359"/>
                  </a:moveTo>
                  <a:lnTo>
                    <a:pt x="359" y="380"/>
                  </a:lnTo>
                  <a:lnTo>
                    <a:pt x="393" y="414"/>
                  </a:lnTo>
                  <a:lnTo>
                    <a:pt x="406" y="427"/>
                  </a:lnTo>
                  <a:lnTo>
                    <a:pt x="427" y="409"/>
                  </a:lnTo>
                  <a:lnTo>
                    <a:pt x="393" y="372"/>
                  </a:lnTo>
                  <a:lnTo>
                    <a:pt x="380" y="359"/>
                  </a:lnTo>
                  <a:close/>
                  <a:moveTo>
                    <a:pt x="126" y="359"/>
                  </a:moveTo>
                  <a:lnTo>
                    <a:pt x="113" y="372"/>
                  </a:lnTo>
                  <a:lnTo>
                    <a:pt x="79" y="409"/>
                  </a:lnTo>
                  <a:lnTo>
                    <a:pt x="100" y="427"/>
                  </a:lnTo>
                  <a:lnTo>
                    <a:pt x="113" y="414"/>
                  </a:lnTo>
                  <a:lnTo>
                    <a:pt x="147" y="380"/>
                  </a:lnTo>
                  <a:lnTo>
                    <a:pt x="126" y="359"/>
                  </a:lnTo>
                  <a:close/>
                  <a:moveTo>
                    <a:pt x="417" y="239"/>
                  </a:moveTo>
                  <a:lnTo>
                    <a:pt x="417" y="267"/>
                  </a:lnTo>
                  <a:lnTo>
                    <a:pt x="485" y="267"/>
                  </a:lnTo>
                  <a:lnTo>
                    <a:pt x="485" y="239"/>
                  </a:lnTo>
                  <a:lnTo>
                    <a:pt x="417" y="239"/>
                  </a:lnTo>
                  <a:close/>
                  <a:moveTo>
                    <a:pt x="21" y="239"/>
                  </a:moveTo>
                  <a:lnTo>
                    <a:pt x="21" y="267"/>
                  </a:lnTo>
                  <a:lnTo>
                    <a:pt x="89" y="267"/>
                  </a:lnTo>
                  <a:lnTo>
                    <a:pt x="89" y="239"/>
                  </a:lnTo>
                  <a:lnTo>
                    <a:pt x="21" y="239"/>
                  </a:lnTo>
                  <a:close/>
                  <a:moveTo>
                    <a:pt x="335" y="160"/>
                  </a:moveTo>
                  <a:lnTo>
                    <a:pt x="257" y="236"/>
                  </a:lnTo>
                  <a:lnTo>
                    <a:pt x="254" y="233"/>
                  </a:lnTo>
                  <a:lnTo>
                    <a:pt x="212" y="194"/>
                  </a:lnTo>
                  <a:lnTo>
                    <a:pt x="191" y="215"/>
                  </a:lnTo>
                  <a:lnTo>
                    <a:pt x="254" y="275"/>
                  </a:lnTo>
                  <a:lnTo>
                    <a:pt x="257" y="278"/>
                  </a:lnTo>
                  <a:lnTo>
                    <a:pt x="356" y="181"/>
                  </a:lnTo>
                  <a:lnTo>
                    <a:pt x="335" y="160"/>
                  </a:lnTo>
                  <a:close/>
                  <a:moveTo>
                    <a:pt x="406" y="79"/>
                  </a:moveTo>
                  <a:lnTo>
                    <a:pt x="393" y="92"/>
                  </a:lnTo>
                  <a:lnTo>
                    <a:pt x="359" y="129"/>
                  </a:lnTo>
                  <a:lnTo>
                    <a:pt x="380" y="147"/>
                  </a:lnTo>
                  <a:lnTo>
                    <a:pt x="393" y="134"/>
                  </a:lnTo>
                  <a:lnTo>
                    <a:pt x="427" y="100"/>
                  </a:lnTo>
                  <a:lnTo>
                    <a:pt x="406" y="79"/>
                  </a:lnTo>
                  <a:close/>
                  <a:moveTo>
                    <a:pt x="100" y="79"/>
                  </a:moveTo>
                  <a:lnTo>
                    <a:pt x="79" y="100"/>
                  </a:lnTo>
                  <a:lnTo>
                    <a:pt x="113" y="134"/>
                  </a:lnTo>
                  <a:lnTo>
                    <a:pt x="126" y="147"/>
                  </a:lnTo>
                  <a:lnTo>
                    <a:pt x="147" y="129"/>
                  </a:lnTo>
                  <a:lnTo>
                    <a:pt x="113" y="92"/>
                  </a:lnTo>
                  <a:lnTo>
                    <a:pt x="100" y="79"/>
                  </a:lnTo>
                  <a:close/>
                  <a:moveTo>
                    <a:pt x="239" y="21"/>
                  </a:moveTo>
                  <a:lnTo>
                    <a:pt x="239" y="89"/>
                  </a:lnTo>
                  <a:lnTo>
                    <a:pt x="267" y="89"/>
                  </a:lnTo>
                  <a:lnTo>
                    <a:pt x="267" y="21"/>
                  </a:lnTo>
                  <a:lnTo>
                    <a:pt x="239" y="21"/>
                  </a:lnTo>
                  <a:close/>
                  <a:moveTo>
                    <a:pt x="254" y="0"/>
                  </a:moveTo>
                  <a:lnTo>
                    <a:pt x="254" y="0"/>
                  </a:lnTo>
                  <a:lnTo>
                    <a:pt x="304" y="5"/>
                  </a:lnTo>
                  <a:lnTo>
                    <a:pt x="351" y="21"/>
                  </a:lnTo>
                  <a:lnTo>
                    <a:pt x="393" y="42"/>
                  </a:lnTo>
                  <a:lnTo>
                    <a:pt x="424" y="68"/>
                  </a:lnTo>
                  <a:lnTo>
                    <a:pt x="451" y="97"/>
                  </a:lnTo>
                  <a:lnTo>
                    <a:pt x="482" y="144"/>
                  </a:lnTo>
                  <a:lnTo>
                    <a:pt x="500" y="197"/>
                  </a:lnTo>
                  <a:lnTo>
                    <a:pt x="506" y="254"/>
                  </a:lnTo>
                  <a:lnTo>
                    <a:pt x="500" y="312"/>
                  </a:lnTo>
                  <a:lnTo>
                    <a:pt x="482" y="364"/>
                  </a:lnTo>
                  <a:lnTo>
                    <a:pt x="451" y="411"/>
                  </a:lnTo>
                  <a:lnTo>
                    <a:pt x="424" y="440"/>
                  </a:lnTo>
                  <a:lnTo>
                    <a:pt x="393" y="464"/>
                  </a:lnTo>
                  <a:lnTo>
                    <a:pt x="351" y="487"/>
                  </a:lnTo>
                  <a:lnTo>
                    <a:pt x="304" y="503"/>
                  </a:lnTo>
                  <a:lnTo>
                    <a:pt x="254" y="508"/>
                  </a:lnTo>
                  <a:lnTo>
                    <a:pt x="254" y="508"/>
                  </a:lnTo>
                  <a:lnTo>
                    <a:pt x="202" y="503"/>
                  </a:lnTo>
                  <a:lnTo>
                    <a:pt x="155" y="487"/>
                  </a:lnTo>
                  <a:lnTo>
                    <a:pt x="113" y="464"/>
                  </a:lnTo>
                  <a:lnTo>
                    <a:pt x="81" y="440"/>
                  </a:lnTo>
                  <a:lnTo>
                    <a:pt x="55" y="411"/>
                  </a:lnTo>
                  <a:lnTo>
                    <a:pt x="26" y="364"/>
                  </a:lnTo>
                  <a:lnTo>
                    <a:pt x="5" y="312"/>
                  </a:lnTo>
                  <a:lnTo>
                    <a:pt x="0" y="254"/>
                  </a:lnTo>
                  <a:lnTo>
                    <a:pt x="5" y="197"/>
                  </a:lnTo>
                  <a:lnTo>
                    <a:pt x="26" y="144"/>
                  </a:lnTo>
                  <a:lnTo>
                    <a:pt x="55" y="97"/>
                  </a:lnTo>
                  <a:lnTo>
                    <a:pt x="81" y="68"/>
                  </a:lnTo>
                  <a:lnTo>
                    <a:pt x="113" y="42"/>
                  </a:lnTo>
                  <a:lnTo>
                    <a:pt x="155" y="21"/>
                  </a:lnTo>
                  <a:lnTo>
                    <a:pt x="202" y="5"/>
                  </a:lnTo>
                  <a:lnTo>
                    <a:pt x="25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61" name="Freeform 762"/>
            <p:cNvSpPr/>
            <p:nvPr/>
          </p:nvSpPr>
          <p:spPr bwMode="auto">
            <a:xfrm>
              <a:off x="14024569" y="831852"/>
              <a:ext cx="336551" cy="74613"/>
            </a:xfrm>
            <a:custGeom>
              <a:avLst/>
              <a:gdLst>
                <a:gd name="T0" fmla="*/ 50 w 212"/>
                <a:gd name="T1" fmla="*/ 0 h 47"/>
                <a:gd name="T2" fmla="*/ 57 w 212"/>
                <a:gd name="T3" fmla="*/ 8 h 47"/>
                <a:gd name="T4" fmla="*/ 65 w 212"/>
                <a:gd name="T5" fmla="*/ 13 h 47"/>
                <a:gd name="T6" fmla="*/ 78 w 212"/>
                <a:gd name="T7" fmla="*/ 13 h 47"/>
                <a:gd name="T8" fmla="*/ 89 w 212"/>
                <a:gd name="T9" fmla="*/ 13 h 47"/>
                <a:gd name="T10" fmla="*/ 99 w 212"/>
                <a:gd name="T11" fmla="*/ 8 h 47"/>
                <a:gd name="T12" fmla="*/ 107 w 212"/>
                <a:gd name="T13" fmla="*/ 0 h 47"/>
                <a:gd name="T14" fmla="*/ 115 w 212"/>
                <a:gd name="T15" fmla="*/ 8 h 47"/>
                <a:gd name="T16" fmla="*/ 123 w 212"/>
                <a:gd name="T17" fmla="*/ 13 h 47"/>
                <a:gd name="T18" fmla="*/ 136 w 212"/>
                <a:gd name="T19" fmla="*/ 13 h 47"/>
                <a:gd name="T20" fmla="*/ 146 w 212"/>
                <a:gd name="T21" fmla="*/ 13 h 47"/>
                <a:gd name="T22" fmla="*/ 157 w 212"/>
                <a:gd name="T23" fmla="*/ 8 h 47"/>
                <a:gd name="T24" fmla="*/ 165 w 212"/>
                <a:gd name="T25" fmla="*/ 0 h 47"/>
                <a:gd name="T26" fmla="*/ 173 w 212"/>
                <a:gd name="T27" fmla="*/ 8 h 47"/>
                <a:gd name="T28" fmla="*/ 180 w 212"/>
                <a:gd name="T29" fmla="*/ 13 h 47"/>
                <a:gd name="T30" fmla="*/ 194 w 212"/>
                <a:gd name="T31" fmla="*/ 13 h 47"/>
                <a:gd name="T32" fmla="*/ 204 w 212"/>
                <a:gd name="T33" fmla="*/ 13 h 47"/>
                <a:gd name="T34" fmla="*/ 212 w 212"/>
                <a:gd name="T35" fmla="*/ 8 h 47"/>
                <a:gd name="T36" fmla="*/ 212 w 212"/>
                <a:gd name="T37" fmla="*/ 29 h 47"/>
                <a:gd name="T38" fmla="*/ 204 w 212"/>
                <a:gd name="T39" fmla="*/ 29 h 47"/>
                <a:gd name="T40" fmla="*/ 196 w 212"/>
                <a:gd name="T41" fmla="*/ 31 h 47"/>
                <a:gd name="T42" fmla="*/ 188 w 212"/>
                <a:gd name="T43" fmla="*/ 36 h 47"/>
                <a:gd name="T44" fmla="*/ 180 w 212"/>
                <a:gd name="T45" fmla="*/ 42 h 47"/>
                <a:gd name="T46" fmla="*/ 173 w 212"/>
                <a:gd name="T47" fmla="*/ 44 h 47"/>
                <a:gd name="T48" fmla="*/ 165 w 212"/>
                <a:gd name="T49" fmla="*/ 47 h 47"/>
                <a:gd name="T50" fmla="*/ 157 w 212"/>
                <a:gd name="T51" fmla="*/ 47 h 47"/>
                <a:gd name="T52" fmla="*/ 149 w 212"/>
                <a:gd name="T53" fmla="*/ 44 h 47"/>
                <a:gd name="T54" fmla="*/ 141 w 212"/>
                <a:gd name="T55" fmla="*/ 42 h 47"/>
                <a:gd name="T56" fmla="*/ 131 w 212"/>
                <a:gd name="T57" fmla="*/ 36 h 47"/>
                <a:gd name="T58" fmla="*/ 120 w 212"/>
                <a:gd name="T59" fmla="*/ 31 h 47"/>
                <a:gd name="T60" fmla="*/ 110 w 212"/>
                <a:gd name="T61" fmla="*/ 31 h 47"/>
                <a:gd name="T62" fmla="*/ 99 w 212"/>
                <a:gd name="T63" fmla="*/ 31 h 47"/>
                <a:gd name="T64" fmla="*/ 89 w 212"/>
                <a:gd name="T65" fmla="*/ 36 h 47"/>
                <a:gd name="T66" fmla="*/ 78 w 212"/>
                <a:gd name="T67" fmla="*/ 42 h 47"/>
                <a:gd name="T68" fmla="*/ 73 w 212"/>
                <a:gd name="T69" fmla="*/ 44 h 47"/>
                <a:gd name="T70" fmla="*/ 65 w 212"/>
                <a:gd name="T71" fmla="*/ 44 h 47"/>
                <a:gd name="T72" fmla="*/ 57 w 212"/>
                <a:gd name="T73" fmla="*/ 44 h 47"/>
                <a:gd name="T74" fmla="*/ 50 w 212"/>
                <a:gd name="T75" fmla="*/ 39 h 47"/>
                <a:gd name="T76" fmla="*/ 36 w 212"/>
                <a:gd name="T77" fmla="*/ 34 h 47"/>
                <a:gd name="T78" fmla="*/ 26 w 212"/>
                <a:gd name="T79" fmla="*/ 31 h 47"/>
                <a:gd name="T80" fmla="*/ 13 w 212"/>
                <a:gd name="T81" fmla="*/ 31 h 47"/>
                <a:gd name="T82" fmla="*/ 5 w 212"/>
                <a:gd name="T83" fmla="*/ 34 h 47"/>
                <a:gd name="T84" fmla="*/ 0 w 212"/>
                <a:gd name="T85" fmla="*/ 36 h 47"/>
                <a:gd name="T86" fmla="*/ 0 w 212"/>
                <a:gd name="T87" fmla="*/ 8 h 47"/>
                <a:gd name="T88" fmla="*/ 8 w 212"/>
                <a:gd name="T89" fmla="*/ 13 h 47"/>
                <a:gd name="T90" fmla="*/ 21 w 212"/>
                <a:gd name="T91" fmla="*/ 13 h 47"/>
                <a:gd name="T92" fmla="*/ 31 w 212"/>
                <a:gd name="T93" fmla="*/ 13 h 47"/>
                <a:gd name="T94" fmla="*/ 42 w 212"/>
                <a:gd name="T95" fmla="*/ 8 h 47"/>
                <a:gd name="T96" fmla="*/ 50 w 212"/>
                <a:gd name="T9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 h="47">
                  <a:moveTo>
                    <a:pt x="50" y="0"/>
                  </a:moveTo>
                  <a:lnTo>
                    <a:pt x="57" y="8"/>
                  </a:lnTo>
                  <a:lnTo>
                    <a:pt x="65" y="13"/>
                  </a:lnTo>
                  <a:lnTo>
                    <a:pt x="78" y="13"/>
                  </a:lnTo>
                  <a:lnTo>
                    <a:pt x="89" y="13"/>
                  </a:lnTo>
                  <a:lnTo>
                    <a:pt x="99" y="8"/>
                  </a:lnTo>
                  <a:lnTo>
                    <a:pt x="107" y="0"/>
                  </a:lnTo>
                  <a:lnTo>
                    <a:pt x="115" y="8"/>
                  </a:lnTo>
                  <a:lnTo>
                    <a:pt x="123" y="13"/>
                  </a:lnTo>
                  <a:lnTo>
                    <a:pt x="136" y="13"/>
                  </a:lnTo>
                  <a:lnTo>
                    <a:pt x="146" y="13"/>
                  </a:lnTo>
                  <a:lnTo>
                    <a:pt x="157" y="8"/>
                  </a:lnTo>
                  <a:lnTo>
                    <a:pt x="165" y="0"/>
                  </a:lnTo>
                  <a:lnTo>
                    <a:pt x="173" y="8"/>
                  </a:lnTo>
                  <a:lnTo>
                    <a:pt x="180" y="13"/>
                  </a:lnTo>
                  <a:lnTo>
                    <a:pt x="194" y="13"/>
                  </a:lnTo>
                  <a:lnTo>
                    <a:pt x="204" y="13"/>
                  </a:lnTo>
                  <a:lnTo>
                    <a:pt x="212" y="8"/>
                  </a:lnTo>
                  <a:lnTo>
                    <a:pt x="212" y="29"/>
                  </a:lnTo>
                  <a:lnTo>
                    <a:pt x="204" y="29"/>
                  </a:lnTo>
                  <a:lnTo>
                    <a:pt x="196" y="31"/>
                  </a:lnTo>
                  <a:lnTo>
                    <a:pt x="188" y="36"/>
                  </a:lnTo>
                  <a:lnTo>
                    <a:pt x="180" y="42"/>
                  </a:lnTo>
                  <a:lnTo>
                    <a:pt x="173" y="44"/>
                  </a:lnTo>
                  <a:lnTo>
                    <a:pt x="165" y="47"/>
                  </a:lnTo>
                  <a:lnTo>
                    <a:pt x="157" y="47"/>
                  </a:lnTo>
                  <a:lnTo>
                    <a:pt x="149" y="44"/>
                  </a:lnTo>
                  <a:lnTo>
                    <a:pt x="141" y="42"/>
                  </a:lnTo>
                  <a:lnTo>
                    <a:pt x="131" y="36"/>
                  </a:lnTo>
                  <a:lnTo>
                    <a:pt x="120" y="31"/>
                  </a:lnTo>
                  <a:lnTo>
                    <a:pt x="110" y="31"/>
                  </a:lnTo>
                  <a:lnTo>
                    <a:pt x="99" y="31"/>
                  </a:lnTo>
                  <a:lnTo>
                    <a:pt x="89" y="36"/>
                  </a:lnTo>
                  <a:lnTo>
                    <a:pt x="78" y="42"/>
                  </a:lnTo>
                  <a:lnTo>
                    <a:pt x="73" y="44"/>
                  </a:lnTo>
                  <a:lnTo>
                    <a:pt x="65" y="44"/>
                  </a:lnTo>
                  <a:lnTo>
                    <a:pt x="57" y="44"/>
                  </a:lnTo>
                  <a:lnTo>
                    <a:pt x="50" y="39"/>
                  </a:lnTo>
                  <a:lnTo>
                    <a:pt x="36" y="34"/>
                  </a:lnTo>
                  <a:lnTo>
                    <a:pt x="26" y="31"/>
                  </a:lnTo>
                  <a:lnTo>
                    <a:pt x="13" y="31"/>
                  </a:lnTo>
                  <a:lnTo>
                    <a:pt x="5" y="34"/>
                  </a:lnTo>
                  <a:lnTo>
                    <a:pt x="0" y="36"/>
                  </a:lnTo>
                  <a:lnTo>
                    <a:pt x="0" y="8"/>
                  </a:lnTo>
                  <a:lnTo>
                    <a:pt x="8" y="13"/>
                  </a:lnTo>
                  <a:lnTo>
                    <a:pt x="21" y="13"/>
                  </a:lnTo>
                  <a:lnTo>
                    <a:pt x="31" y="13"/>
                  </a:lnTo>
                  <a:lnTo>
                    <a:pt x="42" y="8"/>
                  </a:lnTo>
                  <a:lnTo>
                    <a:pt x="5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62" name="Freeform 763"/>
            <p:cNvSpPr/>
            <p:nvPr/>
          </p:nvSpPr>
          <p:spPr bwMode="auto">
            <a:xfrm>
              <a:off x="14024569" y="909640"/>
              <a:ext cx="336551" cy="53975"/>
            </a:xfrm>
            <a:custGeom>
              <a:avLst/>
              <a:gdLst>
                <a:gd name="T0" fmla="*/ 212 w 212"/>
                <a:gd name="T1" fmla="*/ 0 h 34"/>
                <a:gd name="T2" fmla="*/ 212 w 212"/>
                <a:gd name="T3" fmla="*/ 34 h 34"/>
                <a:gd name="T4" fmla="*/ 0 w 212"/>
                <a:gd name="T5" fmla="*/ 34 h 34"/>
                <a:gd name="T6" fmla="*/ 0 w 212"/>
                <a:gd name="T7" fmla="*/ 14 h 34"/>
                <a:gd name="T8" fmla="*/ 5 w 212"/>
                <a:gd name="T9" fmla="*/ 8 h 34"/>
                <a:gd name="T10" fmla="*/ 13 w 212"/>
                <a:gd name="T11" fmla="*/ 6 h 34"/>
                <a:gd name="T12" fmla="*/ 21 w 212"/>
                <a:gd name="T13" fmla="*/ 3 h 34"/>
                <a:gd name="T14" fmla="*/ 31 w 212"/>
                <a:gd name="T15" fmla="*/ 6 h 34"/>
                <a:gd name="T16" fmla="*/ 42 w 212"/>
                <a:gd name="T17" fmla="*/ 11 h 34"/>
                <a:gd name="T18" fmla="*/ 50 w 212"/>
                <a:gd name="T19" fmla="*/ 14 h 34"/>
                <a:gd name="T20" fmla="*/ 60 w 212"/>
                <a:gd name="T21" fmla="*/ 16 h 34"/>
                <a:gd name="T22" fmla="*/ 70 w 212"/>
                <a:gd name="T23" fmla="*/ 16 h 34"/>
                <a:gd name="T24" fmla="*/ 81 w 212"/>
                <a:gd name="T25" fmla="*/ 14 h 34"/>
                <a:gd name="T26" fmla="*/ 89 w 212"/>
                <a:gd name="T27" fmla="*/ 11 h 34"/>
                <a:gd name="T28" fmla="*/ 99 w 212"/>
                <a:gd name="T29" fmla="*/ 6 h 34"/>
                <a:gd name="T30" fmla="*/ 110 w 212"/>
                <a:gd name="T31" fmla="*/ 3 h 34"/>
                <a:gd name="T32" fmla="*/ 118 w 212"/>
                <a:gd name="T33" fmla="*/ 6 h 34"/>
                <a:gd name="T34" fmla="*/ 125 w 212"/>
                <a:gd name="T35" fmla="*/ 8 h 34"/>
                <a:gd name="T36" fmla="*/ 133 w 212"/>
                <a:gd name="T37" fmla="*/ 14 h 34"/>
                <a:gd name="T38" fmla="*/ 144 w 212"/>
                <a:gd name="T39" fmla="*/ 16 h 34"/>
                <a:gd name="T40" fmla="*/ 154 w 212"/>
                <a:gd name="T41" fmla="*/ 19 h 34"/>
                <a:gd name="T42" fmla="*/ 162 w 212"/>
                <a:gd name="T43" fmla="*/ 19 h 34"/>
                <a:gd name="T44" fmla="*/ 175 w 212"/>
                <a:gd name="T45" fmla="*/ 19 h 34"/>
                <a:gd name="T46" fmla="*/ 183 w 212"/>
                <a:gd name="T47" fmla="*/ 14 h 34"/>
                <a:gd name="T48" fmla="*/ 194 w 212"/>
                <a:gd name="T49" fmla="*/ 8 h 34"/>
                <a:gd name="T50" fmla="*/ 199 w 212"/>
                <a:gd name="T51" fmla="*/ 6 h 34"/>
                <a:gd name="T52" fmla="*/ 207 w 212"/>
                <a:gd name="T53" fmla="*/ 3 h 34"/>
                <a:gd name="T54" fmla="*/ 212 w 212"/>
                <a:gd name="T5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2" h="34">
                  <a:moveTo>
                    <a:pt x="212" y="0"/>
                  </a:moveTo>
                  <a:lnTo>
                    <a:pt x="212" y="34"/>
                  </a:lnTo>
                  <a:lnTo>
                    <a:pt x="0" y="34"/>
                  </a:lnTo>
                  <a:lnTo>
                    <a:pt x="0" y="14"/>
                  </a:lnTo>
                  <a:lnTo>
                    <a:pt x="5" y="8"/>
                  </a:lnTo>
                  <a:lnTo>
                    <a:pt x="13" y="6"/>
                  </a:lnTo>
                  <a:lnTo>
                    <a:pt x="21" y="3"/>
                  </a:lnTo>
                  <a:lnTo>
                    <a:pt x="31" y="6"/>
                  </a:lnTo>
                  <a:lnTo>
                    <a:pt x="42" y="11"/>
                  </a:lnTo>
                  <a:lnTo>
                    <a:pt x="50" y="14"/>
                  </a:lnTo>
                  <a:lnTo>
                    <a:pt x="60" y="16"/>
                  </a:lnTo>
                  <a:lnTo>
                    <a:pt x="70" y="16"/>
                  </a:lnTo>
                  <a:lnTo>
                    <a:pt x="81" y="14"/>
                  </a:lnTo>
                  <a:lnTo>
                    <a:pt x="89" y="11"/>
                  </a:lnTo>
                  <a:lnTo>
                    <a:pt x="99" y="6"/>
                  </a:lnTo>
                  <a:lnTo>
                    <a:pt x="110" y="3"/>
                  </a:lnTo>
                  <a:lnTo>
                    <a:pt x="118" y="6"/>
                  </a:lnTo>
                  <a:lnTo>
                    <a:pt x="125" y="8"/>
                  </a:lnTo>
                  <a:lnTo>
                    <a:pt x="133" y="14"/>
                  </a:lnTo>
                  <a:lnTo>
                    <a:pt x="144" y="16"/>
                  </a:lnTo>
                  <a:lnTo>
                    <a:pt x="154" y="19"/>
                  </a:lnTo>
                  <a:lnTo>
                    <a:pt x="162" y="19"/>
                  </a:lnTo>
                  <a:lnTo>
                    <a:pt x="175" y="19"/>
                  </a:lnTo>
                  <a:lnTo>
                    <a:pt x="183" y="14"/>
                  </a:lnTo>
                  <a:lnTo>
                    <a:pt x="194" y="8"/>
                  </a:lnTo>
                  <a:lnTo>
                    <a:pt x="199" y="6"/>
                  </a:lnTo>
                  <a:lnTo>
                    <a:pt x="207" y="3"/>
                  </a:lnTo>
                  <a:lnTo>
                    <a:pt x="21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63" name="Freeform 764"/>
            <p:cNvSpPr/>
            <p:nvPr/>
          </p:nvSpPr>
          <p:spPr bwMode="auto">
            <a:xfrm>
              <a:off x="14011869" y="677864"/>
              <a:ext cx="365126" cy="166688"/>
            </a:xfrm>
            <a:custGeom>
              <a:avLst/>
              <a:gdLst>
                <a:gd name="T0" fmla="*/ 102 w 230"/>
                <a:gd name="T1" fmla="*/ 0 h 105"/>
                <a:gd name="T2" fmla="*/ 107 w 230"/>
                <a:gd name="T3" fmla="*/ 2 h 105"/>
                <a:gd name="T4" fmla="*/ 115 w 230"/>
                <a:gd name="T5" fmla="*/ 5 h 105"/>
                <a:gd name="T6" fmla="*/ 120 w 230"/>
                <a:gd name="T7" fmla="*/ 2 h 105"/>
                <a:gd name="T8" fmla="*/ 126 w 230"/>
                <a:gd name="T9" fmla="*/ 0 h 105"/>
                <a:gd name="T10" fmla="*/ 126 w 230"/>
                <a:gd name="T11" fmla="*/ 26 h 105"/>
                <a:gd name="T12" fmla="*/ 230 w 230"/>
                <a:gd name="T13" fmla="*/ 26 h 105"/>
                <a:gd name="T14" fmla="*/ 230 w 230"/>
                <a:gd name="T15" fmla="*/ 76 h 105"/>
                <a:gd name="T16" fmla="*/ 228 w 230"/>
                <a:gd name="T17" fmla="*/ 86 h 105"/>
                <a:gd name="T18" fmla="*/ 223 w 230"/>
                <a:gd name="T19" fmla="*/ 94 h 105"/>
                <a:gd name="T20" fmla="*/ 223 w 230"/>
                <a:gd name="T21" fmla="*/ 94 h 105"/>
                <a:gd name="T22" fmla="*/ 220 w 230"/>
                <a:gd name="T23" fmla="*/ 94 h 105"/>
                <a:gd name="T24" fmla="*/ 215 w 230"/>
                <a:gd name="T25" fmla="*/ 99 h 105"/>
                <a:gd name="T26" fmla="*/ 209 w 230"/>
                <a:gd name="T27" fmla="*/ 102 h 105"/>
                <a:gd name="T28" fmla="*/ 202 w 230"/>
                <a:gd name="T29" fmla="*/ 105 h 105"/>
                <a:gd name="T30" fmla="*/ 191 w 230"/>
                <a:gd name="T31" fmla="*/ 102 h 105"/>
                <a:gd name="T32" fmla="*/ 183 w 230"/>
                <a:gd name="T33" fmla="*/ 99 h 105"/>
                <a:gd name="T34" fmla="*/ 178 w 230"/>
                <a:gd name="T35" fmla="*/ 91 h 105"/>
                <a:gd name="T36" fmla="*/ 173 w 230"/>
                <a:gd name="T37" fmla="*/ 84 h 105"/>
                <a:gd name="T38" fmla="*/ 173 w 230"/>
                <a:gd name="T39" fmla="*/ 76 h 105"/>
                <a:gd name="T40" fmla="*/ 170 w 230"/>
                <a:gd name="T41" fmla="*/ 84 h 105"/>
                <a:gd name="T42" fmla="*/ 165 w 230"/>
                <a:gd name="T43" fmla="*/ 91 h 105"/>
                <a:gd name="T44" fmla="*/ 160 w 230"/>
                <a:gd name="T45" fmla="*/ 99 h 105"/>
                <a:gd name="T46" fmla="*/ 152 w 230"/>
                <a:gd name="T47" fmla="*/ 102 h 105"/>
                <a:gd name="T48" fmla="*/ 144 w 230"/>
                <a:gd name="T49" fmla="*/ 105 h 105"/>
                <a:gd name="T50" fmla="*/ 133 w 230"/>
                <a:gd name="T51" fmla="*/ 102 h 105"/>
                <a:gd name="T52" fmla="*/ 126 w 230"/>
                <a:gd name="T53" fmla="*/ 99 h 105"/>
                <a:gd name="T54" fmla="*/ 120 w 230"/>
                <a:gd name="T55" fmla="*/ 91 h 105"/>
                <a:gd name="T56" fmla="*/ 115 w 230"/>
                <a:gd name="T57" fmla="*/ 84 h 105"/>
                <a:gd name="T58" fmla="*/ 115 w 230"/>
                <a:gd name="T59" fmla="*/ 76 h 105"/>
                <a:gd name="T60" fmla="*/ 113 w 230"/>
                <a:gd name="T61" fmla="*/ 84 h 105"/>
                <a:gd name="T62" fmla="*/ 110 w 230"/>
                <a:gd name="T63" fmla="*/ 91 h 105"/>
                <a:gd name="T64" fmla="*/ 102 w 230"/>
                <a:gd name="T65" fmla="*/ 99 h 105"/>
                <a:gd name="T66" fmla="*/ 94 w 230"/>
                <a:gd name="T67" fmla="*/ 102 h 105"/>
                <a:gd name="T68" fmla="*/ 86 w 230"/>
                <a:gd name="T69" fmla="*/ 105 h 105"/>
                <a:gd name="T70" fmla="*/ 76 w 230"/>
                <a:gd name="T71" fmla="*/ 102 h 105"/>
                <a:gd name="T72" fmla="*/ 68 w 230"/>
                <a:gd name="T73" fmla="*/ 99 h 105"/>
                <a:gd name="T74" fmla="*/ 63 w 230"/>
                <a:gd name="T75" fmla="*/ 91 h 105"/>
                <a:gd name="T76" fmla="*/ 58 w 230"/>
                <a:gd name="T77" fmla="*/ 84 h 105"/>
                <a:gd name="T78" fmla="*/ 58 w 230"/>
                <a:gd name="T79" fmla="*/ 76 h 105"/>
                <a:gd name="T80" fmla="*/ 55 w 230"/>
                <a:gd name="T81" fmla="*/ 84 h 105"/>
                <a:gd name="T82" fmla="*/ 52 w 230"/>
                <a:gd name="T83" fmla="*/ 91 h 105"/>
                <a:gd name="T84" fmla="*/ 44 w 230"/>
                <a:gd name="T85" fmla="*/ 99 h 105"/>
                <a:gd name="T86" fmla="*/ 37 w 230"/>
                <a:gd name="T87" fmla="*/ 102 h 105"/>
                <a:gd name="T88" fmla="*/ 29 w 230"/>
                <a:gd name="T89" fmla="*/ 105 h 105"/>
                <a:gd name="T90" fmla="*/ 21 w 230"/>
                <a:gd name="T91" fmla="*/ 102 h 105"/>
                <a:gd name="T92" fmla="*/ 13 w 230"/>
                <a:gd name="T93" fmla="*/ 99 h 105"/>
                <a:gd name="T94" fmla="*/ 8 w 230"/>
                <a:gd name="T95" fmla="*/ 94 h 105"/>
                <a:gd name="T96" fmla="*/ 8 w 230"/>
                <a:gd name="T97" fmla="*/ 94 h 105"/>
                <a:gd name="T98" fmla="*/ 5 w 230"/>
                <a:gd name="T99" fmla="*/ 94 h 105"/>
                <a:gd name="T100" fmla="*/ 0 w 230"/>
                <a:gd name="T101" fmla="*/ 86 h 105"/>
                <a:gd name="T102" fmla="*/ 0 w 230"/>
                <a:gd name="T103" fmla="*/ 76 h 105"/>
                <a:gd name="T104" fmla="*/ 0 w 230"/>
                <a:gd name="T105" fmla="*/ 26 h 105"/>
                <a:gd name="T106" fmla="*/ 102 w 230"/>
                <a:gd name="T107" fmla="*/ 26 h 105"/>
                <a:gd name="T108" fmla="*/ 102 w 230"/>
                <a:gd name="T10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 h="105">
                  <a:moveTo>
                    <a:pt x="102" y="0"/>
                  </a:moveTo>
                  <a:lnTo>
                    <a:pt x="107" y="2"/>
                  </a:lnTo>
                  <a:lnTo>
                    <a:pt x="115" y="5"/>
                  </a:lnTo>
                  <a:lnTo>
                    <a:pt x="120" y="2"/>
                  </a:lnTo>
                  <a:lnTo>
                    <a:pt x="126" y="0"/>
                  </a:lnTo>
                  <a:lnTo>
                    <a:pt x="126" y="26"/>
                  </a:lnTo>
                  <a:lnTo>
                    <a:pt x="230" y="26"/>
                  </a:lnTo>
                  <a:lnTo>
                    <a:pt x="230" y="76"/>
                  </a:lnTo>
                  <a:lnTo>
                    <a:pt x="228" y="86"/>
                  </a:lnTo>
                  <a:lnTo>
                    <a:pt x="223" y="94"/>
                  </a:lnTo>
                  <a:lnTo>
                    <a:pt x="223" y="94"/>
                  </a:lnTo>
                  <a:lnTo>
                    <a:pt x="220" y="94"/>
                  </a:lnTo>
                  <a:lnTo>
                    <a:pt x="215" y="99"/>
                  </a:lnTo>
                  <a:lnTo>
                    <a:pt x="209" y="102"/>
                  </a:lnTo>
                  <a:lnTo>
                    <a:pt x="202" y="105"/>
                  </a:lnTo>
                  <a:lnTo>
                    <a:pt x="191" y="102"/>
                  </a:lnTo>
                  <a:lnTo>
                    <a:pt x="183" y="99"/>
                  </a:lnTo>
                  <a:lnTo>
                    <a:pt x="178" y="91"/>
                  </a:lnTo>
                  <a:lnTo>
                    <a:pt x="173" y="84"/>
                  </a:lnTo>
                  <a:lnTo>
                    <a:pt x="173" y="76"/>
                  </a:lnTo>
                  <a:lnTo>
                    <a:pt x="170" y="84"/>
                  </a:lnTo>
                  <a:lnTo>
                    <a:pt x="165" y="91"/>
                  </a:lnTo>
                  <a:lnTo>
                    <a:pt x="160" y="99"/>
                  </a:lnTo>
                  <a:lnTo>
                    <a:pt x="152" y="102"/>
                  </a:lnTo>
                  <a:lnTo>
                    <a:pt x="144" y="105"/>
                  </a:lnTo>
                  <a:lnTo>
                    <a:pt x="133" y="102"/>
                  </a:lnTo>
                  <a:lnTo>
                    <a:pt x="126" y="99"/>
                  </a:lnTo>
                  <a:lnTo>
                    <a:pt x="120" y="91"/>
                  </a:lnTo>
                  <a:lnTo>
                    <a:pt x="115" y="84"/>
                  </a:lnTo>
                  <a:lnTo>
                    <a:pt x="115" y="76"/>
                  </a:lnTo>
                  <a:lnTo>
                    <a:pt x="113" y="84"/>
                  </a:lnTo>
                  <a:lnTo>
                    <a:pt x="110" y="91"/>
                  </a:lnTo>
                  <a:lnTo>
                    <a:pt x="102" y="99"/>
                  </a:lnTo>
                  <a:lnTo>
                    <a:pt x="94" y="102"/>
                  </a:lnTo>
                  <a:lnTo>
                    <a:pt x="86" y="105"/>
                  </a:lnTo>
                  <a:lnTo>
                    <a:pt x="76" y="102"/>
                  </a:lnTo>
                  <a:lnTo>
                    <a:pt x="68" y="99"/>
                  </a:lnTo>
                  <a:lnTo>
                    <a:pt x="63" y="91"/>
                  </a:lnTo>
                  <a:lnTo>
                    <a:pt x="58" y="84"/>
                  </a:lnTo>
                  <a:lnTo>
                    <a:pt x="58" y="76"/>
                  </a:lnTo>
                  <a:lnTo>
                    <a:pt x="55" y="84"/>
                  </a:lnTo>
                  <a:lnTo>
                    <a:pt x="52" y="91"/>
                  </a:lnTo>
                  <a:lnTo>
                    <a:pt x="44" y="99"/>
                  </a:lnTo>
                  <a:lnTo>
                    <a:pt x="37" y="102"/>
                  </a:lnTo>
                  <a:lnTo>
                    <a:pt x="29" y="105"/>
                  </a:lnTo>
                  <a:lnTo>
                    <a:pt x="21" y="102"/>
                  </a:lnTo>
                  <a:lnTo>
                    <a:pt x="13" y="99"/>
                  </a:lnTo>
                  <a:lnTo>
                    <a:pt x="8" y="94"/>
                  </a:lnTo>
                  <a:lnTo>
                    <a:pt x="8" y="94"/>
                  </a:lnTo>
                  <a:lnTo>
                    <a:pt x="5" y="94"/>
                  </a:lnTo>
                  <a:lnTo>
                    <a:pt x="0" y="86"/>
                  </a:lnTo>
                  <a:lnTo>
                    <a:pt x="0" y="76"/>
                  </a:lnTo>
                  <a:lnTo>
                    <a:pt x="0" y="26"/>
                  </a:lnTo>
                  <a:lnTo>
                    <a:pt x="102" y="26"/>
                  </a:lnTo>
                  <a:lnTo>
                    <a:pt x="10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64" name="Freeform 765"/>
            <p:cNvSpPr/>
            <p:nvPr/>
          </p:nvSpPr>
          <p:spPr bwMode="auto">
            <a:xfrm>
              <a:off x="13991232" y="976315"/>
              <a:ext cx="406401" cy="50800"/>
            </a:xfrm>
            <a:custGeom>
              <a:avLst/>
              <a:gdLst>
                <a:gd name="T0" fmla="*/ 0 w 256"/>
                <a:gd name="T1" fmla="*/ 0 h 32"/>
                <a:gd name="T2" fmla="*/ 256 w 256"/>
                <a:gd name="T3" fmla="*/ 0 h 32"/>
                <a:gd name="T4" fmla="*/ 249 w 256"/>
                <a:gd name="T5" fmla="*/ 11 h 32"/>
                <a:gd name="T6" fmla="*/ 230 w 256"/>
                <a:gd name="T7" fmla="*/ 19 h 32"/>
                <a:gd name="T8" fmla="*/ 204 w 256"/>
                <a:gd name="T9" fmla="*/ 24 h 32"/>
                <a:gd name="T10" fmla="*/ 167 w 256"/>
                <a:gd name="T11" fmla="*/ 29 h 32"/>
                <a:gd name="T12" fmla="*/ 128 w 256"/>
                <a:gd name="T13" fmla="*/ 32 h 32"/>
                <a:gd name="T14" fmla="*/ 86 w 256"/>
                <a:gd name="T15" fmla="*/ 29 h 32"/>
                <a:gd name="T16" fmla="*/ 52 w 256"/>
                <a:gd name="T17" fmla="*/ 24 h 32"/>
                <a:gd name="T18" fmla="*/ 23 w 256"/>
                <a:gd name="T19" fmla="*/ 19 h 32"/>
                <a:gd name="T20" fmla="*/ 5 w 256"/>
                <a:gd name="T21" fmla="*/ 11 h 32"/>
                <a:gd name="T22" fmla="*/ 0 w 256"/>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32">
                  <a:moveTo>
                    <a:pt x="0" y="0"/>
                  </a:moveTo>
                  <a:lnTo>
                    <a:pt x="256" y="0"/>
                  </a:lnTo>
                  <a:lnTo>
                    <a:pt x="249" y="11"/>
                  </a:lnTo>
                  <a:lnTo>
                    <a:pt x="230" y="19"/>
                  </a:lnTo>
                  <a:lnTo>
                    <a:pt x="204" y="24"/>
                  </a:lnTo>
                  <a:lnTo>
                    <a:pt x="167" y="29"/>
                  </a:lnTo>
                  <a:lnTo>
                    <a:pt x="128" y="32"/>
                  </a:lnTo>
                  <a:lnTo>
                    <a:pt x="86" y="29"/>
                  </a:lnTo>
                  <a:lnTo>
                    <a:pt x="52" y="24"/>
                  </a:lnTo>
                  <a:lnTo>
                    <a:pt x="23" y="19"/>
                  </a:lnTo>
                  <a:lnTo>
                    <a:pt x="5" y="11"/>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65" name="Freeform 766"/>
            <p:cNvSpPr/>
            <p:nvPr/>
          </p:nvSpPr>
          <p:spPr bwMode="auto">
            <a:xfrm>
              <a:off x="14169032" y="590551"/>
              <a:ext cx="50800" cy="82550"/>
            </a:xfrm>
            <a:custGeom>
              <a:avLst/>
              <a:gdLst>
                <a:gd name="T0" fmla="*/ 14 w 32"/>
                <a:gd name="T1" fmla="*/ 0 h 52"/>
                <a:gd name="T2" fmla="*/ 14 w 32"/>
                <a:gd name="T3" fmla="*/ 0 h 52"/>
                <a:gd name="T4" fmla="*/ 19 w 32"/>
                <a:gd name="T5" fmla="*/ 0 h 52"/>
                <a:gd name="T6" fmla="*/ 21 w 32"/>
                <a:gd name="T7" fmla="*/ 5 h 52"/>
                <a:gd name="T8" fmla="*/ 24 w 32"/>
                <a:gd name="T9" fmla="*/ 10 h 52"/>
                <a:gd name="T10" fmla="*/ 27 w 32"/>
                <a:gd name="T11" fmla="*/ 18 h 52"/>
                <a:gd name="T12" fmla="*/ 29 w 32"/>
                <a:gd name="T13" fmla="*/ 23 h 52"/>
                <a:gd name="T14" fmla="*/ 32 w 32"/>
                <a:gd name="T15" fmla="*/ 31 h 52"/>
                <a:gd name="T16" fmla="*/ 32 w 32"/>
                <a:gd name="T17" fmla="*/ 34 h 52"/>
                <a:gd name="T18" fmla="*/ 29 w 32"/>
                <a:gd name="T19" fmla="*/ 39 h 52"/>
                <a:gd name="T20" fmla="*/ 27 w 32"/>
                <a:gd name="T21" fmla="*/ 44 h 52"/>
                <a:gd name="T22" fmla="*/ 21 w 32"/>
                <a:gd name="T23" fmla="*/ 50 h 52"/>
                <a:gd name="T24" fmla="*/ 19 w 32"/>
                <a:gd name="T25" fmla="*/ 52 h 52"/>
                <a:gd name="T26" fmla="*/ 16 w 32"/>
                <a:gd name="T27" fmla="*/ 52 h 52"/>
                <a:gd name="T28" fmla="*/ 11 w 32"/>
                <a:gd name="T29" fmla="*/ 52 h 52"/>
                <a:gd name="T30" fmla="*/ 8 w 32"/>
                <a:gd name="T31" fmla="*/ 50 h 52"/>
                <a:gd name="T32" fmla="*/ 3 w 32"/>
                <a:gd name="T33" fmla="*/ 44 h 52"/>
                <a:gd name="T34" fmla="*/ 0 w 32"/>
                <a:gd name="T35" fmla="*/ 39 h 52"/>
                <a:gd name="T36" fmla="*/ 0 w 32"/>
                <a:gd name="T37" fmla="*/ 34 h 52"/>
                <a:gd name="T38" fmla="*/ 0 w 32"/>
                <a:gd name="T39" fmla="*/ 31 h 52"/>
                <a:gd name="T40" fmla="*/ 0 w 32"/>
                <a:gd name="T41" fmla="*/ 23 h 52"/>
                <a:gd name="T42" fmla="*/ 3 w 32"/>
                <a:gd name="T43" fmla="*/ 18 h 52"/>
                <a:gd name="T44" fmla="*/ 6 w 32"/>
                <a:gd name="T45" fmla="*/ 10 h 52"/>
                <a:gd name="T46" fmla="*/ 8 w 32"/>
                <a:gd name="T47" fmla="*/ 5 h 52"/>
                <a:gd name="T48" fmla="*/ 11 w 32"/>
                <a:gd name="T49" fmla="*/ 0 h 52"/>
                <a:gd name="T50" fmla="*/ 14 w 32"/>
                <a:gd name="T5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52">
                  <a:moveTo>
                    <a:pt x="14" y="0"/>
                  </a:moveTo>
                  <a:lnTo>
                    <a:pt x="14" y="0"/>
                  </a:lnTo>
                  <a:lnTo>
                    <a:pt x="19" y="0"/>
                  </a:lnTo>
                  <a:lnTo>
                    <a:pt x="21" y="5"/>
                  </a:lnTo>
                  <a:lnTo>
                    <a:pt x="24" y="10"/>
                  </a:lnTo>
                  <a:lnTo>
                    <a:pt x="27" y="18"/>
                  </a:lnTo>
                  <a:lnTo>
                    <a:pt x="29" y="23"/>
                  </a:lnTo>
                  <a:lnTo>
                    <a:pt x="32" y="31"/>
                  </a:lnTo>
                  <a:lnTo>
                    <a:pt x="32" y="34"/>
                  </a:lnTo>
                  <a:lnTo>
                    <a:pt x="29" y="39"/>
                  </a:lnTo>
                  <a:lnTo>
                    <a:pt x="27" y="44"/>
                  </a:lnTo>
                  <a:lnTo>
                    <a:pt x="21" y="50"/>
                  </a:lnTo>
                  <a:lnTo>
                    <a:pt x="19" y="52"/>
                  </a:lnTo>
                  <a:lnTo>
                    <a:pt x="16" y="52"/>
                  </a:lnTo>
                  <a:lnTo>
                    <a:pt x="11" y="52"/>
                  </a:lnTo>
                  <a:lnTo>
                    <a:pt x="8" y="50"/>
                  </a:lnTo>
                  <a:lnTo>
                    <a:pt x="3" y="44"/>
                  </a:lnTo>
                  <a:lnTo>
                    <a:pt x="0" y="39"/>
                  </a:lnTo>
                  <a:lnTo>
                    <a:pt x="0" y="34"/>
                  </a:lnTo>
                  <a:lnTo>
                    <a:pt x="0" y="31"/>
                  </a:lnTo>
                  <a:lnTo>
                    <a:pt x="0" y="23"/>
                  </a:lnTo>
                  <a:lnTo>
                    <a:pt x="3" y="18"/>
                  </a:lnTo>
                  <a:lnTo>
                    <a:pt x="6" y="10"/>
                  </a:lnTo>
                  <a:lnTo>
                    <a:pt x="8" y="5"/>
                  </a:lnTo>
                  <a:lnTo>
                    <a:pt x="11" y="0"/>
                  </a:lnTo>
                  <a:lnTo>
                    <a:pt x="1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66" name="Freeform 767"/>
            <p:cNvSpPr/>
            <p:nvPr/>
          </p:nvSpPr>
          <p:spPr bwMode="auto">
            <a:xfrm>
              <a:off x="12340228" y="685802"/>
              <a:ext cx="379413" cy="727077"/>
            </a:xfrm>
            <a:custGeom>
              <a:avLst/>
              <a:gdLst>
                <a:gd name="T0" fmla="*/ 139 w 239"/>
                <a:gd name="T1" fmla="*/ 0 h 458"/>
                <a:gd name="T2" fmla="*/ 199 w 239"/>
                <a:gd name="T3" fmla="*/ 21 h 458"/>
                <a:gd name="T4" fmla="*/ 233 w 239"/>
                <a:gd name="T5" fmla="*/ 73 h 458"/>
                <a:gd name="T6" fmla="*/ 239 w 239"/>
                <a:gd name="T7" fmla="*/ 338 h 458"/>
                <a:gd name="T8" fmla="*/ 205 w 239"/>
                <a:gd name="T9" fmla="*/ 110 h 458"/>
                <a:gd name="T10" fmla="*/ 194 w 239"/>
                <a:gd name="T11" fmla="*/ 68 h 458"/>
                <a:gd name="T12" fmla="*/ 163 w 239"/>
                <a:gd name="T13" fmla="*/ 39 h 458"/>
                <a:gd name="T14" fmla="*/ 95 w 239"/>
                <a:gd name="T15" fmla="*/ 34 h 458"/>
                <a:gd name="T16" fmla="*/ 61 w 239"/>
                <a:gd name="T17" fmla="*/ 47 h 458"/>
                <a:gd name="T18" fmla="*/ 37 w 239"/>
                <a:gd name="T19" fmla="*/ 81 h 458"/>
                <a:gd name="T20" fmla="*/ 34 w 239"/>
                <a:gd name="T21" fmla="*/ 348 h 458"/>
                <a:gd name="T22" fmla="*/ 42 w 239"/>
                <a:gd name="T23" fmla="*/ 390 h 458"/>
                <a:gd name="T24" fmla="*/ 68 w 239"/>
                <a:gd name="T25" fmla="*/ 416 h 458"/>
                <a:gd name="T26" fmla="*/ 116 w 239"/>
                <a:gd name="T27" fmla="*/ 419 h 458"/>
                <a:gd name="T28" fmla="*/ 147 w 239"/>
                <a:gd name="T29" fmla="*/ 388 h 458"/>
                <a:gd name="T30" fmla="*/ 152 w 239"/>
                <a:gd name="T31" fmla="*/ 189 h 458"/>
                <a:gd name="T32" fmla="*/ 144 w 239"/>
                <a:gd name="T33" fmla="*/ 170 h 458"/>
                <a:gd name="T34" fmla="*/ 131 w 239"/>
                <a:gd name="T35" fmla="*/ 160 h 458"/>
                <a:gd name="T36" fmla="*/ 116 w 239"/>
                <a:gd name="T37" fmla="*/ 157 h 458"/>
                <a:gd name="T38" fmla="*/ 100 w 239"/>
                <a:gd name="T39" fmla="*/ 162 h 458"/>
                <a:gd name="T40" fmla="*/ 92 w 239"/>
                <a:gd name="T41" fmla="*/ 175 h 458"/>
                <a:gd name="T42" fmla="*/ 87 w 239"/>
                <a:gd name="T43" fmla="*/ 189 h 458"/>
                <a:gd name="T44" fmla="*/ 53 w 239"/>
                <a:gd name="T45" fmla="*/ 338 h 458"/>
                <a:gd name="T46" fmla="*/ 58 w 239"/>
                <a:gd name="T47" fmla="*/ 162 h 458"/>
                <a:gd name="T48" fmla="*/ 89 w 239"/>
                <a:gd name="T49" fmla="*/ 128 h 458"/>
                <a:gd name="T50" fmla="*/ 121 w 239"/>
                <a:gd name="T51" fmla="*/ 123 h 458"/>
                <a:gd name="T52" fmla="*/ 168 w 239"/>
                <a:gd name="T53" fmla="*/ 141 h 458"/>
                <a:gd name="T54" fmla="*/ 186 w 239"/>
                <a:gd name="T55" fmla="*/ 189 h 458"/>
                <a:gd name="T56" fmla="*/ 178 w 239"/>
                <a:gd name="T57" fmla="*/ 403 h 458"/>
                <a:gd name="T58" fmla="*/ 129 w 239"/>
                <a:gd name="T59" fmla="*/ 450 h 458"/>
                <a:gd name="T60" fmla="*/ 89 w 239"/>
                <a:gd name="T61" fmla="*/ 458 h 458"/>
                <a:gd name="T62" fmla="*/ 26 w 239"/>
                <a:gd name="T63" fmla="*/ 429 h 458"/>
                <a:gd name="T64" fmla="*/ 0 w 239"/>
                <a:gd name="T65" fmla="*/ 364 h 458"/>
                <a:gd name="T66" fmla="*/ 3 w 239"/>
                <a:gd name="T67" fmla="*/ 73 h 458"/>
                <a:gd name="T68" fmla="*/ 37 w 239"/>
                <a:gd name="T69" fmla="*/ 21 h 458"/>
                <a:gd name="T70" fmla="*/ 95 w 239"/>
                <a:gd name="T7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9" h="458">
                  <a:moveTo>
                    <a:pt x="95" y="0"/>
                  </a:moveTo>
                  <a:lnTo>
                    <a:pt x="139" y="0"/>
                  </a:lnTo>
                  <a:lnTo>
                    <a:pt x="173" y="5"/>
                  </a:lnTo>
                  <a:lnTo>
                    <a:pt x="199" y="21"/>
                  </a:lnTo>
                  <a:lnTo>
                    <a:pt x="220" y="45"/>
                  </a:lnTo>
                  <a:lnTo>
                    <a:pt x="233" y="73"/>
                  </a:lnTo>
                  <a:lnTo>
                    <a:pt x="239" y="110"/>
                  </a:lnTo>
                  <a:lnTo>
                    <a:pt x="239" y="338"/>
                  </a:lnTo>
                  <a:lnTo>
                    <a:pt x="205" y="338"/>
                  </a:lnTo>
                  <a:lnTo>
                    <a:pt x="205" y="110"/>
                  </a:lnTo>
                  <a:lnTo>
                    <a:pt x="202" y="89"/>
                  </a:lnTo>
                  <a:lnTo>
                    <a:pt x="194" y="68"/>
                  </a:lnTo>
                  <a:lnTo>
                    <a:pt x="181" y="50"/>
                  </a:lnTo>
                  <a:lnTo>
                    <a:pt x="163" y="39"/>
                  </a:lnTo>
                  <a:lnTo>
                    <a:pt x="139" y="34"/>
                  </a:lnTo>
                  <a:lnTo>
                    <a:pt x="95" y="34"/>
                  </a:lnTo>
                  <a:lnTo>
                    <a:pt x="76" y="37"/>
                  </a:lnTo>
                  <a:lnTo>
                    <a:pt x="61" y="47"/>
                  </a:lnTo>
                  <a:lnTo>
                    <a:pt x="47" y="60"/>
                  </a:lnTo>
                  <a:lnTo>
                    <a:pt x="37" y="81"/>
                  </a:lnTo>
                  <a:lnTo>
                    <a:pt x="34" y="110"/>
                  </a:lnTo>
                  <a:lnTo>
                    <a:pt x="34" y="348"/>
                  </a:lnTo>
                  <a:lnTo>
                    <a:pt x="37" y="372"/>
                  </a:lnTo>
                  <a:lnTo>
                    <a:pt x="42" y="390"/>
                  </a:lnTo>
                  <a:lnTo>
                    <a:pt x="50" y="403"/>
                  </a:lnTo>
                  <a:lnTo>
                    <a:pt x="68" y="416"/>
                  </a:lnTo>
                  <a:lnTo>
                    <a:pt x="92" y="424"/>
                  </a:lnTo>
                  <a:lnTo>
                    <a:pt x="116" y="419"/>
                  </a:lnTo>
                  <a:lnTo>
                    <a:pt x="134" y="406"/>
                  </a:lnTo>
                  <a:lnTo>
                    <a:pt x="147" y="388"/>
                  </a:lnTo>
                  <a:lnTo>
                    <a:pt x="152" y="364"/>
                  </a:lnTo>
                  <a:lnTo>
                    <a:pt x="152" y="189"/>
                  </a:lnTo>
                  <a:lnTo>
                    <a:pt x="150" y="178"/>
                  </a:lnTo>
                  <a:lnTo>
                    <a:pt x="144" y="170"/>
                  </a:lnTo>
                  <a:lnTo>
                    <a:pt x="139" y="165"/>
                  </a:lnTo>
                  <a:lnTo>
                    <a:pt x="131" y="160"/>
                  </a:lnTo>
                  <a:lnTo>
                    <a:pt x="121" y="157"/>
                  </a:lnTo>
                  <a:lnTo>
                    <a:pt x="116" y="157"/>
                  </a:lnTo>
                  <a:lnTo>
                    <a:pt x="105" y="160"/>
                  </a:lnTo>
                  <a:lnTo>
                    <a:pt x="100" y="162"/>
                  </a:lnTo>
                  <a:lnTo>
                    <a:pt x="95" y="168"/>
                  </a:lnTo>
                  <a:lnTo>
                    <a:pt x="92" y="175"/>
                  </a:lnTo>
                  <a:lnTo>
                    <a:pt x="89" y="181"/>
                  </a:lnTo>
                  <a:lnTo>
                    <a:pt x="87" y="189"/>
                  </a:lnTo>
                  <a:lnTo>
                    <a:pt x="87" y="338"/>
                  </a:lnTo>
                  <a:lnTo>
                    <a:pt x="53" y="338"/>
                  </a:lnTo>
                  <a:lnTo>
                    <a:pt x="53" y="189"/>
                  </a:lnTo>
                  <a:lnTo>
                    <a:pt x="58" y="162"/>
                  </a:lnTo>
                  <a:lnTo>
                    <a:pt x="71" y="141"/>
                  </a:lnTo>
                  <a:lnTo>
                    <a:pt x="89" y="128"/>
                  </a:lnTo>
                  <a:lnTo>
                    <a:pt x="116" y="123"/>
                  </a:lnTo>
                  <a:lnTo>
                    <a:pt x="121" y="123"/>
                  </a:lnTo>
                  <a:lnTo>
                    <a:pt x="147" y="128"/>
                  </a:lnTo>
                  <a:lnTo>
                    <a:pt x="168" y="141"/>
                  </a:lnTo>
                  <a:lnTo>
                    <a:pt x="181" y="162"/>
                  </a:lnTo>
                  <a:lnTo>
                    <a:pt x="186" y="189"/>
                  </a:lnTo>
                  <a:lnTo>
                    <a:pt x="186" y="367"/>
                  </a:lnTo>
                  <a:lnTo>
                    <a:pt x="178" y="403"/>
                  </a:lnTo>
                  <a:lnTo>
                    <a:pt x="157" y="432"/>
                  </a:lnTo>
                  <a:lnTo>
                    <a:pt x="129" y="450"/>
                  </a:lnTo>
                  <a:lnTo>
                    <a:pt x="92" y="458"/>
                  </a:lnTo>
                  <a:lnTo>
                    <a:pt x="89" y="458"/>
                  </a:lnTo>
                  <a:lnTo>
                    <a:pt x="55" y="450"/>
                  </a:lnTo>
                  <a:lnTo>
                    <a:pt x="26" y="429"/>
                  </a:lnTo>
                  <a:lnTo>
                    <a:pt x="6" y="401"/>
                  </a:lnTo>
                  <a:lnTo>
                    <a:pt x="0" y="364"/>
                  </a:lnTo>
                  <a:lnTo>
                    <a:pt x="0" y="110"/>
                  </a:lnTo>
                  <a:lnTo>
                    <a:pt x="3" y="73"/>
                  </a:lnTo>
                  <a:lnTo>
                    <a:pt x="16" y="45"/>
                  </a:lnTo>
                  <a:lnTo>
                    <a:pt x="37" y="21"/>
                  </a:lnTo>
                  <a:lnTo>
                    <a:pt x="63" y="5"/>
                  </a:lnTo>
                  <a:lnTo>
                    <a:pt x="9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67" name="Freeform 768"/>
            <p:cNvSpPr/>
            <p:nvPr/>
          </p:nvSpPr>
          <p:spPr bwMode="auto">
            <a:xfrm>
              <a:off x="22217672" y="909640"/>
              <a:ext cx="406401" cy="407988"/>
            </a:xfrm>
            <a:custGeom>
              <a:avLst/>
              <a:gdLst>
                <a:gd name="T0" fmla="*/ 128 w 256"/>
                <a:gd name="T1" fmla="*/ 0 h 257"/>
                <a:gd name="T2" fmla="*/ 167 w 256"/>
                <a:gd name="T3" fmla="*/ 8 h 257"/>
                <a:gd name="T4" fmla="*/ 204 w 256"/>
                <a:gd name="T5" fmla="*/ 27 h 257"/>
                <a:gd name="T6" fmla="*/ 230 w 256"/>
                <a:gd name="T7" fmla="*/ 53 h 257"/>
                <a:gd name="T8" fmla="*/ 249 w 256"/>
                <a:gd name="T9" fmla="*/ 89 h 257"/>
                <a:gd name="T10" fmla="*/ 256 w 256"/>
                <a:gd name="T11" fmla="*/ 129 h 257"/>
                <a:gd name="T12" fmla="*/ 249 w 256"/>
                <a:gd name="T13" fmla="*/ 168 h 257"/>
                <a:gd name="T14" fmla="*/ 230 w 256"/>
                <a:gd name="T15" fmla="*/ 205 h 257"/>
                <a:gd name="T16" fmla="*/ 204 w 256"/>
                <a:gd name="T17" fmla="*/ 231 h 257"/>
                <a:gd name="T18" fmla="*/ 167 w 256"/>
                <a:gd name="T19" fmla="*/ 249 h 257"/>
                <a:gd name="T20" fmla="*/ 128 w 256"/>
                <a:gd name="T21" fmla="*/ 257 h 257"/>
                <a:gd name="T22" fmla="*/ 123 w 256"/>
                <a:gd name="T23" fmla="*/ 257 h 257"/>
                <a:gd name="T24" fmla="*/ 102 w 256"/>
                <a:gd name="T25" fmla="*/ 210 h 257"/>
                <a:gd name="T26" fmla="*/ 71 w 256"/>
                <a:gd name="T27" fmla="*/ 171 h 257"/>
                <a:gd name="T28" fmla="*/ 39 w 256"/>
                <a:gd name="T29" fmla="*/ 144 h 257"/>
                <a:gd name="T30" fmla="*/ 0 w 256"/>
                <a:gd name="T31" fmla="*/ 126 h 257"/>
                <a:gd name="T32" fmla="*/ 8 w 256"/>
                <a:gd name="T33" fmla="*/ 87 h 257"/>
                <a:gd name="T34" fmla="*/ 26 w 256"/>
                <a:gd name="T35" fmla="*/ 53 h 257"/>
                <a:gd name="T36" fmla="*/ 55 w 256"/>
                <a:gd name="T37" fmla="*/ 24 h 257"/>
                <a:gd name="T38" fmla="*/ 89 w 256"/>
                <a:gd name="T39" fmla="*/ 8 h 257"/>
                <a:gd name="T40" fmla="*/ 128 w 256"/>
                <a:gd name="T41"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7">
                  <a:moveTo>
                    <a:pt x="128" y="0"/>
                  </a:moveTo>
                  <a:lnTo>
                    <a:pt x="167" y="8"/>
                  </a:lnTo>
                  <a:lnTo>
                    <a:pt x="204" y="27"/>
                  </a:lnTo>
                  <a:lnTo>
                    <a:pt x="230" y="53"/>
                  </a:lnTo>
                  <a:lnTo>
                    <a:pt x="249" y="89"/>
                  </a:lnTo>
                  <a:lnTo>
                    <a:pt x="256" y="129"/>
                  </a:lnTo>
                  <a:lnTo>
                    <a:pt x="249" y="168"/>
                  </a:lnTo>
                  <a:lnTo>
                    <a:pt x="230" y="205"/>
                  </a:lnTo>
                  <a:lnTo>
                    <a:pt x="204" y="231"/>
                  </a:lnTo>
                  <a:lnTo>
                    <a:pt x="167" y="249"/>
                  </a:lnTo>
                  <a:lnTo>
                    <a:pt x="128" y="257"/>
                  </a:lnTo>
                  <a:lnTo>
                    <a:pt x="123" y="257"/>
                  </a:lnTo>
                  <a:lnTo>
                    <a:pt x="102" y="210"/>
                  </a:lnTo>
                  <a:lnTo>
                    <a:pt x="71" y="171"/>
                  </a:lnTo>
                  <a:lnTo>
                    <a:pt x="39" y="144"/>
                  </a:lnTo>
                  <a:lnTo>
                    <a:pt x="0" y="126"/>
                  </a:lnTo>
                  <a:lnTo>
                    <a:pt x="8" y="87"/>
                  </a:lnTo>
                  <a:lnTo>
                    <a:pt x="26" y="53"/>
                  </a:lnTo>
                  <a:lnTo>
                    <a:pt x="55" y="24"/>
                  </a:lnTo>
                  <a:lnTo>
                    <a:pt x="89" y="8"/>
                  </a:lnTo>
                  <a:lnTo>
                    <a:pt x="12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68" name="Freeform 769"/>
            <p:cNvSpPr/>
            <p:nvPr/>
          </p:nvSpPr>
          <p:spPr bwMode="auto">
            <a:xfrm>
              <a:off x="22362135" y="798514"/>
              <a:ext cx="117475" cy="87313"/>
            </a:xfrm>
            <a:custGeom>
              <a:avLst/>
              <a:gdLst>
                <a:gd name="T0" fmla="*/ 37 w 74"/>
                <a:gd name="T1" fmla="*/ 0 h 55"/>
                <a:gd name="T2" fmla="*/ 74 w 74"/>
                <a:gd name="T3" fmla="*/ 55 h 55"/>
                <a:gd name="T4" fmla="*/ 0 w 74"/>
                <a:gd name="T5" fmla="*/ 55 h 55"/>
                <a:gd name="T6" fmla="*/ 37 w 74"/>
                <a:gd name="T7" fmla="*/ 0 h 55"/>
              </a:gdLst>
              <a:ahLst/>
              <a:cxnLst>
                <a:cxn ang="0">
                  <a:pos x="T0" y="T1"/>
                </a:cxn>
                <a:cxn ang="0">
                  <a:pos x="T2" y="T3"/>
                </a:cxn>
                <a:cxn ang="0">
                  <a:pos x="T4" y="T5"/>
                </a:cxn>
                <a:cxn ang="0">
                  <a:pos x="T6" y="T7"/>
                </a:cxn>
              </a:cxnLst>
              <a:rect l="0" t="0" r="r" b="b"/>
              <a:pathLst>
                <a:path w="74" h="55">
                  <a:moveTo>
                    <a:pt x="37" y="0"/>
                  </a:moveTo>
                  <a:lnTo>
                    <a:pt x="74" y="55"/>
                  </a:lnTo>
                  <a:lnTo>
                    <a:pt x="0" y="55"/>
                  </a:lnTo>
                  <a:lnTo>
                    <a:pt x="3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69" name="Freeform 770"/>
            <p:cNvSpPr/>
            <p:nvPr/>
          </p:nvSpPr>
          <p:spPr bwMode="auto">
            <a:xfrm>
              <a:off x="22649473" y="1055690"/>
              <a:ext cx="92075" cy="115888"/>
            </a:xfrm>
            <a:custGeom>
              <a:avLst/>
              <a:gdLst>
                <a:gd name="T0" fmla="*/ 0 w 58"/>
                <a:gd name="T1" fmla="*/ 0 h 73"/>
                <a:gd name="T2" fmla="*/ 58 w 58"/>
                <a:gd name="T3" fmla="*/ 37 h 73"/>
                <a:gd name="T4" fmla="*/ 0 w 58"/>
                <a:gd name="T5" fmla="*/ 73 h 73"/>
                <a:gd name="T6" fmla="*/ 0 w 58"/>
                <a:gd name="T7" fmla="*/ 0 h 73"/>
              </a:gdLst>
              <a:ahLst/>
              <a:cxnLst>
                <a:cxn ang="0">
                  <a:pos x="T0" y="T1"/>
                </a:cxn>
                <a:cxn ang="0">
                  <a:pos x="T2" y="T3"/>
                </a:cxn>
                <a:cxn ang="0">
                  <a:pos x="T4" y="T5"/>
                </a:cxn>
                <a:cxn ang="0">
                  <a:pos x="T6" y="T7"/>
                </a:cxn>
              </a:cxnLst>
              <a:rect l="0" t="0" r="r" b="b"/>
              <a:pathLst>
                <a:path w="58" h="73">
                  <a:moveTo>
                    <a:pt x="0" y="0"/>
                  </a:moveTo>
                  <a:lnTo>
                    <a:pt x="58" y="37"/>
                  </a:lnTo>
                  <a:lnTo>
                    <a:pt x="0" y="73"/>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70" name="Freeform 771"/>
            <p:cNvSpPr/>
            <p:nvPr/>
          </p:nvSpPr>
          <p:spPr bwMode="auto">
            <a:xfrm>
              <a:off x="22133534" y="1055690"/>
              <a:ext cx="58738" cy="46038"/>
            </a:xfrm>
            <a:custGeom>
              <a:avLst/>
              <a:gdLst>
                <a:gd name="T0" fmla="*/ 37 w 37"/>
                <a:gd name="T1" fmla="*/ 0 h 29"/>
                <a:gd name="T2" fmla="*/ 37 w 37"/>
                <a:gd name="T3" fmla="*/ 29 h 29"/>
                <a:gd name="T4" fmla="*/ 19 w 37"/>
                <a:gd name="T5" fmla="*/ 26 h 29"/>
                <a:gd name="T6" fmla="*/ 0 w 37"/>
                <a:gd name="T7" fmla="*/ 24 h 29"/>
                <a:gd name="T8" fmla="*/ 37 w 37"/>
                <a:gd name="T9" fmla="*/ 0 h 29"/>
              </a:gdLst>
              <a:ahLst/>
              <a:cxnLst>
                <a:cxn ang="0">
                  <a:pos x="T0" y="T1"/>
                </a:cxn>
                <a:cxn ang="0">
                  <a:pos x="T2" y="T3"/>
                </a:cxn>
                <a:cxn ang="0">
                  <a:pos x="T4" y="T5"/>
                </a:cxn>
                <a:cxn ang="0">
                  <a:pos x="T6" y="T7"/>
                </a:cxn>
                <a:cxn ang="0">
                  <a:pos x="T8" y="T9"/>
                </a:cxn>
              </a:cxnLst>
              <a:rect l="0" t="0" r="r" b="b"/>
              <a:pathLst>
                <a:path w="37" h="29">
                  <a:moveTo>
                    <a:pt x="37" y="0"/>
                  </a:moveTo>
                  <a:lnTo>
                    <a:pt x="37" y="29"/>
                  </a:lnTo>
                  <a:lnTo>
                    <a:pt x="19" y="26"/>
                  </a:lnTo>
                  <a:lnTo>
                    <a:pt x="0" y="24"/>
                  </a:lnTo>
                  <a:lnTo>
                    <a:pt x="3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71" name="Freeform 772"/>
            <p:cNvSpPr/>
            <p:nvPr/>
          </p:nvSpPr>
          <p:spPr bwMode="auto">
            <a:xfrm>
              <a:off x="22541523" y="889002"/>
              <a:ext cx="104775" cy="104775"/>
            </a:xfrm>
            <a:custGeom>
              <a:avLst/>
              <a:gdLst>
                <a:gd name="T0" fmla="*/ 66 w 66"/>
                <a:gd name="T1" fmla="*/ 0 h 66"/>
                <a:gd name="T2" fmla="*/ 52 w 66"/>
                <a:gd name="T3" fmla="*/ 66 h 66"/>
                <a:gd name="T4" fmla="*/ 0 w 66"/>
                <a:gd name="T5" fmla="*/ 13 h 66"/>
                <a:gd name="T6" fmla="*/ 66 w 66"/>
                <a:gd name="T7" fmla="*/ 0 h 66"/>
              </a:gdLst>
              <a:ahLst/>
              <a:cxnLst>
                <a:cxn ang="0">
                  <a:pos x="T0" y="T1"/>
                </a:cxn>
                <a:cxn ang="0">
                  <a:pos x="T2" y="T3"/>
                </a:cxn>
                <a:cxn ang="0">
                  <a:pos x="T4" y="T5"/>
                </a:cxn>
                <a:cxn ang="0">
                  <a:pos x="T6" y="T7"/>
                </a:cxn>
              </a:cxnLst>
              <a:rect l="0" t="0" r="r" b="b"/>
              <a:pathLst>
                <a:path w="66" h="66">
                  <a:moveTo>
                    <a:pt x="66" y="0"/>
                  </a:moveTo>
                  <a:lnTo>
                    <a:pt x="52" y="66"/>
                  </a:lnTo>
                  <a:lnTo>
                    <a:pt x="0" y="13"/>
                  </a:lnTo>
                  <a:lnTo>
                    <a:pt x="6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72" name="Freeform 773"/>
            <p:cNvSpPr/>
            <p:nvPr/>
          </p:nvSpPr>
          <p:spPr bwMode="auto">
            <a:xfrm>
              <a:off x="22541523" y="1235078"/>
              <a:ext cx="104775" cy="103188"/>
            </a:xfrm>
            <a:custGeom>
              <a:avLst/>
              <a:gdLst>
                <a:gd name="T0" fmla="*/ 52 w 66"/>
                <a:gd name="T1" fmla="*/ 0 h 65"/>
                <a:gd name="T2" fmla="*/ 66 w 66"/>
                <a:gd name="T3" fmla="*/ 65 h 65"/>
                <a:gd name="T4" fmla="*/ 0 w 66"/>
                <a:gd name="T5" fmla="*/ 52 h 65"/>
                <a:gd name="T6" fmla="*/ 52 w 66"/>
                <a:gd name="T7" fmla="*/ 0 h 65"/>
              </a:gdLst>
              <a:ahLst/>
              <a:cxnLst>
                <a:cxn ang="0">
                  <a:pos x="T0" y="T1"/>
                </a:cxn>
                <a:cxn ang="0">
                  <a:pos x="T2" y="T3"/>
                </a:cxn>
                <a:cxn ang="0">
                  <a:pos x="T4" y="T5"/>
                </a:cxn>
                <a:cxn ang="0">
                  <a:pos x="T6" y="T7"/>
                </a:cxn>
              </a:cxnLst>
              <a:rect l="0" t="0" r="r" b="b"/>
              <a:pathLst>
                <a:path w="66" h="65">
                  <a:moveTo>
                    <a:pt x="52" y="0"/>
                  </a:moveTo>
                  <a:lnTo>
                    <a:pt x="66" y="65"/>
                  </a:lnTo>
                  <a:lnTo>
                    <a:pt x="0" y="52"/>
                  </a:lnTo>
                  <a:lnTo>
                    <a:pt x="5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73" name="Freeform 774"/>
            <p:cNvSpPr/>
            <p:nvPr/>
          </p:nvSpPr>
          <p:spPr bwMode="auto">
            <a:xfrm>
              <a:off x="22197035" y="889002"/>
              <a:ext cx="103188" cy="104775"/>
            </a:xfrm>
            <a:custGeom>
              <a:avLst/>
              <a:gdLst>
                <a:gd name="T0" fmla="*/ 0 w 65"/>
                <a:gd name="T1" fmla="*/ 0 h 66"/>
                <a:gd name="T2" fmla="*/ 65 w 65"/>
                <a:gd name="T3" fmla="*/ 13 h 66"/>
                <a:gd name="T4" fmla="*/ 13 w 65"/>
                <a:gd name="T5" fmla="*/ 66 h 66"/>
                <a:gd name="T6" fmla="*/ 0 w 65"/>
                <a:gd name="T7" fmla="*/ 0 h 66"/>
              </a:gdLst>
              <a:ahLst/>
              <a:cxnLst>
                <a:cxn ang="0">
                  <a:pos x="T0" y="T1"/>
                </a:cxn>
                <a:cxn ang="0">
                  <a:pos x="T2" y="T3"/>
                </a:cxn>
                <a:cxn ang="0">
                  <a:pos x="T4" y="T5"/>
                </a:cxn>
                <a:cxn ang="0">
                  <a:pos x="T6" y="T7"/>
                </a:cxn>
              </a:cxnLst>
              <a:rect l="0" t="0" r="r" b="b"/>
              <a:pathLst>
                <a:path w="65" h="66">
                  <a:moveTo>
                    <a:pt x="0" y="0"/>
                  </a:moveTo>
                  <a:lnTo>
                    <a:pt x="65" y="13"/>
                  </a:lnTo>
                  <a:lnTo>
                    <a:pt x="13" y="66"/>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74" name="Freeform 775"/>
            <p:cNvSpPr/>
            <p:nvPr/>
          </p:nvSpPr>
          <p:spPr bwMode="auto">
            <a:xfrm>
              <a:off x="21768409" y="1117603"/>
              <a:ext cx="885827" cy="544514"/>
            </a:xfrm>
            <a:custGeom>
              <a:avLst/>
              <a:gdLst>
                <a:gd name="T0" fmla="*/ 223 w 558"/>
                <a:gd name="T1" fmla="*/ 0 h 343"/>
                <a:gd name="T2" fmla="*/ 267 w 558"/>
                <a:gd name="T3" fmla="*/ 6 h 343"/>
                <a:gd name="T4" fmla="*/ 285 w 558"/>
                <a:gd name="T5" fmla="*/ 13 h 343"/>
                <a:gd name="T6" fmla="*/ 319 w 558"/>
                <a:gd name="T7" fmla="*/ 29 h 343"/>
                <a:gd name="T8" fmla="*/ 348 w 558"/>
                <a:gd name="T9" fmla="*/ 55 h 343"/>
                <a:gd name="T10" fmla="*/ 372 w 558"/>
                <a:gd name="T11" fmla="*/ 87 h 343"/>
                <a:gd name="T12" fmla="*/ 388 w 558"/>
                <a:gd name="T13" fmla="*/ 123 h 343"/>
                <a:gd name="T14" fmla="*/ 393 w 558"/>
                <a:gd name="T15" fmla="*/ 142 h 343"/>
                <a:gd name="T16" fmla="*/ 393 w 558"/>
                <a:gd name="T17" fmla="*/ 155 h 343"/>
                <a:gd name="T18" fmla="*/ 395 w 558"/>
                <a:gd name="T19" fmla="*/ 168 h 343"/>
                <a:gd name="T20" fmla="*/ 416 w 558"/>
                <a:gd name="T21" fmla="*/ 155 h 343"/>
                <a:gd name="T22" fmla="*/ 445 w 558"/>
                <a:gd name="T23" fmla="*/ 147 h 343"/>
                <a:gd name="T24" fmla="*/ 458 w 558"/>
                <a:gd name="T25" fmla="*/ 147 h 343"/>
                <a:gd name="T26" fmla="*/ 498 w 558"/>
                <a:gd name="T27" fmla="*/ 152 h 343"/>
                <a:gd name="T28" fmla="*/ 529 w 558"/>
                <a:gd name="T29" fmla="*/ 176 h 343"/>
                <a:gd name="T30" fmla="*/ 550 w 558"/>
                <a:gd name="T31" fmla="*/ 207 h 343"/>
                <a:gd name="T32" fmla="*/ 558 w 558"/>
                <a:gd name="T33" fmla="*/ 244 h 343"/>
                <a:gd name="T34" fmla="*/ 550 w 558"/>
                <a:gd name="T35" fmla="*/ 283 h 343"/>
                <a:gd name="T36" fmla="*/ 529 w 558"/>
                <a:gd name="T37" fmla="*/ 315 h 343"/>
                <a:gd name="T38" fmla="*/ 498 w 558"/>
                <a:gd name="T39" fmla="*/ 336 h 343"/>
                <a:gd name="T40" fmla="*/ 458 w 558"/>
                <a:gd name="T41" fmla="*/ 343 h 343"/>
                <a:gd name="T42" fmla="*/ 60 w 558"/>
                <a:gd name="T43" fmla="*/ 343 h 343"/>
                <a:gd name="T44" fmla="*/ 37 w 558"/>
                <a:gd name="T45" fmla="*/ 338 h 343"/>
                <a:gd name="T46" fmla="*/ 16 w 558"/>
                <a:gd name="T47" fmla="*/ 328 h 343"/>
                <a:gd name="T48" fmla="*/ 3 w 558"/>
                <a:gd name="T49" fmla="*/ 307 h 343"/>
                <a:gd name="T50" fmla="*/ 0 w 558"/>
                <a:gd name="T51" fmla="*/ 283 h 343"/>
                <a:gd name="T52" fmla="*/ 3 w 558"/>
                <a:gd name="T53" fmla="*/ 260 h 343"/>
                <a:gd name="T54" fmla="*/ 16 w 558"/>
                <a:gd name="T55" fmla="*/ 241 h 343"/>
                <a:gd name="T56" fmla="*/ 34 w 558"/>
                <a:gd name="T57" fmla="*/ 228 h 343"/>
                <a:gd name="T58" fmla="*/ 58 w 558"/>
                <a:gd name="T59" fmla="*/ 223 h 343"/>
                <a:gd name="T60" fmla="*/ 50 w 558"/>
                <a:gd name="T61" fmla="*/ 173 h 343"/>
                <a:gd name="T62" fmla="*/ 58 w 558"/>
                <a:gd name="T63" fmla="*/ 129 h 343"/>
                <a:gd name="T64" fmla="*/ 73 w 558"/>
                <a:gd name="T65" fmla="*/ 87 h 343"/>
                <a:gd name="T66" fmla="*/ 100 w 558"/>
                <a:gd name="T67" fmla="*/ 53 h 343"/>
                <a:gd name="T68" fmla="*/ 131 w 558"/>
                <a:gd name="T69" fmla="*/ 27 h 343"/>
                <a:gd name="T70" fmla="*/ 173 w 558"/>
                <a:gd name="T71" fmla="*/ 8 h 343"/>
                <a:gd name="T72" fmla="*/ 215 w 558"/>
                <a:gd name="T73" fmla="*/ 0 h 343"/>
                <a:gd name="T74" fmla="*/ 223 w 558"/>
                <a:gd name="T7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8" h="343">
                  <a:moveTo>
                    <a:pt x="223" y="0"/>
                  </a:moveTo>
                  <a:lnTo>
                    <a:pt x="267" y="6"/>
                  </a:lnTo>
                  <a:lnTo>
                    <a:pt x="285" y="13"/>
                  </a:lnTo>
                  <a:lnTo>
                    <a:pt x="319" y="29"/>
                  </a:lnTo>
                  <a:lnTo>
                    <a:pt x="348" y="55"/>
                  </a:lnTo>
                  <a:lnTo>
                    <a:pt x="372" y="87"/>
                  </a:lnTo>
                  <a:lnTo>
                    <a:pt x="388" y="123"/>
                  </a:lnTo>
                  <a:lnTo>
                    <a:pt x="393" y="142"/>
                  </a:lnTo>
                  <a:lnTo>
                    <a:pt x="393" y="155"/>
                  </a:lnTo>
                  <a:lnTo>
                    <a:pt x="395" y="168"/>
                  </a:lnTo>
                  <a:lnTo>
                    <a:pt x="416" y="155"/>
                  </a:lnTo>
                  <a:lnTo>
                    <a:pt x="445" y="147"/>
                  </a:lnTo>
                  <a:lnTo>
                    <a:pt x="458" y="147"/>
                  </a:lnTo>
                  <a:lnTo>
                    <a:pt x="498" y="152"/>
                  </a:lnTo>
                  <a:lnTo>
                    <a:pt x="529" y="176"/>
                  </a:lnTo>
                  <a:lnTo>
                    <a:pt x="550" y="207"/>
                  </a:lnTo>
                  <a:lnTo>
                    <a:pt x="558" y="244"/>
                  </a:lnTo>
                  <a:lnTo>
                    <a:pt x="550" y="283"/>
                  </a:lnTo>
                  <a:lnTo>
                    <a:pt x="529" y="315"/>
                  </a:lnTo>
                  <a:lnTo>
                    <a:pt x="498" y="336"/>
                  </a:lnTo>
                  <a:lnTo>
                    <a:pt x="458" y="343"/>
                  </a:lnTo>
                  <a:lnTo>
                    <a:pt x="60" y="343"/>
                  </a:lnTo>
                  <a:lnTo>
                    <a:pt x="37" y="338"/>
                  </a:lnTo>
                  <a:lnTo>
                    <a:pt x="16" y="328"/>
                  </a:lnTo>
                  <a:lnTo>
                    <a:pt x="3" y="307"/>
                  </a:lnTo>
                  <a:lnTo>
                    <a:pt x="0" y="283"/>
                  </a:lnTo>
                  <a:lnTo>
                    <a:pt x="3" y="260"/>
                  </a:lnTo>
                  <a:lnTo>
                    <a:pt x="16" y="241"/>
                  </a:lnTo>
                  <a:lnTo>
                    <a:pt x="34" y="228"/>
                  </a:lnTo>
                  <a:lnTo>
                    <a:pt x="58" y="223"/>
                  </a:lnTo>
                  <a:lnTo>
                    <a:pt x="50" y="173"/>
                  </a:lnTo>
                  <a:lnTo>
                    <a:pt x="58" y="129"/>
                  </a:lnTo>
                  <a:lnTo>
                    <a:pt x="73" y="87"/>
                  </a:lnTo>
                  <a:lnTo>
                    <a:pt x="100" y="53"/>
                  </a:lnTo>
                  <a:lnTo>
                    <a:pt x="131" y="27"/>
                  </a:lnTo>
                  <a:lnTo>
                    <a:pt x="173" y="8"/>
                  </a:lnTo>
                  <a:lnTo>
                    <a:pt x="215" y="0"/>
                  </a:lnTo>
                  <a:lnTo>
                    <a:pt x="22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75" name="Freeform 776"/>
            <p:cNvSpPr>
              <a:spLocks noEditPoints="1"/>
            </p:cNvSpPr>
            <p:nvPr/>
          </p:nvSpPr>
          <p:spPr bwMode="auto">
            <a:xfrm>
              <a:off x="17117025" y="0"/>
              <a:ext cx="577851" cy="647701"/>
            </a:xfrm>
            <a:custGeom>
              <a:avLst/>
              <a:gdLst>
                <a:gd name="T0" fmla="*/ 296 w 364"/>
                <a:gd name="T1" fmla="*/ 364 h 408"/>
                <a:gd name="T2" fmla="*/ 338 w 364"/>
                <a:gd name="T3" fmla="*/ 325 h 408"/>
                <a:gd name="T4" fmla="*/ 24 w 364"/>
                <a:gd name="T5" fmla="*/ 325 h 408"/>
                <a:gd name="T6" fmla="*/ 68 w 364"/>
                <a:gd name="T7" fmla="*/ 364 h 408"/>
                <a:gd name="T8" fmla="*/ 24 w 364"/>
                <a:gd name="T9" fmla="*/ 325 h 408"/>
                <a:gd name="T10" fmla="*/ 296 w 364"/>
                <a:gd name="T11" fmla="*/ 293 h 408"/>
                <a:gd name="T12" fmla="*/ 338 w 364"/>
                <a:gd name="T13" fmla="*/ 257 h 408"/>
                <a:gd name="T14" fmla="*/ 24 w 364"/>
                <a:gd name="T15" fmla="*/ 257 h 408"/>
                <a:gd name="T16" fmla="*/ 68 w 364"/>
                <a:gd name="T17" fmla="*/ 293 h 408"/>
                <a:gd name="T18" fmla="*/ 24 w 364"/>
                <a:gd name="T19" fmla="*/ 257 h 408"/>
                <a:gd name="T20" fmla="*/ 296 w 364"/>
                <a:gd name="T21" fmla="*/ 225 h 408"/>
                <a:gd name="T22" fmla="*/ 338 w 364"/>
                <a:gd name="T23" fmla="*/ 186 h 408"/>
                <a:gd name="T24" fmla="*/ 24 w 364"/>
                <a:gd name="T25" fmla="*/ 186 h 408"/>
                <a:gd name="T26" fmla="*/ 68 w 364"/>
                <a:gd name="T27" fmla="*/ 225 h 408"/>
                <a:gd name="T28" fmla="*/ 24 w 364"/>
                <a:gd name="T29" fmla="*/ 186 h 408"/>
                <a:gd name="T30" fmla="*/ 94 w 364"/>
                <a:gd name="T31" fmla="*/ 262 h 408"/>
                <a:gd name="T32" fmla="*/ 267 w 364"/>
                <a:gd name="T33" fmla="*/ 149 h 408"/>
                <a:gd name="T34" fmla="*/ 296 w 364"/>
                <a:gd name="T35" fmla="*/ 115 h 408"/>
                <a:gd name="T36" fmla="*/ 338 w 364"/>
                <a:gd name="T37" fmla="*/ 154 h 408"/>
                <a:gd name="T38" fmla="*/ 296 w 364"/>
                <a:gd name="T39" fmla="*/ 115 h 408"/>
                <a:gd name="T40" fmla="*/ 24 w 364"/>
                <a:gd name="T41" fmla="*/ 154 h 408"/>
                <a:gd name="T42" fmla="*/ 68 w 364"/>
                <a:gd name="T43" fmla="*/ 115 h 408"/>
                <a:gd name="T44" fmla="*/ 296 w 364"/>
                <a:gd name="T45" fmla="*/ 47 h 408"/>
                <a:gd name="T46" fmla="*/ 338 w 364"/>
                <a:gd name="T47" fmla="*/ 84 h 408"/>
                <a:gd name="T48" fmla="*/ 296 w 364"/>
                <a:gd name="T49" fmla="*/ 47 h 408"/>
                <a:gd name="T50" fmla="*/ 24 w 364"/>
                <a:gd name="T51" fmla="*/ 84 h 408"/>
                <a:gd name="T52" fmla="*/ 68 w 364"/>
                <a:gd name="T53" fmla="*/ 47 h 408"/>
                <a:gd name="T54" fmla="*/ 0 w 364"/>
                <a:gd name="T55" fmla="*/ 0 h 408"/>
                <a:gd name="T56" fmla="*/ 24 w 364"/>
                <a:gd name="T57" fmla="*/ 16 h 408"/>
                <a:gd name="T58" fmla="*/ 68 w 364"/>
                <a:gd name="T59" fmla="*/ 0 h 408"/>
                <a:gd name="T60" fmla="*/ 94 w 364"/>
                <a:gd name="T61" fmla="*/ 110 h 408"/>
                <a:gd name="T62" fmla="*/ 267 w 364"/>
                <a:gd name="T63" fmla="*/ 0 h 408"/>
                <a:gd name="T64" fmla="*/ 296 w 364"/>
                <a:gd name="T65" fmla="*/ 16 h 408"/>
                <a:gd name="T66" fmla="*/ 338 w 364"/>
                <a:gd name="T67" fmla="*/ 0 h 408"/>
                <a:gd name="T68" fmla="*/ 364 w 364"/>
                <a:gd name="T69" fmla="*/ 408 h 408"/>
                <a:gd name="T70" fmla="*/ 338 w 364"/>
                <a:gd name="T71" fmla="*/ 395 h 408"/>
                <a:gd name="T72" fmla="*/ 296 w 364"/>
                <a:gd name="T73" fmla="*/ 408 h 408"/>
                <a:gd name="T74" fmla="*/ 267 w 364"/>
                <a:gd name="T75" fmla="*/ 301 h 408"/>
                <a:gd name="T76" fmla="*/ 94 w 364"/>
                <a:gd name="T77" fmla="*/ 408 h 408"/>
                <a:gd name="T78" fmla="*/ 68 w 364"/>
                <a:gd name="T79" fmla="*/ 395 h 408"/>
                <a:gd name="T80" fmla="*/ 24 w 364"/>
                <a:gd name="T81" fmla="*/ 408 h 408"/>
                <a:gd name="T82" fmla="*/ 0 w 364"/>
                <a:gd name="T8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4" h="408">
                  <a:moveTo>
                    <a:pt x="296" y="325"/>
                  </a:moveTo>
                  <a:lnTo>
                    <a:pt x="296" y="364"/>
                  </a:lnTo>
                  <a:lnTo>
                    <a:pt x="338" y="364"/>
                  </a:lnTo>
                  <a:lnTo>
                    <a:pt x="338" y="325"/>
                  </a:lnTo>
                  <a:lnTo>
                    <a:pt x="296" y="325"/>
                  </a:lnTo>
                  <a:close/>
                  <a:moveTo>
                    <a:pt x="24" y="325"/>
                  </a:moveTo>
                  <a:lnTo>
                    <a:pt x="24" y="364"/>
                  </a:lnTo>
                  <a:lnTo>
                    <a:pt x="68" y="364"/>
                  </a:lnTo>
                  <a:lnTo>
                    <a:pt x="68" y="325"/>
                  </a:lnTo>
                  <a:lnTo>
                    <a:pt x="24" y="325"/>
                  </a:lnTo>
                  <a:close/>
                  <a:moveTo>
                    <a:pt x="296" y="257"/>
                  </a:moveTo>
                  <a:lnTo>
                    <a:pt x="296" y="293"/>
                  </a:lnTo>
                  <a:lnTo>
                    <a:pt x="338" y="293"/>
                  </a:lnTo>
                  <a:lnTo>
                    <a:pt x="338" y="257"/>
                  </a:lnTo>
                  <a:lnTo>
                    <a:pt x="296" y="257"/>
                  </a:lnTo>
                  <a:close/>
                  <a:moveTo>
                    <a:pt x="24" y="257"/>
                  </a:moveTo>
                  <a:lnTo>
                    <a:pt x="24" y="293"/>
                  </a:lnTo>
                  <a:lnTo>
                    <a:pt x="68" y="293"/>
                  </a:lnTo>
                  <a:lnTo>
                    <a:pt x="68" y="257"/>
                  </a:lnTo>
                  <a:lnTo>
                    <a:pt x="24" y="257"/>
                  </a:lnTo>
                  <a:close/>
                  <a:moveTo>
                    <a:pt x="296" y="186"/>
                  </a:moveTo>
                  <a:lnTo>
                    <a:pt x="296" y="225"/>
                  </a:lnTo>
                  <a:lnTo>
                    <a:pt x="338" y="225"/>
                  </a:lnTo>
                  <a:lnTo>
                    <a:pt x="338" y="186"/>
                  </a:lnTo>
                  <a:lnTo>
                    <a:pt x="296" y="186"/>
                  </a:lnTo>
                  <a:close/>
                  <a:moveTo>
                    <a:pt x="24" y="186"/>
                  </a:moveTo>
                  <a:lnTo>
                    <a:pt x="24" y="225"/>
                  </a:lnTo>
                  <a:lnTo>
                    <a:pt x="68" y="225"/>
                  </a:lnTo>
                  <a:lnTo>
                    <a:pt x="68" y="186"/>
                  </a:lnTo>
                  <a:lnTo>
                    <a:pt x="24" y="186"/>
                  </a:lnTo>
                  <a:close/>
                  <a:moveTo>
                    <a:pt x="94" y="149"/>
                  </a:moveTo>
                  <a:lnTo>
                    <a:pt x="94" y="262"/>
                  </a:lnTo>
                  <a:lnTo>
                    <a:pt x="267" y="262"/>
                  </a:lnTo>
                  <a:lnTo>
                    <a:pt x="267" y="149"/>
                  </a:lnTo>
                  <a:lnTo>
                    <a:pt x="94" y="149"/>
                  </a:lnTo>
                  <a:close/>
                  <a:moveTo>
                    <a:pt x="296" y="115"/>
                  </a:moveTo>
                  <a:lnTo>
                    <a:pt x="296" y="154"/>
                  </a:lnTo>
                  <a:lnTo>
                    <a:pt x="338" y="154"/>
                  </a:lnTo>
                  <a:lnTo>
                    <a:pt x="338" y="115"/>
                  </a:lnTo>
                  <a:lnTo>
                    <a:pt x="296" y="115"/>
                  </a:lnTo>
                  <a:close/>
                  <a:moveTo>
                    <a:pt x="24" y="115"/>
                  </a:moveTo>
                  <a:lnTo>
                    <a:pt x="24" y="154"/>
                  </a:lnTo>
                  <a:lnTo>
                    <a:pt x="68" y="154"/>
                  </a:lnTo>
                  <a:lnTo>
                    <a:pt x="68" y="115"/>
                  </a:lnTo>
                  <a:lnTo>
                    <a:pt x="24" y="115"/>
                  </a:lnTo>
                  <a:close/>
                  <a:moveTo>
                    <a:pt x="296" y="47"/>
                  </a:moveTo>
                  <a:lnTo>
                    <a:pt x="296" y="84"/>
                  </a:lnTo>
                  <a:lnTo>
                    <a:pt x="338" y="84"/>
                  </a:lnTo>
                  <a:lnTo>
                    <a:pt x="338" y="47"/>
                  </a:lnTo>
                  <a:lnTo>
                    <a:pt x="296" y="47"/>
                  </a:lnTo>
                  <a:close/>
                  <a:moveTo>
                    <a:pt x="24" y="47"/>
                  </a:moveTo>
                  <a:lnTo>
                    <a:pt x="24" y="84"/>
                  </a:lnTo>
                  <a:lnTo>
                    <a:pt x="68" y="84"/>
                  </a:lnTo>
                  <a:lnTo>
                    <a:pt x="68" y="47"/>
                  </a:lnTo>
                  <a:lnTo>
                    <a:pt x="24" y="47"/>
                  </a:lnTo>
                  <a:close/>
                  <a:moveTo>
                    <a:pt x="0" y="0"/>
                  </a:moveTo>
                  <a:lnTo>
                    <a:pt x="24" y="0"/>
                  </a:lnTo>
                  <a:lnTo>
                    <a:pt x="24" y="16"/>
                  </a:lnTo>
                  <a:lnTo>
                    <a:pt x="68" y="16"/>
                  </a:lnTo>
                  <a:lnTo>
                    <a:pt x="68" y="0"/>
                  </a:lnTo>
                  <a:lnTo>
                    <a:pt x="94" y="0"/>
                  </a:lnTo>
                  <a:lnTo>
                    <a:pt x="94" y="110"/>
                  </a:lnTo>
                  <a:lnTo>
                    <a:pt x="267" y="110"/>
                  </a:lnTo>
                  <a:lnTo>
                    <a:pt x="267" y="0"/>
                  </a:lnTo>
                  <a:lnTo>
                    <a:pt x="296" y="0"/>
                  </a:lnTo>
                  <a:lnTo>
                    <a:pt x="296" y="16"/>
                  </a:lnTo>
                  <a:lnTo>
                    <a:pt x="338" y="16"/>
                  </a:lnTo>
                  <a:lnTo>
                    <a:pt x="338" y="0"/>
                  </a:lnTo>
                  <a:lnTo>
                    <a:pt x="364" y="0"/>
                  </a:lnTo>
                  <a:lnTo>
                    <a:pt x="364" y="408"/>
                  </a:lnTo>
                  <a:lnTo>
                    <a:pt x="338" y="408"/>
                  </a:lnTo>
                  <a:lnTo>
                    <a:pt x="338" y="395"/>
                  </a:lnTo>
                  <a:lnTo>
                    <a:pt x="296" y="395"/>
                  </a:lnTo>
                  <a:lnTo>
                    <a:pt x="296" y="408"/>
                  </a:lnTo>
                  <a:lnTo>
                    <a:pt x="267" y="408"/>
                  </a:lnTo>
                  <a:lnTo>
                    <a:pt x="267" y="301"/>
                  </a:lnTo>
                  <a:lnTo>
                    <a:pt x="94" y="301"/>
                  </a:lnTo>
                  <a:lnTo>
                    <a:pt x="94" y="408"/>
                  </a:lnTo>
                  <a:lnTo>
                    <a:pt x="68" y="408"/>
                  </a:lnTo>
                  <a:lnTo>
                    <a:pt x="68" y="395"/>
                  </a:lnTo>
                  <a:lnTo>
                    <a:pt x="24" y="395"/>
                  </a:lnTo>
                  <a:lnTo>
                    <a:pt x="24" y="408"/>
                  </a:lnTo>
                  <a:lnTo>
                    <a:pt x="0" y="408"/>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76" name="Freeform 777"/>
            <p:cNvSpPr/>
            <p:nvPr/>
          </p:nvSpPr>
          <p:spPr bwMode="auto">
            <a:xfrm>
              <a:off x="19004566" y="3429008"/>
              <a:ext cx="66675" cy="628651"/>
            </a:xfrm>
            <a:custGeom>
              <a:avLst/>
              <a:gdLst>
                <a:gd name="T0" fmla="*/ 0 w 42"/>
                <a:gd name="T1" fmla="*/ 0 h 396"/>
                <a:gd name="T2" fmla="*/ 8 w 42"/>
                <a:gd name="T3" fmla="*/ 3 h 396"/>
                <a:gd name="T4" fmla="*/ 21 w 42"/>
                <a:gd name="T5" fmla="*/ 3 h 396"/>
                <a:gd name="T6" fmla="*/ 31 w 42"/>
                <a:gd name="T7" fmla="*/ 3 h 396"/>
                <a:gd name="T8" fmla="*/ 42 w 42"/>
                <a:gd name="T9" fmla="*/ 0 h 396"/>
                <a:gd name="T10" fmla="*/ 42 w 42"/>
                <a:gd name="T11" fmla="*/ 396 h 396"/>
                <a:gd name="T12" fmla="*/ 0 w 42"/>
                <a:gd name="T13" fmla="*/ 396 h 396"/>
                <a:gd name="T14" fmla="*/ 0 w 42"/>
                <a:gd name="T15" fmla="*/ 0 h 3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96">
                  <a:moveTo>
                    <a:pt x="0" y="0"/>
                  </a:moveTo>
                  <a:lnTo>
                    <a:pt x="8" y="3"/>
                  </a:lnTo>
                  <a:lnTo>
                    <a:pt x="21" y="3"/>
                  </a:lnTo>
                  <a:lnTo>
                    <a:pt x="31" y="3"/>
                  </a:lnTo>
                  <a:lnTo>
                    <a:pt x="42" y="0"/>
                  </a:lnTo>
                  <a:lnTo>
                    <a:pt x="42" y="396"/>
                  </a:lnTo>
                  <a:lnTo>
                    <a:pt x="0" y="396"/>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77" name="Freeform 778"/>
            <p:cNvSpPr/>
            <p:nvPr/>
          </p:nvSpPr>
          <p:spPr bwMode="auto">
            <a:xfrm>
              <a:off x="18983928" y="3308358"/>
              <a:ext cx="103188" cy="104775"/>
            </a:xfrm>
            <a:custGeom>
              <a:avLst/>
              <a:gdLst>
                <a:gd name="T0" fmla="*/ 34 w 65"/>
                <a:gd name="T1" fmla="*/ 0 h 66"/>
                <a:gd name="T2" fmla="*/ 44 w 65"/>
                <a:gd name="T3" fmla="*/ 3 h 66"/>
                <a:gd name="T4" fmla="*/ 52 w 65"/>
                <a:gd name="T5" fmla="*/ 8 h 66"/>
                <a:gd name="T6" fmla="*/ 60 w 65"/>
                <a:gd name="T7" fmla="*/ 13 h 66"/>
                <a:gd name="T8" fmla="*/ 65 w 65"/>
                <a:gd name="T9" fmla="*/ 24 h 66"/>
                <a:gd name="T10" fmla="*/ 65 w 65"/>
                <a:gd name="T11" fmla="*/ 34 h 66"/>
                <a:gd name="T12" fmla="*/ 65 w 65"/>
                <a:gd name="T13" fmla="*/ 45 h 66"/>
                <a:gd name="T14" fmla="*/ 60 w 65"/>
                <a:gd name="T15" fmla="*/ 53 h 66"/>
                <a:gd name="T16" fmla="*/ 52 w 65"/>
                <a:gd name="T17" fmla="*/ 61 h 66"/>
                <a:gd name="T18" fmla="*/ 44 w 65"/>
                <a:gd name="T19" fmla="*/ 66 h 66"/>
                <a:gd name="T20" fmla="*/ 34 w 65"/>
                <a:gd name="T21" fmla="*/ 66 h 66"/>
                <a:gd name="T22" fmla="*/ 23 w 65"/>
                <a:gd name="T23" fmla="*/ 66 h 66"/>
                <a:gd name="T24" fmla="*/ 13 w 65"/>
                <a:gd name="T25" fmla="*/ 61 h 66"/>
                <a:gd name="T26" fmla="*/ 7 w 65"/>
                <a:gd name="T27" fmla="*/ 53 h 66"/>
                <a:gd name="T28" fmla="*/ 2 w 65"/>
                <a:gd name="T29" fmla="*/ 45 h 66"/>
                <a:gd name="T30" fmla="*/ 0 w 65"/>
                <a:gd name="T31" fmla="*/ 34 h 66"/>
                <a:gd name="T32" fmla="*/ 2 w 65"/>
                <a:gd name="T33" fmla="*/ 24 h 66"/>
                <a:gd name="T34" fmla="*/ 7 w 65"/>
                <a:gd name="T35" fmla="*/ 13 h 66"/>
                <a:gd name="T36" fmla="*/ 13 w 65"/>
                <a:gd name="T37" fmla="*/ 8 h 66"/>
                <a:gd name="T38" fmla="*/ 23 w 65"/>
                <a:gd name="T39" fmla="*/ 3 h 66"/>
                <a:gd name="T40" fmla="*/ 34 w 65"/>
                <a:gd name="T4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66">
                  <a:moveTo>
                    <a:pt x="34" y="0"/>
                  </a:moveTo>
                  <a:lnTo>
                    <a:pt x="44" y="3"/>
                  </a:lnTo>
                  <a:lnTo>
                    <a:pt x="52" y="8"/>
                  </a:lnTo>
                  <a:lnTo>
                    <a:pt x="60" y="13"/>
                  </a:lnTo>
                  <a:lnTo>
                    <a:pt x="65" y="24"/>
                  </a:lnTo>
                  <a:lnTo>
                    <a:pt x="65" y="34"/>
                  </a:lnTo>
                  <a:lnTo>
                    <a:pt x="65" y="45"/>
                  </a:lnTo>
                  <a:lnTo>
                    <a:pt x="60" y="53"/>
                  </a:lnTo>
                  <a:lnTo>
                    <a:pt x="52" y="61"/>
                  </a:lnTo>
                  <a:lnTo>
                    <a:pt x="44" y="66"/>
                  </a:lnTo>
                  <a:lnTo>
                    <a:pt x="34" y="66"/>
                  </a:lnTo>
                  <a:lnTo>
                    <a:pt x="23" y="66"/>
                  </a:lnTo>
                  <a:lnTo>
                    <a:pt x="13" y="61"/>
                  </a:lnTo>
                  <a:lnTo>
                    <a:pt x="7" y="53"/>
                  </a:lnTo>
                  <a:lnTo>
                    <a:pt x="2" y="45"/>
                  </a:lnTo>
                  <a:lnTo>
                    <a:pt x="0" y="34"/>
                  </a:lnTo>
                  <a:lnTo>
                    <a:pt x="2" y="24"/>
                  </a:lnTo>
                  <a:lnTo>
                    <a:pt x="7" y="13"/>
                  </a:lnTo>
                  <a:lnTo>
                    <a:pt x="13" y="8"/>
                  </a:lnTo>
                  <a:lnTo>
                    <a:pt x="23" y="3"/>
                  </a:lnTo>
                  <a:lnTo>
                    <a:pt x="3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78" name="Rectangle 779"/>
            <p:cNvSpPr>
              <a:spLocks noChangeArrowheads="1"/>
            </p:cNvSpPr>
            <p:nvPr/>
          </p:nvSpPr>
          <p:spPr bwMode="auto">
            <a:xfrm>
              <a:off x="19107754" y="3433770"/>
              <a:ext cx="565151" cy="403226"/>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79" name="Freeform 780"/>
            <p:cNvSpPr/>
            <p:nvPr/>
          </p:nvSpPr>
          <p:spPr bwMode="auto">
            <a:xfrm>
              <a:off x="20903220" y="768352"/>
              <a:ext cx="300038" cy="893765"/>
            </a:xfrm>
            <a:custGeom>
              <a:avLst/>
              <a:gdLst>
                <a:gd name="T0" fmla="*/ 82 w 189"/>
                <a:gd name="T1" fmla="*/ 0 h 563"/>
                <a:gd name="T2" fmla="*/ 108 w 189"/>
                <a:gd name="T3" fmla="*/ 0 h 563"/>
                <a:gd name="T4" fmla="*/ 123 w 189"/>
                <a:gd name="T5" fmla="*/ 134 h 563"/>
                <a:gd name="T6" fmla="*/ 139 w 189"/>
                <a:gd name="T7" fmla="*/ 134 h 563"/>
                <a:gd name="T8" fmla="*/ 126 w 189"/>
                <a:gd name="T9" fmla="*/ 3 h 563"/>
                <a:gd name="T10" fmla="*/ 142 w 189"/>
                <a:gd name="T11" fmla="*/ 11 h 563"/>
                <a:gd name="T12" fmla="*/ 155 w 189"/>
                <a:gd name="T13" fmla="*/ 29 h 563"/>
                <a:gd name="T14" fmla="*/ 163 w 189"/>
                <a:gd name="T15" fmla="*/ 50 h 563"/>
                <a:gd name="T16" fmla="*/ 171 w 189"/>
                <a:gd name="T17" fmla="*/ 69 h 563"/>
                <a:gd name="T18" fmla="*/ 181 w 189"/>
                <a:gd name="T19" fmla="*/ 103 h 563"/>
                <a:gd name="T20" fmla="*/ 189 w 189"/>
                <a:gd name="T21" fmla="*/ 137 h 563"/>
                <a:gd name="T22" fmla="*/ 189 w 189"/>
                <a:gd name="T23" fmla="*/ 158 h 563"/>
                <a:gd name="T24" fmla="*/ 184 w 189"/>
                <a:gd name="T25" fmla="*/ 178 h 563"/>
                <a:gd name="T26" fmla="*/ 176 w 189"/>
                <a:gd name="T27" fmla="*/ 197 h 563"/>
                <a:gd name="T28" fmla="*/ 163 w 189"/>
                <a:gd name="T29" fmla="*/ 218 h 563"/>
                <a:gd name="T30" fmla="*/ 144 w 189"/>
                <a:gd name="T31" fmla="*/ 241 h 563"/>
                <a:gd name="T32" fmla="*/ 121 w 189"/>
                <a:gd name="T33" fmla="*/ 257 h 563"/>
                <a:gd name="T34" fmla="*/ 121 w 189"/>
                <a:gd name="T35" fmla="*/ 563 h 563"/>
                <a:gd name="T36" fmla="*/ 68 w 189"/>
                <a:gd name="T37" fmla="*/ 563 h 563"/>
                <a:gd name="T38" fmla="*/ 68 w 189"/>
                <a:gd name="T39" fmla="*/ 257 h 563"/>
                <a:gd name="T40" fmla="*/ 45 w 189"/>
                <a:gd name="T41" fmla="*/ 241 h 563"/>
                <a:gd name="T42" fmla="*/ 27 w 189"/>
                <a:gd name="T43" fmla="*/ 218 h 563"/>
                <a:gd name="T44" fmla="*/ 13 w 189"/>
                <a:gd name="T45" fmla="*/ 197 h 563"/>
                <a:gd name="T46" fmla="*/ 3 w 189"/>
                <a:gd name="T47" fmla="*/ 178 h 563"/>
                <a:gd name="T48" fmla="*/ 0 w 189"/>
                <a:gd name="T49" fmla="*/ 158 h 563"/>
                <a:gd name="T50" fmla="*/ 0 w 189"/>
                <a:gd name="T51" fmla="*/ 137 h 563"/>
                <a:gd name="T52" fmla="*/ 8 w 189"/>
                <a:gd name="T53" fmla="*/ 103 h 563"/>
                <a:gd name="T54" fmla="*/ 19 w 189"/>
                <a:gd name="T55" fmla="*/ 69 h 563"/>
                <a:gd name="T56" fmla="*/ 27 w 189"/>
                <a:gd name="T57" fmla="*/ 50 h 563"/>
                <a:gd name="T58" fmla="*/ 34 w 189"/>
                <a:gd name="T59" fmla="*/ 29 h 563"/>
                <a:gd name="T60" fmla="*/ 48 w 189"/>
                <a:gd name="T61" fmla="*/ 11 h 563"/>
                <a:gd name="T62" fmla="*/ 63 w 189"/>
                <a:gd name="T63" fmla="*/ 3 h 563"/>
                <a:gd name="T64" fmla="*/ 50 w 189"/>
                <a:gd name="T65" fmla="*/ 134 h 563"/>
                <a:gd name="T66" fmla="*/ 66 w 189"/>
                <a:gd name="T67" fmla="*/ 134 h 563"/>
                <a:gd name="T68" fmla="*/ 82 w 189"/>
                <a:gd name="T69"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563">
                  <a:moveTo>
                    <a:pt x="82" y="0"/>
                  </a:moveTo>
                  <a:lnTo>
                    <a:pt x="108" y="0"/>
                  </a:lnTo>
                  <a:lnTo>
                    <a:pt x="123" y="134"/>
                  </a:lnTo>
                  <a:lnTo>
                    <a:pt x="139" y="134"/>
                  </a:lnTo>
                  <a:lnTo>
                    <a:pt x="126" y="3"/>
                  </a:lnTo>
                  <a:lnTo>
                    <a:pt x="142" y="11"/>
                  </a:lnTo>
                  <a:lnTo>
                    <a:pt x="155" y="29"/>
                  </a:lnTo>
                  <a:lnTo>
                    <a:pt x="163" y="50"/>
                  </a:lnTo>
                  <a:lnTo>
                    <a:pt x="171" y="69"/>
                  </a:lnTo>
                  <a:lnTo>
                    <a:pt x="181" y="103"/>
                  </a:lnTo>
                  <a:lnTo>
                    <a:pt x="189" y="137"/>
                  </a:lnTo>
                  <a:lnTo>
                    <a:pt x="189" y="158"/>
                  </a:lnTo>
                  <a:lnTo>
                    <a:pt x="184" y="178"/>
                  </a:lnTo>
                  <a:lnTo>
                    <a:pt x="176" y="197"/>
                  </a:lnTo>
                  <a:lnTo>
                    <a:pt x="163" y="218"/>
                  </a:lnTo>
                  <a:lnTo>
                    <a:pt x="144" y="241"/>
                  </a:lnTo>
                  <a:lnTo>
                    <a:pt x="121" y="257"/>
                  </a:lnTo>
                  <a:lnTo>
                    <a:pt x="121" y="563"/>
                  </a:lnTo>
                  <a:lnTo>
                    <a:pt x="68" y="563"/>
                  </a:lnTo>
                  <a:lnTo>
                    <a:pt x="68" y="257"/>
                  </a:lnTo>
                  <a:lnTo>
                    <a:pt x="45" y="241"/>
                  </a:lnTo>
                  <a:lnTo>
                    <a:pt x="27" y="218"/>
                  </a:lnTo>
                  <a:lnTo>
                    <a:pt x="13" y="197"/>
                  </a:lnTo>
                  <a:lnTo>
                    <a:pt x="3" y="178"/>
                  </a:lnTo>
                  <a:lnTo>
                    <a:pt x="0" y="158"/>
                  </a:lnTo>
                  <a:lnTo>
                    <a:pt x="0" y="137"/>
                  </a:lnTo>
                  <a:lnTo>
                    <a:pt x="8" y="103"/>
                  </a:lnTo>
                  <a:lnTo>
                    <a:pt x="19" y="69"/>
                  </a:lnTo>
                  <a:lnTo>
                    <a:pt x="27" y="50"/>
                  </a:lnTo>
                  <a:lnTo>
                    <a:pt x="34" y="29"/>
                  </a:lnTo>
                  <a:lnTo>
                    <a:pt x="48" y="11"/>
                  </a:lnTo>
                  <a:lnTo>
                    <a:pt x="63" y="3"/>
                  </a:lnTo>
                  <a:lnTo>
                    <a:pt x="50" y="134"/>
                  </a:lnTo>
                  <a:lnTo>
                    <a:pt x="66" y="134"/>
                  </a:lnTo>
                  <a:lnTo>
                    <a:pt x="8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80" name="Freeform 781"/>
            <p:cNvSpPr/>
            <p:nvPr/>
          </p:nvSpPr>
          <p:spPr bwMode="auto">
            <a:xfrm>
              <a:off x="21344545" y="768352"/>
              <a:ext cx="203200" cy="893765"/>
            </a:xfrm>
            <a:custGeom>
              <a:avLst/>
              <a:gdLst>
                <a:gd name="T0" fmla="*/ 73 w 128"/>
                <a:gd name="T1" fmla="*/ 0 h 563"/>
                <a:gd name="T2" fmla="*/ 128 w 128"/>
                <a:gd name="T3" fmla="*/ 0 h 563"/>
                <a:gd name="T4" fmla="*/ 128 w 128"/>
                <a:gd name="T5" fmla="*/ 563 h 563"/>
                <a:gd name="T6" fmla="*/ 73 w 128"/>
                <a:gd name="T7" fmla="*/ 563 h 563"/>
                <a:gd name="T8" fmla="*/ 73 w 128"/>
                <a:gd name="T9" fmla="*/ 317 h 563"/>
                <a:gd name="T10" fmla="*/ 65 w 128"/>
                <a:gd name="T11" fmla="*/ 315 h 563"/>
                <a:gd name="T12" fmla="*/ 58 w 128"/>
                <a:gd name="T13" fmla="*/ 312 h 563"/>
                <a:gd name="T14" fmla="*/ 44 w 128"/>
                <a:gd name="T15" fmla="*/ 302 h 563"/>
                <a:gd name="T16" fmla="*/ 31 w 128"/>
                <a:gd name="T17" fmla="*/ 288 h 563"/>
                <a:gd name="T18" fmla="*/ 21 w 128"/>
                <a:gd name="T19" fmla="*/ 270 h 563"/>
                <a:gd name="T20" fmla="*/ 10 w 128"/>
                <a:gd name="T21" fmla="*/ 241 h 563"/>
                <a:gd name="T22" fmla="*/ 3 w 128"/>
                <a:gd name="T23" fmla="*/ 207 h 563"/>
                <a:gd name="T24" fmla="*/ 0 w 128"/>
                <a:gd name="T25" fmla="*/ 160 h 563"/>
                <a:gd name="T26" fmla="*/ 3 w 128"/>
                <a:gd name="T27" fmla="*/ 113 h 563"/>
                <a:gd name="T28" fmla="*/ 10 w 128"/>
                <a:gd name="T29" fmla="*/ 76 h 563"/>
                <a:gd name="T30" fmla="*/ 21 w 128"/>
                <a:gd name="T31" fmla="*/ 48 h 563"/>
                <a:gd name="T32" fmla="*/ 31 w 128"/>
                <a:gd name="T33" fmla="*/ 29 h 563"/>
                <a:gd name="T34" fmla="*/ 44 w 128"/>
                <a:gd name="T35" fmla="*/ 16 h 563"/>
                <a:gd name="T36" fmla="*/ 55 w 128"/>
                <a:gd name="T37" fmla="*/ 8 h 563"/>
                <a:gd name="T38" fmla="*/ 65 w 128"/>
                <a:gd name="T39" fmla="*/ 3 h 563"/>
                <a:gd name="T40" fmla="*/ 71 w 128"/>
                <a:gd name="T41" fmla="*/ 3 h 563"/>
                <a:gd name="T42" fmla="*/ 73 w 128"/>
                <a:gd name="T43"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563">
                  <a:moveTo>
                    <a:pt x="73" y="0"/>
                  </a:moveTo>
                  <a:lnTo>
                    <a:pt x="128" y="0"/>
                  </a:lnTo>
                  <a:lnTo>
                    <a:pt x="128" y="563"/>
                  </a:lnTo>
                  <a:lnTo>
                    <a:pt x="73" y="563"/>
                  </a:lnTo>
                  <a:lnTo>
                    <a:pt x="73" y="317"/>
                  </a:lnTo>
                  <a:lnTo>
                    <a:pt x="65" y="315"/>
                  </a:lnTo>
                  <a:lnTo>
                    <a:pt x="58" y="312"/>
                  </a:lnTo>
                  <a:lnTo>
                    <a:pt x="44" y="302"/>
                  </a:lnTo>
                  <a:lnTo>
                    <a:pt x="31" y="288"/>
                  </a:lnTo>
                  <a:lnTo>
                    <a:pt x="21" y="270"/>
                  </a:lnTo>
                  <a:lnTo>
                    <a:pt x="10" y="241"/>
                  </a:lnTo>
                  <a:lnTo>
                    <a:pt x="3" y="207"/>
                  </a:lnTo>
                  <a:lnTo>
                    <a:pt x="0" y="160"/>
                  </a:lnTo>
                  <a:lnTo>
                    <a:pt x="3" y="113"/>
                  </a:lnTo>
                  <a:lnTo>
                    <a:pt x="10" y="76"/>
                  </a:lnTo>
                  <a:lnTo>
                    <a:pt x="21" y="48"/>
                  </a:lnTo>
                  <a:lnTo>
                    <a:pt x="31" y="29"/>
                  </a:lnTo>
                  <a:lnTo>
                    <a:pt x="44" y="16"/>
                  </a:lnTo>
                  <a:lnTo>
                    <a:pt x="55" y="8"/>
                  </a:lnTo>
                  <a:lnTo>
                    <a:pt x="65" y="3"/>
                  </a:lnTo>
                  <a:lnTo>
                    <a:pt x="71" y="3"/>
                  </a:lnTo>
                  <a:lnTo>
                    <a:pt x="7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81" name="Freeform 782"/>
            <p:cNvSpPr/>
            <p:nvPr/>
          </p:nvSpPr>
          <p:spPr bwMode="auto">
            <a:xfrm>
              <a:off x="19182366" y="2827344"/>
              <a:ext cx="204788" cy="406401"/>
            </a:xfrm>
            <a:custGeom>
              <a:avLst/>
              <a:gdLst>
                <a:gd name="T0" fmla="*/ 0 w 129"/>
                <a:gd name="T1" fmla="*/ 0 h 256"/>
                <a:gd name="T2" fmla="*/ 129 w 129"/>
                <a:gd name="T3" fmla="*/ 102 h 256"/>
                <a:gd name="T4" fmla="*/ 0 w 129"/>
                <a:gd name="T5" fmla="*/ 256 h 256"/>
                <a:gd name="T6" fmla="*/ 0 w 129"/>
                <a:gd name="T7" fmla="*/ 0 h 256"/>
              </a:gdLst>
              <a:ahLst/>
              <a:cxnLst>
                <a:cxn ang="0">
                  <a:pos x="T0" y="T1"/>
                </a:cxn>
                <a:cxn ang="0">
                  <a:pos x="T2" y="T3"/>
                </a:cxn>
                <a:cxn ang="0">
                  <a:pos x="T4" y="T5"/>
                </a:cxn>
                <a:cxn ang="0">
                  <a:pos x="T6" y="T7"/>
                </a:cxn>
              </a:cxnLst>
              <a:rect l="0" t="0" r="r" b="b"/>
              <a:pathLst>
                <a:path w="129" h="256">
                  <a:moveTo>
                    <a:pt x="0" y="0"/>
                  </a:moveTo>
                  <a:lnTo>
                    <a:pt x="129" y="102"/>
                  </a:lnTo>
                  <a:lnTo>
                    <a:pt x="0" y="256"/>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82" name="Freeform 783"/>
            <p:cNvSpPr/>
            <p:nvPr/>
          </p:nvSpPr>
          <p:spPr bwMode="auto">
            <a:xfrm>
              <a:off x="19672905" y="2827344"/>
              <a:ext cx="204788" cy="406401"/>
            </a:xfrm>
            <a:custGeom>
              <a:avLst/>
              <a:gdLst>
                <a:gd name="T0" fmla="*/ 129 w 129"/>
                <a:gd name="T1" fmla="*/ 0 h 256"/>
                <a:gd name="T2" fmla="*/ 129 w 129"/>
                <a:gd name="T3" fmla="*/ 256 h 256"/>
                <a:gd name="T4" fmla="*/ 0 w 129"/>
                <a:gd name="T5" fmla="*/ 102 h 256"/>
                <a:gd name="T6" fmla="*/ 129 w 129"/>
                <a:gd name="T7" fmla="*/ 0 h 256"/>
              </a:gdLst>
              <a:ahLst/>
              <a:cxnLst>
                <a:cxn ang="0">
                  <a:pos x="T0" y="T1"/>
                </a:cxn>
                <a:cxn ang="0">
                  <a:pos x="T2" y="T3"/>
                </a:cxn>
                <a:cxn ang="0">
                  <a:pos x="T4" y="T5"/>
                </a:cxn>
                <a:cxn ang="0">
                  <a:pos x="T6" y="T7"/>
                </a:cxn>
              </a:cxnLst>
              <a:rect l="0" t="0" r="r" b="b"/>
              <a:pathLst>
                <a:path w="129" h="256">
                  <a:moveTo>
                    <a:pt x="129" y="0"/>
                  </a:moveTo>
                  <a:lnTo>
                    <a:pt x="129" y="256"/>
                  </a:lnTo>
                  <a:lnTo>
                    <a:pt x="0" y="102"/>
                  </a:lnTo>
                  <a:lnTo>
                    <a:pt x="12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83" name="Rectangle 784"/>
            <p:cNvSpPr>
              <a:spLocks noChangeArrowheads="1"/>
            </p:cNvSpPr>
            <p:nvPr/>
          </p:nvSpPr>
          <p:spPr bwMode="auto">
            <a:xfrm>
              <a:off x="19877693" y="3251207"/>
              <a:ext cx="1588" cy="1588"/>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84" name="Rectangle 785"/>
            <p:cNvSpPr>
              <a:spLocks noChangeArrowheads="1"/>
            </p:cNvSpPr>
            <p:nvPr/>
          </p:nvSpPr>
          <p:spPr bwMode="auto">
            <a:xfrm>
              <a:off x="19182366" y="3251207"/>
              <a:ext cx="1588" cy="1588"/>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85" name="Freeform 786"/>
            <p:cNvSpPr/>
            <p:nvPr/>
          </p:nvSpPr>
          <p:spPr bwMode="auto">
            <a:xfrm>
              <a:off x="19195066" y="3001969"/>
              <a:ext cx="669926" cy="249238"/>
            </a:xfrm>
            <a:custGeom>
              <a:avLst/>
              <a:gdLst>
                <a:gd name="T0" fmla="*/ 131 w 422"/>
                <a:gd name="T1" fmla="*/ 0 h 157"/>
                <a:gd name="T2" fmla="*/ 212 w 422"/>
                <a:gd name="T3" fmla="*/ 65 h 157"/>
                <a:gd name="T4" fmla="*/ 291 w 422"/>
                <a:gd name="T5" fmla="*/ 0 h 157"/>
                <a:gd name="T6" fmla="*/ 422 w 422"/>
                <a:gd name="T7" fmla="*/ 157 h 157"/>
                <a:gd name="T8" fmla="*/ 422 w 422"/>
                <a:gd name="T9" fmla="*/ 157 h 157"/>
                <a:gd name="T10" fmla="*/ 0 w 422"/>
                <a:gd name="T11" fmla="*/ 157 h 157"/>
                <a:gd name="T12" fmla="*/ 0 w 422"/>
                <a:gd name="T13" fmla="*/ 157 h 157"/>
                <a:gd name="T14" fmla="*/ 131 w 422"/>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57">
                  <a:moveTo>
                    <a:pt x="131" y="0"/>
                  </a:moveTo>
                  <a:lnTo>
                    <a:pt x="212" y="65"/>
                  </a:lnTo>
                  <a:lnTo>
                    <a:pt x="291" y="0"/>
                  </a:lnTo>
                  <a:lnTo>
                    <a:pt x="422" y="157"/>
                  </a:lnTo>
                  <a:lnTo>
                    <a:pt x="422" y="157"/>
                  </a:lnTo>
                  <a:lnTo>
                    <a:pt x="0" y="157"/>
                  </a:lnTo>
                  <a:lnTo>
                    <a:pt x="0" y="157"/>
                  </a:lnTo>
                  <a:lnTo>
                    <a:pt x="13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86" name="Freeform 787"/>
            <p:cNvSpPr/>
            <p:nvPr/>
          </p:nvSpPr>
          <p:spPr bwMode="auto">
            <a:xfrm>
              <a:off x="19199829" y="2814644"/>
              <a:ext cx="660401" cy="265113"/>
            </a:xfrm>
            <a:custGeom>
              <a:avLst/>
              <a:gdLst>
                <a:gd name="T0" fmla="*/ 0 w 416"/>
                <a:gd name="T1" fmla="*/ 0 h 167"/>
                <a:gd name="T2" fmla="*/ 416 w 416"/>
                <a:gd name="T3" fmla="*/ 0 h 167"/>
                <a:gd name="T4" fmla="*/ 290 w 416"/>
                <a:gd name="T5" fmla="*/ 102 h 167"/>
                <a:gd name="T6" fmla="*/ 285 w 416"/>
                <a:gd name="T7" fmla="*/ 104 h 167"/>
                <a:gd name="T8" fmla="*/ 280 w 416"/>
                <a:gd name="T9" fmla="*/ 110 h 167"/>
                <a:gd name="T10" fmla="*/ 209 w 416"/>
                <a:gd name="T11" fmla="*/ 167 h 167"/>
                <a:gd name="T12" fmla="*/ 136 w 416"/>
                <a:gd name="T13" fmla="*/ 110 h 167"/>
                <a:gd name="T14" fmla="*/ 131 w 416"/>
                <a:gd name="T15" fmla="*/ 104 h 167"/>
                <a:gd name="T16" fmla="*/ 125 w 416"/>
                <a:gd name="T17" fmla="*/ 102 h 167"/>
                <a:gd name="T18" fmla="*/ 0 w 416"/>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6" h="167">
                  <a:moveTo>
                    <a:pt x="0" y="0"/>
                  </a:moveTo>
                  <a:lnTo>
                    <a:pt x="416" y="0"/>
                  </a:lnTo>
                  <a:lnTo>
                    <a:pt x="290" y="102"/>
                  </a:lnTo>
                  <a:lnTo>
                    <a:pt x="285" y="104"/>
                  </a:lnTo>
                  <a:lnTo>
                    <a:pt x="280" y="110"/>
                  </a:lnTo>
                  <a:lnTo>
                    <a:pt x="209" y="167"/>
                  </a:lnTo>
                  <a:lnTo>
                    <a:pt x="136" y="110"/>
                  </a:lnTo>
                  <a:lnTo>
                    <a:pt x="131" y="104"/>
                  </a:lnTo>
                  <a:lnTo>
                    <a:pt x="125" y="102"/>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87" name="Rectangle 788"/>
            <p:cNvSpPr>
              <a:spLocks noChangeArrowheads="1"/>
            </p:cNvSpPr>
            <p:nvPr/>
          </p:nvSpPr>
          <p:spPr bwMode="auto">
            <a:xfrm>
              <a:off x="22492310" y="2568581"/>
              <a:ext cx="120650" cy="50800"/>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88" name="Freeform 789"/>
            <p:cNvSpPr>
              <a:spLocks noEditPoints="1"/>
            </p:cNvSpPr>
            <p:nvPr/>
          </p:nvSpPr>
          <p:spPr bwMode="auto">
            <a:xfrm>
              <a:off x="22030347" y="2640019"/>
              <a:ext cx="665164" cy="477839"/>
            </a:xfrm>
            <a:custGeom>
              <a:avLst/>
              <a:gdLst>
                <a:gd name="T0" fmla="*/ 209 w 419"/>
                <a:gd name="T1" fmla="*/ 34 h 301"/>
                <a:gd name="T2" fmla="*/ 173 w 419"/>
                <a:gd name="T3" fmla="*/ 39 h 301"/>
                <a:gd name="T4" fmla="*/ 139 w 419"/>
                <a:gd name="T5" fmla="*/ 55 h 301"/>
                <a:gd name="T6" fmla="*/ 115 w 419"/>
                <a:gd name="T7" fmla="*/ 81 h 301"/>
                <a:gd name="T8" fmla="*/ 97 w 419"/>
                <a:gd name="T9" fmla="*/ 112 h 301"/>
                <a:gd name="T10" fmla="*/ 92 w 419"/>
                <a:gd name="T11" fmla="*/ 152 h 301"/>
                <a:gd name="T12" fmla="*/ 97 w 419"/>
                <a:gd name="T13" fmla="*/ 188 h 301"/>
                <a:gd name="T14" fmla="*/ 115 w 419"/>
                <a:gd name="T15" fmla="*/ 220 h 301"/>
                <a:gd name="T16" fmla="*/ 139 w 419"/>
                <a:gd name="T17" fmla="*/ 246 h 301"/>
                <a:gd name="T18" fmla="*/ 173 w 419"/>
                <a:gd name="T19" fmla="*/ 262 h 301"/>
                <a:gd name="T20" fmla="*/ 209 w 419"/>
                <a:gd name="T21" fmla="*/ 267 h 301"/>
                <a:gd name="T22" fmla="*/ 246 w 419"/>
                <a:gd name="T23" fmla="*/ 262 h 301"/>
                <a:gd name="T24" fmla="*/ 278 w 419"/>
                <a:gd name="T25" fmla="*/ 246 h 301"/>
                <a:gd name="T26" fmla="*/ 304 w 419"/>
                <a:gd name="T27" fmla="*/ 220 h 301"/>
                <a:gd name="T28" fmla="*/ 322 w 419"/>
                <a:gd name="T29" fmla="*/ 188 h 301"/>
                <a:gd name="T30" fmla="*/ 327 w 419"/>
                <a:gd name="T31" fmla="*/ 152 h 301"/>
                <a:gd name="T32" fmla="*/ 322 w 419"/>
                <a:gd name="T33" fmla="*/ 112 h 301"/>
                <a:gd name="T34" fmla="*/ 304 w 419"/>
                <a:gd name="T35" fmla="*/ 81 h 301"/>
                <a:gd name="T36" fmla="*/ 278 w 419"/>
                <a:gd name="T37" fmla="*/ 55 h 301"/>
                <a:gd name="T38" fmla="*/ 246 w 419"/>
                <a:gd name="T39" fmla="*/ 39 h 301"/>
                <a:gd name="T40" fmla="*/ 209 w 419"/>
                <a:gd name="T41" fmla="*/ 34 h 301"/>
                <a:gd name="T42" fmla="*/ 0 w 419"/>
                <a:gd name="T43" fmla="*/ 0 h 301"/>
                <a:gd name="T44" fmla="*/ 419 w 419"/>
                <a:gd name="T45" fmla="*/ 0 h 301"/>
                <a:gd name="T46" fmla="*/ 419 w 419"/>
                <a:gd name="T47" fmla="*/ 301 h 301"/>
                <a:gd name="T48" fmla="*/ 0 w 419"/>
                <a:gd name="T49" fmla="*/ 301 h 301"/>
                <a:gd name="T50" fmla="*/ 0 w 419"/>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9" h="301">
                  <a:moveTo>
                    <a:pt x="209" y="34"/>
                  </a:moveTo>
                  <a:lnTo>
                    <a:pt x="173" y="39"/>
                  </a:lnTo>
                  <a:lnTo>
                    <a:pt x="139" y="55"/>
                  </a:lnTo>
                  <a:lnTo>
                    <a:pt x="115" y="81"/>
                  </a:lnTo>
                  <a:lnTo>
                    <a:pt x="97" y="112"/>
                  </a:lnTo>
                  <a:lnTo>
                    <a:pt x="92" y="152"/>
                  </a:lnTo>
                  <a:lnTo>
                    <a:pt x="97" y="188"/>
                  </a:lnTo>
                  <a:lnTo>
                    <a:pt x="115" y="220"/>
                  </a:lnTo>
                  <a:lnTo>
                    <a:pt x="139" y="246"/>
                  </a:lnTo>
                  <a:lnTo>
                    <a:pt x="173" y="262"/>
                  </a:lnTo>
                  <a:lnTo>
                    <a:pt x="209" y="267"/>
                  </a:lnTo>
                  <a:lnTo>
                    <a:pt x="246" y="262"/>
                  </a:lnTo>
                  <a:lnTo>
                    <a:pt x="278" y="246"/>
                  </a:lnTo>
                  <a:lnTo>
                    <a:pt x="304" y="220"/>
                  </a:lnTo>
                  <a:lnTo>
                    <a:pt x="322" y="188"/>
                  </a:lnTo>
                  <a:lnTo>
                    <a:pt x="327" y="152"/>
                  </a:lnTo>
                  <a:lnTo>
                    <a:pt x="322" y="112"/>
                  </a:lnTo>
                  <a:lnTo>
                    <a:pt x="304" y="81"/>
                  </a:lnTo>
                  <a:lnTo>
                    <a:pt x="278" y="55"/>
                  </a:lnTo>
                  <a:lnTo>
                    <a:pt x="246" y="39"/>
                  </a:lnTo>
                  <a:lnTo>
                    <a:pt x="209" y="34"/>
                  </a:lnTo>
                  <a:close/>
                  <a:moveTo>
                    <a:pt x="0" y="0"/>
                  </a:moveTo>
                  <a:lnTo>
                    <a:pt x="419" y="0"/>
                  </a:lnTo>
                  <a:lnTo>
                    <a:pt x="419" y="301"/>
                  </a:lnTo>
                  <a:lnTo>
                    <a:pt x="0" y="301"/>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89" name="Freeform 790"/>
            <p:cNvSpPr/>
            <p:nvPr/>
          </p:nvSpPr>
          <p:spPr bwMode="auto">
            <a:xfrm>
              <a:off x="22238310" y="2751144"/>
              <a:ext cx="249238" cy="254001"/>
            </a:xfrm>
            <a:custGeom>
              <a:avLst/>
              <a:gdLst>
                <a:gd name="T0" fmla="*/ 78 w 157"/>
                <a:gd name="T1" fmla="*/ 0 h 160"/>
                <a:gd name="T2" fmla="*/ 110 w 157"/>
                <a:gd name="T3" fmla="*/ 8 h 160"/>
                <a:gd name="T4" fmla="*/ 133 w 157"/>
                <a:gd name="T5" fmla="*/ 24 h 160"/>
                <a:gd name="T6" fmla="*/ 152 w 157"/>
                <a:gd name="T7" fmla="*/ 50 h 160"/>
                <a:gd name="T8" fmla="*/ 157 w 157"/>
                <a:gd name="T9" fmla="*/ 82 h 160"/>
                <a:gd name="T10" fmla="*/ 152 w 157"/>
                <a:gd name="T11" fmla="*/ 110 h 160"/>
                <a:gd name="T12" fmla="*/ 133 w 157"/>
                <a:gd name="T13" fmla="*/ 137 h 160"/>
                <a:gd name="T14" fmla="*/ 110 w 157"/>
                <a:gd name="T15" fmla="*/ 152 h 160"/>
                <a:gd name="T16" fmla="*/ 78 w 157"/>
                <a:gd name="T17" fmla="*/ 160 h 160"/>
                <a:gd name="T18" fmla="*/ 47 w 157"/>
                <a:gd name="T19" fmla="*/ 152 h 160"/>
                <a:gd name="T20" fmla="*/ 23 w 157"/>
                <a:gd name="T21" fmla="*/ 137 h 160"/>
                <a:gd name="T22" fmla="*/ 5 w 157"/>
                <a:gd name="T23" fmla="*/ 110 h 160"/>
                <a:gd name="T24" fmla="*/ 0 w 157"/>
                <a:gd name="T25" fmla="*/ 82 h 160"/>
                <a:gd name="T26" fmla="*/ 5 w 157"/>
                <a:gd name="T27" fmla="*/ 50 h 160"/>
                <a:gd name="T28" fmla="*/ 23 w 157"/>
                <a:gd name="T29" fmla="*/ 24 h 160"/>
                <a:gd name="T30" fmla="*/ 47 w 157"/>
                <a:gd name="T31" fmla="*/ 8 h 160"/>
                <a:gd name="T32" fmla="*/ 78 w 157"/>
                <a:gd name="T3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160">
                  <a:moveTo>
                    <a:pt x="78" y="0"/>
                  </a:moveTo>
                  <a:lnTo>
                    <a:pt x="110" y="8"/>
                  </a:lnTo>
                  <a:lnTo>
                    <a:pt x="133" y="24"/>
                  </a:lnTo>
                  <a:lnTo>
                    <a:pt x="152" y="50"/>
                  </a:lnTo>
                  <a:lnTo>
                    <a:pt x="157" y="82"/>
                  </a:lnTo>
                  <a:lnTo>
                    <a:pt x="152" y="110"/>
                  </a:lnTo>
                  <a:lnTo>
                    <a:pt x="133" y="137"/>
                  </a:lnTo>
                  <a:lnTo>
                    <a:pt x="110" y="152"/>
                  </a:lnTo>
                  <a:lnTo>
                    <a:pt x="78" y="160"/>
                  </a:lnTo>
                  <a:lnTo>
                    <a:pt x="47" y="152"/>
                  </a:lnTo>
                  <a:lnTo>
                    <a:pt x="23" y="137"/>
                  </a:lnTo>
                  <a:lnTo>
                    <a:pt x="5" y="110"/>
                  </a:lnTo>
                  <a:lnTo>
                    <a:pt x="0" y="82"/>
                  </a:lnTo>
                  <a:lnTo>
                    <a:pt x="5" y="50"/>
                  </a:lnTo>
                  <a:lnTo>
                    <a:pt x="23" y="24"/>
                  </a:lnTo>
                  <a:lnTo>
                    <a:pt x="47" y="8"/>
                  </a:lnTo>
                  <a:lnTo>
                    <a:pt x="7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90" name="Freeform 791"/>
            <p:cNvSpPr/>
            <p:nvPr/>
          </p:nvSpPr>
          <p:spPr bwMode="auto">
            <a:xfrm>
              <a:off x="15167571" y="2619381"/>
              <a:ext cx="714376" cy="436564"/>
            </a:xfrm>
            <a:custGeom>
              <a:avLst/>
              <a:gdLst>
                <a:gd name="T0" fmla="*/ 270 w 450"/>
                <a:gd name="T1" fmla="*/ 0 h 275"/>
                <a:gd name="T2" fmla="*/ 314 w 450"/>
                <a:gd name="T3" fmla="*/ 5 h 275"/>
                <a:gd name="T4" fmla="*/ 351 w 450"/>
                <a:gd name="T5" fmla="*/ 26 h 275"/>
                <a:gd name="T6" fmla="*/ 382 w 450"/>
                <a:gd name="T7" fmla="*/ 55 h 275"/>
                <a:gd name="T8" fmla="*/ 401 w 450"/>
                <a:gd name="T9" fmla="*/ 94 h 275"/>
                <a:gd name="T10" fmla="*/ 408 w 450"/>
                <a:gd name="T11" fmla="*/ 136 h 275"/>
                <a:gd name="T12" fmla="*/ 406 w 450"/>
                <a:gd name="T13" fmla="*/ 157 h 275"/>
                <a:gd name="T14" fmla="*/ 401 w 450"/>
                <a:gd name="T15" fmla="*/ 178 h 275"/>
                <a:gd name="T16" fmla="*/ 427 w 450"/>
                <a:gd name="T17" fmla="*/ 186 h 275"/>
                <a:gd name="T18" fmla="*/ 442 w 450"/>
                <a:gd name="T19" fmla="*/ 201 h 275"/>
                <a:gd name="T20" fmla="*/ 450 w 450"/>
                <a:gd name="T21" fmla="*/ 227 h 275"/>
                <a:gd name="T22" fmla="*/ 442 w 450"/>
                <a:gd name="T23" fmla="*/ 251 h 275"/>
                <a:gd name="T24" fmla="*/ 424 w 450"/>
                <a:gd name="T25" fmla="*/ 269 h 275"/>
                <a:gd name="T26" fmla="*/ 401 w 450"/>
                <a:gd name="T27" fmla="*/ 275 h 275"/>
                <a:gd name="T28" fmla="*/ 81 w 450"/>
                <a:gd name="T29" fmla="*/ 275 h 275"/>
                <a:gd name="T30" fmla="*/ 50 w 450"/>
                <a:gd name="T31" fmla="*/ 269 h 275"/>
                <a:gd name="T32" fmla="*/ 23 w 450"/>
                <a:gd name="T33" fmla="*/ 251 h 275"/>
                <a:gd name="T34" fmla="*/ 5 w 450"/>
                <a:gd name="T35" fmla="*/ 227 h 275"/>
                <a:gd name="T36" fmla="*/ 0 w 450"/>
                <a:gd name="T37" fmla="*/ 196 h 275"/>
                <a:gd name="T38" fmla="*/ 5 w 450"/>
                <a:gd name="T39" fmla="*/ 165 h 275"/>
                <a:gd name="T40" fmla="*/ 23 w 450"/>
                <a:gd name="T41" fmla="*/ 138 h 275"/>
                <a:gd name="T42" fmla="*/ 50 w 450"/>
                <a:gd name="T43" fmla="*/ 123 h 275"/>
                <a:gd name="T44" fmla="*/ 81 w 450"/>
                <a:gd name="T45" fmla="*/ 115 h 275"/>
                <a:gd name="T46" fmla="*/ 107 w 450"/>
                <a:gd name="T47" fmla="*/ 120 h 275"/>
                <a:gd name="T48" fmla="*/ 131 w 450"/>
                <a:gd name="T49" fmla="*/ 133 h 275"/>
                <a:gd name="T50" fmla="*/ 139 w 450"/>
                <a:gd name="T51" fmla="*/ 91 h 275"/>
                <a:gd name="T52" fmla="*/ 160 w 450"/>
                <a:gd name="T53" fmla="*/ 55 h 275"/>
                <a:gd name="T54" fmla="*/ 188 w 450"/>
                <a:gd name="T55" fmla="*/ 26 h 275"/>
                <a:gd name="T56" fmla="*/ 225 w 450"/>
                <a:gd name="T57" fmla="*/ 5 h 275"/>
                <a:gd name="T58" fmla="*/ 270 w 450"/>
                <a:gd name="T5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0" h="275">
                  <a:moveTo>
                    <a:pt x="270" y="0"/>
                  </a:moveTo>
                  <a:lnTo>
                    <a:pt x="314" y="5"/>
                  </a:lnTo>
                  <a:lnTo>
                    <a:pt x="351" y="26"/>
                  </a:lnTo>
                  <a:lnTo>
                    <a:pt x="382" y="55"/>
                  </a:lnTo>
                  <a:lnTo>
                    <a:pt x="401" y="94"/>
                  </a:lnTo>
                  <a:lnTo>
                    <a:pt x="408" y="136"/>
                  </a:lnTo>
                  <a:lnTo>
                    <a:pt x="406" y="157"/>
                  </a:lnTo>
                  <a:lnTo>
                    <a:pt x="401" y="178"/>
                  </a:lnTo>
                  <a:lnTo>
                    <a:pt x="427" y="186"/>
                  </a:lnTo>
                  <a:lnTo>
                    <a:pt x="442" y="201"/>
                  </a:lnTo>
                  <a:lnTo>
                    <a:pt x="450" y="227"/>
                  </a:lnTo>
                  <a:lnTo>
                    <a:pt x="442" y="251"/>
                  </a:lnTo>
                  <a:lnTo>
                    <a:pt x="424" y="269"/>
                  </a:lnTo>
                  <a:lnTo>
                    <a:pt x="401" y="275"/>
                  </a:lnTo>
                  <a:lnTo>
                    <a:pt x="81" y="275"/>
                  </a:lnTo>
                  <a:lnTo>
                    <a:pt x="50" y="269"/>
                  </a:lnTo>
                  <a:lnTo>
                    <a:pt x="23" y="251"/>
                  </a:lnTo>
                  <a:lnTo>
                    <a:pt x="5" y="227"/>
                  </a:lnTo>
                  <a:lnTo>
                    <a:pt x="0" y="196"/>
                  </a:lnTo>
                  <a:lnTo>
                    <a:pt x="5" y="165"/>
                  </a:lnTo>
                  <a:lnTo>
                    <a:pt x="23" y="138"/>
                  </a:lnTo>
                  <a:lnTo>
                    <a:pt x="50" y="123"/>
                  </a:lnTo>
                  <a:lnTo>
                    <a:pt x="81" y="115"/>
                  </a:lnTo>
                  <a:lnTo>
                    <a:pt x="107" y="120"/>
                  </a:lnTo>
                  <a:lnTo>
                    <a:pt x="131" y="133"/>
                  </a:lnTo>
                  <a:lnTo>
                    <a:pt x="139" y="91"/>
                  </a:lnTo>
                  <a:lnTo>
                    <a:pt x="160" y="55"/>
                  </a:lnTo>
                  <a:lnTo>
                    <a:pt x="188" y="26"/>
                  </a:lnTo>
                  <a:lnTo>
                    <a:pt x="225" y="5"/>
                  </a:lnTo>
                  <a:lnTo>
                    <a:pt x="27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91" name="Rectangle 792"/>
            <p:cNvSpPr>
              <a:spLocks noChangeArrowheads="1"/>
            </p:cNvSpPr>
            <p:nvPr/>
          </p:nvSpPr>
          <p:spPr bwMode="auto">
            <a:xfrm>
              <a:off x="15270759" y="3097220"/>
              <a:ext cx="58738" cy="133350"/>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92" name="Rectangle 793"/>
            <p:cNvSpPr>
              <a:spLocks noChangeArrowheads="1"/>
            </p:cNvSpPr>
            <p:nvPr/>
          </p:nvSpPr>
          <p:spPr bwMode="auto">
            <a:xfrm>
              <a:off x="15421572" y="3167070"/>
              <a:ext cx="57150" cy="138113"/>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93" name="Rectangle 794"/>
            <p:cNvSpPr>
              <a:spLocks noChangeArrowheads="1"/>
            </p:cNvSpPr>
            <p:nvPr/>
          </p:nvSpPr>
          <p:spPr bwMode="auto">
            <a:xfrm>
              <a:off x="15566035" y="3097220"/>
              <a:ext cx="63500" cy="133350"/>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94" name="Rectangle 795"/>
            <p:cNvSpPr>
              <a:spLocks noChangeArrowheads="1"/>
            </p:cNvSpPr>
            <p:nvPr/>
          </p:nvSpPr>
          <p:spPr bwMode="auto">
            <a:xfrm>
              <a:off x="15716847" y="3167070"/>
              <a:ext cx="61913" cy="138113"/>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95" name="Freeform 796"/>
            <p:cNvSpPr/>
            <p:nvPr/>
          </p:nvSpPr>
          <p:spPr bwMode="auto">
            <a:xfrm>
              <a:off x="13670556" y="3741746"/>
              <a:ext cx="74613" cy="74613"/>
            </a:xfrm>
            <a:custGeom>
              <a:avLst/>
              <a:gdLst>
                <a:gd name="T0" fmla="*/ 24 w 47"/>
                <a:gd name="T1" fmla="*/ 0 h 47"/>
                <a:gd name="T2" fmla="*/ 34 w 47"/>
                <a:gd name="T3" fmla="*/ 0 h 47"/>
                <a:gd name="T4" fmla="*/ 42 w 47"/>
                <a:gd name="T5" fmla="*/ 5 h 47"/>
                <a:gd name="T6" fmla="*/ 47 w 47"/>
                <a:gd name="T7" fmla="*/ 13 h 47"/>
                <a:gd name="T8" fmla="*/ 47 w 47"/>
                <a:gd name="T9" fmla="*/ 23 h 47"/>
                <a:gd name="T10" fmla="*/ 47 w 47"/>
                <a:gd name="T11" fmla="*/ 31 h 47"/>
                <a:gd name="T12" fmla="*/ 42 w 47"/>
                <a:gd name="T13" fmla="*/ 39 h 47"/>
                <a:gd name="T14" fmla="*/ 34 w 47"/>
                <a:gd name="T15" fmla="*/ 44 h 47"/>
                <a:gd name="T16" fmla="*/ 24 w 47"/>
                <a:gd name="T17" fmla="*/ 47 h 47"/>
                <a:gd name="T18" fmla="*/ 16 w 47"/>
                <a:gd name="T19" fmla="*/ 44 h 47"/>
                <a:gd name="T20" fmla="*/ 8 w 47"/>
                <a:gd name="T21" fmla="*/ 39 h 47"/>
                <a:gd name="T22" fmla="*/ 3 w 47"/>
                <a:gd name="T23" fmla="*/ 31 h 47"/>
                <a:gd name="T24" fmla="*/ 0 w 47"/>
                <a:gd name="T25" fmla="*/ 23 h 47"/>
                <a:gd name="T26" fmla="*/ 3 w 47"/>
                <a:gd name="T27" fmla="*/ 13 h 47"/>
                <a:gd name="T28" fmla="*/ 8 w 47"/>
                <a:gd name="T29" fmla="*/ 5 h 47"/>
                <a:gd name="T30" fmla="*/ 16 w 47"/>
                <a:gd name="T31" fmla="*/ 0 h 47"/>
                <a:gd name="T32" fmla="*/ 24 w 47"/>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7">
                  <a:moveTo>
                    <a:pt x="24" y="0"/>
                  </a:moveTo>
                  <a:lnTo>
                    <a:pt x="34" y="0"/>
                  </a:lnTo>
                  <a:lnTo>
                    <a:pt x="42" y="5"/>
                  </a:lnTo>
                  <a:lnTo>
                    <a:pt x="47" y="13"/>
                  </a:lnTo>
                  <a:lnTo>
                    <a:pt x="47" y="23"/>
                  </a:lnTo>
                  <a:lnTo>
                    <a:pt x="47" y="31"/>
                  </a:lnTo>
                  <a:lnTo>
                    <a:pt x="42" y="39"/>
                  </a:lnTo>
                  <a:lnTo>
                    <a:pt x="34" y="44"/>
                  </a:lnTo>
                  <a:lnTo>
                    <a:pt x="24" y="47"/>
                  </a:lnTo>
                  <a:lnTo>
                    <a:pt x="16" y="44"/>
                  </a:lnTo>
                  <a:lnTo>
                    <a:pt x="8" y="39"/>
                  </a:lnTo>
                  <a:lnTo>
                    <a:pt x="3" y="31"/>
                  </a:lnTo>
                  <a:lnTo>
                    <a:pt x="0" y="23"/>
                  </a:lnTo>
                  <a:lnTo>
                    <a:pt x="3" y="13"/>
                  </a:lnTo>
                  <a:lnTo>
                    <a:pt x="8" y="5"/>
                  </a:lnTo>
                  <a:lnTo>
                    <a:pt x="16" y="0"/>
                  </a:lnTo>
                  <a:lnTo>
                    <a:pt x="2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96" name="Freeform 797"/>
            <p:cNvSpPr/>
            <p:nvPr/>
          </p:nvSpPr>
          <p:spPr bwMode="auto">
            <a:xfrm>
              <a:off x="13745169" y="3662371"/>
              <a:ext cx="58738" cy="58738"/>
            </a:xfrm>
            <a:custGeom>
              <a:avLst/>
              <a:gdLst>
                <a:gd name="T0" fmla="*/ 19 w 37"/>
                <a:gd name="T1" fmla="*/ 0 h 37"/>
                <a:gd name="T2" fmla="*/ 27 w 37"/>
                <a:gd name="T3" fmla="*/ 3 h 37"/>
                <a:gd name="T4" fmla="*/ 32 w 37"/>
                <a:gd name="T5" fmla="*/ 5 h 37"/>
                <a:gd name="T6" fmla="*/ 37 w 37"/>
                <a:gd name="T7" fmla="*/ 10 h 37"/>
                <a:gd name="T8" fmla="*/ 37 w 37"/>
                <a:gd name="T9" fmla="*/ 18 h 37"/>
                <a:gd name="T10" fmla="*/ 37 w 37"/>
                <a:gd name="T11" fmla="*/ 26 h 37"/>
                <a:gd name="T12" fmla="*/ 32 w 37"/>
                <a:gd name="T13" fmla="*/ 31 h 37"/>
                <a:gd name="T14" fmla="*/ 27 w 37"/>
                <a:gd name="T15" fmla="*/ 34 h 37"/>
                <a:gd name="T16" fmla="*/ 19 w 37"/>
                <a:gd name="T17" fmla="*/ 37 h 37"/>
                <a:gd name="T18" fmla="*/ 13 w 37"/>
                <a:gd name="T19" fmla="*/ 34 h 37"/>
                <a:gd name="T20" fmla="*/ 6 w 37"/>
                <a:gd name="T21" fmla="*/ 31 h 37"/>
                <a:gd name="T22" fmla="*/ 3 w 37"/>
                <a:gd name="T23" fmla="*/ 26 h 37"/>
                <a:gd name="T24" fmla="*/ 0 w 37"/>
                <a:gd name="T25" fmla="*/ 18 h 37"/>
                <a:gd name="T26" fmla="*/ 3 w 37"/>
                <a:gd name="T27" fmla="*/ 10 h 37"/>
                <a:gd name="T28" fmla="*/ 6 w 37"/>
                <a:gd name="T29" fmla="*/ 5 h 37"/>
                <a:gd name="T30" fmla="*/ 13 w 37"/>
                <a:gd name="T31" fmla="*/ 3 h 37"/>
                <a:gd name="T32" fmla="*/ 19 w 37"/>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7">
                  <a:moveTo>
                    <a:pt x="19" y="0"/>
                  </a:moveTo>
                  <a:lnTo>
                    <a:pt x="27" y="3"/>
                  </a:lnTo>
                  <a:lnTo>
                    <a:pt x="32" y="5"/>
                  </a:lnTo>
                  <a:lnTo>
                    <a:pt x="37" y="10"/>
                  </a:lnTo>
                  <a:lnTo>
                    <a:pt x="37" y="18"/>
                  </a:lnTo>
                  <a:lnTo>
                    <a:pt x="37" y="26"/>
                  </a:lnTo>
                  <a:lnTo>
                    <a:pt x="32" y="31"/>
                  </a:lnTo>
                  <a:lnTo>
                    <a:pt x="27" y="34"/>
                  </a:lnTo>
                  <a:lnTo>
                    <a:pt x="19" y="37"/>
                  </a:lnTo>
                  <a:lnTo>
                    <a:pt x="13" y="34"/>
                  </a:lnTo>
                  <a:lnTo>
                    <a:pt x="6" y="31"/>
                  </a:lnTo>
                  <a:lnTo>
                    <a:pt x="3" y="26"/>
                  </a:lnTo>
                  <a:lnTo>
                    <a:pt x="0" y="18"/>
                  </a:lnTo>
                  <a:lnTo>
                    <a:pt x="3" y="10"/>
                  </a:lnTo>
                  <a:lnTo>
                    <a:pt x="6" y="5"/>
                  </a:lnTo>
                  <a:lnTo>
                    <a:pt x="13" y="3"/>
                  </a:lnTo>
                  <a:lnTo>
                    <a:pt x="1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97" name="Freeform 798"/>
            <p:cNvSpPr/>
            <p:nvPr/>
          </p:nvSpPr>
          <p:spPr bwMode="auto">
            <a:xfrm>
              <a:off x="13691193" y="3562358"/>
              <a:ext cx="38100" cy="41275"/>
            </a:xfrm>
            <a:custGeom>
              <a:avLst/>
              <a:gdLst>
                <a:gd name="T0" fmla="*/ 11 w 24"/>
                <a:gd name="T1" fmla="*/ 0 h 26"/>
                <a:gd name="T2" fmla="*/ 19 w 24"/>
                <a:gd name="T3" fmla="*/ 3 h 26"/>
                <a:gd name="T4" fmla="*/ 24 w 24"/>
                <a:gd name="T5" fmla="*/ 5 h 26"/>
                <a:gd name="T6" fmla="*/ 24 w 24"/>
                <a:gd name="T7" fmla="*/ 13 h 26"/>
                <a:gd name="T8" fmla="*/ 24 w 24"/>
                <a:gd name="T9" fmla="*/ 18 h 26"/>
                <a:gd name="T10" fmla="*/ 19 w 24"/>
                <a:gd name="T11" fmla="*/ 24 h 26"/>
                <a:gd name="T12" fmla="*/ 11 w 24"/>
                <a:gd name="T13" fmla="*/ 26 h 26"/>
                <a:gd name="T14" fmla="*/ 6 w 24"/>
                <a:gd name="T15" fmla="*/ 24 h 26"/>
                <a:gd name="T16" fmla="*/ 0 w 24"/>
                <a:gd name="T17" fmla="*/ 18 h 26"/>
                <a:gd name="T18" fmla="*/ 0 w 24"/>
                <a:gd name="T19" fmla="*/ 13 h 26"/>
                <a:gd name="T20" fmla="*/ 0 w 24"/>
                <a:gd name="T21" fmla="*/ 5 h 26"/>
                <a:gd name="T22" fmla="*/ 6 w 24"/>
                <a:gd name="T23" fmla="*/ 3 h 26"/>
                <a:gd name="T24" fmla="*/ 11 w 24"/>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6">
                  <a:moveTo>
                    <a:pt x="11" y="0"/>
                  </a:moveTo>
                  <a:lnTo>
                    <a:pt x="19" y="3"/>
                  </a:lnTo>
                  <a:lnTo>
                    <a:pt x="24" y="5"/>
                  </a:lnTo>
                  <a:lnTo>
                    <a:pt x="24" y="13"/>
                  </a:lnTo>
                  <a:lnTo>
                    <a:pt x="24" y="18"/>
                  </a:lnTo>
                  <a:lnTo>
                    <a:pt x="19" y="24"/>
                  </a:lnTo>
                  <a:lnTo>
                    <a:pt x="11" y="26"/>
                  </a:lnTo>
                  <a:lnTo>
                    <a:pt x="6" y="24"/>
                  </a:lnTo>
                  <a:lnTo>
                    <a:pt x="0" y="18"/>
                  </a:lnTo>
                  <a:lnTo>
                    <a:pt x="0" y="13"/>
                  </a:lnTo>
                  <a:lnTo>
                    <a:pt x="0" y="5"/>
                  </a:lnTo>
                  <a:lnTo>
                    <a:pt x="6" y="3"/>
                  </a:lnTo>
                  <a:lnTo>
                    <a:pt x="1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98" name="Freeform 799"/>
            <p:cNvSpPr/>
            <p:nvPr/>
          </p:nvSpPr>
          <p:spPr bwMode="auto">
            <a:xfrm>
              <a:off x="13670556" y="3395670"/>
              <a:ext cx="74613" cy="74613"/>
            </a:xfrm>
            <a:custGeom>
              <a:avLst/>
              <a:gdLst>
                <a:gd name="T0" fmla="*/ 24 w 47"/>
                <a:gd name="T1" fmla="*/ 0 h 47"/>
                <a:gd name="T2" fmla="*/ 34 w 47"/>
                <a:gd name="T3" fmla="*/ 3 h 47"/>
                <a:gd name="T4" fmla="*/ 42 w 47"/>
                <a:gd name="T5" fmla="*/ 8 h 47"/>
                <a:gd name="T6" fmla="*/ 47 w 47"/>
                <a:gd name="T7" fmla="*/ 16 h 47"/>
                <a:gd name="T8" fmla="*/ 47 w 47"/>
                <a:gd name="T9" fmla="*/ 24 h 47"/>
                <a:gd name="T10" fmla="*/ 47 w 47"/>
                <a:gd name="T11" fmla="*/ 34 h 47"/>
                <a:gd name="T12" fmla="*/ 42 w 47"/>
                <a:gd name="T13" fmla="*/ 40 h 47"/>
                <a:gd name="T14" fmla="*/ 34 w 47"/>
                <a:gd name="T15" fmla="*/ 45 h 47"/>
                <a:gd name="T16" fmla="*/ 24 w 47"/>
                <a:gd name="T17" fmla="*/ 47 h 47"/>
                <a:gd name="T18" fmla="*/ 16 w 47"/>
                <a:gd name="T19" fmla="*/ 45 h 47"/>
                <a:gd name="T20" fmla="*/ 8 w 47"/>
                <a:gd name="T21" fmla="*/ 40 h 47"/>
                <a:gd name="T22" fmla="*/ 3 w 47"/>
                <a:gd name="T23" fmla="*/ 34 h 47"/>
                <a:gd name="T24" fmla="*/ 0 w 47"/>
                <a:gd name="T25" fmla="*/ 24 h 47"/>
                <a:gd name="T26" fmla="*/ 3 w 47"/>
                <a:gd name="T27" fmla="*/ 16 h 47"/>
                <a:gd name="T28" fmla="*/ 8 w 47"/>
                <a:gd name="T29" fmla="*/ 8 h 47"/>
                <a:gd name="T30" fmla="*/ 16 w 47"/>
                <a:gd name="T31" fmla="*/ 3 h 47"/>
                <a:gd name="T32" fmla="*/ 24 w 47"/>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7">
                  <a:moveTo>
                    <a:pt x="24" y="0"/>
                  </a:moveTo>
                  <a:lnTo>
                    <a:pt x="34" y="3"/>
                  </a:lnTo>
                  <a:lnTo>
                    <a:pt x="42" y="8"/>
                  </a:lnTo>
                  <a:lnTo>
                    <a:pt x="47" y="16"/>
                  </a:lnTo>
                  <a:lnTo>
                    <a:pt x="47" y="24"/>
                  </a:lnTo>
                  <a:lnTo>
                    <a:pt x="47" y="34"/>
                  </a:lnTo>
                  <a:lnTo>
                    <a:pt x="42" y="40"/>
                  </a:lnTo>
                  <a:lnTo>
                    <a:pt x="34" y="45"/>
                  </a:lnTo>
                  <a:lnTo>
                    <a:pt x="24" y="47"/>
                  </a:lnTo>
                  <a:lnTo>
                    <a:pt x="16" y="45"/>
                  </a:lnTo>
                  <a:lnTo>
                    <a:pt x="8" y="40"/>
                  </a:lnTo>
                  <a:lnTo>
                    <a:pt x="3" y="34"/>
                  </a:lnTo>
                  <a:lnTo>
                    <a:pt x="0" y="24"/>
                  </a:lnTo>
                  <a:lnTo>
                    <a:pt x="3" y="16"/>
                  </a:lnTo>
                  <a:lnTo>
                    <a:pt x="8" y="8"/>
                  </a:lnTo>
                  <a:lnTo>
                    <a:pt x="16" y="3"/>
                  </a:lnTo>
                  <a:lnTo>
                    <a:pt x="2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99" name="Freeform 800"/>
            <p:cNvSpPr>
              <a:spLocks noEditPoints="1"/>
            </p:cNvSpPr>
            <p:nvPr/>
          </p:nvSpPr>
          <p:spPr bwMode="auto">
            <a:xfrm>
              <a:off x="13570543" y="3067057"/>
              <a:ext cx="369888" cy="831852"/>
            </a:xfrm>
            <a:custGeom>
              <a:avLst/>
              <a:gdLst>
                <a:gd name="T0" fmla="*/ 45 w 233"/>
                <a:gd name="T1" fmla="*/ 168 h 524"/>
                <a:gd name="T2" fmla="*/ 45 w 233"/>
                <a:gd name="T3" fmla="*/ 477 h 524"/>
                <a:gd name="T4" fmla="*/ 176 w 233"/>
                <a:gd name="T5" fmla="*/ 477 h 524"/>
                <a:gd name="T6" fmla="*/ 176 w 233"/>
                <a:gd name="T7" fmla="*/ 168 h 524"/>
                <a:gd name="T8" fmla="*/ 163 w 233"/>
                <a:gd name="T9" fmla="*/ 168 h 524"/>
                <a:gd name="T10" fmla="*/ 163 w 233"/>
                <a:gd name="T11" fmla="*/ 273 h 524"/>
                <a:gd name="T12" fmla="*/ 160 w 233"/>
                <a:gd name="T13" fmla="*/ 278 h 524"/>
                <a:gd name="T14" fmla="*/ 157 w 233"/>
                <a:gd name="T15" fmla="*/ 286 h 524"/>
                <a:gd name="T16" fmla="*/ 152 w 233"/>
                <a:gd name="T17" fmla="*/ 288 h 524"/>
                <a:gd name="T18" fmla="*/ 147 w 233"/>
                <a:gd name="T19" fmla="*/ 291 h 524"/>
                <a:gd name="T20" fmla="*/ 142 w 233"/>
                <a:gd name="T21" fmla="*/ 294 h 524"/>
                <a:gd name="T22" fmla="*/ 134 w 233"/>
                <a:gd name="T23" fmla="*/ 291 h 524"/>
                <a:gd name="T24" fmla="*/ 129 w 233"/>
                <a:gd name="T25" fmla="*/ 286 h 524"/>
                <a:gd name="T26" fmla="*/ 123 w 233"/>
                <a:gd name="T27" fmla="*/ 281 h 524"/>
                <a:gd name="T28" fmla="*/ 121 w 233"/>
                <a:gd name="T29" fmla="*/ 273 h 524"/>
                <a:gd name="T30" fmla="*/ 121 w 233"/>
                <a:gd name="T31" fmla="*/ 270 h 524"/>
                <a:gd name="T32" fmla="*/ 121 w 233"/>
                <a:gd name="T33" fmla="*/ 265 h 524"/>
                <a:gd name="T34" fmla="*/ 121 w 233"/>
                <a:gd name="T35" fmla="*/ 257 h 524"/>
                <a:gd name="T36" fmla="*/ 121 w 233"/>
                <a:gd name="T37" fmla="*/ 249 h 524"/>
                <a:gd name="T38" fmla="*/ 121 w 233"/>
                <a:gd name="T39" fmla="*/ 244 h 524"/>
                <a:gd name="T40" fmla="*/ 121 w 233"/>
                <a:gd name="T41" fmla="*/ 239 h 524"/>
                <a:gd name="T42" fmla="*/ 121 w 233"/>
                <a:gd name="T43" fmla="*/ 228 h 524"/>
                <a:gd name="T44" fmla="*/ 121 w 233"/>
                <a:gd name="T45" fmla="*/ 202 h 524"/>
                <a:gd name="T46" fmla="*/ 121 w 233"/>
                <a:gd name="T47" fmla="*/ 168 h 524"/>
                <a:gd name="T48" fmla="*/ 45 w 233"/>
                <a:gd name="T49" fmla="*/ 168 h 524"/>
                <a:gd name="T50" fmla="*/ 215 w 233"/>
                <a:gd name="T51" fmla="*/ 0 h 524"/>
                <a:gd name="T52" fmla="*/ 223 w 233"/>
                <a:gd name="T53" fmla="*/ 3 h 524"/>
                <a:gd name="T54" fmla="*/ 228 w 233"/>
                <a:gd name="T55" fmla="*/ 8 h 524"/>
                <a:gd name="T56" fmla="*/ 231 w 233"/>
                <a:gd name="T57" fmla="*/ 16 h 524"/>
                <a:gd name="T58" fmla="*/ 233 w 233"/>
                <a:gd name="T59" fmla="*/ 24 h 524"/>
                <a:gd name="T60" fmla="*/ 228 w 233"/>
                <a:gd name="T61" fmla="*/ 32 h 524"/>
                <a:gd name="T62" fmla="*/ 223 w 233"/>
                <a:gd name="T63" fmla="*/ 37 h 524"/>
                <a:gd name="T64" fmla="*/ 218 w 233"/>
                <a:gd name="T65" fmla="*/ 40 h 524"/>
                <a:gd name="T66" fmla="*/ 163 w 233"/>
                <a:gd name="T67" fmla="*/ 53 h 524"/>
                <a:gd name="T68" fmla="*/ 163 w 233"/>
                <a:gd name="T69" fmla="*/ 76 h 524"/>
                <a:gd name="T70" fmla="*/ 223 w 233"/>
                <a:gd name="T71" fmla="*/ 76 h 524"/>
                <a:gd name="T72" fmla="*/ 223 w 233"/>
                <a:gd name="T73" fmla="*/ 524 h 524"/>
                <a:gd name="T74" fmla="*/ 0 w 233"/>
                <a:gd name="T75" fmla="*/ 524 h 524"/>
                <a:gd name="T76" fmla="*/ 0 w 233"/>
                <a:gd name="T77" fmla="*/ 76 h 524"/>
                <a:gd name="T78" fmla="*/ 121 w 233"/>
                <a:gd name="T79" fmla="*/ 76 h 524"/>
                <a:gd name="T80" fmla="*/ 121 w 233"/>
                <a:gd name="T81" fmla="*/ 63 h 524"/>
                <a:gd name="T82" fmla="*/ 121 w 233"/>
                <a:gd name="T83" fmla="*/ 53 h 524"/>
                <a:gd name="T84" fmla="*/ 121 w 233"/>
                <a:gd name="T85" fmla="*/ 45 h 524"/>
                <a:gd name="T86" fmla="*/ 121 w 233"/>
                <a:gd name="T87" fmla="*/ 42 h 524"/>
                <a:gd name="T88" fmla="*/ 121 w 233"/>
                <a:gd name="T89" fmla="*/ 37 h 524"/>
                <a:gd name="T90" fmla="*/ 123 w 233"/>
                <a:gd name="T91" fmla="*/ 29 h 524"/>
                <a:gd name="T92" fmla="*/ 126 w 233"/>
                <a:gd name="T93" fmla="*/ 24 h 524"/>
                <a:gd name="T94" fmla="*/ 131 w 233"/>
                <a:gd name="T95" fmla="*/ 19 h 524"/>
                <a:gd name="T96" fmla="*/ 137 w 233"/>
                <a:gd name="T97" fmla="*/ 16 h 524"/>
                <a:gd name="T98" fmla="*/ 142 w 233"/>
                <a:gd name="T99" fmla="*/ 16 h 524"/>
                <a:gd name="T100" fmla="*/ 150 w 233"/>
                <a:gd name="T101" fmla="*/ 14 h 524"/>
                <a:gd name="T102" fmla="*/ 165 w 233"/>
                <a:gd name="T103" fmla="*/ 11 h 524"/>
                <a:gd name="T104" fmla="*/ 184 w 233"/>
                <a:gd name="T105" fmla="*/ 6 h 524"/>
                <a:gd name="T106" fmla="*/ 199 w 233"/>
                <a:gd name="T107" fmla="*/ 3 h 524"/>
                <a:gd name="T108" fmla="*/ 207 w 233"/>
                <a:gd name="T109" fmla="*/ 0 h 524"/>
                <a:gd name="T110" fmla="*/ 215 w 233"/>
                <a:gd name="T11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3" h="524">
                  <a:moveTo>
                    <a:pt x="45" y="168"/>
                  </a:moveTo>
                  <a:lnTo>
                    <a:pt x="45" y="477"/>
                  </a:lnTo>
                  <a:lnTo>
                    <a:pt x="176" y="477"/>
                  </a:lnTo>
                  <a:lnTo>
                    <a:pt x="176" y="168"/>
                  </a:lnTo>
                  <a:lnTo>
                    <a:pt x="163" y="168"/>
                  </a:lnTo>
                  <a:lnTo>
                    <a:pt x="163" y="273"/>
                  </a:lnTo>
                  <a:lnTo>
                    <a:pt x="160" y="278"/>
                  </a:lnTo>
                  <a:lnTo>
                    <a:pt x="157" y="286"/>
                  </a:lnTo>
                  <a:lnTo>
                    <a:pt x="152" y="288"/>
                  </a:lnTo>
                  <a:lnTo>
                    <a:pt x="147" y="291"/>
                  </a:lnTo>
                  <a:lnTo>
                    <a:pt x="142" y="294"/>
                  </a:lnTo>
                  <a:lnTo>
                    <a:pt x="134" y="291"/>
                  </a:lnTo>
                  <a:lnTo>
                    <a:pt x="129" y="286"/>
                  </a:lnTo>
                  <a:lnTo>
                    <a:pt x="123" y="281"/>
                  </a:lnTo>
                  <a:lnTo>
                    <a:pt x="121" y="273"/>
                  </a:lnTo>
                  <a:lnTo>
                    <a:pt x="121" y="270"/>
                  </a:lnTo>
                  <a:lnTo>
                    <a:pt x="121" y="265"/>
                  </a:lnTo>
                  <a:lnTo>
                    <a:pt x="121" y="257"/>
                  </a:lnTo>
                  <a:lnTo>
                    <a:pt x="121" y="249"/>
                  </a:lnTo>
                  <a:lnTo>
                    <a:pt x="121" y="244"/>
                  </a:lnTo>
                  <a:lnTo>
                    <a:pt x="121" y="239"/>
                  </a:lnTo>
                  <a:lnTo>
                    <a:pt x="121" y="228"/>
                  </a:lnTo>
                  <a:lnTo>
                    <a:pt x="121" y="202"/>
                  </a:lnTo>
                  <a:lnTo>
                    <a:pt x="121" y="168"/>
                  </a:lnTo>
                  <a:lnTo>
                    <a:pt x="45" y="168"/>
                  </a:lnTo>
                  <a:close/>
                  <a:moveTo>
                    <a:pt x="215" y="0"/>
                  </a:moveTo>
                  <a:lnTo>
                    <a:pt x="223" y="3"/>
                  </a:lnTo>
                  <a:lnTo>
                    <a:pt x="228" y="8"/>
                  </a:lnTo>
                  <a:lnTo>
                    <a:pt x="231" y="16"/>
                  </a:lnTo>
                  <a:lnTo>
                    <a:pt x="233" y="24"/>
                  </a:lnTo>
                  <a:lnTo>
                    <a:pt x="228" y="32"/>
                  </a:lnTo>
                  <a:lnTo>
                    <a:pt x="223" y="37"/>
                  </a:lnTo>
                  <a:lnTo>
                    <a:pt x="218" y="40"/>
                  </a:lnTo>
                  <a:lnTo>
                    <a:pt x="163" y="53"/>
                  </a:lnTo>
                  <a:lnTo>
                    <a:pt x="163" y="76"/>
                  </a:lnTo>
                  <a:lnTo>
                    <a:pt x="223" y="76"/>
                  </a:lnTo>
                  <a:lnTo>
                    <a:pt x="223" y="524"/>
                  </a:lnTo>
                  <a:lnTo>
                    <a:pt x="0" y="524"/>
                  </a:lnTo>
                  <a:lnTo>
                    <a:pt x="0" y="76"/>
                  </a:lnTo>
                  <a:lnTo>
                    <a:pt x="121" y="76"/>
                  </a:lnTo>
                  <a:lnTo>
                    <a:pt x="121" y="63"/>
                  </a:lnTo>
                  <a:lnTo>
                    <a:pt x="121" y="53"/>
                  </a:lnTo>
                  <a:lnTo>
                    <a:pt x="121" y="45"/>
                  </a:lnTo>
                  <a:lnTo>
                    <a:pt x="121" y="42"/>
                  </a:lnTo>
                  <a:lnTo>
                    <a:pt x="121" y="37"/>
                  </a:lnTo>
                  <a:lnTo>
                    <a:pt x="123" y="29"/>
                  </a:lnTo>
                  <a:lnTo>
                    <a:pt x="126" y="24"/>
                  </a:lnTo>
                  <a:lnTo>
                    <a:pt x="131" y="19"/>
                  </a:lnTo>
                  <a:lnTo>
                    <a:pt x="137" y="16"/>
                  </a:lnTo>
                  <a:lnTo>
                    <a:pt x="142" y="16"/>
                  </a:lnTo>
                  <a:lnTo>
                    <a:pt x="150" y="14"/>
                  </a:lnTo>
                  <a:lnTo>
                    <a:pt x="165" y="11"/>
                  </a:lnTo>
                  <a:lnTo>
                    <a:pt x="184" y="6"/>
                  </a:lnTo>
                  <a:lnTo>
                    <a:pt x="199" y="3"/>
                  </a:lnTo>
                  <a:lnTo>
                    <a:pt x="207" y="0"/>
                  </a:lnTo>
                  <a:lnTo>
                    <a:pt x="21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00" name="Freeform 801"/>
            <p:cNvSpPr/>
            <p:nvPr/>
          </p:nvSpPr>
          <p:spPr bwMode="auto">
            <a:xfrm>
              <a:off x="16921762" y="1762129"/>
              <a:ext cx="406401" cy="246063"/>
            </a:xfrm>
            <a:custGeom>
              <a:avLst/>
              <a:gdLst>
                <a:gd name="T0" fmla="*/ 18 w 256"/>
                <a:gd name="T1" fmla="*/ 0 h 155"/>
                <a:gd name="T2" fmla="*/ 256 w 256"/>
                <a:gd name="T3" fmla="*/ 0 h 155"/>
                <a:gd name="T4" fmla="*/ 256 w 256"/>
                <a:gd name="T5" fmla="*/ 155 h 155"/>
                <a:gd name="T6" fmla="*/ 18 w 256"/>
                <a:gd name="T7" fmla="*/ 155 h 155"/>
                <a:gd name="T8" fmla="*/ 18 w 256"/>
                <a:gd name="T9" fmla="*/ 110 h 155"/>
                <a:gd name="T10" fmla="*/ 0 w 256"/>
                <a:gd name="T11" fmla="*/ 110 h 155"/>
                <a:gd name="T12" fmla="*/ 0 w 256"/>
                <a:gd name="T13" fmla="*/ 45 h 155"/>
                <a:gd name="T14" fmla="*/ 18 w 256"/>
                <a:gd name="T15" fmla="*/ 45 h 155"/>
                <a:gd name="T16" fmla="*/ 18 w 256"/>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155">
                  <a:moveTo>
                    <a:pt x="18" y="0"/>
                  </a:moveTo>
                  <a:lnTo>
                    <a:pt x="256" y="0"/>
                  </a:lnTo>
                  <a:lnTo>
                    <a:pt x="256" y="155"/>
                  </a:lnTo>
                  <a:lnTo>
                    <a:pt x="18" y="155"/>
                  </a:lnTo>
                  <a:lnTo>
                    <a:pt x="18" y="110"/>
                  </a:lnTo>
                  <a:lnTo>
                    <a:pt x="0" y="110"/>
                  </a:lnTo>
                  <a:lnTo>
                    <a:pt x="0" y="45"/>
                  </a:lnTo>
                  <a:lnTo>
                    <a:pt x="18" y="45"/>
                  </a:lnTo>
                  <a:lnTo>
                    <a:pt x="1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01" name="Rectangle 802"/>
            <p:cNvSpPr>
              <a:spLocks noChangeArrowheads="1"/>
            </p:cNvSpPr>
            <p:nvPr/>
          </p:nvSpPr>
          <p:spPr bwMode="auto">
            <a:xfrm>
              <a:off x="16597911" y="1654179"/>
              <a:ext cx="57150" cy="33338"/>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402" name="Freeform 803"/>
            <p:cNvSpPr/>
            <p:nvPr/>
          </p:nvSpPr>
          <p:spPr bwMode="auto">
            <a:xfrm>
              <a:off x="16664587" y="1808167"/>
              <a:ext cx="131763" cy="133350"/>
            </a:xfrm>
            <a:custGeom>
              <a:avLst/>
              <a:gdLst>
                <a:gd name="T0" fmla="*/ 41 w 83"/>
                <a:gd name="T1" fmla="*/ 0 h 84"/>
                <a:gd name="T2" fmla="*/ 52 w 83"/>
                <a:gd name="T3" fmla="*/ 3 h 84"/>
                <a:gd name="T4" fmla="*/ 62 w 83"/>
                <a:gd name="T5" fmla="*/ 5 h 84"/>
                <a:gd name="T6" fmla="*/ 70 w 83"/>
                <a:gd name="T7" fmla="*/ 13 h 84"/>
                <a:gd name="T8" fmla="*/ 78 w 83"/>
                <a:gd name="T9" fmla="*/ 21 h 84"/>
                <a:gd name="T10" fmla="*/ 81 w 83"/>
                <a:gd name="T11" fmla="*/ 31 h 84"/>
                <a:gd name="T12" fmla="*/ 83 w 83"/>
                <a:gd name="T13" fmla="*/ 42 h 84"/>
                <a:gd name="T14" fmla="*/ 81 w 83"/>
                <a:gd name="T15" fmla="*/ 52 h 84"/>
                <a:gd name="T16" fmla="*/ 78 w 83"/>
                <a:gd name="T17" fmla="*/ 63 h 84"/>
                <a:gd name="T18" fmla="*/ 70 w 83"/>
                <a:gd name="T19" fmla="*/ 71 h 84"/>
                <a:gd name="T20" fmla="*/ 62 w 83"/>
                <a:gd name="T21" fmla="*/ 76 h 84"/>
                <a:gd name="T22" fmla="*/ 52 w 83"/>
                <a:gd name="T23" fmla="*/ 81 h 84"/>
                <a:gd name="T24" fmla="*/ 41 w 83"/>
                <a:gd name="T25" fmla="*/ 84 h 84"/>
                <a:gd name="T26" fmla="*/ 31 w 83"/>
                <a:gd name="T27" fmla="*/ 81 h 84"/>
                <a:gd name="T28" fmla="*/ 20 w 83"/>
                <a:gd name="T29" fmla="*/ 76 h 84"/>
                <a:gd name="T30" fmla="*/ 13 w 83"/>
                <a:gd name="T31" fmla="*/ 71 h 84"/>
                <a:gd name="T32" fmla="*/ 7 w 83"/>
                <a:gd name="T33" fmla="*/ 63 h 84"/>
                <a:gd name="T34" fmla="*/ 2 w 83"/>
                <a:gd name="T35" fmla="*/ 52 h 84"/>
                <a:gd name="T36" fmla="*/ 0 w 83"/>
                <a:gd name="T37" fmla="*/ 42 h 84"/>
                <a:gd name="T38" fmla="*/ 2 w 83"/>
                <a:gd name="T39" fmla="*/ 31 h 84"/>
                <a:gd name="T40" fmla="*/ 7 w 83"/>
                <a:gd name="T41" fmla="*/ 21 h 84"/>
                <a:gd name="T42" fmla="*/ 13 w 83"/>
                <a:gd name="T43" fmla="*/ 13 h 84"/>
                <a:gd name="T44" fmla="*/ 20 w 83"/>
                <a:gd name="T45" fmla="*/ 5 h 84"/>
                <a:gd name="T46" fmla="*/ 31 w 83"/>
                <a:gd name="T47" fmla="*/ 3 h 84"/>
                <a:gd name="T48" fmla="*/ 41 w 83"/>
                <a:gd name="T4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84">
                  <a:moveTo>
                    <a:pt x="41" y="0"/>
                  </a:moveTo>
                  <a:lnTo>
                    <a:pt x="52" y="3"/>
                  </a:lnTo>
                  <a:lnTo>
                    <a:pt x="62" y="5"/>
                  </a:lnTo>
                  <a:lnTo>
                    <a:pt x="70" y="13"/>
                  </a:lnTo>
                  <a:lnTo>
                    <a:pt x="78" y="21"/>
                  </a:lnTo>
                  <a:lnTo>
                    <a:pt x="81" y="31"/>
                  </a:lnTo>
                  <a:lnTo>
                    <a:pt x="83" y="42"/>
                  </a:lnTo>
                  <a:lnTo>
                    <a:pt x="81" y="52"/>
                  </a:lnTo>
                  <a:lnTo>
                    <a:pt x="78" y="63"/>
                  </a:lnTo>
                  <a:lnTo>
                    <a:pt x="70" y="71"/>
                  </a:lnTo>
                  <a:lnTo>
                    <a:pt x="62" y="76"/>
                  </a:lnTo>
                  <a:lnTo>
                    <a:pt x="52" y="81"/>
                  </a:lnTo>
                  <a:lnTo>
                    <a:pt x="41" y="84"/>
                  </a:lnTo>
                  <a:lnTo>
                    <a:pt x="31" y="81"/>
                  </a:lnTo>
                  <a:lnTo>
                    <a:pt x="20" y="76"/>
                  </a:lnTo>
                  <a:lnTo>
                    <a:pt x="13" y="71"/>
                  </a:lnTo>
                  <a:lnTo>
                    <a:pt x="7" y="63"/>
                  </a:lnTo>
                  <a:lnTo>
                    <a:pt x="2" y="52"/>
                  </a:lnTo>
                  <a:lnTo>
                    <a:pt x="0" y="42"/>
                  </a:lnTo>
                  <a:lnTo>
                    <a:pt x="2" y="31"/>
                  </a:lnTo>
                  <a:lnTo>
                    <a:pt x="7" y="21"/>
                  </a:lnTo>
                  <a:lnTo>
                    <a:pt x="13" y="13"/>
                  </a:lnTo>
                  <a:lnTo>
                    <a:pt x="20" y="5"/>
                  </a:lnTo>
                  <a:lnTo>
                    <a:pt x="31" y="3"/>
                  </a:lnTo>
                  <a:lnTo>
                    <a:pt x="4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03" name="Freeform 804"/>
            <p:cNvSpPr>
              <a:spLocks noEditPoints="1"/>
            </p:cNvSpPr>
            <p:nvPr/>
          </p:nvSpPr>
          <p:spPr bwMode="auto">
            <a:xfrm>
              <a:off x="16555049" y="1708154"/>
              <a:ext cx="346076" cy="661989"/>
            </a:xfrm>
            <a:custGeom>
              <a:avLst/>
              <a:gdLst>
                <a:gd name="T0" fmla="*/ 110 w 218"/>
                <a:gd name="T1" fmla="*/ 24 h 417"/>
                <a:gd name="T2" fmla="*/ 79 w 218"/>
                <a:gd name="T3" fmla="*/ 29 h 417"/>
                <a:gd name="T4" fmla="*/ 53 w 218"/>
                <a:gd name="T5" fmla="*/ 47 h 417"/>
                <a:gd name="T6" fmla="*/ 34 w 218"/>
                <a:gd name="T7" fmla="*/ 74 h 417"/>
                <a:gd name="T8" fmla="*/ 29 w 218"/>
                <a:gd name="T9" fmla="*/ 105 h 417"/>
                <a:gd name="T10" fmla="*/ 34 w 218"/>
                <a:gd name="T11" fmla="*/ 136 h 417"/>
                <a:gd name="T12" fmla="*/ 53 w 218"/>
                <a:gd name="T13" fmla="*/ 163 h 417"/>
                <a:gd name="T14" fmla="*/ 79 w 218"/>
                <a:gd name="T15" fmla="*/ 181 h 417"/>
                <a:gd name="T16" fmla="*/ 110 w 218"/>
                <a:gd name="T17" fmla="*/ 186 h 417"/>
                <a:gd name="T18" fmla="*/ 110 w 218"/>
                <a:gd name="T19" fmla="*/ 186 h 417"/>
                <a:gd name="T20" fmla="*/ 142 w 218"/>
                <a:gd name="T21" fmla="*/ 181 h 417"/>
                <a:gd name="T22" fmla="*/ 168 w 218"/>
                <a:gd name="T23" fmla="*/ 163 h 417"/>
                <a:gd name="T24" fmla="*/ 186 w 218"/>
                <a:gd name="T25" fmla="*/ 136 h 417"/>
                <a:gd name="T26" fmla="*/ 192 w 218"/>
                <a:gd name="T27" fmla="*/ 105 h 417"/>
                <a:gd name="T28" fmla="*/ 186 w 218"/>
                <a:gd name="T29" fmla="*/ 74 h 417"/>
                <a:gd name="T30" fmla="*/ 168 w 218"/>
                <a:gd name="T31" fmla="*/ 47 h 417"/>
                <a:gd name="T32" fmla="*/ 142 w 218"/>
                <a:gd name="T33" fmla="*/ 29 h 417"/>
                <a:gd name="T34" fmla="*/ 110 w 218"/>
                <a:gd name="T35" fmla="*/ 24 h 417"/>
                <a:gd name="T36" fmla="*/ 110 w 218"/>
                <a:gd name="T37" fmla="*/ 24 h 417"/>
                <a:gd name="T38" fmla="*/ 0 w 218"/>
                <a:gd name="T39" fmla="*/ 0 h 417"/>
                <a:gd name="T40" fmla="*/ 218 w 218"/>
                <a:gd name="T41" fmla="*/ 0 h 417"/>
                <a:gd name="T42" fmla="*/ 218 w 218"/>
                <a:gd name="T43" fmla="*/ 417 h 417"/>
                <a:gd name="T44" fmla="*/ 0 w 218"/>
                <a:gd name="T45" fmla="*/ 417 h 417"/>
                <a:gd name="T46" fmla="*/ 0 w 218"/>
                <a:gd name="T4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417">
                  <a:moveTo>
                    <a:pt x="110" y="24"/>
                  </a:moveTo>
                  <a:lnTo>
                    <a:pt x="79" y="29"/>
                  </a:lnTo>
                  <a:lnTo>
                    <a:pt x="53" y="47"/>
                  </a:lnTo>
                  <a:lnTo>
                    <a:pt x="34" y="74"/>
                  </a:lnTo>
                  <a:lnTo>
                    <a:pt x="29" y="105"/>
                  </a:lnTo>
                  <a:lnTo>
                    <a:pt x="34" y="136"/>
                  </a:lnTo>
                  <a:lnTo>
                    <a:pt x="53" y="163"/>
                  </a:lnTo>
                  <a:lnTo>
                    <a:pt x="79" y="181"/>
                  </a:lnTo>
                  <a:lnTo>
                    <a:pt x="110" y="186"/>
                  </a:lnTo>
                  <a:lnTo>
                    <a:pt x="110" y="186"/>
                  </a:lnTo>
                  <a:lnTo>
                    <a:pt x="142" y="181"/>
                  </a:lnTo>
                  <a:lnTo>
                    <a:pt x="168" y="163"/>
                  </a:lnTo>
                  <a:lnTo>
                    <a:pt x="186" y="136"/>
                  </a:lnTo>
                  <a:lnTo>
                    <a:pt x="192" y="105"/>
                  </a:lnTo>
                  <a:lnTo>
                    <a:pt x="186" y="74"/>
                  </a:lnTo>
                  <a:lnTo>
                    <a:pt x="168" y="47"/>
                  </a:lnTo>
                  <a:lnTo>
                    <a:pt x="142" y="29"/>
                  </a:lnTo>
                  <a:lnTo>
                    <a:pt x="110" y="24"/>
                  </a:lnTo>
                  <a:lnTo>
                    <a:pt x="110" y="24"/>
                  </a:lnTo>
                  <a:close/>
                  <a:moveTo>
                    <a:pt x="0" y="0"/>
                  </a:moveTo>
                  <a:lnTo>
                    <a:pt x="218" y="0"/>
                  </a:lnTo>
                  <a:lnTo>
                    <a:pt x="218" y="417"/>
                  </a:lnTo>
                  <a:lnTo>
                    <a:pt x="0" y="417"/>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04" name="Freeform 805"/>
            <p:cNvSpPr/>
            <p:nvPr/>
          </p:nvSpPr>
          <p:spPr bwMode="auto">
            <a:xfrm>
              <a:off x="11227389" y="465139"/>
              <a:ext cx="252413" cy="84138"/>
            </a:xfrm>
            <a:custGeom>
              <a:avLst/>
              <a:gdLst>
                <a:gd name="T0" fmla="*/ 2 w 159"/>
                <a:gd name="T1" fmla="*/ 0 h 53"/>
                <a:gd name="T2" fmla="*/ 157 w 159"/>
                <a:gd name="T3" fmla="*/ 0 h 53"/>
                <a:gd name="T4" fmla="*/ 159 w 159"/>
                <a:gd name="T5" fmla="*/ 53 h 53"/>
                <a:gd name="T6" fmla="*/ 0 w 159"/>
                <a:gd name="T7" fmla="*/ 53 h 53"/>
                <a:gd name="T8" fmla="*/ 2 w 159"/>
                <a:gd name="T9" fmla="*/ 0 h 53"/>
              </a:gdLst>
              <a:ahLst/>
              <a:cxnLst>
                <a:cxn ang="0">
                  <a:pos x="T0" y="T1"/>
                </a:cxn>
                <a:cxn ang="0">
                  <a:pos x="T2" y="T3"/>
                </a:cxn>
                <a:cxn ang="0">
                  <a:pos x="T4" y="T5"/>
                </a:cxn>
                <a:cxn ang="0">
                  <a:pos x="T6" y="T7"/>
                </a:cxn>
                <a:cxn ang="0">
                  <a:pos x="T8" y="T9"/>
                </a:cxn>
              </a:cxnLst>
              <a:rect l="0" t="0" r="r" b="b"/>
              <a:pathLst>
                <a:path w="159" h="53">
                  <a:moveTo>
                    <a:pt x="2" y="0"/>
                  </a:moveTo>
                  <a:lnTo>
                    <a:pt x="157" y="0"/>
                  </a:lnTo>
                  <a:lnTo>
                    <a:pt x="159" y="53"/>
                  </a:lnTo>
                  <a:lnTo>
                    <a:pt x="0" y="53"/>
                  </a:lnTo>
                  <a:lnTo>
                    <a:pt x="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05" name="Freeform 806"/>
            <p:cNvSpPr>
              <a:spLocks noEditPoints="1"/>
            </p:cNvSpPr>
            <p:nvPr/>
          </p:nvSpPr>
          <p:spPr bwMode="auto">
            <a:xfrm>
              <a:off x="10998788" y="0"/>
              <a:ext cx="709614" cy="444501"/>
            </a:xfrm>
            <a:custGeom>
              <a:avLst/>
              <a:gdLst>
                <a:gd name="T0" fmla="*/ 41 w 447"/>
                <a:gd name="T1" fmla="*/ 34 h 280"/>
                <a:gd name="T2" fmla="*/ 41 w 447"/>
                <a:gd name="T3" fmla="*/ 246 h 280"/>
                <a:gd name="T4" fmla="*/ 408 w 447"/>
                <a:gd name="T5" fmla="*/ 246 h 280"/>
                <a:gd name="T6" fmla="*/ 408 w 447"/>
                <a:gd name="T7" fmla="*/ 34 h 280"/>
                <a:gd name="T8" fmla="*/ 41 w 447"/>
                <a:gd name="T9" fmla="*/ 34 h 280"/>
                <a:gd name="T10" fmla="*/ 0 w 447"/>
                <a:gd name="T11" fmla="*/ 0 h 280"/>
                <a:gd name="T12" fmla="*/ 447 w 447"/>
                <a:gd name="T13" fmla="*/ 0 h 280"/>
                <a:gd name="T14" fmla="*/ 447 w 447"/>
                <a:gd name="T15" fmla="*/ 280 h 280"/>
                <a:gd name="T16" fmla="*/ 0 w 447"/>
                <a:gd name="T17" fmla="*/ 280 h 280"/>
                <a:gd name="T18" fmla="*/ 0 w 447"/>
                <a:gd name="T1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280">
                  <a:moveTo>
                    <a:pt x="41" y="34"/>
                  </a:moveTo>
                  <a:lnTo>
                    <a:pt x="41" y="246"/>
                  </a:lnTo>
                  <a:lnTo>
                    <a:pt x="408" y="246"/>
                  </a:lnTo>
                  <a:lnTo>
                    <a:pt x="408" y="34"/>
                  </a:lnTo>
                  <a:lnTo>
                    <a:pt x="41" y="34"/>
                  </a:lnTo>
                  <a:close/>
                  <a:moveTo>
                    <a:pt x="0" y="0"/>
                  </a:moveTo>
                  <a:lnTo>
                    <a:pt x="447" y="0"/>
                  </a:lnTo>
                  <a:lnTo>
                    <a:pt x="447" y="280"/>
                  </a:lnTo>
                  <a:lnTo>
                    <a:pt x="0" y="280"/>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06" name="Rectangle 807"/>
            <p:cNvSpPr>
              <a:spLocks noChangeArrowheads="1"/>
            </p:cNvSpPr>
            <p:nvPr/>
          </p:nvSpPr>
          <p:spPr bwMode="auto">
            <a:xfrm>
              <a:off x="11181351" y="573089"/>
              <a:ext cx="349251" cy="33338"/>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12" name="Freeform 809"/>
            <p:cNvSpPr>
              <a:spLocks noEditPoints="1"/>
            </p:cNvSpPr>
            <p:nvPr/>
          </p:nvSpPr>
          <p:spPr bwMode="auto">
            <a:xfrm>
              <a:off x="19215667" y="2098675"/>
              <a:ext cx="261938" cy="587375"/>
            </a:xfrm>
            <a:custGeom>
              <a:avLst/>
              <a:gdLst>
                <a:gd name="T0" fmla="*/ 34 w 165"/>
                <a:gd name="T1" fmla="*/ 11 h 370"/>
                <a:gd name="T2" fmla="*/ 34 w 165"/>
                <a:gd name="T3" fmla="*/ 157 h 370"/>
                <a:gd name="T4" fmla="*/ 81 w 165"/>
                <a:gd name="T5" fmla="*/ 110 h 370"/>
                <a:gd name="T6" fmla="*/ 84 w 165"/>
                <a:gd name="T7" fmla="*/ 108 h 370"/>
                <a:gd name="T8" fmla="*/ 129 w 165"/>
                <a:gd name="T9" fmla="*/ 157 h 370"/>
                <a:gd name="T10" fmla="*/ 129 w 165"/>
                <a:gd name="T11" fmla="*/ 11 h 370"/>
                <a:gd name="T12" fmla="*/ 34 w 165"/>
                <a:gd name="T13" fmla="*/ 11 h 370"/>
                <a:gd name="T14" fmla="*/ 26 w 165"/>
                <a:gd name="T15" fmla="*/ 0 h 370"/>
                <a:gd name="T16" fmla="*/ 139 w 165"/>
                <a:gd name="T17" fmla="*/ 0 h 370"/>
                <a:gd name="T18" fmla="*/ 139 w 165"/>
                <a:gd name="T19" fmla="*/ 34 h 370"/>
                <a:gd name="T20" fmla="*/ 147 w 165"/>
                <a:gd name="T21" fmla="*/ 40 h 370"/>
                <a:gd name="T22" fmla="*/ 155 w 165"/>
                <a:gd name="T23" fmla="*/ 47 h 370"/>
                <a:gd name="T24" fmla="*/ 160 w 165"/>
                <a:gd name="T25" fmla="*/ 61 h 370"/>
                <a:gd name="T26" fmla="*/ 163 w 165"/>
                <a:gd name="T27" fmla="*/ 68 h 370"/>
                <a:gd name="T28" fmla="*/ 163 w 165"/>
                <a:gd name="T29" fmla="*/ 79 h 370"/>
                <a:gd name="T30" fmla="*/ 165 w 165"/>
                <a:gd name="T31" fmla="*/ 89 h 370"/>
                <a:gd name="T32" fmla="*/ 165 w 165"/>
                <a:gd name="T33" fmla="*/ 97 h 370"/>
                <a:gd name="T34" fmla="*/ 165 w 165"/>
                <a:gd name="T35" fmla="*/ 131 h 370"/>
                <a:gd name="T36" fmla="*/ 165 w 165"/>
                <a:gd name="T37" fmla="*/ 178 h 370"/>
                <a:gd name="T38" fmla="*/ 165 w 165"/>
                <a:gd name="T39" fmla="*/ 228 h 370"/>
                <a:gd name="T40" fmla="*/ 165 w 165"/>
                <a:gd name="T41" fmla="*/ 281 h 370"/>
                <a:gd name="T42" fmla="*/ 165 w 165"/>
                <a:gd name="T43" fmla="*/ 325 h 370"/>
                <a:gd name="T44" fmla="*/ 165 w 165"/>
                <a:gd name="T45" fmla="*/ 362 h 370"/>
                <a:gd name="T46" fmla="*/ 165 w 165"/>
                <a:gd name="T47" fmla="*/ 367 h 370"/>
                <a:gd name="T48" fmla="*/ 165 w 165"/>
                <a:gd name="T49" fmla="*/ 370 h 370"/>
                <a:gd name="T50" fmla="*/ 163 w 165"/>
                <a:gd name="T51" fmla="*/ 367 h 370"/>
                <a:gd name="T52" fmla="*/ 163 w 165"/>
                <a:gd name="T53" fmla="*/ 362 h 370"/>
                <a:gd name="T54" fmla="*/ 150 w 165"/>
                <a:gd name="T55" fmla="*/ 343 h 370"/>
                <a:gd name="T56" fmla="*/ 134 w 165"/>
                <a:gd name="T57" fmla="*/ 330 h 370"/>
                <a:gd name="T58" fmla="*/ 110 w 165"/>
                <a:gd name="T59" fmla="*/ 322 h 370"/>
                <a:gd name="T60" fmla="*/ 81 w 165"/>
                <a:gd name="T61" fmla="*/ 322 h 370"/>
                <a:gd name="T62" fmla="*/ 81 w 165"/>
                <a:gd name="T63" fmla="*/ 322 h 370"/>
                <a:gd name="T64" fmla="*/ 55 w 165"/>
                <a:gd name="T65" fmla="*/ 322 h 370"/>
                <a:gd name="T66" fmla="*/ 32 w 165"/>
                <a:gd name="T67" fmla="*/ 330 h 370"/>
                <a:gd name="T68" fmla="*/ 13 w 165"/>
                <a:gd name="T69" fmla="*/ 343 h 370"/>
                <a:gd name="T70" fmla="*/ 3 w 165"/>
                <a:gd name="T71" fmla="*/ 362 h 370"/>
                <a:gd name="T72" fmla="*/ 0 w 165"/>
                <a:gd name="T73" fmla="*/ 367 h 370"/>
                <a:gd name="T74" fmla="*/ 0 w 165"/>
                <a:gd name="T75" fmla="*/ 370 h 370"/>
                <a:gd name="T76" fmla="*/ 0 w 165"/>
                <a:gd name="T77" fmla="*/ 367 h 370"/>
                <a:gd name="T78" fmla="*/ 0 w 165"/>
                <a:gd name="T79" fmla="*/ 362 h 370"/>
                <a:gd name="T80" fmla="*/ 0 w 165"/>
                <a:gd name="T81" fmla="*/ 325 h 370"/>
                <a:gd name="T82" fmla="*/ 0 w 165"/>
                <a:gd name="T83" fmla="*/ 281 h 370"/>
                <a:gd name="T84" fmla="*/ 0 w 165"/>
                <a:gd name="T85" fmla="*/ 228 h 370"/>
                <a:gd name="T86" fmla="*/ 0 w 165"/>
                <a:gd name="T87" fmla="*/ 178 h 370"/>
                <a:gd name="T88" fmla="*/ 0 w 165"/>
                <a:gd name="T89" fmla="*/ 131 h 370"/>
                <a:gd name="T90" fmla="*/ 0 w 165"/>
                <a:gd name="T91" fmla="*/ 97 h 370"/>
                <a:gd name="T92" fmla="*/ 0 w 165"/>
                <a:gd name="T93" fmla="*/ 89 h 370"/>
                <a:gd name="T94" fmla="*/ 0 w 165"/>
                <a:gd name="T95" fmla="*/ 79 h 370"/>
                <a:gd name="T96" fmla="*/ 0 w 165"/>
                <a:gd name="T97" fmla="*/ 68 h 370"/>
                <a:gd name="T98" fmla="*/ 3 w 165"/>
                <a:gd name="T99" fmla="*/ 61 h 370"/>
                <a:gd name="T100" fmla="*/ 8 w 165"/>
                <a:gd name="T101" fmla="*/ 47 h 370"/>
                <a:gd name="T102" fmla="*/ 16 w 165"/>
                <a:gd name="T103" fmla="*/ 40 h 370"/>
                <a:gd name="T104" fmla="*/ 26 w 165"/>
                <a:gd name="T105" fmla="*/ 34 h 370"/>
                <a:gd name="T106" fmla="*/ 26 w 165"/>
                <a:gd name="T10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5" h="370">
                  <a:moveTo>
                    <a:pt x="34" y="11"/>
                  </a:moveTo>
                  <a:lnTo>
                    <a:pt x="34" y="157"/>
                  </a:lnTo>
                  <a:lnTo>
                    <a:pt x="81" y="110"/>
                  </a:lnTo>
                  <a:lnTo>
                    <a:pt x="84" y="108"/>
                  </a:lnTo>
                  <a:lnTo>
                    <a:pt x="129" y="157"/>
                  </a:lnTo>
                  <a:lnTo>
                    <a:pt x="129" y="11"/>
                  </a:lnTo>
                  <a:lnTo>
                    <a:pt x="34" y="11"/>
                  </a:lnTo>
                  <a:close/>
                  <a:moveTo>
                    <a:pt x="26" y="0"/>
                  </a:moveTo>
                  <a:lnTo>
                    <a:pt x="139" y="0"/>
                  </a:lnTo>
                  <a:lnTo>
                    <a:pt x="139" y="34"/>
                  </a:lnTo>
                  <a:lnTo>
                    <a:pt x="147" y="40"/>
                  </a:lnTo>
                  <a:lnTo>
                    <a:pt x="155" y="47"/>
                  </a:lnTo>
                  <a:lnTo>
                    <a:pt x="160" y="61"/>
                  </a:lnTo>
                  <a:lnTo>
                    <a:pt x="163" y="68"/>
                  </a:lnTo>
                  <a:lnTo>
                    <a:pt x="163" y="79"/>
                  </a:lnTo>
                  <a:lnTo>
                    <a:pt x="165" y="89"/>
                  </a:lnTo>
                  <a:lnTo>
                    <a:pt x="165" y="97"/>
                  </a:lnTo>
                  <a:lnTo>
                    <a:pt x="165" y="131"/>
                  </a:lnTo>
                  <a:lnTo>
                    <a:pt x="165" y="178"/>
                  </a:lnTo>
                  <a:lnTo>
                    <a:pt x="165" y="228"/>
                  </a:lnTo>
                  <a:lnTo>
                    <a:pt x="165" y="281"/>
                  </a:lnTo>
                  <a:lnTo>
                    <a:pt x="165" y="325"/>
                  </a:lnTo>
                  <a:lnTo>
                    <a:pt x="165" y="362"/>
                  </a:lnTo>
                  <a:lnTo>
                    <a:pt x="165" y="367"/>
                  </a:lnTo>
                  <a:lnTo>
                    <a:pt x="165" y="370"/>
                  </a:lnTo>
                  <a:lnTo>
                    <a:pt x="163" y="367"/>
                  </a:lnTo>
                  <a:lnTo>
                    <a:pt x="163" y="362"/>
                  </a:lnTo>
                  <a:lnTo>
                    <a:pt x="150" y="343"/>
                  </a:lnTo>
                  <a:lnTo>
                    <a:pt x="134" y="330"/>
                  </a:lnTo>
                  <a:lnTo>
                    <a:pt x="110" y="322"/>
                  </a:lnTo>
                  <a:lnTo>
                    <a:pt x="81" y="322"/>
                  </a:lnTo>
                  <a:lnTo>
                    <a:pt x="81" y="322"/>
                  </a:lnTo>
                  <a:lnTo>
                    <a:pt x="55" y="322"/>
                  </a:lnTo>
                  <a:lnTo>
                    <a:pt x="32" y="330"/>
                  </a:lnTo>
                  <a:lnTo>
                    <a:pt x="13" y="343"/>
                  </a:lnTo>
                  <a:lnTo>
                    <a:pt x="3" y="362"/>
                  </a:lnTo>
                  <a:lnTo>
                    <a:pt x="0" y="367"/>
                  </a:lnTo>
                  <a:lnTo>
                    <a:pt x="0" y="370"/>
                  </a:lnTo>
                  <a:lnTo>
                    <a:pt x="0" y="367"/>
                  </a:lnTo>
                  <a:lnTo>
                    <a:pt x="0" y="362"/>
                  </a:lnTo>
                  <a:lnTo>
                    <a:pt x="0" y="325"/>
                  </a:lnTo>
                  <a:lnTo>
                    <a:pt x="0" y="281"/>
                  </a:lnTo>
                  <a:lnTo>
                    <a:pt x="0" y="228"/>
                  </a:lnTo>
                  <a:lnTo>
                    <a:pt x="0" y="178"/>
                  </a:lnTo>
                  <a:lnTo>
                    <a:pt x="0" y="131"/>
                  </a:lnTo>
                  <a:lnTo>
                    <a:pt x="0" y="97"/>
                  </a:lnTo>
                  <a:lnTo>
                    <a:pt x="0" y="89"/>
                  </a:lnTo>
                  <a:lnTo>
                    <a:pt x="0" y="79"/>
                  </a:lnTo>
                  <a:lnTo>
                    <a:pt x="0" y="68"/>
                  </a:lnTo>
                  <a:lnTo>
                    <a:pt x="3" y="61"/>
                  </a:lnTo>
                  <a:lnTo>
                    <a:pt x="8" y="47"/>
                  </a:lnTo>
                  <a:lnTo>
                    <a:pt x="16" y="40"/>
                  </a:lnTo>
                  <a:lnTo>
                    <a:pt x="26" y="34"/>
                  </a:lnTo>
                  <a:lnTo>
                    <a:pt x="2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3" name="Freeform 810"/>
            <p:cNvSpPr/>
            <p:nvPr/>
          </p:nvSpPr>
          <p:spPr bwMode="auto">
            <a:xfrm>
              <a:off x="19495067" y="2132013"/>
              <a:ext cx="261938" cy="554038"/>
            </a:xfrm>
            <a:custGeom>
              <a:avLst/>
              <a:gdLst>
                <a:gd name="T0" fmla="*/ 81 w 165"/>
                <a:gd name="T1" fmla="*/ 0 h 349"/>
                <a:gd name="T2" fmla="*/ 110 w 165"/>
                <a:gd name="T3" fmla="*/ 3 h 349"/>
                <a:gd name="T4" fmla="*/ 133 w 165"/>
                <a:gd name="T5" fmla="*/ 8 h 349"/>
                <a:gd name="T6" fmla="*/ 149 w 165"/>
                <a:gd name="T7" fmla="*/ 21 h 349"/>
                <a:gd name="T8" fmla="*/ 162 w 165"/>
                <a:gd name="T9" fmla="*/ 40 h 349"/>
                <a:gd name="T10" fmla="*/ 162 w 165"/>
                <a:gd name="T11" fmla="*/ 47 h 349"/>
                <a:gd name="T12" fmla="*/ 165 w 165"/>
                <a:gd name="T13" fmla="*/ 58 h 349"/>
                <a:gd name="T14" fmla="*/ 165 w 165"/>
                <a:gd name="T15" fmla="*/ 68 h 349"/>
                <a:gd name="T16" fmla="*/ 165 w 165"/>
                <a:gd name="T17" fmla="*/ 76 h 349"/>
                <a:gd name="T18" fmla="*/ 165 w 165"/>
                <a:gd name="T19" fmla="*/ 110 h 349"/>
                <a:gd name="T20" fmla="*/ 165 w 165"/>
                <a:gd name="T21" fmla="*/ 157 h 349"/>
                <a:gd name="T22" fmla="*/ 165 w 165"/>
                <a:gd name="T23" fmla="*/ 207 h 349"/>
                <a:gd name="T24" fmla="*/ 165 w 165"/>
                <a:gd name="T25" fmla="*/ 260 h 349"/>
                <a:gd name="T26" fmla="*/ 165 w 165"/>
                <a:gd name="T27" fmla="*/ 304 h 349"/>
                <a:gd name="T28" fmla="*/ 165 w 165"/>
                <a:gd name="T29" fmla="*/ 341 h 349"/>
                <a:gd name="T30" fmla="*/ 165 w 165"/>
                <a:gd name="T31" fmla="*/ 346 h 349"/>
                <a:gd name="T32" fmla="*/ 165 w 165"/>
                <a:gd name="T33" fmla="*/ 349 h 349"/>
                <a:gd name="T34" fmla="*/ 165 w 165"/>
                <a:gd name="T35" fmla="*/ 346 h 349"/>
                <a:gd name="T36" fmla="*/ 162 w 165"/>
                <a:gd name="T37" fmla="*/ 341 h 349"/>
                <a:gd name="T38" fmla="*/ 152 w 165"/>
                <a:gd name="T39" fmla="*/ 322 h 349"/>
                <a:gd name="T40" fmla="*/ 133 w 165"/>
                <a:gd name="T41" fmla="*/ 309 h 349"/>
                <a:gd name="T42" fmla="*/ 110 w 165"/>
                <a:gd name="T43" fmla="*/ 301 h 349"/>
                <a:gd name="T44" fmla="*/ 81 w 165"/>
                <a:gd name="T45" fmla="*/ 301 h 349"/>
                <a:gd name="T46" fmla="*/ 55 w 165"/>
                <a:gd name="T47" fmla="*/ 301 h 349"/>
                <a:gd name="T48" fmla="*/ 31 w 165"/>
                <a:gd name="T49" fmla="*/ 309 h 349"/>
                <a:gd name="T50" fmla="*/ 13 w 165"/>
                <a:gd name="T51" fmla="*/ 322 h 349"/>
                <a:gd name="T52" fmla="*/ 2 w 165"/>
                <a:gd name="T53" fmla="*/ 341 h 349"/>
                <a:gd name="T54" fmla="*/ 0 w 165"/>
                <a:gd name="T55" fmla="*/ 346 h 349"/>
                <a:gd name="T56" fmla="*/ 0 w 165"/>
                <a:gd name="T57" fmla="*/ 349 h 349"/>
                <a:gd name="T58" fmla="*/ 0 w 165"/>
                <a:gd name="T59" fmla="*/ 346 h 349"/>
                <a:gd name="T60" fmla="*/ 0 w 165"/>
                <a:gd name="T61" fmla="*/ 341 h 349"/>
                <a:gd name="T62" fmla="*/ 0 w 165"/>
                <a:gd name="T63" fmla="*/ 304 h 349"/>
                <a:gd name="T64" fmla="*/ 0 w 165"/>
                <a:gd name="T65" fmla="*/ 260 h 349"/>
                <a:gd name="T66" fmla="*/ 0 w 165"/>
                <a:gd name="T67" fmla="*/ 207 h 349"/>
                <a:gd name="T68" fmla="*/ 0 w 165"/>
                <a:gd name="T69" fmla="*/ 157 h 349"/>
                <a:gd name="T70" fmla="*/ 0 w 165"/>
                <a:gd name="T71" fmla="*/ 110 h 349"/>
                <a:gd name="T72" fmla="*/ 0 w 165"/>
                <a:gd name="T73" fmla="*/ 76 h 349"/>
                <a:gd name="T74" fmla="*/ 0 w 165"/>
                <a:gd name="T75" fmla="*/ 68 h 349"/>
                <a:gd name="T76" fmla="*/ 0 w 165"/>
                <a:gd name="T77" fmla="*/ 58 h 349"/>
                <a:gd name="T78" fmla="*/ 0 w 165"/>
                <a:gd name="T79" fmla="*/ 47 h 349"/>
                <a:gd name="T80" fmla="*/ 2 w 165"/>
                <a:gd name="T81" fmla="*/ 40 h 349"/>
                <a:gd name="T82" fmla="*/ 13 w 165"/>
                <a:gd name="T83" fmla="*/ 21 h 349"/>
                <a:gd name="T84" fmla="*/ 31 w 165"/>
                <a:gd name="T85" fmla="*/ 8 h 349"/>
                <a:gd name="T86" fmla="*/ 55 w 165"/>
                <a:gd name="T87" fmla="*/ 3 h 349"/>
                <a:gd name="T88" fmla="*/ 81 w 165"/>
                <a:gd name="T89"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 h="349">
                  <a:moveTo>
                    <a:pt x="81" y="0"/>
                  </a:moveTo>
                  <a:lnTo>
                    <a:pt x="110" y="3"/>
                  </a:lnTo>
                  <a:lnTo>
                    <a:pt x="133" y="8"/>
                  </a:lnTo>
                  <a:lnTo>
                    <a:pt x="149" y="21"/>
                  </a:lnTo>
                  <a:lnTo>
                    <a:pt x="162" y="40"/>
                  </a:lnTo>
                  <a:lnTo>
                    <a:pt x="162" y="47"/>
                  </a:lnTo>
                  <a:lnTo>
                    <a:pt x="165" y="58"/>
                  </a:lnTo>
                  <a:lnTo>
                    <a:pt x="165" y="68"/>
                  </a:lnTo>
                  <a:lnTo>
                    <a:pt x="165" y="76"/>
                  </a:lnTo>
                  <a:lnTo>
                    <a:pt x="165" y="110"/>
                  </a:lnTo>
                  <a:lnTo>
                    <a:pt x="165" y="157"/>
                  </a:lnTo>
                  <a:lnTo>
                    <a:pt x="165" y="207"/>
                  </a:lnTo>
                  <a:lnTo>
                    <a:pt x="165" y="260"/>
                  </a:lnTo>
                  <a:lnTo>
                    <a:pt x="165" y="304"/>
                  </a:lnTo>
                  <a:lnTo>
                    <a:pt x="165" y="341"/>
                  </a:lnTo>
                  <a:lnTo>
                    <a:pt x="165" y="346"/>
                  </a:lnTo>
                  <a:lnTo>
                    <a:pt x="165" y="349"/>
                  </a:lnTo>
                  <a:lnTo>
                    <a:pt x="165" y="346"/>
                  </a:lnTo>
                  <a:lnTo>
                    <a:pt x="162" y="341"/>
                  </a:lnTo>
                  <a:lnTo>
                    <a:pt x="152" y="322"/>
                  </a:lnTo>
                  <a:lnTo>
                    <a:pt x="133" y="309"/>
                  </a:lnTo>
                  <a:lnTo>
                    <a:pt x="110" y="301"/>
                  </a:lnTo>
                  <a:lnTo>
                    <a:pt x="81" y="301"/>
                  </a:lnTo>
                  <a:lnTo>
                    <a:pt x="55" y="301"/>
                  </a:lnTo>
                  <a:lnTo>
                    <a:pt x="31" y="309"/>
                  </a:lnTo>
                  <a:lnTo>
                    <a:pt x="13" y="322"/>
                  </a:lnTo>
                  <a:lnTo>
                    <a:pt x="2" y="341"/>
                  </a:lnTo>
                  <a:lnTo>
                    <a:pt x="0" y="346"/>
                  </a:lnTo>
                  <a:lnTo>
                    <a:pt x="0" y="349"/>
                  </a:lnTo>
                  <a:lnTo>
                    <a:pt x="0" y="346"/>
                  </a:lnTo>
                  <a:lnTo>
                    <a:pt x="0" y="341"/>
                  </a:lnTo>
                  <a:lnTo>
                    <a:pt x="0" y="304"/>
                  </a:lnTo>
                  <a:lnTo>
                    <a:pt x="0" y="260"/>
                  </a:lnTo>
                  <a:lnTo>
                    <a:pt x="0" y="207"/>
                  </a:lnTo>
                  <a:lnTo>
                    <a:pt x="0" y="157"/>
                  </a:lnTo>
                  <a:lnTo>
                    <a:pt x="0" y="110"/>
                  </a:lnTo>
                  <a:lnTo>
                    <a:pt x="0" y="76"/>
                  </a:lnTo>
                  <a:lnTo>
                    <a:pt x="0" y="68"/>
                  </a:lnTo>
                  <a:lnTo>
                    <a:pt x="0" y="58"/>
                  </a:lnTo>
                  <a:lnTo>
                    <a:pt x="0" y="47"/>
                  </a:lnTo>
                  <a:lnTo>
                    <a:pt x="2" y="40"/>
                  </a:lnTo>
                  <a:lnTo>
                    <a:pt x="13" y="21"/>
                  </a:lnTo>
                  <a:lnTo>
                    <a:pt x="31" y="8"/>
                  </a:lnTo>
                  <a:lnTo>
                    <a:pt x="55" y="3"/>
                  </a:lnTo>
                  <a:lnTo>
                    <a:pt x="8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4" name="Freeform 811"/>
            <p:cNvSpPr/>
            <p:nvPr/>
          </p:nvSpPr>
          <p:spPr bwMode="auto">
            <a:xfrm>
              <a:off x="20176104" y="7764463"/>
              <a:ext cx="606425" cy="503238"/>
            </a:xfrm>
            <a:custGeom>
              <a:avLst/>
              <a:gdLst>
                <a:gd name="T0" fmla="*/ 312 w 382"/>
                <a:gd name="T1" fmla="*/ 0 h 317"/>
                <a:gd name="T2" fmla="*/ 382 w 382"/>
                <a:gd name="T3" fmla="*/ 71 h 317"/>
                <a:gd name="T4" fmla="*/ 204 w 382"/>
                <a:gd name="T5" fmla="*/ 246 h 317"/>
                <a:gd name="T6" fmla="*/ 136 w 382"/>
                <a:gd name="T7" fmla="*/ 317 h 317"/>
                <a:gd name="T8" fmla="*/ 66 w 382"/>
                <a:gd name="T9" fmla="*/ 246 h 317"/>
                <a:gd name="T10" fmla="*/ 0 w 382"/>
                <a:gd name="T11" fmla="*/ 181 h 317"/>
                <a:gd name="T12" fmla="*/ 68 w 382"/>
                <a:gd name="T13" fmla="*/ 110 h 317"/>
                <a:gd name="T14" fmla="*/ 136 w 382"/>
                <a:gd name="T15" fmla="*/ 178 h 317"/>
                <a:gd name="T16" fmla="*/ 312 w 382"/>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317">
                  <a:moveTo>
                    <a:pt x="312" y="0"/>
                  </a:moveTo>
                  <a:lnTo>
                    <a:pt x="382" y="71"/>
                  </a:lnTo>
                  <a:lnTo>
                    <a:pt x="204" y="246"/>
                  </a:lnTo>
                  <a:lnTo>
                    <a:pt x="136" y="317"/>
                  </a:lnTo>
                  <a:lnTo>
                    <a:pt x="66" y="246"/>
                  </a:lnTo>
                  <a:lnTo>
                    <a:pt x="0" y="181"/>
                  </a:lnTo>
                  <a:lnTo>
                    <a:pt x="68" y="110"/>
                  </a:lnTo>
                  <a:lnTo>
                    <a:pt x="136" y="178"/>
                  </a:lnTo>
                  <a:lnTo>
                    <a:pt x="31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5" name="Freeform 812"/>
            <p:cNvSpPr>
              <a:spLocks noEditPoints="1"/>
            </p:cNvSpPr>
            <p:nvPr/>
          </p:nvSpPr>
          <p:spPr bwMode="auto">
            <a:xfrm>
              <a:off x="20442804" y="0"/>
              <a:ext cx="581025" cy="582613"/>
            </a:xfrm>
            <a:custGeom>
              <a:avLst/>
              <a:gdLst>
                <a:gd name="T0" fmla="*/ 146 w 366"/>
                <a:gd name="T1" fmla="*/ 73 h 367"/>
                <a:gd name="T2" fmla="*/ 89 w 366"/>
                <a:gd name="T3" fmla="*/ 115 h 367"/>
                <a:gd name="T4" fmla="*/ 68 w 366"/>
                <a:gd name="T5" fmla="*/ 183 h 367"/>
                <a:gd name="T6" fmla="*/ 89 w 366"/>
                <a:gd name="T7" fmla="*/ 251 h 367"/>
                <a:gd name="T8" fmla="*/ 146 w 366"/>
                <a:gd name="T9" fmla="*/ 293 h 367"/>
                <a:gd name="T10" fmla="*/ 183 w 366"/>
                <a:gd name="T11" fmla="*/ 301 h 367"/>
                <a:gd name="T12" fmla="*/ 251 w 366"/>
                <a:gd name="T13" fmla="*/ 278 h 367"/>
                <a:gd name="T14" fmla="*/ 293 w 366"/>
                <a:gd name="T15" fmla="*/ 220 h 367"/>
                <a:gd name="T16" fmla="*/ 293 w 366"/>
                <a:gd name="T17" fmla="*/ 147 h 367"/>
                <a:gd name="T18" fmla="*/ 251 w 366"/>
                <a:gd name="T19" fmla="*/ 89 h 367"/>
                <a:gd name="T20" fmla="*/ 183 w 366"/>
                <a:gd name="T21" fmla="*/ 68 h 367"/>
                <a:gd name="T22" fmla="*/ 154 w 366"/>
                <a:gd name="T23" fmla="*/ 0 h 367"/>
                <a:gd name="T24" fmla="*/ 212 w 366"/>
                <a:gd name="T25" fmla="*/ 29 h 367"/>
                <a:gd name="T26" fmla="*/ 272 w 366"/>
                <a:gd name="T27" fmla="*/ 52 h 367"/>
                <a:gd name="T28" fmla="*/ 332 w 366"/>
                <a:gd name="T29" fmla="*/ 76 h 367"/>
                <a:gd name="T30" fmla="*/ 330 w 366"/>
                <a:gd name="T31" fmla="*/ 123 h 367"/>
                <a:gd name="T32" fmla="*/ 366 w 366"/>
                <a:gd name="T33" fmla="*/ 154 h 367"/>
                <a:gd name="T34" fmla="*/ 338 w 366"/>
                <a:gd name="T35" fmla="*/ 212 h 367"/>
                <a:gd name="T36" fmla="*/ 314 w 366"/>
                <a:gd name="T37" fmla="*/ 272 h 367"/>
                <a:gd name="T38" fmla="*/ 293 w 366"/>
                <a:gd name="T39" fmla="*/ 333 h 367"/>
                <a:gd name="T40" fmla="*/ 243 w 366"/>
                <a:gd name="T41" fmla="*/ 330 h 367"/>
                <a:gd name="T42" fmla="*/ 212 w 366"/>
                <a:gd name="T43" fmla="*/ 367 h 367"/>
                <a:gd name="T44" fmla="*/ 154 w 366"/>
                <a:gd name="T45" fmla="*/ 338 h 367"/>
                <a:gd name="T46" fmla="*/ 94 w 366"/>
                <a:gd name="T47" fmla="*/ 314 h 367"/>
                <a:gd name="T48" fmla="*/ 34 w 366"/>
                <a:gd name="T49" fmla="*/ 293 h 367"/>
                <a:gd name="T50" fmla="*/ 36 w 366"/>
                <a:gd name="T51" fmla="*/ 244 h 367"/>
                <a:gd name="T52" fmla="*/ 0 w 366"/>
                <a:gd name="T53" fmla="*/ 212 h 367"/>
                <a:gd name="T54" fmla="*/ 29 w 366"/>
                <a:gd name="T55" fmla="*/ 154 h 367"/>
                <a:gd name="T56" fmla="*/ 52 w 366"/>
                <a:gd name="T57" fmla="*/ 94 h 367"/>
                <a:gd name="T58" fmla="*/ 76 w 366"/>
                <a:gd name="T59" fmla="*/ 34 h 367"/>
                <a:gd name="T60" fmla="*/ 123 w 366"/>
                <a:gd name="T61" fmla="*/ 37 h 367"/>
                <a:gd name="T62" fmla="*/ 154 w 366"/>
                <a:gd name="T6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6" h="367">
                  <a:moveTo>
                    <a:pt x="183" y="68"/>
                  </a:moveTo>
                  <a:lnTo>
                    <a:pt x="146" y="73"/>
                  </a:lnTo>
                  <a:lnTo>
                    <a:pt x="115" y="89"/>
                  </a:lnTo>
                  <a:lnTo>
                    <a:pt x="89" y="115"/>
                  </a:lnTo>
                  <a:lnTo>
                    <a:pt x="73" y="147"/>
                  </a:lnTo>
                  <a:lnTo>
                    <a:pt x="68" y="183"/>
                  </a:lnTo>
                  <a:lnTo>
                    <a:pt x="73" y="220"/>
                  </a:lnTo>
                  <a:lnTo>
                    <a:pt x="89" y="251"/>
                  </a:lnTo>
                  <a:lnTo>
                    <a:pt x="115" y="278"/>
                  </a:lnTo>
                  <a:lnTo>
                    <a:pt x="146" y="293"/>
                  </a:lnTo>
                  <a:lnTo>
                    <a:pt x="183" y="301"/>
                  </a:lnTo>
                  <a:lnTo>
                    <a:pt x="183" y="301"/>
                  </a:lnTo>
                  <a:lnTo>
                    <a:pt x="220" y="293"/>
                  </a:lnTo>
                  <a:lnTo>
                    <a:pt x="251" y="278"/>
                  </a:lnTo>
                  <a:lnTo>
                    <a:pt x="277" y="251"/>
                  </a:lnTo>
                  <a:lnTo>
                    <a:pt x="293" y="220"/>
                  </a:lnTo>
                  <a:lnTo>
                    <a:pt x="301" y="183"/>
                  </a:lnTo>
                  <a:lnTo>
                    <a:pt x="293" y="147"/>
                  </a:lnTo>
                  <a:lnTo>
                    <a:pt x="277" y="115"/>
                  </a:lnTo>
                  <a:lnTo>
                    <a:pt x="251" y="89"/>
                  </a:lnTo>
                  <a:lnTo>
                    <a:pt x="220" y="73"/>
                  </a:lnTo>
                  <a:lnTo>
                    <a:pt x="183" y="68"/>
                  </a:lnTo>
                  <a:lnTo>
                    <a:pt x="183" y="68"/>
                  </a:lnTo>
                  <a:close/>
                  <a:moveTo>
                    <a:pt x="154" y="0"/>
                  </a:moveTo>
                  <a:lnTo>
                    <a:pt x="212" y="0"/>
                  </a:lnTo>
                  <a:lnTo>
                    <a:pt x="212" y="29"/>
                  </a:lnTo>
                  <a:lnTo>
                    <a:pt x="243" y="37"/>
                  </a:lnTo>
                  <a:lnTo>
                    <a:pt x="272" y="52"/>
                  </a:lnTo>
                  <a:lnTo>
                    <a:pt x="293" y="34"/>
                  </a:lnTo>
                  <a:lnTo>
                    <a:pt x="332" y="76"/>
                  </a:lnTo>
                  <a:lnTo>
                    <a:pt x="314" y="94"/>
                  </a:lnTo>
                  <a:lnTo>
                    <a:pt x="330" y="123"/>
                  </a:lnTo>
                  <a:lnTo>
                    <a:pt x="338" y="154"/>
                  </a:lnTo>
                  <a:lnTo>
                    <a:pt x="366" y="154"/>
                  </a:lnTo>
                  <a:lnTo>
                    <a:pt x="366" y="212"/>
                  </a:lnTo>
                  <a:lnTo>
                    <a:pt x="338" y="212"/>
                  </a:lnTo>
                  <a:lnTo>
                    <a:pt x="330" y="244"/>
                  </a:lnTo>
                  <a:lnTo>
                    <a:pt x="314" y="272"/>
                  </a:lnTo>
                  <a:lnTo>
                    <a:pt x="332" y="293"/>
                  </a:lnTo>
                  <a:lnTo>
                    <a:pt x="293" y="333"/>
                  </a:lnTo>
                  <a:lnTo>
                    <a:pt x="272" y="314"/>
                  </a:lnTo>
                  <a:lnTo>
                    <a:pt x="243" y="330"/>
                  </a:lnTo>
                  <a:lnTo>
                    <a:pt x="212" y="338"/>
                  </a:lnTo>
                  <a:lnTo>
                    <a:pt x="212" y="367"/>
                  </a:lnTo>
                  <a:lnTo>
                    <a:pt x="154" y="367"/>
                  </a:lnTo>
                  <a:lnTo>
                    <a:pt x="154" y="338"/>
                  </a:lnTo>
                  <a:lnTo>
                    <a:pt x="123" y="330"/>
                  </a:lnTo>
                  <a:lnTo>
                    <a:pt x="94" y="314"/>
                  </a:lnTo>
                  <a:lnTo>
                    <a:pt x="76" y="333"/>
                  </a:lnTo>
                  <a:lnTo>
                    <a:pt x="34" y="293"/>
                  </a:lnTo>
                  <a:lnTo>
                    <a:pt x="52" y="272"/>
                  </a:lnTo>
                  <a:lnTo>
                    <a:pt x="36" y="244"/>
                  </a:lnTo>
                  <a:lnTo>
                    <a:pt x="29" y="212"/>
                  </a:lnTo>
                  <a:lnTo>
                    <a:pt x="0" y="212"/>
                  </a:lnTo>
                  <a:lnTo>
                    <a:pt x="0" y="154"/>
                  </a:lnTo>
                  <a:lnTo>
                    <a:pt x="29" y="154"/>
                  </a:lnTo>
                  <a:lnTo>
                    <a:pt x="36" y="123"/>
                  </a:lnTo>
                  <a:lnTo>
                    <a:pt x="52" y="94"/>
                  </a:lnTo>
                  <a:lnTo>
                    <a:pt x="34" y="76"/>
                  </a:lnTo>
                  <a:lnTo>
                    <a:pt x="76" y="34"/>
                  </a:lnTo>
                  <a:lnTo>
                    <a:pt x="94" y="52"/>
                  </a:lnTo>
                  <a:lnTo>
                    <a:pt x="123" y="37"/>
                  </a:lnTo>
                  <a:lnTo>
                    <a:pt x="154" y="29"/>
                  </a:lnTo>
                  <a:lnTo>
                    <a:pt x="15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6" name="Freeform 813"/>
            <p:cNvSpPr>
              <a:spLocks noEditPoints="1"/>
            </p:cNvSpPr>
            <p:nvPr/>
          </p:nvSpPr>
          <p:spPr bwMode="auto">
            <a:xfrm>
              <a:off x="20990492" y="74613"/>
              <a:ext cx="395288" cy="390525"/>
            </a:xfrm>
            <a:custGeom>
              <a:avLst/>
              <a:gdLst>
                <a:gd name="T0" fmla="*/ 126 w 249"/>
                <a:gd name="T1" fmla="*/ 50 h 246"/>
                <a:gd name="T2" fmla="*/ 110 w 249"/>
                <a:gd name="T3" fmla="*/ 53 h 246"/>
                <a:gd name="T4" fmla="*/ 97 w 249"/>
                <a:gd name="T5" fmla="*/ 55 h 246"/>
                <a:gd name="T6" fmla="*/ 74 w 249"/>
                <a:gd name="T7" fmla="*/ 73 h 246"/>
                <a:gd name="T8" fmla="*/ 58 w 249"/>
                <a:gd name="T9" fmla="*/ 94 h 246"/>
                <a:gd name="T10" fmla="*/ 53 w 249"/>
                <a:gd name="T11" fmla="*/ 123 h 246"/>
                <a:gd name="T12" fmla="*/ 58 w 249"/>
                <a:gd name="T13" fmla="*/ 152 h 246"/>
                <a:gd name="T14" fmla="*/ 74 w 249"/>
                <a:gd name="T15" fmla="*/ 173 h 246"/>
                <a:gd name="T16" fmla="*/ 97 w 249"/>
                <a:gd name="T17" fmla="*/ 189 h 246"/>
                <a:gd name="T18" fmla="*/ 126 w 249"/>
                <a:gd name="T19" fmla="*/ 194 h 246"/>
                <a:gd name="T20" fmla="*/ 126 w 249"/>
                <a:gd name="T21" fmla="*/ 194 h 246"/>
                <a:gd name="T22" fmla="*/ 139 w 249"/>
                <a:gd name="T23" fmla="*/ 194 h 246"/>
                <a:gd name="T24" fmla="*/ 152 w 249"/>
                <a:gd name="T25" fmla="*/ 189 h 246"/>
                <a:gd name="T26" fmla="*/ 176 w 249"/>
                <a:gd name="T27" fmla="*/ 173 h 246"/>
                <a:gd name="T28" fmla="*/ 192 w 249"/>
                <a:gd name="T29" fmla="*/ 149 h 246"/>
                <a:gd name="T30" fmla="*/ 197 w 249"/>
                <a:gd name="T31" fmla="*/ 123 h 246"/>
                <a:gd name="T32" fmla="*/ 192 w 249"/>
                <a:gd name="T33" fmla="*/ 94 h 246"/>
                <a:gd name="T34" fmla="*/ 176 w 249"/>
                <a:gd name="T35" fmla="*/ 71 h 246"/>
                <a:gd name="T36" fmla="*/ 152 w 249"/>
                <a:gd name="T37" fmla="*/ 55 h 246"/>
                <a:gd name="T38" fmla="*/ 126 w 249"/>
                <a:gd name="T39" fmla="*/ 50 h 246"/>
                <a:gd name="T40" fmla="*/ 126 w 249"/>
                <a:gd name="T41" fmla="*/ 50 h 246"/>
                <a:gd name="T42" fmla="*/ 150 w 249"/>
                <a:gd name="T43" fmla="*/ 0 h 246"/>
                <a:gd name="T44" fmla="*/ 192 w 249"/>
                <a:gd name="T45" fmla="*/ 16 h 246"/>
                <a:gd name="T46" fmla="*/ 186 w 249"/>
                <a:gd name="T47" fmla="*/ 34 h 246"/>
                <a:gd name="T48" fmla="*/ 199 w 249"/>
                <a:gd name="T49" fmla="*/ 45 h 246"/>
                <a:gd name="T50" fmla="*/ 212 w 249"/>
                <a:gd name="T51" fmla="*/ 60 h 246"/>
                <a:gd name="T52" fmla="*/ 231 w 249"/>
                <a:gd name="T53" fmla="*/ 53 h 246"/>
                <a:gd name="T54" fmla="*/ 249 w 249"/>
                <a:gd name="T55" fmla="*/ 94 h 246"/>
                <a:gd name="T56" fmla="*/ 231 w 249"/>
                <a:gd name="T57" fmla="*/ 102 h 246"/>
                <a:gd name="T58" fmla="*/ 233 w 249"/>
                <a:gd name="T59" fmla="*/ 121 h 246"/>
                <a:gd name="T60" fmla="*/ 231 w 249"/>
                <a:gd name="T61" fmla="*/ 142 h 246"/>
                <a:gd name="T62" fmla="*/ 249 w 249"/>
                <a:gd name="T63" fmla="*/ 147 h 246"/>
                <a:gd name="T64" fmla="*/ 231 w 249"/>
                <a:gd name="T65" fmla="*/ 191 h 246"/>
                <a:gd name="T66" fmla="*/ 215 w 249"/>
                <a:gd name="T67" fmla="*/ 183 h 246"/>
                <a:gd name="T68" fmla="*/ 202 w 249"/>
                <a:gd name="T69" fmla="*/ 199 h 246"/>
                <a:gd name="T70" fmla="*/ 186 w 249"/>
                <a:gd name="T71" fmla="*/ 210 h 246"/>
                <a:gd name="T72" fmla="*/ 194 w 249"/>
                <a:gd name="T73" fmla="*/ 228 h 246"/>
                <a:gd name="T74" fmla="*/ 152 w 249"/>
                <a:gd name="T75" fmla="*/ 246 h 246"/>
                <a:gd name="T76" fmla="*/ 144 w 249"/>
                <a:gd name="T77" fmla="*/ 228 h 246"/>
                <a:gd name="T78" fmla="*/ 126 w 249"/>
                <a:gd name="T79" fmla="*/ 231 h 246"/>
                <a:gd name="T80" fmla="*/ 108 w 249"/>
                <a:gd name="T81" fmla="*/ 228 h 246"/>
                <a:gd name="T82" fmla="*/ 100 w 249"/>
                <a:gd name="T83" fmla="*/ 246 h 246"/>
                <a:gd name="T84" fmla="*/ 58 w 249"/>
                <a:gd name="T85" fmla="*/ 228 h 246"/>
                <a:gd name="T86" fmla="*/ 63 w 249"/>
                <a:gd name="T87" fmla="*/ 212 h 246"/>
                <a:gd name="T88" fmla="*/ 50 w 249"/>
                <a:gd name="T89" fmla="*/ 199 h 246"/>
                <a:gd name="T90" fmla="*/ 37 w 249"/>
                <a:gd name="T91" fmla="*/ 186 h 246"/>
                <a:gd name="T92" fmla="*/ 19 w 249"/>
                <a:gd name="T93" fmla="*/ 191 h 246"/>
                <a:gd name="T94" fmla="*/ 3 w 249"/>
                <a:gd name="T95" fmla="*/ 149 h 246"/>
                <a:gd name="T96" fmla="*/ 19 w 249"/>
                <a:gd name="T97" fmla="*/ 142 h 246"/>
                <a:gd name="T98" fmla="*/ 16 w 249"/>
                <a:gd name="T99" fmla="*/ 123 h 246"/>
                <a:gd name="T100" fmla="*/ 19 w 249"/>
                <a:gd name="T101" fmla="*/ 105 h 246"/>
                <a:gd name="T102" fmla="*/ 0 w 249"/>
                <a:gd name="T103" fmla="*/ 97 h 246"/>
                <a:gd name="T104" fmla="*/ 19 w 249"/>
                <a:gd name="T105" fmla="*/ 55 h 246"/>
                <a:gd name="T106" fmla="*/ 37 w 249"/>
                <a:gd name="T107" fmla="*/ 63 h 246"/>
                <a:gd name="T108" fmla="*/ 48 w 249"/>
                <a:gd name="T109" fmla="*/ 47 h 246"/>
                <a:gd name="T110" fmla="*/ 63 w 249"/>
                <a:gd name="T111" fmla="*/ 34 h 246"/>
                <a:gd name="T112" fmla="*/ 55 w 249"/>
                <a:gd name="T113" fmla="*/ 18 h 246"/>
                <a:gd name="T114" fmla="*/ 97 w 249"/>
                <a:gd name="T115" fmla="*/ 0 h 246"/>
                <a:gd name="T116" fmla="*/ 105 w 249"/>
                <a:gd name="T117" fmla="*/ 16 h 246"/>
                <a:gd name="T118" fmla="*/ 126 w 249"/>
                <a:gd name="T119" fmla="*/ 16 h 246"/>
                <a:gd name="T120" fmla="*/ 142 w 249"/>
                <a:gd name="T121" fmla="*/ 16 h 246"/>
                <a:gd name="T122" fmla="*/ 150 w 249"/>
                <a:gd name="T12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246">
                  <a:moveTo>
                    <a:pt x="126" y="50"/>
                  </a:moveTo>
                  <a:lnTo>
                    <a:pt x="110" y="53"/>
                  </a:lnTo>
                  <a:lnTo>
                    <a:pt x="97" y="55"/>
                  </a:lnTo>
                  <a:lnTo>
                    <a:pt x="74" y="73"/>
                  </a:lnTo>
                  <a:lnTo>
                    <a:pt x="58" y="94"/>
                  </a:lnTo>
                  <a:lnTo>
                    <a:pt x="53" y="123"/>
                  </a:lnTo>
                  <a:lnTo>
                    <a:pt x="58" y="152"/>
                  </a:lnTo>
                  <a:lnTo>
                    <a:pt x="74" y="173"/>
                  </a:lnTo>
                  <a:lnTo>
                    <a:pt x="97" y="189"/>
                  </a:lnTo>
                  <a:lnTo>
                    <a:pt x="126" y="194"/>
                  </a:lnTo>
                  <a:lnTo>
                    <a:pt x="126" y="194"/>
                  </a:lnTo>
                  <a:lnTo>
                    <a:pt x="139" y="194"/>
                  </a:lnTo>
                  <a:lnTo>
                    <a:pt x="152" y="189"/>
                  </a:lnTo>
                  <a:lnTo>
                    <a:pt x="176" y="173"/>
                  </a:lnTo>
                  <a:lnTo>
                    <a:pt x="192" y="149"/>
                  </a:lnTo>
                  <a:lnTo>
                    <a:pt x="197" y="123"/>
                  </a:lnTo>
                  <a:lnTo>
                    <a:pt x="192" y="94"/>
                  </a:lnTo>
                  <a:lnTo>
                    <a:pt x="176" y="71"/>
                  </a:lnTo>
                  <a:lnTo>
                    <a:pt x="152" y="55"/>
                  </a:lnTo>
                  <a:lnTo>
                    <a:pt x="126" y="50"/>
                  </a:lnTo>
                  <a:lnTo>
                    <a:pt x="126" y="50"/>
                  </a:lnTo>
                  <a:close/>
                  <a:moveTo>
                    <a:pt x="150" y="0"/>
                  </a:moveTo>
                  <a:lnTo>
                    <a:pt x="192" y="16"/>
                  </a:lnTo>
                  <a:lnTo>
                    <a:pt x="186" y="34"/>
                  </a:lnTo>
                  <a:lnTo>
                    <a:pt x="199" y="45"/>
                  </a:lnTo>
                  <a:lnTo>
                    <a:pt x="212" y="60"/>
                  </a:lnTo>
                  <a:lnTo>
                    <a:pt x="231" y="53"/>
                  </a:lnTo>
                  <a:lnTo>
                    <a:pt x="249" y="94"/>
                  </a:lnTo>
                  <a:lnTo>
                    <a:pt x="231" y="102"/>
                  </a:lnTo>
                  <a:lnTo>
                    <a:pt x="233" y="121"/>
                  </a:lnTo>
                  <a:lnTo>
                    <a:pt x="231" y="142"/>
                  </a:lnTo>
                  <a:lnTo>
                    <a:pt x="249" y="147"/>
                  </a:lnTo>
                  <a:lnTo>
                    <a:pt x="231" y="191"/>
                  </a:lnTo>
                  <a:lnTo>
                    <a:pt x="215" y="183"/>
                  </a:lnTo>
                  <a:lnTo>
                    <a:pt x="202" y="199"/>
                  </a:lnTo>
                  <a:lnTo>
                    <a:pt x="186" y="210"/>
                  </a:lnTo>
                  <a:lnTo>
                    <a:pt x="194" y="228"/>
                  </a:lnTo>
                  <a:lnTo>
                    <a:pt x="152" y="246"/>
                  </a:lnTo>
                  <a:lnTo>
                    <a:pt x="144" y="228"/>
                  </a:lnTo>
                  <a:lnTo>
                    <a:pt x="126" y="231"/>
                  </a:lnTo>
                  <a:lnTo>
                    <a:pt x="108" y="228"/>
                  </a:lnTo>
                  <a:lnTo>
                    <a:pt x="100" y="246"/>
                  </a:lnTo>
                  <a:lnTo>
                    <a:pt x="58" y="228"/>
                  </a:lnTo>
                  <a:lnTo>
                    <a:pt x="63" y="212"/>
                  </a:lnTo>
                  <a:lnTo>
                    <a:pt x="50" y="199"/>
                  </a:lnTo>
                  <a:lnTo>
                    <a:pt x="37" y="186"/>
                  </a:lnTo>
                  <a:lnTo>
                    <a:pt x="19" y="191"/>
                  </a:lnTo>
                  <a:lnTo>
                    <a:pt x="3" y="149"/>
                  </a:lnTo>
                  <a:lnTo>
                    <a:pt x="19" y="142"/>
                  </a:lnTo>
                  <a:lnTo>
                    <a:pt x="16" y="123"/>
                  </a:lnTo>
                  <a:lnTo>
                    <a:pt x="19" y="105"/>
                  </a:lnTo>
                  <a:lnTo>
                    <a:pt x="0" y="97"/>
                  </a:lnTo>
                  <a:lnTo>
                    <a:pt x="19" y="55"/>
                  </a:lnTo>
                  <a:lnTo>
                    <a:pt x="37" y="63"/>
                  </a:lnTo>
                  <a:lnTo>
                    <a:pt x="48" y="47"/>
                  </a:lnTo>
                  <a:lnTo>
                    <a:pt x="63" y="34"/>
                  </a:lnTo>
                  <a:lnTo>
                    <a:pt x="55" y="18"/>
                  </a:lnTo>
                  <a:lnTo>
                    <a:pt x="97" y="0"/>
                  </a:lnTo>
                  <a:lnTo>
                    <a:pt x="105" y="16"/>
                  </a:lnTo>
                  <a:lnTo>
                    <a:pt x="126" y="16"/>
                  </a:lnTo>
                  <a:lnTo>
                    <a:pt x="142" y="16"/>
                  </a:lnTo>
                  <a:lnTo>
                    <a:pt x="15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7" name="Freeform 814"/>
            <p:cNvSpPr>
              <a:spLocks noEditPoints="1"/>
            </p:cNvSpPr>
            <p:nvPr/>
          </p:nvSpPr>
          <p:spPr bwMode="auto">
            <a:xfrm>
              <a:off x="17448779" y="2332038"/>
              <a:ext cx="665163" cy="665163"/>
            </a:xfrm>
            <a:custGeom>
              <a:avLst/>
              <a:gdLst>
                <a:gd name="T0" fmla="*/ 317 w 419"/>
                <a:gd name="T1" fmla="*/ 102 h 419"/>
                <a:gd name="T2" fmla="*/ 210 w 419"/>
                <a:gd name="T3" fmla="*/ 149 h 419"/>
                <a:gd name="T4" fmla="*/ 168 w 419"/>
                <a:gd name="T5" fmla="*/ 168 h 419"/>
                <a:gd name="T6" fmla="*/ 103 w 419"/>
                <a:gd name="T7" fmla="*/ 317 h 419"/>
                <a:gd name="T8" fmla="*/ 210 w 419"/>
                <a:gd name="T9" fmla="*/ 270 h 419"/>
                <a:gd name="T10" fmla="*/ 252 w 419"/>
                <a:gd name="T11" fmla="*/ 251 h 419"/>
                <a:gd name="T12" fmla="*/ 317 w 419"/>
                <a:gd name="T13" fmla="*/ 102 h 419"/>
                <a:gd name="T14" fmla="*/ 210 w 419"/>
                <a:gd name="T15" fmla="*/ 0 h 419"/>
                <a:gd name="T16" fmla="*/ 268 w 419"/>
                <a:gd name="T17" fmla="*/ 8 h 419"/>
                <a:gd name="T18" fmla="*/ 317 w 419"/>
                <a:gd name="T19" fmla="*/ 29 h 419"/>
                <a:gd name="T20" fmla="*/ 359 w 419"/>
                <a:gd name="T21" fmla="*/ 63 h 419"/>
                <a:gd name="T22" fmla="*/ 391 w 419"/>
                <a:gd name="T23" fmla="*/ 105 h 419"/>
                <a:gd name="T24" fmla="*/ 412 w 419"/>
                <a:gd name="T25" fmla="*/ 154 h 419"/>
                <a:gd name="T26" fmla="*/ 419 w 419"/>
                <a:gd name="T27" fmla="*/ 209 h 419"/>
                <a:gd name="T28" fmla="*/ 412 w 419"/>
                <a:gd name="T29" fmla="*/ 267 h 419"/>
                <a:gd name="T30" fmla="*/ 391 w 419"/>
                <a:gd name="T31" fmla="*/ 317 h 419"/>
                <a:gd name="T32" fmla="*/ 359 w 419"/>
                <a:gd name="T33" fmla="*/ 359 h 419"/>
                <a:gd name="T34" fmla="*/ 317 w 419"/>
                <a:gd name="T35" fmla="*/ 390 h 419"/>
                <a:gd name="T36" fmla="*/ 268 w 419"/>
                <a:gd name="T37" fmla="*/ 411 h 419"/>
                <a:gd name="T38" fmla="*/ 210 w 419"/>
                <a:gd name="T39" fmla="*/ 419 h 419"/>
                <a:gd name="T40" fmla="*/ 155 w 419"/>
                <a:gd name="T41" fmla="*/ 411 h 419"/>
                <a:gd name="T42" fmla="*/ 105 w 419"/>
                <a:gd name="T43" fmla="*/ 390 h 419"/>
                <a:gd name="T44" fmla="*/ 63 w 419"/>
                <a:gd name="T45" fmla="*/ 359 h 419"/>
                <a:gd name="T46" fmla="*/ 29 w 419"/>
                <a:gd name="T47" fmla="*/ 317 h 419"/>
                <a:gd name="T48" fmla="*/ 8 w 419"/>
                <a:gd name="T49" fmla="*/ 267 h 419"/>
                <a:gd name="T50" fmla="*/ 0 w 419"/>
                <a:gd name="T51" fmla="*/ 209 h 419"/>
                <a:gd name="T52" fmla="*/ 8 w 419"/>
                <a:gd name="T53" fmla="*/ 154 h 419"/>
                <a:gd name="T54" fmla="*/ 29 w 419"/>
                <a:gd name="T55" fmla="*/ 105 h 419"/>
                <a:gd name="T56" fmla="*/ 63 w 419"/>
                <a:gd name="T57" fmla="*/ 63 h 419"/>
                <a:gd name="T58" fmla="*/ 105 w 419"/>
                <a:gd name="T59" fmla="*/ 29 h 419"/>
                <a:gd name="T60" fmla="*/ 155 w 419"/>
                <a:gd name="T61" fmla="*/ 8 h 419"/>
                <a:gd name="T62" fmla="*/ 210 w 419"/>
                <a:gd name="T6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9" h="419">
                  <a:moveTo>
                    <a:pt x="317" y="102"/>
                  </a:moveTo>
                  <a:lnTo>
                    <a:pt x="210" y="149"/>
                  </a:lnTo>
                  <a:lnTo>
                    <a:pt x="168" y="168"/>
                  </a:lnTo>
                  <a:lnTo>
                    <a:pt x="103" y="317"/>
                  </a:lnTo>
                  <a:lnTo>
                    <a:pt x="210" y="270"/>
                  </a:lnTo>
                  <a:lnTo>
                    <a:pt x="252" y="251"/>
                  </a:lnTo>
                  <a:lnTo>
                    <a:pt x="317" y="102"/>
                  </a:lnTo>
                  <a:close/>
                  <a:moveTo>
                    <a:pt x="210" y="0"/>
                  </a:moveTo>
                  <a:lnTo>
                    <a:pt x="268" y="8"/>
                  </a:lnTo>
                  <a:lnTo>
                    <a:pt x="317" y="29"/>
                  </a:lnTo>
                  <a:lnTo>
                    <a:pt x="359" y="63"/>
                  </a:lnTo>
                  <a:lnTo>
                    <a:pt x="391" y="105"/>
                  </a:lnTo>
                  <a:lnTo>
                    <a:pt x="412" y="154"/>
                  </a:lnTo>
                  <a:lnTo>
                    <a:pt x="419" y="209"/>
                  </a:lnTo>
                  <a:lnTo>
                    <a:pt x="412" y="267"/>
                  </a:lnTo>
                  <a:lnTo>
                    <a:pt x="391" y="317"/>
                  </a:lnTo>
                  <a:lnTo>
                    <a:pt x="359" y="359"/>
                  </a:lnTo>
                  <a:lnTo>
                    <a:pt x="317" y="390"/>
                  </a:lnTo>
                  <a:lnTo>
                    <a:pt x="268" y="411"/>
                  </a:lnTo>
                  <a:lnTo>
                    <a:pt x="210" y="419"/>
                  </a:lnTo>
                  <a:lnTo>
                    <a:pt x="155" y="411"/>
                  </a:lnTo>
                  <a:lnTo>
                    <a:pt x="105" y="390"/>
                  </a:lnTo>
                  <a:lnTo>
                    <a:pt x="63" y="359"/>
                  </a:lnTo>
                  <a:lnTo>
                    <a:pt x="29" y="317"/>
                  </a:lnTo>
                  <a:lnTo>
                    <a:pt x="8" y="267"/>
                  </a:lnTo>
                  <a:lnTo>
                    <a:pt x="0" y="209"/>
                  </a:lnTo>
                  <a:lnTo>
                    <a:pt x="8" y="154"/>
                  </a:lnTo>
                  <a:lnTo>
                    <a:pt x="29" y="105"/>
                  </a:lnTo>
                  <a:lnTo>
                    <a:pt x="63" y="63"/>
                  </a:lnTo>
                  <a:lnTo>
                    <a:pt x="105" y="29"/>
                  </a:lnTo>
                  <a:lnTo>
                    <a:pt x="155" y="8"/>
                  </a:lnTo>
                  <a:lnTo>
                    <a:pt x="21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8" name="Freeform 815"/>
            <p:cNvSpPr/>
            <p:nvPr/>
          </p:nvSpPr>
          <p:spPr bwMode="auto">
            <a:xfrm>
              <a:off x="17744054" y="2622550"/>
              <a:ext cx="74613" cy="79375"/>
            </a:xfrm>
            <a:custGeom>
              <a:avLst/>
              <a:gdLst>
                <a:gd name="T0" fmla="*/ 24 w 47"/>
                <a:gd name="T1" fmla="*/ 0 h 50"/>
                <a:gd name="T2" fmla="*/ 34 w 47"/>
                <a:gd name="T3" fmla="*/ 3 h 50"/>
                <a:gd name="T4" fmla="*/ 42 w 47"/>
                <a:gd name="T5" fmla="*/ 8 h 50"/>
                <a:gd name="T6" fmla="*/ 47 w 47"/>
                <a:gd name="T7" fmla="*/ 16 h 50"/>
                <a:gd name="T8" fmla="*/ 47 w 47"/>
                <a:gd name="T9" fmla="*/ 24 h 50"/>
                <a:gd name="T10" fmla="*/ 47 w 47"/>
                <a:gd name="T11" fmla="*/ 34 h 50"/>
                <a:gd name="T12" fmla="*/ 42 w 47"/>
                <a:gd name="T13" fmla="*/ 42 h 50"/>
                <a:gd name="T14" fmla="*/ 34 w 47"/>
                <a:gd name="T15" fmla="*/ 47 h 50"/>
                <a:gd name="T16" fmla="*/ 24 w 47"/>
                <a:gd name="T17" fmla="*/ 50 h 50"/>
                <a:gd name="T18" fmla="*/ 16 w 47"/>
                <a:gd name="T19" fmla="*/ 47 h 50"/>
                <a:gd name="T20" fmla="*/ 8 w 47"/>
                <a:gd name="T21" fmla="*/ 42 h 50"/>
                <a:gd name="T22" fmla="*/ 3 w 47"/>
                <a:gd name="T23" fmla="*/ 34 h 50"/>
                <a:gd name="T24" fmla="*/ 0 w 47"/>
                <a:gd name="T25" fmla="*/ 24 h 50"/>
                <a:gd name="T26" fmla="*/ 3 w 47"/>
                <a:gd name="T27" fmla="*/ 16 h 50"/>
                <a:gd name="T28" fmla="*/ 8 w 47"/>
                <a:gd name="T29" fmla="*/ 8 h 50"/>
                <a:gd name="T30" fmla="*/ 16 w 47"/>
                <a:gd name="T31" fmla="*/ 3 h 50"/>
                <a:gd name="T32" fmla="*/ 24 w 47"/>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0">
                  <a:moveTo>
                    <a:pt x="24" y="0"/>
                  </a:moveTo>
                  <a:lnTo>
                    <a:pt x="34" y="3"/>
                  </a:lnTo>
                  <a:lnTo>
                    <a:pt x="42" y="8"/>
                  </a:lnTo>
                  <a:lnTo>
                    <a:pt x="47" y="16"/>
                  </a:lnTo>
                  <a:lnTo>
                    <a:pt x="47" y="24"/>
                  </a:lnTo>
                  <a:lnTo>
                    <a:pt x="47" y="34"/>
                  </a:lnTo>
                  <a:lnTo>
                    <a:pt x="42" y="42"/>
                  </a:lnTo>
                  <a:lnTo>
                    <a:pt x="34" y="47"/>
                  </a:lnTo>
                  <a:lnTo>
                    <a:pt x="24" y="50"/>
                  </a:lnTo>
                  <a:lnTo>
                    <a:pt x="16" y="47"/>
                  </a:lnTo>
                  <a:lnTo>
                    <a:pt x="8" y="42"/>
                  </a:lnTo>
                  <a:lnTo>
                    <a:pt x="3" y="34"/>
                  </a:lnTo>
                  <a:lnTo>
                    <a:pt x="0" y="24"/>
                  </a:lnTo>
                  <a:lnTo>
                    <a:pt x="3" y="16"/>
                  </a:lnTo>
                  <a:lnTo>
                    <a:pt x="8" y="8"/>
                  </a:lnTo>
                  <a:lnTo>
                    <a:pt x="16" y="3"/>
                  </a:lnTo>
                  <a:lnTo>
                    <a:pt x="2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9" name="Freeform 816"/>
            <p:cNvSpPr>
              <a:spLocks noEditPoints="1"/>
            </p:cNvSpPr>
            <p:nvPr/>
          </p:nvSpPr>
          <p:spPr bwMode="auto">
            <a:xfrm>
              <a:off x="20238017" y="860425"/>
              <a:ext cx="387350" cy="747713"/>
            </a:xfrm>
            <a:custGeom>
              <a:avLst/>
              <a:gdLst>
                <a:gd name="T0" fmla="*/ 121 w 244"/>
                <a:gd name="T1" fmla="*/ 369 h 471"/>
                <a:gd name="T2" fmla="*/ 113 w 244"/>
                <a:gd name="T3" fmla="*/ 369 h 471"/>
                <a:gd name="T4" fmla="*/ 105 w 244"/>
                <a:gd name="T5" fmla="*/ 374 h 471"/>
                <a:gd name="T6" fmla="*/ 97 w 244"/>
                <a:gd name="T7" fmla="*/ 382 h 471"/>
                <a:gd name="T8" fmla="*/ 95 w 244"/>
                <a:gd name="T9" fmla="*/ 390 h 471"/>
                <a:gd name="T10" fmla="*/ 92 w 244"/>
                <a:gd name="T11" fmla="*/ 398 h 471"/>
                <a:gd name="T12" fmla="*/ 95 w 244"/>
                <a:gd name="T13" fmla="*/ 409 h 471"/>
                <a:gd name="T14" fmla="*/ 97 w 244"/>
                <a:gd name="T15" fmla="*/ 416 h 471"/>
                <a:gd name="T16" fmla="*/ 105 w 244"/>
                <a:gd name="T17" fmla="*/ 422 h 471"/>
                <a:gd name="T18" fmla="*/ 113 w 244"/>
                <a:gd name="T19" fmla="*/ 427 h 471"/>
                <a:gd name="T20" fmla="*/ 121 w 244"/>
                <a:gd name="T21" fmla="*/ 429 h 471"/>
                <a:gd name="T22" fmla="*/ 131 w 244"/>
                <a:gd name="T23" fmla="*/ 427 h 471"/>
                <a:gd name="T24" fmla="*/ 139 w 244"/>
                <a:gd name="T25" fmla="*/ 422 h 471"/>
                <a:gd name="T26" fmla="*/ 144 w 244"/>
                <a:gd name="T27" fmla="*/ 416 h 471"/>
                <a:gd name="T28" fmla="*/ 150 w 244"/>
                <a:gd name="T29" fmla="*/ 409 h 471"/>
                <a:gd name="T30" fmla="*/ 152 w 244"/>
                <a:gd name="T31" fmla="*/ 398 h 471"/>
                <a:gd name="T32" fmla="*/ 150 w 244"/>
                <a:gd name="T33" fmla="*/ 390 h 471"/>
                <a:gd name="T34" fmla="*/ 144 w 244"/>
                <a:gd name="T35" fmla="*/ 382 h 471"/>
                <a:gd name="T36" fmla="*/ 139 w 244"/>
                <a:gd name="T37" fmla="*/ 374 h 471"/>
                <a:gd name="T38" fmla="*/ 131 w 244"/>
                <a:gd name="T39" fmla="*/ 369 h 471"/>
                <a:gd name="T40" fmla="*/ 121 w 244"/>
                <a:gd name="T41" fmla="*/ 369 h 471"/>
                <a:gd name="T42" fmla="*/ 121 w 244"/>
                <a:gd name="T43" fmla="*/ 264 h 471"/>
                <a:gd name="T44" fmla="*/ 113 w 244"/>
                <a:gd name="T45" fmla="*/ 267 h 471"/>
                <a:gd name="T46" fmla="*/ 105 w 244"/>
                <a:gd name="T47" fmla="*/ 270 h 471"/>
                <a:gd name="T48" fmla="*/ 97 w 244"/>
                <a:gd name="T49" fmla="*/ 278 h 471"/>
                <a:gd name="T50" fmla="*/ 95 w 244"/>
                <a:gd name="T51" fmla="*/ 285 h 471"/>
                <a:gd name="T52" fmla="*/ 92 w 244"/>
                <a:gd name="T53" fmla="*/ 293 h 471"/>
                <a:gd name="T54" fmla="*/ 95 w 244"/>
                <a:gd name="T55" fmla="*/ 304 h 471"/>
                <a:gd name="T56" fmla="*/ 97 w 244"/>
                <a:gd name="T57" fmla="*/ 312 h 471"/>
                <a:gd name="T58" fmla="*/ 105 w 244"/>
                <a:gd name="T59" fmla="*/ 317 h 471"/>
                <a:gd name="T60" fmla="*/ 113 w 244"/>
                <a:gd name="T61" fmla="*/ 322 h 471"/>
                <a:gd name="T62" fmla="*/ 121 w 244"/>
                <a:gd name="T63" fmla="*/ 325 h 471"/>
                <a:gd name="T64" fmla="*/ 131 w 244"/>
                <a:gd name="T65" fmla="*/ 322 h 471"/>
                <a:gd name="T66" fmla="*/ 139 w 244"/>
                <a:gd name="T67" fmla="*/ 317 h 471"/>
                <a:gd name="T68" fmla="*/ 144 w 244"/>
                <a:gd name="T69" fmla="*/ 312 h 471"/>
                <a:gd name="T70" fmla="*/ 150 w 244"/>
                <a:gd name="T71" fmla="*/ 304 h 471"/>
                <a:gd name="T72" fmla="*/ 152 w 244"/>
                <a:gd name="T73" fmla="*/ 293 h 471"/>
                <a:gd name="T74" fmla="*/ 150 w 244"/>
                <a:gd name="T75" fmla="*/ 285 h 471"/>
                <a:gd name="T76" fmla="*/ 144 w 244"/>
                <a:gd name="T77" fmla="*/ 278 h 471"/>
                <a:gd name="T78" fmla="*/ 139 w 244"/>
                <a:gd name="T79" fmla="*/ 270 h 471"/>
                <a:gd name="T80" fmla="*/ 131 w 244"/>
                <a:gd name="T81" fmla="*/ 267 h 471"/>
                <a:gd name="T82" fmla="*/ 121 w 244"/>
                <a:gd name="T83" fmla="*/ 264 h 471"/>
                <a:gd name="T84" fmla="*/ 24 w 244"/>
                <a:gd name="T85" fmla="*/ 139 h 471"/>
                <a:gd name="T86" fmla="*/ 24 w 244"/>
                <a:gd name="T87" fmla="*/ 228 h 471"/>
                <a:gd name="T88" fmla="*/ 218 w 244"/>
                <a:gd name="T89" fmla="*/ 228 h 471"/>
                <a:gd name="T90" fmla="*/ 218 w 244"/>
                <a:gd name="T91" fmla="*/ 139 h 471"/>
                <a:gd name="T92" fmla="*/ 24 w 244"/>
                <a:gd name="T93" fmla="*/ 139 h 471"/>
                <a:gd name="T94" fmla="*/ 24 w 244"/>
                <a:gd name="T95" fmla="*/ 26 h 471"/>
                <a:gd name="T96" fmla="*/ 24 w 244"/>
                <a:gd name="T97" fmla="*/ 118 h 471"/>
                <a:gd name="T98" fmla="*/ 218 w 244"/>
                <a:gd name="T99" fmla="*/ 118 h 471"/>
                <a:gd name="T100" fmla="*/ 218 w 244"/>
                <a:gd name="T101" fmla="*/ 26 h 471"/>
                <a:gd name="T102" fmla="*/ 24 w 244"/>
                <a:gd name="T103" fmla="*/ 26 h 471"/>
                <a:gd name="T104" fmla="*/ 0 w 244"/>
                <a:gd name="T105" fmla="*/ 0 h 471"/>
                <a:gd name="T106" fmla="*/ 244 w 244"/>
                <a:gd name="T107" fmla="*/ 0 h 471"/>
                <a:gd name="T108" fmla="*/ 244 w 244"/>
                <a:gd name="T109" fmla="*/ 471 h 471"/>
                <a:gd name="T110" fmla="*/ 0 w 244"/>
                <a:gd name="T111" fmla="*/ 471 h 471"/>
                <a:gd name="T112" fmla="*/ 0 w 244"/>
                <a:gd name="T113"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 h="471">
                  <a:moveTo>
                    <a:pt x="121" y="369"/>
                  </a:moveTo>
                  <a:lnTo>
                    <a:pt x="113" y="369"/>
                  </a:lnTo>
                  <a:lnTo>
                    <a:pt x="105" y="374"/>
                  </a:lnTo>
                  <a:lnTo>
                    <a:pt x="97" y="382"/>
                  </a:lnTo>
                  <a:lnTo>
                    <a:pt x="95" y="390"/>
                  </a:lnTo>
                  <a:lnTo>
                    <a:pt x="92" y="398"/>
                  </a:lnTo>
                  <a:lnTo>
                    <a:pt x="95" y="409"/>
                  </a:lnTo>
                  <a:lnTo>
                    <a:pt x="97" y="416"/>
                  </a:lnTo>
                  <a:lnTo>
                    <a:pt x="105" y="422"/>
                  </a:lnTo>
                  <a:lnTo>
                    <a:pt x="113" y="427"/>
                  </a:lnTo>
                  <a:lnTo>
                    <a:pt x="121" y="429"/>
                  </a:lnTo>
                  <a:lnTo>
                    <a:pt x="131" y="427"/>
                  </a:lnTo>
                  <a:lnTo>
                    <a:pt x="139" y="422"/>
                  </a:lnTo>
                  <a:lnTo>
                    <a:pt x="144" y="416"/>
                  </a:lnTo>
                  <a:lnTo>
                    <a:pt x="150" y="409"/>
                  </a:lnTo>
                  <a:lnTo>
                    <a:pt x="152" y="398"/>
                  </a:lnTo>
                  <a:lnTo>
                    <a:pt x="150" y="390"/>
                  </a:lnTo>
                  <a:lnTo>
                    <a:pt x="144" y="382"/>
                  </a:lnTo>
                  <a:lnTo>
                    <a:pt x="139" y="374"/>
                  </a:lnTo>
                  <a:lnTo>
                    <a:pt x="131" y="369"/>
                  </a:lnTo>
                  <a:lnTo>
                    <a:pt x="121" y="369"/>
                  </a:lnTo>
                  <a:close/>
                  <a:moveTo>
                    <a:pt x="121" y="264"/>
                  </a:moveTo>
                  <a:lnTo>
                    <a:pt x="113" y="267"/>
                  </a:lnTo>
                  <a:lnTo>
                    <a:pt x="105" y="270"/>
                  </a:lnTo>
                  <a:lnTo>
                    <a:pt x="97" y="278"/>
                  </a:lnTo>
                  <a:lnTo>
                    <a:pt x="95" y="285"/>
                  </a:lnTo>
                  <a:lnTo>
                    <a:pt x="92" y="293"/>
                  </a:lnTo>
                  <a:lnTo>
                    <a:pt x="95" y="304"/>
                  </a:lnTo>
                  <a:lnTo>
                    <a:pt x="97" y="312"/>
                  </a:lnTo>
                  <a:lnTo>
                    <a:pt x="105" y="317"/>
                  </a:lnTo>
                  <a:lnTo>
                    <a:pt x="113" y="322"/>
                  </a:lnTo>
                  <a:lnTo>
                    <a:pt x="121" y="325"/>
                  </a:lnTo>
                  <a:lnTo>
                    <a:pt x="131" y="322"/>
                  </a:lnTo>
                  <a:lnTo>
                    <a:pt x="139" y="317"/>
                  </a:lnTo>
                  <a:lnTo>
                    <a:pt x="144" y="312"/>
                  </a:lnTo>
                  <a:lnTo>
                    <a:pt x="150" y="304"/>
                  </a:lnTo>
                  <a:lnTo>
                    <a:pt x="152" y="293"/>
                  </a:lnTo>
                  <a:lnTo>
                    <a:pt x="150" y="285"/>
                  </a:lnTo>
                  <a:lnTo>
                    <a:pt x="144" y="278"/>
                  </a:lnTo>
                  <a:lnTo>
                    <a:pt x="139" y="270"/>
                  </a:lnTo>
                  <a:lnTo>
                    <a:pt x="131" y="267"/>
                  </a:lnTo>
                  <a:lnTo>
                    <a:pt x="121" y="264"/>
                  </a:lnTo>
                  <a:close/>
                  <a:moveTo>
                    <a:pt x="24" y="139"/>
                  </a:moveTo>
                  <a:lnTo>
                    <a:pt x="24" y="228"/>
                  </a:lnTo>
                  <a:lnTo>
                    <a:pt x="218" y="228"/>
                  </a:lnTo>
                  <a:lnTo>
                    <a:pt x="218" y="139"/>
                  </a:lnTo>
                  <a:lnTo>
                    <a:pt x="24" y="139"/>
                  </a:lnTo>
                  <a:close/>
                  <a:moveTo>
                    <a:pt x="24" y="26"/>
                  </a:moveTo>
                  <a:lnTo>
                    <a:pt x="24" y="118"/>
                  </a:lnTo>
                  <a:lnTo>
                    <a:pt x="218" y="118"/>
                  </a:lnTo>
                  <a:lnTo>
                    <a:pt x="218" y="26"/>
                  </a:lnTo>
                  <a:lnTo>
                    <a:pt x="24" y="26"/>
                  </a:lnTo>
                  <a:close/>
                  <a:moveTo>
                    <a:pt x="0" y="0"/>
                  </a:moveTo>
                  <a:lnTo>
                    <a:pt x="244" y="0"/>
                  </a:lnTo>
                  <a:lnTo>
                    <a:pt x="244" y="471"/>
                  </a:lnTo>
                  <a:lnTo>
                    <a:pt x="0" y="471"/>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20" name="Freeform 817"/>
            <p:cNvSpPr/>
            <p:nvPr/>
          </p:nvSpPr>
          <p:spPr bwMode="auto">
            <a:xfrm>
              <a:off x="20653942" y="860425"/>
              <a:ext cx="158750" cy="747713"/>
            </a:xfrm>
            <a:custGeom>
              <a:avLst/>
              <a:gdLst>
                <a:gd name="T0" fmla="*/ 0 w 100"/>
                <a:gd name="T1" fmla="*/ 0 h 471"/>
                <a:gd name="T2" fmla="*/ 100 w 100"/>
                <a:gd name="T3" fmla="*/ 79 h 471"/>
                <a:gd name="T4" fmla="*/ 100 w 100"/>
                <a:gd name="T5" fmla="*/ 445 h 471"/>
                <a:gd name="T6" fmla="*/ 0 w 100"/>
                <a:gd name="T7" fmla="*/ 471 h 471"/>
                <a:gd name="T8" fmla="*/ 0 w 100"/>
                <a:gd name="T9" fmla="*/ 0 h 471"/>
              </a:gdLst>
              <a:ahLst/>
              <a:cxnLst>
                <a:cxn ang="0">
                  <a:pos x="T0" y="T1"/>
                </a:cxn>
                <a:cxn ang="0">
                  <a:pos x="T2" y="T3"/>
                </a:cxn>
                <a:cxn ang="0">
                  <a:pos x="T4" y="T5"/>
                </a:cxn>
                <a:cxn ang="0">
                  <a:pos x="T6" y="T7"/>
                </a:cxn>
                <a:cxn ang="0">
                  <a:pos x="T8" y="T9"/>
                </a:cxn>
              </a:cxnLst>
              <a:rect l="0" t="0" r="r" b="b"/>
              <a:pathLst>
                <a:path w="100" h="471">
                  <a:moveTo>
                    <a:pt x="0" y="0"/>
                  </a:moveTo>
                  <a:lnTo>
                    <a:pt x="100" y="79"/>
                  </a:lnTo>
                  <a:lnTo>
                    <a:pt x="100" y="445"/>
                  </a:lnTo>
                  <a:lnTo>
                    <a:pt x="0" y="471"/>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21" name="Rectangle 818"/>
            <p:cNvSpPr>
              <a:spLocks noChangeArrowheads="1"/>
            </p:cNvSpPr>
            <p:nvPr/>
          </p:nvSpPr>
          <p:spPr bwMode="auto">
            <a:xfrm>
              <a:off x="20296754" y="922338"/>
              <a:ext cx="266700" cy="104775"/>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22" name="Rectangle 819"/>
            <p:cNvSpPr>
              <a:spLocks noChangeArrowheads="1"/>
            </p:cNvSpPr>
            <p:nvPr/>
          </p:nvSpPr>
          <p:spPr bwMode="auto">
            <a:xfrm>
              <a:off x="20296754" y="1096963"/>
              <a:ext cx="266700" cy="104775"/>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23" name="Rectangle 820"/>
            <p:cNvSpPr>
              <a:spLocks noChangeArrowheads="1"/>
            </p:cNvSpPr>
            <p:nvPr/>
          </p:nvSpPr>
          <p:spPr bwMode="auto">
            <a:xfrm>
              <a:off x="12735492" y="2452688"/>
              <a:ext cx="82550" cy="539750"/>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24" name="Rectangle 821"/>
            <p:cNvSpPr>
              <a:spLocks noChangeArrowheads="1"/>
            </p:cNvSpPr>
            <p:nvPr/>
          </p:nvSpPr>
          <p:spPr bwMode="auto">
            <a:xfrm>
              <a:off x="12619604" y="2747963"/>
              <a:ext cx="77788" cy="244475"/>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25" name="Rectangle 822"/>
            <p:cNvSpPr>
              <a:spLocks noChangeArrowheads="1"/>
            </p:cNvSpPr>
            <p:nvPr/>
          </p:nvSpPr>
          <p:spPr bwMode="auto">
            <a:xfrm>
              <a:off x="12498954" y="2532063"/>
              <a:ext cx="82550" cy="460375"/>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26" name="Rectangle 823"/>
            <p:cNvSpPr>
              <a:spLocks noChangeArrowheads="1"/>
            </p:cNvSpPr>
            <p:nvPr/>
          </p:nvSpPr>
          <p:spPr bwMode="auto">
            <a:xfrm>
              <a:off x="12381479" y="2676525"/>
              <a:ext cx="79375" cy="315913"/>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27" name="Rectangle 824"/>
            <p:cNvSpPr>
              <a:spLocks noChangeArrowheads="1"/>
            </p:cNvSpPr>
            <p:nvPr/>
          </p:nvSpPr>
          <p:spPr bwMode="auto">
            <a:xfrm>
              <a:off x="12262417" y="2627313"/>
              <a:ext cx="82550" cy="365125"/>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28" name="Rectangle 825"/>
            <p:cNvSpPr>
              <a:spLocks noChangeArrowheads="1"/>
            </p:cNvSpPr>
            <p:nvPr/>
          </p:nvSpPr>
          <p:spPr bwMode="auto">
            <a:xfrm>
              <a:off x="12735492" y="2386013"/>
              <a:ext cx="82550" cy="41275"/>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29" name="Rectangle 826"/>
            <p:cNvSpPr>
              <a:spLocks noChangeArrowheads="1"/>
            </p:cNvSpPr>
            <p:nvPr/>
          </p:nvSpPr>
          <p:spPr bwMode="auto">
            <a:xfrm>
              <a:off x="12498954" y="2473325"/>
              <a:ext cx="82550" cy="38100"/>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0" name="Rectangle 827"/>
            <p:cNvSpPr>
              <a:spLocks noChangeArrowheads="1"/>
            </p:cNvSpPr>
            <p:nvPr/>
          </p:nvSpPr>
          <p:spPr bwMode="auto">
            <a:xfrm>
              <a:off x="12381479" y="2619375"/>
              <a:ext cx="79375" cy="36513"/>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1" name="Rectangle 828"/>
            <p:cNvSpPr>
              <a:spLocks noChangeArrowheads="1"/>
            </p:cNvSpPr>
            <p:nvPr/>
          </p:nvSpPr>
          <p:spPr bwMode="auto">
            <a:xfrm>
              <a:off x="12262417" y="2565400"/>
              <a:ext cx="82550" cy="41275"/>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2" name="Rectangle 829"/>
            <p:cNvSpPr>
              <a:spLocks noChangeArrowheads="1"/>
            </p:cNvSpPr>
            <p:nvPr/>
          </p:nvSpPr>
          <p:spPr bwMode="auto">
            <a:xfrm>
              <a:off x="12619604" y="2689225"/>
              <a:ext cx="77788" cy="38100"/>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33" name="Freeform 830"/>
            <p:cNvSpPr>
              <a:spLocks noEditPoints="1"/>
            </p:cNvSpPr>
            <p:nvPr/>
          </p:nvSpPr>
          <p:spPr bwMode="auto">
            <a:xfrm>
              <a:off x="15645379" y="1662113"/>
              <a:ext cx="698500" cy="703263"/>
            </a:xfrm>
            <a:custGeom>
              <a:avLst/>
              <a:gdLst>
                <a:gd name="T0" fmla="*/ 165 w 440"/>
                <a:gd name="T1" fmla="*/ 137 h 443"/>
                <a:gd name="T2" fmla="*/ 165 w 440"/>
                <a:gd name="T3" fmla="*/ 168 h 443"/>
                <a:gd name="T4" fmla="*/ 204 w 440"/>
                <a:gd name="T5" fmla="*/ 168 h 443"/>
                <a:gd name="T6" fmla="*/ 204 w 440"/>
                <a:gd name="T7" fmla="*/ 372 h 443"/>
                <a:gd name="T8" fmla="*/ 165 w 440"/>
                <a:gd name="T9" fmla="*/ 372 h 443"/>
                <a:gd name="T10" fmla="*/ 165 w 440"/>
                <a:gd name="T11" fmla="*/ 406 h 443"/>
                <a:gd name="T12" fmla="*/ 280 w 440"/>
                <a:gd name="T13" fmla="*/ 406 h 443"/>
                <a:gd name="T14" fmla="*/ 280 w 440"/>
                <a:gd name="T15" fmla="*/ 372 h 443"/>
                <a:gd name="T16" fmla="*/ 241 w 440"/>
                <a:gd name="T17" fmla="*/ 372 h 443"/>
                <a:gd name="T18" fmla="*/ 241 w 440"/>
                <a:gd name="T19" fmla="*/ 168 h 443"/>
                <a:gd name="T20" fmla="*/ 280 w 440"/>
                <a:gd name="T21" fmla="*/ 168 h 443"/>
                <a:gd name="T22" fmla="*/ 280 w 440"/>
                <a:gd name="T23" fmla="*/ 137 h 443"/>
                <a:gd name="T24" fmla="*/ 165 w 440"/>
                <a:gd name="T25" fmla="*/ 137 h 443"/>
                <a:gd name="T26" fmla="*/ 223 w 440"/>
                <a:gd name="T27" fmla="*/ 37 h 443"/>
                <a:gd name="T28" fmla="*/ 212 w 440"/>
                <a:gd name="T29" fmla="*/ 40 h 443"/>
                <a:gd name="T30" fmla="*/ 202 w 440"/>
                <a:gd name="T31" fmla="*/ 45 h 443"/>
                <a:gd name="T32" fmla="*/ 196 w 440"/>
                <a:gd name="T33" fmla="*/ 50 h 443"/>
                <a:gd name="T34" fmla="*/ 191 w 440"/>
                <a:gd name="T35" fmla="*/ 61 h 443"/>
                <a:gd name="T36" fmla="*/ 189 w 440"/>
                <a:gd name="T37" fmla="*/ 71 h 443"/>
                <a:gd name="T38" fmla="*/ 191 w 440"/>
                <a:gd name="T39" fmla="*/ 82 h 443"/>
                <a:gd name="T40" fmla="*/ 196 w 440"/>
                <a:gd name="T41" fmla="*/ 92 h 443"/>
                <a:gd name="T42" fmla="*/ 202 w 440"/>
                <a:gd name="T43" fmla="*/ 100 h 443"/>
                <a:gd name="T44" fmla="*/ 212 w 440"/>
                <a:gd name="T45" fmla="*/ 105 h 443"/>
                <a:gd name="T46" fmla="*/ 223 w 440"/>
                <a:gd name="T47" fmla="*/ 105 h 443"/>
                <a:gd name="T48" fmla="*/ 223 w 440"/>
                <a:gd name="T49" fmla="*/ 105 h 443"/>
                <a:gd name="T50" fmla="*/ 233 w 440"/>
                <a:gd name="T51" fmla="*/ 105 h 443"/>
                <a:gd name="T52" fmla="*/ 244 w 440"/>
                <a:gd name="T53" fmla="*/ 100 h 443"/>
                <a:gd name="T54" fmla="*/ 251 w 440"/>
                <a:gd name="T55" fmla="*/ 92 h 443"/>
                <a:gd name="T56" fmla="*/ 257 w 440"/>
                <a:gd name="T57" fmla="*/ 82 h 443"/>
                <a:gd name="T58" fmla="*/ 257 w 440"/>
                <a:gd name="T59" fmla="*/ 71 h 443"/>
                <a:gd name="T60" fmla="*/ 257 w 440"/>
                <a:gd name="T61" fmla="*/ 61 h 443"/>
                <a:gd name="T62" fmla="*/ 251 w 440"/>
                <a:gd name="T63" fmla="*/ 50 h 443"/>
                <a:gd name="T64" fmla="*/ 244 w 440"/>
                <a:gd name="T65" fmla="*/ 45 h 443"/>
                <a:gd name="T66" fmla="*/ 233 w 440"/>
                <a:gd name="T67" fmla="*/ 40 h 443"/>
                <a:gd name="T68" fmla="*/ 223 w 440"/>
                <a:gd name="T69" fmla="*/ 37 h 443"/>
                <a:gd name="T70" fmla="*/ 223 w 440"/>
                <a:gd name="T71" fmla="*/ 37 h 443"/>
                <a:gd name="T72" fmla="*/ 0 w 440"/>
                <a:gd name="T73" fmla="*/ 0 h 443"/>
                <a:gd name="T74" fmla="*/ 440 w 440"/>
                <a:gd name="T75" fmla="*/ 0 h 443"/>
                <a:gd name="T76" fmla="*/ 440 w 440"/>
                <a:gd name="T77" fmla="*/ 443 h 443"/>
                <a:gd name="T78" fmla="*/ 0 w 440"/>
                <a:gd name="T79" fmla="*/ 443 h 443"/>
                <a:gd name="T80" fmla="*/ 0 w 440"/>
                <a:gd name="T81"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443">
                  <a:moveTo>
                    <a:pt x="165" y="137"/>
                  </a:moveTo>
                  <a:lnTo>
                    <a:pt x="165" y="168"/>
                  </a:lnTo>
                  <a:lnTo>
                    <a:pt x="204" y="168"/>
                  </a:lnTo>
                  <a:lnTo>
                    <a:pt x="204" y="372"/>
                  </a:lnTo>
                  <a:lnTo>
                    <a:pt x="165" y="372"/>
                  </a:lnTo>
                  <a:lnTo>
                    <a:pt x="165" y="406"/>
                  </a:lnTo>
                  <a:lnTo>
                    <a:pt x="280" y="406"/>
                  </a:lnTo>
                  <a:lnTo>
                    <a:pt x="280" y="372"/>
                  </a:lnTo>
                  <a:lnTo>
                    <a:pt x="241" y="372"/>
                  </a:lnTo>
                  <a:lnTo>
                    <a:pt x="241" y="168"/>
                  </a:lnTo>
                  <a:lnTo>
                    <a:pt x="280" y="168"/>
                  </a:lnTo>
                  <a:lnTo>
                    <a:pt x="280" y="137"/>
                  </a:lnTo>
                  <a:lnTo>
                    <a:pt x="165" y="137"/>
                  </a:lnTo>
                  <a:close/>
                  <a:moveTo>
                    <a:pt x="223" y="37"/>
                  </a:moveTo>
                  <a:lnTo>
                    <a:pt x="212" y="40"/>
                  </a:lnTo>
                  <a:lnTo>
                    <a:pt x="202" y="45"/>
                  </a:lnTo>
                  <a:lnTo>
                    <a:pt x="196" y="50"/>
                  </a:lnTo>
                  <a:lnTo>
                    <a:pt x="191" y="61"/>
                  </a:lnTo>
                  <a:lnTo>
                    <a:pt x="189" y="71"/>
                  </a:lnTo>
                  <a:lnTo>
                    <a:pt x="191" y="82"/>
                  </a:lnTo>
                  <a:lnTo>
                    <a:pt x="196" y="92"/>
                  </a:lnTo>
                  <a:lnTo>
                    <a:pt x="202" y="100"/>
                  </a:lnTo>
                  <a:lnTo>
                    <a:pt x="212" y="105"/>
                  </a:lnTo>
                  <a:lnTo>
                    <a:pt x="223" y="105"/>
                  </a:lnTo>
                  <a:lnTo>
                    <a:pt x="223" y="105"/>
                  </a:lnTo>
                  <a:lnTo>
                    <a:pt x="233" y="105"/>
                  </a:lnTo>
                  <a:lnTo>
                    <a:pt x="244" y="100"/>
                  </a:lnTo>
                  <a:lnTo>
                    <a:pt x="251" y="92"/>
                  </a:lnTo>
                  <a:lnTo>
                    <a:pt x="257" y="82"/>
                  </a:lnTo>
                  <a:lnTo>
                    <a:pt x="257" y="71"/>
                  </a:lnTo>
                  <a:lnTo>
                    <a:pt x="257" y="61"/>
                  </a:lnTo>
                  <a:lnTo>
                    <a:pt x="251" y="50"/>
                  </a:lnTo>
                  <a:lnTo>
                    <a:pt x="244" y="45"/>
                  </a:lnTo>
                  <a:lnTo>
                    <a:pt x="233" y="40"/>
                  </a:lnTo>
                  <a:lnTo>
                    <a:pt x="223" y="37"/>
                  </a:lnTo>
                  <a:lnTo>
                    <a:pt x="223" y="37"/>
                  </a:lnTo>
                  <a:close/>
                  <a:moveTo>
                    <a:pt x="0" y="0"/>
                  </a:moveTo>
                  <a:lnTo>
                    <a:pt x="440" y="0"/>
                  </a:lnTo>
                  <a:lnTo>
                    <a:pt x="440" y="443"/>
                  </a:lnTo>
                  <a:lnTo>
                    <a:pt x="0" y="443"/>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4" name="Freeform 831"/>
            <p:cNvSpPr/>
            <p:nvPr/>
          </p:nvSpPr>
          <p:spPr bwMode="auto">
            <a:xfrm>
              <a:off x="14245204" y="2327275"/>
              <a:ext cx="215900" cy="212725"/>
            </a:xfrm>
            <a:custGeom>
              <a:avLst/>
              <a:gdLst>
                <a:gd name="T0" fmla="*/ 68 w 136"/>
                <a:gd name="T1" fmla="*/ 0 h 134"/>
                <a:gd name="T2" fmla="*/ 94 w 136"/>
                <a:gd name="T3" fmla="*/ 6 h 134"/>
                <a:gd name="T4" fmla="*/ 115 w 136"/>
                <a:gd name="T5" fmla="*/ 19 h 134"/>
                <a:gd name="T6" fmla="*/ 130 w 136"/>
                <a:gd name="T7" fmla="*/ 42 h 134"/>
                <a:gd name="T8" fmla="*/ 136 w 136"/>
                <a:gd name="T9" fmla="*/ 68 h 134"/>
                <a:gd name="T10" fmla="*/ 130 w 136"/>
                <a:gd name="T11" fmla="*/ 95 h 134"/>
                <a:gd name="T12" fmla="*/ 115 w 136"/>
                <a:gd name="T13" fmla="*/ 116 h 134"/>
                <a:gd name="T14" fmla="*/ 94 w 136"/>
                <a:gd name="T15" fmla="*/ 129 h 134"/>
                <a:gd name="T16" fmla="*/ 68 w 136"/>
                <a:gd name="T17" fmla="*/ 134 h 134"/>
                <a:gd name="T18" fmla="*/ 41 w 136"/>
                <a:gd name="T19" fmla="*/ 129 h 134"/>
                <a:gd name="T20" fmla="*/ 21 w 136"/>
                <a:gd name="T21" fmla="*/ 116 h 134"/>
                <a:gd name="T22" fmla="*/ 5 w 136"/>
                <a:gd name="T23" fmla="*/ 95 h 134"/>
                <a:gd name="T24" fmla="*/ 0 w 136"/>
                <a:gd name="T25" fmla="*/ 68 h 134"/>
                <a:gd name="T26" fmla="*/ 5 w 136"/>
                <a:gd name="T27" fmla="*/ 42 h 134"/>
                <a:gd name="T28" fmla="*/ 21 w 136"/>
                <a:gd name="T29" fmla="*/ 19 h 134"/>
                <a:gd name="T30" fmla="*/ 41 w 136"/>
                <a:gd name="T31" fmla="*/ 6 h 134"/>
                <a:gd name="T32" fmla="*/ 68 w 136"/>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34">
                  <a:moveTo>
                    <a:pt x="68" y="0"/>
                  </a:moveTo>
                  <a:lnTo>
                    <a:pt x="94" y="6"/>
                  </a:lnTo>
                  <a:lnTo>
                    <a:pt x="115" y="19"/>
                  </a:lnTo>
                  <a:lnTo>
                    <a:pt x="130" y="42"/>
                  </a:lnTo>
                  <a:lnTo>
                    <a:pt x="136" y="68"/>
                  </a:lnTo>
                  <a:lnTo>
                    <a:pt x="130" y="95"/>
                  </a:lnTo>
                  <a:lnTo>
                    <a:pt x="115" y="116"/>
                  </a:lnTo>
                  <a:lnTo>
                    <a:pt x="94" y="129"/>
                  </a:lnTo>
                  <a:lnTo>
                    <a:pt x="68" y="134"/>
                  </a:lnTo>
                  <a:lnTo>
                    <a:pt x="41" y="129"/>
                  </a:lnTo>
                  <a:lnTo>
                    <a:pt x="21" y="116"/>
                  </a:lnTo>
                  <a:lnTo>
                    <a:pt x="5" y="95"/>
                  </a:lnTo>
                  <a:lnTo>
                    <a:pt x="0" y="68"/>
                  </a:lnTo>
                  <a:lnTo>
                    <a:pt x="5" y="42"/>
                  </a:lnTo>
                  <a:lnTo>
                    <a:pt x="21" y="19"/>
                  </a:lnTo>
                  <a:lnTo>
                    <a:pt x="41" y="6"/>
                  </a:lnTo>
                  <a:lnTo>
                    <a:pt x="6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5" name="Freeform 832"/>
            <p:cNvSpPr>
              <a:spLocks noEditPoints="1"/>
            </p:cNvSpPr>
            <p:nvPr/>
          </p:nvSpPr>
          <p:spPr bwMode="auto">
            <a:xfrm>
              <a:off x="14148367" y="2228850"/>
              <a:ext cx="407988" cy="593725"/>
            </a:xfrm>
            <a:custGeom>
              <a:avLst/>
              <a:gdLst>
                <a:gd name="T0" fmla="*/ 129 w 257"/>
                <a:gd name="T1" fmla="*/ 272 h 374"/>
                <a:gd name="T2" fmla="*/ 118 w 257"/>
                <a:gd name="T3" fmla="*/ 274 h 374"/>
                <a:gd name="T4" fmla="*/ 108 w 257"/>
                <a:gd name="T5" fmla="*/ 280 h 374"/>
                <a:gd name="T6" fmla="*/ 102 w 257"/>
                <a:gd name="T7" fmla="*/ 285 h 374"/>
                <a:gd name="T8" fmla="*/ 97 w 257"/>
                <a:gd name="T9" fmla="*/ 295 h 374"/>
                <a:gd name="T10" fmla="*/ 95 w 257"/>
                <a:gd name="T11" fmla="*/ 306 h 374"/>
                <a:gd name="T12" fmla="*/ 97 w 257"/>
                <a:gd name="T13" fmla="*/ 316 h 374"/>
                <a:gd name="T14" fmla="*/ 102 w 257"/>
                <a:gd name="T15" fmla="*/ 327 h 374"/>
                <a:gd name="T16" fmla="*/ 108 w 257"/>
                <a:gd name="T17" fmla="*/ 335 h 374"/>
                <a:gd name="T18" fmla="*/ 118 w 257"/>
                <a:gd name="T19" fmla="*/ 337 h 374"/>
                <a:gd name="T20" fmla="*/ 129 w 257"/>
                <a:gd name="T21" fmla="*/ 340 h 374"/>
                <a:gd name="T22" fmla="*/ 139 w 257"/>
                <a:gd name="T23" fmla="*/ 337 h 374"/>
                <a:gd name="T24" fmla="*/ 150 w 257"/>
                <a:gd name="T25" fmla="*/ 335 h 374"/>
                <a:gd name="T26" fmla="*/ 155 w 257"/>
                <a:gd name="T27" fmla="*/ 327 h 374"/>
                <a:gd name="T28" fmla="*/ 160 w 257"/>
                <a:gd name="T29" fmla="*/ 316 h 374"/>
                <a:gd name="T30" fmla="*/ 163 w 257"/>
                <a:gd name="T31" fmla="*/ 306 h 374"/>
                <a:gd name="T32" fmla="*/ 160 w 257"/>
                <a:gd name="T33" fmla="*/ 295 h 374"/>
                <a:gd name="T34" fmla="*/ 155 w 257"/>
                <a:gd name="T35" fmla="*/ 285 h 374"/>
                <a:gd name="T36" fmla="*/ 150 w 257"/>
                <a:gd name="T37" fmla="*/ 280 h 374"/>
                <a:gd name="T38" fmla="*/ 139 w 257"/>
                <a:gd name="T39" fmla="*/ 274 h 374"/>
                <a:gd name="T40" fmla="*/ 129 w 257"/>
                <a:gd name="T41" fmla="*/ 272 h 374"/>
                <a:gd name="T42" fmla="*/ 129 w 257"/>
                <a:gd name="T43" fmla="*/ 31 h 374"/>
                <a:gd name="T44" fmla="*/ 89 w 257"/>
                <a:gd name="T45" fmla="*/ 39 h 374"/>
                <a:gd name="T46" fmla="*/ 58 w 257"/>
                <a:gd name="T47" fmla="*/ 60 h 374"/>
                <a:gd name="T48" fmla="*/ 37 w 257"/>
                <a:gd name="T49" fmla="*/ 91 h 374"/>
                <a:gd name="T50" fmla="*/ 29 w 257"/>
                <a:gd name="T51" fmla="*/ 130 h 374"/>
                <a:gd name="T52" fmla="*/ 37 w 257"/>
                <a:gd name="T53" fmla="*/ 167 h 374"/>
                <a:gd name="T54" fmla="*/ 58 w 257"/>
                <a:gd name="T55" fmla="*/ 201 h 374"/>
                <a:gd name="T56" fmla="*/ 89 w 257"/>
                <a:gd name="T57" fmla="*/ 222 h 374"/>
                <a:gd name="T58" fmla="*/ 129 w 257"/>
                <a:gd name="T59" fmla="*/ 230 h 374"/>
                <a:gd name="T60" fmla="*/ 168 w 257"/>
                <a:gd name="T61" fmla="*/ 222 h 374"/>
                <a:gd name="T62" fmla="*/ 199 w 257"/>
                <a:gd name="T63" fmla="*/ 201 h 374"/>
                <a:gd name="T64" fmla="*/ 220 w 257"/>
                <a:gd name="T65" fmla="*/ 167 h 374"/>
                <a:gd name="T66" fmla="*/ 228 w 257"/>
                <a:gd name="T67" fmla="*/ 130 h 374"/>
                <a:gd name="T68" fmla="*/ 220 w 257"/>
                <a:gd name="T69" fmla="*/ 91 h 374"/>
                <a:gd name="T70" fmla="*/ 199 w 257"/>
                <a:gd name="T71" fmla="*/ 60 h 374"/>
                <a:gd name="T72" fmla="*/ 168 w 257"/>
                <a:gd name="T73" fmla="*/ 39 h 374"/>
                <a:gd name="T74" fmla="*/ 129 w 257"/>
                <a:gd name="T75" fmla="*/ 31 h 374"/>
                <a:gd name="T76" fmla="*/ 0 w 257"/>
                <a:gd name="T77" fmla="*/ 0 h 374"/>
                <a:gd name="T78" fmla="*/ 257 w 257"/>
                <a:gd name="T79" fmla="*/ 0 h 374"/>
                <a:gd name="T80" fmla="*/ 257 w 257"/>
                <a:gd name="T81" fmla="*/ 374 h 374"/>
                <a:gd name="T82" fmla="*/ 0 w 257"/>
                <a:gd name="T83" fmla="*/ 374 h 374"/>
                <a:gd name="T84" fmla="*/ 0 w 257"/>
                <a:gd name="T85"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374">
                  <a:moveTo>
                    <a:pt x="129" y="272"/>
                  </a:moveTo>
                  <a:lnTo>
                    <a:pt x="118" y="274"/>
                  </a:lnTo>
                  <a:lnTo>
                    <a:pt x="108" y="280"/>
                  </a:lnTo>
                  <a:lnTo>
                    <a:pt x="102" y="285"/>
                  </a:lnTo>
                  <a:lnTo>
                    <a:pt x="97" y="295"/>
                  </a:lnTo>
                  <a:lnTo>
                    <a:pt x="95" y="306"/>
                  </a:lnTo>
                  <a:lnTo>
                    <a:pt x="97" y="316"/>
                  </a:lnTo>
                  <a:lnTo>
                    <a:pt x="102" y="327"/>
                  </a:lnTo>
                  <a:lnTo>
                    <a:pt x="108" y="335"/>
                  </a:lnTo>
                  <a:lnTo>
                    <a:pt x="118" y="337"/>
                  </a:lnTo>
                  <a:lnTo>
                    <a:pt x="129" y="340"/>
                  </a:lnTo>
                  <a:lnTo>
                    <a:pt x="139" y="337"/>
                  </a:lnTo>
                  <a:lnTo>
                    <a:pt x="150" y="335"/>
                  </a:lnTo>
                  <a:lnTo>
                    <a:pt x="155" y="327"/>
                  </a:lnTo>
                  <a:lnTo>
                    <a:pt x="160" y="316"/>
                  </a:lnTo>
                  <a:lnTo>
                    <a:pt x="163" y="306"/>
                  </a:lnTo>
                  <a:lnTo>
                    <a:pt x="160" y="295"/>
                  </a:lnTo>
                  <a:lnTo>
                    <a:pt x="155" y="285"/>
                  </a:lnTo>
                  <a:lnTo>
                    <a:pt x="150" y="280"/>
                  </a:lnTo>
                  <a:lnTo>
                    <a:pt x="139" y="274"/>
                  </a:lnTo>
                  <a:lnTo>
                    <a:pt x="129" y="272"/>
                  </a:lnTo>
                  <a:close/>
                  <a:moveTo>
                    <a:pt x="129" y="31"/>
                  </a:moveTo>
                  <a:lnTo>
                    <a:pt x="89" y="39"/>
                  </a:lnTo>
                  <a:lnTo>
                    <a:pt x="58" y="60"/>
                  </a:lnTo>
                  <a:lnTo>
                    <a:pt x="37" y="91"/>
                  </a:lnTo>
                  <a:lnTo>
                    <a:pt x="29" y="130"/>
                  </a:lnTo>
                  <a:lnTo>
                    <a:pt x="37" y="167"/>
                  </a:lnTo>
                  <a:lnTo>
                    <a:pt x="58" y="201"/>
                  </a:lnTo>
                  <a:lnTo>
                    <a:pt x="89" y="222"/>
                  </a:lnTo>
                  <a:lnTo>
                    <a:pt x="129" y="230"/>
                  </a:lnTo>
                  <a:lnTo>
                    <a:pt x="168" y="222"/>
                  </a:lnTo>
                  <a:lnTo>
                    <a:pt x="199" y="201"/>
                  </a:lnTo>
                  <a:lnTo>
                    <a:pt x="220" y="167"/>
                  </a:lnTo>
                  <a:lnTo>
                    <a:pt x="228" y="130"/>
                  </a:lnTo>
                  <a:lnTo>
                    <a:pt x="220" y="91"/>
                  </a:lnTo>
                  <a:lnTo>
                    <a:pt x="199" y="60"/>
                  </a:lnTo>
                  <a:lnTo>
                    <a:pt x="168" y="39"/>
                  </a:lnTo>
                  <a:lnTo>
                    <a:pt x="129" y="31"/>
                  </a:lnTo>
                  <a:close/>
                  <a:moveTo>
                    <a:pt x="0" y="0"/>
                  </a:moveTo>
                  <a:lnTo>
                    <a:pt x="257" y="0"/>
                  </a:lnTo>
                  <a:lnTo>
                    <a:pt x="257" y="374"/>
                  </a:lnTo>
                  <a:lnTo>
                    <a:pt x="0" y="374"/>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6" name="Freeform 833"/>
            <p:cNvSpPr/>
            <p:nvPr/>
          </p:nvSpPr>
          <p:spPr bwMode="auto">
            <a:xfrm>
              <a:off x="13729267" y="2162175"/>
              <a:ext cx="82550" cy="41275"/>
            </a:xfrm>
            <a:custGeom>
              <a:avLst/>
              <a:gdLst>
                <a:gd name="T0" fmla="*/ 23 w 52"/>
                <a:gd name="T1" fmla="*/ 0 h 26"/>
                <a:gd name="T2" fmla="*/ 31 w 52"/>
                <a:gd name="T3" fmla="*/ 0 h 26"/>
                <a:gd name="T4" fmla="*/ 39 w 52"/>
                <a:gd name="T5" fmla="*/ 0 h 26"/>
                <a:gd name="T6" fmla="*/ 47 w 52"/>
                <a:gd name="T7" fmla="*/ 5 h 26"/>
                <a:gd name="T8" fmla="*/ 52 w 52"/>
                <a:gd name="T9" fmla="*/ 13 h 26"/>
                <a:gd name="T10" fmla="*/ 52 w 52"/>
                <a:gd name="T11" fmla="*/ 21 h 26"/>
                <a:gd name="T12" fmla="*/ 52 w 52"/>
                <a:gd name="T13" fmla="*/ 26 h 26"/>
                <a:gd name="T14" fmla="*/ 2 w 52"/>
                <a:gd name="T15" fmla="*/ 26 h 26"/>
                <a:gd name="T16" fmla="*/ 0 w 52"/>
                <a:gd name="T17" fmla="*/ 21 h 26"/>
                <a:gd name="T18" fmla="*/ 2 w 52"/>
                <a:gd name="T19" fmla="*/ 13 h 26"/>
                <a:gd name="T20" fmla="*/ 8 w 52"/>
                <a:gd name="T21" fmla="*/ 5 h 26"/>
                <a:gd name="T22" fmla="*/ 13 w 52"/>
                <a:gd name="T23" fmla="*/ 0 h 26"/>
                <a:gd name="T24" fmla="*/ 23 w 52"/>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6">
                  <a:moveTo>
                    <a:pt x="23" y="0"/>
                  </a:moveTo>
                  <a:lnTo>
                    <a:pt x="31" y="0"/>
                  </a:lnTo>
                  <a:lnTo>
                    <a:pt x="39" y="0"/>
                  </a:lnTo>
                  <a:lnTo>
                    <a:pt x="47" y="5"/>
                  </a:lnTo>
                  <a:lnTo>
                    <a:pt x="52" y="13"/>
                  </a:lnTo>
                  <a:lnTo>
                    <a:pt x="52" y="21"/>
                  </a:lnTo>
                  <a:lnTo>
                    <a:pt x="52" y="26"/>
                  </a:lnTo>
                  <a:lnTo>
                    <a:pt x="2" y="26"/>
                  </a:lnTo>
                  <a:lnTo>
                    <a:pt x="0" y="21"/>
                  </a:lnTo>
                  <a:lnTo>
                    <a:pt x="2" y="13"/>
                  </a:lnTo>
                  <a:lnTo>
                    <a:pt x="8" y="5"/>
                  </a:lnTo>
                  <a:lnTo>
                    <a:pt x="13" y="0"/>
                  </a:lnTo>
                  <a:lnTo>
                    <a:pt x="2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7" name="Freeform 834"/>
            <p:cNvSpPr>
              <a:spLocks noEditPoints="1"/>
            </p:cNvSpPr>
            <p:nvPr/>
          </p:nvSpPr>
          <p:spPr bwMode="auto">
            <a:xfrm>
              <a:off x="13683229" y="2228850"/>
              <a:ext cx="407988" cy="593725"/>
            </a:xfrm>
            <a:custGeom>
              <a:avLst/>
              <a:gdLst>
                <a:gd name="T0" fmla="*/ 128 w 257"/>
                <a:gd name="T1" fmla="*/ 272 h 374"/>
                <a:gd name="T2" fmla="*/ 118 w 257"/>
                <a:gd name="T3" fmla="*/ 274 h 374"/>
                <a:gd name="T4" fmla="*/ 107 w 257"/>
                <a:gd name="T5" fmla="*/ 280 h 374"/>
                <a:gd name="T6" fmla="*/ 102 w 257"/>
                <a:gd name="T7" fmla="*/ 285 h 374"/>
                <a:gd name="T8" fmla="*/ 97 w 257"/>
                <a:gd name="T9" fmla="*/ 295 h 374"/>
                <a:gd name="T10" fmla="*/ 94 w 257"/>
                <a:gd name="T11" fmla="*/ 306 h 374"/>
                <a:gd name="T12" fmla="*/ 97 w 257"/>
                <a:gd name="T13" fmla="*/ 316 h 374"/>
                <a:gd name="T14" fmla="*/ 102 w 257"/>
                <a:gd name="T15" fmla="*/ 327 h 374"/>
                <a:gd name="T16" fmla="*/ 107 w 257"/>
                <a:gd name="T17" fmla="*/ 335 h 374"/>
                <a:gd name="T18" fmla="*/ 118 w 257"/>
                <a:gd name="T19" fmla="*/ 337 h 374"/>
                <a:gd name="T20" fmla="*/ 128 w 257"/>
                <a:gd name="T21" fmla="*/ 340 h 374"/>
                <a:gd name="T22" fmla="*/ 128 w 257"/>
                <a:gd name="T23" fmla="*/ 340 h 374"/>
                <a:gd name="T24" fmla="*/ 139 w 257"/>
                <a:gd name="T25" fmla="*/ 337 h 374"/>
                <a:gd name="T26" fmla="*/ 149 w 257"/>
                <a:gd name="T27" fmla="*/ 335 h 374"/>
                <a:gd name="T28" fmla="*/ 155 w 257"/>
                <a:gd name="T29" fmla="*/ 327 h 374"/>
                <a:gd name="T30" fmla="*/ 160 w 257"/>
                <a:gd name="T31" fmla="*/ 316 h 374"/>
                <a:gd name="T32" fmla="*/ 162 w 257"/>
                <a:gd name="T33" fmla="*/ 306 h 374"/>
                <a:gd name="T34" fmla="*/ 160 w 257"/>
                <a:gd name="T35" fmla="*/ 295 h 374"/>
                <a:gd name="T36" fmla="*/ 155 w 257"/>
                <a:gd name="T37" fmla="*/ 285 h 374"/>
                <a:gd name="T38" fmla="*/ 149 w 257"/>
                <a:gd name="T39" fmla="*/ 280 h 374"/>
                <a:gd name="T40" fmla="*/ 139 w 257"/>
                <a:gd name="T41" fmla="*/ 274 h 374"/>
                <a:gd name="T42" fmla="*/ 128 w 257"/>
                <a:gd name="T43" fmla="*/ 272 h 374"/>
                <a:gd name="T44" fmla="*/ 128 w 257"/>
                <a:gd name="T45" fmla="*/ 272 h 374"/>
                <a:gd name="T46" fmla="*/ 128 w 257"/>
                <a:gd name="T47" fmla="*/ 31 h 374"/>
                <a:gd name="T48" fmla="*/ 89 w 257"/>
                <a:gd name="T49" fmla="*/ 39 h 374"/>
                <a:gd name="T50" fmla="*/ 58 w 257"/>
                <a:gd name="T51" fmla="*/ 60 h 374"/>
                <a:gd name="T52" fmla="*/ 37 w 257"/>
                <a:gd name="T53" fmla="*/ 91 h 374"/>
                <a:gd name="T54" fmla="*/ 29 w 257"/>
                <a:gd name="T55" fmla="*/ 130 h 374"/>
                <a:gd name="T56" fmla="*/ 37 w 257"/>
                <a:gd name="T57" fmla="*/ 167 h 374"/>
                <a:gd name="T58" fmla="*/ 58 w 257"/>
                <a:gd name="T59" fmla="*/ 201 h 374"/>
                <a:gd name="T60" fmla="*/ 89 w 257"/>
                <a:gd name="T61" fmla="*/ 222 h 374"/>
                <a:gd name="T62" fmla="*/ 128 w 257"/>
                <a:gd name="T63" fmla="*/ 230 h 374"/>
                <a:gd name="T64" fmla="*/ 128 w 257"/>
                <a:gd name="T65" fmla="*/ 230 h 374"/>
                <a:gd name="T66" fmla="*/ 168 w 257"/>
                <a:gd name="T67" fmla="*/ 222 h 374"/>
                <a:gd name="T68" fmla="*/ 199 w 257"/>
                <a:gd name="T69" fmla="*/ 201 h 374"/>
                <a:gd name="T70" fmla="*/ 220 w 257"/>
                <a:gd name="T71" fmla="*/ 167 h 374"/>
                <a:gd name="T72" fmla="*/ 228 w 257"/>
                <a:gd name="T73" fmla="*/ 130 h 374"/>
                <a:gd name="T74" fmla="*/ 220 w 257"/>
                <a:gd name="T75" fmla="*/ 91 h 374"/>
                <a:gd name="T76" fmla="*/ 199 w 257"/>
                <a:gd name="T77" fmla="*/ 60 h 374"/>
                <a:gd name="T78" fmla="*/ 168 w 257"/>
                <a:gd name="T79" fmla="*/ 39 h 374"/>
                <a:gd name="T80" fmla="*/ 128 w 257"/>
                <a:gd name="T81" fmla="*/ 31 h 374"/>
                <a:gd name="T82" fmla="*/ 128 w 257"/>
                <a:gd name="T83" fmla="*/ 31 h 374"/>
                <a:gd name="T84" fmla="*/ 0 w 257"/>
                <a:gd name="T85" fmla="*/ 0 h 374"/>
                <a:gd name="T86" fmla="*/ 257 w 257"/>
                <a:gd name="T87" fmla="*/ 0 h 374"/>
                <a:gd name="T88" fmla="*/ 257 w 257"/>
                <a:gd name="T89" fmla="*/ 374 h 374"/>
                <a:gd name="T90" fmla="*/ 0 w 257"/>
                <a:gd name="T91" fmla="*/ 374 h 374"/>
                <a:gd name="T92" fmla="*/ 0 w 257"/>
                <a:gd name="T9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7" h="374">
                  <a:moveTo>
                    <a:pt x="128" y="272"/>
                  </a:moveTo>
                  <a:lnTo>
                    <a:pt x="118" y="274"/>
                  </a:lnTo>
                  <a:lnTo>
                    <a:pt x="107" y="280"/>
                  </a:lnTo>
                  <a:lnTo>
                    <a:pt x="102" y="285"/>
                  </a:lnTo>
                  <a:lnTo>
                    <a:pt x="97" y="295"/>
                  </a:lnTo>
                  <a:lnTo>
                    <a:pt x="94" y="306"/>
                  </a:lnTo>
                  <a:lnTo>
                    <a:pt x="97" y="316"/>
                  </a:lnTo>
                  <a:lnTo>
                    <a:pt x="102" y="327"/>
                  </a:lnTo>
                  <a:lnTo>
                    <a:pt x="107" y="335"/>
                  </a:lnTo>
                  <a:lnTo>
                    <a:pt x="118" y="337"/>
                  </a:lnTo>
                  <a:lnTo>
                    <a:pt x="128" y="340"/>
                  </a:lnTo>
                  <a:lnTo>
                    <a:pt x="128" y="340"/>
                  </a:lnTo>
                  <a:lnTo>
                    <a:pt x="139" y="337"/>
                  </a:lnTo>
                  <a:lnTo>
                    <a:pt x="149" y="335"/>
                  </a:lnTo>
                  <a:lnTo>
                    <a:pt x="155" y="327"/>
                  </a:lnTo>
                  <a:lnTo>
                    <a:pt x="160" y="316"/>
                  </a:lnTo>
                  <a:lnTo>
                    <a:pt x="162" y="306"/>
                  </a:lnTo>
                  <a:lnTo>
                    <a:pt x="160" y="295"/>
                  </a:lnTo>
                  <a:lnTo>
                    <a:pt x="155" y="285"/>
                  </a:lnTo>
                  <a:lnTo>
                    <a:pt x="149" y="280"/>
                  </a:lnTo>
                  <a:lnTo>
                    <a:pt x="139" y="274"/>
                  </a:lnTo>
                  <a:lnTo>
                    <a:pt x="128" y="272"/>
                  </a:lnTo>
                  <a:lnTo>
                    <a:pt x="128" y="272"/>
                  </a:lnTo>
                  <a:close/>
                  <a:moveTo>
                    <a:pt x="128" y="31"/>
                  </a:moveTo>
                  <a:lnTo>
                    <a:pt x="89" y="39"/>
                  </a:lnTo>
                  <a:lnTo>
                    <a:pt x="58" y="60"/>
                  </a:lnTo>
                  <a:lnTo>
                    <a:pt x="37" y="91"/>
                  </a:lnTo>
                  <a:lnTo>
                    <a:pt x="29" y="130"/>
                  </a:lnTo>
                  <a:lnTo>
                    <a:pt x="37" y="167"/>
                  </a:lnTo>
                  <a:lnTo>
                    <a:pt x="58" y="201"/>
                  </a:lnTo>
                  <a:lnTo>
                    <a:pt x="89" y="222"/>
                  </a:lnTo>
                  <a:lnTo>
                    <a:pt x="128" y="230"/>
                  </a:lnTo>
                  <a:lnTo>
                    <a:pt x="128" y="230"/>
                  </a:lnTo>
                  <a:lnTo>
                    <a:pt x="168" y="222"/>
                  </a:lnTo>
                  <a:lnTo>
                    <a:pt x="199" y="201"/>
                  </a:lnTo>
                  <a:lnTo>
                    <a:pt x="220" y="167"/>
                  </a:lnTo>
                  <a:lnTo>
                    <a:pt x="228" y="130"/>
                  </a:lnTo>
                  <a:lnTo>
                    <a:pt x="220" y="91"/>
                  </a:lnTo>
                  <a:lnTo>
                    <a:pt x="199" y="60"/>
                  </a:lnTo>
                  <a:lnTo>
                    <a:pt x="168" y="39"/>
                  </a:lnTo>
                  <a:lnTo>
                    <a:pt x="128" y="31"/>
                  </a:lnTo>
                  <a:lnTo>
                    <a:pt x="128" y="31"/>
                  </a:lnTo>
                  <a:close/>
                  <a:moveTo>
                    <a:pt x="0" y="0"/>
                  </a:moveTo>
                  <a:lnTo>
                    <a:pt x="257" y="0"/>
                  </a:lnTo>
                  <a:lnTo>
                    <a:pt x="257" y="374"/>
                  </a:lnTo>
                  <a:lnTo>
                    <a:pt x="0" y="374"/>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8" name="Freeform 835"/>
            <p:cNvSpPr/>
            <p:nvPr/>
          </p:nvSpPr>
          <p:spPr bwMode="auto">
            <a:xfrm>
              <a:off x="13778479" y="2327275"/>
              <a:ext cx="215900" cy="212725"/>
            </a:xfrm>
            <a:custGeom>
              <a:avLst/>
              <a:gdLst>
                <a:gd name="T0" fmla="*/ 68 w 136"/>
                <a:gd name="T1" fmla="*/ 0 h 134"/>
                <a:gd name="T2" fmla="*/ 95 w 136"/>
                <a:gd name="T3" fmla="*/ 6 h 134"/>
                <a:gd name="T4" fmla="*/ 116 w 136"/>
                <a:gd name="T5" fmla="*/ 19 h 134"/>
                <a:gd name="T6" fmla="*/ 131 w 136"/>
                <a:gd name="T7" fmla="*/ 42 h 134"/>
                <a:gd name="T8" fmla="*/ 136 w 136"/>
                <a:gd name="T9" fmla="*/ 68 h 134"/>
                <a:gd name="T10" fmla="*/ 131 w 136"/>
                <a:gd name="T11" fmla="*/ 95 h 134"/>
                <a:gd name="T12" fmla="*/ 116 w 136"/>
                <a:gd name="T13" fmla="*/ 116 h 134"/>
                <a:gd name="T14" fmla="*/ 95 w 136"/>
                <a:gd name="T15" fmla="*/ 129 h 134"/>
                <a:gd name="T16" fmla="*/ 68 w 136"/>
                <a:gd name="T17" fmla="*/ 134 h 134"/>
                <a:gd name="T18" fmla="*/ 42 w 136"/>
                <a:gd name="T19" fmla="*/ 129 h 134"/>
                <a:gd name="T20" fmla="*/ 21 w 136"/>
                <a:gd name="T21" fmla="*/ 116 h 134"/>
                <a:gd name="T22" fmla="*/ 6 w 136"/>
                <a:gd name="T23" fmla="*/ 95 h 134"/>
                <a:gd name="T24" fmla="*/ 0 w 136"/>
                <a:gd name="T25" fmla="*/ 68 h 134"/>
                <a:gd name="T26" fmla="*/ 6 w 136"/>
                <a:gd name="T27" fmla="*/ 42 h 134"/>
                <a:gd name="T28" fmla="*/ 21 w 136"/>
                <a:gd name="T29" fmla="*/ 19 h 134"/>
                <a:gd name="T30" fmla="*/ 42 w 136"/>
                <a:gd name="T31" fmla="*/ 6 h 134"/>
                <a:gd name="T32" fmla="*/ 68 w 136"/>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34">
                  <a:moveTo>
                    <a:pt x="68" y="0"/>
                  </a:moveTo>
                  <a:lnTo>
                    <a:pt x="95" y="6"/>
                  </a:lnTo>
                  <a:lnTo>
                    <a:pt x="116" y="19"/>
                  </a:lnTo>
                  <a:lnTo>
                    <a:pt x="131" y="42"/>
                  </a:lnTo>
                  <a:lnTo>
                    <a:pt x="136" y="68"/>
                  </a:lnTo>
                  <a:lnTo>
                    <a:pt x="131" y="95"/>
                  </a:lnTo>
                  <a:lnTo>
                    <a:pt x="116" y="116"/>
                  </a:lnTo>
                  <a:lnTo>
                    <a:pt x="95" y="129"/>
                  </a:lnTo>
                  <a:lnTo>
                    <a:pt x="68" y="134"/>
                  </a:lnTo>
                  <a:lnTo>
                    <a:pt x="42" y="129"/>
                  </a:lnTo>
                  <a:lnTo>
                    <a:pt x="21" y="116"/>
                  </a:lnTo>
                  <a:lnTo>
                    <a:pt x="6" y="95"/>
                  </a:lnTo>
                  <a:lnTo>
                    <a:pt x="0" y="68"/>
                  </a:lnTo>
                  <a:lnTo>
                    <a:pt x="6" y="42"/>
                  </a:lnTo>
                  <a:lnTo>
                    <a:pt x="21" y="19"/>
                  </a:lnTo>
                  <a:lnTo>
                    <a:pt x="42" y="6"/>
                  </a:lnTo>
                  <a:lnTo>
                    <a:pt x="6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39" name="Freeform 836"/>
            <p:cNvSpPr>
              <a:spLocks noEditPoints="1"/>
            </p:cNvSpPr>
            <p:nvPr/>
          </p:nvSpPr>
          <p:spPr bwMode="auto">
            <a:xfrm>
              <a:off x="11879829" y="1550988"/>
              <a:ext cx="735013" cy="688975"/>
            </a:xfrm>
            <a:custGeom>
              <a:avLst/>
              <a:gdLst>
                <a:gd name="T0" fmla="*/ 395 w 463"/>
                <a:gd name="T1" fmla="*/ 209 h 434"/>
                <a:gd name="T2" fmla="*/ 382 w 463"/>
                <a:gd name="T3" fmla="*/ 217 h 434"/>
                <a:gd name="T4" fmla="*/ 377 w 463"/>
                <a:gd name="T5" fmla="*/ 233 h 434"/>
                <a:gd name="T6" fmla="*/ 382 w 463"/>
                <a:gd name="T7" fmla="*/ 248 h 434"/>
                <a:gd name="T8" fmla="*/ 395 w 463"/>
                <a:gd name="T9" fmla="*/ 259 h 434"/>
                <a:gd name="T10" fmla="*/ 411 w 463"/>
                <a:gd name="T11" fmla="*/ 259 h 434"/>
                <a:gd name="T12" fmla="*/ 424 w 463"/>
                <a:gd name="T13" fmla="*/ 248 h 434"/>
                <a:gd name="T14" fmla="*/ 429 w 463"/>
                <a:gd name="T15" fmla="*/ 233 h 434"/>
                <a:gd name="T16" fmla="*/ 424 w 463"/>
                <a:gd name="T17" fmla="*/ 217 h 434"/>
                <a:gd name="T18" fmla="*/ 411 w 463"/>
                <a:gd name="T19" fmla="*/ 209 h 434"/>
                <a:gd name="T20" fmla="*/ 403 w 463"/>
                <a:gd name="T21" fmla="*/ 118 h 434"/>
                <a:gd name="T22" fmla="*/ 387 w 463"/>
                <a:gd name="T23" fmla="*/ 123 h 434"/>
                <a:gd name="T24" fmla="*/ 377 w 463"/>
                <a:gd name="T25" fmla="*/ 136 h 434"/>
                <a:gd name="T26" fmla="*/ 377 w 463"/>
                <a:gd name="T27" fmla="*/ 154 h 434"/>
                <a:gd name="T28" fmla="*/ 387 w 463"/>
                <a:gd name="T29" fmla="*/ 167 h 434"/>
                <a:gd name="T30" fmla="*/ 403 w 463"/>
                <a:gd name="T31" fmla="*/ 173 h 434"/>
                <a:gd name="T32" fmla="*/ 419 w 463"/>
                <a:gd name="T33" fmla="*/ 167 h 434"/>
                <a:gd name="T34" fmla="*/ 429 w 463"/>
                <a:gd name="T35" fmla="*/ 154 h 434"/>
                <a:gd name="T36" fmla="*/ 429 w 463"/>
                <a:gd name="T37" fmla="*/ 136 h 434"/>
                <a:gd name="T38" fmla="*/ 419 w 463"/>
                <a:gd name="T39" fmla="*/ 123 h 434"/>
                <a:gd name="T40" fmla="*/ 403 w 463"/>
                <a:gd name="T41" fmla="*/ 118 h 434"/>
                <a:gd name="T42" fmla="*/ 52 w 463"/>
                <a:gd name="T43" fmla="*/ 358 h 434"/>
                <a:gd name="T44" fmla="*/ 332 w 463"/>
                <a:gd name="T45" fmla="*/ 110 h 434"/>
                <a:gd name="T46" fmla="*/ 18 w 463"/>
                <a:gd name="T47" fmla="*/ 0 h 434"/>
                <a:gd name="T48" fmla="*/ 180 w 463"/>
                <a:gd name="T49" fmla="*/ 0 h 434"/>
                <a:gd name="T50" fmla="*/ 199 w 463"/>
                <a:gd name="T51" fmla="*/ 23 h 434"/>
                <a:gd name="T52" fmla="*/ 141 w 463"/>
                <a:gd name="T53" fmla="*/ 68 h 434"/>
                <a:gd name="T54" fmla="*/ 463 w 463"/>
                <a:gd name="T55" fmla="*/ 68 h 434"/>
                <a:gd name="T56" fmla="*/ 432 w 463"/>
                <a:gd name="T57" fmla="*/ 398 h 434"/>
                <a:gd name="T58" fmla="*/ 377 w 463"/>
                <a:gd name="T59" fmla="*/ 434 h 434"/>
                <a:gd name="T60" fmla="*/ 99 w 463"/>
                <a:gd name="T61" fmla="*/ 398 h 434"/>
                <a:gd name="T62" fmla="*/ 42 w 463"/>
                <a:gd name="T63" fmla="*/ 434 h 434"/>
                <a:gd name="T64" fmla="*/ 8 w 463"/>
                <a:gd name="T65" fmla="*/ 398 h 434"/>
                <a:gd name="T66" fmla="*/ 60 w 463"/>
                <a:gd name="T67" fmla="*/ 68 h 434"/>
                <a:gd name="T68" fmla="*/ 0 w 463"/>
                <a:gd name="T69" fmla="*/ 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3" h="434">
                  <a:moveTo>
                    <a:pt x="403" y="207"/>
                  </a:moveTo>
                  <a:lnTo>
                    <a:pt x="395" y="209"/>
                  </a:lnTo>
                  <a:lnTo>
                    <a:pt x="387" y="212"/>
                  </a:lnTo>
                  <a:lnTo>
                    <a:pt x="382" y="217"/>
                  </a:lnTo>
                  <a:lnTo>
                    <a:pt x="377" y="225"/>
                  </a:lnTo>
                  <a:lnTo>
                    <a:pt x="377" y="233"/>
                  </a:lnTo>
                  <a:lnTo>
                    <a:pt x="377" y="243"/>
                  </a:lnTo>
                  <a:lnTo>
                    <a:pt x="382" y="248"/>
                  </a:lnTo>
                  <a:lnTo>
                    <a:pt x="387" y="256"/>
                  </a:lnTo>
                  <a:lnTo>
                    <a:pt x="395" y="259"/>
                  </a:lnTo>
                  <a:lnTo>
                    <a:pt x="403" y="262"/>
                  </a:lnTo>
                  <a:lnTo>
                    <a:pt x="411" y="259"/>
                  </a:lnTo>
                  <a:lnTo>
                    <a:pt x="419" y="256"/>
                  </a:lnTo>
                  <a:lnTo>
                    <a:pt x="424" y="248"/>
                  </a:lnTo>
                  <a:lnTo>
                    <a:pt x="429" y="243"/>
                  </a:lnTo>
                  <a:lnTo>
                    <a:pt x="429" y="233"/>
                  </a:lnTo>
                  <a:lnTo>
                    <a:pt x="429" y="225"/>
                  </a:lnTo>
                  <a:lnTo>
                    <a:pt x="424" y="217"/>
                  </a:lnTo>
                  <a:lnTo>
                    <a:pt x="419" y="212"/>
                  </a:lnTo>
                  <a:lnTo>
                    <a:pt x="411" y="209"/>
                  </a:lnTo>
                  <a:lnTo>
                    <a:pt x="403" y="207"/>
                  </a:lnTo>
                  <a:close/>
                  <a:moveTo>
                    <a:pt x="403" y="118"/>
                  </a:moveTo>
                  <a:lnTo>
                    <a:pt x="395" y="120"/>
                  </a:lnTo>
                  <a:lnTo>
                    <a:pt x="387" y="123"/>
                  </a:lnTo>
                  <a:lnTo>
                    <a:pt x="382" y="131"/>
                  </a:lnTo>
                  <a:lnTo>
                    <a:pt x="377" y="136"/>
                  </a:lnTo>
                  <a:lnTo>
                    <a:pt x="377" y="146"/>
                  </a:lnTo>
                  <a:lnTo>
                    <a:pt x="377" y="154"/>
                  </a:lnTo>
                  <a:lnTo>
                    <a:pt x="382" y="162"/>
                  </a:lnTo>
                  <a:lnTo>
                    <a:pt x="387" y="167"/>
                  </a:lnTo>
                  <a:lnTo>
                    <a:pt x="395" y="170"/>
                  </a:lnTo>
                  <a:lnTo>
                    <a:pt x="403" y="173"/>
                  </a:lnTo>
                  <a:lnTo>
                    <a:pt x="411" y="170"/>
                  </a:lnTo>
                  <a:lnTo>
                    <a:pt x="419" y="167"/>
                  </a:lnTo>
                  <a:lnTo>
                    <a:pt x="424" y="162"/>
                  </a:lnTo>
                  <a:lnTo>
                    <a:pt x="429" y="154"/>
                  </a:lnTo>
                  <a:lnTo>
                    <a:pt x="429" y="146"/>
                  </a:lnTo>
                  <a:lnTo>
                    <a:pt x="429" y="136"/>
                  </a:lnTo>
                  <a:lnTo>
                    <a:pt x="424" y="131"/>
                  </a:lnTo>
                  <a:lnTo>
                    <a:pt x="419" y="123"/>
                  </a:lnTo>
                  <a:lnTo>
                    <a:pt x="411" y="120"/>
                  </a:lnTo>
                  <a:lnTo>
                    <a:pt x="403" y="118"/>
                  </a:lnTo>
                  <a:close/>
                  <a:moveTo>
                    <a:pt x="52" y="110"/>
                  </a:moveTo>
                  <a:lnTo>
                    <a:pt x="52" y="358"/>
                  </a:lnTo>
                  <a:lnTo>
                    <a:pt x="332" y="358"/>
                  </a:lnTo>
                  <a:lnTo>
                    <a:pt x="332" y="110"/>
                  </a:lnTo>
                  <a:lnTo>
                    <a:pt x="52" y="110"/>
                  </a:lnTo>
                  <a:close/>
                  <a:moveTo>
                    <a:pt x="18" y="0"/>
                  </a:moveTo>
                  <a:lnTo>
                    <a:pt x="99" y="63"/>
                  </a:lnTo>
                  <a:lnTo>
                    <a:pt x="180" y="0"/>
                  </a:lnTo>
                  <a:lnTo>
                    <a:pt x="191" y="15"/>
                  </a:lnTo>
                  <a:lnTo>
                    <a:pt x="199" y="23"/>
                  </a:lnTo>
                  <a:lnTo>
                    <a:pt x="191" y="28"/>
                  </a:lnTo>
                  <a:lnTo>
                    <a:pt x="141" y="68"/>
                  </a:lnTo>
                  <a:lnTo>
                    <a:pt x="138" y="68"/>
                  </a:lnTo>
                  <a:lnTo>
                    <a:pt x="463" y="68"/>
                  </a:lnTo>
                  <a:lnTo>
                    <a:pt x="463" y="398"/>
                  </a:lnTo>
                  <a:lnTo>
                    <a:pt x="432" y="398"/>
                  </a:lnTo>
                  <a:lnTo>
                    <a:pt x="432" y="434"/>
                  </a:lnTo>
                  <a:lnTo>
                    <a:pt x="377" y="434"/>
                  </a:lnTo>
                  <a:lnTo>
                    <a:pt x="377" y="398"/>
                  </a:lnTo>
                  <a:lnTo>
                    <a:pt x="99" y="398"/>
                  </a:lnTo>
                  <a:lnTo>
                    <a:pt x="99" y="434"/>
                  </a:lnTo>
                  <a:lnTo>
                    <a:pt x="42" y="434"/>
                  </a:lnTo>
                  <a:lnTo>
                    <a:pt x="42" y="398"/>
                  </a:lnTo>
                  <a:lnTo>
                    <a:pt x="8" y="398"/>
                  </a:lnTo>
                  <a:lnTo>
                    <a:pt x="8" y="68"/>
                  </a:lnTo>
                  <a:lnTo>
                    <a:pt x="60" y="68"/>
                  </a:lnTo>
                  <a:lnTo>
                    <a:pt x="57" y="68"/>
                  </a:lnTo>
                  <a:lnTo>
                    <a:pt x="0" y="23"/>
                  </a:lnTo>
                  <a:lnTo>
                    <a:pt x="1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0" name="Freeform 837"/>
            <p:cNvSpPr/>
            <p:nvPr/>
          </p:nvSpPr>
          <p:spPr bwMode="auto">
            <a:xfrm>
              <a:off x="22885967" y="0"/>
              <a:ext cx="79375" cy="74613"/>
            </a:xfrm>
            <a:custGeom>
              <a:avLst/>
              <a:gdLst>
                <a:gd name="T0" fmla="*/ 13 w 50"/>
                <a:gd name="T1" fmla="*/ 0 h 47"/>
                <a:gd name="T2" fmla="*/ 50 w 50"/>
                <a:gd name="T3" fmla="*/ 21 h 47"/>
                <a:gd name="T4" fmla="*/ 37 w 50"/>
                <a:gd name="T5" fmla="*/ 47 h 47"/>
                <a:gd name="T6" fmla="*/ 24 w 50"/>
                <a:gd name="T7" fmla="*/ 39 h 47"/>
                <a:gd name="T8" fmla="*/ 11 w 50"/>
                <a:gd name="T9" fmla="*/ 31 h 47"/>
                <a:gd name="T10" fmla="*/ 0 w 50"/>
                <a:gd name="T11" fmla="*/ 26 h 47"/>
                <a:gd name="T12" fmla="*/ 13 w 50"/>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0" h="47">
                  <a:moveTo>
                    <a:pt x="13" y="0"/>
                  </a:moveTo>
                  <a:lnTo>
                    <a:pt x="50" y="21"/>
                  </a:lnTo>
                  <a:lnTo>
                    <a:pt x="37" y="47"/>
                  </a:lnTo>
                  <a:lnTo>
                    <a:pt x="24" y="39"/>
                  </a:lnTo>
                  <a:lnTo>
                    <a:pt x="11" y="31"/>
                  </a:lnTo>
                  <a:lnTo>
                    <a:pt x="0" y="26"/>
                  </a:lnTo>
                  <a:lnTo>
                    <a:pt x="1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1" name="Freeform 838"/>
            <p:cNvSpPr/>
            <p:nvPr/>
          </p:nvSpPr>
          <p:spPr bwMode="auto">
            <a:xfrm>
              <a:off x="22350979" y="436563"/>
              <a:ext cx="377825" cy="298450"/>
            </a:xfrm>
            <a:custGeom>
              <a:avLst/>
              <a:gdLst>
                <a:gd name="T0" fmla="*/ 206 w 238"/>
                <a:gd name="T1" fmla="*/ 0 h 188"/>
                <a:gd name="T2" fmla="*/ 217 w 238"/>
                <a:gd name="T3" fmla="*/ 3 h 188"/>
                <a:gd name="T4" fmla="*/ 225 w 238"/>
                <a:gd name="T5" fmla="*/ 10 h 188"/>
                <a:gd name="T6" fmla="*/ 233 w 238"/>
                <a:gd name="T7" fmla="*/ 18 h 188"/>
                <a:gd name="T8" fmla="*/ 238 w 238"/>
                <a:gd name="T9" fmla="*/ 29 h 188"/>
                <a:gd name="T10" fmla="*/ 180 w 238"/>
                <a:gd name="T11" fmla="*/ 136 h 188"/>
                <a:gd name="T12" fmla="*/ 165 w 238"/>
                <a:gd name="T13" fmla="*/ 157 h 188"/>
                <a:gd name="T14" fmla="*/ 146 w 238"/>
                <a:gd name="T15" fmla="*/ 173 h 188"/>
                <a:gd name="T16" fmla="*/ 123 w 238"/>
                <a:gd name="T17" fmla="*/ 183 h 188"/>
                <a:gd name="T18" fmla="*/ 110 w 238"/>
                <a:gd name="T19" fmla="*/ 186 h 188"/>
                <a:gd name="T20" fmla="*/ 94 w 238"/>
                <a:gd name="T21" fmla="*/ 188 h 188"/>
                <a:gd name="T22" fmla="*/ 70 w 238"/>
                <a:gd name="T23" fmla="*/ 186 h 188"/>
                <a:gd name="T24" fmla="*/ 49 w 238"/>
                <a:gd name="T25" fmla="*/ 175 h 188"/>
                <a:gd name="T26" fmla="*/ 26 w 238"/>
                <a:gd name="T27" fmla="*/ 157 h 188"/>
                <a:gd name="T28" fmla="*/ 7 w 238"/>
                <a:gd name="T29" fmla="*/ 133 h 188"/>
                <a:gd name="T30" fmla="*/ 0 w 238"/>
                <a:gd name="T31" fmla="*/ 105 h 188"/>
                <a:gd name="T32" fmla="*/ 0 w 238"/>
                <a:gd name="T33" fmla="*/ 73 h 188"/>
                <a:gd name="T34" fmla="*/ 10 w 238"/>
                <a:gd name="T35" fmla="*/ 44 h 188"/>
                <a:gd name="T36" fmla="*/ 44 w 238"/>
                <a:gd name="T37" fmla="*/ 65 h 188"/>
                <a:gd name="T38" fmla="*/ 39 w 238"/>
                <a:gd name="T39" fmla="*/ 86 h 188"/>
                <a:gd name="T40" fmla="*/ 42 w 238"/>
                <a:gd name="T41" fmla="*/ 107 h 188"/>
                <a:gd name="T42" fmla="*/ 52 w 238"/>
                <a:gd name="T43" fmla="*/ 126 h 188"/>
                <a:gd name="T44" fmla="*/ 68 w 238"/>
                <a:gd name="T45" fmla="*/ 141 h 188"/>
                <a:gd name="T46" fmla="*/ 89 w 238"/>
                <a:gd name="T47" fmla="*/ 147 h 188"/>
                <a:gd name="T48" fmla="*/ 112 w 238"/>
                <a:gd name="T49" fmla="*/ 144 h 188"/>
                <a:gd name="T50" fmla="*/ 131 w 238"/>
                <a:gd name="T51" fmla="*/ 133 h 188"/>
                <a:gd name="T52" fmla="*/ 144 w 238"/>
                <a:gd name="T53" fmla="*/ 118 h 188"/>
                <a:gd name="T54" fmla="*/ 206 w 238"/>
                <a:gd name="T5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8" h="188">
                  <a:moveTo>
                    <a:pt x="206" y="0"/>
                  </a:moveTo>
                  <a:lnTo>
                    <a:pt x="217" y="3"/>
                  </a:lnTo>
                  <a:lnTo>
                    <a:pt x="225" y="10"/>
                  </a:lnTo>
                  <a:lnTo>
                    <a:pt x="233" y="18"/>
                  </a:lnTo>
                  <a:lnTo>
                    <a:pt x="238" y="29"/>
                  </a:lnTo>
                  <a:lnTo>
                    <a:pt x="180" y="136"/>
                  </a:lnTo>
                  <a:lnTo>
                    <a:pt x="165" y="157"/>
                  </a:lnTo>
                  <a:lnTo>
                    <a:pt x="146" y="173"/>
                  </a:lnTo>
                  <a:lnTo>
                    <a:pt x="123" y="183"/>
                  </a:lnTo>
                  <a:lnTo>
                    <a:pt x="110" y="186"/>
                  </a:lnTo>
                  <a:lnTo>
                    <a:pt x="94" y="188"/>
                  </a:lnTo>
                  <a:lnTo>
                    <a:pt x="70" y="186"/>
                  </a:lnTo>
                  <a:lnTo>
                    <a:pt x="49" y="175"/>
                  </a:lnTo>
                  <a:lnTo>
                    <a:pt x="26" y="157"/>
                  </a:lnTo>
                  <a:lnTo>
                    <a:pt x="7" y="133"/>
                  </a:lnTo>
                  <a:lnTo>
                    <a:pt x="0" y="105"/>
                  </a:lnTo>
                  <a:lnTo>
                    <a:pt x="0" y="73"/>
                  </a:lnTo>
                  <a:lnTo>
                    <a:pt x="10" y="44"/>
                  </a:lnTo>
                  <a:lnTo>
                    <a:pt x="44" y="65"/>
                  </a:lnTo>
                  <a:lnTo>
                    <a:pt x="39" y="86"/>
                  </a:lnTo>
                  <a:lnTo>
                    <a:pt x="42" y="107"/>
                  </a:lnTo>
                  <a:lnTo>
                    <a:pt x="52" y="126"/>
                  </a:lnTo>
                  <a:lnTo>
                    <a:pt x="68" y="141"/>
                  </a:lnTo>
                  <a:lnTo>
                    <a:pt x="89" y="147"/>
                  </a:lnTo>
                  <a:lnTo>
                    <a:pt x="112" y="144"/>
                  </a:lnTo>
                  <a:lnTo>
                    <a:pt x="131" y="133"/>
                  </a:lnTo>
                  <a:lnTo>
                    <a:pt x="144" y="118"/>
                  </a:lnTo>
                  <a:lnTo>
                    <a:pt x="20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2" name="Freeform 839"/>
            <p:cNvSpPr/>
            <p:nvPr/>
          </p:nvSpPr>
          <p:spPr bwMode="auto">
            <a:xfrm>
              <a:off x="22404954" y="33338"/>
              <a:ext cx="660400" cy="590550"/>
            </a:xfrm>
            <a:custGeom>
              <a:avLst/>
              <a:gdLst>
                <a:gd name="T0" fmla="*/ 254 w 416"/>
                <a:gd name="T1" fmla="*/ 3 h 372"/>
                <a:gd name="T2" fmla="*/ 306 w 416"/>
                <a:gd name="T3" fmla="*/ 24 h 372"/>
                <a:gd name="T4" fmla="*/ 332 w 416"/>
                <a:gd name="T5" fmla="*/ 39 h 372"/>
                <a:gd name="T6" fmla="*/ 395 w 416"/>
                <a:gd name="T7" fmla="*/ 115 h 372"/>
                <a:gd name="T8" fmla="*/ 416 w 416"/>
                <a:gd name="T9" fmla="*/ 209 h 372"/>
                <a:gd name="T10" fmla="*/ 392 w 416"/>
                <a:gd name="T11" fmla="*/ 306 h 372"/>
                <a:gd name="T12" fmla="*/ 343 w 416"/>
                <a:gd name="T13" fmla="*/ 367 h 372"/>
                <a:gd name="T14" fmla="*/ 332 w 416"/>
                <a:gd name="T15" fmla="*/ 372 h 372"/>
                <a:gd name="T16" fmla="*/ 330 w 416"/>
                <a:gd name="T17" fmla="*/ 369 h 372"/>
                <a:gd name="T18" fmla="*/ 327 w 416"/>
                <a:gd name="T19" fmla="*/ 359 h 372"/>
                <a:gd name="T20" fmla="*/ 314 w 416"/>
                <a:gd name="T21" fmla="*/ 317 h 372"/>
                <a:gd name="T22" fmla="*/ 282 w 416"/>
                <a:gd name="T23" fmla="*/ 296 h 372"/>
                <a:gd name="T24" fmla="*/ 254 w 416"/>
                <a:gd name="T25" fmla="*/ 296 h 372"/>
                <a:gd name="T26" fmla="*/ 233 w 416"/>
                <a:gd name="T27" fmla="*/ 306 h 372"/>
                <a:gd name="T28" fmla="*/ 225 w 416"/>
                <a:gd name="T29" fmla="*/ 312 h 372"/>
                <a:gd name="T30" fmla="*/ 220 w 416"/>
                <a:gd name="T31" fmla="*/ 312 h 372"/>
                <a:gd name="T32" fmla="*/ 222 w 416"/>
                <a:gd name="T33" fmla="*/ 301 h 372"/>
                <a:gd name="T34" fmla="*/ 217 w 416"/>
                <a:gd name="T35" fmla="*/ 278 h 372"/>
                <a:gd name="T36" fmla="*/ 207 w 416"/>
                <a:gd name="T37" fmla="*/ 259 h 372"/>
                <a:gd name="T38" fmla="*/ 188 w 416"/>
                <a:gd name="T39" fmla="*/ 246 h 372"/>
                <a:gd name="T40" fmla="*/ 170 w 416"/>
                <a:gd name="T41" fmla="*/ 238 h 372"/>
                <a:gd name="T42" fmla="*/ 146 w 416"/>
                <a:gd name="T43" fmla="*/ 241 h 372"/>
                <a:gd name="T44" fmla="*/ 125 w 416"/>
                <a:gd name="T45" fmla="*/ 249 h 372"/>
                <a:gd name="T46" fmla="*/ 117 w 416"/>
                <a:gd name="T47" fmla="*/ 254 h 372"/>
                <a:gd name="T48" fmla="*/ 112 w 416"/>
                <a:gd name="T49" fmla="*/ 254 h 372"/>
                <a:gd name="T50" fmla="*/ 112 w 416"/>
                <a:gd name="T51" fmla="*/ 243 h 372"/>
                <a:gd name="T52" fmla="*/ 99 w 416"/>
                <a:gd name="T53" fmla="*/ 204 h 372"/>
                <a:gd name="T54" fmla="*/ 68 w 416"/>
                <a:gd name="T55" fmla="*/ 183 h 372"/>
                <a:gd name="T56" fmla="*/ 42 w 416"/>
                <a:gd name="T57" fmla="*/ 183 h 372"/>
                <a:gd name="T58" fmla="*/ 18 w 416"/>
                <a:gd name="T59" fmla="*/ 194 h 372"/>
                <a:gd name="T60" fmla="*/ 8 w 416"/>
                <a:gd name="T61" fmla="*/ 204 h 372"/>
                <a:gd name="T62" fmla="*/ 2 w 416"/>
                <a:gd name="T63" fmla="*/ 207 h 372"/>
                <a:gd name="T64" fmla="*/ 0 w 416"/>
                <a:gd name="T65" fmla="*/ 202 h 372"/>
                <a:gd name="T66" fmla="*/ 10 w 416"/>
                <a:gd name="T67" fmla="*/ 149 h 372"/>
                <a:gd name="T68" fmla="*/ 52 w 416"/>
                <a:gd name="T69" fmla="*/ 71 h 372"/>
                <a:gd name="T70" fmla="*/ 123 w 416"/>
                <a:gd name="T71" fmla="*/ 18 h 372"/>
                <a:gd name="T72" fmla="*/ 209 w 416"/>
                <a:gd name="T7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372">
                  <a:moveTo>
                    <a:pt x="209" y="0"/>
                  </a:moveTo>
                  <a:lnTo>
                    <a:pt x="254" y="3"/>
                  </a:lnTo>
                  <a:lnTo>
                    <a:pt x="298" y="18"/>
                  </a:lnTo>
                  <a:lnTo>
                    <a:pt x="306" y="24"/>
                  </a:lnTo>
                  <a:lnTo>
                    <a:pt x="319" y="31"/>
                  </a:lnTo>
                  <a:lnTo>
                    <a:pt x="332" y="39"/>
                  </a:lnTo>
                  <a:lnTo>
                    <a:pt x="369" y="73"/>
                  </a:lnTo>
                  <a:lnTo>
                    <a:pt x="395" y="115"/>
                  </a:lnTo>
                  <a:lnTo>
                    <a:pt x="411" y="160"/>
                  </a:lnTo>
                  <a:lnTo>
                    <a:pt x="416" y="209"/>
                  </a:lnTo>
                  <a:lnTo>
                    <a:pt x="411" y="257"/>
                  </a:lnTo>
                  <a:lnTo>
                    <a:pt x="392" y="306"/>
                  </a:lnTo>
                  <a:lnTo>
                    <a:pt x="371" y="340"/>
                  </a:lnTo>
                  <a:lnTo>
                    <a:pt x="343" y="367"/>
                  </a:lnTo>
                  <a:lnTo>
                    <a:pt x="337" y="372"/>
                  </a:lnTo>
                  <a:lnTo>
                    <a:pt x="332" y="372"/>
                  </a:lnTo>
                  <a:lnTo>
                    <a:pt x="330" y="372"/>
                  </a:lnTo>
                  <a:lnTo>
                    <a:pt x="330" y="369"/>
                  </a:lnTo>
                  <a:lnTo>
                    <a:pt x="327" y="364"/>
                  </a:lnTo>
                  <a:lnTo>
                    <a:pt x="327" y="359"/>
                  </a:lnTo>
                  <a:lnTo>
                    <a:pt x="324" y="335"/>
                  </a:lnTo>
                  <a:lnTo>
                    <a:pt x="314" y="317"/>
                  </a:lnTo>
                  <a:lnTo>
                    <a:pt x="296" y="301"/>
                  </a:lnTo>
                  <a:lnTo>
                    <a:pt x="282" y="296"/>
                  </a:lnTo>
                  <a:lnTo>
                    <a:pt x="267" y="296"/>
                  </a:lnTo>
                  <a:lnTo>
                    <a:pt x="254" y="296"/>
                  </a:lnTo>
                  <a:lnTo>
                    <a:pt x="243" y="301"/>
                  </a:lnTo>
                  <a:lnTo>
                    <a:pt x="233" y="306"/>
                  </a:lnTo>
                  <a:lnTo>
                    <a:pt x="227" y="309"/>
                  </a:lnTo>
                  <a:lnTo>
                    <a:pt x="225" y="312"/>
                  </a:lnTo>
                  <a:lnTo>
                    <a:pt x="222" y="314"/>
                  </a:lnTo>
                  <a:lnTo>
                    <a:pt x="220" y="312"/>
                  </a:lnTo>
                  <a:lnTo>
                    <a:pt x="220" y="309"/>
                  </a:lnTo>
                  <a:lnTo>
                    <a:pt x="222" y="301"/>
                  </a:lnTo>
                  <a:lnTo>
                    <a:pt x="220" y="288"/>
                  </a:lnTo>
                  <a:lnTo>
                    <a:pt x="217" y="278"/>
                  </a:lnTo>
                  <a:lnTo>
                    <a:pt x="212" y="267"/>
                  </a:lnTo>
                  <a:lnTo>
                    <a:pt x="207" y="259"/>
                  </a:lnTo>
                  <a:lnTo>
                    <a:pt x="199" y="251"/>
                  </a:lnTo>
                  <a:lnTo>
                    <a:pt x="188" y="246"/>
                  </a:lnTo>
                  <a:lnTo>
                    <a:pt x="178" y="241"/>
                  </a:lnTo>
                  <a:lnTo>
                    <a:pt x="170" y="238"/>
                  </a:lnTo>
                  <a:lnTo>
                    <a:pt x="159" y="238"/>
                  </a:lnTo>
                  <a:lnTo>
                    <a:pt x="146" y="241"/>
                  </a:lnTo>
                  <a:lnTo>
                    <a:pt x="136" y="243"/>
                  </a:lnTo>
                  <a:lnTo>
                    <a:pt x="125" y="249"/>
                  </a:lnTo>
                  <a:lnTo>
                    <a:pt x="120" y="254"/>
                  </a:lnTo>
                  <a:lnTo>
                    <a:pt x="117" y="254"/>
                  </a:lnTo>
                  <a:lnTo>
                    <a:pt x="115" y="257"/>
                  </a:lnTo>
                  <a:lnTo>
                    <a:pt x="112" y="254"/>
                  </a:lnTo>
                  <a:lnTo>
                    <a:pt x="112" y="251"/>
                  </a:lnTo>
                  <a:lnTo>
                    <a:pt x="112" y="243"/>
                  </a:lnTo>
                  <a:lnTo>
                    <a:pt x="110" y="223"/>
                  </a:lnTo>
                  <a:lnTo>
                    <a:pt x="99" y="204"/>
                  </a:lnTo>
                  <a:lnTo>
                    <a:pt x="83" y="188"/>
                  </a:lnTo>
                  <a:lnTo>
                    <a:pt x="68" y="183"/>
                  </a:lnTo>
                  <a:lnTo>
                    <a:pt x="55" y="183"/>
                  </a:lnTo>
                  <a:lnTo>
                    <a:pt x="42" y="183"/>
                  </a:lnTo>
                  <a:lnTo>
                    <a:pt x="28" y="188"/>
                  </a:lnTo>
                  <a:lnTo>
                    <a:pt x="18" y="194"/>
                  </a:lnTo>
                  <a:lnTo>
                    <a:pt x="13" y="199"/>
                  </a:lnTo>
                  <a:lnTo>
                    <a:pt x="8" y="204"/>
                  </a:lnTo>
                  <a:lnTo>
                    <a:pt x="5" y="207"/>
                  </a:lnTo>
                  <a:lnTo>
                    <a:pt x="2" y="207"/>
                  </a:lnTo>
                  <a:lnTo>
                    <a:pt x="2" y="204"/>
                  </a:lnTo>
                  <a:lnTo>
                    <a:pt x="0" y="202"/>
                  </a:lnTo>
                  <a:lnTo>
                    <a:pt x="2" y="186"/>
                  </a:lnTo>
                  <a:lnTo>
                    <a:pt x="10" y="149"/>
                  </a:lnTo>
                  <a:lnTo>
                    <a:pt x="26" y="110"/>
                  </a:lnTo>
                  <a:lnTo>
                    <a:pt x="52" y="71"/>
                  </a:lnTo>
                  <a:lnTo>
                    <a:pt x="83" y="39"/>
                  </a:lnTo>
                  <a:lnTo>
                    <a:pt x="123" y="18"/>
                  </a:lnTo>
                  <a:lnTo>
                    <a:pt x="165" y="3"/>
                  </a:lnTo>
                  <a:lnTo>
                    <a:pt x="20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3" name="Freeform 840"/>
            <p:cNvSpPr/>
            <p:nvPr/>
          </p:nvSpPr>
          <p:spPr bwMode="auto">
            <a:xfrm>
              <a:off x="17237642" y="4132263"/>
              <a:ext cx="660400" cy="157163"/>
            </a:xfrm>
            <a:custGeom>
              <a:avLst/>
              <a:gdLst>
                <a:gd name="T0" fmla="*/ 377 w 416"/>
                <a:gd name="T1" fmla="*/ 0 h 99"/>
                <a:gd name="T2" fmla="*/ 416 w 416"/>
                <a:gd name="T3" fmla="*/ 0 h 99"/>
                <a:gd name="T4" fmla="*/ 416 w 416"/>
                <a:gd name="T5" fmla="*/ 99 h 99"/>
                <a:gd name="T6" fmla="*/ 0 w 416"/>
                <a:gd name="T7" fmla="*/ 99 h 99"/>
                <a:gd name="T8" fmla="*/ 0 w 416"/>
                <a:gd name="T9" fmla="*/ 2 h 99"/>
                <a:gd name="T10" fmla="*/ 37 w 416"/>
                <a:gd name="T11" fmla="*/ 2 h 99"/>
                <a:gd name="T12" fmla="*/ 37 w 416"/>
                <a:gd name="T13" fmla="*/ 63 h 99"/>
                <a:gd name="T14" fmla="*/ 377 w 416"/>
                <a:gd name="T15" fmla="*/ 63 h 99"/>
                <a:gd name="T16" fmla="*/ 377 w 416"/>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99">
                  <a:moveTo>
                    <a:pt x="377" y="0"/>
                  </a:moveTo>
                  <a:lnTo>
                    <a:pt x="416" y="0"/>
                  </a:lnTo>
                  <a:lnTo>
                    <a:pt x="416" y="99"/>
                  </a:lnTo>
                  <a:lnTo>
                    <a:pt x="0" y="99"/>
                  </a:lnTo>
                  <a:lnTo>
                    <a:pt x="0" y="2"/>
                  </a:lnTo>
                  <a:lnTo>
                    <a:pt x="37" y="2"/>
                  </a:lnTo>
                  <a:lnTo>
                    <a:pt x="37" y="63"/>
                  </a:lnTo>
                  <a:lnTo>
                    <a:pt x="377" y="63"/>
                  </a:lnTo>
                  <a:lnTo>
                    <a:pt x="37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4" name="Freeform 841"/>
            <p:cNvSpPr/>
            <p:nvPr/>
          </p:nvSpPr>
          <p:spPr bwMode="auto">
            <a:xfrm>
              <a:off x="17328129" y="3662363"/>
              <a:ext cx="487363" cy="523875"/>
            </a:xfrm>
            <a:custGeom>
              <a:avLst/>
              <a:gdLst>
                <a:gd name="T0" fmla="*/ 155 w 307"/>
                <a:gd name="T1" fmla="*/ 0 h 330"/>
                <a:gd name="T2" fmla="*/ 307 w 307"/>
                <a:gd name="T3" fmla="*/ 191 h 330"/>
                <a:gd name="T4" fmla="*/ 254 w 307"/>
                <a:gd name="T5" fmla="*/ 191 h 330"/>
                <a:gd name="T6" fmla="*/ 254 w 307"/>
                <a:gd name="T7" fmla="*/ 330 h 330"/>
                <a:gd name="T8" fmla="*/ 53 w 307"/>
                <a:gd name="T9" fmla="*/ 330 h 330"/>
                <a:gd name="T10" fmla="*/ 53 w 307"/>
                <a:gd name="T11" fmla="*/ 191 h 330"/>
                <a:gd name="T12" fmla="*/ 0 w 307"/>
                <a:gd name="T13" fmla="*/ 191 h 330"/>
                <a:gd name="T14" fmla="*/ 155 w 307"/>
                <a:gd name="T15" fmla="*/ 0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30">
                  <a:moveTo>
                    <a:pt x="155" y="0"/>
                  </a:moveTo>
                  <a:lnTo>
                    <a:pt x="307" y="191"/>
                  </a:lnTo>
                  <a:lnTo>
                    <a:pt x="254" y="191"/>
                  </a:lnTo>
                  <a:lnTo>
                    <a:pt x="254" y="330"/>
                  </a:lnTo>
                  <a:lnTo>
                    <a:pt x="53" y="330"/>
                  </a:lnTo>
                  <a:lnTo>
                    <a:pt x="53" y="191"/>
                  </a:lnTo>
                  <a:lnTo>
                    <a:pt x="0" y="191"/>
                  </a:lnTo>
                  <a:lnTo>
                    <a:pt x="15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5" name="Freeform 842"/>
            <p:cNvSpPr>
              <a:spLocks noEditPoints="1"/>
            </p:cNvSpPr>
            <p:nvPr/>
          </p:nvSpPr>
          <p:spPr bwMode="auto">
            <a:xfrm>
              <a:off x="19826854" y="3013075"/>
              <a:ext cx="731838" cy="731838"/>
            </a:xfrm>
            <a:custGeom>
              <a:avLst/>
              <a:gdLst>
                <a:gd name="T0" fmla="*/ 246 w 461"/>
                <a:gd name="T1" fmla="*/ 74 h 461"/>
                <a:gd name="T2" fmla="*/ 246 w 461"/>
                <a:gd name="T3" fmla="*/ 147 h 461"/>
                <a:gd name="T4" fmla="*/ 173 w 461"/>
                <a:gd name="T5" fmla="*/ 147 h 461"/>
                <a:gd name="T6" fmla="*/ 173 w 461"/>
                <a:gd name="T7" fmla="*/ 215 h 461"/>
                <a:gd name="T8" fmla="*/ 246 w 461"/>
                <a:gd name="T9" fmla="*/ 215 h 461"/>
                <a:gd name="T10" fmla="*/ 246 w 461"/>
                <a:gd name="T11" fmla="*/ 288 h 461"/>
                <a:gd name="T12" fmla="*/ 314 w 461"/>
                <a:gd name="T13" fmla="*/ 288 h 461"/>
                <a:gd name="T14" fmla="*/ 314 w 461"/>
                <a:gd name="T15" fmla="*/ 215 h 461"/>
                <a:gd name="T16" fmla="*/ 388 w 461"/>
                <a:gd name="T17" fmla="*/ 215 h 461"/>
                <a:gd name="T18" fmla="*/ 388 w 461"/>
                <a:gd name="T19" fmla="*/ 147 h 461"/>
                <a:gd name="T20" fmla="*/ 314 w 461"/>
                <a:gd name="T21" fmla="*/ 147 h 461"/>
                <a:gd name="T22" fmla="*/ 314 w 461"/>
                <a:gd name="T23" fmla="*/ 74 h 461"/>
                <a:gd name="T24" fmla="*/ 246 w 461"/>
                <a:gd name="T25" fmla="*/ 74 h 461"/>
                <a:gd name="T26" fmla="*/ 280 w 461"/>
                <a:gd name="T27" fmla="*/ 0 h 461"/>
                <a:gd name="T28" fmla="*/ 325 w 461"/>
                <a:gd name="T29" fmla="*/ 8 h 461"/>
                <a:gd name="T30" fmla="*/ 369 w 461"/>
                <a:gd name="T31" fmla="*/ 24 h 461"/>
                <a:gd name="T32" fmla="*/ 409 w 461"/>
                <a:gd name="T33" fmla="*/ 53 h 461"/>
                <a:gd name="T34" fmla="*/ 437 w 461"/>
                <a:gd name="T35" fmla="*/ 92 h 461"/>
                <a:gd name="T36" fmla="*/ 453 w 461"/>
                <a:gd name="T37" fmla="*/ 137 h 461"/>
                <a:gd name="T38" fmla="*/ 461 w 461"/>
                <a:gd name="T39" fmla="*/ 181 h 461"/>
                <a:gd name="T40" fmla="*/ 453 w 461"/>
                <a:gd name="T41" fmla="*/ 226 h 461"/>
                <a:gd name="T42" fmla="*/ 437 w 461"/>
                <a:gd name="T43" fmla="*/ 270 h 461"/>
                <a:gd name="T44" fmla="*/ 409 w 461"/>
                <a:gd name="T45" fmla="*/ 309 h 461"/>
                <a:gd name="T46" fmla="*/ 369 w 461"/>
                <a:gd name="T47" fmla="*/ 338 h 461"/>
                <a:gd name="T48" fmla="*/ 325 w 461"/>
                <a:gd name="T49" fmla="*/ 354 h 461"/>
                <a:gd name="T50" fmla="*/ 280 w 461"/>
                <a:gd name="T51" fmla="*/ 362 h 461"/>
                <a:gd name="T52" fmla="*/ 231 w 461"/>
                <a:gd name="T53" fmla="*/ 354 h 461"/>
                <a:gd name="T54" fmla="*/ 186 w 461"/>
                <a:gd name="T55" fmla="*/ 333 h 461"/>
                <a:gd name="T56" fmla="*/ 58 w 461"/>
                <a:gd name="T57" fmla="*/ 461 h 461"/>
                <a:gd name="T58" fmla="*/ 0 w 461"/>
                <a:gd name="T59" fmla="*/ 404 h 461"/>
                <a:gd name="T60" fmla="*/ 129 w 461"/>
                <a:gd name="T61" fmla="*/ 275 h 461"/>
                <a:gd name="T62" fmla="*/ 108 w 461"/>
                <a:gd name="T63" fmla="*/ 231 h 461"/>
                <a:gd name="T64" fmla="*/ 100 w 461"/>
                <a:gd name="T65" fmla="*/ 186 h 461"/>
                <a:gd name="T66" fmla="*/ 105 w 461"/>
                <a:gd name="T67" fmla="*/ 139 h 461"/>
                <a:gd name="T68" fmla="*/ 123 w 461"/>
                <a:gd name="T69" fmla="*/ 95 h 461"/>
                <a:gd name="T70" fmla="*/ 152 w 461"/>
                <a:gd name="T71" fmla="*/ 53 h 461"/>
                <a:gd name="T72" fmla="*/ 191 w 461"/>
                <a:gd name="T73" fmla="*/ 24 h 461"/>
                <a:gd name="T74" fmla="*/ 236 w 461"/>
                <a:gd name="T75" fmla="*/ 8 h 461"/>
                <a:gd name="T76" fmla="*/ 280 w 461"/>
                <a:gd name="T7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46" y="74"/>
                  </a:moveTo>
                  <a:lnTo>
                    <a:pt x="246" y="147"/>
                  </a:lnTo>
                  <a:lnTo>
                    <a:pt x="173" y="147"/>
                  </a:lnTo>
                  <a:lnTo>
                    <a:pt x="173" y="215"/>
                  </a:lnTo>
                  <a:lnTo>
                    <a:pt x="246" y="215"/>
                  </a:lnTo>
                  <a:lnTo>
                    <a:pt x="246" y="288"/>
                  </a:lnTo>
                  <a:lnTo>
                    <a:pt x="314" y="288"/>
                  </a:lnTo>
                  <a:lnTo>
                    <a:pt x="314" y="215"/>
                  </a:lnTo>
                  <a:lnTo>
                    <a:pt x="388" y="215"/>
                  </a:lnTo>
                  <a:lnTo>
                    <a:pt x="388" y="147"/>
                  </a:lnTo>
                  <a:lnTo>
                    <a:pt x="314" y="147"/>
                  </a:lnTo>
                  <a:lnTo>
                    <a:pt x="314" y="74"/>
                  </a:lnTo>
                  <a:lnTo>
                    <a:pt x="246" y="74"/>
                  </a:lnTo>
                  <a:close/>
                  <a:moveTo>
                    <a:pt x="280" y="0"/>
                  </a:moveTo>
                  <a:lnTo>
                    <a:pt x="325" y="8"/>
                  </a:lnTo>
                  <a:lnTo>
                    <a:pt x="369" y="24"/>
                  </a:lnTo>
                  <a:lnTo>
                    <a:pt x="409" y="53"/>
                  </a:lnTo>
                  <a:lnTo>
                    <a:pt x="437" y="92"/>
                  </a:lnTo>
                  <a:lnTo>
                    <a:pt x="453" y="137"/>
                  </a:lnTo>
                  <a:lnTo>
                    <a:pt x="461" y="181"/>
                  </a:lnTo>
                  <a:lnTo>
                    <a:pt x="453" y="226"/>
                  </a:lnTo>
                  <a:lnTo>
                    <a:pt x="437" y="270"/>
                  </a:lnTo>
                  <a:lnTo>
                    <a:pt x="409" y="309"/>
                  </a:lnTo>
                  <a:lnTo>
                    <a:pt x="369" y="338"/>
                  </a:lnTo>
                  <a:lnTo>
                    <a:pt x="325" y="354"/>
                  </a:lnTo>
                  <a:lnTo>
                    <a:pt x="280" y="362"/>
                  </a:lnTo>
                  <a:lnTo>
                    <a:pt x="231" y="354"/>
                  </a:lnTo>
                  <a:lnTo>
                    <a:pt x="186" y="333"/>
                  </a:lnTo>
                  <a:lnTo>
                    <a:pt x="58" y="461"/>
                  </a:lnTo>
                  <a:lnTo>
                    <a:pt x="0" y="404"/>
                  </a:lnTo>
                  <a:lnTo>
                    <a:pt x="129" y="275"/>
                  </a:lnTo>
                  <a:lnTo>
                    <a:pt x="108" y="231"/>
                  </a:lnTo>
                  <a:lnTo>
                    <a:pt x="100" y="186"/>
                  </a:lnTo>
                  <a:lnTo>
                    <a:pt x="105" y="139"/>
                  </a:lnTo>
                  <a:lnTo>
                    <a:pt x="123" y="95"/>
                  </a:lnTo>
                  <a:lnTo>
                    <a:pt x="152" y="53"/>
                  </a:lnTo>
                  <a:lnTo>
                    <a:pt x="191" y="24"/>
                  </a:lnTo>
                  <a:lnTo>
                    <a:pt x="236" y="8"/>
                  </a:lnTo>
                  <a:lnTo>
                    <a:pt x="28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6" name="Freeform 843"/>
            <p:cNvSpPr>
              <a:spLocks noEditPoints="1"/>
            </p:cNvSpPr>
            <p:nvPr/>
          </p:nvSpPr>
          <p:spPr bwMode="auto">
            <a:xfrm>
              <a:off x="13691167" y="0"/>
              <a:ext cx="706438" cy="560388"/>
            </a:xfrm>
            <a:custGeom>
              <a:avLst/>
              <a:gdLst>
                <a:gd name="T0" fmla="*/ 317 w 445"/>
                <a:gd name="T1" fmla="*/ 199 h 353"/>
                <a:gd name="T2" fmla="*/ 317 w 445"/>
                <a:gd name="T3" fmla="*/ 246 h 353"/>
                <a:gd name="T4" fmla="*/ 404 w 445"/>
                <a:gd name="T5" fmla="*/ 246 h 353"/>
                <a:gd name="T6" fmla="*/ 404 w 445"/>
                <a:gd name="T7" fmla="*/ 199 h 353"/>
                <a:gd name="T8" fmla="*/ 317 w 445"/>
                <a:gd name="T9" fmla="*/ 199 h 353"/>
                <a:gd name="T10" fmla="*/ 42 w 445"/>
                <a:gd name="T11" fmla="*/ 199 h 353"/>
                <a:gd name="T12" fmla="*/ 42 w 445"/>
                <a:gd name="T13" fmla="*/ 246 h 353"/>
                <a:gd name="T14" fmla="*/ 129 w 445"/>
                <a:gd name="T15" fmla="*/ 246 h 353"/>
                <a:gd name="T16" fmla="*/ 129 w 445"/>
                <a:gd name="T17" fmla="*/ 199 h 353"/>
                <a:gd name="T18" fmla="*/ 42 w 445"/>
                <a:gd name="T19" fmla="*/ 199 h 353"/>
                <a:gd name="T20" fmla="*/ 113 w 445"/>
                <a:gd name="T21" fmla="*/ 29 h 353"/>
                <a:gd name="T22" fmla="*/ 84 w 445"/>
                <a:gd name="T23" fmla="*/ 81 h 353"/>
                <a:gd name="T24" fmla="*/ 74 w 445"/>
                <a:gd name="T25" fmla="*/ 102 h 353"/>
                <a:gd name="T26" fmla="*/ 372 w 445"/>
                <a:gd name="T27" fmla="*/ 102 h 353"/>
                <a:gd name="T28" fmla="*/ 359 w 445"/>
                <a:gd name="T29" fmla="*/ 81 h 353"/>
                <a:gd name="T30" fmla="*/ 333 w 445"/>
                <a:gd name="T31" fmla="*/ 29 h 353"/>
                <a:gd name="T32" fmla="*/ 113 w 445"/>
                <a:gd name="T33" fmla="*/ 29 h 353"/>
                <a:gd name="T34" fmla="*/ 87 w 445"/>
                <a:gd name="T35" fmla="*/ 0 h 353"/>
                <a:gd name="T36" fmla="*/ 359 w 445"/>
                <a:gd name="T37" fmla="*/ 0 h 353"/>
                <a:gd name="T38" fmla="*/ 359 w 445"/>
                <a:gd name="T39" fmla="*/ 5 h 353"/>
                <a:gd name="T40" fmla="*/ 401 w 445"/>
                <a:gd name="T41" fmla="*/ 79 h 353"/>
                <a:gd name="T42" fmla="*/ 445 w 445"/>
                <a:gd name="T43" fmla="*/ 128 h 353"/>
                <a:gd name="T44" fmla="*/ 445 w 445"/>
                <a:gd name="T45" fmla="*/ 333 h 353"/>
                <a:gd name="T46" fmla="*/ 443 w 445"/>
                <a:gd name="T47" fmla="*/ 340 h 353"/>
                <a:gd name="T48" fmla="*/ 438 w 445"/>
                <a:gd name="T49" fmla="*/ 346 h 353"/>
                <a:gd name="T50" fmla="*/ 432 w 445"/>
                <a:gd name="T51" fmla="*/ 351 h 353"/>
                <a:gd name="T52" fmla="*/ 425 w 445"/>
                <a:gd name="T53" fmla="*/ 353 h 353"/>
                <a:gd name="T54" fmla="*/ 359 w 445"/>
                <a:gd name="T55" fmla="*/ 353 h 353"/>
                <a:gd name="T56" fmla="*/ 351 w 445"/>
                <a:gd name="T57" fmla="*/ 351 h 353"/>
                <a:gd name="T58" fmla="*/ 346 w 445"/>
                <a:gd name="T59" fmla="*/ 346 h 353"/>
                <a:gd name="T60" fmla="*/ 341 w 445"/>
                <a:gd name="T61" fmla="*/ 340 h 353"/>
                <a:gd name="T62" fmla="*/ 338 w 445"/>
                <a:gd name="T63" fmla="*/ 333 h 353"/>
                <a:gd name="T64" fmla="*/ 338 w 445"/>
                <a:gd name="T65" fmla="*/ 280 h 353"/>
                <a:gd name="T66" fmla="*/ 108 w 445"/>
                <a:gd name="T67" fmla="*/ 280 h 353"/>
                <a:gd name="T68" fmla="*/ 108 w 445"/>
                <a:gd name="T69" fmla="*/ 333 h 353"/>
                <a:gd name="T70" fmla="*/ 105 w 445"/>
                <a:gd name="T71" fmla="*/ 340 h 353"/>
                <a:gd name="T72" fmla="*/ 100 w 445"/>
                <a:gd name="T73" fmla="*/ 346 h 353"/>
                <a:gd name="T74" fmla="*/ 95 w 445"/>
                <a:gd name="T75" fmla="*/ 351 h 353"/>
                <a:gd name="T76" fmla="*/ 87 w 445"/>
                <a:gd name="T77" fmla="*/ 353 h 353"/>
                <a:gd name="T78" fmla="*/ 21 w 445"/>
                <a:gd name="T79" fmla="*/ 353 h 353"/>
                <a:gd name="T80" fmla="*/ 13 w 445"/>
                <a:gd name="T81" fmla="*/ 351 h 353"/>
                <a:gd name="T82" fmla="*/ 8 w 445"/>
                <a:gd name="T83" fmla="*/ 346 h 353"/>
                <a:gd name="T84" fmla="*/ 3 w 445"/>
                <a:gd name="T85" fmla="*/ 340 h 353"/>
                <a:gd name="T86" fmla="*/ 0 w 445"/>
                <a:gd name="T87" fmla="*/ 333 h 353"/>
                <a:gd name="T88" fmla="*/ 0 w 445"/>
                <a:gd name="T89" fmla="*/ 128 h 353"/>
                <a:gd name="T90" fmla="*/ 45 w 445"/>
                <a:gd name="T91" fmla="*/ 79 h 353"/>
                <a:gd name="T92" fmla="*/ 84 w 445"/>
                <a:gd name="T93" fmla="*/ 5 h 353"/>
                <a:gd name="T94" fmla="*/ 87 w 445"/>
                <a:gd name="T9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5" h="353">
                  <a:moveTo>
                    <a:pt x="317" y="199"/>
                  </a:moveTo>
                  <a:lnTo>
                    <a:pt x="317" y="246"/>
                  </a:lnTo>
                  <a:lnTo>
                    <a:pt x="404" y="246"/>
                  </a:lnTo>
                  <a:lnTo>
                    <a:pt x="404" y="199"/>
                  </a:lnTo>
                  <a:lnTo>
                    <a:pt x="317" y="199"/>
                  </a:lnTo>
                  <a:close/>
                  <a:moveTo>
                    <a:pt x="42" y="199"/>
                  </a:moveTo>
                  <a:lnTo>
                    <a:pt x="42" y="246"/>
                  </a:lnTo>
                  <a:lnTo>
                    <a:pt x="129" y="246"/>
                  </a:lnTo>
                  <a:lnTo>
                    <a:pt x="129" y="199"/>
                  </a:lnTo>
                  <a:lnTo>
                    <a:pt x="42" y="199"/>
                  </a:lnTo>
                  <a:close/>
                  <a:moveTo>
                    <a:pt x="113" y="29"/>
                  </a:moveTo>
                  <a:lnTo>
                    <a:pt x="84" y="81"/>
                  </a:lnTo>
                  <a:lnTo>
                    <a:pt x="74" y="102"/>
                  </a:lnTo>
                  <a:lnTo>
                    <a:pt x="372" y="102"/>
                  </a:lnTo>
                  <a:lnTo>
                    <a:pt x="359" y="81"/>
                  </a:lnTo>
                  <a:lnTo>
                    <a:pt x="333" y="29"/>
                  </a:lnTo>
                  <a:lnTo>
                    <a:pt x="113" y="29"/>
                  </a:lnTo>
                  <a:close/>
                  <a:moveTo>
                    <a:pt x="87" y="0"/>
                  </a:moveTo>
                  <a:lnTo>
                    <a:pt x="359" y="0"/>
                  </a:lnTo>
                  <a:lnTo>
                    <a:pt x="359" y="5"/>
                  </a:lnTo>
                  <a:lnTo>
                    <a:pt x="401" y="79"/>
                  </a:lnTo>
                  <a:lnTo>
                    <a:pt x="445" y="128"/>
                  </a:lnTo>
                  <a:lnTo>
                    <a:pt x="445" y="333"/>
                  </a:lnTo>
                  <a:lnTo>
                    <a:pt x="443" y="340"/>
                  </a:lnTo>
                  <a:lnTo>
                    <a:pt x="438" y="346"/>
                  </a:lnTo>
                  <a:lnTo>
                    <a:pt x="432" y="351"/>
                  </a:lnTo>
                  <a:lnTo>
                    <a:pt x="425" y="353"/>
                  </a:lnTo>
                  <a:lnTo>
                    <a:pt x="359" y="353"/>
                  </a:lnTo>
                  <a:lnTo>
                    <a:pt x="351" y="351"/>
                  </a:lnTo>
                  <a:lnTo>
                    <a:pt x="346" y="346"/>
                  </a:lnTo>
                  <a:lnTo>
                    <a:pt x="341" y="340"/>
                  </a:lnTo>
                  <a:lnTo>
                    <a:pt x="338" y="333"/>
                  </a:lnTo>
                  <a:lnTo>
                    <a:pt x="338" y="280"/>
                  </a:lnTo>
                  <a:lnTo>
                    <a:pt x="108" y="280"/>
                  </a:lnTo>
                  <a:lnTo>
                    <a:pt x="108" y="333"/>
                  </a:lnTo>
                  <a:lnTo>
                    <a:pt x="105" y="340"/>
                  </a:lnTo>
                  <a:lnTo>
                    <a:pt x="100" y="346"/>
                  </a:lnTo>
                  <a:lnTo>
                    <a:pt x="95" y="351"/>
                  </a:lnTo>
                  <a:lnTo>
                    <a:pt x="87" y="353"/>
                  </a:lnTo>
                  <a:lnTo>
                    <a:pt x="21" y="353"/>
                  </a:lnTo>
                  <a:lnTo>
                    <a:pt x="13" y="351"/>
                  </a:lnTo>
                  <a:lnTo>
                    <a:pt x="8" y="346"/>
                  </a:lnTo>
                  <a:lnTo>
                    <a:pt x="3" y="340"/>
                  </a:lnTo>
                  <a:lnTo>
                    <a:pt x="0" y="333"/>
                  </a:lnTo>
                  <a:lnTo>
                    <a:pt x="0" y="128"/>
                  </a:lnTo>
                  <a:lnTo>
                    <a:pt x="45" y="79"/>
                  </a:lnTo>
                  <a:lnTo>
                    <a:pt x="84" y="5"/>
                  </a:lnTo>
                  <a:lnTo>
                    <a:pt x="8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7" name="Freeform 844"/>
            <p:cNvSpPr/>
            <p:nvPr/>
          </p:nvSpPr>
          <p:spPr bwMode="auto">
            <a:xfrm>
              <a:off x="12835504" y="1692275"/>
              <a:ext cx="295275" cy="868363"/>
            </a:xfrm>
            <a:custGeom>
              <a:avLst/>
              <a:gdLst>
                <a:gd name="T0" fmla="*/ 78 w 186"/>
                <a:gd name="T1" fmla="*/ 0 h 547"/>
                <a:gd name="T2" fmla="*/ 107 w 186"/>
                <a:gd name="T3" fmla="*/ 0 h 547"/>
                <a:gd name="T4" fmla="*/ 120 w 186"/>
                <a:gd name="T5" fmla="*/ 128 h 547"/>
                <a:gd name="T6" fmla="*/ 139 w 186"/>
                <a:gd name="T7" fmla="*/ 128 h 547"/>
                <a:gd name="T8" fmla="*/ 123 w 186"/>
                <a:gd name="T9" fmla="*/ 0 h 547"/>
                <a:gd name="T10" fmla="*/ 139 w 186"/>
                <a:gd name="T11" fmla="*/ 8 h 547"/>
                <a:gd name="T12" fmla="*/ 152 w 186"/>
                <a:gd name="T13" fmla="*/ 26 h 547"/>
                <a:gd name="T14" fmla="*/ 160 w 186"/>
                <a:gd name="T15" fmla="*/ 47 h 547"/>
                <a:gd name="T16" fmla="*/ 165 w 186"/>
                <a:gd name="T17" fmla="*/ 63 h 547"/>
                <a:gd name="T18" fmla="*/ 178 w 186"/>
                <a:gd name="T19" fmla="*/ 97 h 547"/>
                <a:gd name="T20" fmla="*/ 186 w 186"/>
                <a:gd name="T21" fmla="*/ 131 h 547"/>
                <a:gd name="T22" fmla="*/ 183 w 186"/>
                <a:gd name="T23" fmla="*/ 162 h 547"/>
                <a:gd name="T24" fmla="*/ 173 w 186"/>
                <a:gd name="T25" fmla="*/ 188 h 547"/>
                <a:gd name="T26" fmla="*/ 160 w 186"/>
                <a:gd name="T27" fmla="*/ 212 h 547"/>
                <a:gd name="T28" fmla="*/ 141 w 186"/>
                <a:gd name="T29" fmla="*/ 233 h 547"/>
                <a:gd name="T30" fmla="*/ 118 w 186"/>
                <a:gd name="T31" fmla="*/ 248 h 547"/>
                <a:gd name="T32" fmla="*/ 118 w 186"/>
                <a:gd name="T33" fmla="*/ 547 h 547"/>
                <a:gd name="T34" fmla="*/ 68 w 186"/>
                <a:gd name="T35" fmla="*/ 547 h 547"/>
                <a:gd name="T36" fmla="*/ 68 w 186"/>
                <a:gd name="T37" fmla="*/ 248 h 547"/>
                <a:gd name="T38" fmla="*/ 44 w 186"/>
                <a:gd name="T39" fmla="*/ 233 h 547"/>
                <a:gd name="T40" fmla="*/ 29 w 186"/>
                <a:gd name="T41" fmla="*/ 209 h 547"/>
                <a:gd name="T42" fmla="*/ 13 w 186"/>
                <a:gd name="T43" fmla="*/ 188 h 547"/>
                <a:gd name="T44" fmla="*/ 3 w 186"/>
                <a:gd name="T45" fmla="*/ 162 h 547"/>
                <a:gd name="T46" fmla="*/ 0 w 186"/>
                <a:gd name="T47" fmla="*/ 131 h 547"/>
                <a:gd name="T48" fmla="*/ 8 w 186"/>
                <a:gd name="T49" fmla="*/ 97 h 547"/>
                <a:gd name="T50" fmla="*/ 21 w 186"/>
                <a:gd name="T51" fmla="*/ 63 h 547"/>
                <a:gd name="T52" fmla="*/ 26 w 186"/>
                <a:gd name="T53" fmla="*/ 47 h 547"/>
                <a:gd name="T54" fmla="*/ 34 w 186"/>
                <a:gd name="T55" fmla="*/ 26 h 547"/>
                <a:gd name="T56" fmla="*/ 47 w 186"/>
                <a:gd name="T57" fmla="*/ 8 h 547"/>
                <a:gd name="T58" fmla="*/ 63 w 186"/>
                <a:gd name="T59" fmla="*/ 0 h 547"/>
                <a:gd name="T60" fmla="*/ 50 w 186"/>
                <a:gd name="T61" fmla="*/ 128 h 547"/>
                <a:gd name="T62" fmla="*/ 65 w 186"/>
                <a:gd name="T63" fmla="*/ 128 h 547"/>
                <a:gd name="T64" fmla="*/ 78 w 186"/>
                <a:gd name="T65"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547">
                  <a:moveTo>
                    <a:pt x="78" y="0"/>
                  </a:moveTo>
                  <a:lnTo>
                    <a:pt x="107" y="0"/>
                  </a:lnTo>
                  <a:lnTo>
                    <a:pt x="120" y="128"/>
                  </a:lnTo>
                  <a:lnTo>
                    <a:pt x="139" y="128"/>
                  </a:lnTo>
                  <a:lnTo>
                    <a:pt x="123" y="0"/>
                  </a:lnTo>
                  <a:lnTo>
                    <a:pt x="139" y="8"/>
                  </a:lnTo>
                  <a:lnTo>
                    <a:pt x="152" y="26"/>
                  </a:lnTo>
                  <a:lnTo>
                    <a:pt x="160" y="47"/>
                  </a:lnTo>
                  <a:lnTo>
                    <a:pt x="165" y="63"/>
                  </a:lnTo>
                  <a:lnTo>
                    <a:pt x="178" y="97"/>
                  </a:lnTo>
                  <a:lnTo>
                    <a:pt x="186" y="131"/>
                  </a:lnTo>
                  <a:lnTo>
                    <a:pt x="183" y="162"/>
                  </a:lnTo>
                  <a:lnTo>
                    <a:pt x="173" y="188"/>
                  </a:lnTo>
                  <a:lnTo>
                    <a:pt x="160" y="212"/>
                  </a:lnTo>
                  <a:lnTo>
                    <a:pt x="141" y="233"/>
                  </a:lnTo>
                  <a:lnTo>
                    <a:pt x="118" y="248"/>
                  </a:lnTo>
                  <a:lnTo>
                    <a:pt x="118" y="547"/>
                  </a:lnTo>
                  <a:lnTo>
                    <a:pt x="68" y="547"/>
                  </a:lnTo>
                  <a:lnTo>
                    <a:pt x="68" y="248"/>
                  </a:lnTo>
                  <a:lnTo>
                    <a:pt x="44" y="233"/>
                  </a:lnTo>
                  <a:lnTo>
                    <a:pt x="29" y="209"/>
                  </a:lnTo>
                  <a:lnTo>
                    <a:pt x="13" y="188"/>
                  </a:lnTo>
                  <a:lnTo>
                    <a:pt x="3" y="162"/>
                  </a:lnTo>
                  <a:lnTo>
                    <a:pt x="0" y="131"/>
                  </a:lnTo>
                  <a:lnTo>
                    <a:pt x="8" y="97"/>
                  </a:lnTo>
                  <a:lnTo>
                    <a:pt x="21" y="63"/>
                  </a:lnTo>
                  <a:lnTo>
                    <a:pt x="26" y="47"/>
                  </a:lnTo>
                  <a:lnTo>
                    <a:pt x="34" y="26"/>
                  </a:lnTo>
                  <a:lnTo>
                    <a:pt x="47" y="8"/>
                  </a:lnTo>
                  <a:lnTo>
                    <a:pt x="63" y="0"/>
                  </a:lnTo>
                  <a:lnTo>
                    <a:pt x="50" y="128"/>
                  </a:lnTo>
                  <a:lnTo>
                    <a:pt x="65" y="128"/>
                  </a:lnTo>
                  <a:lnTo>
                    <a:pt x="7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8" name="Freeform 845"/>
            <p:cNvSpPr/>
            <p:nvPr/>
          </p:nvSpPr>
          <p:spPr bwMode="auto">
            <a:xfrm>
              <a:off x="13226029" y="1671638"/>
              <a:ext cx="320675" cy="889000"/>
            </a:xfrm>
            <a:custGeom>
              <a:avLst/>
              <a:gdLst>
                <a:gd name="T0" fmla="*/ 102 w 202"/>
                <a:gd name="T1" fmla="*/ 0 h 560"/>
                <a:gd name="T2" fmla="*/ 128 w 202"/>
                <a:gd name="T3" fmla="*/ 7 h 560"/>
                <a:gd name="T4" fmla="*/ 152 w 202"/>
                <a:gd name="T5" fmla="*/ 23 h 560"/>
                <a:gd name="T6" fmla="*/ 173 w 202"/>
                <a:gd name="T7" fmla="*/ 49 h 560"/>
                <a:gd name="T8" fmla="*/ 189 w 202"/>
                <a:gd name="T9" fmla="*/ 81 h 560"/>
                <a:gd name="T10" fmla="*/ 199 w 202"/>
                <a:gd name="T11" fmla="*/ 115 h 560"/>
                <a:gd name="T12" fmla="*/ 202 w 202"/>
                <a:gd name="T13" fmla="*/ 149 h 560"/>
                <a:gd name="T14" fmla="*/ 196 w 202"/>
                <a:gd name="T15" fmla="*/ 191 h 560"/>
                <a:gd name="T16" fmla="*/ 181 w 202"/>
                <a:gd name="T17" fmla="*/ 225 h 560"/>
                <a:gd name="T18" fmla="*/ 157 w 202"/>
                <a:gd name="T19" fmla="*/ 251 h 560"/>
                <a:gd name="T20" fmla="*/ 126 w 202"/>
                <a:gd name="T21" fmla="*/ 267 h 560"/>
                <a:gd name="T22" fmla="*/ 126 w 202"/>
                <a:gd name="T23" fmla="*/ 560 h 560"/>
                <a:gd name="T24" fmla="*/ 76 w 202"/>
                <a:gd name="T25" fmla="*/ 560 h 560"/>
                <a:gd name="T26" fmla="*/ 76 w 202"/>
                <a:gd name="T27" fmla="*/ 267 h 560"/>
                <a:gd name="T28" fmla="*/ 45 w 202"/>
                <a:gd name="T29" fmla="*/ 251 h 560"/>
                <a:gd name="T30" fmla="*/ 21 w 202"/>
                <a:gd name="T31" fmla="*/ 225 h 560"/>
                <a:gd name="T32" fmla="*/ 5 w 202"/>
                <a:gd name="T33" fmla="*/ 188 h 560"/>
                <a:gd name="T34" fmla="*/ 0 w 202"/>
                <a:gd name="T35" fmla="*/ 149 h 560"/>
                <a:gd name="T36" fmla="*/ 5 w 202"/>
                <a:gd name="T37" fmla="*/ 115 h 560"/>
                <a:gd name="T38" fmla="*/ 16 w 202"/>
                <a:gd name="T39" fmla="*/ 81 h 560"/>
                <a:gd name="T40" fmla="*/ 31 w 202"/>
                <a:gd name="T41" fmla="*/ 49 h 560"/>
                <a:gd name="T42" fmla="*/ 50 w 202"/>
                <a:gd name="T43" fmla="*/ 23 h 560"/>
                <a:gd name="T44" fmla="*/ 73 w 202"/>
                <a:gd name="T45" fmla="*/ 7 h 560"/>
                <a:gd name="T46" fmla="*/ 102 w 202"/>
                <a:gd name="T47"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2" h="560">
                  <a:moveTo>
                    <a:pt x="102" y="0"/>
                  </a:moveTo>
                  <a:lnTo>
                    <a:pt x="128" y="7"/>
                  </a:lnTo>
                  <a:lnTo>
                    <a:pt x="152" y="23"/>
                  </a:lnTo>
                  <a:lnTo>
                    <a:pt x="173" y="49"/>
                  </a:lnTo>
                  <a:lnTo>
                    <a:pt x="189" y="81"/>
                  </a:lnTo>
                  <a:lnTo>
                    <a:pt x="199" y="115"/>
                  </a:lnTo>
                  <a:lnTo>
                    <a:pt x="202" y="149"/>
                  </a:lnTo>
                  <a:lnTo>
                    <a:pt x="196" y="191"/>
                  </a:lnTo>
                  <a:lnTo>
                    <a:pt x="181" y="225"/>
                  </a:lnTo>
                  <a:lnTo>
                    <a:pt x="157" y="251"/>
                  </a:lnTo>
                  <a:lnTo>
                    <a:pt x="126" y="267"/>
                  </a:lnTo>
                  <a:lnTo>
                    <a:pt x="126" y="560"/>
                  </a:lnTo>
                  <a:lnTo>
                    <a:pt x="76" y="560"/>
                  </a:lnTo>
                  <a:lnTo>
                    <a:pt x="76" y="267"/>
                  </a:lnTo>
                  <a:lnTo>
                    <a:pt x="45" y="251"/>
                  </a:lnTo>
                  <a:lnTo>
                    <a:pt x="21" y="225"/>
                  </a:lnTo>
                  <a:lnTo>
                    <a:pt x="5" y="188"/>
                  </a:lnTo>
                  <a:lnTo>
                    <a:pt x="0" y="149"/>
                  </a:lnTo>
                  <a:lnTo>
                    <a:pt x="5" y="115"/>
                  </a:lnTo>
                  <a:lnTo>
                    <a:pt x="16" y="81"/>
                  </a:lnTo>
                  <a:lnTo>
                    <a:pt x="31" y="49"/>
                  </a:lnTo>
                  <a:lnTo>
                    <a:pt x="50" y="23"/>
                  </a:lnTo>
                  <a:lnTo>
                    <a:pt x="73" y="7"/>
                  </a:lnTo>
                  <a:lnTo>
                    <a:pt x="10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49" name="Rectangle 846"/>
            <p:cNvSpPr>
              <a:spLocks noChangeArrowheads="1"/>
            </p:cNvSpPr>
            <p:nvPr/>
          </p:nvSpPr>
          <p:spPr bwMode="auto">
            <a:xfrm>
              <a:off x="12889479" y="323850"/>
              <a:ext cx="53975" cy="153988"/>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50" name="Freeform 847"/>
            <p:cNvSpPr/>
            <p:nvPr/>
          </p:nvSpPr>
          <p:spPr bwMode="auto">
            <a:xfrm>
              <a:off x="13143479" y="323850"/>
              <a:ext cx="249238" cy="153988"/>
            </a:xfrm>
            <a:custGeom>
              <a:avLst/>
              <a:gdLst>
                <a:gd name="T0" fmla="*/ 94 w 157"/>
                <a:gd name="T1" fmla="*/ 0 h 97"/>
                <a:gd name="T2" fmla="*/ 157 w 157"/>
                <a:gd name="T3" fmla="*/ 0 h 97"/>
                <a:gd name="T4" fmla="*/ 157 w 157"/>
                <a:gd name="T5" fmla="*/ 97 h 97"/>
                <a:gd name="T6" fmla="*/ 0 w 157"/>
                <a:gd name="T7" fmla="*/ 97 h 97"/>
                <a:gd name="T8" fmla="*/ 94 w 157"/>
                <a:gd name="T9" fmla="*/ 0 h 97"/>
              </a:gdLst>
              <a:ahLst/>
              <a:cxnLst>
                <a:cxn ang="0">
                  <a:pos x="T0" y="T1"/>
                </a:cxn>
                <a:cxn ang="0">
                  <a:pos x="T2" y="T3"/>
                </a:cxn>
                <a:cxn ang="0">
                  <a:pos x="T4" y="T5"/>
                </a:cxn>
                <a:cxn ang="0">
                  <a:pos x="T6" y="T7"/>
                </a:cxn>
                <a:cxn ang="0">
                  <a:pos x="T8" y="T9"/>
                </a:cxn>
              </a:cxnLst>
              <a:rect l="0" t="0" r="r" b="b"/>
              <a:pathLst>
                <a:path w="157" h="97">
                  <a:moveTo>
                    <a:pt x="94" y="0"/>
                  </a:moveTo>
                  <a:lnTo>
                    <a:pt x="157" y="0"/>
                  </a:lnTo>
                  <a:lnTo>
                    <a:pt x="157" y="97"/>
                  </a:lnTo>
                  <a:lnTo>
                    <a:pt x="0" y="97"/>
                  </a:lnTo>
                  <a:lnTo>
                    <a:pt x="9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51" name="Freeform 848"/>
            <p:cNvSpPr/>
            <p:nvPr/>
          </p:nvSpPr>
          <p:spPr bwMode="auto">
            <a:xfrm>
              <a:off x="12972029" y="323850"/>
              <a:ext cx="166688" cy="153988"/>
            </a:xfrm>
            <a:custGeom>
              <a:avLst/>
              <a:gdLst>
                <a:gd name="T0" fmla="*/ 0 w 105"/>
                <a:gd name="T1" fmla="*/ 0 h 97"/>
                <a:gd name="T2" fmla="*/ 105 w 105"/>
                <a:gd name="T3" fmla="*/ 0 h 97"/>
                <a:gd name="T4" fmla="*/ 8 w 105"/>
                <a:gd name="T5" fmla="*/ 97 h 97"/>
                <a:gd name="T6" fmla="*/ 0 w 105"/>
                <a:gd name="T7" fmla="*/ 97 h 97"/>
                <a:gd name="T8" fmla="*/ 0 w 105"/>
                <a:gd name="T9" fmla="*/ 0 h 97"/>
              </a:gdLst>
              <a:ahLst/>
              <a:cxnLst>
                <a:cxn ang="0">
                  <a:pos x="T0" y="T1"/>
                </a:cxn>
                <a:cxn ang="0">
                  <a:pos x="T2" y="T3"/>
                </a:cxn>
                <a:cxn ang="0">
                  <a:pos x="T4" y="T5"/>
                </a:cxn>
                <a:cxn ang="0">
                  <a:pos x="T6" y="T7"/>
                </a:cxn>
                <a:cxn ang="0">
                  <a:pos x="T8" y="T9"/>
                </a:cxn>
              </a:cxnLst>
              <a:rect l="0" t="0" r="r" b="b"/>
              <a:pathLst>
                <a:path w="105" h="97">
                  <a:moveTo>
                    <a:pt x="0" y="0"/>
                  </a:moveTo>
                  <a:lnTo>
                    <a:pt x="105" y="0"/>
                  </a:lnTo>
                  <a:lnTo>
                    <a:pt x="8" y="97"/>
                  </a:lnTo>
                  <a:lnTo>
                    <a:pt x="0" y="97"/>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52" name="Freeform 849"/>
            <p:cNvSpPr>
              <a:spLocks noEditPoints="1"/>
            </p:cNvSpPr>
            <p:nvPr/>
          </p:nvSpPr>
          <p:spPr bwMode="auto">
            <a:xfrm>
              <a:off x="12740254" y="0"/>
              <a:ext cx="796925" cy="801688"/>
            </a:xfrm>
            <a:custGeom>
              <a:avLst/>
              <a:gdLst>
                <a:gd name="T0" fmla="*/ 343 w 502"/>
                <a:gd name="T1" fmla="*/ 191 h 505"/>
                <a:gd name="T2" fmla="*/ 330 w 502"/>
                <a:gd name="T3" fmla="*/ 204 h 505"/>
                <a:gd name="T4" fmla="*/ 233 w 502"/>
                <a:gd name="T5" fmla="*/ 301 h 505"/>
                <a:gd name="T6" fmla="*/ 220 w 502"/>
                <a:gd name="T7" fmla="*/ 314 h 505"/>
                <a:gd name="T8" fmla="*/ 157 w 502"/>
                <a:gd name="T9" fmla="*/ 443 h 505"/>
                <a:gd name="T10" fmla="*/ 251 w 502"/>
                <a:gd name="T11" fmla="*/ 463 h 505"/>
                <a:gd name="T12" fmla="*/ 290 w 502"/>
                <a:gd name="T13" fmla="*/ 461 h 505"/>
                <a:gd name="T14" fmla="*/ 377 w 502"/>
                <a:gd name="T15" fmla="*/ 422 h 505"/>
                <a:gd name="T16" fmla="*/ 440 w 502"/>
                <a:gd name="T17" fmla="*/ 348 h 505"/>
                <a:gd name="T18" fmla="*/ 461 w 502"/>
                <a:gd name="T19" fmla="*/ 254 h 505"/>
                <a:gd name="T20" fmla="*/ 440 w 502"/>
                <a:gd name="T21" fmla="*/ 160 h 505"/>
                <a:gd name="T22" fmla="*/ 251 w 502"/>
                <a:gd name="T23" fmla="*/ 42 h 505"/>
                <a:gd name="T24" fmla="*/ 146 w 502"/>
                <a:gd name="T25" fmla="*/ 71 h 505"/>
                <a:gd name="T26" fmla="*/ 70 w 502"/>
                <a:gd name="T27" fmla="*/ 147 h 505"/>
                <a:gd name="T28" fmla="*/ 42 w 502"/>
                <a:gd name="T29" fmla="*/ 254 h 505"/>
                <a:gd name="T30" fmla="*/ 63 w 502"/>
                <a:gd name="T31" fmla="*/ 346 h 505"/>
                <a:gd name="T32" fmla="*/ 159 w 502"/>
                <a:gd name="T33" fmla="*/ 314 h 505"/>
                <a:gd name="T34" fmla="*/ 172 w 502"/>
                <a:gd name="T35" fmla="*/ 301 h 505"/>
                <a:gd name="T36" fmla="*/ 277 w 502"/>
                <a:gd name="T37" fmla="*/ 199 h 505"/>
                <a:gd name="T38" fmla="*/ 290 w 502"/>
                <a:gd name="T39" fmla="*/ 186 h 505"/>
                <a:gd name="T40" fmla="*/ 340 w 502"/>
                <a:gd name="T41" fmla="*/ 63 h 505"/>
                <a:gd name="T42" fmla="*/ 272 w 502"/>
                <a:gd name="T43" fmla="*/ 45 h 505"/>
                <a:gd name="T44" fmla="*/ 251 w 502"/>
                <a:gd name="T45" fmla="*/ 0 h 505"/>
                <a:gd name="T46" fmla="*/ 290 w 502"/>
                <a:gd name="T47" fmla="*/ 3 h 505"/>
                <a:gd name="T48" fmla="*/ 400 w 502"/>
                <a:gd name="T49" fmla="*/ 50 h 505"/>
                <a:gd name="T50" fmla="*/ 476 w 502"/>
                <a:gd name="T51" fmla="*/ 136 h 505"/>
                <a:gd name="T52" fmla="*/ 502 w 502"/>
                <a:gd name="T53" fmla="*/ 254 h 505"/>
                <a:gd name="T54" fmla="*/ 476 w 502"/>
                <a:gd name="T55" fmla="*/ 369 h 505"/>
                <a:gd name="T56" fmla="*/ 400 w 502"/>
                <a:gd name="T57" fmla="*/ 458 h 505"/>
                <a:gd name="T58" fmla="*/ 290 w 502"/>
                <a:gd name="T59" fmla="*/ 503 h 505"/>
                <a:gd name="T60" fmla="*/ 251 w 502"/>
                <a:gd name="T61" fmla="*/ 505 h 505"/>
                <a:gd name="T62" fmla="*/ 141 w 502"/>
                <a:gd name="T63" fmla="*/ 479 h 505"/>
                <a:gd name="T64" fmla="*/ 55 w 502"/>
                <a:gd name="T65" fmla="*/ 411 h 505"/>
                <a:gd name="T66" fmla="*/ 5 w 502"/>
                <a:gd name="T67" fmla="*/ 312 h 505"/>
                <a:gd name="T68" fmla="*/ 5 w 502"/>
                <a:gd name="T69" fmla="*/ 196 h 505"/>
                <a:gd name="T70" fmla="*/ 55 w 502"/>
                <a:gd name="T71" fmla="*/ 94 h 505"/>
                <a:gd name="T72" fmla="*/ 141 w 502"/>
                <a:gd name="T73" fmla="*/ 26 h 505"/>
                <a:gd name="T74" fmla="*/ 251 w 502"/>
                <a:gd name="T75"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2" h="505">
                  <a:moveTo>
                    <a:pt x="413" y="120"/>
                  </a:moveTo>
                  <a:lnTo>
                    <a:pt x="343" y="191"/>
                  </a:lnTo>
                  <a:lnTo>
                    <a:pt x="337" y="199"/>
                  </a:lnTo>
                  <a:lnTo>
                    <a:pt x="330" y="204"/>
                  </a:lnTo>
                  <a:lnTo>
                    <a:pt x="290" y="244"/>
                  </a:lnTo>
                  <a:lnTo>
                    <a:pt x="233" y="301"/>
                  </a:lnTo>
                  <a:lnTo>
                    <a:pt x="225" y="309"/>
                  </a:lnTo>
                  <a:lnTo>
                    <a:pt x="220" y="314"/>
                  </a:lnTo>
                  <a:lnTo>
                    <a:pt x="118" y="416"/>
                  </a:lnTo>
                  <a:lnTo>
                    <a:pt x="157" y="443"/>
                  </a:lnTo>
                  <a:lnTo>
                    <a:pt x="201" y="458"/>
                  </a:lnTo>
                  <a:lnTo>
                    <a:pt x="251" y="463"/>
                  </a:lnTo>
                  <a:lnTo>
                    <a:pt x="272" y="463"/>
                  </a:lnTo>
                  <a:lnTo>
                    <a:pt x="290" y="461"/>
                  </a:lnTo>
                  <a:lnTo>
                    <a:pt x="337" y="445"/>
                  </a:lnTo>
                  <a:lnTo>
                    <a:pt x="377" y="422"/>
                  </a:lnTo>
                  <a:lnTo>
                    <a:pt x="413" y="388"/>
                  </a:lnTo>
                  <a:lnTo>
                    <a:pt x="440" y="348"/>
                  </a:lnTo>
                  <a:lnTo>
                    <a:pt x="455" y="304"/>
                  </a:lnTo>
                  <a:lnTo>
                    <a:pt x="461" y="254"/>
                  </a:lnTo>
                  <a:lnTo>
                    <a:pt x="455" y="204"/>
                  </a:lnTo>
                  <a:lnTo>
                    <a:pt x="440" y="160"/>
                  </a:lnTo>
                  <a:lnTo>
                    <a:pt x="413" y="120"/>
                  </a:lnTo>
                  <a:close/>
                  <a:moveTo>
                    <a:pt x="251" y="42"/>
                  </a:moveTo>
                  <a:lnTo>
                    <a:pt x="196" y="50"/>
                  </a:lnTo>
                  <a:lnTo>
                    <a:pt x="146" y="71"/>
                  </a:lnTo>
                  <a:lnTo>
                    <a:pt x="102" y="105"/>
                  </a:lnTo>
                  <a:lnTo>
                    <a:pt x="70" y="147"/>
                  </a:lnTo>
                  <a:lnTo>
                    <a:pt x="49" y="196"/>
                  </a:lnTo>
                  <a:lnTo>
                    <a:pt x="42" y="254"/>
                  </a:lnTo>
                  <a:lnTo>
                    <a:pt x="47" y="301"/>
                  </a:lnTo>
                  <a:lnTo>
                    <a:pt x="63" y="346"/>
                  </a:lnTo>
                  <a:lnTo>
                    <a:pt x="89" y="388"/>
                  </a:lnTo>
                  <a:lnTo>
                    <a:pt x="159" y="314"/>
                  </a:lnTo>
                  <a:lnTo>
                    <a:pt x="167" y="309"/>
                  </a:lnTo>
                  <a:lnTo>
                    <a:pt x="172" y="301"/>
                  </a:lnTo>
                  <a:lnTo>
                    <a:pt x="269" y="204"/>
                  </a:lnTo>
                  <a:lnTo>
                    <a:pt x="277" y="199"/>
                  </a:lnTo>
                  <a:lnTo>
                    <a:pt x="282" y="191"/>
                  </a:lnTo>
                  <a:lnTo>
                    <a:pt x="290" y="186"/>
                  </a:lnTo>
                  <a:lnTo>
                    <a:pt x="385" y="92"/>
                  </a:lnTo>
                  <a:lnTo>
                    <a:pt x="340" y="63"/>
                  </a:lnTo>
                  <a:lnTo>
                    <a:pt x="290" y="47"/>
                  </a:lnTo>
                  <a:lnTo>
                    <a:pt x="272" y="45"/>
                  </a:lnTo>
                  <a:lnTo>
                    <a:pt x="251" y="42"/>
                  </a:lnTo>
                  <a:close/>
                  <a:moveTo>
                    <a:pt x="251" y="0"/>
                  </a:moveTo>
                  <a:lnTo>
                    <a:pt x="272" y="3"/>
                  </a:lnTo>
                  <a:lnTo>
                    <a:pt x="290" y="3"/>
                  </a:lnTo>
                  <a:lnTo>
                    <a:pt x="348" y="21"/>
                  </a:lnTo>
                  <a:lnTo>
                    <a:pt x="400" y="50"/>
                  </a:lnTo>
                  <a:lnTo>
                    <a:pt x="442" y="89"/>
                  </a:lnTo>
                  <a:lnTo>
                    <a:pt x="476" y="136"/>
                  </a:lnTo>
                  <a:lnTo>
                    <a:pt x="497" y="191"/>
                  </a:lnTo>
                  <a:lnTo>
                    <a:pt x="502" y="254"/>
                  </a:lnTo>
                  <a:lnTo>
                    <a:pt x="497" y="314"/>
                  </a:lnTo>
                  <a:lnTo>
                    <a:pt x="476" y="369"/>
                  </a:lnTo>
                  <a:lnTo>
                    <a:pt x="442" y="419"/>
                  </a:lnTo>
                  <a:lnTo>
                    <a:pt x="400" y="458"/>
                  </a:lnTo>
                  <a:lnTo>
                    <a:pt x="348" y="487"/>
                  </a:lnTo>
                  <a:lnTo>
                    <a:pt x="290" y="503"/>
                  </a:lnTo>
                  <a:lnTo>
                    <a:pt x="272" y="505"/>
                  </a:lnTo>
                  <a:lnTo>
                    <a:pt x="251" y="505"/>
                  </a:lnTo>
                  <a:lnTo>
                    <a:pt x="193" y="500"/>
                  </a:lnTo>
                  <a:lnTo>
                    <a:pt x="141" y="479"/>
                  </a:lnTo>
                  <a:lnTo>
                    <a:pt x="94" y="450"/>
                  </a:lnTo>
                  <a:lnTo>
                    <a:pt x="55" y="411"/>
                  </a:lnTo>
                  <a:lnTo>
                    <a:pt x="23" y="364"/>
                  </a:lnTo>
                  <a:lnTo>
                    <a:pt x="5" y="312"/>
                  </a:lnTo>
                  <a:lnTo>
                    <a:pt x="0" y="254"/>
                  </a:lnTo>
                  <a:lnTo>
                    <a:pt x="5" y="196"/>
                  </a:lnTo>
                  <a:lnTo>
                    <a:pt x="23" y="141"/>
                  </a:lnTo>
                  <a:lnTo>
                    <a:pt x="55" y="94"/>
                  </a:lnTo>
                  <a:lnTo>
                    <a:pt x="94" y="58"/>
                  </a:lnTo>
                  <a:lnTo>
                    <a:pt x="141" y="26"/>
                  </a:lnTo>
                  <a:lnTo>
                    <a:pt x="193" y="8"/>
                  </a:lnTo>
                  <a:lnTo>
                    <a:pt x="25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53" name="Freeform 850"/>
            <p:cNvSpPr>
              <a:spLocks noEditPoints="1"/>
            </p:cNvSpPr>
            <p:nvPr/>
          </p:nvSpPr>
          <p:spPr bwMode="auto">
            <a:xfrm>
              <a:off x="19718904" y="603250"/>
              <a:ext cx="619125" cy="157163"/>
            </a:xfrm>
            <a:custGeom>
              <a:avLst/>
              <a:gdLst>
                <a:gd name="T0" fmla="*/ 89 w 390"/>
                <a:gd name="T1" fmla="*/ 39 h 99"/>
                <a:gd name="T2" fmla="*/ 76 w 390"/>
                <a:gd name="T3" fmla="*/ 57 h 99"/>
                <a:gd name="T4" fmla="*/ 314 w 390"/>
                <a:gd name="T5" fmla="*/ 57 h 99"/>
                <a:gd name="T6" fmla="*/ 301 w 390"/>
                <a:gd name="T7" fmla="*/ 39 h 99"/>
                <a:gd name="T8" fmla="*/ 89 w 390"/>
                <a:gd name="T9" fmla="*/ 39 h 99"/>
                <a:gd name="T10" fmla="*/ 73 w 390"/>
                <a:gd name="T11" fmla="*/ 0 h 99"/>
                <a:gd name="T12" fmla="*/ 118 w 390"/>
                <a:gd name="T13" fmla="*/ 0 h 99"/>
                <a:gd name="T14" fmla="*/ 107 w 390"/>
                <a:gd name="T15" fmla="*/ 13 h 99"/>
                <a:gd name="T16" fmla="*/ 283 w 390"/>
                <a:gd name="T17" fmla="*/ 13 h 99"/>
                <a:gd name="T18" fmla="*/ 272 w 390"/>
                <a:gd name="T19" fmla="*/ 0 h 99"/>
                <a:gd name="T20" fmla="*/ 317 w 390"/>
                <a:gd name="T21" fmla="*/ 0 h 99"/>
                <a:gd name="T22" fmla="*/ 390 w 390"/>
                <a:gd name="T23" fmla="*/ 99 h 99"/>
                <a:gd name="T24" fmla="*/ 346 w 390"/>
                <a:gd name="T25" fmla="*/ 99 h 99"/>
                <a:gd name="T26" fmla="*/ 333 w 390"/>
                <a:gd name="T27" fmla="*/ 83 h 99"/>
                <a:gd name="T28" fmla="*/ 55 w 390"/>
                <a:gd name="T29" fmla="*/ 83 h 99"/>
                <a:gd name="T30" fmla="*/ 45 w 390"/>
                <a:gd name="T31" fmla="*/ 99 h 99"/>
                <a:gd name="T32" fmla="*/ 0 w 390"/>
                <a:gd name="T33" fmla="*/ 99 h 99"/>
                <a:gd name="T34" fmla="*/ 73 w 390"/>
                <a:gd name="T3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99">
                  <a:moveTo>
                    <a:pt x="89" y="39"/>
                  </a:moveTo>
                  <a:lnTo>
                    <a:pt x="76" y="57"/>
                  </a:lnTo>
                  <a:lnTo>
                    <a:pt x="314" y="57"/>
                  </a:lnTo>
                  <a:lnTo>
                    <a:pt x="301" y="39"/>
                  </a:lnTo>
                  <a:lnTo>
                    <a:pt x="89" y="39"/>
                  </a:lnTo>
                  <a:close/>
                  <a:moveTo>
                    <a:pt x="73" y="0"/>
                  </a:moveTo>
                  <a:lnTo>
                    <a:pt x="118" y="0"/>
                  </a:lnTo>
                  <a:lnTo>
                    <a:pt x="107" y="13"/>
                  </a:lnTo>
                  <a:lnTo>
                    <a:pt x="283" y="13"/>
                  </a:lnTo>
                  <a:lnTo>
                    <a:pt x="272" y="0"/>
                  </a:lnTo>
                  <a:lnTo>
                    <a:pt x="317" y="0"/>
                  </a:lnTo>
                  <a:lnTo>
                    <a:pt x="390" y="99"/>
                  </a:lnTo>
                  <a:lnTo>
                    <a:pt x="346" y="99"/>
                  </a:lnTo>
                  <a:lnTo>
                    <a:pt x="333" y="83"/>
                  </a:lnTo>
                  <a:lnTo>
                    <a:pt x="55" y="83"/>
                  </a:lnTo>
                  <a:lnTo>
                    <a:pt x="45" y="99"/>
                  </a:lnTo>
                  <a:lnTo>
                    <a:pt x="0" y="99"/>
                  </a:lnTo>
                  <a:lnTo>
                    <a:pt x="7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54" name="Freeform 851"/>
            <p:cNvSpPr>
              <a:spLocks noEditPoints="1"/>
            </p:cNvSpPr>
            <p:nvPr/>
          </p:nvSpPr>
          <p:spPr bwMode="auto">
            <a:xfrm>
              <a:off x="19747479" y="0"/>
              <a:ext cx="569913" cy="585788"/>
            </a:xfrm>
            <a:custGeom>
              <a:avLst/>
              <a:gdLst>
                <a:gd name="T0" fmla="*/ 270 w 359"/>
                <a:gd name="T1" fmla="*/ 293 h 369"/>
                <a:gd name="T2" fmla="*/ 270 w 359"/>
                <a:gd name="T3" fmla="*/ 325 h 369"/>
                <a:gd name="T4" fmla="*/ 333 w 359"/>
                <a:gd name="T5" fmla="*/ 325 h 369"/>
                <a:gd name="T6" fmla="*/ 333 w 359"/>
                <a:gd name="T7" fmla="*/ 293 h 369"/>
                <a:gd name="T8" fmla="*/ 270 w 359"/>
                <a:gd name="T9" fmla="*/ 293 h 369"/>
                <a:gd name="T10" fmla="*/ 29 w 359"/>
                <a:gd name="T11" fmla="*/ 293 h 369"/>
                <a:gd name="T12" fmla="*/ 29 w 359"/>
                <a:gd name="T13" fmla="*/ 325 h 369"/>
                <a:gd name="T14" fmla="*/ 92 w 359"/>
                <a:gd name="T15" fmla="*/ 325 h 369"/>
                <a:gd name="T16" fmla="*/ 92 w 359"/>
                <a:gd name="T17" fmla="*/ 293 h 369"/>
                <a:gd name="T18" fmla="*/ 29 w 359"/>
                <a:gd name="T19" fmla="*/ 293 h 369"/>
                <a:gd name="T20" fmla="*/ 29 w 359"/>
                <a:gd name="T21" fmla="*/ 79 h 369"/>
                <a:gd name="T22" fmla="*/ 29 w 359"/>
                <a:gd name="T23" fmla="*/ 259 h 369"/>
                <a:gd name="T24" fmla="*/ 333 w 359"/>
                <a:gd name="T25" fmla="*/ 259 h 369"/>
                <a:gd name="T26" fmla="*/ 333 w 359"/>
                <a:gd name="T27" fmla="*/ 79 h 369"/>
                <a:gd name="T28" fmla="*/ 29 w 359"/>
                <a:gd name="T29" fmla="*/ 79 h 369"/>
                <a:gd name="T30" fmla="*/ 76 w 359"/>
                <a:gd name="T31" fmla="*/ 26 h 369"/>
                <a:gd name="T32" fmla="*/ 76 w 359"/>
                <a:gd name="T33" fmla="*/ 50 h 369"/>
                <a:gd name="T34" fmla="*/ 286 w 359"/>
                <a:gd name="T35" fmla="*/ 50 h 369"/>
                <a:gd name="T36" fmla="*/ 286 w 359"/>
                <a:gd name="T37" fmla="*/ 26 h 369"/>
                <a:gd name="T38" fmla="*/ 76 w 359"/>
                <a:gd name="T39" fmla="*/ 26 h 369"/>
                <a:gd name="T40" fmla="*/ 0 w 359"/>
                <a:gd name="T41" fmla="*/ 0 h 369"/>
                <a:gd name="T42" fmla="*/ 359 w 359"/>
                <a:gd name="T43" fmla="*/ 0 h 369"/>
                <a:gd name="T44" fmla="*/ 359 w 359"/>
                <a:gd name="T45" fmla="*/ 369 h 369"/>
                <a:gd name="T46" fmla="*/ 0 w 359"/>
                <a:gd name="T47" fmla="*/ 369 h 369"/>
                <a:gd name="T48" fmla="*/ 0 w 359"/>
                <a:gd name="T4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9" h="369">
                  <a:moveTo>
                    <a:pt x="270" y="293"/>
                  </a:moveTo>
                  <a:lnTo>
                    <a:pt x="270" y="325"/>
                  </a:lnTo>
                  <a:lnTo>
                    <a:pt x="333" y="325"/>
                  </a:lnTo>
                  <a:lnTo>
                    <a:pt x="333" y="293"/>
                  </a:lnTo>
                  <a:lnTo>
                    <a:pt x="270" y="293"/>
                  </a:lnTo>
                  <a:close/>
                  <a:moveTo>
                    <a:pt x="29" y="293"/>
                  </a:moveTo>
                  <a:lnTo>
                    <a:pt x="29" y="325"/>
                  </a:lnTo>
                  <a:lnTo>
                    <a:pt x="92" y="325"/>
                  </a:lnTo>
                  <a:lnTo>
                    <a:pt x="92" y="293"/>
                  </a:lnTo>
                  <a:lnTo>
                    <a:pt x="29" y="293"/>
                  </a:lnTo>
                  <a:close/>
                  <a:moveTo>
                    <a:pt x="29" y="79"/>
                  </a:moveTo>
                  <a:lnTo>
                    <a:pt x="29" y="259"/>
                  </a:lnTo>
                  <a:lnTo>
                    <a:pt x="333" y="259"/>
                  </a:lnTo>
                  <a:lnTo>
                    <a:pt x="333" y="79"/>
                  </a:lnTo>
                  <a:lnTo>
                    <a:pt x="29" y="79"/>
                  </a:lnTo>
                  <a:close/>
                  <a:moveTo>
                    <a:pt x="76" y="26"/>
                  </a:moveTo>
                  <a:lnTo>
                    <a:pt x="76" y="50"/>
                  </a:lnTo>
                  <a:lnTo>
                    <a:pt x="286" y="50"/>
                  </a:lnTo>
                  <a:lnTo>
                    <a:pt x="286" y="26"/>
                  </a:lnTo>
                  <a:lnTo>
                    <a:pt x="76" y="26"/>
                  </a:lnTo>
                  <a:close/>
                  <a:moveTo>
                    <a:pt x="0" y="0"/>
                  </a:moveTo>
                  <a:lnTo>
                    <a:pt x="359" y="0"/>
                  </a:lnTo>
                  <a:lnTo>
                    <a:pt x="359" y="369"/>
                  </a:lnTo>
                  <a:lnTo>
                    <a:pt x="0" y="369"/>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55" name="Freeform 852"/>
            <p:cNvSpPr/>
            <p:nvPr/>
          </p:nvSpPr>
          <p:spPr bwMode="auto">
            <a:xfrm>
              <a:off x="21273067" y="3271838"/>
              <a:ext cx="166688" cy="153988"/>
            </a:xfrm>
            <a:custGeom>
              <a:avLst/>
              <a:gdLst>
                <a:gd name="T0" fmla="*/ 74 w 105"/>
                <a:gd name="T1" fmla="*/ 0 h 97"/>
                <a:gd name="T2" fmla="*/ 79 w 105"/>
                <a:gd name="T3" fmla="*/ 8 h 97"/>
                <a:gd name="T4" fmla="*/ 87 w 105"/>
                <a:gd name="T5" fmla="*/ 15 h 97"/>
                <a:gd name="T6" fmla="*/ 95 w 105"/>
                <a:gd name="T7" fmla="*/ 18 h 97"/>
                <a:gd name="T8" fmla="*/ 105 w 105"/>
                <a:gd name="T9" fmla="*/ 21 h 97"/>
                <a:gd name="T10" fmla="*/ 48 w 105"/>
                <a:gd name="T11" fmla="*/ 97 h 97"/>
                <a:gd name="T12" fmla="*/ 0 w 105"/>
                <a:gd name="T13" fmla="*/ 97 h 97"/>
                <a:gd name="T14" fmla="*/ 74 w 105"/>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97">
                  <a:moveTo>
                    <a:pt x="74" y="0"/>
                  </a:moveTo>
                  <a:lnTo>
                    <a:pt x="79" y="8"/>
                  </a:lnTo>
                  <a:lnTo>
                    <a:pt x="87" y="15"/>
                  </a:lnTo>
                  <a:lnTo>
                    <a:pt x="95" y="18"/>
                  </a:lnTo>
                  <a:lnTo>
                    <a:pt x="105" y="21"/>
                  </a:lnTo>
                  <a:lnTo>
                    <a:pt x="48" y="97"/>
                  </a:lnTo>
                  <a:lnTo>
                    <a:pt x="0" y="97"/>
                  </a:lnTo>
                  <a:lnTo>
                    <a:pt x="7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56" name="Freeform 853"/>
            <p:cNvSpPr/>
            <p:nvPr/>
          </p:nvSpPr>
          <p:spPr bwMode="auto">
            <a:xfrm>
              <a:off x="21406417" y="3200400"/>
              <a:ext cx="84138" cy="87313"/>
            </a:xfrm>
            <a:custGeom>
              <a:avLst/>
              <a:gdLst>
                <a:gd name="T0" fmla="*/ 26 w 53"/>
                <a:gd name="T1" fmla="*/ 0 h 55"/>
                <a:gd name="T2" fmla="*/ 34 w 53"/>
                <a:gd name="T3" fmla="*/ 0 h 55"/>
                <a:gd name="T4" fmla="*/ 42 w 53"/>
                <a:gd name="T5" fmla="*/ 5 h 55"/>
                <a:gd name="T6" fmla="*/ 50 w 53"/>
                <a:gd name="T7" fmla="*/ 13 h 55"/>
                <a:gd name="T8" fmla="*/ 53 w 53"/>
                <a:gd name="T9" fmla="*/ 21 h 55"/>
                <a:gd name="T10" fmla="*/ 53 w 53"/>
                <a:gd name="T11" fmla="*/ 26 h 55"/>
                <a:gd name="T12" fmla="*/ 53 w 53"/>
                <a:gd name="T13" fmla="*/ 26 h 55"/>
                <a:gd name="T14" fmla="*/ 53 w 53"/>
                <a:gd name="T15" fmla="*/ 37 h 55"/>
                <a:gd name="T16" fmla="*/ 47 w 53"/>
                <a:gd name="T17" fmla="*/ 45 h 55"/>
                <a:gd name="T18" fmla="*/ 42 w 53"/>
                <a:gd name="T19" fmla="*/ 50 h 55"/>
                <a:gd name="T20" fmla="*/ 32 w 53"/>
                <a:gd name="T21" fmla="*/ 53 h 55"/>
                <a:gd name="T22" fmla="*/ 29 w 53"/>
                <a:gd name="T23" fmla="*/ 55 h 55"/>
                <a:gd name="T24" fmla="*/ 26 w 53"/>
                <a:gd name="T25" fmla="*/ 55 h 55"/>
                <a:gd name="T26" fmla="*/ 19 w 53"/>
                <a:gd name="T27" fmla="*/ 53 h 55"/>
                <a:gd name="T28" fmla="*/ 11 w 53"/>
                <a:gd name="T29" fmla="*/ 50 h 55"/>
                <a:gd name="T30" fmla="*/ 3 w 53"/>
                <a:gd name="T31" fmla="*/ 42 h 55"/>
                <a:gd name="T32" fmla="*/ 0 w 53"/>
                <a:gd name="T33" fmla="*/ 34 h 55"/>
                <a:gd name="T34" fmla="*/ 0 w 53"/>
                <a:gd name="T35" fmla="*/ 32 h 55"/>
                <a:gd name="T36" fmla="*/ 0 w 53"/>
                <a:gd name="T37" fmla="*/ 24 h 55"/>
                <a:gd name="T38" fmla="*/ 3 w 53"/>
                <a:gd name="T39" fmla="*/ 16 h 55"/>
                <a:gd name="T40" fmla="*/ 5 w 53"/>
                <a:gd name="T41" fmla="*/ 8 h 55"/>
                <a:gd name="T42" fmla="*/ 13 w 53"/>
                <a:gd name="T43" fmla="*/ 3 h 55"/>
                <a:gd name="T44" fmla="*/ 21 w 53"/>
                <a:gd name="T45" fmla="*/ 0 h 55"/>
                <a:gd name="T46" fmla="*/ 26 w 53"/>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55">
                  <a:moveTo>
                    <a:pt x="26" y="0"/>
                  </a:moveTo>
                  <a:lnTo>
                    <a:pt x="34" y="0"/>
                  </a:lnTo>
                  <a:lnTo>
                    <a:pt x="42" y="5"/>
                  </a:lnTo>
                  <a:lnTo>
                    <a:pt x="50" y="13"/>
                  </a:lnTo>
                  <a:lnTo>
                    <a:pt x="53" y="21"/>
                  </a:lnTo>
                  <a:lnTo>
                    <a:pt x="53" y="26"/>
                  </a:lnTo>
                  <a:lnTo>
                    <a:pt x="53" y="26"/>
                  </a:lnTo>
                  <a:lnTo>
                    <a:pt x="53" y="37"/>
                  </a:lnTo>
                  <a:lnTo>
                    <a:pt x="47" y="45"/>
                  </a:lnTo>
                  <a:lnTo>
                    <a:pt x="42" y="50"/>
                  </a:lnTo>
                  <a:lnTo>
                    <a:pt x="32" y="53"/>
                  </a:lnTo>
                  <a:lnTo>
                    <a:pt x="29" y="55"/>
                  </a:lnTo>
                  <a:lnTo>
                    <a:pt x="26" y="55"/>
                  </a:lnTo>
                  <a:lnTo>
                    <a:pt x="19" y="53"/>
                  </a:lnTo>
                  <a:lnTo>
                    <a:pt x="11" y="50"/>
                  </a:lnTo>
                  <a:lnTo>
                    <a:pt x="3" y="42"/>
                  </a:lnTo>
                  <a:lnTo>
                    <a:pt x="0" y="34"/>
                  </a:lnTo>
                  <a:lnTo>
                    <a:pt x="0" y="32"/>
                  </a:lnTo>
                  <a:lnTo>
                    <a:pt x="0" y="24"/>
                  </a:lnTo>
                  <a:lnTo>
                    <a:pt x="3" y="16"/>
                  </a:lnTo>
                  <a:lnTo>
                    <a:pt x="5" y="8"/>
                  </a:lnTo>
                  <a:lnTo>
                    <a:pt x="13" y="3"/>
                  </a:lnTo>
                  <a:lnTo>
                    <a:pt x="21" y="0"/>
                  </a:lnTo>
                  <a:lnTo>
                    <a:pt x="2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57" name="Freeform 854"/>
            <p:cNvSpPr/>
            <p:nvPr/>
          </p:nvSpPr>
          <p:spPr bwMode="auto">
            <a:xfrm>
              <a:off x="21565167" y="3271838"/>
              <a:ext cx="165100" cy="153988"/>
            </a:xfrm>
            <a:custGeom>
              <a:avLst/>
              <a:gdLst>
                <a:gd name="T0" fmla="*/ 31 w 104"/>
                <a:gd name="T1" fmla="*/ 0 h 97"/>
                <a:gd name="T2" fmla="*/ 104 w 104"/>
                <a:gd name="T3" fmla="*/ 97 h 97"/>
                <a:gd name="T4" fmla="*/ 57 w 104"/>
                <a:gd name="T5" fmla="*/ 97 h 97"/>
                <a:gd name="T6" fmla="*/ 0 w 104"/>
                <a:gd name="T7" fmla="*/ 21 h 97"/>
                <a:gd name="T8" fmla="*/ 10 w 104"/>
                <a:gd name="T9" fmla="*/ 18 h 97"/>
                <a:gd name="T10" fmla="*/ 18 w 104"/>
                <a:gd name="T11" fmla="*/ 15 h 97"/>
                <a:gd name="T12" fmla="*/ 26 w 104"/>
                <a:gd name="T13" fmla="*/ 8 h 97"/>
                <a:gd name="T14" fmla="*/ 31 w 104"/>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31" y="0"/>
                  </a:moveTo>
                  <a:lnTo>
                    <a:pt x="104" y="97"/>
                  </a:lnTo>
                  <a:lnTo>
                    <a:pt x="57" y="97"/>
                  </a:lnTo>
                  <a:lnTo>
                    <a:pt x="0" y="21"/>
                  </a:lnTo>
                  <a:lnTo>
                    <a:pt x="10" y="18"/>
                  </a:lnTo>
                  <a:lnTo>
                    <a:pt x="18" y="15"/>
                  </a:lnTo>
                  <a:lnTo>
                    <a:pt x="26" y="8"/>
                  </a:lnTo>
                  <a:lnTo>
                    <a:pt x="3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58" name="Freeform 855"/>
            <p:cNvSpPr/>
            <p:nvPr/>
          </p:nvSpPr>
          <p:spPr bwMode="auto">
            <a:xfrm>
              <a:off x="21511192" y="3200400"/>
              <a:ext cx="87313" cy="87313"/>
            </a:xfrm>
            <a:custGeom>
              <a:avLst/>
              <a:gdLst>
                <a:gd name="T0" fmla="*/ 28 w 55"/>
                <a:gd name="T1" fmla="*/ 0 h 55"/>
                <a:gd name="T2" fmla="*/ 34 w 55"/>
                <a:gd name="T3" fmla="*/ 0 h 55"/>
                <a:gd name="T4" fmla="*/ 42 w 55"/>
                <a:gd name="T5" fmla="*/ 3 h 55"/>
                <a:gd name="T6" fmla="*/ 47 w 55"/>
                <a:gd name="T7" fmla="*/ 8 h 55"/>
                <a:gd name="T8" fmla="*/ 52 w 55"/>
                <a:gd name="T9" fmla="*/ 16 h 55"/>
                <a:gd name="T10" fmla="*/ 55 w 55"/>
                <a:gd name="T11" fmla="*/ 24 h 55"/>
                <a:gd name="T12" fmla="*/ 55 w 55"/>
                <a:gd name="T13" fmla="*/ 32 h 55"/>
                <a:gd name="T14" fmla="*/ 55 w 55"/>
                <a:gd name="T15" fmla="*/ 34 h 55"/>
                <a:gd name="T16" fmla="*/ 49 w 55"/>
                <a:gd name="T17" fmla="*/ 42 h 55"/>
                <a:gd name="T18" fmla="*/ 44 w 55"/>
                <a:gd name="T19" fmla="*/ 50 h 55"/>
                <a:gd name="T20" fmla="*/ 36 w 55"/>
                <a:gd name="T21" fmla="*/ 53 h 55"/>
                <a:gd name="T22" fmla="*/ 28 w 55"/>
                <a:gd name="T23" fmla="*/ 55 h 55"/>
                <a:gd name="T24" fmla="*/ 23 w 55"/>
                <a:gd name="T25" fmla="*/ 55 h 55"/>
                <a:gd name="T26" fmla="*/ 21 w 55"/>
                <a:gd name="T27" fmla="*/ 53 h 55"/>
                <a:gd name="T28" fmla="*/ 13 w 55"/>
                <a:gd name="T29" fmla="*/ 50 h 55"/>
                <a:gd name="T30" fmla="*/ 5 w 55"/>
                <a:gd name="T31" fmla="*/ 45 h 55"/>
                <a:gd name="T32" fmla="*/ 2 w 55"/>
                <a:gd name="T33" fmla="*/ 37 h 55"/>
                <a:gd name="T34" fmla="*/ 0 w 55"/>
                <a:gd name="T35" fmla="*/ 26 h 55"/>
                <a:gd name="T36" fmla="*/ 0 w 55"/>
                <a:gd name="T37" fmla="*/ 26 h 55"/>
                <a:gd name="T38" fmla="*/ 0 w 55"/>
                <a:gd name="T39" fmla="*/ 21 h 55"/>
                <a:gd name="T40" fmla="*/ 5 w 55"/>
                <a:gd name="T41" fmla="*/ 13 h 55"/>
                <a:gd name="T42" fmla="*/ 10 w 55"/>
                <a:gd name="T43" fmla="*/ 5 h 55"/>
                <a:gd name="T44" fmla="*/ 18 w 55"/>
                <a:gd name="T45" fmla="*/ 0 h 55"/>
                <a:gd name="T46" fmla="*/ 28 w 55"/>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55">
                  <a:moveTo>
                    <a:pt x="28" y="0"/>
                  </a:moveTo>
                  <a:lnTo>
                    <a:pt x="34" y="0"/>
                  </a:lnTo>
                  <a:lnTo>
                    <a:pt x="42" y="3"/>
                  </a:lnTo>
                  <a:lnTo>
                    <a:pt x="47" y="8"/>
                  </a:lnTo>
                  <a:lnTo>
                    <a:pt x="52" y="16"/>
                  </a:lnTo>
                  <a:lnTo>
                    <a:pt x="55" y="24"/>
                  </a:lnTo>
                  <a:lnTo>
                    <a:pt x="55" y="32"/>
                  </a:lnTo>
                  <a:lnTo>
                    <a:pt x="55" y="34"/>
                  </a:lnTo>
                  <a:lnTo>
                    <a:pt x="49" y="42"/>
                  </a:lnTo>
                  <a:lnTo>
                    <a:pt x="44" y="50"/>
                  </a:lnTo>
                  <a:lnTo>
                    <a:pt x="36" y="53"/>
                  </a:lnTo>
                  <a:lnTo>
                    <a:pt x="28" y="55"/>
                  </a:lnTo>
                  <a:lnTo>
                    <a:pt x="23" y="55"/>
                  </a:lnTo>
                  <a:lnTo>
                    <a:pt x="21" y="53"/>
                  </a:lnTo>
                  <a:lnTo>
                    <a:pt x="13" y="50"/>
                  </a:lnTo>
                  <a:lnTo>
                    <a:pt x="5" y="45"/>
                  </a:lnTo>
                  <a:lnTo>
                    <a:pt x="2" y="37"/>
                  </a:lnTo>
                  <a:lnTo>
                    <a:pt x="0" y="26"/>
                  </a:lnTo>
                  <a:lnTo>
                    <a:pt x="0" y="26"/>
                  </a:lnTo>
                  <a:lnTo>
                    <a:pt x="0" y="21"/>
                  </a:lnTo>
                  <a:lnTo>
                    <a:pt x="5" y="13"/>
                  </a:lnTo>
                  <a:lnTo>
                    <a:pt x="10" y="5"/>
                  </a:lnTo>
                  <a:lnTo>
                    <a:pt x="18" y="0"/>
                  </a:lnTo>
                  <a:lnTo>
                    <a:pt x="2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59" name="Freeform 856"/>
            <p:cNvSpPr/>
            <p:nvPr/>
          </p:nvSpPr>
          <p:spPr bwMode="auto">
            <a:xfrm>
              <a:off x="21198454" y="3441700"/>
              <a:ext cx="608013" cy="303213"/>
            </a:xfrm>
            <a:custGeom>
              <a:avLst/>
              <a:gdLst>
                <a:gd name="T0" fmla="*/ 0 w 383"/>
                <a:gd name="T1" fmla="*/ 0 h 191"/>
                <a:gd name="T2" fmla="*/ 383 w 383"/>
                <a:gd name="T3" fmla="*/ 0 h 191"/>
                <a:gd name="T4" fmla="*/ 333 w 383"/>
                <a:gd name="T5" fmla="*/ 191 h 191"/>
                <a:gd name="T6" fmla="*/ 50 w 383"/>
                <a:gd name="T7" fmla="*/ 191 h 191"/>
                <a:gd name="T8" fmla="*/ 0 w 383"/>
                <a:gd name="T9" fmla="*/ 0 h 191"/>
              </a:gdLst>
              <a:ahLst/>
              <a:cxnLst>
                <a:cxn ang="0">
                  <a:pos x="T0" y="T1"/>
                </a:cxn>
                <a:cxn ang="0">
                  <a:pos x="T2" y="T3"/>
                </a:cxn>
                <a:cxn ang="0">
                  <a:pos x="T4" y="T5"/>
                </a:cxn>
                <a:cxn ang="0">
                  <a:pos x="T6" y="T7"/>
                </a:cxn>
                <a:cxn ang="0">
                  <a:pos x="T8" y="T9"/>
                </a:cxn>
              </a:cxnLst>
              <a:rect l="0" t="0" r="r" b="b"/>
              <a:pathLst>
                <a:path w="383" h="191">
                  <a:moveTo>
                    <a:pt x="0" y="0"/>
                  </a:moveTo>
                  <a:lnTo>
                    <a:pt x="383" y="0"/>
                  </a:lnTo>
                  <a:lnTo>
                    <a:pt x="333" y="191"/>
                  </a:lnTo>
                  <a:lnTo>
                    <a:pt x="50" y="191"/>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60" name="Freeform 857"/>
            <p:cNvSpPr/>
            <p:nvPr/>
          </p:nvSpPr>
          <p:spPr bwMode="auto">
            <a:xfrm>
              <a:off x="17266217" y="1171575"/>
              <a:ext cx="619125" cy="163513"/>
            </a:xfrm>
            <a:custGeom>
              <a:avLst/>
              <a:gdLst>
                <a:gd name="T0" fmla="*/ 0 w 390"/>
                <a:gd name="T1" fmla="*/ 0 h 103"/>
                <a:gd name="T2" fmla="*/ 136 w 390"/>
                <a:gd name="T3" fmla="*/ 0 h 103"/>
                <a:gd name="T4" fmla="*/ 136 w 390"/>
                <a:gd name="T5" fmla="*/ 53 h 103"/>
                <a:gd name="T6" fmla="*/ 254 w 390"/>
                <a:gd name="T7" fmla="*/ 53 h 103"/>
                <a:gd name="T8" fmla="*/ 254 w 390"/>
                <a:gd name="T9" fmla="*/ 0 h 103"/>
                <a:gd name="T10" fmla="*/ 390 w 390"/>
                <a:gd name="T11" fmla="*/ 0 h 103"/>
                <a:gd name="T12" fmla="*/ 390 w 390"/>
                <a:gd name="T13" fmla="*/ 103 h 103"/>
                <a:gd name="T14" fmla="*/ 0 w 390"/>
                <a:gd name="T15" fmla="*/ 103 h 103"/>
                <a:gd name="T16" fmla="*/ 0 w 390"/>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103">
                  <a:moveTo>
                    <a:pt x="0" y="0"/>
                  </a:moveTo>
                  <a:lnTo>
                    <a:pt x="136" y="0"/>
                  </a:lnTo>
                  <a:lnTo>
                    <a:pt x="136" y="53"/>
                  </a:lnTo>
                  <a:lnTo>
                    <a:pt x="254" y="53"/>
                  </a:lnTo>
                  <a:lnTo>
                    <a:pt x="254" y="0"/>
                  </a:lnTo>
                  <a:lnTo>
                    <a:pt x="390" y="0"/>
                  </a:lnTo>
                  <a:lnTo>
                    <a:pt x="390" y="103"/>
                  </a:lnTo>
                  <a:lnTo>
                    <a:pt x="0" y="103"/>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61" name="Rectangle 858"/>
            <p:cNvSpPr>
              <a:spLocks noChangeArrowheads="1"/>
            </p:cNvSpPr>
            <p:nvPr/>
          </p:nvSpPr>
          <p:spPr bwMode="auto">
            <a:xfrm>
              <a:off x="17515454" y="1171575"/>
              <a:ext cx="117475" cy="50800"/>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62" name="Freeform 859"/>
            <p:cNvSpPr>
              <a:spLocks noEditPoints="1"/>
            </p:cNvSpPr>
            <p:nvPr/>
          </p:nvSpPr>
          <p:spPr bwMode="auto">
            <a:xfrm>
              <a:off x="17266217" y="814388"/>
              <a:ext cx="619125" cy="323850"/>
            </a:xfrm>
            <a:custGeom>
              <a:avLst/>
              <a:gdLst>
                <a:gd name="T0" fmla="*/ 134 w 390"/>
                <a:gd name="T1" fmla="*/ 34 h 204"/>
                <a:gd name="T2" fmla="*/ 134 w 390"/>
                <a:gd name="T3" fmla="*/ 74 h 204"/>
                <a:gd name="T4" fmla="*/ 257 w 390"/>
                <a:gd name="T5" fmla="*/ 74 h 204"/>
                <a:gd name="T6" fmla="*/ 257 w 390"/>
                <a:gd name="T7" fmla="*/ 34 h 204"/>
                <a:gd name="T8" fmla="*/ 134 w 390"/>
                <a:gd name="T9" fmla="*/ 34 h 204"/>
                <a:gd name="T10" fmla="*/ 100 w 390"/>
                <a:gd name="T11" fmla="*/ 0 h 204"/>
                <a:gd name="T12" fmla="*/ 291 w 390"/>
                <a:gd name="T13" fmla="*/ 0 h 204"/>
                <a:gd name="T14" fmla="*/ 291 w 390"/>
                <a:gd name="T15" fmla="*/ 74 h 204"/>
                <a:gd name="T16" fmla="*/ 390 w 390"/>
                <a:gd name="T17" fmla="*/ 74 h 204"/>
                <a:gd name="T18" fmla="*/ 390 w 390"/>
                <a:gd name="T19" fmla="*/ 204 h 204"/>
                <a:gd name="T20" fmla="*/ 0 w 390"/>
                <a:gd name="T21" fmla="*/ 204 h 204"/>
                <a:gd name="T22" fmla="*/ 0 w 390"/>
                <a:gd name="T23" fmla="*/ 74 h 204"/>
                <a:gd name="T24" fmla="*/ 100 w 390"/>
                <a:gd name="T25" fmla="*/ 74 h 204"/>
                <a:gd name="T26" fmla="*/ 100 w 390"/>
                <a:gd name="T2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0" h="204">
                  <a:moveTo>
                    <a:pt x="134" y="34"/>
                  </a:moveTo>
                  <a:lnTo>
                    <a:pt x="134" y="74"/>
                  </a:lnTo>
                  <a:lnTo>
                    <a:pt x="257" y="74"/>
                  </a:lnTo>
                  <a:lnTo>
                    <a:pt x="257" y="34"/>
                  </a:lnTo>
                  <a:lnTo>
                    <a:pt x="134" y="34"/>
                  </a:lnTo>
                  <a:close/>
                  <a:moveTo>
                    <a:pt x="100" y="0"/>
                  </a:moveTo>
                  <a:lnTo>
                    <a:pt x="291" y="0"/>
                  </a:lnTo>
                  <a:lnTo>
                    <a:pt x="291" y="74"/>
                  </a:lnTo>
                  <a:lnTo>
                    <a:pt x="390" y="74"/>
                  </a:lnTo>
                  <a:lnTo>
                    <a:pt x="390" y="204"/>
                  </a:lnTo>
                  <a:lnTo>
                    <a:pt x="0" y="204"/>
                  </a:lnTo>
                  <a:lnTo>
                    <a:pt x="0" y="74"/>
                  </a:lnTo>
                  <a:lnTo>
                    <a:pt x="100" y="74"/>
                  </a:lnTo>
                  <a:lnTo>
                    <a:pt x="10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63" name="Rectangle 860"/>
            <p:cNvSpPr>
              <a:spLocks noChangeArrowheads="1"/>
            </p:cNvSpPr>
            <p:nvPr/>
          </p:nvSpPr>
          <p:spPr bwMode="auto">
            <a:xfrm>
              <a:off x="17923442" y="0"/>
              <a:ext cx="731838" cy="87313"/>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64" name="Freeform 861"/>
            <p:cNvSpPr>
              <a:spLocks noEditPoints="1"/>
            </p:cNvSpPr>
            <p:nvPr/>
          </p:nvSpPr>
          <p:spPr bwMode="auto">
            <a:xfrm>
              <a:off x="17923442" y="174625"/>
              <a:ext cx="731838" cy="295275"/>
            </a:xfrm>
            <a:custGeom>
              <a:avLst/>
              <a:gdLst>
                <a:gd name="T0" fmla="*/ 390 w 461"/>
                <a:gd name="T1" fmla="*/ 92 h 186"/>
                <a:gd name="T2" fmla="*/ 390 w 461"/>
                <a:gd name="T3" fmla="*/ 92 h 186"/>
                <a:gd name="T4" fmla="*/ 356 w 461"/>
                <a:gd name="T5" fmla="*/ 126 h 186"/>
                <a:gd name="T6" fmla="*/ 390 w 461"/>
                <a:gd name="T7" fmla="*/ 160 h 186"/>
                <a:gd name="T8" fmla="*/ 390 w 461"/>
                <a:gd name="T9" fmla="*/ 160 h 186"/>
                <a:gd name="T10" fmla="*/ 424 w 461"/>
                <a:gd name="T11" fmla="*/ 126 h 186"/>
                <a:gd name="T12" fmla="*/ 390 w 461"/>
                <a:gd name="T13" fmla="*/ 92 h 186"/>
                <a:gd name="T14" fmla="*/ 0 w 461"/>
                <a:gd name="T15" fmla="*/ 0 h 186"/>
                <a:gd name="T16" fmla="*/ 461 w 461"/>
                <a:gd name="T17" fmla="*/ 0 h 186"/>
                <a:gd name="T18" fmla="*/ 461 w 461"/>
                <a:gd name="T19" fmla="*/ 186 h 186"/>
                <a:gd name="T20" fmla="*/ 0 w 461"/>
                <a:gd name="T21" fmla="*/ 186 h 186"/>
                <a:gd name="T22" fmla="*/ 0 w 461"/>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186">
                  <a:moveTo>
                    <a:pt x="390" y="92"/>
                  </a:moveTo>
                  <a:lnTo>
                    <a:pt x="390" y="92"/>
                  </a:lnTo>
                  <a:lnTo>
                    <a:pt x="356" y="126"/>
                  </a:lnTo>
                  <a:lnTo>
                    <a:pt x="390" y="160"/>
                  </a:lnTo>
                  <a:lnTo>
                    <a:pt x="390" y="160"/>
                  </a:lnTo>
                  <a:lnTo>
                    <a:pt x="424" y="126"/>
                  </a:lnTo>
                  <a:lnTo>
                    <a:pt x="390" y="92"/>
                  </a:lnTo>
                  <a:close/>
                  <a:moveTo>
                    <a:pt x="0" y="0"/>
                  </a:moveTo>
                  <a:lnTo>
                    <a:pt x="461" y="0"/>
                  </a:lnTo>
                  <a:lnTo>
                    <a:pt x="461" y="186"/>
                  </a:lnTo>
                  <a:lnTo>
                    <a:pt x="0" y="186"/>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65" name="Freeform 862"/>
            <p:cNvSpPr>
              <a:spLocks noEditPoints="1"/>
            </p:cNvSpPr>
            <p:nvPr/>
          </p:nvSpPr>
          <p:spPr bwMode="auto">
            <a:xfrm>
              <a:off x="14235679" y="2801938"/>
              <a:ext cx="682625" cy="423863"/>
            </a:xfrm>
            <a:custGeom>
              <a:avLst/>
              <a:gdLst>
                <a:gd name="T0" fmla="*/ 301 w 430"/>
                <a:gd name="T1" fmla="*/ 186 h 267"/>
                <a:gd name="T2" fmla="*/ 301 w 430"/>
                <a:gd name="T3" fmla="*/ 238 h 267"/>
                <a:gd name="T4" fmla="*/ 375 w 430"/>
                <a:gd name="T5" fmla="*/ 238 h 267"/>
                <a:gd name="T6" fmla="*/ 375 w 430"/>
                <a:gd name="T7" fmla="*/ 186 h 267"/>
                <a:gd name="T8" fmla="*/ 301 w 430"/>
                <a:gd name="T9" fmla="*/ 186 h 267"/>
                <a:gd name="T10" fmla="*/ 178 w 430"/>
                <a:gd name="T11" fmla="*/ 186 h 267"/>
                <a:gd name="T12" fmla="*/ 178 w 430"/>
                <a:gd name="T13" fmla="*/ 238 h 267"/>
                <a:gd name="T14" fmla="*/ 252 w 430"/>
                <a:gd name="T15" fmla="*/ 238 h 267"/>
                <a:gd name="T16" fmla="*/ 252 w 430"/>
                <a:gd name="T17" fmla="*/ 186 h 267"/>
                <a:gd name="T18" fmla="*/ 178 w 430"/>
                <a:gd name="T19" fmla="*/ 186 h 267"/>
                <a:gd name="T20" fmla="*/ 55 w 430"/>
                <a:gd name="T21" fmla="*/ 186 h 267"/>
                <a:gd name="T22" fmla="*/ 55 w 430"/>
                <a:gd name="T23" fmla="*/ 238 h 267"/>
                <a:gd name="T24" fmla="*/ 129 w 430"/>
                <a:gd name="T25" fmla="*/ 238 h 267"/>
                <a:gd name="T26" fmla="*/ 129 w 430"/>
                <a:gd name="T27" fmla="*/ 186 h 267"/>
                <a:gd name="T28" fmla="*/ 55 w 430"/>
                <a:gd name="T29" fmla="*/ 186 h 267"/>
                <a:gd name="T30" fmla="*/ 278 w 430"/>
                <a:gd name="T31" fmla="*/ 0 h 267"/>
                <a:gd name="T32" fmla="*/ 377 w 430"/>
                <a:gd name="T33" fmla="*/ 0 h 267"/>
                <a:gd name="T34" fmla="*/ 377 w 430"/>
                <a:gd name="T35" fmla="*/ 149 h 267"/>
                <a:gd name="T36" fmla="*/ 430 w 430"/>
                <a:gd name="T37" fmla="*/ 149 h 267"/>
                <a:gd name="T38" fmla="*/ 430 w 430"/>
                <a:gd name="T39" fmla="*/ 267 h 267"/>
                <a:gd name="T40" fmla="*/ 0 w 430"/>
                <a:gd name="T41" fmla="*/ 267 h 267"/>
                <a:gd name="T42" fmla="*/ 0 w 430"/>
                <a:gd name="T43" fmla="*/ 149 h 267"/>
                <a:gd name="T44" fmla="*/ 278 w 430"/>
                <a:gd name="T45" fmla="*/ 149 h 267"/>
                <a:gd name="T46" fmla="*/ 278 w 430"/>
                <a:gd name="T4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0" h="267">
                  <a:moveTo>
                    <a:pt x="301" y="186"/>
                  </a:moveTo>
                  <a:lnTo>
                    <a:pt x="301" y="238"/>
                  </a:lnTo>
                  <a:lnTo>
                    <a:pt x="375" y="238"/>
                  </a:lnTo>
                  <a:lnTo>
                    <a:pt x="375" y="186"/>
                  </a:lnTo>
                  <a:lnTo>
                    <a:pt x="301" y="186"/>
                  </a:lnTo>
                  <a:close/>
                  <a:moveTo>
                    <a:pt x="178" y="186"/>
                  </a:moveTo>
                  <a:lnTo>
                    <a:pt x="178" y="238"/>
                  </a:lnTo>
                  <a:lnTo>
                    <a:pt x="252" y="238"/>
                  </a:lnTo>
                  <a:lnTo>
                    <a:pt x="252" y="186"/>
                  </a:lnTo>
                  <a:lnTo>
                    <a:pt x="178" y="186"/>
                  </a:lnTo>
                  <a:close/>
                  <a:moveTo>
                    <a:pt x="55" y="186"/>
                  </a:moveTo>
                  <a:lnTo>
                    <a:pt x="55" y="238"/>
                  </a:lnTo>
                  <a:lnTo>
                    <a:pt x="129" y="238"/>
                  </a:lnTo>
                  <a:lnTo>
                    <a:pt x="129" y="186"/>
                  </a:lnTo>
                  <a:lnTo>
                    <a:pt x="55" y="186"/>
                  </a:lnTo>
                  <a:close/>
                  <a:moveTo>
                    <a:pt x="278" y="0"/>
                  </a:moveTo>
                  <a:lnTo>
                    <a:pt x="377" y="0"/>
                  </a:lnTo>
                  <a:lnTo>
                    <a:pt x="377" y="149"/>
                  </a:lnTo>
                  <a:lnTo>
                    <a:pt x="430" y="149"/>
                  </a:lnTo>
                  <a:lnTo>
                    <a:pt x="430" y="267"/>
                  </a:lnTo>
                  <a:lnTo>
                    <a:pt x="0" y="267"/>
                  </a:lnTo>
                  <a:lnTo>
                    <a:pt x="0" y="149"/>
                  </a:lnTo>
                  <a:lnTo>
                    <a:pt x="278" y="149"/>
                  </a:lnTo>
                  <a:lnTo>
                    <a:pt x="27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66" name="Freeform 863"/>
            <p:cNvSpPr/>
            <p:nvPr/>
          </p:nvSpPr>
          <p:spPr bwMode="auto">
            <a:xfrm>
              <a:off x="14070579" y="3251200"/>
              <a:ext cx="927100" cy="298450"/>
            </a:xfrm>
            <a:custGeom>
              <a:avLst/>
              <a:gdLst>
                <a:gd name="T0" fmla="*/ 0 w 584"/>
                <a:gd name="T1" fmla="*/ 0 h 188"/>
                <a:gd name="T2" fmla="*/ 584 w 584"/>
                <a:gd name="T3" fmla="*/ 0 h 188"/>
                <a:gd name="T4" fmla="*/ 563 w 584"/>
                <a:gd name="T5" fmla="*/ 188 h 188"/>
                <a:gd name="T6" fmla="*/ 65 w 584"/>
                <a:gd name="T7" fmla="*/ 188 h 188"/>
                <a:gd name="T8" fmla="*/ 0 w 584"/>
                <a:gd name="T9" fmla="*/ 0 h 188"/>
              </a:gdLst>
              <a:ahLst/>
              <a:cxnLst>
                <a:cxn ang="0">
                  <a:pos x="T0" y="T1"/>
                </a:cxn>
                <a:cxn ang="0">
                  <a:pos x="T2" y="T3"/>
                </a:cxn>
                <a:cxn ang="0">
                  <a:pos x="T4" y="T5"/>
                </a:cxn>
                <a:cxn ang="0">
                  <a:pos x="T6" y="T7"/>
                </a:cxn>
                <a:cxn ang="0">
                  <a:pos x="T8" y="T9"/>
                </a:cxn>
              </a:cxnLst>
              <a:rect l="0" t="0" r="r" b="b"/>
              <a:pathLst>
                <a:path w="584" h="188">
                  <a:moveTo>
                    <a:pt x="0" y="0"/>
                  </a:moveTo>
                  <a:lnTo>
                    <a:pt x="584" y="0"/>
                  </a:lnTo>
                  <a:lnTo>
                    <a:pt x="563" y="188"/>
                  </a:lnTo>
                  <a:lnTo>
                    <a:pt x="65" y="188"/>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67" name="Freeform 864"/>
            <p:cNvSpPr>
              <a:spLocks noEditPoints="1"/>
            </p:cNvSpPr>
            <p:nvPr/>
          </p:nvSpPr>
          <p:spPr bwMode="auto">
            <a:xfrm>
              <a:off x="21665179" y="3840163"/>
              <a:ext cx="477838" cy="765175"/>
            </a:xfrm>
            <a:custGeom>
              <a:avLst/>
              <a:gdLst>
                <a:gd name="T0" fmla="*/ 209 w 301"/>
                <a:gd name="T1" fmla="*/ 412 h 482"/>
                <a:gd name="T2" fmla="*/ 209 w 301"/>
                <a:gd name="T3" fmla="*/ 451 h 482"/>
                <a:gd name="T4" fmla="*/ 269 w 301"/>
                <a:gd name="T5" fmla="*/ 451 h 482"/>
                <a:gd name="T6" fmla="*/ 269 w 301"/>
                <a:gd name="T7" fmla="*/ 412 h 482"/>
                <a:gd name="T8" fmla="*/ 209 w 301"/>
                <a:gd name="T9" fmla="*/ 412 h 482"/>
                <a:gd name="T10" fmla="*/ 120 w 301"/>
                <a:gd name="T11" fmla="*/ 412 h 482"/>
                <a:gd name="T12" fmla="*/ 120 w 301"/>
                <a:gd name="T13" fmla="*/ 451 h 482"/>
                <a:gd name="T14" fmla="*/ 178 w 301"/>
                <a:gd name="T15" fmla="*/ 451 h 482"/>
                <a:gd name="T16" fmla="*/ 178 w 301"/>
                <a:gd name="T17" fmla="*/ 412 h 482"/>
                <a:gd name="T18" fmla="*/ 120 w 301"/>
                <a:gd name="T19" fmla="*/ 412 h 482"/>
                <a:gd name="T20" fmla="*/ 31 w 301"/>
                <a:gd name="T21" fmla="*/ 412 h 482"/>
                <a:gd name="T22" fmla="*/ 31 w 301"/>
                <a:gd name="T23" fmla="*/ 451 h 482"/>
                <a:gd name="T24" fmla="*/ 89 w 301"/>
                <a:gd name="T25" fmla="*/ 451 h 482"/>
                <a:gd name="T26" fmla="*/ 89 w 301"/>
                <a:gd name="T27" fmla="*/ 412 h 482"/>
                <a:gd name="T28" fmla="*/ 31 w 301"/>
                <a:gd name="T29" fmla="*/ 412 h 482"/>
                <a:gd name="T30" fmla="*/ 209 w 301"/>
                <a:gd name="T31" fmla="*/ 346 h 482"/>
                <a:gd name="T32" fmla="*/ 209 w 301"/>
                <a:gd name="T33" fmla="*/ 385 h 482"/>
                <a:gd name="T34" fmla="*/ 269 w 301"/>
                <a:gd name="T35" fmla="*/ 385 h 482"/>
                <a:gd name="T36" fmla="*/ 269 w 301"/>
                <a:gd name="T37" fmla="*/ 346 h 482"/>
                <a:gd name="T38" fmla="*/ 209 w 301"/>
                <a:gd name="T39" fmla="*/ 346 h 482"/>
                <a:gd name="T40" fmla="*/ 120 w 301"/>
                <a:gd name="T41" fmla="*/ 346 h 482"/>
                <a:gd name="T42" fmla="*/ 120 w 301"/>
                <a:gd name="T43" fmla="*/ 385 h 482"/>
                <a:gd name="T44" fmla="*/ 178 w 301"/>
                <a:gd name="T45" fmla="*/ 385 h 482"/>
                <a:gd name="T46" fmla="*/ 178 w 301"/>
                <a:gd name="T47" fmla="*/ 346 h 482"/>
                <a:gd name="T48" fmla="*/ 120 w 301"/>
                <a:gd name="T49" fmla="*/ 346 h 482"/>
                <a:gd name="T50" fmla="*/ 31 w 301"/>
                <a:gd name="T51" fmla="*/ 346 h 482"/>
                <a:gd name="T52" fmla="*/ 31 w 301"/>
                <a:gd name="T53" fmla="*/ 385 h 482"/>
                <a:gd name="T54" fmla="*/ 89 w 301"/>
                <a:gd name="T55" fmla="*/ 385 h 482"/>
                <a:gd name="T56" fmla="*/ 89 w 301"/>
                <a:gd name="T57" fmla="*/ 346 h 482"/>
                <a:gd name="T58" fmla="*/ 31 w 301"/>
                <a:gd name="T59" fmla="*/ 346 h 482"/>
                <a:gd name="T60" fmla="*/ 31 w 301"/>
                <a:gd name="T61" fmla="*/ 40 h 482"/>
                <a:gd name="T62" fmla="*/ 31 w 301"/>
                <a:gd name="T63" fmla="*/ 312 h 482"/>
                <a:gd name="T64" fmla="*/ 269 w 301"/>
                <a:gd name="T65" fmla="*/ 312 h 482"/>
                <a:gd name="T66" fmla="*/ 269 w 301"/>
                <a:gd name="T67" fmla="*/ 40 h 482"/>
                <a:gd name="T68" fmla="*/ 31 w 301"/>
                <a:gd name="T69" fmla="*/ 40 h 482"/>
                <a:gd name="T70" fmla="*/ 209 w 301"/>
                <a:gd name="T71" fmla="*/ 0 h 482"/>
                <a:gd name="T72" fmla="*/ 269 w 301"/>
                <a:gd name="T73" fmla="*/ 0 h 482"/>
                <a:gd name="T74" fmla="*/ 269 w 301"/>
                <a:gd name="T75" fmla="*/ 8 h 482"/>
                <a:gd name="T76" fmla="*/ 301 w 301"/>
                <a:gd name="T77" fmla="*/ 8 h 482"/>
                <a:gd name="T78" fmla="*/ 301 w 301"/>
                <a:gd name="T79" fmla="*/ 482 h 482"/>
                <a:gd name="T80" fmla="*/ 0 w 301"/>
                <a:gd name="T81" fmla="*/ 482 h 482"/>
                <a:gd name="T82" fmla="*/ 0 w 301"/>
                <a:gd name="T83" fmla="*/ 8 h 482"/>
                <a:gd name="T84" fmla="*/ 209 w 301"/>
                <a:gd name="T85" fmla="*/ 8 h 482"/>
                <a:gd name="T86" fmla="*/ 209 w 301"/>
                <a:gd name="T8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1" h="482">
                  <a:moveTo>
                    <a:pt x="209" y="412"/>
                  </a:moveTo>
                  <a:lnTo>
                    <a:pt x="209" y="451"/>
                  </a:lnTo>
                  <a:lnTo>
                    <a:pt x="269" y="451"/>
                  </a:lnTo>
                  <a:lnTo>
                    <a:pt x="269" y="412"/>
                  </a:lnTo>
                  <a:lnTo>
                    <a:pt x="209" y="412"/>
                  </a:lnTo>
                  <a:close/>
                  <a:moveTo>
                    <a:pt x="120" y="412"/>
                  </a:moveTo>
                  <a:lnTo>
                    <a:pt x="120" y="451"/>
                  </a:lnTo>
                  <a:lnTo>
                    <a:pt x="178" y="451"/>
                  </a:lnTo>
                  <a:lnTo>
                    <a:pt x="178" y="412"/>
                  </a:lnTo>
                  <a:lnTo>
                    <a:pt x="120" y="412"/>
                  </a:lnTo>
                  <a:close/>
                  <a:moveTo>
                    <a:pt x="31" y="412"/>
                  </a:moveTo>
                  <a:lnTo>
                    <a:pt x="31" y="451"/>
                  </a:lnTo>
                  <a:lnTo>
                    <a:pt x="89" y="451"/>
                  </a:lnTo>
                  <a:lnTo>
                    <a:pt x="89" y="412"/>
                  </a:lnTo>
                  <a:lnTo>
                    <a:pt x="31" y="412"/>
                  </a:lnTo>
                  <a:close/>
                  <a:moveTo>
                    <a:pt x="209" y="346"/>
                  </a:moveTo>
                  <a:lnTo>
                    <a:pt x="209" y="385"/>
                  </a:lnTo>
                  <a:lnTo>
                    <a:pt x="269" y="385"/>
                  </a:lnTo>
                  <a:lnTo>
                    <a:pt x="269" y="346"/>
                  </a:lnTo>
                  <a:lnTo>
                    <a:pt x="209" y="346"/>
                  </a:lnTo>
                  <a:close/>
                  <a:moveTo>
                    <a:pt x="120" y="346"/>
                  </a:moveTo>
                  <a:lnTo>
                    <a:pt x="120" y="385"/>
                  </a:lnTo>
                  <a:lnTo>
                    <a:pt x="178" y="385"/>
                  </a:lnTo>
                  <a:lnTo>
                    <a:pt x="178" y="346"/>
                  </a:lnTo>
                  <a:lnTo>
                    <a:pt x="120" y="346"/>
                  </a:lnTo>
                  <a:close/>
                  <a:moveTo>
                    <a:pt x="31" y="346"/>
                  </a:moveTo>
                  <a:lnTo>
                    <a:pt x="31" y="385"/>
                  </a:lnTo>
                  <a:lnTo>
                    <a:pt x="89" y="385"/>
                  </a:lnTo>
                  <a:lnTo>
                    <a:pt x="89" y="346"/>
                  </a:lnTo>
                  <a:lnTo>
                    <a:pt x="31" y="346"/>
                  </a:lnTo>
                  <a:close/>
                  <a:moveTo>
                    <a:pt x="31" y="40"/>
                  </a:moveTo>
                  <a:lnTo>
                    <a:pt x="31" y="312"/>
                  </a:lnTo>
                  <a:lnTo>
                    <a:pt x="269" y="312"/>
                  </a:lnTo>
                  <a:lnTo>
                    <a:pt x="269" y="40"/>
                  </a:lnTo>
                  <a:lnTo>
                    <a:pt x="31" y="40"/>
                  </a:lnTo>
                  <a:close/>
                  <a:moveTo>
                    <a:pt x="209" y="0"/>
                  </a:moveTo>
                  <a:lnTo>
                    <a:pt x="269" y="0"/>
                  </a:lnTo>
                  <a:lnTo>
                    <a:pt x="269" y="8"/>
                  </a:lnTo>
                  <a:lnTo>
                    <a:pt x="301" y="8"/>
                  </a:lnTo>
                  <a:lnTo>
                    <a:pt x="301" y="482"/>
                  </a:lnTo>
                  <a:lnTo>
                    <a:pt x="0" y="482"/>
                  </a:lnTo>
                  <a:lnTo>
                    <a:pt x="0" y="8"/>
                  </a:lnTo>
                  <a:lnTo>
                    <a:pt x="209" y="8"/>
                  </a:lnTo>
                  <a:lnTo>
                    <a:pt x="20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68" name="Freeform 865"/>
            <p:cNvSpPr/>
            <p:nvPr/>
          </p:nvSpPr>
          <p:spPr bwMode="auto">
            <a:xfrm>
              <a:off x="18056792" y="3554413"/>
              <a:ext cx="331788" cy="149225"/>
            </a:xfrm>
            <a:custGeom>
              <a:avLst/>
              <a:gdLst>
                <a:gd name="T0" fmla="*/ 26 w 209"/>
                <a:gd name="T1" fmla="*/ 0 h 94"/>
                <a:gd name="T2" fmla="*/ 209 w 209"/>
                <a:gd name="T3" fmla="*/ 94 h 94"/>
                <a:gd name="T4" fmla="*/ 81 w 209"/>
                <a:gd name="T5" fmla="*/ 94 h 94"/>
                <a:gd name="T6" fmla="*/ 0 w 209"/>
                <a:gd name="T7" fmla="*/ 52 h 94"/>
                <a:gd name="T8" fmla="*/ 26 w 209"/>
                <a:gd name="T9" fmla="*/ 0 h 94"/>
              </a:gdLst>
              <a:ahLst/>
              <a:cxnLst>
                <a:cxn ang="0">
                  <a:pos x="T0" y="T1"/>
                </a:cxn>
                <a:cxn ang="0">
                  <a:pos x="T2" y="T3"/>
                </a:cxn>
                <a:cxn ang="0">
                  <a:pos x="T4" y="T5"/>
                </a:cxn>
                <a:cxn ang="0">
                  <a:pos x="T6" y="T7"/>
                </a:cxn>
                <a:cxn ang="0">
                  <a:pos x="T8" y="T9"/>
                </a:cxn>
              </a:cxnLst>
              <a:rect l="0" t="0" r="r" b="b"/>
              <a:pathLst>
                <a:path w="209" h="94">
                  <a:moveTo>
                    <a:pt x="26" y="0"/>
                  </a:moveTo>
                  <a:lnTo>
                    <a:pt x="209" y="94"/>
                  </a:lnTo>
                  <a:lnTo>
                    <a:pt x="81" y="94"/>
                  </a:lnTo>
                  <a:lnTo>
                    <a:pt x="0" y="52"/>
                  </a:lnTo>
                  <a:lnTo>
                    <a:pt x="2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69" name="Freeform 866"/>
            <p:cNvSpPr>
              <a:spLocks noEditPoints="1"/>
            </p:cNvSpPr>
            <p:nvPr/>
          </p:nvSpPr>
          <p:spPr bwMode="auto">
            <a:xfrm>
              <a:off x="18056792" y="3724275"/>
              <a:ext cx="806450" cy="403225"/>
            </a:xfrm>
            <a:custGeom>
              <a:avLst/>
              <a:gdLst>
                <a:gd name="T0" fmla="*/ 102 w 508"/>
                <a:gd name="T1" fmla="*/ 100 h 254"/>
                <a:gd name="T2" fmla="*/ 102 w 508"/>
                <a:gd name="T3" fmla="*/ 155 h 254"/>
                <a:gd name="T4" fmla="*/ 306 w 508"/>
                <a:gd name="T5" fmla="*/ 155 h 254"/>
                <a:gd name="T6" fmla="*/ 306 w 508"/>
                <a:gd name="T7" fmla="*/ 100 h 254"/>
                <a:gd name="T8" fmla="*/ 102 w 508"/>
                <a:gd name="T9" fmla="*/ 100 h 254"/>
                <a:gd name="T10" fmla="*/ 0 w 508"/>
                <a:gd name="T11" fmla="*/ 0 h 254"/>
                <a:gd name="T12" fmla="*/ 408 w 508"/>
                <a:gd name="T13" fmla="*/ 0 h 254"/>
                <a:gd name="T14" fmla="*/ 408 w 508"/>
                <a:gd name="T15" fmla="*/ 50 h 254"/>
                <a:gd name="T16" fmla="*/ 508 w 508"/>
                <a:gd name="T17" fmla="*/ 50 h 254"/>
                <a:gd name="T18" fmla="*/ 508 w 508"/>
                <a:gd name="T19" fmla="*/ 204 h 254"/>
                <a:gd name="T20" fmla="*/ 408 w 508"/>
                <a:gd name="T21" fmla="*/ 204 h 254"/>
                <a:gd name="T22" fmla="*/ 408 w 508"/>
                <a:gd name="T23" fmla="*/ 254 h 254"/>
                <a:gd name="T24" fmla="*/ 0 w 508"/>
                <a:gd name="T25" fmla="*/ 254 h 254"/>
                <a:gd name="T26" fmla="*/ 0 w 508"/>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8" h="254">
                  <a:moveTo>
                    <a:pt x="102" y="100"/>
                  </a:moveTo>
                  <a:lnTo>
                    <a:pt x="102" y="155"/>
                  </a:lnTo>
                  <a:lnTo>
                    <a:pt x="306" y="155"/>
                  </a:lnTo>
                  <a:lnTo>
                    <a:pt x="306" y="100"/>
                  </a:lnTo>
                  <a:lnTo>
                    <a:pt x="102" y="100"/>
                  </a:lnTo>
                  <a:close/>
                  <a:moveTo>
                    <a:pt x="0" y="0"/>
                  </a:moveTo>
                  <a:lnTo>
                    <a:pt x="408" y="0"/>
                  </a:lnTo>
                  <a:lnTo>
                    <a:pt x="408" y="50"/>
                  </a:lnTo>
                  <a:lnTo>
                    <a:pt x="508" y="50"/>
                  </a:lnTo>
                  <a:lnTo>
                    <a:pt x="508" y="204"/>
                  </a:lnTo>
                  <a:lnTo>
                    <a:pt x="408" y="204"/>
                  </a:lnTo>
                  <a:lnTo>
                    <a:pt x="408" y="254"/>
                  </a:lnTo>
                  <a:lnTo>
                    <a:pt x="0" y="254"/>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70" name="Freeform 867"/>
            <p:cNvSpPr/>
            <p:nvPr/>
          </p:nvSpPr>
          <p:spPr bwMode="auto">
            <a:xfrm>
              <a:off x="18036154" y="2809875"/>
              <a:ext cx="681038" cy="698500"/>
            </a:xfrm>
            <a:custGeom>
              <a:avLst/>
              <a:gdLst>
                <a:gd name="T0" fmla="*/ 183 w 429"/>
                <a:gd name="T1" fmla="*/ 0 h 440"/>
                <a:gd name="T2" fmla="*/ 193 w 429"/>
                <a:gd name="T3" fmla="*/ 5 h 440"/>
                <a:gd name="T4" fmla="*/ 199 w 429"/>
                <a:gd name="T5" fmla="*/ 18 h 440"/>
                <a:gd name="T6" fmla="*/ 199 w 429"/>
                <a:gd name="T7" fmla="*/ 34 h 440"/>
                <a:gd name="T8" fmla="*/ 196 w 429"/>
                <a:gd name="T9" fmla="*/ 52 h 440"/>
                <a:gd name="T10" fmla="*/ 201 w 429"/>
                <a:gd name="T11" fmla="*/ 68 h 440"/>
                <a:gd name="T12" fmla="*/ 212 w 429"/>
                <a:gd name="T13" fmla="*/ 87 h 440"/>
                <a:gd name="T14" fmla="*/ 235 w 429"/>
                <a:gd name="T15" fmla="*/ 105 h 440"/>
                <a:gd name="T16" fmla="*/ 261 w 429"/>
                <a:gd name="T17" fmla="*/ 123 h 440"/>
                <a:gd name="T18" fmla="*/ 282 w 429"/>
                <a:gd name="T19" fmla="*/ 147 h 440"/>
                <a:gd name="T20" fmla="*/ 298 w 429"/>
                <a:gd name="T21" fmla="*/ 168 h 440"/>
                <a:gd name="T22" fmla="*/ 311 w 429"/>
                <a:gd name="T23" fmla="*/ 186 h 440"/>
                <a:gd name="T24" fmla="*/ 319 w 429"/>
                <a:gd name="T25" fmla="*/ 199 h 440"/>
                <a:gd name="T26" fmla="*/ 322 w 429"/>
                <a:gd name="T27" fmla="*/ 204 h 440"/>
                <a:gd name="T28" fmla="*/ 324 w 429"/>
                <a:gd name="T29" fmla="*/ 207 h 440"/>
                <a:gd name="T30" fmla="*/ 327 w 429"/>
                <a:gd name="T31" fmla="*/ 210 h 440"/>
                <a:gd name="T32" fmla="*/ 332 w 429"/>
                <a:gd name="T33" fmla="*/ 215 h 440"/>
                <a:gd name="T34" fmla="*/ 337 w 429"/>
                <a:gd name="T35" fmla="*/ 220 h 440"/>
                <a:gd name="T36" fmla="*/ 424 w 429"/>
                <a:gd name="T37" fmla="*/ 306 h 440"/>
                <a:gd name="T38" fmla="*/ 429 w 429"/>
                <a:gd name="T39" fmla="*/ 314 h 440"/>
                <a:gd name="T40" fmla="*/ 429 w 429"/>
                <a:gd name="T41" fmla="*/ 322 h 440"/>
                <a:gd name="T42" fmla="*/ 429 w 429"/>
                <a:gd name="T43" fmla="*/ 330 h 440"/>
                <a:gd name="T44" fmla="*/ 424 w 429"/>
                <a:gd name="T45" fmla="*/ 335 h 440"/>
                <a:gd name="T46" fmla="*/ 327 w 429"/>
                <a:gd name="T47" fmla="*/ 435 h 440"/>
                <a:gd name="T48" fmla="*/ 319 w 429"/>
                <a:gd name="T49" fmla="*/ 437 h 440"/>
                <a:gd name="T50" fmla="*/ 311 w 429"/>
                <a:gd name="T51" fmla="*/ 440 h 440"/>
                <a:gd name="T52" fmla="*/ 303 w 429"/>
                <a:gd name="T53" fmla="*/ 437 h 440"/>
                <a:gd name="T54" fmla="*/ 298 w 429"/>
                <a:gd name="T55" fmla="*/ 435 h 440"/>
                <a:gd name="T56" fmla="*/ 290 w 429"/>
                <a:gd name="T57" fmla="*/ 427 h 440"/>
                <a:gd name="T58" fmla="*/ 282 w 429"/>
                <a:gd name="T59" fmla="*/ 422 h 440"/>
                <a:gd name="T60" fmla="*/ 275 w 429"/>
                <a:gd name="T61" fmla="*/ 416 h 440"/>
                <a:gd name="T62" fmla="*/ 264 w 429"/>
                <a:gd name="T63" fmla="*/ 414 h 440"/>
                <a:gd name="T64" fmla="*/ 254 w 429"/>
                <a:gd name="T65" fmla="*/ 411 h 440"/>
                <a:gd name="T66" fmla="*/ 97 w 429"/>
                <a:gd name="T67" fmla="*/ 411 h 440"/>
                <a:gd name="T68" fmla="*/ 89 w 429"/>
                <a:gd name="T69" fmla="*/ 411 h 440"/>
                <a:gd name="T70" fmla="*/ 81 w 429"/>
                <a:gd name="T71" fmla="*/ 406 h 440"/>
                <a:gd name="T72" fmla="*/ 73 w 429"/>
                <a:gd name="T73" fmla="*/ 401 h 440"/>
                <a:gd name="T74" fmla="*/ 70 w 429"/>
                <a:gd name="T75" fmla="*/ 393 h 440"/>
                <a:gd name="T76" fmla="*/ 2 w 429"/>
                <a:gd name="T77" fmla="*/ 207 h 440"/>
                <a:gd name="T78" fmla="*/ 0 w 429"/>
                <a:gd name="T79" fmla="*/ 189 h 440"/>
                <a:gd name="T80" fmla="*/ 5 w 429"/>
                <a:gd name="T81" fmla="*/ 176 h 440"/>
                <a:gd name="T82" fmla="*/ 15 w 429"/>
                <a:gd name="T83" fmla="*/ 165 h 440"/>
                <a:gd name="T84" fmla="*/ 34 w 429"/>
                <a:gd name="T85" fmla="*/ 162 h 440"/>
                <a:gd name="T86" fmla="*/ 165 w 429"/>
                <a:gd name="T87" fmla="*/ 162 h 440"/>
                <a:gd name="T88" fmla="*/ 167 w 429"/>
                <a:gd name="T89" fmla="*/ 136 h 440"/>
                <a:gd name="T90" fmla="*/ 162 w 429"/>
                <a:gd name="T91" fmla="*/ 121 h 440"/>
                <a:gd name="T92" fmla="*/ 154 w 429"/>
                <a:gd name="T93" fmla="*/ 110 h 440"/>
                <a:gd name="T94" fmla="*/ 144 w 429"/>
                <a:gd name="T95" fmla="*/ 94 h 440"/>
                <a:gd name="T96" fmla="*/ 138 w 429"/>
                <a:gd name="T97" fmla="*/ 76 h 440"/>
                <a:gd name="T98" fmla="*/ 136 w 429"/>
                <a:gd name="T99" fmla="*/ 52 h 440"/>
                <a:gd name="T100" fmla="*/ 138 w 429"/>
                <a:gd name="T101" fmla="*/ 45 h 440"/>
                <a:gd name="T102" fmla="*/ 141 w 429"/>
                <a:gd name="T103" fmla="*/ 34 h 440"/>
                <a:gd name="T104" fmla="*/ 146 w 429"/>
                <a:gd name="T105" fmla="*/ 24 h 440"/>
                <a:gd name="T106" fmla="*/ 152 w 429"/>
                <a:gd name="T107" fmla="*/ 16 h 440"/>
                <a:gd name="T108" fmla="*/ 167 w 429"/>
                <a:gd name="T109" fmla="*/ 3 h 440"/>
                <a:gd name="T110" fmla="*/ 183 w 429"/>
                <a:gd name="T111"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9" h="440">
                  <a:moveTo>
                    <a:pt x="183" y="0"/>
                  </a:moveTo>
                  <a:lnTo>
                    <a:pt x="193" y="5"/>
                  </a:lnTo>
                  <a:lnTo>
                    <a:pt x="199" y="18"/>
                  </a:lnTo>
                  <a:lnTo>
                    <a:pt x="199" y="34"/>
                  </a:lnTo>
                  <a:lnTo>
                    <a:pt x="196" y="52"/>
                  </a:lnTo>
                  <a:lnTo>
                    <a:pt x="201" y="68"/>
                  </a:lnTo>
                  <a:lnTo>
                    <a:pt x="212" y="87"/>
                  </a:lnTo>
                  <a:lnTo>
                    <a:pt x="235" y="105"/>
                  </a:lnTo>
                  <a:lnTo>
                    <a:pt x="261" y="123"/>
                  </a:lnTo>
                  <a:lnTo>
                    <a:pt x="282" y="147"/>
                  </a:lnTo>
                  <a:lnTo>
                    <a:pt x="298" y="168"/>
                  </a:lnTo>
                  <a:lnTo>
                    <a:pt x="311" y="186"/>
                  </a:lnTo>
                  <a:lnTo>
                    <a:pt x="319" y="199"/>
                  </a:lnTo>
                  <a:lnTo>
                    <a:pt x="322" y="204"/>
                  </a:lnTo>
                  <a:lnTo>
                    <a:pt x="324" y="207"/>
                  </a:lnTo>
                  <a:lnTo>
                    <a:pt x="327" y="210"/>
                  </a:lnTo>
                  <a:lnTo>
                    <a:pt x="332" y="215"/>
                  </a:lnTo>
                  <a:lnTo>
                    <a:pt x="337" y="220"/>
                  </a:lnTo>
                  <a:lnTo>
                    <a:pt x="424" y="306"/>
                  </a:lnTo>
                  <a:lnTo>
                    <a:pt x="429" y="314"/>
                  </a:lnTo>
                  <a:lnTo>
                    <a:pt x="429" y="322"/>
                  </a:lnTo>
                  <a:lnTo>
                    <a:pt x="429" y="330"/>
                  </a:lnTo>
                  <a:lnTo>
                    <a:pt x="424" y="335"/>
                  </a:lnTo>
                  <a:lnTo>
                    <a:pt x="327" y="435"/>
                  </a:lnTo>
                  <a:lnTo>
                    <a:pt x="319" y="437"/>
                  </a:lnTo>
                  <a:lnTo>
                    <a:pt x="311" y="440"/>
                  </a:lnTo>
                  <a:lnTo>
                    <a:pt x="303" y="437"/>
                  </a:lnTo>
                  <a:lnTo>
                    <a:pt x="298" y="435"/>
                  </a:lnTo>
                  <a:lnTo>
                    <a:pt x="290" y="427"/>
                  </a:lnTo>
                  <a:lnTo>
                    <a:pt x="282" y="422"/>
                  </a:lnTo>
                  <a:lnTo>
                    <a:pt x="275" y="416"/>
                  </a:lnTo>
                  <a:lnTo>
                    <a:pt x="264" y="414"/>
                  </a:lnTo>
                  <a:lnTo>
                    <a:pt x="254" y="411"/>
                  </a:lnTo>
                  <a:lnTo>
                    <a:pt x="97" y="411"/>
                  </a:lnTo>
                  <a:lnTo>
                    <a:pt x="89" y="411"/>
                  </a:lnTo>
                  <a:lnTo>
                    <a:pt x="81" y="406"/>
                  </a:lnTo>
                  <a:lnTo>
                    <a:pt x="73" y="401"/>
                  </a:lnTo>
                  <a:lnTo>
                    <a:pt x="70" y="393"/>
                  </a:lnTo>
                  <a:lnTo>
                    <a:pt x="2" y="207"/>
                  </a:lnTo>
                  <a:lnTo>
                    <a:pt x="0" y="189"/>
                  </a:lnTo>
                  <a:lnTo>
                    <a:pt x="5" y="176"/>
                  </a:lnTo>
                  <a:lnTo>
                    <a:pt x="15" y="165"/>
                  </a:lnTo>
                  <a:lnTo>
                    <a:pt x="34" y="162"/>
                  </a:lnTo>
                  <a:lnTo>
                    <a:pt x="165" y="162"/>
                  </a:lnTo>
                  <a:lnTo>
                    <a:pt x="167" y="136"/>
                  </a:lnTo>
                  <a:lnTo>
                    <a:pt x="162" y="121"/>
                  </a:lnTo>
                  <a:lnTo>
                    <a:pt x="154" y="110"/>
                  </a:lnTo>
                  <a:lnTo>
                    <a:pt x="144" y="94"/>
                  </a:lnTo>
                  <a:lnTo>
                    <a:pt x="138" y="76"/>
                  </a:lnTo>
                  <a:lnTo>
                    <a:pt x="136" y="52"/>
                  </a:lnTo>
                  <a:lnTo>
                    <a:pt x="138" y="45"/>
                  </a:lnTo>
                  <a:lnTo>
                    <a:pt x="141" y="34"/>
                  </a:lnTo>
                  <a:lnTo>
                    <a:pt x="146" y="24"/>
                  </a:lnTo>
                  <a:lnTo>
                    <a:pt x="152" y="16"/>
                  </a:lnTo>
                  <a:lnTo>
                    <a:pt x="167" y="3"/>
                  </a:lnTo>
                  <a:lnTo>
                    <a:pt x="18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71" name="Freeform 868"/>
            <p:cNvSpPr/>
            <p:nvPr/>
          </p:nvSpPr>
          <p:spPr bwMode="auto">
            <a:xfrm>
              <a:off x="18560029" y="3349625"/>
              <a:ext cx="223838" cy="230188"/>
            </a:xfrm>
            <a:custGeom>
              <a:avLst/>
              <a:gdLst>
                <a:gd name="T0" fmla="*/ 115 w 141"/>
                <a:gd name="T1" fmla="*/ 0 h 145"/>
                <a:gd name="T2" fmla="*/ 141 w 141"/>
                <a:gd name="T3" fmla="*/ 27 h 145"/>
                <a:gd name="T4" fmla="*/ 26 w 141"/>
                <a:gd name="T5" fmla="*/ 145 h 145"/>
                <a:gd name="T6" fmla="*/ 0 w 141"/>
                <a:gd name="T7" fmla="*/ 118 h 145"/>
                <a:gd name="T8" fmla="*/ 115 w 141"/>
                <a:gd name="T9" fmla="*/ 0 h 145"/>
              </a:gdLst>
              <a:ahLst/>
              <a:cxnLst>
                <a:cxn ang="0">
                  <a:pos x="T0" y="T1"/>
                </a:cxn>
                <a:cxn ang="0">
                  <a:pos x="T2" y="T3"/>
                </a:cxn>
                <a:cxn ang="0">
                  <a:pos x="T4" y="T5"/>
                </a:cxn>
                <a:cxn ang="0">
                  <a:pos x="T6" y="T7"/>
                </a:cxn>
                <a:cxn ang="0">
                  <a:pos x="T8" y="T9"/>
                </a:cxn>
              </a:cxnLst>
              <a:rect l="0" t="0" r="r" b="b"/>
              <a:pathLst>
                <a:path w="141" h="145">
                  <a:moveTo>
                    <a:pt x="115" y="0"/>
                  </a:moveTo>
                  <a:lnTo>
                    <a:pt x="141" y="27"/>
                  </a:lnTo>
                  <a:lnTo>
                    <a:pt x="26" y="145"/>
                  </a:lnTo>
                  <a:lnTo>
                    <a:pt x="0" y="118"/>
                  </a:lnTo>
                  <a:lnTo>
                    <a:pt x="11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72" name="Freeform 869"/>
            <p:cNvSpPr>
              <a:spLocks noEditPoints="1"/>
            </p:cNvSpPr>
            <p:nvPr/>
          </p:nvSpPr>
          <p:spPr bwMode="auto">
            <a:xfrm>
              <a:off x="21722329" y="1762125"/>
              <a:ext cx="719138" cy="669925"/>
            </a:xfrm>
            <a:custGeom>
              <a:avLst/>
              <a:gdLst>
                <a:gd name="T0" fmla="*/ 228 w 453"/>
                <a:gd name="T1" fmla="*/ 233 h 422"/>
                <a:gd name="T2" fmla="*/ 215 w 453"/>
                <a:gd name="T3" fmla="*/ 236 h 422"/>
                <a:gd name="T4" fmla="*/ 207 w 453"/>
                <a:gd name="T5" fmla="*/ 239 h 422"/>
                <a:gd name="T6" fmla="*/ 197 w 453"/>
                <a:gd name="T7" fmla="*/ 246 h 422"/>
                <a:gd name="T8" fmla="*/ 191 w 453"/>
                <a:gd name="T9" fmla="*/ 254 h 422"/>
                <a:gd name="T10" fmla="*/ 186 w 453"/>
                <a:gd name="T11" fmla="*/ 265 h 422"/>
                <a:gd name="T12" fmla="*/ 186 w 453"/>
                <a:gd name="T13" fmla="*/ 275 h 422"/>
                <a:gd name="T14" fmla="*/ 186 w 453"/>
                <a:gd name="T15" fmla="*/ 286 h 422"/>
                <a:gd name="T16" fmla="*/ 191 w 453"/>
                <a:gd name="T17" fmla="*/ 294 h 422"/>
                <a:gd name="T18" fmla="*/ 197 w 453"/>
                <a:gd name="T19" fmla="*/ 301 h 422"/>
                <a:gd name="T20" fmla="*/ 204 w 453"/>
                <a:gd name="T21" fmla="*/ 309 h 422"/>
                <a:gd name="T22" fmla="*/ 210 w 453"/>
                <a:gd name="T23" fmla="*/ 312 h 422"/>
                <a:gd name="T24" fmla="*/ 210 w 453"/>
                <a:gd name="T25" fmla="*/ 375 h 422"/>
                <a:gd name="T26" fmla="*/ 244 w 453"/>
                <a:gd name="T27" fmla="*/ 375 h 422"/>
                <a:gd name="T28" fmla="*/ 244 w 453"/>
                <a:gd name="T29" fmla="*/ 312 h 422"/>
                <a:gd name="T30" fmla="*/ 252 w 453"/>
                <a:gd name="T31" fmla="*/ 309 h 422"/>
                <a:gd name="T32" fmla="*/ 259 w 453"/>
                <a:gd name="T33" fmla="*/ 301 h 422"/>
                <a:gd name="T34" fmla="*/ 265 w 453"/>
                <a:gd name="T35" fmla="*/ 294 h 422"/>
                <a:gd name="T36" fmla="*/ 267 w 453"/>
                <a:gd name="T37" fmla="*/ 286 h 422"/>
                <a:gd name="T38" fmla="*/ 267 w 453"/>
                <a:gd name="T39" fmla="*/ 275 h 422"/>
                <a:gd name="T40" fmla="*/ 267 w 453"/>
                <a:gd name="T41" fmla="*/ 265 h 422"/>
                <a:gd name="T42" fmla="*/ 262 w 453"/>
                <a:gd name="T43" fmla="*/ 254 h 422"/>
                <a:gd name="T44" fmla="*/ 257 w 453"/>
                <a:gd name="T45" fmla="*/ 246 h 422"/>
                <a:gd name="T46" fmla="*/ 249 w 453"/>
                <a:gd name="T47" fmla="*/ 239 h 422"/>
                <a:gd name="T48" fmla="*/ 239 w 453"/>
                <a:gd name="T49" fmla="*/ 236 h 422"/>
                <a:gd name="T50" fmla="*/ 228 w 453"/>
                <a:gd name="T51" fmla="*/ 233 h 422"/>
                <a:gd name="T52" fmla="*/ 228 w 453"/>
                <a:gd name="T53" fmla="*/ 233 h 422"/>
                <a:gd name="T54" fmla="*/ 113 w 453"/>
                <a:gd name="T55" fmla="*/ 55 h 422"/>
                <a:gd name="T56" fmla="*/ 108 w 453"/>
                <a:gd name="T57" fmla="*/ 55 h 422"/>
                <a:gd name="T58" fmla="*/ 102 w 453"/>
                <a:gd name="T59" fmla="*/ 60 h 422"/>
                <a:gd name="T60" fmla="*/ 100 w 453"/>
                <a:gd name="T61" fmla="*/ 68 h 422"/>
                <a:gd name="T62" fmla="*/ 100 w 453"/>
                <a:gd name="T63" fmla="*/ 181 h 422"/>
                <a:gd name="T64" fmla="*/ 354 w 453"/>
                <a:gd name="T65" fmla="*/ 181 h 422"/>
                <a:gd name="T66" fmla="*/ 354 w 453"/>
                <a:gd name="T67" fmla="*/ 68 h 422"/>
                <a:gd name="T68" fmla="*/ 354 w 453"/>
                <a:gd name="T69" fmla="*/ 60 h 422"/>
                <a:gd name="T70" fmla="*/ 348 w 453"/>
                <a:gd name="T71" fmla="*/ 55 h 422"/>
                <a:gd name="T72" fmla="*/ 341 w 453"/>
                <a:gd name="T73" fmla="*/ 55 h 422"/>
                <a:gd name="T74" fmla="*/ 113 w 453"/>
                <a:gd name="T75" fmla="*/ 55 h 422"/>
                <a:gd name="T76" fmla="*/ 113 w 453"/>
                <a:gd name="T77" fmla="*/ 0 h 422"/>
                <a:gd name="T78" fmla="*/ 341 w 453"/>
                <a:gd name="T79" fmla="*/ 0 h 422"/>
                <a:gd name="T80" fmla="*/ 367 w 453"/>
                <a:gd name="T81" fmla="*/ 5 h 422"/>
                <a:gd name="T82" fmla="*/ 388 w 453"/>
                <a:gd name="T83" fmla="*/ 21 h 422"/>
                <a:gd name="T84" fmla="*/ 403 w 453"/>
                <a:gd name="T85" fmla="*/ 42 h 422"/>
                <a:gd name="T86" fmla="*/ 409 w 453"/>
                <a:gd name="T87" fmla="*/ 68 h 422"/>
                <a:gd name="T88" fmla="*/ 409 w 453"/>
                <a:gd name="T89" fmla="*/ 181 h 422"/>
                <a:gd name="T90" fmla="*/ 453 w 453"/>
                <a:gd name="T91" fmla="*/ 181 h 422"/>
                <a:gd name="T92" fmla="*/ 453 w 453"/>
                <a:gd name="T93" fmla="*/ 422 h 422"/>
                <a:gd name="T94" fmla="*/ 0 w 453"/>
                <a:gd name="T95" fmla="*/ 422 h 422"/>
                <a:gd name="T96" fmla="*/ 0 w 453"/>
                <a:gd name="T97" fmla="*/ 181 h 422"/>
                <a:gd name="T98" fmla="*/ 47 w 453"/>
                <a:gd name="T99" fmla="*/ 181 h 422"/>
                <a:gd name="T100" fmla="*/ 47 w 453"/>
                <a:gd name="T101" fmla="*/ 68 h 422"/>
                <a:gd name="T102" fmla="*/ 53 w 453"/>
                <a:gd name="T103" fmla="*/ 42 h 422"/>
                <a:gd name="T104" fmla="*/ 66 w 453"/>
                <a:gd name="T105" fmla="*/ 21 h 422"/>
                <a:gd name="T106" fmla="*/ 87 w 453"/>
                <a:gd name="T107" fmla="*/ 5 h 422"/>
                <a:gd name="T108" fmla="*/ 113 w 453"/>
                <a:gd name="T10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422">
                  <a:moveTo>
                    <a:pt x="228" y="233"/>
                  </a:moveTo>
                  <a:lnTo>
                    <a:pt x="215" y="236"/>
                  </a:lnTo>
                  <a:lnTo>
                    <a:pt x="207" y="239"/>
                  </a:lnTo>
                  <a:lnTo>
                    <a:pt x="197" y="246"/>
                  </a:lnTo>
                  <a:lnTo>
                    <a:pt x="191" y="254"/>
                  </a:lnTo>
                  <a:lnTo>
                    <a:pt x="186" y="265"/>
                  </a:lnTo>
                  <a:lnTo>
                    <a:pt x="186" y="275"/>
                  </a:lnTo>
                  <a:lnTo>
                    <a:pt x="186" y="286"/>
                  </a:lnTo>
                  <a:lnTo>
                    <a:pt x="191" y="294"/>
                  </a:lnTo>
                  <a:lnTo>
                    <a:pt x="197" y="301"/>
                  </a:lnTo>
                  <a:lnTo>
                    <a:pt x="204" y="309"/>
                  </a:lnTo>
                  <a:lnTo>
                    <a:pt x="210" y="312"/>
                  </a:lnTo>
                  <a:lnTo>
                    <a:pt x="210" y="375"/>
                  </a:lnTo>
                  <a:lnTo>
                    <a:pt x="244" y="375"/>
                  </a:lnTo>
                  <a:lnTo>
                    <a:pt x="244" y="312"/>
                  </a:lnTo>
                  <a:lnTo>
                    <a:pt x="252" y="309"/>
                  </a:lnTo>
                  <a:lnTo>
                    <a:pt x="259" y="301"/>
                  </a:lnTo>
                  <a:lnTo>
                    <a:pt x="265" y="294"/>
                  </a:lnTo>
                  <a:lnTo>
                    <a:pt x="267" y="286"/>
                  </a:lnTo>
                  <a:lnTo>
                    <a:pt x="267" y="275"/>
                  </a:lnTo>
                  <a:lnTo>
                    <a:pt x="267" y="265"/>
                  </a:lnTo>
                  <a:lnTo>
                    <a:pt x="262" y="254"/>
                  </a:lnTo>
                  <a:lnTo>
                    <a:pt x="257" y="246"/>
                  </a:lnTo>
                  <a:lnTo>
                    <a:pt x="249" y="239"/>
                  </a:lnTo>
                  <a:lnTo>
                    <a:pt x="239" y="236"/>
                  </a:lnTo>
                  <a:lnTo>
                    <a:pt x="228" y="233"/>
                  </a:lnTo>
                  <a:lnTo>
                    <a:pt x="228" y="233"/>
                  </a:lnTo>
                  <a:close/>
                  <a:moveTo>
                    <a:pt x="113" y="55"/>
                  </a:moveTo>
                  <a:lnTo>
                    <a:pt x="108" y="55"/>
                  </a:lnTo>
                  <a:lnTo>
                    <a:pt x="102" y="60"/>
                  </a:lnTo>
                  <a:lnTo>
                    <a:pt x="100" y="68"/>
                  </a:lnTo>
                  <a:lnTo>
                    <a:pt x="100" y="181"/>
                  </a:lnTo>
                  <a:lnTo>
                    <a:pt x="354" y="181"/>
                  </a:lnTo>
                  <a:lnTo>
                    <a:pt x="354" y="68"/>
                  </a:lnTo>
                  <a:lnTo>
                    <a:pt x="354" y="60"/>
                  </a:lnTo>
                  <a:lnTo>
                    <a:pt x="348" y="55"/>
                  </a:lnTo>
                  <a:lnTo>
                    <a:pt x="341" y="55"/>
                  </a:lnTo>
                  <a:lnTo>
                    <a:pt x="113" y="55"/>
                  </a:lnTo>
                  <a:close/>
                  <a:moveTo>
                    <a:pt x="113" y="0"/>
                  </a:moveTo>
                  <a:lnTo>
                    <a:pt x="341" y="0"/>
                  </a:lnTo>
                  <a:lnTo>
                    <a:pt x="367" y="5"/>
                  </a:lnTo>
                  <a:lnTo>
                    <a:pt x="388" y="21"/>
                  </a:lnTo>
                  <a:lnTo>
                    <a:pt x="403" y="42"/>
                  </a:lnTo>
                  <a:lnTo>
                    <a:pt x="409" y="68"/>
                  </a:lnTo>
                  <a:lnTo>
                    <a:pt x="409" y="181"/>
                  </a:lnTo>
                  <a:lnTo>
                    <a:pt x="453" y="181"/>
                  </a:lnTo>
                  <a:lnTo>
                    <a:pt x="453" y="422"/>
                  </a:lnTo>
                  <a:lnTo>
                    <a:pt x="0" y="422"/>
                  </a:lnTo>
                  <a:lnTo>
                    <a:pt x="0" y="181"/>
                  </a:lnTo>
                  <a:lnTo>
                    <a:pt x="47" y="181"/>
                  </a:lnTo>
                  <a:lnTo>
                    <a:pt x="47" y="68"/>
                  </a:lnTo>
                  <a:lnTo>
                    <a:pt x="53" y="42"/>
                  </a:lnTo>
                  <a:lnTo>
                    <a:pt x="66" y="21"/>
                  </a:lnTo>
                  <a:lnTo>
                    <a:pt x="87" y="5"/>
                  </a:lnTo>
                  <a:lnTo>
                    <a:pt x="11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73" name="Freeform 870"/>
            <p:cNvSpPr/>
            <p:nvPr/>
          </p:nvSpPr>
          <p:spPr bwMode="auto">
            <a:xfrm>
              <a:off x="13554642" y="711200"/>
              <a:ext cx="161925" cy="157163"/>
            </a:xfrm>
            <a:custGeom>
              <a:avLst/>
              <a:gdLst>
                <a:gd name="T0" fmla="*/ 52 w 102"/>
                <a:gd name="T1" fmla="*/ 0 h 99"/>
                <a:gd name="T2" fmla="*/ 76 w 102"/>
                <a:gd name="T3" fmla="*/ 5 h 99"/>
                <a:gd name="T4" fmla="*/ 94 w 102"/>
                <a:gd name="T5" fmla="*/ 23 h 99"/>
                <a:gd name="T6" fmla="*/ 102 w 102"/>
                <a:gd name="T7" fmla="*/ 50 h 99"/>
                <a:gd name="T8" fmla="*/ 94 w 102"/>
                <a:gd name="T9" fmla="*/ 76 h 99"/>
                <a:gd name="T10" fmla="*/ 76 w 102"/>
                <a:gd name="T11" fmla="*/ 94 h 99"/>
                <a:gd name="T12" fmla="*/ 52 w 102"/>
                <a:gd name="T13" fmla="*/ 99 h 99"/>
                <a:gd name="T14" fmla="*/ 26 w 102"/>
                <a:gd name="T15" fmla="*/ 94 h 99"/>
                <a:gd name="T16" fmla="*/ 8 w 102"/>
                <a:gd name="T17" fmla="*/ 76 h 99"/>
                <a:gd name="T18" fmla="*/ 0 w 102"/>
                <a:gd name="T19" fmla="*/ 50 h 99"/>
                <a:gd name="T20" fmla="*/ 8 w 102"/>
                <a:gd name="T21" fmla="*/ 23 h 99"/>
                <a:gd name="T22" fmla="*/ 26 w 102"/>
                <a:gd name="T23" fmla="*/ 5 h 99"/>
                <a:gd name="T24" fmla="*/ 52 w 102"/>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99">
                  <a:moveTo>
                    <a:pt x="52" y="0"/>
                  </a:moveTo>
                  <a:lnTo>
                    <a:pt x="76" y="5"/>
                  </a:lnTo>
                  <a:lnTo>
                    <a:pt x="94" y="23"/>
                  </a:lnTo>
                  <a:lnTo>
                    <a:pt x="102" y="50"/>
                  </a:lnTo>
                  <a:lnTo>
                    <a:pt x="94" y="76"/>
                  </a:lnTo>
                  <a:lnTo>
                    <a:pt x="76" y="94"/>
                  </a:lnTo>
                  <a:lnTo>
                    <a:pt x="52" y="99"/>
                  </a:lnTo>
                  <a:lnTo>
                    <a:pt x="26" y="94"/>
                  </a:lnTo>
                  <a:lnTo>
                    <a:pt x="8" y="76"/>
                  </a:lnTo>
                  <a:lnTo>
                    <a:pt x="0" y="50"/>
                  </a:lnTo>
                  <a:lnTo>
                    <a:pt x="8" y="23"/>
                  </a:lnTo>
                  <a:lnTo>
                    <a:pt x="26" y="5"/>
                  </a:lnTo>
                  <a:lnTo>
                    <a:pt x="5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74" name="Freeform 871"/>
            <p:cNvSpPr>
              <a:spLocks noEditPoints="1"/>
            </p:cNvSpPr>
            <p:nvPr/>
          </p:nvSpPr>
          <p:spPr bwMode="auto">
            <a:xfrm>
              <a:off x="12935517" y="1181100"/>
              <a:ext cx="349250" cy="352425"/>
            </a:xfrm>
            <a:custGeom>
              <a:avLst/>
              <a:gdLst>
                <a:gd name="T0" fmla="*/ 110 w 220"/>
                <a:gd name="T1" fmla="*/ 52 h 222"/>
                <a:gd name="T2" fmla="*/ 86 w 220"/>
                <a:gd name="T3" fmla="*/ 57 h 222"/>
                <a:gd name="T4" fmla="*/ 68 w 220"/>
                <a:gd name="T5" fmla="*/ 70 h 222"/>
                <a:gd name="T6" fmla="*/ 55 w 220"/>
                <a:gd name="T7" fmla="*/ 89 h 222"/>
                <a:gd name="T8" fmla="*/ 49 w 220"/>
                <a:gd name="T9" fmla="*/ 112 h 222"/>
                <a:gd name="T10" fmla="*/ 55 w 220"/>
                <a:gd name="T11" fmla="*/ 136 h 222"/>
                <a:gd name="T12" fmla="*/ 68 w 220"/>
                <a:gd name="T13" fmla="*/ 154 h 222"/>
                <a:gd name="T14" fmla="*/ 86 w 220"/>
                <a:gd name="T15" fmla="*/ 167 h 222"/>
                <a:gd name="T16" fmla="*/ 110 w 220"/>
                <a:gd name="T17" fmla="*/ 172 h 222"/>
                <a:gd name="T18" fmla="*/ 110 w 220"/>
                <a:gd name="T19" fmla="*/ 172 h 222"/>
                <a:gd name="T20" fmla="*/ 133 w 220"/>
                <a:gd name="T21" fmla="*/ 167 h 222"/>
                <a:gd name="T22" fmla="*/ 152 w 220"/>
                <a:gd name="T23" fmla="*/ 154 h 222"/>
                <a:gd name="T24" fmla="*/ 165 w 220"/>
                <a:gd name="T25" fmla="*/ 136 h 222"/>
                <a:gd name="T26" fmla="*/ 170 w 220"/>
                <a:gd name="T27" fmla="*/ 112 h 222"/>
                <a:gd name="T28" fmla="*/ 165 w 220"/>
                <a:gd name="T29" fmla="*/ 89 h 222"/>
                <a:gd name="T30" fmla="*/ 152 w 220"/>
                <a:gd name="T31" fmla="*/ 70 h 222"/>
                <a:gd name="T32" fmla="*/ 133 w 220"/>
                <a:gd name="T33" fmla="*/ 57 h 222"/>
                <a:gd name="T34" fmla="*/ 110 w 220"/>
                <a:gd name="T35" fmla="*/ 52 h 222"/>
                <a:gd name="T36" fmla="*/ 110 w 220"/>
                <a:gd name="T37" fmla="*/ 52 h 222"/>
                <a:gd name="T38" fmla="*/ 110 w 220"/>
                <a:gd name="T39" fmla="*/ 0 h 222"/>
                <a:gd name="T40" fmla="*/ 110 w 220"/>
                <a:gd name="T41" fmla="*/ 0 h 222"/>
                <a:gd name="T42" fmla="*/ 144 w 220"/>
                <a:gd name="T43" fmla="*/ 8 h 222"/>
                <a:gd name="T44" fmla="*/ 175 w 220"/>
                <a:gd name="T45" fmla="*/ 23 h 222"/>
                <a:gd name="T46" fmla="*/ 199 w 220"/>
                <a:gd name="T47" fmla="*/ 47 h 222"/>
                <a:gd name="T48" fmla="*/ 214 w 220"/>
                <a:gd name="T49" fmla="*/ 76 h 222"/>
                <a:gd name="T50" fmla="*/ 220 w 220"/>
                <a:gd name="T51" fmla="*/ 112 h 222"/>
                <a:gd name="T52" fmla="*/ 214 w 220"/>
                <a:gd name="T53" fmla="*/ 146 h 222"/>
                <a:gd name="T54" fmla="*/ 199 w 220"/>
                <a:gd name="T55" fmla="*/ 178 h 222"/>
                <a:gd name="T56" fmla="*/ 175 w 220"/>
                <a:gd name="T57" fmla="*/ 201 h 222"/>
                <a:gd name="T58" fmla="*/ 144 w 220"/>
                <a:gd name="T59" fmla="*/ 217 h 222"/>
                <a:gd name="T60" fmla="*/ 110 w 220"/>
                <a:gd name="T61" fmla="*/ 222 h 222"/>
                <a:gd name="T62" fmla="*/ 110 w 220"/>
                <a:gd name="T63" fmla="*/ 222 h 222"/>
                <a:gd name="T64" fmla="*/ 76 w 220"/>
                <a:gd name="T65" fmla="*/ 217 h 222"/>
                <a:gd name="T66" fmla="*/ 44 w 220"/>
                <a:gd name="T67" fmla="*/ 201 h 222"/>
                <a:gd name="T68" fmla="*/ 21 w 220"/>
                <a:gd name="T69" fmla="*/ 178 h 222"/>
                <a:gd name="T70" fmla="*/ 5 w 220"/>
                <a:gd name="T71" fmla="*/ 146 h 222"/>
                <a:gd name="T72" fmla="*/ 0 w 220"/>
                <a:gd name="T73" fmla="*/ 112 h 222"/>
                <a:gd name="T74" fmla="*/ 5 w 220"/>
                <a:gd name="T75" fmla="*/ 76 h 222"/>
                <a:gd name="T76" fmla="*/ 21 w 220"/>
                <a:gd name="T77" fmla="*/ 47 h 222"/>
                <a:gd name="T78" fmla="*/ 44 w 220"/>
                <a:gd name="T79" fmla="*/ 23 h 222"/>
                <a:gd name="T80" fmla="*/ 76 w 220"/>
                <a:gd name="T81" fmla="*/ 8 h 222"/>
                <a:gd name="T82" fmla="*/ 110 w 220"/>
                <a:gd name="T8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222">
                  <a:moveTo>
                    <a:pt x="110" y="52"/>
                  </a:moveTo>
                  <a:lnTo>
                    <a:pt x="86" y="57"/>
                  </a:lnTo>
                  <a:lnTo>
                    <a:pt x="68" y="70"/>
                  </a:lnTo>
                  <a:lnTo>
                    <a:pt x="55" y="89"/>
                  </a:lnTo>
                  <a:lnTo>
                    <a:pt x="49" y="112"/>
                  </a:lnTo>
                  <a:lnTo>
                    <a:pt x="55" y="136"/>
                  </a:lnTo>
                  <a:lnTo>
                    <a:pt x="68" y="154"/>
                  </a:lnTo>
                  <a:lnTo>
                    <a:pt x="86" y="167"/>
                  </a:lnTo>
                  <a:lnTo>
                    <a:pt x="110" y="172"/>
                  </a:lnTo>
                  <a:lnTo>
                    <a:pt x="110" y="172"/>
                  </a:lnTo>
                  <a:lnTo>
                    <a:pt x="133" y="167"/>
                  </a:lnTo>
                  <a:lnTo>
                    <a:pt x="152" y="154"/>
                  </a:lnTo>
                  <a:lnTo>
                    <a:pt x="165" y="136"/>
                  </a:lnTo>
                  <a:lnTo>
                    <a:pt x="170" y="112"/>
                  </a:lnTo>
                  <a:lnTo>
                    <a:pt x="165" y="89"/>
                  </a:lnTo>
                  <a:lnTo>
                    <a:pt x="152" y="70"/>
                  </a:lnTo>
                  <a:lnTo>
                    <a:pt x="133" y="57"/>
                  </a:lnTo>
                  <a:lnTo>
                    <a:pt x="110" y="52"/>
                  </a:lnTo>
                  <a:lnTo>
                    <a:pt x="110" y="52"/>
                  </a:lnTo>
                  <a:close/>
                  <a:moveTo>
                    <a:pt x="110" y="0"/>
                  </a:moveTo>
                  <a:lnTo>
                    <a:pt x="110" y="0"/>
                  </a:lnTo>
                  <a:lnTo>
                    <a:pt x="144" y="8"/>
                  </a:lnTo>
                  <a:lnTo>
                    <a:pt x="175" y="23"/>
                  </a:lnTo>
                  <a:lnTo>
                    <a:pt x="199" y="47"/>
                  </a:lnTo>
                  <a:lnTo>
                    <a:pt x="214" y="76"/>
                  </a:lnTo>
                  <a:lnTo>
                    <a:pt x="220" y="112"/>
                  </a:lnTo>
                  <a:lnTo>
                    <a:pt x="214" y="146"/>
                  </a:lnTo>
                  <a:lnTo>
                    <a:pt x="199" y="178"/>
                  </a:lnTo>
                  <a:lnTo>
                    <a:pt x="175" y="201"/>
                  </a:lnTo>
                  <a:lnTo>
                    <a:pt x="144" y="217"/>
                  </a:lnTo>
                  <a:lnTo>
                    <a:pt x="110" y="222"/>
                  </a:lnTo>
                  <a:lnTo>
                    <a:pt x="110" y="222"/>
                  </a:lnTo>
                  <a:lnTo>
                    <a:pt x="76" y="217"/>
                  </a:lnTo>
                  <a:lnTo>
                    <a:pt x="44" y="201"/>
                  </a:lnTo>
                  <a:lnTo>
                    <a:pt x="21" y="178"/>
                  </a:lnTo>
                  <a:lnTo>
                    <a:pt x="5" y="146"/>
                  </a:lnTo>
                  <a:lnTo>
                    <a:pt x="0" y="112"/>
                  </a:lnTo>
                  <a:lnTo>
                    <a:pt x="5" y="76"/>
                  </a:lnTo>
                  <a:lnTo>
                    <a:pt x="21" y="47"/>
                  </a:lnTo>
                  <a:lnTo>
                    <a:pt x="44" y="23"/>
                  </a:lnTo>
                  <a:lnTo>
                    <a:pt x="76" y="8"/>
                  </a:lnTo>
                  <a:lnTo>
                    <a:pt x="11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75" name="Freeform 872"/>
            <p:cNvSpPr/>
            <p:nvPr/>
          </p:nvSpPr>
          <p:spPr bwMode="auto">
            <a:xfrm>
              <a:off x="12905354" y="1101725"/>
              <a:ext cx="407988" cy="149225"/>
            </a:xfrm>
            <a:custGeom>
              <a:avLst/>
              <a:gdLst>
                <a:gd name="T0" fmla="*/ 129 w 257"/>
                <a:gd name="T1" fmla="*/ 0 h 94"/>
                <a:gd name="T2" fmla="*/ 165 w 257"/>
                <a:gd name="T3" fmla="*/ 5 h 94"/>
                <a:gd name="T4" fmla="*/ 199 w 257"/>
                <a:gd name="T5" fmla="*/ 18 h 94"/>
                <a:gd name="T6" fmla="*/ 231 w 257"/>
                <a:gd name="T7" fmla="*/ 39 h 94"/>
                <a:gd name="T8" fmla="*/ 254 w 257"/>
                <a:gd name="T9" fmla="*/ 65 h 94"/>
                <a:gd name="T10" fmla="*/ 257 w 257"/>
                <a:gd name="T11" fmla="*/ 73 h 94"/>
                <a:gd name="T12" fmla="*/ 257 w 257"/>
                <a:gd name="T13" fmla="*/ 78 h 94"/>
                <a:gd name="T14" fmla="*/ 254 w 257"/>
                <a:gd name="T15" fmla="*/ 86 h 94"/>
                <a:gd name="T16" fmla="*/ 249 w 257"/>
                <a:gd name="T17" fmla="*/ 89 h 94"/>
                <a:gd name="T18" fmla="*/ 244 w 257"/>
                <a:gd name="T19" fmla="*/ 92 h 94"/>
                <a:gd name="T20" fmla="*/ 239 w 257"/>
                <a:gd name="T21" fmla="*/ 92 h 94"/>
                <a:gd name="T22" fmla="*/ 231 w 257"/>
                <a:gd name="T23" fmla="*/ 89 h 94"/>
                <a:gd name="T24" fmla="*/ 226 w 257"/>
                <a:gd name="T25" fmla="*/ 86 h 94"/>
                <a:gd name="T26" fmla="*/ 199 w 257"/>
                <a:gd name="T27" fmla="*/ 58 h 94"/>
                <a:gd name="T28" fmla="*/ 168 w 257"/>
                <a:gd name="T29" fmla="*/ 39 h 94"/>
                <a:gd name="T30" fmla="*/ 129 w 257"/>
                <a:gd name="T31" fmla="*/ 34 h 94"/>
                <a:gd name="T32" fmla="*/ 92 w 257"/>
                <a:gd name="T33" fmla="*/ 39 h 94"/>
                <a:gd name="T34" fmla="*/ 58 w 257"/>
                <a:gd name="T35" fmla="*/ 58 h 94"/>
                <a:gd name="T36" fmla="*/ 32 w 257"/>
                <a:gd name="T37" fmla="*/ 86 h 94"/>
                <a:gd name="T38" fmla="*/ 27 w 257"/>
                <a:gd name="T39" fmla="*/ 89 h 94"/>
                <a:gd name="T40" fmla="*/ 24 w 257"/>
                <a:gd name="T41" fmla="*/ 92 h 94"/>
                <a:gd name="T42" fmla="*/ 16 w 257"/>
                <a:gd name="T43" fmla="*/ 94 h 94"/>
                <a:gd name="T44" fmla="*/ 14 w 257"/>
                <a:gd name="T45" fmla="*/ 92 h 94"/>
                <a:gd name="T46" fmla="*/ 8 w 257"/>
                <a:gd name="T47" fmla="*/ 89 h 94"/>
                <a:gd name="T48" fmla="*/ 3 w 257"/>
                <a:gd name="T49" fmla="*/ 86 h 94"/>
                <a:gd name="T50" fmla="*/ 0 w 257"/>
                <a:gd name="T51" fmla="*/ 78 h 94"/>
                <a:gd name="T52" fmla="*/ 0 w 257"/>
                <a:gd name="T53" fmla="*/ 73 h 94"/>
                <a:gd name="T54" fmla="*/ 3 w 257"/>
                <a:gd name="T55" fmla="*/ 65 h 94"/>
                <a:gd name="T56" fmla="*/ 27 w 257"/>
                <a:gd name="T57" fmla="*/ 39 h 94"/>
                <a:gd name="T58" fmla="*/ 58 w 257"/>
                <a:gd name="T59" fmla="*/ 18 h 94"/>
                <a:gd name="T60" fmla="*/ 92 w 257"/>
                <a:gd name="T61" fmla="*/ 5 h 94"/>
                <a:gd name="T62" fmla="*/ 129 w 257"/>
                <a:gd name="T6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7" h="94">
                  <a:moveTo>
                    <a:pt x="129" y="0"/>
                  </a:moveTo>
                  <a:lnTo>
                    <a:pt x="165" y="5"/>
                  </a:lnTo>
                  <a:lnTo>
                    <a:pt x="199" y="18"/>
                  </a:lnTo>
                  <a:lnTo>
                    <a:pt x="231" y="39"/>
                  </a:lnTo>
                  <a:lnTo>
                    <a:pt x="254" y="65"/>
                  </a:lnTo>
                  <a:lnTo>
                    <a:pt x="257" y="73"/>
                  </a:lnTo>
                  <a:lnTo>
                    <a:pt x="257" y="78"/>
                  </a:lnTo>
                  <a:lnTo>
                    <a:pt x="254" y="86"/>
                  </a:lnTo>
                  <a:lnTo>
                    <a:pt x="249" y="89"/>
                  </a:lnTo>
                  <a:lnTo>
                    <a:pt x="244" y="92"/>
                  </a:lnTo>
                  <a:lnTo>
                    <a:pt x="239" y="92"/>
                  </a:lnTo>
                  <a:lnTo>
                    <a:pt x="231" y="89"/>
                  </a:lnTo>
                  <a:lnTo>
                    <a:pt x="226" y="86"/>
                  </a:lnTo>
                  <a:lnTo>
                    <a:pt x="199" y="58"/>
                  </a:lnTo>
                  <a:lnTo>
                    <a:pt x="168" y="39"/>
                  </a:lnTo>
                  <a:lnTo>
                    <a:pt x="129" y="34"/>
                  </a:lnTo>
                  <a:lnTo>
                    <a:pt x="92" y="39"/>
                  </a:lnTo>
                  <a:lnTo>
                    <a:pt x="58" y="58"/>
                  </a:lnTo>
                  <a:lnTo>
                    <a:pt x="32" y="86"/>
                  </a:lnTo>
                  <a:lnTo>
                    <a:pt x="27" y="89"/>
                  </a:lnTo>
                  <a:lnTo>
                    <a:pt x="24" y="92"/>
                  </a:lnTo>
                  <a:lnTo>
                    <a:pt x="16" y="94"/>
                  </a:lnTo>
                  <a:lnTo>
                    <a:pt x="14" y="92"/>
                  </a:lnTo>
                  <a:lnTo>
                    <a:pt x="8" y="89"/>
                  </a:lnTo>
                  <a:lnTo>
                    <a:pt x="3" y="86"/>
                  </a:lnTo>
                  <a:lnTo>
                    <a:pt x="0" y="78"/>
                  </a:lnTo>
                  <a:lnTo>
                    <a:pt x="0" y="73"/>
                  </a:lnTo>
                  <a:lnTo>
                    <a:pt x="3" y="65"/>
                  </a:lnTo>
                  <a:lnTo>
                    <a:pt x="27" y="39"/>
                  </a:lnTo>
                  <a:lnTo>
                    <a:pt x="58" y="18"/>
                  </a:lnTo>
                  <a:lnTo>
                    <a:pt x="92" y="5"/>
                  </a:lnTo>
                  <a:lnTo>
                    <a:pt x="12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76" name="Freeform 873"/>
            <p:cNvSpPr>
              <a:spLocks noEditPoints="1"/>
            </p:cNvSpPr>
            <p:nvPr/>
          </p:nvSpPr>
          <p:spPr bwMode="auto">
            <a:xfrm>
              <a:off x="13567342" y="1181100"/>
              <a:ext cx="352425" cy="352425"/>
            </a:xfrm>
            <a:custGeom>
              <a:avLst/>
              <a:gdLst>
                <a:gd name="T0" fmla="*/ 112 w 222"/>
                <a:gd name="T1" fmla="*/ 52 h 222"/>
                <a:gd name="T2" fmla="*/ 89 w 222"/>
                <a:gd name="T3" fmla="*/ 57 h 222"/>
                <a:gd name="T4" fmla="*/ 68 w 222"/>
                <a:gd name="T5" fmla="*/ 70 h 222"/>
                <a:gd name="T6" fmla="*/ 57 w 222"/>
                <a:gd name="T7" fmla="*/ 89 h 222"/>
                <a:gd name="T8" fmla="*/ 52 w 222"/>
                <a:gd name="T9" fmla="*/ 112 h 222"/>
                <a:gd name="T10" fmla="*/ 57 w 222"/>
                <a:gd name="T11" fmla="*/ 136 h 222"/>
                <a:gd name="T12" fmla="*/ 68 w 222"/>
                <a:gd name="T13" fmla="*/ 154 h 222"/>
                <a:gd name="T14" fmla="*/ 89 w 222"/>
                <a:gd name="T15" fmla="*/ 167 h 222"/>
                <a:gd name="T16" fmla="*/ 112 w 222"/>
                <a:gd name="T17" fmla="*/ 172 h 222"/>
                <a:gd name="T18" fmla="*/ 112 w 222"/>
                <a:gd name="T19" fmla="*/ 172 h 222"/>
                <a:gd name="T20" fmla="*/ 133 w 222"/>
                <a:gd name="T21" fmla="*/ 167 h 222"/>
                <a:gd name="T22" fmla="*/ 154 w 222"/>
                <a:gd name="T23" fmla="*/ 154 h 222"/>
                <a:gd name="T24" fmla="*/ 167 w 222"/>
                <a:gd name="T25" fmla="*/ 136 h 222"/>
                <a:gd name="T26" fmla="*/ 170 w 222"/>
                <a:gd name="T27" fmla="*/ 112 h 222"/>
                <a:gd name="T28" fmla="*/ 167 w 222"/>
                <a:gd name="T29" fmla="*/ 89 h 222"/>
                <a:gd name="T30" fmla="*/ 154 w 222"/>
                <a:gd name="T31" fmla="*/ 70 h 222"/>
                <a:gd name="T32" fmla="*/ 133 w 222"/>
                <a:gd name="T33" fmla="*/ 57 h 222"/>
                <a:gd name="T34" fmla="*/ 112 w 222"/>
                <a:gd name="T35" fmla="*/ 52 h 222"/>
                <a:gd name="T36" fmla="*/ 112 w 222"/>
                <a:gd name="T37" fmla="*/ 52 h 222"/>
                <a:gd name="T38" fmla="*/ 112 w 222"/>
                <a:gd name="T39" fmla="*/ 0 h 222"/>
                <a:gd name="T40" fmla="*/ 112 w 222"/>
                <a:gd name="T41" fmla="*/ 0 h 222"/>
                <a:gd name="T42" fmla="*/ 146 w 222"/>
                <a:gd name="T43" fmla="*/ 8 h 222"/>
                <a:gd name="T44" fmla="*/ 178 w 222"/>
                <a:gd name="T45" fmla="*/ 23 h 222"/>
                <a:gd name="T46" fmla="*/ 201 w 222"/>
                <a:gd name="T47" fmla="*/ 47 h 222"/>
                <a:gd name="T48" fmla="*/ 217 w 222"/>
                <a:gd name="T49" fmla="*/ 76 h 222"/>
                <a:gd name="T50" fmla="*/ 222 w 222"/>
                <a:gd name="T51" fmla="*/ 112 h 222"/>
                <a:gd name="T52" fmla="*/ 217 w 222"/>
                <a:gd name="T53" fmla="*/ 146 h 222"/>
                <a:gd name="T54" fmla="*/ 201 w 222"/>
                <a:gd name="T55" fmla="*/ 178 h 222"/>
                <a:gd name="T56" fmla="*/ 178 w 222"/>
                <a:gd name="T57" fmla="*/ 201 h 222"/>
                <a:gd name="T58" fmla="*/ 146 w 222"/>
                <a:gd name="T59" fmla="*/ 217 h 222"/>
                <a:gd name="T60" fmla="*/ 112 w 222"/>
                <a:gd name="T61" fmla="*/ 222 h 222"/>
                <a:gd name="T62" fmla="*/ 112 w 222"/>
                <a:gd name="T63" fmla="*/ 222 h 222"/>
                <a:gd name="T64" fmla="*/ 76 w 222"/>
                <a:gd name="T65" fmla="*/ 217 h 222"/>
                <a:gd name="T66" fmla="*/ 47 w 222"/>
                <a:gd name="T67" fmla="*/ 201 h 222"/>
                <a:gd name="T68" fmla="*/ 21 w 222"/>
                <a:gd name="T69" fmla="*/ 178 h 222"/>
                <a:gd name="T70" fmla="*/ 5 w 222"/>
                <a:gd name="T71" fmla="*/ 146 h 222"/>
                <a:gd name="T72" fmla="*/ 0 w 222"/>
                <a:gd name="T73" fmla="*/ 112 h 222"/>
                <a:gd name="T74" fmla="*/ 5 w 222"/>
                <a:gd name="T75" fmla="*/ 76 h 222"/>
                <a:gd name="T76" fmla="*/ 21 w 222"/>
                <a:gd name="T77" fmla="*/ 47 h 222"/>
                <a:gd name="T78" fmla="*/ 47 w 222"/>
                <a:gd name="T79" fmla="*/ 23 h 222"/>
                <a:gd name="T80" fmla="*/ 76 w 222"/>
                <a:gd name="T81" fmla="*/ 8 h 222"/>
                <a:gd name="T82" fmla="*/ 112 w 222"/>
                <a:gd name="T8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222">
                  <a:moveTo>
                    <a:pt x="112" y="52"/>
                  </a:moveTo>
                  <a:lnTo>
                    <a:pt x="89" y="57"/>
                  </a:lnTo>
                  <a:lnTo>
                    <a:pt x="68" y="70"/>
                  </a:lnTo>
                  <a:lnTo>
                    <a:pt x="57" y="89"/>
                  </a:lnTo>
                  <a:lnTo>
                    <a:pt x="52" y="112"/>
                  </a:lnTo>
                  <a:lnTo>
                    <a:pt x="57" y="136"/>
                  </a:lnTo>
                  <a:lnTo>
                    <a:pt x="68" y="154"/>
                  </a:lnTo>
                  <a:lnTo>
                    <a:pt x="89" y="167"/>
                  </a:lnTo>
                  <a:lnTo>
                    <a:pt x="112" y="172"/>
                  </a:lnTo>
                  <a:lnTo>
                    <a:pt x="112" y="172"/>
                  </a:lnTo>
                  <a:lnTo>
                    <a:pt x="133" y="167"/>
                  </a:lnTo>
                  <a:lnTo>
                    <a:pt x="154" y="154"/>
                  </a:lnTo>
                  <a:lnTo>
                    <a:pt x="167" y="136"/>
                  </a:lnTo>
                  <a:lnTo>
                    <a:pt x="170" y="112"/>
                  </a:lnTo>
                  <a:lnTo>
                    <a:pt x="167" y="89"/>
                  </a:lnTo>
                  <a:lnTo>
                    <a:pt x="154" y="70"/>
                  </a:lnTo>
                  <a:lnTo>
                    <a:pt x="133" y="57"/>
                  </a:lnTo>
                  <a:lnTo>
                    <a:pt x="112" y="52"/>
                  </a:lnTo>
                  <a:lnTo>
                    <a:pt x="112" y="52"/>
                  </a:lnTo>
                  <a:close/>
                  <a:moveTo>
                    <a:pt x="112" y="0"/>
                  </a:moveTo>
                  <a:lnTo>
                    <a:pt x="112" y="0"/>
                  </a:lnTo>
                  <a:lnTo>
                    <a:pt x="146" y="8"/>
                  </a:lnTo>
                  <a:lnTo>
                    <a:pt x="178" y="23"/>
                  </a:lnTo>
                  <a:lnTo>
                    <a:pt x="201" y="47"/>
                  </a:lnTo>
                  <a:lnTo>
                    <a:pt x="217" y="76"/>
                  </a:lnTo>
                  <a:lnTo>
                    <a:pt x="222" y="112"/>
                  </a:lnTo>
                  <a:lnTo>
                    <a:pt x="217" y="146"/>
                  </a:lnTo>
                  <a:lnTo>
                    <a:pt x="201" y="178"/>
                  </a:lnTo>
                  <a:lnTo>
                    <a:pt x="178" y="201"/>
                  </a:lnTo>
                  <a:lnTo>
                    <a:pt x="146" y="217"/>
                  </a:lnTo>
                  <a:lnTo>
                    <a:pt x="112" y="222"/>
                  </a:lnTo>
                  <a:lnTo>
                    <a:pt x="112" y="222"/>
                  </a:lnTo>
                  <a:lnTo>
                    <a:pt x="76" y="217"/>
                  </a:lnTo>
                  <a:lnTo>
                    <a:pt x="47" y="201"/>
                  </a:lnTo>
                  <a:lnTo>
                    <a:pt x="21" y="178"/>
                  </a:lnTo>
                  <a:lnTo>
                    <a:pt x="5" y="146"/>
                  </a:lnTo>
                  <a:lnTo>
                    <a:pt x="0" y="112"/>
                  </a:lnTo>
                  <a:lnTo>
                    <a:pt x="5" y="76"/>
                  </a:lnTo>
                  <a:lnTo>
                    <a:pt x="21" y="47"/>
                  </a:lnTo>
                  <a:lnTo>
                    <a:pt x="47" y="23"/>
                  </a:lnTo>
                  <a:lnTo>
                    <a:pt x="76" y="8"/>
                  </a:lnTo>
                  <a:lnTo>
                    <a:pt x="11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77" name="Freeform 874"/>
            <p:cNvSpPr/>
            <p:nvPr/>
          </p:nvSpPr>
          <p:spPr bwMode="auto">
            <a:xfrm>
              <a:off x="13537179" y="1101725"/>
              <a:ext cx="412750" cy="149225"/>
            </a:xfrm>
            <a:custGeom>
              <a:avLst/>
              <a:gdLst>
                <a:gd name="T0" fmla="*/ 131 w 260"/>
                <a:gd name="T1" fmla="*/ 0 h 94"/>
                <a:gd name="T2" fmla="*/ 168 w 260"/>
                <a:gd name="T3" fmla="*/ 5 h 94"/>
                <a:gd name="T4" fmla="*/ 202 w 260"/>
                <a:gd name="T5" fmla="*/ 18 h 94"/>
                <a:gd name="T6" fmla="*/ 231 w 260"/>
                <a:gd name="T7" fmla="*/ 39 h 94"/>
                <a:gd name="T8" fmla="*/ 257 w 260"/>
                <a:gd name="T9" fmla="*/ 65 h 94"/>
                <a:gd name="T10" fmla="*/ 260 w 260"/>
                <a:gd name="T11" fmla="*/ 73 h 94"/>
                <a:gd name="T12" fmla="*/ 260 w 260"/>
                <a:gd name="T13" fmla="*/ 78 h 94"/>
                <a:gd name="T14" fmla="*/ 257 w 260"/>
                <a:gd name="T15" fmla="*/ 86 h 94"/>
                <a:gd name="T16" fmla="*/ 252 w 260"/>
                <a:gd name="T17" fmla="*/ 89 h 94"/>
                <a:gd name="T18" fmla="*/ 244 w 260"/>
                <a:gd name="T19" fmla="*/ 92 h 94"/>
                <a:gd name="T20" fmla="*/ 239 w 260"/>
                <a:gd name="T21" fmla="*/ 92 h 94"/>
                <a:gd name="T22" fmla="*/ 233 w 260"/>
                <a:gd name="T23" fmla="*/ 89 h 94"/>
                <a:gd name="T24" fmla="*/ 228 w 260"/>
                <a:gd name="T25" fmla="*/ 86 h 94"/>
                <a:gd name="T26" fmla="*/ 202 w 260"/>
                <a:gd name="T27" fmla="*/ 58 h 94"/>
                <a:gd name="T28" fmla="*/ 168 w 260"/>
                <a:gd name="T29" fmla="*/ 39 h 94"/>
                <a:gd name="T30" fmla="*/ 131 w 260"/>
                <a:gd name="T31" fmla="*/ 34 h 94"/>
                <a:gd name="T32" fmla="*/ 92 w 260"/>
                <a:gd name="T33" fmla="*/ 39 h 94"/>
                <a:gd name="T34" fmla="*/ 58 w 260"/>
                <a:gd name="T35" fmla="*/ 58 h 94"/>
                <a:gd name="T36" fmla="*/ 32 w 260"/>
                <a:gd name="T37" fmla="*/ 86 h 94"/>
                <a:gd name="T38" fmla="*/ 29 w 260"/>
                <a:gd name="T39" fmla="*/ 89 h 94"/>
                <a:gd name="T40" fmla="*/ 24 w 260"/>
                <a:gd name="T41" fmla="*/ 92 h 94"/>
                <a:gd name="T42" fmla="*/ 19 w 260"/>
                <a:gd name="T43" fmla="*/ 94 h 94"/>
                <a:gd name="T44" fmla="*/ 14 w 260"/>
                <a:gd name="T45" fmla="*/ 92 h 94"/>
                <a:gd name="T46" fmla="*/ 8 w 260"/>
                <a:gd name="T47" fmla="*/ 89 h 94"/>
                <a:gd name="T48" fmla="*/ 3 w 260"/>
                <a:gd name="T49" fmla="*/ 86 h 94"/>
                <a:gd name="T50" fmla="*/ 0 w 260"/>
                <a:gd name="T51" fmla="*/ 78 h 94"/>
                <a:gd name="T52" fmla="*/ 0 w 260"/>
                <a:gd name="T53" fmla="*/ 73 h 94"/>
                <a:gd name="T54" fmla="*/ 3 w 260"/>
                <a:gd name="T55" fmla="*/ 65 h 94"/>
                <a:gd name="T56" fmla="*/ 29 w 260"/>
                <a:gd name="T57" fmla="*/ 39 h 94"/>
                <a:gd name="T58" fmla="*/ 58 w 260"/>
                <a:gd name="T59" fmla="*/ 18 h 94"/>
                <a:gd name="T60" fmla="*/ 92 w 260"/>
                <a:gd name="T61" fmla="*/ 5 h 94"/>
                <a:gd name="T62" fmla="*/ 131 w 260"/>
                <a:gd name="T6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 h="94">
                  <a:moveTo>
                    <a:pt x="131" y="0"/>
                  </a:moveTo>
                  <a:lnTo>
                    <a:pt x="168" y="5"/>
                  </a:lnTo>
                  <a:lnTo>
                    <a:pt x="202" y="18"/>
                  </a:lnTo>
                  <a:lnTo>
                    <a:pt x="231" y="39"/>
                  </a:lnTo>
                  <a:lnTo>
                    <a:pt x="257" y="65"/>
                  </a:lnTo>
                  <a:lnTo>
                    <a:pt x="260" y="73"/>
                  </a:lnTo>
                  <a:lnTo>
                    <a:pt x="260" y="78"/>
                  </a:lnTo>
                  <a:lnTo>
                    <a:pt x="257" y="86"/>
                  </a:lnTo>
                  <a:lnTo>
                    <a:pt x="252" y="89"/>
                  </a:lnTo>
                  <a:lnTo>
                    <a:pt x="244" y="92"/>
                  </a:lnTo>
                  <a:lnTo>
                    <a:pt x="239" y="92"/>
                  </a:lnTo>
                  <a:lnTo>
                    <a:pt x="233" y="89"/>
                  </a:lnTo>
                  <a:lnTo>
                    <a:pt x="228" y="86"/>
                  </a:lnTo>
                  <a:lnTo>
                    <a:pt x="202" y="58"/>
                  </a:lnTo>
                  <a:lnTo>
                    <a:pt x="168" y="39"/>
                  </a:lnTo>
                  <a:lnTo>
                    <a:pt x="131" y="34"/>
                  </a:lnTo>
                  <a:lnTo>
                    <a:pt x="92" y="39"/>
                  </a:lnTo>
                  <a:lnTo>
                    <a:pt x="58" y="58"/>
                  </a:lnTo>
                  <a:lnTo>
                    <a:pt x="32" y="86"/>
                  </a:lnTo>
                  <a:lnTo>
                    <a:pt x="29" y="89"/>
                  </a:lnTo>
                  <a:lnTo>
                    <a:pt x="24" y="92"/>
                  </a:lnTo>
                  <a:lnTo>
                    <a:pt x="19" y="94"/>
                  </a:lnTo>
                  <a:lnTo>
                    <a:pt x="14" y="92"/>
                  </a:lnTo>
                  <a:lnTo>
                    <a:pt x="8" y="89"/>
                  </a:lnTo>
                  <a:lnTo>
                    <a:pt x="3" y="86"/>
                  </a:lnTo>
                  <a:lnTo>
                    <a:pt x="0" y="78"/>
                  </a:lnTo>
                  <a:lnTo>
                    <a:pt x="0" y="73"/>
                  </a:lnTo>
                  <a:lnTo>
                    <a:pt x="3" y="65"/>
                  </a:lnTo>
                  <a:lnTo>
                    <a:pt x="29" y="39"/>
                  </a:lnTo>
                  <a:lnTo>
                    <a:pt x="58" y="18"/>
                  </a:lnTo>
                  <a:lnTo>
                    <a:pt x="92" y="5"/>
                  </a:lnTo>
                  <a:lnTo>
                    <a:pt x="13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78" name="Freeform 875"/>
            <p:cNvSpPr/>
            <p:nvPr/>
          </p:nvSpPr>
          <p:spPr bwMode="auto">
            <a:xfrm>
              <a:off x="13226029" y="801688"/>
              <a:ext cx="611188" cy="719138"/>
            </a:xfrm>
            <a:custGeom>
              <a:avLst/>
              <a:gdLst>
                <a:gd name="T0" fmla="*/ 162 w 385"/>
                <a:gd name="T1" fmla="*/ 0 h 453"/>
                <a:gd name="T2" fmla="*/ 272 w 385"/>
                <a:gd name="T3" fmla="*/ 110 h 453"/>
                <a:gd name="T4" fmla="*/ 280 w 385"/>
                <a:gd name="T5" fmla="*/ 113 h 453"/>
                <a:gd name="T6" fmla="*/ 351 w 385"/>
                <a:gd name="T7" fmla="*/ 79 h 453"/>
                <a:gd name="T8" fmla="*/ 364 w 385"/>
                <a:gd name="T9" fmla="*/ 79 h 453"/>
                <a:gd name="T10" fmla="*/ 377 w 385"/>
                <a:gd name="T11" fmla="*/ 84 h 453"/>
                <a:gd name="T12" fmla="*/ 385 w 385"/>
                <a:gd name="T13" fmla="*/ 100 h 453"/>
                <a:gd name="T14" fmla="*/ 382 w 385"/>
                <a:gd name="T15" fmla="*/ 113 h 453"/>
                <a:gd name="T16" fmla="*/ 372 w 385"/>
                <a:gd name="T17" fmla="*/ 123 h 453"/>
                <a:gd name="T18" fmla="*/ 267 w 385"/>
                <a:gd name="T19" fmla="*/ 168 h 453"/>
                <a:gd name="T20" fmla="*/ 259 w 385"/>
                <a:gd name="T21" fmla="*/ 165 h 453"/>
                <a:gd name="T22" fmla="*/ 196 w 385"/>
                <a:gd name="T23" fmla="*/ 105 h 453"/>
                <a:gd name="T24" fmla="*/ 189 w 385"/>
                <a:gd name="T25" fmla="*/ 108 h 453"/>
                <a:gd name="T26" fmla="*/ 120 w 385"/>
                <a:gd name="T27" fmla="*/ 173 h 453"/>
                <a:gd name="T28" fmla="*/ 123 w 385"/>
                <a:gd name="T29" fmla="*/ 181 h 453"/>
                <a:gd name="T30" fmla="*/ 152 w 385"/>
                <a:gd name="T31" fmla="*/ 210 h 453"/>
                <a:gd name="T32" fmla="*/ 181 w 385"/>
                <a:gd name="T33" fmla="*/ 236 h 453"/>
                <a:gd name="T34" fmla="*/ 183 w 385"/>
                <a:gd name="T35" fmla="*/ 244 h 453"/>
                <a:gd name="T36" fmla="*/ 131 w 385"/>
                <a:gd name="T37" fmla="*/ 372 h 453"/>
                <a:gd name="T38" fmla="*/ 131 w 385"/>
                <a:gd name="T39" fmla="*/ 380 h 453"/>
                <a:gd name="T40" fmla="*/ 144 w 385"/>
                <a:gd name="T41" fmla="*/ 401 h 453"/>
                <a:gd name="T42" fmla="*/ 149 w 385"/>
                <a:gd name="T43" fmla="*/ 432 h 453"/>
                <a:gd name="T44" fmla="*/ 131 w 385"/>
                <a:gd name="T45" fmla="*/ 451 h 453"/>
                <a:gd name="T46" fmla="*/ 115 w 385"/>
                <a:gd name="T47" fmla="*/ 453 h 453"/>
                <a:gd name="T48" fmla="*/ 100 w 385"/>
                <a:gd name="T49" fmla="*/ 446 h 453"/>
                <a:gd name="T50" fmla="*/ 58 w 385"/>
                <a:gd name="T51" fmla="*/ 393 h 453"/>
                <a:gd name="T52" fmla="*/ 55 w 385"/>
                <a:gd name="T53" fmla="*/ 383 h 453"/>
                <a:gd name="T54" fmla="*/ 107 w 385"/>
                <a:gd name="T55" fmla="*/ 265 h 453"/>
                <a:gd name="T56" fmla="*/ 107 w 385"/>
                <a:gd name="T57" fmla="*/ 257 h 453"/>
                <a:gd name="T58" fmla="*/ 89 w 385"/>
                <a:gd name="T59" fmla="*/ 239 h 453"/>
                <a:gd name="T60" fmla="*/ 42 w 385"/>
                <a:gd name="T61" fmla="*/ 197 h 453"/>
                <a:gd name="T62" fmla="*/ 3 w 385"/>
                <a:gd name="T63" fmla="*/ 165 h 453"/>
                <a:gd name="T64" fmla="*/ 0 w 385"/>
                <a:gd name="T65" fmla="*/ 157 h 453"/>
                <a:gd name="T66" fmla="*/ 155 w 385"/>
                <a:gd name="T67" fmla="*/ 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5" h="453">
                  <a:moveTo>
                    <a:pt x="157" y="0"/>
                  </a:moveTo>
                  <a:lnTo>
                    <a:pt x="162" y="0"/>
                  </a:lnTo>
                  <a:lnTo>
                    <a:pt x="165" y="3"/>
                  </a:lnTo>
                  <a:lnTo>
                    <a:pt x="272" y="110"/>
                  </a:lnTo>
                  <a:lnTo>
                    <a:pt x="278" y="113"/>
                  </a:lnTo>
                  <a:lnTo>
                    <a:pt x="280" y="113"/>
                  </a:lnTo>
                  <a:lnTo>
                    <a:pt x="285" y="113"/>
                  </a:lnTo>
                  <a:lnTo>
                    <a:pt x="351" y="79"/>
                  </a:lnTo>
                  <a:lnTo>
                    <a:pt x="356" y="79"/>
                  </a:lnTo>
                  <a:lnTo>
                    <a:pt x="364" y="79"/>
                  </a:lnTo>
                  <a:lnTo>
                    <a:pt x="372" y="82"/>
                  </a:lnTo>
                  <a:lnTo>
                    <a:pt x="377" y="84"/>
                  </a:lnTo>
                  <a:lnTo>
                    <a:pt x="382" y="92"/>
                  </a:lnTo>
                  <a:lnTo>
                    <a:pt x="385" y="100"/>
                  </a:lnTo>
                  <a:lnTo>
                    <a:pt x="385" y="108"/>
                  </a:lnTo>
                  <a:lnTo>
                    <a:pt x="382" y="113"/>
                  </a:lnTo>
                  <a:lnTo>
                    <a:pt x="377" y="121"/>
                  </a:lnTo>
                  <a:lnTo>
                    <a:pt x="372" y="123"/>
                  </a:lnTo>
                  <a:lnTo>
                    <a:pt x="272" y="168"/>
                  </a:lnTo>
                  <a:lnTo>
                    <a:pt x="267" y="168"/>
                  </a:lnTo>
                  <a:lnTo>
                    <a:pt x="265" y="168"/>
                  </a:lnTo>
                  <a:lnTo>
                    <a:pt x="259" y="165"/>
                  </a:lnTo>
                  <a:lnTo>
                    <a:pt x="199" y="108"/>
                  </a:lnTo>
                  <a:lnTo>
                    <a:pt x="196" y="105"/>
                  </a:lnTo>
                  <a:lnTo>
                    <a:pt x="191" y="105"/>
                  </a:lnTo>
                  <a:lnTo>
                    <a:pt x="189" y="108"/>
                  </a:lnTo>
                  <a:lnTo>
                    <a:pt x="123" y="171"/>
                  </a:lnTo>
                  <a:lnTo>
                    <a:pt x="120" y="173"/>
                  </a:lnTo>
                  <a:lnTo>
                    <a:pt x="120" y="178"/>
                  </a:lnTo>
                  <a:lnTo>
                    <a:pt x="123" y="181"/>
                  </a:lnTo>
                  <a:lnTo>
                    <a:pt x="136" y="194"/>
                  </a:lnTo>
                  <a:lnTo>
                    <a:pt x="152" y="210"/>
                  </a:lnTo>
                  <a:lnTo>
                    <a:pt x="168" y="226"/>
                  </a:lnTo>
                  <a:lnTo>
                    <a:pt x="181" y="236"/>
                  </a:lnTo>
                  <a:lnTo>
                    <a:pt x="183" y="239"/>
                  </a:lnTo>
                  <a:lnTo>
                    <a:pt x="183" y="244"/>
                  </a:lnTo>
                  <a:lnTo>
                    <a:pt x="183" y="249"/>
                  </a:lnTo>
                  <a:lnTo>
                    <a:pt x="131" y="372"/>
                  </a:lnTo>
                  <a:lnTo>
                    <a:pt x="131" y="375"/>
                  </a:lnTo>
                  <a:lnTo>
                    <a:pt x="131" y="380"/>
                  </a:lnTo>
                  <a:lnTo>
                    <a:pt x="134" y="385"/>
                  </a:lnTo>
                  <a:lnTo>
                    <a:pt x="144" y="401"/>
                  </a:lnTo>
                  <a:lnTo>
                    <a:pt x="152" y="417"/>
                  </a:lnTo>
                  <a:lnTo>
                    <a:pt x="149" y="432"/>
                  </a:lnTo>
                  <a:lnTo>
                    <a:pt x="139" y="446"/>
                  </a:lnTo>
                  <a:lnTo>
                    <a:pt x="131" y="451"/>
                  </a:lnTo>
                  <a:lnTo>
                    <a:pt x="123" y="453"/>
                  </a:lnTo>
                  <a:lnTo>
                    <a:pt x="115" y="453"/>
                  </a:lnTo>
                  <a:lnTo>
                    <a:pt x="107" y="451"/>
                  </a:lnTo>
                  <a:lnTo>
                    <a:pt x="100" y="446"/>
                  </a:lnTo>
                  <a:lnTo>
                    <a:pt x="92" y="440"/>
                  </a:lnTo>
                  <a:lnTo>
                    <a:pt x="58" y="393"/>
                  </a:lnTo>
                  <a:lnTo>
                    <a:pt x="55" y="388"/>
                  </a:lnTo>
                  <a:lnTo>
                    <a:pt x="55" y="383"/>
                  </a:lnTo>
                  <a:lnTo>
                    <a:pt x="58" y="380"/>
                  </a:lnTo>
                  <a:lnTo>
                    <a:pt x="107" y="265"/>
                  </a:lnTo>
                  <a:lnTo>
                    <a:pt x="110" y="260"/>
                  </a:lnTo>
                  <a:lnTo>
                    <a:pt x="107" y="257"/>
                  </a:lnTo>
                  <a:lnTo>
                    <a:pt x="105" y="252"/>
                  </a:lnTo>
                  <a:lnTo>
                    <a:pt x="89" y="239"/>
                  </a:lnTo>
                  <a:lnTo>
                    <a:pt x="66" y="218"/>
                  </a:lnTo>
                  <a:lnTo>
                    <a:pt x="42" y="197"/>
                  </a:lnTo>
                  <a:lnTo>
                    <a:pt x="18" y="178"/>
                  </a:lnTo>
                  <a:lnTo>
                    <a:pt x="3" y="165"/>
                  </a:lnTo>
                  <a:lnTo>
                    <a:pt x="0" y="160"/>
                  </a:lnTo>
                  <a:lnTo>
                    <a:pt x="0" y="157"/>
                  </a:lnTo>
                  <a:lnTo>
                    <a:pt x="3" y="155"/>
                  </a:lnTo>
                  <a:lnTo>
                    <a:pt x="155" y="3"/>
                  </a:lnTo>
                  <a:lnTo>
                    <a:pt x="15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79" name="Freeform 876"/>
            <p:cNvSpPr/>
            <p:nvPr/>
          </p:nvSpPr>
          <p:spPr bwMode="auto">
            <a:xfrm>
              <a:off x="10311379" y="1030288"/>
              <a:ext cx="769938" cy="644525"/>
            </a:xfrm>
            <a:custGeom>
              <a:avLst/>
              <a:gdLst>
                <a:gd name="T0" fmla="*/ 171 w 485"/>
                <a:gd name="T1" fmla="*/ 0 h 406"/>
                <a:gd name="T2" fmla="*/ 189 w 485"/>
                <a:gd name="T3" fmla="*/ 19 h 406"/>
                <a:gd name="T4" fmla="*/ 215 w 485"/>
                <a:gd name="T5" fmla="*/ 29 h 406"/>
                <a:gd name="T6" fmla="*/ 247 w 485"/>
                <a:gd name="T7" fmla="*/ 32 h 406"/>
                <a:gd name="T8" fmla="*/ 278 w 485"/>
                <a:gd name="T9" fmla="*/ 29 h 406"/>
                <a:gd name="T10" fmla="*/ 304 w 485"/>
                <a:gd name="T11" fmla="*/ 19 h 406"/>
                <a:gd name="T12" fmla="*/ 323 w 485"/>
                <a:gd name="T13" fmla="*/ 0 h 406"/>
                <a:gd name="T14" fmla="*/ 328 w 485"/>
                <a:gd name="T15" fmla="*/ 3 h 406"/>
                <a:gd name="T16" fmla="*/ 344 w 485"/>
                <a:gd name="T17" fmla="*/ 13 h 406"/>
                <a:gd name="T18" fmla="*/ 367 w 485"/>
                <a:gd name="T19" fmla="*/ 29 h 406"/>
                <a:gd name="T20" fmla="*/ 393 w 485"/>
                <a:gd name="T21" fmla="*/ 48 h 406"/>
                <a:gd name="T22" fmla="*/ 422 w 485"/>
                <a:gd name="T23" fmla="*/ 71 h 406"/>
                <a:gd name="T24" fmla="*/ 448 w 485"/>
                <a:gd name="T25" fmla="*/ 95 h 406"/>
                <a:gd name="T26" fmla="*/ 469 w 485"/>
                <a:gd name="T27" fmla="*/ 118 h 406"/>
                <a:gd name="T28" fmla="*/ 485 w 485"/>
                <a:gd name="T29" fmla="*/ 142 h 406"/>
                <a:gd name="T30" fmla="*/ 438 w 485"/>
                <a:gd name="T31" fmla="*/ 212 h 406"/>
                <a:gd name="T32" fmla="*/ 435 w 485"/>
                <a:gd name="T33" fmla="*/ 207 h 406"/>
                <a:gd name="T34" fmla="*/ 427 w 485"/>
                <a:gd name="T35" fmla="*/ 199 h 406"/>
                <a:gd name="T36" fmla="*/ 414 w 485"/>
                <a:gd name="T37" fmla="*/ 186 h 406"/>
                <a:gd name="T38" fmla="*/ 401 w 485"/>
                <a:gd name="T39" fmla="*/ 173 h 406"/>
                <a:gd name="T40" fmla="*/ 388 w 485"/>
                <a:gd name="T41" fmla="*/ 160 h 406"/>
                <a:gd name="T42" fmla="*/ 375 w 485"/>
                <a:gd name="T43" fmla="*/ 150 h 406"/>
                <a:gd name="T44" fmla="*/ 378 w 485"/>
                <a:gd name="T45" fmla="*/ 406 h 406"/>
                <a:gd name="T46" fmla="*/ 108 w 485"/>
                <a:gd name="T47" fmla="*/ 406 h 406"/>
                <a:gd name="T48" fmla="*/ 108 w 485"/>
                <a:gd name="T49" fmla="*/ 150 h 406"/>
                <a:gd name="T50" fmla="*/ 97 w 485"/>
                <a:gd name="T51" fmla="*/ 160 h 406"/>
                <a:gd name="T52" fmla="*/ 84 w 485"/>
                <a:gd name="T53" fmla="*/ 173 h 406"/>
                <a:gd name="T54" fmla="*/ 69 w 485"/>
                <a:gd name="T55" fmla="*/ 186 h 406"/>
                <a:gd name="T56" fmla="*/ 58 w 485"/>
                <a:gd name="T57" fmla="*/ 199 h 406"/>
                <a:gd name="T58" fmla="*/ 50 w 485"/>
                <a:gd name="T59" fmla="*/ 207 h 406"/>
                <a:gd name="T60" fmla="*/ 45 w 485"/>
                <a:gd name="T61" fmla="*/ 212 h 406"/>
                <a:gd name="T62" fmla="*/ 0 w 485"/>
                <a:gd name="T63" fmla="*/ 142 h 406"/>
                <a:gd name="T64" fmla="*/ 14 w 485"/>
                <a:gd name="T65" fmla="*/ 121 h 406"/>
                <a:gd name="T66" fmla="*/ 32 w 485"/>
                <a:gd name="T67" fmla="*/ 100 h 406"/>
                <a:gd name="T68" fmla="*/ 55 w 485"/>
                <a:gd name="T69" fmla="*/ 79 h 406"/>
                <a:gd name="T70" fmla="*/ 82 w 485"/>
                <a:gd name="T71" fmla="*/ 58 h 406"/>
                <a:gd name="T72" fmla="*/ 108 w 485"/>
                <a:gd name="T73" fmla="*/ 40 h 406"/>
                <a:gd name="T74" fmla="*/ 131 w 485"/>
                <a:gd name="T75" fmla="*/ 24 h 406"/>
                <a:gd name="T76" fmla="*/ 152 w 485"/>
                <a:gd name="T77" fmla="*/ 11 h 406"/>
                <a:gd name="T78" fmla="*/ 165 w 485"/>
                <a:gd name="T79" fmla="*/ 3 h 406"/>
                <a:gd name="T80" fmla="*/ 171 w 485"/>
                <a:gd name="T8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06">
                  <a:moveTo>
                    <a:pt x="171" y="0"/>
                  </a:moveTo>
                  <a:lnTo>
                    <a:pt x="189" y="19"/>
                  </a:lnTo>
                  <a:lnTo>
                    <a:pt x="215" y="29"/>
                  </a:lnTo>
                  <a:lnTo>
                    <a:pt x="247" y="32"/>
                  </a:lnTo>
                  <a:lnTo>
                    <a:pt x="278" y="29"/>
                  </a:lnTo>
                  <a:lnTo>
                    <a:pt x="304" y="19"/>
                  </a:lnTo>
                  <a:lnTo>
                    <a:pt x="323" y="0"/>
                  </a:lnTo>
                  <a:lnTo>
                    <a:pt x="328" y="3"/>
                  </a:lnTo>
                  <a:lnTo>
                    <a:pt x="344" y="13"/>
                  </a:lnTo>
                  <a:lnTo>
                    <a:pt x="367" y="29"/>
                  </a:lnTo>
                  <a:lnTo>
                    <a:pt x="393" y="48"/>
                  </a:lnTo>
                  <a:lnTo>
                    <a:pt x="422" y="71"/>
                  </a:lnTo>
                  <a:lnTo>
                    <a:pt x="448" y="95"/>
                  </a:lnTo>
                  <a:lnTo>
                    <a:pt x="469" y="118"/>
                  </a:lnTo>
                  <a:lnTo>
                    <a:pt x="485" y="142"/>
                  </a:lnTo>
                  <a:lnTo>
                    <a:pt x="438" y="212"/>
                  </a:lnTo>
                  <a:lnTo>
                    <a:pt x="435" y="207"/>
                  </a:lnTo>
                  <a:lnTo>
                    <a:pt x="427" y="199"/>
                  </a:lnTo>
                  <a:lnTo>
                    <a:pt x="414" y="186"/>
                  </a:lnTo>
                  <a:lnTo>
                    <a:pt x="401" y="173"/>
                  </a:lnTo>
                  <a:lnTo>
                    <a:pt x="388" y="160"/>
                  </a:lnTo>
                  <a:lnTo>
                    <a:pt x="375" y="150"/>
                  </a:lnTo>
                  <a:lnTo>
                    <a:pt x="378" y="406"/>
                  </a:lnTo>
                  <a:lnTo>
                    <a:pt x="108" y="406"/>
                  </a:lnTo>
                  <a:lnTo>
                    <a:pt x="108" y="150"/>
                  </a:lnTo>
                  <a:lnTo>
                    <a:pt x="97" y="160"/>
                  </a:lnTo>
                  <a:lnTo>
                    <a:pt x="84" y="173"/>
                  </a:lnTo>
                  <a:lnTo>
                    <a:pt x="69" y="186"/>
                  </a:lnTo>
                  <a:lnTo>
                    <a:pt x="58" y="199"/>
                  </a:lnTo>
                  <a:lnTo>
                    <a:pt x="50" y="207"/>
                  </a:lnTo>
                  <a:lnTo>
                    <a:pt x="45" y="212"/>
                  </a:lnTo>
                  <a:lnTo>
                    <a:pt x="0" y="142"/>
                  </a:lnTo>
                  <a:lnTo>
                    <a:pt x="14" y="121"/>
                  </a:lnTo>
                  <a:lnTo>
                    <a:pt x="32" y="100"/>
                  </a:lnTo>
                  <a:lnTo>
                    <a:pt x="55" y="79"/>
                  </a:lnTo>
                  <a:lnTo>
                    <a:pt x="82" y="58"/>
                  </a:lnTo>
                  <a:lnTo>
                    <a:pt x="108" y="40"/>
                  </a:lnTo>
                  <a:lnTo>
                    <a:pt x="131" y="24"/>
                  </a:lnTo>
                  <a:lnTo>
                    <a:pt x="152" y="11"/>
                  </a:lnTo>
                  <a:lnTo>
                    <a:pt x="165" y="3"/>
                  </a:lnTo>
                  <a:lnTo>
                    <a:pt x="17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80" name="Freeform 877"/>
            <p:cNvSpPr/>
            <p:nvPr/>
          </p:nvSpPr>
          <p:spPr bwMode="auto">
            <a:xfrm>
              <a:off x="10598717" y="1001713"/>
              <a:ext cx="212725" cy="61913"/>
            </a:xfrm>
            <a:custGeom>
              <a:avLst/>
              <a:gdLst>
                <a:gd name="T0" fmla="*/ 5 w 134"/>
                <a:gd name="T1" fmla="*/ 0 h 39"/>
                <a:gd name="T2" fmla="*/ 11 w 134"/>
                <a:gd name="T3" fmla="*/ 0 h 39"/>
                <a:gd name="T4" fmla="*/ 13 w 134"/>
                <a:gd name="T5" fmla="*/ 3 h 39"/>
                <a:gd name="T6" fmla="*/ 24 w 134"/>
                <a:gd name="T7" fmla="*/ 13 h 39"/>
                <a:gd name="T8" fmla="*/ 42 w 134"/>
                <a:gd name="T9" fmla="*/ 21 h 39"/>
                <a:gd name="T10" fmla="*/ 66 w 134"/>
                <a:gd name="T11" fmla="*/ 24 h 39"/>
                <a:gd name="T12" fmla="*/ 92 w 134"/>
                <a:gd name="T13" fmla="*/ 21 h 39"/>
                <a:gd name="T14" fmla="*/ 110 w 134"/>
                <a:gd name="T15" fmla="*/ 13 h 39"/>
                <a:gd name="T16" fmla="*/ 121 w 134"/>
                <a:gd name="T17" fmla="*/ 3 h 39"/>
                <a:gd name="T18" fmla="*/ 123 w 134"/>
                <a:gd name="T19" fmla="*/ 0 h 39"/>
                <a:gd name="T20" fmla="*/ 126 w 134"/>
                <a:gd name="T21" fmla="*/ 0 h 39"/>
                <a:gd name="T22" fmla="*/ 131 w 134"/>
                <a:gd name="T23" fmla="*/ 0 h 39"/>
                <a:gd name="T24" fmla="*/ 134 w 134"/>
                <a:gd name="T25" fmla="*/ 3 h 39"/>
                <a:gd name="T26" fmla="*/ 134 w 134"/>
                <a:gd name="T27" fmla="*/ 8 h 39"/>
                <a:gd name="T28" fmla="*/ 134 w 134"/>
                <a:gd name="T29" fmla="*/ 11 h 39"/>
                <a:gd name="T30" fmla="*/ 118 w 134"/>
                <a:gd name="T31" fmla="*/ 26 h 39"/>
                <a:gd name="T32" fmla="*/ 94 w 134"/>
                <a:gd name="T33" fmla="*/ 34 h 39"/>
                <a:gd name="T34" fmla="*/ 66 w 134"/>
                <a:gd name="T35" fmla="*/ 39 h 39"/>
                <a:gd name="T36" fmla="*/ 37 w 134"/>
                <a:gd name="T37" fmla="*/ 34 h 39"/>
                <a:gd name="T38" fmla="*/ 13 w 134"/>
                <a:gd name="T39" fmla="*/ 26 h 39"/>
                <a:gd name="T40" fmla="*/ 0 w 134"/>
                <a:gd name="T41" fmla="*/ 11 h 39"/>
                <a:gd name="T42" fmla="*/ 0 w 134"/>
                <a:gd name="T43" fmla="*/ 8 h 39"/>
                <a:gd name="T44" fmla="*/ 0 w 134"/>
                <a:gd name="T45" fmla="*/ 3 h 39"/>
                <a:gd name="T46" fmla="*/ 3 w 134"/>
                <a:gd name="T47" fmla="*/ 0 h 39"/>
                <a:gd name="T48" fmla="*/ 5 w 134"/>
                <a:gd name="T4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39">
                  <a:moveTo>
                    <a:pt x="5" y="0"/>
                  </a:moveTo>
                  <a:lnTo>
                    <a:pt x="11" y="0"/>
                  </a:lnTo>
                  <a:lnTo>
                    <a:pt x="13" y="3"/>
                  </a:lnTo>
                  <a:lnTo>
                    <a:pt x="24" y="13"/>
                  </a:lnTo>
                  <a:lnTo>
                    <a:pt x="42" y="21"/>
                  </a:lnTo>
                  <a:lnTo>
                    <a:pt x="66" y="24"/>
                  </a:lnTo>
                  <a:lnTo>
                    <a:pt x="92" y="21"/>
                  </a:lnTo>
                  <a:lnTo>
                    <a:pt x="110" y="13"/>
                  </a:lnTo>
                  <a:lnTo>
                    <a:pt x="121" y="3"/>
                  </a:lnTo>
                  <a:lnTo>
                    <a:pt x="123" y="0"/>
                  </a:lnTo>
                  <a:lnTo>
                    <a:pt x="126" y="0"/>
                  </a:lnTo>
                  <a:lnTo>
                    <a:pt x="131" y="0"/>
                  </a:lnTo>
                  <a:lnTo>
                    <a:pt x="134" y="3"/>
                  </a:lnTo>
                  <a:lnTo>
                    <a:pt x="134" y="8"/>
                  </a:lnTo>
                  <a:lnTo>
                    <a:pt x="134" y="11"/>
                  </a:lnTo>
                  <a:lnTo>
                    <a:pt x="118" y="26"/>
                  </a:lnTo>
                  <a:lnTo>
                    <a:pt x="94" y="34"/>
                  </a:lnTo>
                  <a:lnTo>
                    <a:pt x="66" y="39"/>
                  </a:lnTo>
                  <a:lnTo>
                    <a:pt x="37" y="34"/>
                  </a:lnTo>
                  <a:lnTo>
                    <a:pt x="13" y="26"/>
                  </a:lnTo>
                  <a:lnTo>
                    <a:pt x="0" y="11"/>
                  </a:lnTo>
                  <a:lnTo>
                    <a:pt x="0" y="8"/>
                  </a:lnTo>
                  <a:lnTo>
                    <a:pt x="0" y="3"/>
                  </a:lnTo>
                  <a:lnTo>
                    <a:pt x="3" y="0"/>
                  </a:lnTo>
                  <a:lnTo>
                    <a:pt x="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81" name="Freeform 878"/>
            <p:cNvSpPr/>
            <p:nvPr/>
          </p:nvSpPr>
          <p:spPr bwMode="auto">
            <a:xfrm>
              <a:off x="16123217" y="2655888"/>
              <a:ext cx="490538" cy="303213"/>
            </a:xfrm>
            <a:custGeom>
              <a:avLst/>
              <a:gdLst>
                <a:gd name="T0" fmla="*/ 58 w 309"/>
                <a:gd name="T1" fmla="*/ 0 h 191"/>
                <a:gd name="T2" fmla="*/ 252 w 309"/>
                <a:gd name="T3" fmla="*/ 0 h 191"/>
                <a:gd name="T4" fmla="*/ 275 w 309"/>
                <a:gd name="T5" fmla="*/ 5 h 191"/>
                <a:gd name="T6" fmla="*/ 293 w 309"/>
                <a:gd name="T7" fmla="*/ 19 h 191"/>
                <a:gd name="T8" fmla="*/ 304 w 309"/>
                <a:gd name="T9" fmla="*/ 37 h 191"/>
                <a:gd name="T10" fmla="*/ 309 w 309"/>
                <a:gd name="T11" fmla="*/ 60 h 191"/>
                <a:gd name="T12" fmla="*/ 309 w 309"/>
                <a:gd name="T13" fmla="*/ 191 h 191"/>
                <a:gd name="T14" fmla="*/ 262 w 309"/>
                <a:gd name="T15" fmla="*/ 191 h 191"/>
                <a:gd name="T16" fmla="*/ 262 w 309"/>
                <a:gd name="T17" fmla="*/ 60 h 191"/>
                <a:gd name="T18" fmla="*/ 262 w 309"/>
                <a:gd name="T19" fmla="*/ 55 h 191"/>
                <a:gd name="T20" fmla="*/ 259 w 309"/>
                <a:gd name="T21" fmla="*/ 50 h 191"/>
                <a:gd name="T22" fmla="*/ 257 w 309"/>
                <a:gd name="T23" fmla="*/ 47 h 191"/>
                <a:gd name="T24" fmla="*/ 252 w 309"/>
                <a:gd name="T25" fmla="*/ 47 h 191"/>
                <a:gd name="T26" fmla="*/ 58 w 309"/>
                <a:gd name="T27" fmla="*/ 47 h 191"/>
                <a:gd name="T28" fmla="*/ 52 w 309"/>
                <a:gd name="T29" fmla="*/ 50 h 191"/>
                <a:gd name="T30" fmla="*/ 47 w 309"/>
                <a:gd name="T31" fmla="*/ 53 h 191"/>
                <a:gd name="T32" fmla="*/ 47 w 309"/>
                <a:gd name="T33" fmla="*/ 60 h 191"/>
                <a:gd name="T34" fmla="*/ 47 w 309"/>
                <a:gd name="T35" fmla="*/ 134 h 191"/>
                <a:gd name="T36" fmla="*/ 0 w 309"/>
                <a:gd name="T37" fmla="*/ 134 h 191"/>
                <a:gd name="T38" fmla="*/ 0 w 309"/>
                <a:gd name="T39" fmla="*/ 60 h 191"/>
                <a:gd name="T40" fmla="*/ 5 w 309"/>
                <a:gd name="T41" fmla="*/ 37 h 191"/>
                <a:gd name="T42" fmla="*/ 16 w 309"/>
                <a:gd name="T43" fmla="*/ 19 h 191"/>
                <a:gd name="T44" fmla="*/ 34 w 309"/>
                <a:gd name="T45" fmla="*/ 5 h 191"/>
                <a:gd name="T46" fmla="*/ 58 w 309"/>
                <a:gd name="T4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9" h="191">
                  <a:moveTo>
                    <a:pt x="58" y="0"/>
                  </a:moveTo>
                  <a:lnTo>
                    <a:pt x="252" y="0"/>
                  </a:lnTo>
                  <a:lnTo>
                    <a:pt x="275" y="5"/>
                  </a:lnTo>
                  <a:lnTo>
                    <a:pt x="293" y="19"/>
                  </a:lnTo>
                  <a:lnTo>
                    <a:pt x="304" y="37"/>
                  </a:lnTo>
                  <a:lnTo>
                    <a:pt x="309" y="60"/>
                  </a:lnTo>
                  <a:lnTo>
                    <a:pt x="309" y="191"/>
                  </a:lnTo>
                  <a:lnTo>
                    <a:pt x="262" y="191"/>
                  </a:lnTo>
                  <a:lnTo>
                    <a:pt x="262" y="60"/>
                  </a:lnTo>
                  <a:lnTo>
                    <a:pt x="262" y="55"/>
                  </a:lnTo>
                  <a:lnTo>
                    <a:pt x="259" y="50"/>
                  </a:lnTo>
                  <a:lnTo>
                    <a:pt x="257" y="47"/>
                  </a:lnTo>
                  <a:lnTo>
                    <a:pt x="252" y="47"/>
                  </a:lnTo>
                  <a:lnTo>
                    <a:pt x="58" y="47"/>
                  </a:lnTo>
                  <a:lnTo>
                    <a:pt x="52" y="50"/>
                  </a:lnTo>
                  <a:lnTo>
                    <a:pt x="47" y="53"/>
                  </a:lnTo>
                  <a:lnTo>
                    <a:pt x="47" y="60"/>
                  </a:lnTo>
                  <a:lnTo>
                    <a:pt x="47" y="134"/>
                  </a:lnTo>
                  <a:lnTo>
                    <a:pt x="0" y="134"/>
                  </a:lnTo>
                  <a:lnTo>
                    <a:pt x="0" y="60"/>
                  </a:lnTo>
                  <a:lnTo>
                    <a:pt x="5" y="37"/>
                  </a:lnTo>
                  <a:lnTo>
                    <a:pt x="16" y="19"/>
                  </a:lnTo>
                  <a:lnTo>
                    <a:pt x="34" y="5"/>
                  </a:lnTo>
                  <a:lnTo>
                    <a:pt x="5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82" name="Freeform 879"/>
            <p:cNvSpPr>
              <a:spLocks noEditPoints="1"/>
            </p:cNvSpPr>
            <p:nvPr/>
          </p:nvSpPr>
          <p:spPr bwMode="auto">
            <a:xfrm>
              <a:off x="16056542" y="2979738"/>
              <a:ext cx="619125" cy="354013"/>
            </a:xfrm>
            <a:custGeom>
              <a:avLst/>
              <a:gdLst>
                <a:gd name="T0" fmla="*/ 197 w 390"/>
                <a:gd name="T1" fmla="*/ 61 h 223"/>
                <a:gd name="T2" fmla="*/ 184 w 390"/>
                <a:gd name="T3" fmla="*/ 63 h 223"/>
                <a:gd name="T4" fmla="*/ 176 w 390"/>
                <a:gd name="T5" fmla="*/ 69 h 223"/>
                <a:gd name="T6" fmla="*/ 168 w 390"/>
                <a:gd name="T7" fmla="*/ 74 h 223"/>
                <a:gd name="T8" fmla="*/ 163 w 390"/>
                <a:gd name="T9" fmla="*/ 84 h 223"/>
                <a:gd name="T10" fmla="*/ 160 w 390"/>
                <a:gd name="T11" fmla="*/ 95 h 223"/>
                <a:gd name="T12" fmla="*/ 163 w 390"/>
                <a:gd name="T13" fmla="*/ 105 h 223"/>
                <a:gd name="T14" fmla="*/ 165 w 390"/>
                <a:gd name="T15" fmla="*/ 116 h 223"/>
                <a:gd name="T16" fmla="*/ 173 w 390"/>
                <a:gd name="T17" fmla="*/ 124 h 223"/>
                <a:gd name="T18" fmla="*/ 181 w 390"/>
                <a:gd name="T19" fmla="*/ 129 h 223"/>
                <a:gd name="T20" fmla="*/ 181 w 390"/>
                <a:gd name="T21" fmla="*/ 181 h 223"/>
                <a:gd name="T22" fmla="*/ 210 w 390"/>
                <a:gd name="T23" fmla="*/ 181 h 223"/>
                <a:gd name="T24" fmla="*/ 210 w 390"/>
                <a:gd name="T25" fmla="*/ 129 h 223"/>
                <a:gd name="T26" fmla="*/ 218 w 390"/>
                <a:gd name="T27" fmla="*/ 124 h 223"/>
                <a:gd name="T28" fmla="*/ 225 w 390"/>
                <a:gd name="T29" fmla="*/ 116 h 223"/>
                <a:gd name="T30" fmla="*/ 228 w 390"/>
                <a:gd name="T31" fmla="*/ 105 h 223"/>
                <a:gd name="T32" fmla="*/ 231 w 390"/>
                <a:gd name="T33" fmla="*/ 95 h 223"/>
                <a:gd name="T34" fmla="*/ 228 w 390"/>
                <a:gd name="T35" fmla="*/ 84 h 223"/>
                <a:gd name="T36" fmla="*/ 223 w 390"/>
                <a:gd name="T37" fmla="*/ 74 h 223"/>
                <a:gd name="T38" fmla="*/ 215 w 390"/>
                <a:gd name="T39" fmla="*/ 69 h 223"/>
                <a:gd name="T40" fmla="*/ 207 w 390"/>
                <a:gd name="T41" fmla="*/ 63 h 223"/>
                <a:gd name="T42" fmla="*/ 197 w 390"/>
                <a:gd name="T43" fmla="*/ 61 h 223"/>
                <a:gd name="T44" fmla="*/ 0 w 390"/>
                <a:gd name="T45" fmla="*/ 0 h 223"/>
                <a:gd name="T46" fmla="*/ 390 w 390"/>
                <a:gd name="T47" fmla="*/ 0 h 223"/>
                <a:gd name="T48" fmla="*/ 390 w 390"/>
                <a:gd name="T49" fmla="*/ 223 h 223"/>
                <a:gd name="T50" fmla="*/ 0 w 390"/>
                <a:gd name="T51" fmla="*/ 223 h 223"/>
                <a:gd name="T52" fmla="*/ 0 w 390"/>
                <a:gd name="T5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0" h="223">
                  <a:moveTo>
                    <a:pt x="197" y="61"/>
                  </a:moveTo>
                  <a:lnTo>
                    <a:pt x="184" y="63"/>
                  </a:lnTo>
                  <a:lnTo>
                    <a:pt x="176" y="69"/>
                  </a:lnTo>
                  <a:lnTo>
                    <a:pt x="168" y="74"/>
                  </a:lnTo>
                  <a:lnTo>
                    <a:pt x="163" y="84"/>
                  </a:lnTo>
                  <a:lnTo>
                    <a:pt x="160" y="95"/>
                  </a:lnTo>
                  <a:lnTo>
                    <a:pt x="163" y="105"/>
                  </a:lnTo>
                  <a:lnTo>
                    <a:pt x="165" y="116"/>
                  </a:lnTo>
                  <a:lnTo>
                    <a:pt x="173" y="124"/>
                  </a:lnTo>
                  <a:lnTo>
                    <a:pt x="181" y="129"/>
                  </a:lnTo>
                  <a:lnTo>
                    <a:pt x="181" y="181"/>
                  </a:lnTo>
                  <a:lnTo>
                    <a:pt x="210" y="181"/>
                  </a:lnTo>
                  <a:lnTo>
                    <a:pt x="210" y="129"/>
                  </a:lnTo>
                  <a:lnTo>
                    <a:pt x="218" y="124"/>
                  </a:lnTo>
                  <a:lnTo>
                    <a:pt x="225" y="116"/>
                  </a:lnTo>
                  <a:lnTo>
                    <a:pt x="228" y="105"/>
                  </a:lnTo>
                  <a:lnTo>
                    <a:pt x="231" y="95"/>
                  </a:lnTo>
                  <a:lnTo>
                    <a:pt x="228" y="84"/>
                  </a:lnTo>
                  <a:lnTo>
                    <a:pt x="223" y="74"/>
                  </a:lnTo>
                  <a:lnTo>
                    <a:pt x="215" y="69"/>
                  </a:lnTo>
                  <a:lnTo>
                    <a:pt x="207" y="63"/>
                  </a:lnTo>
                  <a:lnTo>
                    <a:pt x="197" y="61"/>
                  </a:lnTo>
                  <a:close/>
                  <a:moveTo>
                    <a:pt x="0" y="0"/>
                  </a:moveTo>
                  <a:lnTo>
                    <a:pt x="390" y="0"/>
                  </a:lnTo>
                  <a:lnTo>
                    <a:pt x="390" y="223"/>
                  </a:lnTo>
                  <a:lnTo>
                    <a:pt x="0" y="223"/>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83" name="Freeform 880"/>
            <p:cNvSpPr/>
            <p:nvPr/>
          </p:nvSpPr>
          <p:spPr bwMode="auto">
            <a:xfrm>
              <a:off x="10989242" y="2144713"/>
              <a:ext cx="215900" cy="254000"/>
            </a:xfrm>
            <a:custGeom>
              <a:avLst/>
              <a:gdLst>
                <a:gd name="T0" fmla="*/ 92 w 136"/>
                <a:gd name="T1" fmla="*/ 0 h 160"/>
                <a:gd name="T2" fmla="*/ 105 w 136"/>
                <a:gd name="T3" fmla="*/ 5 h 160"/>
                <a:gd name="T4" fmla="*/ 123 w 136"/>
                <a:gd name="T5" fmla="*/ 21 h 160"/>
                <a:gd name="T6" fmla="*/ 134 w 136"/>
                <a:gd name="T7" fmla="*/ 47 h 160"/>
                <a:gd name="T8" fmla="*/ 136 w 136"/>
                <a:gd name="T9" fmla="*/ 76 h 160"/>
                <a:gd name="T10" fmla="*/ 126 w 136"/>
                <a:gd name="T11" fmla="*/ 107 h 160"/>
                <a:gd name="T12" fmla="*/ 108 w 136"/>
                <a:gd name="T13" fmla="*/ 136 h 160"/>
                <a:gd name="T14" fmla="*/ 84 w 136"/>
                <a:gd name="T15" fmla="*/ 152 h 160"/>
                <a:gd name="T16" fmla="*/ 58 w 136"/>
                <a:gd name="T17" fmla="*/ 160 h 160"/>
                <a:gd name="T18" fmla="*/ 32 w 136"/>
                <a:gd name="T19" fmla="*/ 157 h 160"/>
                <a:gd name="T20" fmla="*/ 13 w 136"/>
                <a:gd name="T21" fmla="*/ 139 h 160"/>
                <a:gd name="T22" fmla="*/ 3 w 136"/>
                <a:gd name="T23" fmla="*/ 115 h 160"/>
                <a:gd name="T24" fmla="*/ 0 w 136"/>
                <a:gd name="T25" fmla="*/ 84 h 160"/>
                <a:gd name="T26" fmla="*/ 11 w 136"/>
                <a:gd name="T27" fmla="*/ 53 h 160"/>
                <a:gd name="T28" fmla="*/ 11 w 136"/>
                <a:gd name="T29" fmla="*/ 53 h 160"/>
                <a:gd name="T30" fmla="*/ 21 w 136"/>
                <a:gd name="T31" fmla="*/ 50 h 160"/>
                <a:gd name="T32" fmla="*/ 32 w 136"/>
                <a:gd name="T33" fmla="*/ 45 h 160"/>
                <a:gd name="T34" fmla="*/ 66 w 136"/>
                <a:gd name="T35" fmla="*/ 26 h 160"/>
                <a:gd name="T36" fmla="*/ 92 w 136"/>
                <a:gd name="T3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160">
                  <a:moveTo>
                    <a:pt x="92" y="0"/>
                  </a:moveTo>
                  <a:lnTo>
                    <a:pt x="105" y="5"/>
                  </a:lnTo>
                  <a:lnTo>
                    <a:pt x="123" y="21"/>
                  </a:lnTo>
                  <a:lnTo>
                    <a:pt x="134" y="47"/>
                  </a:lnTo>
                  <a:lnTo>
                    <a:pt x="136" y="76"/>
                  </a:lnTo>
                  <a:lnTo>
                    <a:pt x="126" y="107"/>
                  </a:lnTo>
                  <a:lnTo>
                    <a:pt x="108" y="136"/>
                  </a:lnTo>
                  <a:lnTo>
                    <a:pt x="84" y="152"/>
                  </a:lnTo>
                  <a:lnTo>
                    <a:pt x="58" y="160"/>
                  </a:lnTo>
                  <a:lnTo>
                    <a:pt x="32" y="157"/>
                  </a:lnTo>
                  <a:lnTo>
                    <a:pt x="13" y="139"/>
                  </a:lnTo>
                  <a:lnTo>
                    <a:pt x="3" y="115"/>
                  </a:lnTo>
                  <a:lnTo>
                    <a:pt x="0" y="84"/>
                  </a:lnTo>
                  <a:lnTo>
                    <a:pt x="11" y="53"/>
                  </a:lnTo>
                  <a:lnTo>
                    <a:pt x="11" y="53"/>
                  </a:lnTo>
                  <a:lnTo>
                    <a:pt x="21" y="50"/>
                  </a:lnTo>
                  <a:lnTo>
                    <a:pt x="32" y="45"/>
                  </a:lnTo>
                  <a:lnTo>
                    <a:pt x="66" y="26"/>
                  </a:lnTo>
                  <a:lnTo>
                    <a:pt x="9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84" name="Freeform 881"/>
            <p:cNvSpPr/>
            <p:nvPr/>
          </p:nvSpPr>
          <p:spPr bwMode="auto">
            <a:xfrm>
              <a:off x="10693967" y="1828800"/>
              <a:ext cx="441325" cy="377825"/>
            </a:xfrm>
            <a:custGeom>
              <a:avLst/>
              <a:gdLst>
                <a:gd name="T0" fmla="*/ 103 w 278"/>
                <a:gd name="T1" fmla="*/ 0 h 238"/>
                <a:gd name="T2" fmla="*/ 144 w 278"/>
                <a:gd name="T3" fmla="*/ 5 h 238"/>
                <a:gd name="T4" fmla="*/ 186 w 278"/>
                <a:gd name="T5" fmla="*/ 18 h 238"/>
                <a:gd name="T6" fmla="*/ 226 w 278"/>
                <a:gd name="T7" fmla="*/ 42 h 238"/>
                <a:gd name="T8" fmla="*/ 254 w 278"/>
                <a:gd name="T9" fmla="*/ 73 h 238"/>
                <a:gd name="T10" fmla="*/ 273 w 278"/>
                <a:gd name="T11" fmla="*/ 110 h 238"/>
                <a:gd name="T12" fmla="*/ 278 w 278"/>
                <a:gd name="T13" fmla="*/ 147 h 238"/>
                <a:gd name="T14" fmla="*/ 270 w 278"/>
                <a:gd name="T15" fmla="*/ 181 h 238"/>
                <a:gd name="T16" fmla="*/ 265 w 278"/>
                <a:gd name="T17" fmla="*/ 191 h 238"/>
                <a:gd name="T18" fmla="*/ 257 w 278"/>
                <a:gd name="T19" fmla="*/ 199 h 238"/>
                <a:gd name="T20" fmla="*/ 239 w 278"/>
                <a:gd name="T21" fmla="*/ 217 h 238"/>
                <a:gd name="T22" fmla="*/ 212 w 278"/>
                <a:gd name="T23" fmla="*/ 231 h 238"/>
                <a:gd name="T24" fmla="*/ 210 w 278"/>
                <a:gd name="T25" fmla="*/ 231 h 238"/>
                <a:gd name="T26" fmla="*/ 173 w 278"/>
                <a:gd name="T27" fmla="*/ 238 h 238"/>
                <a:gd name="T28" fmla="*/ 131 w 278"/>
                <a:gd name="T29" fmla="*/ 233 h 238"/>
                <a:gd name="T30" fmla="*/ 92 w 278"/>
                <a:gd name="T31" fmla="*/ 220 h 238"/>
                <a:gd name="T32" fmla="*/ 53 w 278"/>
                <a:gd name="T33" fmla="*/ 197 h 238"/>
                <a:gd name="T34" fmla="*/ 24 w 278"/>
                <a:gd name="T35" fmla="*/ 165 h 238"/>
                <a:gd name="T36" fmla="*/ 6 w 278"/>
                <a:gd name="T37" fmla="*/ 128 h 238"/>
                <a:gd name="T38" fmla="*/ 0 w 278"/>
                <a:gd name="T39" fmla="*/ 92 h 238"/>
                <a:gd name="T40" fmla="*/ 8 w 278"/>
                <a:gd name="T41" fmla="*/ 58 h 238"/>
                <a:gd name="T42" fmla="*/ 21 w 278"/>
                <a:gd name="T43" fmla="*/ 37 h 238"/>
                <a:gd name="T44" fmla="*/ 42 w 278"/>
                <a:gd name="T45" fmla="*/ 21 h 238"/>
                <a:gd name="T46" fmla="*/ 66 w 278"/>
                <a:gd name="T47" fmla="*/ 8 h 238"/>
                <a:gd name="T48" fmla="*/ 103 w 278"/>
                <a:gd name="T49"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8" h="238">
                  <a:moveTo>
                    <a:pt x="103" y="0"/>
                  </a:moveTo>
                  <a:lnTo>
                    <a:pt x="144" y="5"/>
                  </a:lnTo>
                  <a:lnTo>
                    <a:pt x="186" y="18"/>
                  </a:lnTo>
                  <a:lnTo>
                    <a:pt x="226" y="42"/>
                  </a:lnTo>
                  <a:lnTo>
                    <a:pt x="254" y="73"/>
                  </a:lnTo>
                  <a:lnTo>
                    <a:pt x="273" y="110"/>
                  </a:lnTo>
                  <a:lnTo>
                    <a:pt x="278" y="147"/>
                  </a:lnTo>
                  <a:lnTo>
                    <a:pt x="270" y="181"/>
                  </a:lnTo>
                  <a:lnTo>
                    <a:pt x="265" y="191"/>
                  </a:lnTo>
                  <a:lnTo>
                    <a:pt x="257" y="199"/>
                  </a:lnTo>
                  <a:lnTo>
                    <a:pt x="239" y="217"/>
                  </a:lnTo>
                  <a:lnTo>
                    <a:pt x="212" y="231"/>
                  </a:lnTo>
                  <a:lnTo>
                    <a:pt x="210" y="231"/>
                  </a:lnTo>
                  <a:lnTo>
                    <a:pt x="173" y="238"/>
                  </a:lnTo>
                  <a:lnTo>
                    <a:pt x="131" y="233"/>
                  </a:lnTo>
                  <a:lnTo>
                    <a:pt x="92" y="220"/>
                  </a:lnTo>
                  <a:lnTo>
                    <a:pt x="53" y="197"/>
                  </a:lnTo>
                  <a:lnTo>
                    <a:pt x="24" y="165"/>
                  </a:lnTo>
                  <a:lnTo>
                    <a:pt x="6" y="128"/>
                  </a:lnTo>
                  <a:lnTo>
                    <a:pt x="0" y="92"/>
                  </a:lnTo>
                  <a:lnTo>
                    <a:pt x="8" y="58"/>
                  </a:lnTo>
                  <a:lnTo>
                    <a:pt x="21" y="37"/>
                  </a:lnTo>
                  <a:lnTo>
                    <a:pt x="42" y="21"/>
                  </a:lnTo>
                  <a:lnTo>
                    <a:pt x="66" y="8"/>
                  </a:lnTo>
                  <a:lnTo>
                    <a:pt x="10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85" name="Freeform 882"/>
            <p:cNvSpPr/>
            <p:nvPr/>
          </p:nvSpPr>
          <p:spPr bwMode="auto">
            <a:xfrm>
              <a:off x="11297217" y="2062163"/>
              <a:ext cx="254000" cy="198438"/>
            </a:xfrm>
            <a:custGeom>
              <a:avLst/>
              <a:gdLst>
                <a:gd name="T0" fmla="*/ 105 w 160"/>
                <a:gd name="T1" fmla="*/ 0 h 125"/>
                <a:gd name="T2" fmla="*/ 107 w 160"/>
                <a:gd name="T3" fmla="*/ 0 h 125"/>
                <a:gd name="T4" fmla="*/ 134 w 160"/>
                <a:gd name="T5" fmla="*/ 18 h 125"/>
                <a:gd name="T6" fmla="*/ 152 w 160"/>
                <a:gd name="T7" fmla="*/ 42 h 125"/>
                <a:gd name="T8" fmla="*/ 160 w 160"/>
                <a:gd name="T9" fmla="*/ 68 h 125"/>
                <a:gd name="T10" fmla="*/ 155 w 160"/>
                <a:gd name="T11" fmla="*/ 94 h 125"/>
                <a:gd name="T12" fmla="*/ 139 w 160"/>
                <a:gd name="T13" fmla="*/ 115 h 125"/>
                <a:gd name="T14" fmla="*/ 113 w 160"/>
                <a:gd name="T15" fmla="*/ 125 h 125"/>
                <a:gd name="T16" fmla="*/ 84 w 160"/>
                <a:gd name="T17" fmla="*/ 125 h 125"/>
                <a:gd name="T18" fmla="*/ 52 w 160"/>
                <a:gd name="T19" fmla="*/ 118 h 125"/>
                <a:gd name="T20" fmla="*/ 24 w 160"/>
                <a:gd name="T21" fmla="*/ 99 h 125"/>
                <a:gd name="T22" fmla="*/ 8 w 160"/>
                <a:gd name="T23" fmla="*/ 76 h 125"/>
                <a:gd name="T24" fmla="*/ 0 w 160"/>
                <a:gd name="T25" fmla="*/ 50 h 125"/>
                <a:gd name="T26" fmla="*/ 3 w 160"/>
                <a:gd name="T27" fmla="*/ 23 h 125"/>
                <a:gd name="T28" fmla="*/ 8 w 160"/>
                <a:gd name="T29" fmla="*/ 18 h 125"/>
                <a:gd name="T30" fmla="*/ 11 w 160"/>
                <a:gd name="T31" fmla="*/ 10 h 125"/>
                <a:gd name="T32" fmla="*/ 47 w 160"/>
                <a:gd name="T33" fmla="*/ 15 h 125"/>
                <a:gd name="T34" fmla="*/ 84 w 160"/>
                <a:gd name="T35" fmla="*/ 8 h 125"/>
                <a:gd name="T36" fmla="*/ 105 w 160"/>
                <a:gd name="T3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5">
                  <a:moveTo>
                    <a:pt x="105" y="0"/>
                  </a:moveTo>
                  <a:lnTo>
                    <a:pt x="107" y="0"/>
                  </a:lnTo>
                  <a:lnTo>
                    <a:pt x="134" y="18"/>
                  </a:lnTo>
                  <a:lnTo>
                    <a:pt x="152" y="42"/>
                  </a:lnTo>
                  <a:lnTo>
                    <a:pt x="160" y="68"/>
                  </a:lnTo>
                  <a:lnTo>
                    <a:pt x="155" y="94"/>
                  </a:lnTo>
                  <a:lnTo>
                    <a:pt x="139" y="115"/>
                  </a:lnTo>
                  <a:lnTo>
                    <a:pt x="113" y="125"/>
                  </a:lnTo>
                  <a:lnTo>
                    <a:pt x="84" y="125"/>
                  </a:lnTo>
                  <a:lnTo>
                    <a:pt x="52" y="118"/>
                  </a:lnTo>
                  <a:lnTo>
                    <a:pt x="24" y="99"/>
                  </a:lnTo>
                  <a:lnTo>
                    <a:pt x="8" y="76"/>
                  </a:lnTo>
                  <a:lnTo>
                    <a:pt x="0" y="50"/>
                  </a:lnTo>
                  <a:lnTo>
                    <a:pt x="3" y="23"/>
                  </a:lnTo>
                  <a:lnTo>
                    <a:pt x="8" y="18"/>
                  </a:lnTo>
                  <a:lnTo>
                    <a:pt x="11" y="10"/>
                  </a:lnTo>
                  <a:lnTo>
                    <a:pt x="47" y="15"/>
                  </a:lnTo>
                  <a:lnTo>
                    <a:pt x="84" y="8"/>
                  </a:lnTo>
                  <a:lnTo>
                    <a:pt x="10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86" name="Freeform 883"/>
            <p:cNvSpPr/>
            <p:nvPr/>
          </p:nvSpPr>
          <p:spPr bwMode="auto">
            <a:xfrm>
              <a:off x="11214667" y="1620838"/>
              <a:ext cx="373063" cy="441325"/>
            </a:xfrm>
            <a:custGeom>
              <a:avLst/>
              <a:gdLst>
                <a:gd name="T0" fmla="*/ 131 w 235"/>
                <a:gd name="T1" fmla="*/ 0 h 278"/>
                <a:gd name="T2" fmla="*/ 157 w 235"/>
                <a:gd name="T3" fmla="*/ 3 h 278"/>
                <a:gd name="T4" fmla="*/ 180 w 235"/>
                <a:gd name="T5" fmla="*/ 8 h 278"/>
                <a:gd name="T6" fmla="*/ 204 w 235"/>
                <a:gd name="T7" fmla="*/ 26 h 278"/>
                <a:gd name="T8" fmla="*/ 222 w 235"/>
                <a:gd name="T9" fmla="*/ 50 h 278"/>
                <a:gd name="T10" fmla="*/ 233 w 235"/>
                <a:gd name="T11" fmla="*/ 81 h 278"/>
                <a:gd name="T12" fmla="*/ 235 w 235"/>
                <a:gd name="T13" fmla="*/ 115 h 278"/>
                <a:gd name="T14" fmla="*/ 233 w 235"/>
                <a:gd name="T15" fmla="*/ 149 h 278"/>
                <a:gd name="T16" fmla="*/ 220 w 235"/>
                <a:gd name="T17" fmla="*/ 186 h 278"/>
                <a:gd name="T18" fmla="*/ 196 w 235"/>
                <a:gd name="T19" fmla="*/ 223 h 278"/>
                <a:gd name="T20" fmla="*/ 167 w 235"/>
                <a:gd name="T21" fmla="*/ 252 h 278"/>
                <a:gd name="T22" fmla="*/ 136 w 235"/>
                <a:gd name="T23" fmla="*/ 270 h 278"/>
                <a:gd name="T24" fmla="*/ 131 w 235"/>
                <a:gd name="T25" fmla="*/ 273 h 278"/>
                <a:gd name="T26" fmla="*/ 104 w 235"/>
                <a:gd name="T27" fmla="*/ 278 h 278"/>
                <a:gd name="T28" fmla="*/ 78 w 235"/>
                <a:gd name="T29" fmla="*/ 278 h 278"/>
                <a:gd name="T30" fmla="*/ 68 w 235"/>
                <a:gd name="T31" fmla="*/ 275 h 278"/>
                <a:gd name="T32" fmla="*/ 57 w 235"/>
                <a:gd name="T33" fmla="*/ 270 h 278"/>
                <a:gd name="T34" fmla="*/ 31 w 235"/>
                <a:gd name="T35" fmla="*/ 252 h 278"/>
                <a:gd name="T36" fmla="*/ 15 w 235"/>
                <a:gd name="T37" fmla="*/ 228 h 278"/>
                <a:gd name="T38" fmla="*/ 2 w 235"/>
                <a:gd name="T39" fmla="*/ 199 h 278"/>
                <a:gd name="T40" fmla="*/ 0 w 235"/>
                <a:gd name="T41" fmla="*/ 165 h 278"/>
                <a:gd name="T42" fmla="*/ 5 w 235"/>
                <a:gd name="T43" fmla="*/ 129 h 278"/>
                <a:gd name="T44" fmla="*/ 18 w 235"/>
                <a:gd name="T45" fmla="*/ 92 h 278"/>
                <a:gd name="T46" fmla="*/ 42 w 235"/>
                <a:gd name="T47" fmla="*/ 55 h 278"/>
                <a:gd name="T48" fmla="*/ 70 w 235"/>
                <a:gd name="T49" fmla="*/ 26 h 278"/>
                <a:gd name="T50" fmla="*/ 104 w 235"/>
                <a:gd name="T51" fmla="*/ 8 h 278"/>
                <a:gd name="T52" fmla="*/ 131 w 235"/>
                <a:gd name="T5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278">
                  <a:moveTo>
                    <a:pt x="131" y="0"/>
                  </a:moveTo>
                  <a:lnTo>
                    <a:pt x="157" y="3"/>
                  </a:lnTo>
                  <a:lnTo>
                    <a:pt x="180" y="8"/>
                  </a:lnTo>
                  <a:lnTo>
                    <a:pt x="204" y="26"/>
                  </a:lnTo>
                  <a:lnTo>
                    <a:pt x="222" y="50"/>
                  </a:lnTo>
                  <a:lnTo>
                    <a:pt x="233" y="81"/>
                  </a:lnTo>
                  <a:lnTo>
                    <a:pt x="235" y="115"/>
                  </a:lnTo>
                  <a:lnTo>
                    <a:pt x="233" y="149"/>
                  </a:lnTo>
                  <a:lnTo>
                    <a:pt x="220" y="186"/>
                  </a:lnTo>
                  <a:lnTo>
                    <a:pt x="196" y="223"/>
                  </a:lnTo>
                  <a:lnTo>
                    <a:pt x="167" y="252"/>
                  </a:lnTo>
                  <a:lnTo>
                    <a:pt x="136" y="270"/>
                  </a:lnTo>
                  <a:lnTo>
                    <a:pt x="131" y="273"/>
                  </a:lnTo>
                  <a:lnTo>
                    <a:pt x="104" y="278"/>
                  </a:lnTo>
                  <a:lnTo>
                    <a:pt x="78" y="278"/>
                  </a:lnTo>
                  <a:lnTo>
                    <a:pt x="68" y="275"/>
                  </a:lnTo>
                  <a:lnTo>
                    <a:pt x="57" y="270"/>
                  </a:lnTo>
                  <a:lnTo>
                    <a:pt x="31" y="252"/>
                  </a:lnTo>
                  <a:lnTo>
                    <a:pt x="15" y="228"/>
                  </a:lnTo>
                  <a:lnTo>
                    <a:pt x="2" y="199"/>
                  </a:lnTo>
                  <a:lnTo>
                    <a:pt x="0" y="165"/>
                  </a:lnTo>
                  <a:lnTo>
                    <a:pt x="5" y="129"/>
                  </a:lnTo>
                  <a:lnTo>
                    <a:pt x="18" y="92"/>
                  </a:lnTo>
                  <a:lnTo>
                    <a:pt x="42" y="55"/>
                  </a:lnTo>
                  <a:lnTo>
                    <a:pt x="70" y="26"/>
                  </a:lnTo>
                  <a:lnTo>
                    <a:pt x="104" y="8"/>
                  </a:lnTo>
                  <a:lnTo>
                    <a:pt x="13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87" name="Freeform 884"/>
            <p:cNvSpPr/>
            <p:nvPr/>
          </p:nvSpPr>
          <p:spPr bwMode="auto">
            <a:xfrm>
              <a:off x="11040042" y="1754188"/>
              <a:ext cx="277813" cy="560388"/>
            </a:xfrm>
            <a:custGeom>
              <a:avLst/>
              <a:gdLst>
                <a:gd name="T0" fmla="*/ 78 w 175"/>
                <a:gd name="T1" fmla="*/ 0 h 353"/>
                <a:gd name="T2" fmla="*/ 81 w 175"/>
                <a:gd name="T3" fmla="*/ 0 h 353"/>
                <a:gd name="T4" fmla="*/ 84 w 175"/>
                <a:gd name="T5" fmla="*/ 3 h 353"/>
                <a:gd name="T6" fmla="*/ 86 w 175"/>
                <a:gd name="T7" fmla="*/ 5 h 353"/>
                <a:gd name="T8" fmla="*/ 84 w 175"/>
                <a:gd name="T9" fmla="*/ 10 h 353"/>
                <a:gd name="T10" fmla="*/ 78 w 175"/>
                <a:gd name="T11" fmla="*/ 24 h 353"/>
                <a:gd name="T12" fmla="*/ 76 w 175"/>
                <a:gd name="T13" fmla="*/ 37 h 353"/>
                <a:gd name="T14" fmla="*/ 73 w 175"/>
                <a:gd name="T15" fmla="*/ 50 h 353"/>
                <a:gd name="T16" fmla="*/ 78 w 175"/>
                <a:gd name="T17" fmla="*/ 55 h 353"/>
                <a:gd name="T18" fmla="*/ 78 w 175"/>
                <a:gd name="T19" fmla="*/ 60 h 353"/>
                <a:gd name="T20" fmla="*/ 97 w 175"/>
                <a:gd name="T21" fmla="*/ 105 h 353"/>
                <a:gd name="T22" fmla="*/ 115 w 175"/>
                <a:gd name="T23" fmla="*/ 162 h 353"/>
                <a:gd name="T24" fmla="*/ 175 w 175"/>
                <a:gd name="T25" fmla="*/ 322 h 353"/>
                <a:gd name="T26" fmla="*/ 175 w 175"/>
                <a:gd name="T27" fmla="*/ 333 h 353"/>
                <a:gd name="T28" fmla="*/ 173 w 175"/>
                <a:gd name="T29" fmla="*/ 340 h 353"/>
                <a:gd name="T30" fmla="*/ 170 w 175"/>
                <a:gd name="T31" fmla="*/ 346 h 353"/>
                <a:gd name="T32" fmla="*/ 162 w 175"/>
                <a:gd name="T33" fmla="*/ 351 h 353"/>
                <a:gd name="T34" fmla="*/ 152 w 175"/>
                <a:gd name="T35" fmla="*/ 353 h 353"/>
                <a:gd name="T36" fmla="*/ 144 w 175"/>
                <a:gd name="T37" fmla="*/ 351 h 353"/>
                <a:gd name="T38" fmla="*/ 138 w 175"/>
                <a:gd name="T39" fmla="*/ 346 h 353"/>
                <a:gd name="T40" fmla="*/ 133 w 175"/>
                <a:gd name="T41" fmla="*/ 338 h 353"/>
                <a:gd name="T42" fmla="*/ 76 w 175"/>
                <a:gd name="T43" fmla="*/ 175 h 353"/>
                <a:gd name="T44" fmla="*/ 55 w 175"/>
                <a:gd name="T45" fmla="*/ 120 h 353"/>
                <a:gd name="T46" fmla="*/ 39 w 175"/>
                <a:gd name="T47" fmla="*/ 73 h 353"/>
                <a:gd name="T48" fmla="*/ 36 w 175"/>
                <a:gd name="T49" fmla="*/ 68 h 353"/>
                <a:gd name="T50" fmla="*/ 36 w 175"/>
                <a:gd name="T51" fmla="*/ 63 h 353"/>
                <a:gd name="T52" fmla="*/ 26 w 175"/>
                <a:gd name="T53" fmla="*/ 55 h 353"/>
                <a:gd name="T54" fmla="*/ 15 w 175"/>
                <a:gd name="T55" fmla="*/ 47 h 353"/>
                <a:gd name="T56" fmla="*/ 2 w 175"/>
                <a:gd name="T57" fmla="*/ 39 h 353"/>
                <a:gd name="T58" fmla="*/ 0 w 175"/>
                <a:gd name="T59" fmla="*/ 37 h 353"/>
                <a:gd name="T60" fmla="*/ 0 w 175"/>
                <a:gd name="T61" fmla="*/ 34 h 353"/>
                <a:gd name="T62" fmla="*/ 0 w 175"/>
                <a:gd name="T63" fmla="*/ 29 h 353"/>
                <a:gd name="T64" fmla="*/ 2 w 175"/>
                <a:gd name="T65" fmla="*/ 26 h 353"/>
                <a:gd name="T66" fmla="*/ 5 w 175"/>
                <a:gd name="T67" fmla="*/ 26 h 353"/>
                <a:gd name="T68" fmla="*/ 10 w 175"/>
                <a:gd name="T69" fmla="*/ 26 h 353"/>
                <a:gd name="T70" fmla="*/ 23 w 175"/>
                <a:gd name="T71" fmla="*/ 31 h 353"/>
                <a:gd name="T72" fmla="*/ 34 w 175"/>
                <a:gd name="T73" fmla="*/ 39 h 353"/>
                <a:gd name="T74" fmla="*/ 44 w 175"/>
                <a:gd name="T75" fmla="*/ 50 h 353"/>
                <a:gd name="T76" fmla="*/ 52 w 175"/>
                <a:gd name="T77" fmla="*/ 47 h 353"/>
                <a:gd name="T78" fmla="*/ 60 w 175"/>
                <a:gd name="T79" fmla="*/ 45 h 353"/>
                <a:gd name="T80" fmla="*/ 60 w 175"/>
                <a:gd name="T81" fmla="*/ 31 h 353"/>
                <a:gd name="T82" fmla="*/ 65 w 175"/>
                <a:gd name="T83" fmla="*/ 16 h 353"/>
                <a:gd name="T84" fmla="*/ 70 w 175"/>
                <a:gd name="T85" fmla="*/ 3 h 353"/>
                <a:gd name="T86" fmla="*/ 73 w 175"/>
                <a:gd name="T87" fmla="*/ 0 h 353"/>
                <a:gd name="T88" fmla="*/ 78 w 175"/>
                <a:gd name="T8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 h="353">
                  <a:moveTo>
                    <a:pt x="78" y="0"/>
                  </a:moveTo>
                  <a:lnTo>
                    <a:pt x="81" y="0"/>
                  </a:lnTo>
                  <a:lnTo>
                    <a:pt x="84" y="3"/>
                  </a:lnTo>
                  <a:lnTo>
                    <a:pt x="86" y="5"/>
                  </a:lnTo>
                  <a:lnTo>
                    <a:pt x="84" y="10"/>
                  </a:lnTo>
                  <a:lnTo>
                    <a:pt x="78" y="24"/>
                  </a:lnTo>
                  <a:lnTo>
                    <a:pt x="76" y="37"/>
                  </a:lnTo>
                  <a:lnTo>
                    <a:pt x="73" y="50"/>
                  </a:lnTo>
                  <a:lnTo>
                    <a:pt x="78" y="55"/>
                  </a:lnTo>
                  <a:lnTo>
                    <a:pt x="78" y="60"/>
                  </a:lnTo>
                  <a:lnTo>
                    <a:pt x="97" y="105"/>
                  </a:lnTo>
                  <a:lnTo>
                    <a:pt x="115" y="162"/>
                  </a:lnTo>
                  <a:lnTo>
                    <a:pt x="175" y="322"/>
                  </a:lnTo>
                  <a:lnTo>
                    <a:pt x="175" y="333"/>
                  </a:lnTo>
                  <a:lnTo>
                    <a:pt x="173" y="340"/>
                  </a:lnTo>
                  <a:lnTo>
                    <a:pt x="170" y="346"/>
                  </a:lnTo>
                  <a:lnTo>
                    <a:pt x="162" y="351"/>
                  </a:lnTo>
                  <a:lnTo>
                    <a:pt x="152" y="353"/>
                  </a:lnTo>
                  <a:lnTo>
                    <a:pt x="144" y="351"/>
                  </a:lnTo>
                  <a:lnTo>
                    <a:pt x="138" y="346"/>
                  </a:lnTo>
                  <a:lnTo>
                    <a:pt x="133" y="338"/>
                  </a:lnTo>
                  <a:lnTo>
                    <a:pt x="76" y="175"/>
                  </a:lnTo>
                  <a:lnTo>
                    <a:pt x="55" y="120"/>
                  </a:lnTo>
                  <a:lnTo>
                    <a:pt x="39" y="73"/>
                  </a:lnTo>
                  <a:lnTo>
                    <a:pt x="36" y="68"/>
                  </a:lnTo>
                  <a:lnTo>
                    <a:pt x="36" y="63"/>
                  </a:lnTo>
                  <a:lnTo>
                    <a:pt x="26" y="55"/>
                  </a:lnTo>
                  <a:lnTo>
                    <a:pt x="15" y="47"/>
                  </a:lnTo>
                  <a:lnTo>
                    <a:pt x="2" y="39"/>
                  </a:lnTo>
                  <a:lnTo>
                    <a:pt x="0" y="37"/>
                  </a:lnTo>
                  <a:lnTo>
                    <a:pt x="0" y="34"/>
                  </a:lnTo>
                  <a:lnTo>
                    <a:pt x="0" y="29"/>
                  </a:lnTo>
                  <a:lnTo>
                    <a:pt x="2" y="26"/>
                  </a:lnTo>
                  <a:lnTo>
                    <a:pt x="5" y="26"/>
                  </a:lnTo>
                  <a:lnTo>
                    <a:pt x="10" y="26"/>
                  </a:lnTo>
                  <a:lnTo>
                    <a:pt x="23" y="31"/>
                  </a:lnTo>
                  <a:lnTo>
                    <a:pt x="34" y="39"/>
                  </a:lnTo>
                  <a:lnTo>
                    <a:pt x="44" y="50"/>
                  </a:lnTo>
                  <a:lnTo>
                    <a:pt x="52" y="47"/>
                  </a:lnTo>
                  <a:lnTo>
                    <a:pt x="60" y="45"/>
                  </a:lnTo>
                  <a:lnTo>
                    <a:pt x="60" y="31"/>
                  </a:lnTo>
                  <a:lnTo>
                    <a:pt x="65" y="16"/>
                  </a:lnTo>
                  <a:lnTo>
                    <a:pt x="70" y="3"/>
                  </a:lnTo>
                  <a:lnTo>
                    <a:pt x="73" y="0"/>
                  </a:lnTo>
                  <a:lnTo>
                    <a:pt x="7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88" name="Freeform 885"/>
            <p:cNvSpPr/>
            <p:nvPr/>
          </p:nvSpPr>
          <p:spPr bwMode="auto">
            <a:xfrm>
              <a:off x="21377842" y="2560638"/>
              <a:ext cx="523875" cy="506413"/>
            </a:xfrm>
            <a:custGeom>
              <a:avLst/>
              <a:gdLst>
                <a:gd name="T0" fmla="*/ 188 w 330"/>
                <a:gd name="T1" fmla="*/ 3 h 319"/>
                <a:gd name="T2" fmla="*/ 230 w 330"/>
                <a:gd name="T3" fmla="*/ 21 h 319"/>
                <a:gd name="T4" fmla="*/ 238 w 330"/>
                <a:gd name="T5" fmla="*/ 63 h 319"/>
                <a:gd name="T6" fmla="*/ 215 w 330"/>
                <a:gd name="T7" fmla="*/ 107 h 319"/>
                <a:gd name="T8" fmla="*/ 191 w 330"/>
                <a:gd name="T9" fmla="*/ 141 h 319"/>
                <a:gd name="T10" fmla="*/ 181 w 330"/>
                <a:gd name="T11" fmla="*/ 168 h 319"/>
                <a:gd name="T12" fmla="*/ 178 w 330"/>
                <a:gd name="T13" fmla="*/ 175 h 319"/>
                <a:gd name="T14" fmla="*/ 183 w 330"/>
                <a:gd name="T15" fmla="*/ 178 h 319"/>
                <a:gd name="T16" fmla="*/ 217 w 330"/>
                <a:gd name="T17" fmla="*/ 154 h 319"/>
                <a:gd name="T18" fmla="*/ 246 w 330"/>
                <a:gd name="T19" fmla="*/ 118 h 319"/>
                <a:gd name="T20" fmla="*/ 280 w 330"/>
                <a:gd name="T21" fmla="*/ 97 h 319"/>
                <a:gd name="T22" fmla="*/ 317 w 330"/>
                <a:gd name="T23" fmla="*/ 120 h 319"/>
                <a:gd name="T24" fmla="*/ 330 w 330"/>
                <a:gd name="T25" fmla="*/ 170 h 319"/>
                <a:gd name="T26" fmla="*/ 322 w 330"/>
                <a:gd name="T27" fmla="*/ 220 h 319"/>
                <a:gd name="T28" fmla="*/ 314 w 330"/>
                <a:gd name="T29" fmla="*/ 236 h 319"/>
                <a:gd name="T30" fmla="*/ 304 w 330"/>
                <a:gd name="T31" fmla="*/ 251 h 319"/>
                <a:gd name="T32" fmla="*/ 285 w 330"/>
                <a:gd name="T33" fmla="*/ 257 h 319"/>
                <a:gd name="T34" fmla="*/ 238 w 330"/>
                <a:gd name="T35" fmla="*/ 241 h 319"/>
                <a:gd name="T36" fmla="*/ 194 w 330"/>
                <a:gd name="T37" fmla="*/ 209 h 319"/>
                <a:gd name="T38" fmla="*/ 186 w 330"/>
                <a:gd name="T39" fmla="*/ 207 h 319"/>
                <a:gd name="T40" fmla="*/ 178 w 330"/>
                <a:gd name="T41" fmla="*/ 204 h 319"/>
                <a:gd name="T42" fmla="*/ 175 w 330"/>
                <a:gd name="T43" fmla="*/ 209 h 319"/>
                <a:gd name="T44" fmla="*/ 175 w 330"/>
                <a:gd name="T45" fmla="*/ 220 h 319"/>
                <a:gd name="T46" fmla="*/ 178 w 330"/>
                <a:gd name="T47" fmla="*/ 264 h 319"/>
                <a:gd name="T48" fmla="*/ 178 w 330"/>
                <a:gd name="T49" fmla="*/ 319 h 319"/>
                <a:gd name="T50" fmla="*/ 152 w 330"/>
                <a:gd name="T51" fmla="*/ 291 h 319"/>
                <a:gd name="T52" fmla="*/ 154 w 330"/>
                <a:gd name="T53" fmla="*/ 225 h 319"/>
                <a:gd name="T54" fmla="*/ 154 w 330"/>
                <a:gd name="T55" fmla="*/ 215 h 319"/>
                <a:gd name="T56" fmla="*/ 154 w 330"/>
                <a:gd name="T57" fmla="*/ 207 h 319"/>
                <a:gd name="T58" fmla="*/ 147 w 330"/>
                <a:gd name="T59" fmla="*/ 204 h 319"/>
                <a:gd name="T60" fmla="*/ 139 w 330"/>
                <a:gd name="T61" fmla="*/ 207 h 319"/>
                <a:gd name="T62" fmla="*/ 115 w 330"/>
                <a:gd name="T63" fmla="*/ 225 h 319"/>
                <a:gd name="T64" fmla="*/ 68 w 330"/>
                <a:gd name="T65" fmla="*/ 254 h 319"/>
                <a:gd name="T66" fmla="*/ 34 w 330"/>
                <a:gd name="T67" fmla="*/ 254 h 319"/>
                <a:gd name="T68" fmla="*/ 21 w 330"/>
                <a:gd name="T69" fmla="*/ 244 h 319"/>
                <a:gd name="T70" fmla="*/ 10 w 330"/>
                <a:gd name="T71" fmla="*/ 228 h 319"/>
                <a:gd name="T72" fmla="*/ 3 w 330"/>
                <a:gd name="T73" fmla="*/ 196 h 319"/>
                <a:gd name="T74" fmla="*/ 3 w 330"/>
                <a:gd name="T75" fmla="*/ 144 h 319"/>
                <a:gd name="T76" fmla="*/ 29 w 330"/>
                <a:gd name="T77" fmla="*/ 105 h 319"/>
                <a:gd name="T78" fmla="*/ 68 w 330"/>
                <a:gd name="T79" fmla="*/ 105 h 319"/>
                <a:gd name="T80" fmla="*/ 97 w 330"/>
                <a:gd name="T81" fmla="*/ 136 h 319"/>
                <a:gd name="T82" fmla="*/ 128 w 330"/>
                <a:gd name="T83" fmla="*/ 170 h 319"/>
                <a:gd name="T84" fmla="*/ 149 w 330"/>
                <a:gd name="T85" fmla="*/ 178 h 319"/>
                <a:gd name="T86" fmla="*/ 152 w 330"/>
                <a:gd name="T87" fmla="*/ 173 h 319"/>
                <a:gd name="T88" fmla="*/ 147 w 330"/>
                <a:gd name="T89" fmla="*/ 152 h 319"/>
                <a:gd name="T90" fmla="*/ 131 w 330"/>
                <a:gd name="T91" fmla="*/ 128 h 319"/>
                <a:gd name="T92" fmla="*/ 102 w 330"/>
                <a:gd name="T93" fmla="*/ 86 h 319"/>
                <a:gd name="T94" fmla="*/ 92 w 330"/>
                <a:gd name="T95" fmla="*/ 39 h 319"/>
                <a:gd name="T96" fmla="*/ 118 w 330"/>
                <a:gd name="T97" fmla="*/ 8 h 319"/>
                <a:gd name="T98" fmla="*/ 165 w 330"/>
                <a:gd name="T99"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 h="319">
                  <a:moveTo>
                    <a:pt x="165" y="0"/>
                  </a:moveTo>
                  <a:lnTo>
                    <a:pt x="188" y="3"/>
                  </a:lnTo>
                  <a:lnTo>
                    <a:pt x="212" y="8"/>
                  </a:lnTo>
                  <a:lnTo>
                    <a:pt x="230" y="21"/>
                  </a:lnTo>
                  <a:lnTo>
                    <a:pt x="238" y="39"/>
                  </a:lnTo>
                  <a:lnTo>
                    <a:pt x="238" y="63"/>
                  </a:lnTo>
                  <a:lnTo>
                    <a:pt x="228" y="86"/>
                  </a:lnTo>
                  <a:lnTo>
                    <a:pt x="215" y="107"/>
                  </a:lnTo>
                  <a:lnTo>
                    <a:pt x="199" y="128"/>
                  </a:lnTo>
                  <a:lnTo>
                    <a:pt x="191" y="141"/>
                  </a:lnTo>
                  <a:lnTo>
                    <a:pt x="186" y="152"/>
                  </a:lnTo>
                  <a:lnTo>
                    <a:pt x="181" y="168"/>
                  </a:lnTo>
                  <a:lnTo>
                    <a:pt x="178" y="173"/>
                  </a:lnTo>
                  <a:lnTo>
                    <a:pt x="178" y="175"/>
                  </a:lnTo>
                  <a:lnTo>
                    <a:pt x="181" y="178"/>
                  </a:lnTo>
                  <a:lnTo>
                    <a:pt x="183" y="178"/>
                  </a:lnTo>
                  <a:lnTo>
                    <a:pt x="202" y="170"/>
                  </a:lnTo>
                  <a:lnTo>
                    <a:pt x="217" y="154"/>
                  </a:lnTo>
                  <a:lnTo>
                    <a:pt x="233" y="136"/>
                  </a:lnTo>
                  <a:lnTo>
                    <a:pt x="246" y="118"/>
                  </a:lnTo>
                  <a:lnTo>
                    <a:pt x="262" y="105"/>
                  </a:lnTo>
                  <a:lnTo>
                    <a:pt x="280" y="97"/>
                  </a:lnTo>
                  <a:lnTo>
                    <a:pt x="301" y="105"/>
                  </a:lnTo>
                  <a:lnTo>
                    <a:pt x="317" y="120"/>
                  </a:lnTo>
                  <a:lnTo>
                    <a:pt x="327" y="144"/>
                  </a:lnTo>
                  <a:lnTo>
                    <a:pt x="330" y="170"/>
                  </a:lnTo>
                  <a:lnTo>
                    <a:pt x="330" y="196"/>
                  </a:lnTo>
                  <a:lnTo>
                    <a:pt x="322" y="220"/>
                  </a:lnTo>
                  <a:lnTo>
                    <a:pt x="319" y="228"/>
                  </a:lnTo>
                  <a:lnTo>
                    <a:pt x="314" y="236"/>
                  </a:lnTo>
                  <a:lnTo>
                    <a:pt x="309" y="244"/>
                  </a:lnTo>
                  <a:lnTo>
                    <a:pt x="304" y="251"/>
                  </a:lnTo>
                  <a:lnTo>
                    <a:pt x="296" y="254"/>
                  </a:lnTo>
                  <a:lnTo>
                    <a:pt x="285" y="257"/>
                  </a:lnTo>
                  <a:lnTo>
                    <a:pt x="262" y="254"/>
                  </a:lnTo>
                  <a:lnTo>
                    <a:pt x="238" y="241"/>
                  </a:lnTo>
                  <a:lnTo>
                    <a:pt x="215" y="225"/>
                  </a:lnTo>
                  <a:lnTo>
                    <a:pt x="194" y="209"/>
                  </a:lnTo>
                  <a:lnTo>
                    <a:pt x="191" y="207"/>
                  </a:lnTo>
                  <a:lnTo>
                    <a:pt x="186" y="207"/>
                  </a:lnTo>
                  <a:lnTo>
                    <a:pt x="183" y="204"/>
                  </a:lnTo>
                  <a:lnTo>
                    <a:pt x="178" y="204"/>
                  </a:lnTo>
                  <a:lnTo>
                    <a:pt x="175" y="207"/>
                  </a:lnTo>
                  <a:lnTo>
                    <a:pt x="175" y="209"/>
                  </a:lnTo>
                  <a:lnTo>
                    <a:pt x="175" y="215"/>
                  </a:lnTo>
                  <a:lnTo>
                    <a:pt x="175" y="220"/>
                  </a:lnTo>
                  <a:lnTo>
                    <a:pt x="175" y="225"/>
                  </a:lnTo>
                  <a:lnTo>
                    <a:pt x="178" y="264"/>
                  </a:lnTo>
                  <a:lnTo>
                    <a:pt x="178" y="291"/>
                  </a:lnTo>
                  <a:lnTo>
                    <a:pt x="178" y="319"/>
                  </a:lnTo>
                  <a:lnTo>
                    <a:pt x="152" y="319"/>
                  </a:lnTo>
                  <a:lnTo>
                    <a:pt x="152" y="291"/>
                  </a:lnTo>
                  <a:lnTo>
                    <a:pt x="154" y="264"/>
                  </a:lnTo>
                  <a:lnTo>
                    <a:pt x="154" y="225"/>
                  </a:lnTo>
                  <a:lnTo>
                    <a:pt x="154" y="220"/>
                  </a:lnTo>
                  <a:lnTo>
                    <a:pt x="154" y="215"/>
                  </a:lnTo>
                  <a:lnTo>
                    <a:pt x="154" y="209"/>
                  </a:lnTo>
                  <a:lnTo>
                    <a:pt x="154" y="207"/>
                  </a:lnTo>
                  <a:lnTo>
                    <a:pt x="152" y="204"/>
                  </a:lnTo>
                  <a:lnTo>
                    <a:pt x="147" y="204"/>
                  </a:lnTo>
                  <a:lnTo>
                    <a:pt x="144" y="207"/>
                  </a:lnTo>
                  <a:lnTo>
                    <a:pt x="139" y="207"/>
                  </a:lnTo>
                  <a:lnTo>
                    <a:pt x="136" y="209"/>
                  </a:lnTo>
                  <a:lnTo>
                    <a:pt x="115" y="225"/>
                  </a:lnTo>
                  <a:lnTo>
                    <a:pt x="92" y="241"/>
                  </a:lnTo>
                  <a:lnTo>
                    <a:pt x="68" y="254"/>
                  </a:lnTo>
                  <a:lnTo>
                    <a:pt x="44" y="257"/>
                  </a:lnTo>
                  <a:lnTo>
                    <a:pt x="34" y="254"/>
                  </a:lnTo>
                  <a:lnTo>
                    <a:pt x="26" y="251"/>
                  </a:lnTo>
                  <a:lnTo>
                    <a:pt x="21" y="244"/>
                  </a:lnTo>
                  <a:lnTo>
                    <a:pt x="16" y="236"/>
                  </a:lnTo>
                  <a:lnTo>
                    <a:pt x="10" y="228"/>
                  </a:lnTo>
                  <a:lnTo>
                    <a:pt x="8" y="220"/>
                  </a:lnTo>
                  <a:lnTo>
                    <a:pt x="3" y="196"/>
                  </a:lnTo>
                  <a:lnTo>
                    <a:pt x="0" y="170"/>
                  </a:lnTo>
                  <a:lnTo>
                    <a:pt x="3" y="144"/>
                  </a:lnTo>
                  <a:lnTo>
                    <a:pt x="13" y="120"/>
                  </a:lnTo>
                  <a:lnTo>
                    <a:pt x="29" y="105"/>
                  </a:lnTo>
                  <a:lnTo>
                    <a:pt x="50" y="97"/>
                  </a:lnTo>
                  <a:lnTo>
                    <a:pt x="68" y="105"/>
                  </a:lnTo>
                  <a:lnTo>
                    <a:pt x="84" y="118"/>
                  </a:lnTo>
                  <a:lnTo>
                    <a:pt x="97" y="136"/>
                  </a:lnTo>
                  <a:lnTo>
                    <a:pt x="112" y="154"/>
                  </a:lnTo>
                  <a:lnTo>
                    <a:pt x="128" y="170"/>
                  </a:lnTo>
                  <a:lnTo>
                    <a:pt x="147" y="178"/>
                  </a:lnTo>
                  <a:lnTo>
                    <a:pt x="149" y="178"/>
                  </a:lnTo>
                  <a:lnTo>
                    <a:pt x="152" y="175"/>
                  </a:lnTo>
                  <a:lnTo>
                    <a:pt x="152" y="173"/>
                  </a:lnTo>
                  <a:lnTo>
                    <a:pt x="152" y="168"/>
                  </a:lnTo>
                  <a:lnTo>
                    <a:pt x="147" y="152"/>
                  </a:lnTo>
                  <a:lnTo>
                    <a:pt x="139" y="141"/>
                  </a:lnTo>
                  <a:lnTo>
                    <a:pt x="131" y="128"/>
                  </a:lnTo>
                  <a:lnTo>
                    <a:pt x="115" y="107"/>
                  </a:lnTo>
                  <a:lnTo>
                    <a:pt x="102" y="86"/>
                  </a:lnTo>
                  <a:lnTo>
                    <a:pt x="92" y="63"/>
                  </a:lnTo>
                  <a:lnTo>
                    <a:pt x="92" y="39"/>
                  </a:lnTo>
                  <a:lnTo>
                    <a:pt x="99" y="21"/>
                  </a:lnTo>
                  <a:lnTo>
                    <a:pt x="118" y="8"/>
                  </a:lnTo>
                  <a:lnTo>
                    <a:pt x="141" y="3"/>
                  </a:lnTo>
                  <a:lnTo>
                    <a:pt x="16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89" name="Freeform 886"/>
            <p:cNvSpPr>
              <a:spLocks noEditPoints="1"/>
            </p:cNvSpPr>
            <p:nvPr/>
          </p:nvSpPr>
          <p:spPr bwMode="auto">
            <a:xfrm>
              <a:off x="18845779" y="0"/>
              <a:ext cx="752475" cy="544513"/>
            </a:xfrm>
            <a:custGeom>
              <a:avLst/>
              <a:gdLst>
                <a:gd name="T0" fmla="*/ 134 w 474"/>
                <a:gd name="T1" fmla="*/ 173 h 343"/>
                <a:gd name="T2" fmla="*/ 134 w 474"/>
                <a:gd name="T3" fmla="*/ 173 h 343"/>
                <a:gd name="T4" fmla="*/ 40 w 474"/>
                <a:gd name="T5" fmla="*/ 304 h 343"/>
                <a:gd name="T6" fmla="*/ 228 w 474"/>
                <a:gd name="T7" fmla="*/ 304 h 343"/>
                <a:gd name="T8" fmla="*/ 215 w 474"/>
                <a:gd name="T9" fmla="*/ 285 h 343"/>
                <a:gd name="T10" fmla="*/ 194 w 474"/>
                <a:gd name="T11" fmla="*/ 254 h 343"/>
                <a:gd name="T12" fmla="*/ 134 w 474"/>
                <a:gd name="T13" fmla="*/ 173 h 343"/>
                <a:gd name="T14" fmla="*/ 294 w 474"/>
                <a:gd name="T15" fmla="*/ 113 h 343"/>
                <a:gd name="T16" fmla="*/ 215 w 474"/>
                <a:gd name="T17" fmla="*/ 223 h 343"/>
                <a:gd name="T18" fmla="*/ 202 w 474"/>
                <a:gd name="T19" fmla="*/ 241 h 343"/>
                <a:gd name="T20" fmla="*/ 215 w 474"/>
                <a:gd name="T21" fmla="*/ 262 h 343"/>
                <a:gd name="T22" fmla="*/ 241 w 474"/>
                <a:gd name="T23" fmla="*/ 296 h 343"/>
                <a:gd name="T24" fmla="*/ 246 w 474"/>
                <a:gd name="T25" fmla="*/ 304 h 343"/>
                <a:gd name="T26" fmla="*/ 430 w 474"/>
                <a:gd name="T27" fmla="*/ 304 h 343"/>
                <a:gd name="T28" fmla="*/ 314 w 474"/>
                <a:gd name="T29" fmla="*/ 144 h 343"/>
                <a:gd name="T30" fmla="*/ 294 w 474"/>
                <a:gd name="T31" fmla="*/ 113 h 343"/>
                <a:gd name="T32" fmla="*/ 105 w 474"/>
                <a:gd name="T33" fmla="*/ 45 h 343"/>
                <a:gd name="T34" fmla="*/ 94 w 474"/>
                <a:gd name="T35" fmla="*/ 47 h 343"/>
                <a:gd name="T36" fmla="*/ 84 w 474"/>
                <a:gd name="T37" fmla="*/ 52 h 343"/>
                <a:gd name="T38" fmla="*/ 76 w 474"/>
                <a:gd name="T39" fmla="*/ 60 h 343"/>
                <a:gd name="T40" fmla="*/ 71 w 474"/>
                <a:gd name="T41" fmla="*/ 71 h 343"/>
                <a:gd name="T42" fmla="*/ 68 w 474"/>
                <a:gd name="T43" fmla="*/ 84 h 343"/>
                <a:gd name="T44" fmla="*/ 71 w 474"/>
                <a:gd name="T45" fmla="*/ 94 h 343"/>
                <a:gd name="T46" fmla="*/ 76 w 474"/>
                <a:gd name="T47" fmla="*/ 105 h 343"/>
                <a:gd name="T48" fmla="*/ 84 w 474"/>
                <a:gd name="T49" fmla="*/ 113 h 343"/>
                <a:gd name="T50" fmla="*/ 94 w 474"/>
                <a:gd name="T51" fmla="*/ 118 h 343"/>
                <a:gd name="T52" fmla="*/ 105 w 474"/>
                <a:gd name="T53" fmla="*/ 120 h 343"/>
                <a:gd name="T54" fmla="*/ 118 w 474"/>
                <a:gd name="T55" fmla="*/ 118 h 343"/>
                <a:gd name="T56" fmla="*/ 126 w 474"/>
                <a:gd name="T57" fmla="*/ 113 h 343"/>
                <a:gd name="T58" fmla="*/ 134 w 474"/>
                <a:gd name="T59" fmla="*/ 105 h 343"/>
                <a:gd name="T60" fmla="*/ 139 w 474"/>
                <a:gd name="T61" fmla="*/ 100 h 343"/>
                <a:gd name="T62" fmla="*/ 142 w 474"/>
                <a:gd name="T63" fmla="*/ 92 h 343"/>
                <a:gd name="T64" fmla="*/ 142 w 474"/>
                <a:gd name="T65" fmla="*/ 84 h 343"/>
                <a:gd name="T66" fmla="*/ 142 w 474"/>
                <a:gd name="T67" fmla="*/ 73 h 343"/>
                <a:gd name="T68" fmla="*/ 139 w 474"/>
                <a:gd name="T69" fmla="*/ 65 h 343"/>
                <a:gd name="T70" fmla="*/ 134 w 474"/>
                <a:gd name="T71" fmla="*/ 60 h 343"/>
                <a:gd name="T72" fmla="*/ 126 w 474"/>
                <a:gd name="T73" fmla="*/ 52 h 343"/>
                <a:gd name="T74" fmla="*/ 118 w 474"/>
                <a:gd name="T75" fmla="*/ 47 h 343"/>
                <a:gd name="T76" fmla="*/ 105 w 474"/>
                <a:gd name="T77" fmla="*/ 45 h 343"/>
                <a:gd name="T78" fmla="*/ 0 w 474"/>
                <a:gd name="T79" fmla="*/ 0 h 343"/>
                <a:gd name="T80" fmla="*/ 474 w 474"/>
                <a:gd name="T81" fmla="*/ 0 h 343"/>
                <a:gd name="T82" fmla="*/ 474 w 474"/>
                <a:gd name="T83" fmla="*/ 343 h 343"/>
                <a:gd name="T84" fmla="*/ 0 w 474"/>
                <a:gd name="T85" fmla="*/ 343 h 343"/>
                <a:gd name="T86" fmla="*/ 0 w 474"/>
                <a:gd name="T8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4" h="343">
                  <a:moveTo>
                    <a:pt x="134" y="173"/>
                  </a:moveTo>
                  <a:lnTo>
                    <a:pt x="134" y="173"/>
                  </a:lnTo>
                  <a:lnTo>
                    <a:pt x="40" y="304"/>
                  </a:lnTo>
                  <a:lnTo>
                    <a:pt x="228" y="304"/>
                  </a:lnTo>
                  <a:lnTo>
                    <a:pt x="215" y="285"/>
                  </a:lnTo>
                  <a:lnTo>
                    <a:pt x="194" y="254"/>
                  </a:lnTo>
                  <a:lnTo>
                    <a:pt x="134" y="173"/>
                  </a:lnTo>
                  <a:close/>
                  <a:moveTo>
                    <a:pt x="294" y="113"/>
                  </a:moveTo>
                  <a:lnTo>
                    <a:pt x="215" y="223"/>
                  </a:lnTo>
                  <a:lnTo>
                    <a:pt x="202" y="241"/>
                  </a:lnTo>
                  <a:lnTo>
                    <a:pt x="215" y="262"/>
                  </a:lnTo>
                  <a:lnTo>
                    <a:pt x="241" y="296"/>
                  </a:lnTo>
                  <a:lnTo>
                    <a:pt x="246" y="304"/>
                  </a:lnTo>
                  <a:lnTo>
                    <a:pt x="430" y="304"/>
                  </a:lnTo>
                  <a:lnTo>
                    <a:pt x="314" y="144"/>
                  </a:lnTo>
                  <a:lnTo>
                    <a:pt x="294" y="113"/>
                  </a:lnTo>
                  <a:close/>
                  <a:moveTo>
                    <a:pt x="105" y="45"/>
                  </a:moveTo>
                  <a:lnTo>
                    <a:pt x="94" y="47"/>
                  </a:lnTo>
                  <a:lnTo>
                    <a:pt x="84" y="52"/>
                  </a:lnTo>
                  <a:lnTo>
                    <a:pt x="76" y="60"/>
                  </a:lnTo>
                  <a:lnTo>
                    <a:pt x="71" y="71"/>
                  </a:lnTo>
                  <a:lnTo>
                    <a:pt x="68" y="84"/>
                  </a:lnTo>
                  <a:lnTo>
                    <a:pt x="71" y="94"/>
                  </a:lnTo>
                  <a:lnTo>
                    <a:pt x="76" y="105"/>
                  </a:lnTo>
                  <a:lnTo>
                    <a:pt x="84" y="113"/>
                  </a:lnTo>
                  <a:lnTo>
                    <a:pt x="94" y="118"/>
                  </a:lnTo>
                  <a:lnTo>
                    <a:pt x="105" y="120"/>
                  </a:lnTo>
                  <a:lnTo>
                    <a:pt x="118" y="118"/>
                  </a:lnTo>
                  <a:lnTo>
                    <a:pt x="126" y="113"/>
                  </a:lnTo>
                  <a:lnTo>
                    <a:pt x="134" y="105"/>
                  </a:lnTo>
                  <a:lnTo>
                    <a:pt x="139" y="100"/>
                  </a:lnTo>
                  <a:lnTo>
                    <a:pt x="142" y="92"/>
                  </a:lnTo>
                  <a:lnTo>
                    <a:pt x="142" y="84"/>
                  </a:lnTo>
                  <a:lnTo>
                    <a:pt x="142" y="73"/>
                  </a:lnTo>
                  <a:lnTo>
                    <a:pt x="139" y="65"/>
                  </a:lnTo>
                  <a:lnTo>
                    <a:pt x="134" y="60"/>
                  </a:lnTo>
                  <a:lnTo>
                    <a:pt x="126" y="52"/>
                  </a:lnTo>
                  <a:lnTo>
                    <a:pt x="118" y="47"/>
                  </a:lnTo>
                  <a:lnTo>
                    <a:pt x="105" y="45"/>
                  </a:lnTo>
                  <a:close/>
                  <a:moveTo>
                    <a:pt x="0" y="0"/>
                  </a:moveTo>
                  <a:lnTo>
                    <a:pt x="474" y="0"/>
                  </a:lnTo>
                  <a:lnTo>
                    <a:pt x="474" y="343"/>
                  </a:lnTo>
                  <a:lnTo>
                    <a:pt x="0" y="343"/>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90" name="Freeform 887"/>
            <p:cNvSpPr/>
            <p:nvPr/>
          </p:nvSpPr>
          <p:spPr bwMode="auto">
            <a:xfrm>
              <a:off x="11987779" y="477838"/>
              <a:ext cx="269875" cy="400050"/>
            </a:xfrm>
            <a:custGeom>
              <a:avLst/>
              <a:gdLst>
                <a:gd name="T0" fmla="*/ 65 w 170"/>
                <a:gd name="T1" fmla="*/ 0 h 252"/>
                <a:gd name="T2" fmla="*/ 152 w 170"/>
                <a:gd name="T3" fmla="*/ 0 h 252"/>
                <a:gd name="T4" fmla="*/ 128 w 170"/>
                <a:gd name="T5" fmla="*/ 47 h 252"/>
                <a:gd name="T6" fmla="*/ 170 w 170"/>
                <a:gd name="T7" fmla="*/ 47 h 252"/>
                <a:gd name="T8" fmla="*/ 0 w 170"/>
                <a:gd name="T9" fmla="*/ 252 h 252"/>
                <a:gd name="T10" fmla="*/ 57 w 170"/>
                <a:gd name="T11" fmla="*/ 105 h 252"/>
                <a:gd name="T12" fmla="*/ 13 w 170"/>
                <a:gd name="T13" fmla="*/ 105 h 252"/>
                <a:gd name="T14" fmla="*/ 65 w 170"/>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52">
                  <a:moveTo>
                    <a:pt x="65" y="0"/>
                  </a:moveTo>
                  <a:lnTo>
                    <a:pt x="152" y="0"/>
                  </a:lnTo>
                  <a:lnTo>
                    <a:pt x="128" y="47"/>
                  </a:lnTo>
                  <a:lnTo>
                    <a:pt x="170" y="47"/>
                  </a:lnTo>
                  <a:lnTo>
                    <a:pt x="0" y="252"/>
                  </a:lnTo>
                  <a:lnTo>
                    <a:pt x="57" y="105"/>
                  </a:lnTo>
                  <a:lnTo>
                    <a:pt x="13" y="105"/>
                  </a:lnTo>
                  <a:lnTo>
                    <a:pt x="6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91" name="Freeform 888"/>
            <p:cNvSpPr/>
            <p:nvPr/>
          </p:nvSpPr>
          <p:spPr bwMode="auto">
            <a:xfrm>
              <a:off x="11833792" y="0"/>
              <a:ext cx="735013" cy="452438"/>
            </a:xfrm>
            <a:custGeom>
              <a:avLst/>
              <a:gdLst>
                <a:gd name="T0" fmla="*/ 186 w 463"/>
                <a:gd name="T1" fmla="*/ 0 h 285"/>
                <a:gd name="T2" fmla="*/ 230 w 463"/>
                <a:gd name="T3" fmla="*/ 8 h 285"/>
                <a:gd name="T4" fmla="*/ 270 w 463"/>
                <a:gd name="T5" fmla="*/ 29 h 285"/>
                <a:gd name="T6" fmla="*/ 301 w 463"/>
                <a:gd name="T7" fmla="*/ 58 h 285"/>
                <a:gd name="T8" fmla="*/ 322 w 463"/>
                <a:gd name="T9" fmla="*/ 97 h 285"/>
                <a:gd name="T10" fmla="*/ 330 w 463"/>
                <a:gd name="T11" fmla="*/ 141 h 285"/>
                <a:gd name="T12" fmla="*/ 353 w 463"/>
                <a:gd name="T13" fmla="*/ 126 h 285"/>
                <a:gd name="T14" fmla="*/ 382 w 463"/>
                <a:gd name="T15" fmla="*/ 120 h 285"/>
                <a:gd name="T16" fmla="*/ 414 w 463"/>
                <a:gd name="T17" fmla="*/ 128 h 285"/>
                <a:gd name="T18" fmla="*/ 440 w 463"/>
                <a:gd name="T19" fmla="*/ 147 h 285"/>
                <a:gd name="T20" fmla="*/ 458 w 463"/>
                <a:gd name="T21" fmla="*/ 173 h 285"/>
                <a:gd name="T22" fmla="*/ 463 w 463"/>
                <a:gd name="T23" fmla="*/ 204 h 285"/>
                <a:gd name="T24" fmla="*/ 458 w 463"/>
                <a:gd name="T25" fmla="*/ 236 h 285"/>
                <a:gd name="T26" fmla="*/ 440 w 463"/>
                <a:gd name="T27" fmla="*/ 262 h 285"/>
                <a:gd name="T28" fmla="*/ 414 w 463"/>
                <a:gd name="T29" fmla="*/ 280 h 285"/>
                <a:gd name="T30" fmla="*/ 382 w 463"/>
                <a:gd name="T31" fmla="*/ 285 h 285"/>
                <a:gd name="T32" fmla="*/ 50 w 463"/>
                <a:gd name="T33" fmla="*/ 285 h 285"/>
                <a:gd name="T34" fmla="*/ 26 w 463"/>
                <a:gd name="T35" fmla="*/ 280 h 285"/>
                <a:gd name="T36" fmla="*/ 8 w 463"/>
                <a:gd name="T37" fmla="*/ 262 h 285"/>
                <a:gd name="T38" fmla="*/ 0 w 463"/>
                <a:gd name="T39" fmla="*/ 236 h 285"/>
                <a:gd name="T40" fmla="*/ 8 w 463"/>
                <a:gd name="T41" fmla="*/ 209 h 285"/>
                <a:gd name="T42" fmla="*/ 23 w 463"/>
                <a:gd name="T43" fmla="*/ 194 h 285"/>
                <a:gd name="T44" fmla="*/ 50 w 463"/>
                <a:gd name="T45" fmla="*/ 186 h 285"/>
                <a:gd name="T46" fmla="*/ 44 w 463"/>
                <a:gd name="T47" fmla="*/ 144 h 285"/>
                <a:gd name="T48" fmla="*/ 50 w 463"/>
                <a:gd name="T49" fmla="*/ 100 h 285"/>
                <a:gd name="T50" fmla="*/ 71 w 463"/>
                <a:gd name="T51" fmla="*/ 60 h 285"/>
                <a:gd name="T52" fmla="*/ 102 w 463"/>
                <a:gd name="T53" fmla="*/ 29 h 285"/>
                <a:gd name="T54" fmla="*/ 141 w 463"/>
                <a:gd name="T55" fmla="*/ 8 h 285"/>
                <a:gd name="T56" fmla="*/ 186 w 463"/>
                <a:gd name="T5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3" h="285">
                  <a:moveTo>
                    <a:pt x="186" y="0"/>
                  </a:moveTo>
                  <a:lnTo>
                    <a:pt x="230" y="8"/>
                  </a:lnTo>
                  <a:lnTo>
                    <a:pt x="270" y="29"/>
                  </a:lnTo>
                  <a:lnTo>
                    <a:pt x="301" y="58"/>
                  </a:lnTo>
                  <a:lnTo>
                    <a:pt x="322" y="97"/>
                  </a:lnTo>
                  <a:lnTo>
                    <a:pt x="330" y="141"/>
                  </a:lnTo>
                  <a:lnTo>
                    <a:pt x="353" y="126"/>
                  </a:lnTo>
                  <a:lnTo>
                    <a:pt x="382" y="120"/>
                  </a:lnTo>
                  <a:lnTo>
                    <a:pt x="414" y="128"/>
                  </a:lnTo>
                  <a:lnTo>
                    <a:pt x="440" y="147"/>
                  </a:lnTo>
                  <a:lnTo>
                    <a:pt x="458" y="173"/>
                  </a:lnTo>
                  <a:lnTo>
                    <a:pt x="463" y="204"/>
                  </a:lnTo>
                  <a:lnTo>
                    <a:pt x="458" y="236"/>
                  </a:lnTo>
                  <a:lnTo>
                    <a:pt x="440" y="262"/>
                  </a:lnTo>
                  <a:lnTo>
                    <a:pt x="414" y="280"/>
                  </a:lnTo>
                  <a:lnTo>
                    <a:pt x="382" y="285"/>
                  </a:lnTo>
                  <a:lnTo>
                    <a:pt x="50" y="285"/>
                  </a:lnTo>
                  <a:lnTo>
                    <a:pt x="26" y="280"/>
                  </a:lnTo>
                  <a:lnTo>
                    <a:pt x="8" y="262"/>
                  </a:lnTo>
                  <a:lnTo>
                    <a:pt x="0" y="236"/>
                  </a:lnTo>
                  <a:lnTo>
                    <a:pt x="8" y="209"/>
                  </a:lnTo>
                  <a:lnTo>
                    <a:pt x="23" y="194"/>
                  </a:lnTo>
                  <a:lnTo>
                    <a:pt x="50" y="186"/>
                  </a:lnTo>
                  <a:lnTo>
                    <a:pt x="44" y="144"/>
                  </a:lnTo>
                  <a:lnTo>
                    <a:pt x="50" y="100"/>
                  </a:lnTo>
                  <a:lnTo>
                    <a:pt x="71" y="60"/>
                  </a:lnTo>
                  <a:lnTo>
                    <a:pt x="102" y="29"/>
                  </a:lnTo>
                  <a:lnTo>
                    <a:pt x="141" y="8"/>
                  </a:lnTo>
                  <a:lnTo>
                    <a:pt x="18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92" name="Freeform 889"/>
            <p:cNvSpPr>
              <a:spLocks noEditPoints="1"/>
            </p:cNvSpPr>
            <p:nvPr/>
          </p:nvSpPr>
          <p:spPr bwMode="auto">
            <a:xfrm>
              <a:off x="22279542" y="3171825"/>
              <a:ext cx="573088" cy="573088"/>
            </a:xfrm>
            <a:custGeom>
              <a:avLst/>
              <a:gdLst>
                <a:gd name="T0" fmla="*/ 246 w 361"/>
                <a:gd name="T1" fmla="*/ 60 h 361"/>
                <a:gd name="T2" fmla="*/ 126 w 361"/>
                <a:gd name="T3" fmla="*/ 92 h 361"/>
                <a:gd name="T4" fmla="*/ 73 w 361"/>
                <a:gd name="T5" fmla="*/ 107 h 361"/>
                <a:gd name="T6" fmla="*/ 42 w 361"/>
                <a:gd name="T7" fmla="*/ 147 h 361"/>
                <a:gd name="T8" fmla="*/ 50 w 361"/>
                <a:gd name="T9" fmla="*/ 194 h 361"/>
                <a:gd name="T10" fmla="*/ 92 w 361"/>
                <a:gd name="T11" fmla="*/ 217 h 361"/>
                <a:gd name="T12" fmla="*/ 92 w 361"/>
                <a:gd name="T13" fmla="*/ 141 h 361"/>
                <a:gd name="T14" fmla="*/ 92 w 361"/>
                <a:gd name="T15" fmla="*/ 133 h 361"/>
                <a:gd name="T16" fmla="*/ 97 w 361"/>
                <a:gd name="T17" fmla="*/ 128 h 361"/>
                <a:gd name="T18" fmla="*/ 128 w 361"/>
                <a:gd name="T19" fmla="*/ 209 h 361"/>
                <a:gd name="T20" fmla="*/ 160 w 361"/>
                <a:gd name="T21" fmla="*/ 175 h 361"/>
                <a:gd name="T22" fmla="*/ 160 w 361"/>
                <a:gd name="T23" fmla="*/ 162 h 361"/>
                <a:gd name="T24" fmla="*/ 157 w 361"/>
                <a:gd name="T25" fmla="*/ 149 h 361"/>
                <a:gd name="T26" fmla="*/ 157 w 361"/>
                <a:gd name="T27" fmla="*/ 144 h 361"/>
                <a:gd name="T28" fmla="*/ 157 w 361"/>
                <a:gd name="T29" fmla="*/ 131 h 361"/>
                <a:gd name="T30" fmla="*/ 157 w 361"/>
                <a:gd name="T31" fmla="*/ 120 h 361"/>
                <a:gd name="T32" fmla="*/ 160 w 361"/>
                <a:gd name="T33" fmla="*/ 112 h 361"/>
                <a:gd name="T34" fmla="*/ 196 w 361"/>
                <a:gd name="T35" fmla="*/ 102 h 361"/>
                <a:gd name="T36" fmla="*/ 238 w 361"/>
                <a:gd name="T37" fmla="*/ 97 h 361"/>
                <a:gd name="T38" fmla="*/ 257 w 361"/>
                <a:gd name="T39" fmla="*/ 89 h 361"/>
                <a:gd name="T40" fmla="*/ 278 w 361"/>
                <a:gd name="T41" fmla="*/ 84 h 361"/>
                <a:gd name="T42" fmla="*/ 272 w 361"/>
                <a:gd name="T43" fmla="*/ 105 h 361"/>
                <a:gd name="T44" fmla="*/ 262 w 361"/>
                <a:gd name="T45" fmla="*/ 123 h 361"/>
                <a:gd name="T46" fmla="*/ 259 w 361"/>
                <a:gd name="T47" fmla="*/ 165 h 361"/>
                <a:gd name="T48" fmla="*/ 246 w 361"/>
                <a:gd name="T49" fmla="*/ 204 h 361"/>
                <a:gd name="T50" fmla="*/ 236 w 361"/>
                <a:gd name="T51" fmla="*/ 204 h 361"/>
                <a:gd name="T52" fmla="*/ 223 w 361"/>
                <a:gd name="T53" fmla="*/ 204 h 361"/>
                <a:gd name="T54" fmla="*/ 215 w 361"/>
                <a:gd name="T55" fmla="*/ 204 h 361"/>
                <a:gd name="T56" fmla="*/ 204 w 361"/>
                <a:gd name="T57" fmla="*/ 202 h 361"/>
                <a:gd name="T58" fmla="*/ 191 w 361"/>
                <a:gd name="T59" fmla="*/ 202 h 361"/>
                <a:gd name="T60" fmla="*/ 181 w 361"/>
                <a:gd name="T61" fmla="*/ 204 h 361"/>
                <a:gd name="T62" fmla="*/ 152 w 361"/>
                <a:gd name="T63" fmla="*/ 233 h 361"/>
                <a:gd name="T64" fmla="*/ 244 w 361"/>
                <a:gd name="T65" fmla="*/ 233 h 361"/>
                <a:gd name="T66" fmla="*/ 231 w 361"/>
                <a:gd name="T67" fmla="*/ 267 h 361"/>
                <a:gd name="T68" fmla="*/ 223 w 361"/>
                <a:gd name="T69" fmla="*/ 270 h 361"/>
                <a:gd name="T70" fmla="*/ 215 w 361"/>
                <a:gd name="T71" fmla="*/ 270 h 361"/>
                <a:gd name="T72" fmla="*/ 144 w 361"/>
                <a:gd name="T73" fmla="*/ 270 h 361"/>
                <a:gd name="T74" fmla="*/ 160 w 361"/>
                <a:gd name="T75" fmla="*/ 306 h 361"/>
                <a:gd name="T76" fmla="*/ 196 w 361"/>
                <a:gd name="T77" fmla="*/ 322 h 361"/>
                <a:gd name="T78" fmla="*/ 238 w 361"/>
                <a:gd name="T79" fmla="*/ 309 h 361"/>
                <a:gd name="T80" fmla="*/ 265 w 361"/>
                <a:gd name="T81" fmla="*/ 262 h 361"/>
                <a:gd name="T82" fmla="*/ 293 w 361"/>
                <a:gd name="T83" fmla="*/ 141 h 361"/>
                <a:gd name="T84" fmla="*/ 361 w 361"/>
                <a:gd name="T85" fmla="*/ 0 h 361"/>
                <a:gd name="T86" fmla="*/ 304 w 361"/>
                <a:gd name="T87" fmla="*/ 251 h 361"/>
                <a:gd name="T88" fmla="*/ 286 w 361"/>
                <a:gd name="T89" fmla="*/ 309 h 361"/>
                <a:gd name="T90" fmla="*/ 241 w 361"/>
                <a:gd name="T91" fmla="*/ 353 h 361"/>
                <a:gd name="T92" fmla="*/ 178 w 361"/>
                <a:gd name="T93" fmla="*/ 359 h 361"/>
                <a:gd name="T94" fmla="*/ 121 w 361"/>
                <a:gd name="T95" fmla="*/ 317 h 361"/>
                <a:gd name="T96" fmla="*/ 39 w 361"/>
                <a:gd name="T97" fmla="*/ 346 h 361"/>
                <a:gd name="T98" fmla="*/ 16 w 361"/>
                <a:gd name="T99" fmla="*/ 322 h 361"/>
                <a:gd name="T100" fmla="*/ 47 w 361"/>
                <a:gd name="T101" fmla="*/ 243 h 361"/>
                <a:gd name="T102" fmla="*/ 5 w 361"/>
                <a:gd name="T103" fmla="*/ 188 h 361"/>
                <a:gd name="T104" fmla="*/ 8 w 361"/>
                <a:gd name="T105" fmla="*/ 120 h 361"/>
                <a:gd name="T106" fmla="*/ 50 w 361"/>
                <a:gd name="T107" fmla="*/ 76 h 361"/>
                <a:gd name="T108" fmla="*/ 110 w 361"/>
                <a:gd name="T109" fmla="*/ 55 h 361"/>
                <a:gd name="T110" fmla="*/ 361 w 361"/>
                <a:gd name="T111"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 h="361">
                  <a:moveTo>
                    <a:pt x="314" y="47"/>
                  </a:moveTo>
                  <a:lnTo>
                    <a:pt x="246" y="60"/>
                  </a:lnTo>
                  <a:lnTo>
                    <a:pt x="178" y="78"/>
                  </a:lnTo>
                  <a:lnTo>
                    <a:pt x="126" y="92"/>
                  </a:lnTo>
                  <a:lnTo>
                    <a:pt x="100" y="97"/>
                  </a:lnTo>
                  <a:lnTo>
                    <a:pt x="73" y="107"/>
                  </a:lnTo>
                  <a:lnTo>
                    <a:pt x="52" y="123"/>
                  </a:lnTo>
                  <a:lnTo>
                    <a:pt x="42" y="147"/>
                  </a:lnTo>
                  <a:lnTo>
                    <a:pt x="39" y="170"/>
                  </a:lnTo>
                  <a:lnTo>
                    <a:pt x="50" y="194"/>
                  </a:lnTo>
                  <a:lnTo>
                    <a:pt x="68" y="209"/>
                  </a:lnTo>
                  <a:lnTo>
                    <a:pt x="92" y="217"/>
                  </a:lnTo>
                  <a:lnTo>
                    <a:pt x="92" y="147"/>
                  </a:lnTo>
                  <a:lnTo>
                    <a:pt x="92" y="141"/>
                  </a:lnTo>
                  <a:lnTo>
                    <a:pt x="92" y="136"/>
                  </a:lnTo>
                  <a:lnTo>
                    <a:pt x="92" y="133"/>
                  </a:lnTo>
                  <a:lnTo>
                    <a:pt x="94" y="131"/>
                  </a:lnTo>
                  <a:lnTo>
                    <a:pt x="97" y="128"/>
                  </a:lnTo>
                  <a:lnTo>
                    <a:pt x="128" y="118"/>
                  </a:lnTo>
                  <a:lnTo>
                    <a:pt x="128" y="209"/>
                  </a:lnTo>
                  <a:lnTo>
                    <a:pt x="157" y="181"/>
                  </a:lnTo>
                  <a:lnTo>
                    <a:pt x="160" y="175"/>
                  </a:lnTo>
                  <a:lnTo>
                    <a:pt x="160" y="170"/>
                  </a:lnTo>
                  <a:lnTo>
                    <a:pt x="160" y="162"/>
                  </a:lnTo>
                  <a:lnTo>
                    <a:pt x="157" y="157"/>
                  </a:lnTo>
                  <a:lnTo>
                    <a:pt x="157" y="149"/>
                  </a:lnTo>
                  <a:lnTo>
                    <a:pt x="157" y="147"/>
                  </a:lnTo>
                  <a:lnTo>
                    <a:pt x="157" y="144"/>
                  </a:lnTo>
                  <a:lnTo>
                    <a:pt x="157" y="139"/>
                  </a:lnTo>
                  <a:lnTo>
                    <a:pt x="157" y="131"/>
                  </a:lnTo>
                  <a:lnTo>
                    <a:pt x="157" y="126"/>
                  </a:lnTo>
                  <a:lnTo>
                    <a:pt x="157" y="120"/>
                  </a:lnTo>
                  <a:lnTo>
                    <a:pt x="157" y="115"/>
                  </a:lnTo>
                  <a:lnTo>
                    <a:pt x="160" y="112"/>
                  </a:lnTo>
                  <a:lnTo>
                    <a:pt x="178" y="107"/>
                  </a:lnTo>
                  <a:lnTo>
                    <a:pt x="196" y="102"/>
                  </a:lnTo>
                  <a:lnTo>
                    <a:pt x="196" y="141"/>
                  </a:lnTo>
                  <a:lnTo>
                    <a:pt x="238" y="97"/>
                  </a:lnTo>
                  <a:lnTo>
                    <a:pt x="246" y="92"/>
                  </a:lnTo>
                  <a:lnTo>
                    <a:pt x="257" y="89"/>
                  </a:lnTo>
                  <a:lnTo>
                    <a:pt x="267" y="86"/>
                  </a:lnTo>
                  <a:lnTo>
                    <a:pt x="278" y="84"/>
                  </a:lnTo>
                  <a:lnTo>
                    <a:pt x="275" y="94"/>
                  </a:lnTo>
                  <a:lnTo>
                    <a:pt x="272" y="105"/>
                  </a:lnTo>
                  <a:lnTo>
                    <a:pt x="270" y="115"/>
                  </a:lnTo>
                  <a:lnTo>
                    <a:pt x="262" y="123"/>
                  </a:lnTo>
                  <a:lnTo>
                    <a:pt x="220" y="165"/>
                  </a:lnTo>
                  <a:lnTo>
                    <a:pt x="259" y="165"/>
                  </a:lnTo>
                  <a:lnTo>
                    <a:pt x="249" y="202"/>
                  </a:lnTo>
                  <a:lnTo>
                    <a:pt x="246" y="204"/>
                  </a:lnTo>
                  <a:lnTo>
                    <a:pt x="241" y="204"/>
                  </a:lnTo>
                  <a:lnTo>
                    <a:pt x="236" y="204"/>
                  </a:lnTo>
                  <a:lnTo>
                    <a:pt x="231" y="204"/>
                  </a:lnTo>
                  <a:lnTo>
                    <a:pt x="223" y="204"/>
                  </a:lnTo>
                  <a:lnTo>
                    <a:pt x="217" y="204"/>
                  </a:lnTo>
                  <a:lnTo>
                    <a:pt x="215" y="204"/>
                  </a:lnTo>
                  <a:lnTo>
                    <a:pt x="210" y="204"/>
                  </a:lnTo>
                  <a:lnTo>
                    <a:pt x="204" y="202"/>
                  </a:lnTo>
                  <a:lnTo>
                    <a:pt x="196" y="202"/>
                  </a:lnTo>
                  <a:lnTo>
                    <a:pt x="191" y="202"/>
                  </a:lnTo>
                  <a:lnTo>
                    <a:pt x="186" y="202"/>
                  </a:lnTo>
                  <a:lnTo>
                    <a:pt x="181" y="204"/>
                  </a:lnTo>
                  <a:lnTo>
                    <a:pt x="178" y="209"/>
                  </a:lnTo>
                  <a:lnTo>
                    <a:pt x="152" y="233"/>
                  </a:lnTo>
                  <a:lnTo>
                    <a:pt x="178" y="233"/>
                  </a:lnTo>
                  <a:lnTo>
                    <a:pt x="244" y="233"/>
                  </a:lnTo>
                  <a:lnTo>
                    <a:pt x="233" y="264"/>
                  </a:lnTo>
                  <a:lnTo>
                    <a:pt x="231" y="267"/>
                  </a:lnTo>
                  <a:lnTo>
                    <a:pt x="228" y="270"/>
                  </a:lnTo>
                  <a:lnTo>
                    <a:pt x="223" y="270"/>
                  </a:lnTo>
                  <a:lnTo>
                    <a:pt x="220" y="270"/>
                  </a:lnTo>
                  <a:lnTo>
                    <a:pt x="215" y="270"/>
                  </a:lnTo>
                  <a:lnTo>
                    <a:pt x="178" y="270"/>
                  </a:lnTo>
                  <a:lnTo>
                    <a:pt x="144" y="270"/>
                  </a:lnTo>
                  <a:lnTo>
                    <a:pt x="149" y="288"/>
                  </a:lnTo>
                  <a:lnTo>
                    <a:pt x="160" y="306"/>
                  </a:lnTo>
                  <a:lnTo>
                    <a:pt x="178" y="317"/>
                  </a:lnTo>
                  <a:lnTo>
                    <a:pt x="196" y="322"/>
                  </a:lnTo>
                  <a:lnTo>
                    <a:pt x="217" y="319"/>
                  </a:lnTo>
                  <a:lnTo>
                    <a:pt x="238" y="309"/>
                  </a:lnTo>
                  <a:lnTo>
                    <a:pt x="254" y="288"/>
                  </a:lnTo>
                  <a:lnTo>
                    <a:pt x="265" y="262"/>
                  </a:lnTo>
                  <a:lnTo>
                    <a:pt x="270" y="236"/>
                  </a:lnTo>
                  <a:lnTo>
                    <a:pt x="293" y="141"/>
                  </a:lnTo>
                  <a:lnTo>
                    <a:pt x="314" y="47"/>
                  </a:lnTo>
                  <a:close/>
                  <a:moveTo>
                    <a:pt x="361" y="0"/>
                  </a:moveTo>
                  <a:lnTo>
                    <a:pt x="335" y="126"/>
                  </a:lnTo>
                  <a:lnTo>
                    <a:pt x="304" y="251"/>
                  </a:lnTo>
                  <a:lnTo>
                    <a:pt x="296" y="283"/>
                  </a:lnTo>
                  <a:lnTo>
                    <a:pt x="286" y="309"/>
                  </a:lnTo>
                  <a:lnTo>
                    <a:pt x="267" y="335"/>
                  </a:lnTo>
                  <a:lnTo>
                    <a:pt x="241" y="353"/>
                  </a:lnTo>
                  <a:lnTo>
                    <a:pt x="210" y="361"/>
                  </a:lnTo>
                  <a:lnTo>
                    <a:pt x="178" y="359"/>
                  </a:lnTo>
                  <a:lnTo>
                    <a:pt x="144" y="343"/>
                  </a:lnTo>
                  <a:lnTo>
                    <a:pt x="121" y="317"/>
                  </a:lnTo>
                  <a:lnTo>
                    <a:pt x="105" y="280"/>
                  </a:lnTo>
                  <a:lnTo>
                    <a:pt x="39" y="346"/>
                  </a:lnTo>
                  <a:lnTo>
                    <a:pt x="26" y="332"/>
                  </a:lnTo>
                  <a:lnTo>
                    <a:pt x="16" y="322"/>
                  </a:lnTo>
                  <a:lnTo>
                    <a:pt x="81" y="257"/>
                  </a:lnTo>
                  <a:lnTo>
                    <a:pt x="47" y="243"/>
                  </a:lnTo>
                  <a:lnTo>
                    <a:pt x="21" y="220"/>
                  </a:lnTo>
                  <a:lnTo>
                    <a:pt x="5" y="188"/>
                  </a:lnTo>
                  <a:lnTo>
                    <a:pt x="0" y="154"/>
                  </a:lnTo>
                  <a:lnTo>
                    <a:pt x="8" y="120"/>
                  </a:lnTo>
                  <a:lnTo>
                    <a:pt x="26" y="94"/>
                  </a:lnTo>
                  <a:lnTo>
                    <a:pt x="50" y="76"/>
                  </a:lnTo>
                  <a:lnTo>
                    <a:pt x="79" y="65"/>
                  </a:lnTo>
                  <a:lnTo>
                    <a:pt x="110" y="55"/>
                  </a:lnTo>
                  <a:lnTo>
                    <a:pt x="178" y="39"/>
                  </a:lnTo>
                  <a:lnTo>
                    <a:pt x="36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93" name="Freeform 890"/>
            <p:cNvSpPr/>
            <p:nvPr/>
          </p:nvSpPr>
          <p:spPr bwMode="auto">
            <a:xfrm>
              <a:off x="14867504" y="441325"/>
              <a:ext cx="58738" cy="190500"/>
            </a:xfrm>
            <a:custGeom>
              <a:avLst/>
              <a:gdLst>
                <a:gd name="T0" fmla="*/ 0 w 37"/>
                <a:gd name="T1" fmla="*/ 0 h 120"/>
                <a:gd name="T2" fmla="*/ 19 w 37"/>
                <a:gd name="T3" fmla="*/ 0 h 120"/>
                <a:gd name="T4" fmla="*/ 37 w 37"/>
                <a:gd name="T5" fmla="*/ 0 h 120"/>
                <a:gd name="T6" fmla="*/ 37 w 37"/>
                <a:gd name="T7" fmla="*/ 120 h 120"/>
                <a:gd name="T8" fmla="*/ 19 w 37"/>
                <a:gd name="T9" fmla="*/ 120 h 120"/>
                <a:gd name="T10" fmla="*/ 0 w 37"/>
                <a:gd name="T11" fmla="*/ 120 h 120"/>
                <a:gd name="T12" fmla="*/ 0 w 37"/>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7" h="120">
                  <a:moveTo>
                    <a:pt x="0" y="0"/>
                  </a:moveTo>
                  <a:lnTo>
                    <a:pt x="19" y="0"/>
                  </a:lnTo>
                  <a:lnTo>
                    <a:pt x="37" y="0"/>
                  </a:lnTo>
                  <a:lnTo>
                    <a:pt x="37" y="120"/>
                  </a:lnTo>
                  <a:lnTo>
                    <a:pt x="19" y="120"/>
                  </a:lnTo>
                  <a:lnTo>
                    <a:pt x="0" y="120"/>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94" name="Freeform 891"/>
            <p:cNvSpPr/>
            <p:nvPr/>
          </p:nvSpPr>
          <p:spPr bwMode="auto">
            <a:xfrm>
              <a:off x="14618267" y="0"/>
              <a:ext cx="557213" cy="419100"/>
            </a:xfrm>
            <a:custGeom>
              <a:avLst/>
              <a:gdLst>
                <a:gd name="T0" fmla="*/ 21 w 351"/>
                <a:gd name="T1" fmla="*/ 0 h 264"/>
                <a:gd name="T2" fmla="*/ 100 w 351"/>
                <a:gd name="T3" fmla="*/ 45 h 264"/>
                <a:gd name="T4" fmla="*/ 176 w 351"/>
                <a:gd name="T5" fmla="*/ 0 h 264"/>
                <a:gd name="T6" fmla="*/ 252 w 351"/>
                <a:gd name="T7" fmla="*/ 45 h 264"/>
                <a:gd name="T8" fmla="*/ 328 w 351"/>
                <a:gd name="T9" fmla="*/ 0 h 264"/>
                <a:gd name="T10" fmla="*/ 346 w 351"/>
                <a:gd name="T11" fmla="*/ 42 h 264"/>
                <a:gd name="T12" fmla="*/ 351 w 351"/>
                <a:gd name="T13" fmla="*/ 89 h 264"/>
                <a:gd name="T14" fmla="*/ 343 w 351"/>
                <a:gd name="T15" fmla="*/ 141 h 264"/>
                <a:gd name="T16" fmla="*/ 322 w 351"/>
                <a:gd name="T17" fmla="*/ 186 h 264"/>
                <a:gd name="T18" fmla="*/ 288 w 351"/>
                <a:gd name="T19" fmla="*/ 225 h 264"/>
                <a:gd name="T20" fmla="*/ 244 w 351"/>
                <a:gd name="T21" fmla="*/ 251 h 264"/>
                <a:gd name="T22" fmla="*/ 194 w 351"/>
                <a:gd name="T23" fmla="*/ 264 h 264"/>
                <a:gd name="T24" fmla="*/ 176 w 351"/>
                <a:gd name="T25" fmla="*/ 264 h 264"/>
                <a:gd name="T26" fmla="*/ 157 w 351"/>
                <a:gd name="T27" fmla="*/ 264 h 264"/>
                <a:gd name="T28" fmla="*/ 105 w 351"/>
                <a:gd name="T29" fmla="*/ 251 h 264"/>
                <a:gd name="T30" fmla="*/ 63 w 351"/>
                <a:gd name="T31" fmla="*/ 225 h 264"/>
                <a:gd name="T32" fmla="*/ 29 w 351"/>
                <a:gd name="T33" fmla="*/ 186 h 264"/>
                <a:gd name="T34" fmla="*/ 8 w 351"/>
                <a:gd name="T35" fmla="*/ 141 h 264"/>
                <a:gd name="T36" fmla="*/ 0 w 351"/>
                <a:gd name="T37" fmla="*/ 89 h 264"/>
                <a:gd name="T38" fmla="*/ 5 w 351"/>
                <a:gd name="T39" fmla="*/ 42 h 264"/>
                <a:gd name="T40" fmla="*/ 21 w 351"/>
                <a:gd name="T4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1" h="264">
                  <a:moveTo>
                    <a:pt x="21" y="0"/>
                  </a:moveTo>
                  <a:lnTo>
                    <a:pt x="100" y="45"/>
                  </a:lnTo>
                  <a:lnTo>
                    <a:pt x="176" y="0"/>
                  </a:lnTo>
                  <a:lnTo>
                    <a:pt x="252" y="45"/>
                  </a:lnTo>
                  <a:lnTo>
                    <a:pt x="328" y="0"/>
                  </a:lnTo>
                  <a:lnTo>
                    <a:pt x="346" y="42"/>
                  </a:lnTo>
                  <a:lnTo>
                    <a:pt x="351" y="89"/>
                  </a:lnTo>
                  <a:lnTo>
                    <a:pt x="343" y="141"/>
                  </a:lnTo>
                  <a:lnTo>
                    <a:pt x="322" y="186"/>
                  </a:lnTo>
                  <a:lnTo>
                    <a:pt x="288" y="225"/>
                  </a:lnTo>
                  <a:lnTo>
                    <a:pt x="244" y="251"/>
                  </a:lnTo>
                  <a:lnTo>
                    <a:pt x="194" y="264"/>
                  </a:lnTo>
                  <a:lnTo>
                    <a:pt x="176" y="264"/>
                  </a:lnTo>
                  <a:lnTo>
                    <a:pt x="157" y="264"/>
                  </a:lnTo>
                  <a:lnTo>
                    <a:pt x="105" y="251"/>
                  </a:lnTo>
                  <a:lnTo>
                    <a:pt x="63" y="225"/>
                  </a:lnTo>
                  <a:lnTo>
                    <a:pt x="29" y="186"/>
                  </a:lnTo>
                  <a:lnTo>
                    <a:pt x="8" y="141"/>
                  </a:lnTo>
                  <a:lnTo>
                    <a:pt x="0" y="89"/>
                  </a:lnTo>
                  <a:lnTo>
                    <a:pt x="5" y="42"/>
                  </a:lnTo>
                  <a:lnTo>
                    <a:pt x="2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95" name="Freeform 892"/>
            <p:cNvSpPr/>
            <p:nvPr/>
          </p:nvSpPr>
          <p:spPr bwMode="auto">
            <a:xfrm>
              <a:off x="14738917" y="452438"/>
              <a:ext cx="107950" cy="104775"/>
            </a:xfrm>
            <a:custGeom>
              <a:avLst/>
              <a:gdLst>
                <a:gd name="T0" fmla="*/ 0 w 68"/>
                <a:gd name="T1" fmla="*/ 0 h 66"/>
                <a:gd name="T2" fmla="*/ 26 w 68"/>
                <a:gd name="T3" fmla="*/ 0 h 66"/>
                <a:gd name="T4" fmla="*/ 53 w 68"/>
                <a:gd name="T5" fmla="*/ 16 h 66"/>
                <a:gd name="T6" fmla="*/ 66 w 68"/>
                <a:gd name="T7" fmla="*/ 40 h 66"/>
                <a:gd name="T8" fmla="*/ 68 w 68"/>
                <a:gd name="T9" fmla="*/ 66 h 66"/>
                <a:gd name="T10" fmla="*/ 39 w 68"/>
                <a:gd name="T11" fmla="*/ 66 h 66"/>
                <a:gd name="T12" fmla="*/ 16 w 68"/>
                <a:gd name="T13" fmla="*/ 50 h 66"/>
                <a:gd name="T14" fmla="*/ 3 w 68"/>
                <a:gd name="T15" fmla="*/ 27 h 66"/>
                <a:gd name="T16" fmla="*/ 0 w 68"/>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6">
                  <a:moveTo>
                    <a:pt x="0" y="0"/>
                  </a:moveTo>
                  <a:lnTo>
                    <a:pt x="26" y="0"/>
                  </a:lnTo>
                  <a:lnTo>
                    <a:pt x="53" y="16"/>
                  </a:lnTo>
                  <a:lnTo>
                    <a:pt x="66" y="40"/>
                  </a:lnTo>
                  <a:lnTo>
                    <a:pt x="68" y="66"/>
                  </a:lnTo>
                  <a:lnTo>
                    <a:pt x="39" y="66"/>
                  </a:lnTo>
                  <a:lnTo>
                    <a:pt x="16" y="50"/>
                  </a:lnTo>
                  <a:lnTo>
                    <a:pt x="3" y="27"/>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96" name="Freeform 893"/>
            <p:cNvSpPr/>
            <p:nvPr/>
          </p:nvSpPr>
          <p:spPr bwMode="auto">
            <a:xfrm>
              <a:off x="14946879" y="452438"/>
              <a:ext cx="107950" cy="104775"/>
            </a:xfrm>
            <a:custGeom>
              <a:avLst/>
              <a:gdLst>
                <a:gd name="T0" fmla="*/ 68 w 68"/>
                <a:gd name="T1" fmla="*/ 0 h 66"/>
                <a:gd name="T2" fmla="*/ 66 w 68"/>
                <a:gd name="T3" fmla="*/ 27 h 66"/>
                <a:gd name="T4" fmla="*/ 52 w 68"/>
                <a:gd name="T5" fmla="*/ 50 h 66"/>
                <a:gd name="T6" fmla="*/ 26 w 68"/>
                <a:gd name="T7" fmla="*/ 66 h 66"/>
                <a:gd name="T8" fmla="*/ 0 w 68"/>
                <a:gd name="T9" fmla="*/ 66 h 66"/>
                <a:gd name="T10" fmla="*/ 3 w 68"/>
                <a:gd name="T11" fmla="*/ 40 h 66"/>
                <a:gd name="T12" fmla="*/ 16 w 68"/>
                <a:gd name="T13" fmla="*/ 16 h 66"/>
                <a:gd name="T14" fmla="*/ 39 w 68"/>
                <a:gd name="T15" fmla="*/ 0 h 66"/>
                <a:gd name="T16" fmla="*/ 68 w 68"/>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6">
                  <a:moveTo>
                    <a:pt x="68" y="0"/>
                  </a:moveTo>
                  <a:lnTo>
                    <a:pt x="66" y="27"/>
                  </a:lnTo>
                  <a:lnTo>
                    <a:pt x="52" y="50"/>
                  </a:lnTo>
                  <a:lnTo>
                    <a:pt x="26" y="66"/>
                  </a:lnTo>
                  <a:lnTo>
                    <a:pt x="0" y="66"/>
                  </a:lnTo>
                  <a:lnTo>
                    <a:pt x="3" y="40"/>
                  </a:lnTo>
                  <a:lnTo>
                    <a:pt x="16" y="16"/>
                  </a:lnTo>
                  <a:lnTo>
                    <a:pt x="39" y="0"/>
                  </a:lnTo>
                  <a:lnTo>
                    <a:pt x="6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97" name="Freeform 894"/>
            <p:cNvSpPr/>
            <p:nvPr/>
          </p:nvSpPr>
          <p:spPr bwMode="auto">
            <a:xfrm>
              <a:off x="14730979" y="652463"/>
              <a:ext cx="328613" cy="92075"/>
            </a:xfrm>
            <a:custGeom>
              <a:avLst/>
              <a:gdLst>
                <a:gd name="T0" fmla="*/ 105 w 207"/>
                <a:gd name="T1" fmla="*/ 0 h 58"/>
                <a:gd name="T2" fmla="*/ 123 w 207"/>
                <a:gd name="T3" fmla="*/ 0 h 58"/>
                <a:gd name="T4" fmla="*/ 157 w 207"/>
                <a:gd name="T5" fmla="*/ 8 h 58"/>
                <a:gd name="T6" fmla="*/ 183 w 207"/>
                <a:gd name="T7" fmla="*/ 21 h 58"/>
                <a:gd name="T8" fmla="*/ 202 w 207"/>
                <a:gd name="T9" fmla="*/ 39 h 58"/>
                <a:gd name="T10" fmla="*/ 207 w 207"/>
                <a:gd name="T11" fmla="*/ 58 h 58"/>
                <a:gd name="T12" fmla="*/ 0 w 207"/>
                <a:gd name="T13" fmla="*/ 58 h 58"/>
                <a:gd name="T14" fmla="*/ 8 w 207"/>
                <a:gd name="T15" fmla="*/ 39 h 58"/>
                <a:gd name="T16" fmla="*/ 26 w 207"/>
                <a:gd name="T17" fmla="*/ 21 h 58"/>
                <a:gd name="T18" fmla="*/ 52 w 207"/>
                <a:gd name="T19" fmla="*/ 8 h 58"/>
                <a:gd name="T20" fmla="*/ 86 w 207"/>
                <a:gd name="T21" fmla="*/ 0 h 58"/>
                <a:gd name="T22" fmla="*/ 105 w 207"/>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8">
                  <a:moveTo>
                    <a:pt x="105" y="0"/>
                  </a:moveTo>
                  <a:lnTo>
                    <a:pt x="123" y="0"/>
                  </a:lnTo>
                  <a:lnTo>
                    <a:pt x="157" y="8"/>
                  </a:lnTo>
                  <a:lnTo>
                    <a:pt x="183" y="21"/>
                  </a:lnTo>
                  <a:lnTo>
                    <a:pt x="202" y="39"/>
                  </a:lnTo>
                  <a:lnTo>
                    <a:pt x="207" y="58"/>
                  </a:lnTo>
                  <a:lnTo>
                    <a:pt x="0" y="58"/>
                  </a:lnTo>
                  <a:lnTo>
                    <a:pt x="8" y="39"/>
                  </a:lnTo>
                  <a:lnTo>
                    <a:pt x="26" y="21"/>
                  </a:lnTo>
                  <a:lnTo>
                    <a:pt x="52" y="8"/>
                  </a:lnTo>
                  <a:lnTo>
                    <a:pt x="86" y="0"/>
                  </a:lnTo>
                  <a:lnTo>
                    <a:pt x="10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98" name="Freeform 895"/>
            <p:cNvSpPr/>
            <p:nvPr/>
          </p:nvSpPr>
          <p:spPr bwMode="auto">
            <a:xfrm>
              <a:off x="17296379" y="3429000"/>
              <a:ext cx="61913" cy="323850"/>
            </a:xfrm>
            <a:custGeom>
              <a:avLst/>
              <a:gdLst>
                <a:gd name="T0" fmla="*/ 18 w 39"/>
                <a:gd name="T1" fmla="*/ 0 h 204"/>
                <a:gd name="T2" fmla="*/ 20 w 39"/>
                <a:gd name="T3" fmla="*/ 0 h 204"/>
                <a:gd name="T4" fmla="*/ 31 w 39"/>
                <a:gd name="T5" fmla="*/ 0 h 204"/>
                <a:gd name="T6" fmla="*/ 39 w 39"/>
                <a:gd name="T7" fmla="*/ 3 h 204"/>
                <a:gd name="T8" fmla="*/ 39 w 39"/>
                <a:gd name="T9" fmla="*/ 204 h 204"/>
                <a:gd name="T10" fmla="*/ 0 w 39"/>
                <a:gd name="T11" fmla="*/ 204 h 204"/>
                <a:gd name="T12" fmla="*/ 0 w 39"/>
                <a:gd name="T13" fmla="*/ 5 h 204"/>
                <a:gd name="T14" fmla="*/ 7 w 39"/>
                <a:gd name="T15" fmla="*/ 0 h 204"/>
                <a:gd name="T16" fmla="*/ 18 w 39"/>
                <a:gd name="T1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04">
                  <a:moveTo>
                    <a:pt x="18" y="0"/>
                  </a:moveTo>
                  <a:lnTo>
                    <a:pt x="20" y="0"/>
                  </a:lnTo>
                  <a:lnTo>
                    <a:pt x="31" y="0"/>
                  </a:lnTo>
                  <a:lnTo>
                    <a:pt x="39" y="3"/>
                  </a:lnTo>
                  <a:lnTo>
                    <a:pt x="39" y="204"/>
                  </a:lnTo>
                  <a:lnTo>
                    <a:pt x="0" y="204"/>
                  </a:lnTo>
                  <a:lnTo>
                    <a:pt x="0" y="5"/>
                  </a:lnTo>
                  <a:lnTo>
                    <a:pt x="7" y="0"/>
                  </a:lnTo>
                  <a:lnTo>
                    <a:pt x="1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99" name="Freeform 896"/>
            <p:cNvSpPr/>
            <p:nvPr/>
          </p:nvSpPr>
          <p:spPr bwMode="auto">
            <a:xfrm>
              <a:off x="17296379" y="2979738"/>
              <a:ext cx="61913" cy="42863"/>
            </a:xfrm>
            <a:custGeom>
              <a:avLst/>
              <a:gdLst>
                <a:gd name="T0" fmla="*/ 39 w 39"/>
                <a:gd name="T1" fmla="*/ 0 h 27"/>
                <a:gd name="T2" fmla="*/ 39 w 39"/>
                <a:gd name="T3" fmla="*/ 27 h 27"/>
                <a:gd name="T4" fmla="*/ 26 w 39"/>
                <a:gd name="T5" fmla="*/ 27 h 27"/>
                <a:gd name="T6" fmla="*/ 23 w 39"/>
                <a:gd name="T7" fmla="*/ 27 h 27"/>
                <a:gd name="T8" fmla="*/ 23 w 39"/>
                <a:gd name="T9" fmla="*/ 27 h 27"/>
                <a:gd name="T10" fmla="*/ 0 w 39"/>
                <a:gd name="T11" fmla="*/ 27 h 27"/>
                <a:gd name="T12" fmla="*/ 0 w 39"/>
                <a:gd name="T13" fmla="*/ 0 h 27"/>
                <a:gd name="T14" fmla="*/ 39 w 39"/>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7">
                  <a:moveTo>
                    <a:pt x="39" y="0"/>
                  </a:moveTo>
                  <a:lnTo>
                    <a:pt x="39" y="27"/>
                  </a:lnTo>
                  <a:lnTo>
                    <a:pt x="26" y="27"/>
                  </a:lnTo>
                  <a:lnTo>
                    <a:pt x="23" y="27"/>
                  </a:lnTo>
                  <a:lnTo>
                    <a:pt x="23" y="27"/>
                  </a:lnTo>
                  <a:lnTo>
                    <a:pt x="0" y="27"/>
                  </a:lnTo>
                  <a:lnTo>
                    <a:pt x="0" y="0"/>
                  </a:lnTo>
                  <a:lnTo>
                    <a:pt x="3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00" name="Freeform 897"/>
            <p:cNvSpPr/>
            <p:nvPr/>
          </p:nvSpPr>
          <p:spPr bwMode="auto">
            <a:xfrm>
              <a:off x="17029679" y="3043238"/>
              <a:ext cx="603250" cy="444500"/>
            </a:xfrm>
            <a:custGeom>
              <a:avLst/>
              <a:gdLst>
                <a:gd name="T0" fmla="*/ 194 w 380"/>
                <a:gd name="T1" fmla="*/ 0 h 280"/>
                <a:gd name="T2" fmla="*/ 254 w 380"/>
                <a:gd name="T3" fmla="*/ 10 h 280"/>
                <a:gd name="T4" fmla="*/ 330 w 380"/>
                <a:gd name="T5" fmla="*/ 63 h 280"/>
                <a:gd name="T6" fmla="*/ 374 w 380"/>
                <a:gd name="T7" fmla="*/ 146 h 280"/>
                <a:gd name="T8" fmla="*/ 374 w 380"/>
                <a:gd name="T9" fmla="*/ 230 h 280"/>
                <a:gd name="T10" fmla="*/ 359 w 380"/>
                <a:gd name="T11" fmla="*/ 277 h 280"/>
                <a:gd name="T12" fmla="*/ 353 w 380"/>
                <a:gd name="T13" fmla="*/ 280 h 280"/>
                <a:gd name="T14" fmla="*/ 351 w 380"/>
                <a:gd name="T15" fmla="*/ 275 h 280"/>
                <a:gd name="T16" fmla="*/ 348 w 380"/>
                <a:gd name="T17" fmla="*/ 264 h 280"/>
                <a:gd name="T18" fmla="*/ 319 w 380"/>
                <a:gd name="T19" fmla="*/ 235 h 280"/>
                <a:gd name="T20" fmla="*/ 296 w 380"/>
                <a:gd name="T21" fmla="*/ 230 h 280"/>
                <a:gd name="T22" fmla="*/ 262 w 380"/>
                <a:gd name="T23" fmla="*/ 246 h 280"/>
                <a:gd name="T24" fmla="*/ 246 w 380"/>
                <a:gd name="T25" fmla="*/ 267 h 280"/>
                <a:gd name="T26" fmla="*/ 243 w 380"/>
                <a:gd name="T27" fmla="*/ 269 h 280"/>
                <a:gd name="T28" fmla="*/ 241 w 380"/>
                <a:gd name="T29" fmla="*/ 267 h 280"/>
                <a:gd name="T30" fmla="*/ 233 w 380"/>
                <a:gd name="T31" fmla="*/ 251 h 280"/>
                <a:gd name="T32" fmla="*/ 217 w 380"/>
                <a:gd name="T33" fmla="*/ 238 h 280"/>
                <a:gd name="T34" fmla="*/ 199 w 380"/>
                <a:gd name="T35" fmla="*/ 230 h 280"/>
                <a:gd name="T36" fmla="*/ 186 w 380"/>
                <a:gd name="T37" fmla="*/ 228 h 280"/>
                <a:gd name="T38" fmla="*/ 168 w 380"/>
                <a:gd name="T39" fmla="*/ 233 h 280"/>
                <a:gd name="T40" fmla="*/ 147 w 380"/>
                <a:gd name="T41" fmla="*/ 248 h 280"/>
                <a:gd name="T42" fmla="*/ 136 w 380"/>
                <a:gd name="T43" fmla="*/ 264 h 280"/>
                <a:gd name="T44" fmla="*/ 133 w 380"/>
                <a:gd name="T45" fmla="*/ 267 h 280"/>
                <a:gd name="T46" fmla="*/ 131 w 380"/>
                <a:gd name="T47" fmla="*/ 264 h 280"/>
                <a:gd name="T48" fmla="*/ 115 w 380"/>
                <a:gd name="T49" fmla="*/ 241 h 280"/>
                <a:gd name="T50" fmla="*/ 79 w 380"/>
                <a:gd name="T51" fmla="*/ 225 h 280"/>
                <a:gd name="T52" fmla="*/ 58 w 380"/>
                <a:gd name="T53" fmla="*/ 230 h 280"/>
                <a:gd name="T54" fmla="*/ 29 w 380"/>
                <a:gd name="T55" fmla="*/ 256 h 280"/>
                <a:gd name="T56" fmla="*/ 21 w 380"/>
                <a:gd name="T57" fmla="*/ 264 h 280"/>
                <a:gd name="T58" fmla="*/ 16 w 380"/>
                <a:gd name="T59" fmla="*/ 264 h 280"/>
                <a:gd name="T60" fmla="*/ 3 w 380"/>
                <a:gd name="T61" fmla="*/ 222 h 280"/>
                <a:gd name="T62" fmla="*/ 8 w 380"/>
                <a:gd name="T63" fmla="*/ 139 h 280"/>
                <a:gd name="T64" fmla="*/ 50 w 380"/>
                <a:gd name="T65" fmla="*/ 63 h 280"/>
                <a:gd name="T66" fmla="*/ 123 w 380"/>
                <a:gd name="T67" fmla="*/ 13 h 280"/>
                <a:gd name="T68" fmla="*/ 191 w 380"/>
                <a:gd name="T6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280">
                  <a:moveTo>
                    <a:pt x="191" y="0"/>
                  </a:moveTo>
                  <a:lnTo>
                    <a:pt x="194" y="0"/>
                  </a:lnTo>
                  <a:lnTo>
                    <a:pt x="207" y="0"/>
                  </a:lnTo>
                  <a:lnTo>
                    <a:pt x="254" y="10"/>
                  </a:lnTo>
                  <a:lnTo>
                    <a:pt x="296" y="31"/>
                  </a:lnTo>
                  <a:lnTo>
                    <a:pt x="330" y="63"/>
                  </a:lnTo>
                  <a:lnTo>
                    <a:pt x="359" y="102"/>
                  </a:lnTo>
                  <a:lnTo>
                    <a:pt x="374" y="146"/>
                  </a:lnTo>
                  <a:lnTo>
                    <a:pt x="380" y="193"/>
                  </a:lnTo>
                  <a:lnTo>
                    <a:pt x="374" y="230"/>
                  </a:lnTo>
                  <a:lnTo>
                    <a:pt x="364" y="267"/>
                  </a:lnTo>
                  <a:lnTo>
                    <a:pt x="359" y="277"/>
                  </a:lnTo>
                  <a:lnTo>
                    <a:pt x="356" y="280"/>
                  </a:lnTo>
                  <a:lnTo>
                    <a:pt x="353" y="280"/>
                  </a:lnTo>
                  <a:lnTo>
                    <a:pt x="353" y="280"/>
                  </a:lnTo>
                  <a:lnTo>
                    <a:pt x="351" y="275"/>
                  </a:lnTo>
                  <a:lnTo>
                    <a:pt x="348" y="269"/>
                  </a:lnTo>
                  <a:lnTo>
                    <a:pt x="348" y="264"/>
                  </a:lnTo>
                  <a:lnTo>
                    <a:pt x="335" y="246"/>
                  </a:lnTo>
                  <a:lnTo>
                    <a:pt x="319" y="235"/>
                  </a:lnTo>
                  <a:lnTo>
                    <a:pt x="298" y="230"/>
                  </a:lnTo>
                  <a:lnTo>
                    <a:pt x="296" y="230"/>
                  </a:lnTo>
                  <a:lnTo>
                    <a:pt x="278" y="235"/>
                  </a:lnTo>
                  <a:lnTo>
                    <a:pt x="262" y="246"/>
                  </a:lnTo>
                  <a:lnTo>
                    <a:pt x="249" y="262"/>
                  </a:lnTo>
                  <a:lnTo>
                    <a:pt x="246" y="267"/>
                  </a:lnTo>
                  <a:lnTo>
                    <a:pt x="246" y="269"/>
                  </a:lnTo>
                  <a:lnTo>
                    <a:pt x="243" y="269"/>
                  </a:lnTo>
                  <a:lnTo>
                    <a:pt x="243" y="269"/>
                  </a:lnTo>
                  <a:lnTo>
                    <a:pt x="241" y="267"/>
                  </a:lnTo>
                  <a:lnTo>
                    <a:pt x="238" y="262"/>
                  </a:lnTo>
                  <a:lnTo>
                    <a:pt x="233" y="251"/>
                  </a:lnTo>
                  <a:lnTo>
                    <a:pt x="225" y="243"/>
                  </a:lnTo>
                  <a:lnTo>
                    <a:pt x="217" y="238"/>
                  </a:lnTo>
                  <a:lnTo>
                    <a:pt x="207" y="233"/>
                  </a:lnTo>
                  <a:lnTo>
                    <a:pt x="199" y="230"/>
                  </a:lnTo>
                  <a:lnTo>
                    <a:pt x="188" y="228"/>
                  </a:lnTo>
                  <a:lnTo>
                    <a:pt x="186" y="228"/>
                  </a:lnTo>
                  <a:lnTo>
                    <a:pt x="175" y="230"/>
                  </a:lnTo>
                  <a:lnTo>
                    <a:pt x="168" y="233"/>
                  </a:lnTo>
                  <a:lnTo>
                    <a:pt x="154" y="238"/>
                  </a:lnTo>
                  <a:lnTo>
                    <a:pt x="147" y="248"/>
                  </a:lnTo>
                  <a:lnTo>
                    <a:pt x="139" y="259"/>
                  </a:lnTo>
                  <a:lnTo>
                    <a:pt x="136" y="264"/>
                  </a:lnTo>
                  <a:lnTo>
                    <a:pt x="133" y="267"/>
                  </a:lnTo>
                  <a:lnTo>
                    <a:pt x="133" y="267"/>
                  </a:lnTo>
                  <a:lnTo>
                    <a:pt x="131" y="267"/>
                  </a:lnTo>
                  <a:lnTo>
                    <a:pt x="131" y="264"/>
                  </a:lnTo>
                  <a:lnTo>
                    <a:pt x="128" y="259"/>
                  </a:lnTo>
                  <a:lnTo>
                    <a:pt x="115" y="241"/>
                  </a:lnTo>
                  <a:lnTo>
                    <a:pt x="99" y="230"/>
                  </a:lnTo>
                  <a:lnTo>
                    <a:pt x="79" y="225"/>
                  </a:lnTo>
                  <a:lnTo>
                    <a:pt x="76" y="225"/>
                  </a:lnTo>
                  <a:lnTo>
                    <a:pt x="58" y="230"/>
                  </a:lnTo>
                  <a:lnTo>
                    <a:pt x="39" y="241"/>
                  </a:lnTo>
                  <a:lnTo>
                    <a:pt x="29" y="256"/>
                  </a:lnTo>
                  <a:lnTo>
                    <a:pt x="26" y="262"/>
                  </a:lnTo>
                  <a:lnTo>
                    <a:pt x="21" y="264"/>
                  </a:lnTo>
                  <a:lnTo>
                    <a:pt x="18" y="267"/>
                  </a:lnTo>
                  <a:lnTo>
                    <a:pt x="16" y="264"/>
                  </a:lnTo>
                  <a:lnTo>
                    <a:pt x="13" y="256"/>
                  </a:lnTo>
                  <a:lnTo>
                    <a:pt x="3" y="222"/>
                  </a:lnTo>
                  <a:lnTo>
                    <a:pt x="0" y="186"/>
                  </a:lnTo>
                  <a:lnTo>
                    <a:pt x="8" y="139"/>
                  </a:lnTo>
                  <a:lnTo>
                    <a:pt x="24" y="97"/>
                  </a:lnTo>
                  <a:lnTo>
                    <a:pt x="50" y="63"/>
                  </a:lnTo>
                  <a:lnTo>
                    <a:pt x="84" y="31"/>
                  </a:lnTo>
                  <a:lnTo>
                    <a:pt x="123" y="13"/>
                  </a:lnTo>
                  <a:lnTo>
                    <a:pt x="168" y="0"/>
                  </a:lnTo>
                  <a:lnTo>
                    <a:pt x="19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01" name="Freeform 898"/>
            <p:cNvSpPr/>
            <p:nvPr/>
          </p:nvSpPr>
          <p:spPr bwMode="auto">
            <a:xfrm>
              <a:off x="12922817" y="3400425"/>
              <a:ext cx="233363" cy="166688"/>
            </a:xfrm>
            <a:custGeom>
              <a:avLst/>
              <a:gdLst>
                <a:gd name="T0" fmla="*/ 115 w 147"/>
                <a:gd name="T1" fmla="*/ 0 h 105"/>
                <a:gd name="T2" fmla="*/ 147 w 147"/>
                <a:gd name="T3" fmla="*/ 0 h 105"/>
                <a:gd name="T4" fmla="*/ 141 w 147"/>
                <a:gd name="T5" fmla="*/ 3 h 105"/>
                <a:gd name="T6" fmla="*/ 139 w 147"/>
                <a:gd name="T7" fmla="*/ 3 h 105"/>
                <a:gd name="T8" fmla="*/ 133 w 147"/>
                <a:gd name="T9" fmla="*/ 5 h 105"/>
                <a:gd name="T10" fmla="*/ 128 w 147"/>
                <a:gd name="T11" fmla="*/ 8 h 105"/>
                <a:gd name="T12" fmla="*/ 118 w 147"/>
                <a:gd name="T13" fmla="*/ 13 h 105"/>
                <a:gd name="T14" fmla="*/ 105 w 147"/>
                <a:gd name="T15" fmla="*/ 21 h 105"/>
                <a:gd name="T16" fmla="*/ 94 w 147"/>
                <a:gd name="T17" fmla="*/ 29 h 105"/>
                <a:gd name="T18" fmla="*/ 73 w 147"/>
                <a:gd name="T19" fmla="*/ 58 h 105"/>
                <a:gd name="T20" fmla="*/ 50 w 147"/>
                <a:gd name="T21" fmla="*/ 84 h 105"/>
                <a:gd name="T22" fmla="*/ 26 w 147"/>
                <a:gd name="T23" fmla="*/ 97 h 105"/>
                <a:gd name="T24" fmla="*/ 0 w 147"/>
                <a:gd name="T25" fmla="*/ 105 h 105"/>
                <a:gd name="T26" fmla="*/ 8 w 147"/>
                <a:gd name="T27" fmla="*/ 99 h 105"/>
                <a:gd name="T28" fmla="*/ 13 w 147"/>
                <a:gd name="T29" fmla="*/ 92 h 105"/>
                <a:gd name="T30" fmla="*/ 21 w 147"/>
                <a:gd name="T31" fmla="*/ 84 h 105"/>
                <a:gd name="T32" fmla="*/ 26 w 147"/>
                <a:gd name="T33" fmla="*/ 76 h 105"/>
                <a:gd name="T34" fmla="*/ 29 w 147"/>
                <a:gd name="T35" fmla="*/ 68 h 105"/>
                <a:gd name="T36" fmla="*/ 37 w 147"/>
                <a:gd name="T37" fmla="*/ 52 h 105"/>
                <a:gd name="T38" fmla="*/ 47 w 147"/>
                <a:gd name="T39" fmla="*/ 39 h 105"/>
                <a:gd name="T40" fmla="*/ 55 w 147"/>
                <a:gd name="T41" fmla="*/ 29 h 105"/>
                <a:gd name="T42" fmla="*/ 65 w 147"/>
                <a:gd name="T43" fmla="*/ 18 h 105"/>
                <a:gd name="T44" fmla="*/ 76 w 147"/>
                <a:gd name="T45" fmla="*/ 10 h 105"/>
                <a:gd name="T46" fmla="*/ 86 w 147"/>
                <a:gd name="T47" fmla="*/ 5 h 105"/>
                <a:gd name="T48" fmla="*/ 115 w 147"/>
                <a:gd name="T4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05">
                  <a:moveTo>
                    <a:pt x="115" y="0"/>
                  </a:moveTo>
                  <a:lnTo>
                    <a:pt x="147" y="0"/>
                  </a:lnTo>
                  <a:lnTo>
                    <a:pt x="141" y="3"/>
                  </a:lnTo>
                  <a:lnTo>
                    <a:pt x="139" y="3"/>
                  </a:lnTo>
                  <a:lnTo>
                    <a:pt x="133" y="5"/>
                  </a:lnTo>
                  <a:lnTo>
                    <a:pt x="128" y="8"/>
                  </a:lnTo>
                  <a:lnTo>
                    <a:pt x="118" y="13"/>
                  </a:lnTo>
                  <a:lnTo>
                    <a:pt x="105" y="21"/>
                  </a:lnTo>
                  <a:lnTo>
                    <a:pt x="94" y="29"/>
                  </a:lnTo>
                  <a:lnTo>
                    <a:pt x="73" y="58"/>
                  </a:lnTo>
                  <a:lnTo>
                    <a:pt x="50" y="84"/>
                  </a:lnTo>
                  <a:lnTo>
                    <a:pt x="26" y="97"/>
                  </a:lnTo>
                  <a:lnTo>
                    <a:pt x="0" y="105"/>
                  </a:lnTo>
                  <a:lnTo>
                    <a:pt x="8" y="99"/>
                  </a:lnTo>
                  <a:lnTo>
                    <a:pt x="13" y="92"/>
                  </a:lnTo>
                  <a:lnTo>
                    <a:pt x="21" y="84"/>
                  </a:lnTo>
                  <a:lnTo>
                    <a:pt x="26" y="76"/>
                  </a:lnTo>
                  <a:lnTo>
                    <a:pt x="29" y="68"/>
                  </a:lnTo>
                  <a:lnTo>
                    <a:pt x="37" y="52"/>
                  </a:lnTo>
                  <a:lnTo>
                    <a:pt x="47" y="39"/>
                  </a:lnTo>
                  <a:lnTo>
                    <a:pt x="55" y="29"/>
                  </a:lnTo>
                  <a:lnTo>
                    <a:pt x="65" y="18"/>
                  </a:lnTo>
                  <a:lnTo>
                    <a:pt x="76" y="10"/>
                  </a:lnTo>
                  <a:lnTo>
                    <a:pt x="86" y="5"/>
                  </a:lnTo>
                  <a:lnTo>
                    <a:pt x="11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02" name="Freeform 899"/>
            <p:cNvSpPr/>
            <p:nvPr/>
          </p:nvSpPr>
          <p:spPr bwMode="auto">
            <a:xfrm>
              <a:off x="12938692" y="3405188"/>
              <a:ext cx="307975" cy="195263"/>
            </a:xfrm>
            <a:custGeom>
              <a:avLst/>
              <a:gdLst>
                <a:gd name="T0" fmla="*/ 194 w 194"/>
                <a:gd name="T1" fmla="*/ 0 h 123"/>
                <a:gd name="T2" fmla="*/ 192 w 194"/>
                <a:gd name="T3" fmla="*/ 2 h 123"/>
                <a:gd name="T4" fmla="*/ 189 w 194"/>
                <a:gd name="T5" fmla="*/ 2 h 123"/>
                <a:gd name="T6" fmla="*/ 186 w 194"/>
                <a:gd name="T7" fmla="*/ 5 h 123"/>
                <a:gd name="T8" fmla="*/ 184 w 194"/>
                <a:gd name="T9" fmla="*/ 7 h 123"/>
                <a:gd name="T10" fmla="*/ 173 w 194"/>
                <a:gd name="T11" fmla="*/ 18 h 123"/>
                <a:gd name="T12" fmla="*/ 163 w 194"/>
                <a:gd name="T13" fmla="*/ 31 h 123"/>
                <a:gd name="T14" fmla="*/ 147 w 194"/>
                <a:gd name="T15" fmla="*/ 60 h 123"/>
                <a:gd name="T16" fmla="*/ 131 w 194"/>
                <a:gd name="T17" fmla="*/ 86 h 123"/>
                <a:gd name="T18" fmla="*/ 105 w 194"/>
                <a:gd name="T19" fmla="*/ 110 h 123"/>
                <a:gd name="T20" fmla="*/ 71 w 194"/>
                <a:gd name="T21" fmla="*/ 123 h 123"/>
                <a:gd name="T22" fmla="*/ 34 w 194"/>
                <a:gd name="T23" fmla="*/ 123 h 123"/>
                <a:gd name="T24" fmla="*/ 0 w 194"/>
                <a:gd name="T25" fmla="*/ 110 h 123"/>
                <a:gd name="T26" fmla="*/ 11 w 194"/>
                <a:gd name="T27" fmla="*/ 107 h 123"/>
                <a:gd name="T28" fmla="*/ 21 w 194"/>
                <a:gd name="T29" fmla="*/ 102 h 123"/>
                <a:gd name="T30" fmla="*/ 32 w 194"/>
                <a:gd name="T31" fmla="*/ 96 h 123"/>
                <a:gd name="T32" fmla="*/ 42 w 194"/>
                <a:gd name="T33" fmla="*/ 91 h 123"/>
                <a:gd name="T34" fmla="*/ 53 w 194"/>
                <a:gd name="T35" fmla="*/ 83 h 123"/>
                <a:gd name="T36" fmla="*/ 61 w 194"/>
                <a:gd name="T37" fmla="*/ 75 h 123"/>
                <a:gd name="T38" fmla="*/ 71 w 194"/>
                <a:gd name="T39" fmla="*/ 65 h 123"/>
                <a:gd name="T40" fmla="*/ 79 w 194"/>
                <a:gd name="T41" fmla="*/ 55 h 123"/>
                <a:gd name="T42" fmla="*/ 100 w 194"/>
                <a:gd name="T43" fmla="*/ 31 h 123"/>
                <a:gd name="T44" fmla="*/ 126 w 194"/>
                <a:gd name="T45" fmla="*/ 13 h 123"/>
                <a:gd name="T46" fmla="*/ 157 w 194"/>
                <a:gd name="T47" fmla="*/ 2 h 123"/>
                <a:gd name="T48" fmla="*/ 194 w 194"/>
                <a:gd name="T4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 h="123">
                  <a:moveTo>
                    <a:pt x="194" y="0"/>
                  </a:moveTo>
                  <a:lnTo>
                    <a:pt x="192" y="2"/>
                  </a:lnTo>
                  <a:lnTo>
                    <a:pt x="189" y="2"/>
                  </a:lnTo>
                  <a:lnTo>
                    <a:pt x="186" y="5"/>
                  </a:lnTo>
                  <a:lnTo>
                    <a:pt x="184" y="7"/>
                  </a:lnTo>
                  <a:lnTo>
                    <a:pt x="173" y="18"/>
                  </a:lnTo>
                  <a:lnTo>
                    <a:pt x="163" y="31"/>
                  </a:lnTo>
                  <a:lnTo>
                    <a:pt x="147" y="60"/>
                  </a:lnTo>
                  <a:lnTo>
                    <a:pt x="131" y="86"/>
                  </a:lnTo>
                  <a:lnTo>
                    <a:pt x="105" y="110"/>
                  </a:lnTo>
                  <a:lnTo>
                    <a:pt x="71" y="123"/>
                  </a:lnTo>
                  <a:lnTo>
                    <a:pt x="34" y="123"/>
                  </a:lnTo>
                  <a:lnTo>
                    <a:pt x="0" y="110"/>
                  </a:lnTo>
                  <a:lnTo>
                    <a:pt x="11" y="107"/>
                  </a:lnTo>
                  <a:lnTo>
                    <a:pt x="21" y="102"/>
                  </a:lnTo>
                  <a:lnTo>
                    <a:pt x="32" y="96"/>
                  </a:lnTo>
                  <a:lnTo>
                    <a:pt x="42" y="91"/>
                  </a:lnTo>
                  <a:lnTo>
                    <a:pt x="53" y="83"/>
                  </a:lnTo>
                  <a:lnTo>
                    <a:pt x="61" y="75"/>
                  </a:lnTo>
                  <a:lnTo>
                    <a:pt x="71" y="65"/>
                  </a:lnTo>
                  <a:lnTo>
                    <a:pt x="79" y="55"/>
                  </a:lnTo>
                  <a:lnTo>
                    <a:pt x="100" y="31"/>
                  </a:lnTo>
                  <a:lnTo>
                    <a:pt x="126" y="13"/>
                  </a:lnTo>
                  <a:lnTo>
                    <a:pt x="157" y="2"/>
                  </a:lnTo>
                  <a:lnTo>
                    <a:pt x="19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03" name="Freeform 900"/>
            <p:cNvSpPr/>
            <p:nvPr/>
          </p:nvSpPr>
          <p:spPr bwMode="auto">
            <a:xfrm>
              <a:off x="12922817" y="3225800"/>
              <a:ext cx="200025" cy="141288"/>
            </a:xfrm>
            <a:custGeom>
              <a:avLst/>
              <a:gdLst>
                <a:gd name="T0" fmla="*/ 99 w 126"/>
                <a:gd name="T1" fmla="*/ 0 h 89"/>
                <a:gd name="T2" fmla="*/ 126 w 126"/>
                <a:gd name="T3" fmla="*/ 0 h 89"/>
                <a:gd name="T4" fmla="*/ 120 w 126"/>
                <a:gd name="T5" fmla="*/ 3 h 89"/>
                <a:gd name="T6" fmla="*/ 115 w 126"/>
                <a:gd name="T7" fmla="*/ 5 h 89"/>
                <a:gd name="T8" fmla="*/ 112 w 126"/>
                <a:gd name="T9" fmla="*/ 8 h 89"/>
                <a:gd name="T10" fmla="*/ 102 w 126"/>
                <a:gd name="T11" fmla="*/ 10 h 89"/>
                <a:gd name="T12" fmla="*/ 92 w 126"/>
                <a:gd name="T13" fmla="*/ 18 h 89"/>
                <a:gd name="T14" fmla="*/ 81 w 126"/>
                <a:gd name="T15" fmla="*/ 26 h 89"/>
                <a:gd name="T16" fmla="*/ 63 w 126"/>
                <a:gd name="T17" fmla="*/ 50 h 89"/>
                <a:gd name="T18" fmla="*/ 44 w 126"/>
                <a:gd name="T19" fmla="*/ 71 h 89"/>
                <a:gd name="T20" fmla="*/ 23 w 126"/>
                <a:gd name="T21" fmla="*/ 84 h 89"/>
                <a:gd name="T22" fmla="*/ 0 w 126"/>
                <a:gd name="T23" fmla="*/ 89 h 89"/>
                <a:gd name="T24" fmla="*/ 8 w 126"/>
                <a:gd name="T25" fmla="*/ 86 h 89"/>
                <a:gd name="T26" fmla="*/ 13 w 126"/>
                <a:gd name="T27" fmla="*/ 78 h 89"/>
                <a:gd name="T28" fmla="*/ 18 w 126"/>
                <a:gd name="T29" fmla="*/ 73 h 89"/>
                <a:gd name="T30" fmla="*/ 23 w 126"/>
                <a:gd name="T31" fmla="*/ 65 h 89"/>
                <a:gd name="T32" fmla="*/ 26 w 126"/>
                <a:gd name="T33" fmla="*/ 58 h 89"/>
                <a:gd name="T34" fmla="*/ 34 w 126"/>
                <a:gd name="T35" fmla="*/ 47 h 89"/>
                <a:gd name="T36" fmla="*/ 42 w 126"/>
                <a:gd name="T37" fmla="*/ 34 h 89"/>
                <a:gd name="T38" fmla="*/ 47 w 126"/>
                <a:gd name="T39" fmla="*/ 24 h 89"/>
                <a:gd name="T40" fmla="*/ 55 w 126"/>
                <a:gd name="T41" fmla="*/ 16 h 89"/>
                <a:gd name="T42" fmla="*/ 65 w 126"/>
                <a:gd name="T43" fmla="*/ 10 h 89"/>
                <a:gd name="T44" fmla="*/ 76 w 126"/>
                <a:gd name="T45" fmla="*/ 5 h 89"/>
                <a:gd name="T46" fmla="*/ 99 w 126"/>
                <a:gd name="T4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89">
                  <a:moveTo>
                    <a:pt x="99" y="0"/>
                  </a:moveTo>
                  <a:lnTo>
                    <a:pt x="126" y="0"/>
                  </a:lnTo>
                  <a:lnTo>
                    <a:pt x="120" y="3"/>
                  </a:lnTo>
                  <a:lnTo>
                    <a:pt x="115" y="5"/>
                  </a:lnTo>
                  <a:lnTo>
                    <a:pt x="112" y="8"/>
                  </a:lnTo>
                  <a:lnTo>
                    <a:pt x="102" y="10"/>
                  </a:lnTo>
                  <a:lnTo>
                    <a:pt x="92" y="18"/>
                  </a:lnTo>
                  <a:lnTo>
                    <a:pt x="81" y="26"/>
                  </a:lnTo>
                  <a:lnTo>
                    <a:pt x="63" y="50"/>
                  </a:lnTo>
                  <a:lnTo>
                    <a:pt x="44" y="71"/>
                  </a:lnTo>
                  <a:lnTo>
                    <a:pt x="23" y="84"/>
                  </a:lnTo>
                  <a:lnTo>
                    <a:pt x="0" y="89"/>
                  </a:lnTo>
                  <a:lnTo>
                    <a:pt x="8" y="86"/>
                  </a:lnTo>
                  <a:lnTo>
                    <a:pt x="13" y="78"/>
                  </a:lnTo>
                  <a:lnTo>
                    <a:pt x="18" y="73"/>
                  </a:lnTo>
                  <a:lnTo>
                    <a:pt x="23" y="65"/>
                  </a:lnTo>
                  <a:lnTo>
                    <a:pt x="26" y="58"/>
                  </a:lnTo>
                  <a:lnTo>
                    <a:pt x="34" y="47"/>
                  </a:lnTo>
                  <a:lnTo>
                    <a:pt x="42" y="34"/>
                  </a:lnTo>
                  <a:lnTo>
                    <a:pt x="47" y="24"/>
                  </a:lnTo>
                  <a:lnTo>
                    <a:pt x="55" y="16"/>
                  </a:lnTo>
                  <a:lnTo>
                    <a:pt x="65" y="10"/>
                  </a:lnTo>
                  <a:lnTo>
                    <a:pt x="76" y="5"/>
                  </a:lnTo>
                  <a:lnTo>
                    <a:pt x="9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04" name="Freeform 901"/>
            <p:cNvSpPr/>
            <p:nvPr/>
          </p:nvSpPr>
          <p:spPr bwMode="auto">
            <a:xfrm>
              <a:off x="12938692" y="3230563"/>
              <a:ext cx="261938" cy="165100"/>
            </a:xfrm>
            <a:custGeom>
              <a:avLst/>
              <a:gdLst>
                <a:gd name="T0" fmla="*/ 165 w 165"/>
                <a:gd name="T1" fmla="*/ 0 h 104"/>
                <a:gd name="T2" fmla="*/ 163 w 165"/>
                <a:gd name="T3" fmla="*/ 2 h 104"/>
                <a:gd name="T4" fmla="*/ 160 w 165"/>
                <a:gd name="T5" fmla="*/ 2 h 104"/>
                <a:gd name="T6" fmla="*/ 157 w 165"/>
                <a:gd name="T7" fmla="*/ 5 h 104"/>
                <a:gd name="T8" fmla="*/ 157 w 165"/>
                <a:gd name="T9" fmla="*/ 7 h 104"/>
                <a:gd name="T10" fmla="*/ 147 w 165"/>
                <a:gd name="T11" fmla="*/ 15 h 104"/>
                <a:gd name="T12" fmla="*/ 139 w 165"/>
                <a:gd name="T13" fmla="*/ 28 h 104"/>
                <a:gd name="T14" fmla="*/ 126 w 165"/>
                <a:gd name="T15" fmla="*/ 52 h 104"/>
                <a:gd name="T16" fmla="*/ 110 w 165"/>
                <a:gd name="T17" fmla="*/ 75 h 104"/>
                <a:gd name="T18" fmla="*/ 89 w 165"/>
                <a:gd name="T19" fmla="*/ 94 h 104"/>
                <a:gd name="T20" fmla="*/ 61 w 165"/>
                <a:gd name="T21" fmla="*/ 104 h 104"/>
                <a:gd name="T22" fmla="*/ 29 w 165"/>
                <a:gd name="T23" fmla="*/ 104 h 104"/>
                <a:gd name="T24" fmla="*/ 0 w 165"/>
                <a:gd name="T25" fmla="*/ 94 h 104"/>
                <a:gd name="T26" fmla="*/ 8 w 165"/>
                <a:gd name="T27" fmla="*/ 91 h 104"/>
                <a:gd name="T28" fmla="*/ 19 w 165"/>
                <a:gd name="T29" fmla="*/ 89 h 104"/>
                <a:gd name="T30" fmla="*/ 27 w 165"/>
                <a:gd name="T31" fmla="*/ 83 h 104"/>
                <a:gd name="T32" fmla="*/ 34 w 165"/>
                <a:gd name="T33" fmla="*/ 78 h 104"/>
                <a:gd name="T34" fmla="*/ 47 w 165"/>
                <a:gd name="T35" fmla="*/ 70 h 104"/>
                <a:gd name="T36" fmla="*/ 58 w 165"/>
                <a:gd name="T37" fmla="*/ 60 h 104"/>
                <a:gd name="T38" fmla="*/ 66 w 165"/>
                <a:gd name="T39" fmla="*/ 47 h 104"/>
                <a:gd name="T40" fmla="*/ 76 w 165"/>
                <a:gd name="T41" fmla="*/ 36 h 104"/>
                <a:gd name="T42" fmla="*/ 84 w 165"/>
                <a:gd name="T43" fmla="*/ 26 h 104"/>
                <a:gd name="T44" fmla="*/ 95 w 165"/>
                <a:gd name="T45" fmla="*/ 18 h 104"/>
                <a:gd name="T46" fmla="*/ 108 w 165"/>
                <a:gd name="T47" fmla="*/ 10 h 104"/>
                <a:gd name="T48" fmla="*/ 137 w 165"/>
                <a:gd name="T49" fmla="*/ 2 h 104"/>
                <a:gd name="T50" fmla="*/ 165 w 165"/>
                <a:gd name="T5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104">
                  <a:moveTo>
                    <a:pt x="165" y="0"/>
                  </a:moveTo>
                  <a:lnTo>
                    <a:pt x="163" y="2"/>
                  </a:lnTo>
                  <a:lnTo>
                    <a:pt x="160" y="2"/>
                  </a:lnTo>
                  <a:lnTo>
                    <a:pt x="157" y="5"/>
                  </a:lnTo>
                  <a:lnTo>
                    <a:pt x="157" y="7"/>
                  </a:lnTo>
                  <a:lnTo>
                    <a:pt x="147" y="15"/>
                  </a:lnTo>
                  <a:lnTo>
                    <a:pt x="139" y="28"/>
                  </a:lnTo>
                  <a:lnTo>
                    <a:pt x="126" y="52"/>
                  </a:lnTo>
                  <a:lnTo>
                    <a:pt x="110" y="75"/>
                  </a:lnTo>
                  <a:lnTo>
                    <a:pt x="89" y="94"/>
                  </a:lnTo>
                  <a:lnTo>
                    <a:pt x="61" y="104"/>
                  </a:lnTo>
                  <a:lnTo>
                    <a:pt x="29" y="104"/>
                  </a:lnTo>
                  <a:lnTo>
                    <a:pt x="0" y="94"/>
                  </a:lnTo>
                  <a:lnTo>
                    <a:pt x="8" y="91"/>
                  </a:lnTo>
                  <a:lnTo>
                    <a:pt x="19" y="89"/>
                  </a:lnTo>
                  <a:lnTo>
                    <a:pt x="27" y="83"/>
                  </a:lnTo>
                  <a:lnTo>
                    <a:pt x="34" y="78"/>
                  </a:lnTo>
                  <a:lnTo>
                    <a:pt x="47" y="70"/>
                  </a:lnTo>
                  <a:lnTo>
                    <a:pt x="58" y="60"/>
                  </a:lnTo>
                  <a:lnTo>
                    <a:pt x="66" y="47"/>
                  </a:lnTo>
                  <a:lnTo>
                    <a:pt x="76" y="36"/>
                  </a:lnTo>
                  <a:lnTo>
                    <a:pt x="84" y="26"/>
                  </a:lnTo>
                  <a:lnTo>
                    <a:pt x="95" y="18"/>
                  </a:lnTo>
                  <a:lnTo>
                    <a:pt x="108" y="10"/>
                  </a:lnTo>
                  <a:lnTo>
                    <a:pt x="137" y="2"/>
                  </a:lnTo>
                  <a:lnTo>
                    <a:pt x="16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05" name="Freeform 902"/>
            <p:cNvSpPr/>
            <p:nvPr/>
          </p:nvSpPr>
          <p:spPr bwMode="auto">
            <a:xfrm>
              <a:off x="12665642" y="3400425"/>
              <a:ext cx="231775" cy="166688"/>
            </a:xfrm>
            <a:custGeom>
              <a:avLst/>
              <a:gdLst>
                <a:gd name="T0" fmla="*/ 31 w 146"/>
                <a:gd name="T1" fmla="*/ 0 h 105"/>
                <a:gd name="T2" fmla="*/ 60 w 146"/>
                <a:gd name="T3" fmla="*/ 5 h 105"/>
                <a:gd name="T4" fmla="*/ 70 w 146"/>
                <a:gd name="T5" fmla="*/ 10 h 105"/>
                <a:gd name="T6" fmla="*/ 81 w 146"/>
                <a:gd name="T7" fmla="*/ 18 h 105"/>
                <a:gd name="T8" fmla="*/ 91 w 146"/>
                <a:gd name="T9" fmla="*/ 29 h 105"/>
                <a:gd name="T10" fmla="*/ 99 w 146"/>
                <a:gd name="T11" fmla="*/ 39 h 105"/>
                <a:gd name="T12" fmla="*/ 110 w 146"/>
                <a:gd name="T13" fmla="*/ 52 h 105"/>
                <a:gd name="T14" fmla="*/ 117 w 146"/>
                <a:gd name="T15" fmla="*/ 68 h 105"/>
                <a:gd name="T16" fmla="*/ 123 w 146"/>
                <a:gd name="T17" fmla="*/ 76 h 105"/>
                <a:gd name="T18" fmla="*/ 125 w 146"/>
                <a:gd name="T19" fmla="*/ 84 h 105"/>
                <a:gd name="T20" fmla="*/ 133 w 146"/>
                <a:gd name="T21" fmla="*/ 92 h 105"/>
                <a:gd name="T22" fmla="*/ 138 w 146"/>
                <a:gd name="T23" fmla="*/ 99 h 105"/>
                <a:gd name="T24" fmla="*/ 146 w 146"/>
                <a:gd name="T25" fmla="*/ 105 h 105"/>
                <a:gd name="T26" fmla="*/ 120 w 146"/>
                <a:gd name="T27" fmla="*/ 97 h 105"/>
                <a:gd name="T28" fmla="*/ 96 w 146"/>
                <a:gd name="T29" fmla="*/ 84 h 105"/>
                <a:gd name="T30" fmla="*/ 73 w 146"/>
                <a:gd name="T31" fmla="*/ 58 h 105"/>
                <a:gd name="T32" fmla="*/ 52 w 146"/>
                <a:gd name="T33" fmla="*/ 29 h 105"/>
                <a:gd name="T34" fmla="*/ 41 w 146"/>
                <a:gd name="T35" fmla="*/ 21 h 105"/>
                <a:gd name="T36" fmla="*/ 28 w 146"/>
                <a:gd name="T37" fmla="*/ 13 h 105"/>
                <a:gd name="T38" fmla="*/ 18 w 146"/>
                <a:gd name="T39" fmla="*/ 8 h 105"/>
                <a:gd name="T40" fmla="*/ 13 w 146"/>
                <a:gd name="T41" fmla="*/ 5 h 105"/>
                <a:gd name="T42" fmla="*/ 7 w 146"/>
                <a:gd name="T43" fmla="*/ 3 h 105"/>
                <a:gd name="T44" fmla="*/ 5 w 146"/>
                <a:gd name="T45" fmla="*/ 3 h 105"/>
                <a:gd name="T46" fmla="*/ 0 w 146"/>
                <a:gd name="T47" fmla="*/ 0 h 105"/>
                <a:gd name="T48" fmla="*/ 31 w 146"/>
                <a:gd name="T4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 h="105">
                  <a:moveTo>
                    <a:pt x="31" y="0"/>
                  </a:moveTo>
                  <a:lnTo>
                    <a:pt x="60" y="5"/>
                  </a:lnTo>
                  <a:lnTo>
                    <a:pt x="70" y="10"/>
                  </a:lnTo>
                  <a:lnTo>
                    <a:pt x="81" y="18"/>
                  </a:lnTo>
                  <a:lnTo>
                    <a:pt x="91" y="29"/>
                  </a:lnTo>
                  <a:lnTo>
                    <a:pt x="99" y="39"/>
                  </a:lnTo>
                  <a:lnTo>
                    <a:pt x="110" y="52"/>
                  </a:lnTo>
                  <a:lnTo>
                    <a:pt x="117" y="68"/>
                  </a:lnTo>
                  <a:lnTo>
                    <a:pt x="123" y="76"/>
                  </a:lnTo>
                  <a:lnTo>
                    <a:pt x="125" y="84"/>
                  </a:lnTo>
                  <a:lnTo>
                    <a:pt x="133" y="92"/>
                  </a:lnTo>
                  <a:lnTo>
                    <a:pt x="138" y="99"/>
                  </a:lnTo>
                  <a:lnTo>
                    <a:pt x="146" y="105"/>
                  </a:lnTo>
                  <a:lnTo>
                    <a:pt x="120" y="97"/>
                  </a:lnTo>
                  <a:lnTo>
                    <a:pt x="96" y="84"/>
                  </a:lnTo>
                  <a:lnTo>
                    <a:pt x="73" y="58"/>
                  </a:lnTo>
                  <a:lnTo>
                    <a:pt x="52" y="29"/>
                  </a:lnTo>
                  <a:lnTo>
                    <a:pt x="41" y="21"/>
                  </a:lnTo>
                  <a:lnTo>
                    <a:pt x="28" y="13"/>
                  </a:lnTo>
                  <a:lnTo>
                    <a:pt x="18" y="8"/>
                  </a:lnTo>
                  <a:lnTo>
                    <a:pt x="13" y="5"/>
                  </a:lnTo>
                  <a:lnTo>
                    <a:pt x="7" y="3"/>
                  </a:lnTo>
                  <a:lnTo>
                    <a:pt x="5" y="3"/>
                  </a:lnTo>
                  <a:lnTo>
                    <a:pt x="0" y="0"/>
                  </a:lnTo>
                  <a:lnTo>
                    <a:pt x="3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06" name="Freeform 903"/>
            <p:cNvSpPr/>
            <p:nvPr/>
          </p:nvSpPr>
          <p:spPr bwMode="auto">
            <a:xfrm>
              <a:off x="12573567" y="3405188"/>
              <a:ext cx="307975" cy="195263"/>
            </a:xfrm>
            <a:custGeom>
              <a:avLst/>
              <a:gdLst>
                <a:gd name="T0" fmla="*/ 0 w 194"/>
                <a:gd name="T1" fmla="*/ 0 h 123"/>
                <a:gd name="T2" fmla="*/ 37 w 194"/>
                <a:gd name="T3" fmla="*/ 2 h 123"/>
                <a:gd name="T4" fmla="*/ 68 w 194"/>
                <a:gd name="T5" fmla="*/ 13 h 123"/>
                <a:gd name="T6" fmla="*/ 94 w 194"/>
                <a:gd name="T7" fmla="*/ 31 h 123"/>
                <a:gd name="T8" fmla="*/ 118 w 194"/>
                <a:gd name="T9" fmla="*/ 55 h 123"/>
                <a:gd name="T10" fmla="*/ 126 w 194"/>
                <a:gd name="T11" fmla="*/ 65 h 123"/>
                <a:gd name="T12" fmla="*/ 133 w 194"/>
                <a:gd name="T13" fmla="*/ 75 h 123"/>
                <a:gd name="T14" fmla="*/ 141 w 194"/>
                <a:gd name="T15" fmla="*/ 83 h 123"/>
                <a:gd name="T16" fmla="*/ 152 w 194"/>
                <a:gd name="T17" fmla="*/ 91 h 123"/>
                <a:gd name="T18" fmla="*/ 162 w 194"/>
                <a:gd name="T19" fmla="*/ 96 h 123"/>
                <a:gd name="T20" fmla="*/ 173 w 194"/>
                <a:gd name="T21" fmla="*/ 102 h 123"/>
                <a:gd name="T22" fmla="*/ 183 w 194"/>
                <a:gd name="T23" fmla="*/ 107 h 123"/>
                <a:gd name="T24" fmla="*/ 194 w 194"/>
                <a:gd name="T25" fmla="*/ 110 h 123"/>
                <a:gd name="T26" fmla="*/ 160 w 194"/>
                <a:gd name="T27" fmla="*/ 123 h 123"/>
                <a:gd name="T28" fmla="*/ 123 w 194"/>
                <a:gd name="T29" fmla="*/ 123 h 123"/>
                <a:gd name="T30" fmla="*/ 89 w 194"/>
                <a:gd name="T31" fmla="*/ 110 h 123"/>
                <a:gd name="T32" fmla="*/ 65 w 194"/>
                <a:gd name="T33" fmla="*/ 86 h 123"/>
                <a:gd name="T34" fmla="*/ 47 w 194"/>
                <a:gd name="T35" fmla="*/ 60 h 123"/>
                <a:gd name="T36" fmla="*/ 31 w 194"/>
                <a:gd name="T37" fmla="*/ 31 h 123"/>
                <a:gd name="T38" fmla="*/ 21 w 194"/>
                <a:gd name="T39" fmla="*/ 18 h 123"/>
                <a:gd name="T40" fmla="*/ 10 w 194"/>
                <a:gd name="T41" fmla="*/ 7 h 123"/>
                <a:gd name="T42" fmla="*/ 8 w 194"/>
                <a:gd name="T43" fmla="*/ 5 h 123"/>
                <a:gd name="T44" fmla="*/ 5 w 194"/>
                <a:gd name="T45" fmla="*/ 2 h 123"/>
                <a:gd name="T46" fmla="*/ 3 w 194"/>
                <a:gd name="T47" fmla="*/ 2 h 123"/>
                <a:gd name="T48" fmla="*/ 0 w 194"/>
                <a:gd name="T4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 h="123">
                  <a:moveTo>
                    <a:pt x="0" y="0"/>
                  </a:moveTo>
                  <a:lnTo>
                    <a:pt x="37" y="2"/>
                  </a:lnTo>
                  <a:lnTo>
                    <a:pt x="68" y="13"/>
                  </a:lnTo>
                  <a:lnTo>
                    <a:pt x="94" y="31"/>
                  </a:lnTo>
                  <a:lnTo>
                    <a:pt x="118" y="55"/>
                  </a:lnTo>
                  <a:lnTo>
                    <a:pt x="126" y="65"/>
                  </a:lnTo>
                  <a:lnTo>
                    <a:pt x="133" y="75"/>
                  </a:lnTo>
                  <a:lnTo>
                    <a:pt x="141" y="83"/>
                  </a:lnTo>
                  <a:lnTo>
                    <a:pt x="152" y="91"/>
                  </a:lnTo>
                  <a:lnTo>
                    <a:pt x="162" y="96"/>
                  </a:lnTo>
                  <a:lnTo>
                    <a:pt x="173" y="102"/>
                  </a:lnTo>
                  <a:lnTo>
                    <a:pt x="183" y="107"/>
                  </a:lnTo>
                  <a:lnTo>
                    <a:pt x="194" y="110"/>
                  </a:lnTo>
                  <a:lnTo>
                    <a:pt x="160" y="123"/>
                  </a:lnTo>
                  <a:lnTo>
                    <a:pt x="123" y="123"/>
                  </a:lnTo>
                  <a:lnTo>
                    <a:pt x="89" y="110"/>
                  </a:lnTo>
                  <a:lnTo>
                    <a:pt x="65" y="86"/>
                  </a:lnTo>
                  <a:lnTo>
                    <a:pt x="47" y="60"/>
                  </a:lnTo>
                  <a:lnTo>
                    <a:pt x="31" y="31"/>
                  </a:lnTo>
                  <a:lnTo>
                    <a:pt x="21" y="18"/>
                  </a:lnTo>
                  <a:lnTo>
                    <a:pt x="10" y="7"/>
                  </a:lnTo>
                  <a:lnTo>
                    <a:pt x="8" y="5"/>
                  </a:lnTo>
                  <a:lnTo>
                    <a:pt x="5" y="2"/>
                  </a:lnTo>
                  <a:lnTo>
                    <a:pt x="3" y="2"/>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07" name="Freeform 904"/>
            <p:cNvSpPr/>
            <p:nvPr/>
          </p:nvSpPr>
          <p:spPr bwMode="auto">
            <a:xfrm>
              <a:off x="12697392" y="3225800"/>
              <a:ext cx="200025" cy="141288"/>
            </a:xfrm>
            <a:custGeom>
              <a:avLst/>
              <a:gdLst>
                <a:gd name="T0" fmla="*/ 27 w 126"/>
                <a:gd name="T1" fmla="*/ 0 h 89"/>
                <a:gd name="T2" fmla="*/ 50 w 126"/>
                <a:gd name="T3" fmla="*/ 5 h 89"/>
                <a:gd name="T4" fmla="*/ 61 w 126"/>
                <a:gd name="T5" fmla="*/ 10 h 89"/>
                <a:gd name="T6" fmla="*/ 71 w 126"/>
                <a:gd name="T7" fmla="*/ 16 h 89"/>
                <a:gd name="T8" fmla="*/ 79 w 126"/>
                <a:gd name="T9" fmla="*/ 24 h 89"/>
                <a:gd name="T10" fmla="*/ 87 w 126"/>
                <a:gd name="T11" fmla="*/ 34 h 89"/>
                <a:gd name="T12" fmla="*/ 95 w 126"/>
                <a:gd name="T13" fmla="*/ 47 h 89"/>
                <a:gd name="T14" fmla="*/ 100 w 126"/>
                <a:gd name="T15" fmla="*/ 58 h 89"/>
                <a:gd name="T16" fmla="*/ 105 w 126"/>
                <a:gd name="T17" fmla="*/ 65 h 89"/>
                <a:gd name="T18" fmla="*/ 108 w 126"/>
                <a:gd name="T19" fmla="*/ 73 h 89"/>
                <a:gd name="T20" fmla="*/ 113 w 126"/>
                <a:gd name="T21" fmla="*/ 78 h 89"/>
                <a:gd name="T22" fmla="*/ 118 w 126"/>
                <a:gd name="T23" fmla="*/ 86 h 89"/>
                <a:gd name="T24" fmla="*/ 126 w 126"/>
                <a:gd name="T25" fmla="*/ 89 h 89"/>
                <a:gd name="T26" fmla="*/ 103 w 126"/>
                <a:gd name="T27" fmla="*/ 84 h 89"/>
                <a:gd name="T28" fmla="*/ 82 w 126"/>
                <a:gd name="T29" fmla="*/ 71 h 89"/>
                <a:gd name="T30" fmla="*/ 63 w 126"/>
                <a:gd name="T31" fmla="*/ 50 h 89"/>
                <a:gd name="T32" fmla="*/ 45 w 126"/>
                <a:gd name="T33" fmla="*/ 26 h 89"/>
                <a:gd name="T34" fmla="*/ 35 w 126"/>
                <a:gd name="T35" fmla="*/ 18 h 89"/>
                <a:gd name="T36" fmla="*/ 27 w 126"/>
                <a:gd name="T37" fmla="*/ 10 h 89"/>
                <a:gd name="T38" fmla="*/ 16 w 126"/>
                <a:gd name="T39" fmla="*/ 8 h 89"/>
                <a:gd name="T40" fmla="*/ 11 w 126"/>
                <a:gd name="T41" fmla="*/ 5 h 89"/>
                <a:gd name="T42" fmla="*/ 6 w 126"/>
                <a:gd name="T43" fmla="*/ 3 h 89"/>
                <a:gd name="T44" fmla="*/ 0 w 126"/>
                <a:gd name="T45" fmla="*/ 0 h 89"/>
                <a:gd name="T46" fmla="*/ 27 w 126"/>
                <a:gd name="T4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89">
                  <a:moveTo>
                    <a:pt x="27" y="0"/>
                  </a:moveTo>
                  <a:lnTo>
                    <a:pt x="50" y="5"/>
                  </a:lnTo>
                  <a:lnTo>
                    <a:pt x="61" y="10"/>
                  </a:lnTo>
                  <a:lnTo>
                    <a:pt x="71" y="16"/>
                  </a:lnTo>
                  <a:lnTo>
                    <a:pt x="79" y="24"/>
                  </a:lnTo>
                  <a:lnTo>
                    <a:pt x="87" y="34"/>
                  </a:lnTo>
                  <a:lnTo>
                    <a:pt x="95" y="47"/>
                  </a:lnTo>
                  <a:lnTo>
                    <a:pt x="100" y="58"/>
                  </a:lnTo>
                  <a:lnTo>
                    <a:pt x="105" y="65"/>
                  </a:lnTo>
                  <a:lnTo>
                    <a:pt x="108" y="73"/>
                  </a:lnTo>
                  <a:lnTo>
                    <a:pt x="113" y="78"/>
                  </a:lnTo>
                  <a:lnTo>
                    <a:pt x="118" y="86"/>
                  </a:lnTo>
                  <a:lnTo>
                    <a:pt x="126" y="89"/>
                  </a:lnTo>
                  <a:lnTo>
                    <a:pt x="103" y="84"/>
                  </a:lnTo>
                  <a:lnTo>
                    <a:pt x="82" y="71"/>
                  </a:lnTo>
                  <a:lnTo>
                    <a:pt x="63" y="50"/>
                  </a:lnTo>
                  <a:lnTo>
                    <a:pt x="45" y="26"/>
                  </a:lnTo>
                  <a:lnTo>
                    <a:pt x="35" y="18"/>
                  </a:lnTo>
                  <a:lnTo>
                    <a:pt x="27" y="10"/>
                  </a:lnTo>
                  <a:lnTo>
                    <a:pt x="16" y="8"/>
                  </a:lnTo>
                  <a:lnTo>
                    <a:pt x="11" y="5"/>
                  </a:lnTo>
                  <a:lnTo>
                    <a:pt x="6" y="3"/>
                  </a:lnTo>
                  <a:lnTo>
                    <a:pt x="0" y="0"/>
                  </a:lnTo>
                  <a:lnTo>
                    <a:pt x="2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08" name="Freeform 905"/>
            <p:cNvSpPr/>
            <p:nvPr/>
          </p:nvSpPr>
          <p:spPr bwMode="auto">
            <a:xfrm>
              <a:off x="12619604" y="3230563"/>
              <a:ext cx="261938" cy="165100"/>
            </a:xfrm>
            <a:custGeom>
              <a:avLst/>
              <a:gdLst>
                <a:gd name="T0" fmla="*/ 0 w 165"/>
                <a:gd name="T1" fmla="*/ 0 h 104"/>
                <a:gd name="T2" fmla="*/ 31 w 165"/>
                <a:gd name="T3" fmla="*/ 2 h 104"/>
                <a:gd name="T4" fmla="*/ 57 w 165"/>
                <a:gd name="T5" fmla="*/ 10 h 104"/>
                <a:gd name="T6" fmla="*/ 70 w 165"/>
                <a:gd name="T7" fmla="*/ 18 h 104"/>
                <a:gd name="T8" fmla="*/ 81 w 165"/>
                <a:gd name="T9" fmla="*/ 26 h 104"/>
                <a:gd name="T10" fmla="*/ 89 w 165"/>
                <a:gd name="T11" fmla="*/ 36 h 104"/>
                <a:gd name="T12" fmla="*/ 99 w 165"/>
                <a:gd name="T13" fmla="*/ 47 h 104"/>
                <a:gd name="T14" fmla="*/ 107 w 165"/>
                <a:gd name="T15" fmla="*/ 60 h 104"/>
                <a:gd name="T16" fmla="*/ 118 w 165"/>
                <a:gd name="T17" fmla="*/ 70 h 104"/>
                <a:gd name="T18" fmla="*/ 131 w 165"/>
                <a:gd name="T19" fmla="*/ 78 h 104"/>
                <a:gd name="T20" fmla="*/ 139 w 165"/>
                <a:gd name="T21" fmla="*/ 83 h 104"/>
                <a:gd name="T22" fmla="*/ 146 w 165"/>
                <a:gd name="T23" fmla="*/ 89 h 104"/>
                <a:gd name="T24" fmla="*/ 157 w 165"/>
                <a:gd name="T25" fmla="*/ 91 h 104"/>
                <a:gd name="T26" fmla="*/ 165 w 165"/>
                <a:gd name="T27" fmla="*/ 94 h 104"/>
                <a:gd name="T28" fmla="*/ 136 w 165"/>
                <a:gd name="T29" fmla="*/ 104 h 104"/>
                <a:gd name="T30" fmla="*/ 104 w 165"/>
                <a:gd name="T31" fmla="*/ 104 h 104"/>
                <a:gd name="T32" fmla="*/ 76 w 165"/>
                <a:gd name="T33" fmla="*/ 94 h 104"/>
                <a:gd name="T34" fmla="*/ 55 w 165"/>
                <a:gd name="T35" fmla="*/ 75 h 104"/>
                <a:gd name="T36" fmla="*/ 39 w 165"/>
                <a:gd name="T37" fmla="*/ 52 h 104"/>
                <a:gd name="T38" fmla="*/ 26 w 165"/>
                <a:gd name="T39" fmla="*/ 28 h 104"/>
                <a:gd name="T40" fmla="*/ 18 w 165"/>
                <a:gd name="T41" fmla="*/ 15 h 104"/>
                <a:gd name="T42" fmla="*/ 8 w 165"/>
                <a:gd name="T43" fmla="*/ 7 h 104"/>
                <a:gd name="T44" fmla="*/ 8 w 165"/>
                <a:gd name="T45" fmla="*/ 5 h 104"/>
                <a:gd name="T46" fmla="*/ 5 w 165"/>
                <a:gd name="T47" fmla="*/ 2 h 104"/>
                <a:gd name="T48" fmla="*/ 2 w 165"/>
                <a:gd name="T49" fmla="*/ 2 h 104"/>
                <a:gd name="T50" fmla="*/ 0 w 165"/>
                <a:gd name="T5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104">
                  <a:moveTo>
                    <a:pt x="0" y="0"/>
                  </a:moveTo>
                  <a:lnTo>
                    <a:pt x="31" y="2"/>
                  </a:lnTo>
                  <a:lnTo>
                    <a:pt x="57" y="10"/>
                  </a:lnTo>
                  <a:lnTo>
                    <a:pt x="70" y="18"/>
                  </a:lnTo>
                  <a:lnTo>
                    <a:pt x="81" y="26"/>
                  </a:lnTo>
                  <a:lnTo>
                    <a:pt x="89" y="36"/>
                  </a:lnTo>
                  <a:lnTo>
                    <a:pt x="99" y="47"/>
                  </a:lnTo>
                  <a:lnTo>
                    <a:pt x="107" y="60"/>
                  </a:lnTo>
                  <a:lnTo>
                    <a:pt x="118" y="70"/>
                  </a:lnTo>
                  <a:lnTo>
                    <a:pt x="131" y="78"/>
                  </a:lnTo>
                  <a:lnTo>
                    <a:pt x="139" y="83"/>
                  </a:lnTo>
                  <a:lnTo>
                    <a:pt x="146" y="89"/>
                  </a:lnTo>
                  <a:lnTo>
                    <a:pt x="157" y="91"/>
                  </a:lnTo>
                  <a:lnTo>
                    <a:pt x="165" y="94"/>
                  </a:lnTo>
                  <a:lnTo>
                    <a:pt x="136" y="104"/>
                  </a:lnTo>
                  <a:lnTo>
                    <a:pt x="104" y="104"/>
                  </a:lnTo>
                  <a:lnTo>
                    <a:pt x="76" y="94"/>
                  </a:lnTo>
                  <a:lnTo>
                    <a:pt x="55" y="75"/>
                  </a:lnTo>
                  <a:lnTo>
                    <a:pt x="39" y="52"/>
                  </a:lnTo>
                  <a:lnTo>
                    <a:pt x="26" y="28"/>
                  </a:lnTo>
                  <a:lnTo>
                    <a:pt x="18" y="15"/>
                  </a:lnTo>
                  <a:lnTo>
                    <a:pt x="8" y="7"/>
                  </a:lnTo>
                  <a:lnTo>
                    <a:pt x="8" y="5"/>
                  </a:lnTo>
                  <a:lnTo>
                    <a:pt x="5" y="2"/>
                  </a:lnTo>
                  <a:lnTo>
                    <a:pt x="2" y="2"/>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09" name="Freeform 906"/>
            <p:cNvSpPr/>
            <p:nvPr/>
          </p:nvSpPr>
          <p:spPr bwMode="auto">
            <a:xfrm>
              <a:off x="12910117" y="3100388"/>
              <a:ext cx="103188" cy="225425"/>
            </a:xfrm>
            <a:custGeom>
              <a:avLst/>
              <a:gdLst>
                <a:gd name="T0" fmla="*/ 58 w 65"/>
                <a:gd name="T1" fmla="*/ 0 h 142"/>
                <a:gd name="T2" fmla="*/ 63 w 65"/>
                <a:gd name="T3" fmla="*/ 27 h 142"/>
                <a:gd name="T4" fmla="*/ 65 w 65"/>
                <a:gd name="T5" fmla="*/ 50 h 142"/>
                <a:gd name="T6" fmla="*/ 60 w 65"/>
                <a:gd name="T7" fmla="*/ 66 h 142"/>
                <a:gd name="T8" fmla="*/ 55 w 65"/>
                <a:gd name="T9" fmla="*/ 79 h 142"/>
                <a:gd name="T10" fmla="*/ 45 w 65"/>
                <a:gd name="T11" fmla="*/ 92 h 142"/>
                <a:gd name="T12" fmla="*/ 34 w 65"/>
                <a:gd name="T13" fmla="*/ 100 h 142"/>
                <a:gd name="T14" fmla="*/ 24 w 65"/>
                <a:gd name="T15" fmla="*/ 110 h 142"/>
                <a:gd name="T16" fmla="*/ 18 w 65"/>
                <a:gd name="T17" fmla="*/ 116 h 142"/>
                <a:gd name="T18" fmla="*/ 11 w 65"/>
                <a:gd name="T19" fmla="*/ 121 h 142"/>
                <a:gd name="T20" fmla="*/ 5 w 65"/>
                <a:gd name="T21" fmla="*/ 129 h 142"/>
                <a:gd name="T22" fmla="*/ 0 w 65"/>
                <a:gd name="T23" fmla="*/ 134 h 142"/>
                <a:gd name="T24" fmla="*/ 0 w 65"/>
                <a:gd name="T25" fmla="*/ 142 h 142"/>
                <a:gd name="T26" fmla="*/ 0 w 65"/>
                <a:gd name="T27" fmla="*/ 118 h 142"/>
                <a:gd name="T28" fmla="*/ 8 w 65"/>
                <a:gd name="T29" fmla="*/ 97 h 142"/>
                <a:gd name="T30" fmla="*/ 24 w 65"/>
                <a:gd name="T31" fmla="*/ 71 h 142"/>
                <a:gd name="T32" fmla="*/ 42 w 65"/>
                <a:gd name="T33" fmla="*/ 48 h 142"/>
                <a:gd name="T34" fmla="*/ 50 w 65"/>
                <a:gd name="T35" fmla="*/ 37 h 142"/>
                <a:gd name="T36" fmla="*/ 52 w 65"/>
                <a:gd name="T37" fmla="*/ 27 h 142"/>
                <a:gd name="T38" fmla="*/ 55 w 65"/>
                <a:gd name="T39" fmla="*/ 16 h 142"/>
                <a:gd name="T40" fmla="*/ 58 w 65"/>
                <a:gd name="T41" fmla="*/ 11 h 142"/>
                <a:gd name="T42" fmla="*/ 58 w 65"/>
                <a:gd name="T43" fmla="*/ 6 h 142"/>
                <a:gd name="T44" fmla="*/ 58 w 65"/>
                <a:gd name="T4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42">
                  <a:moveTo>
                    <a:pt x="58" y="0"/>
                  </a:moveTo>
                  <a:lnTo>
                    <a:pt x="63" y="27"/>
                  </a:lnTo>
                  <a:lnTo>
                    <a:pt x="65" y="50"/>
                  </a:lnTo>
                  <a:lnTo>
                    <a:pt x="60" y="66"/>
                  </a:lnTo>
                  <a:lnTo>
                    <a:pt x="55" y="79"/>
                  </a:lnTo>
                  <a:lnTo>
                    <a:pt x="45" y="92"/>
                  </a:lnTo>
                  <a:lnTo>
                    <a:pt x="34" y="100"/>
                  </a:lnTo>
                  <a:lnTo>
                    <a:pt x="24" y="110"/>
                  </a:lnTo>
                  <a:lnTo>
                    <a:pt x="18" y="116"/>
                  </a:lnTo>
                  <a:lnTo>
                    <a:pt x="11" y="121"/>
                  </a:lnTo>
                  <a:lnTo>
                    <a:pt x="5" y="129"/>
                  </a:lnTo>
                  <a:lnTo>
                    <a:pt x="0" y="134"/>
                  </a:lnTo>
                  <a:lnTo>
                    <a:pt x="0" y="142"/>
                  </a:lnTo>
                  <a:lnTo>
                    <a:pt x="0" y="118"/>
                  </a:lnTo>
                  <a:lnTo>
                    <a:pt x="8" y="97"/>
                  </a:lnTo>
                  <a:lnTo>
                    <a:pt x="24" y="71"/>
                  </a:lnTo>
                  <a:lnTo>
                    <a:pt x="42" y="48"/>
                  </a:lnTo>
                  <a:lnTo>
                    <a:pt x="50" y="37"/>
                  </a:lnTo>
                  <a:lnTo>
                    <a:pt x="52" y="27"/>
                  </a:lnTo>
                  <a:lnTo>
                    <a:pt x="55" y="16"/>
                  </a:lnTo>
                  <a:lnTo>
                    <a:pt x="58" y="11"/>
                  </a:lnTo>
                  <a:lnTo>
                    <a:pt x="58" y="6"/>
                  </a:lnTo>
                  <a:lnTo>
                    <a:pt x="5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10" name="Freeform 907"/>
            <p:cNvSpPr/>
            <p:nvPr/>
          </p:nvSpPr>
          <p:spPr bwMode="auto">
            <a:xfrm>
              <a:off x="12851379" y="3025775"/>
              <a:ext cx="138113" cy="292100"/>
            </a:xfrm>
            <a:custGeom>
              <a:avLst/>
              <a:gdLst>
                <a:gd name="T0" fmla="*/ 79 w 87"/>
                <a:gd name="T1" fmla="*/ 0 h 184"/>
                <a:gd name="T2" fmla="*/ 87 w 87"/>
                <a:gd name="T3" fmla="*/ 32 h 184"/>
                <a:gd name="T4" fmla="*/ 82 w 87"/>
                <a:gd name="T5" fmla="*/ 60 h 184"/>
                <a:gd name="T6" fmla="*/ 71 w 87"/>
                <a:gd name="T7" fmla="*/ 87 h 184"/>
                <a:gd name="T8" fmla="*/ 55 w 87"/>
                <a:gd name="T9" fmla="*/ 108 h 184"/>
                <a:gd name="T10" fmla="*/ 48 w 87"/>
                <a:gd name="T11" fmla="*/ 121 h 184"/>
                <a:gd name="T12" fmla="*/ 37 w 87"/>
                <a:gd name="T13" fmla="*/ 131 h 184"/>
                <a:gd name="T14" fmla="*/ 32 w 87"/>
                <a:gd name="T15" fmla="*/ 144 h 184"/>
                <a:gd name="T16" fmla="*/ 29 w 87"/>
                <a:gd name="T17" fmla="*/ 155 h 184"/>
                <a:gd name="T18" fmla="*/ 27 w 87"/>
                <a:gd name="T19" fmla="*/ 165 h 184"/>
                <a:gd name="T20" fmla="*/ 24 w 87"/>
                <a:gd name="T21" fmla="*/ 173 h 184"/>
                <a:gd name="T22" fmla="*/ 24 w 87"/>
                <a:gd name="T23" fmla="*/ 184 h 184"/>
                <a:gd name="T24" fmla="*/ 8 w 87"/>
                <a:gd name="T25" fmla="*/ 157 h 184"/>
                <a:gd name="T26" fmla="*/ 0 w 87"/>
                <a:gd name="T27" fmla="*/ 126 h 184"/>
                <a:gd name="T28" fmla="*/ 6 w 87"/>
                <a:gd name="T29" fmla="*/ 95 h 184"/>
                <a:gd name="T30" fmla="*/ 19 w 87"/>
                <a:gd name="T31" fmla="*/ 71 h 184"/>
                <a:gd name="T32" fmla="*/ 37 w 87"/>
                <a:gd name="T33" fmla="*/ 50 h 184"/>
                <a:gd name="T34" fmla="*/ 58 w 87"/>
                <a:gd name="T35" fmla="*/ 32 h 184"/>
                <a:gd name="T36" fmla="*/ 68 w 87"/>
                <a:gd name="T37" fmla="*/ 24 h 184"/>
                <a:gd name="T38" fmla="*/ 76 w 87"/>
                <a:gd name="T39" fmla="*/ 11 h 184"/>
                <a:gd name="T40" fmla="*/ 76 w 87"/>
                <a:gd name="T41" fmla="*/ 11 h 184"/>
                <a:gd name="T42" fmla="*/ 79 w 87"/>
                <a:gd name="T43" fmla="*/ 5 h 184"/>
                <a:gd name="T44" fmla="*/ 79 w 87"/>
                <a:gd name="T45" fmla="*/ 3 h 184"/>
                <a:gd name="T46" fmla="*/ 79 w 87"/>
                <a:gd name="T4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184">
                  <a:moveTo>
                    <a:pt x="79" y="0"/>
                  </a:moveTo>
                  <a:lnTo>
                    <a:pt x="87" y="32"/>
                  </a:lnTo>
                  <a:lnTo>
                    <a:pt x="82" y="60"/>
                  </a:lnTo>
                  <a:lnTo>
                    <a:pt x="71" y="87"/>
                  </a:lnTo>
                  <a:lnTo>
                    <a:pt x="55" y="108"/>
                  </a:lnTo>
                  <a:lnTo>
                    <a:pt x="48" y="121"/>
                  </a:lnTo>
                  <a:lnTo>
                    <a:pt x="37" y="131"/>
                  </a:lnTo>
                  <a:lnTo>
                    <a:pt x="32" y="144"/>
                  </a:lnTo>
                  <a:lnTo>
                    <a:pt x="29" y="155"/>
                  </a:lnTo>
                  <a:lnTo>
                    <a:pt x="27" y="165"/>
                  </a:lnTo>
                  <a:lnTo>
                    <a:pt x="24" y="173"/>
                  </a:lnTo>
                  <a:lnTo>
                    <a:pt x="24" y="184"/>
                  </a:lnTo>
                  <a:lnTo>
                    <a:pt x="8" y="157"/>
                  </a:lnTo>
                  <a:lnTo>
                    <a:pt x="0" y="126"/>
                  </a:lnTo>
                  <a:lnTo>
                    <a:pt x="6" y="95"/>
                  </a:lnTo>
                  <a:lnTo>
                    <a:pt x="19" y="71"/>
                  </a:lnTo>
                  <a:lnTo>
                    <a:pt x="37" y="50"/>
                  </a:lnTo>
                  <a:lnTo>
                    <a:pt x="58" y="32"/>
                  </a:lnTo>
                  <a:lnTo>
                    <a:pt x="68" y="24"/>
                  </a:lnTo>
                  <a:lnTo>
                    <a:pt x="76" y="11"/>
                  </a:lnTo>
                  <a:lnTo>
                    <a:pt x="76" y="11"/>
                  </a:lnTo>
                  <a:lnTo>
                    <a:pt x="79" y="5"/>
                  </a:lnTo>
                  <a:lnTo>
                    <a:pt x="79" y="3"/>
                  </a:lnTo>
                  <a:lnTo>
                    <a:pt x="7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11" name="Freeform 908"/>
            <p:cNvSpPr>
              <a:spLocks noEditPoints="1"/>
            </p:cNvSpPr>
            <p:nvPr/>
          </p:nvSpPr>
          <p:spPr bwMode="auto">
            <a:xfrm>
              <a:off x="14792892" y="2032000"/>
              <a:ext cx="690563" cy="346075"/>
            </a:xfrm>
            <a:custGeom>
              <a:avLst/>
              <a:gdLst>
                <a:gd name="T0" fmla="*/ 364 w 435"/>
                <a:gd name="T1" fmla="*/ 34 h 218"/>
                <a:gd name="T2" fmla="*/ 364 w 435"/>
                <a:gd name="T3" fmla="*/ 34 h 218"/>
                <a:gd name="T4" fmla="*/ 359 w 435"/>
                <a:gd name="T5" fmla="*/ 79 h 218"/>
                <a:gd name="T6" fmla="*/ 346 w 435"/>
                <a:gd name="T7" fmla="*/ 118 h 218"/>
                <a:gd name="T8" fmla="*/ 351 w 435"/>
                <a:gd name="T9" fmla="*/ 121 h 218"/>
                <a:gd name="T10" fmla="*/ 359 w 435"/>
                <a:gd name="T11" fmla="*/ 121 h 218"/>
                <a:gd name="T12" fmla="*/ 367 w 435"/>
                <a:gd name="T13" fmla="*/ 121 h 218"/>
                <a:gd name="T14" fmla="*/ 375 w 435"/>
                <a:gd name="T15" fmla="*/ 118 h 218"/>
                <a:gd name="T16" fmla="*/ 383 w 435"/>
                <a:gd name="T17" fmla="*/ 113 h 218"/>
                <a:gd name="T18" fmla="*/ 390 w 435"/>
                <a:gd name="T19" fmla="*/ 105 h 218"/>
                <a:gd name="T20" fmla="*/ 396 w 435"/>
                <a:gd name="T21" fmla="*/ 97 h 218"/>
                <a:gd name="T22" fmla="*/ 401 w 435"/>
                <a:gd name="T23" fmla="*/ 87 h 218"/>
                <a:gd name="T24" fmla="*/ 403 w 435"/>
                <a:gd name="T25" fmla="*/ 76 h 218"/>
                <a:gd name="T26" fmla="*/ 401 w 435"/>
                <a:gd name="T27" fmla="*/ 66 h 218"/>
                <a:gd name="T28" fmla="*/ 396 w 435"/>
                <a:gd name="T29" fmla="*/ 55 h 218"/>
                <a:gd name="T30" fmla="*/ 390 w 435"/>
                <a:gd name="T31" fmla="*/ 48 h 218"/>
                <a:gd name="T32" fmla="*/ 383 w 435"/>
                <a:gd name="T33" fmla="*/ 42 h 218"/>
                <a:gd name="T34" fmla="*/ 375 w 435"/>
                <a:gd name="T35" fmla="*/ 37 h 218"/>
                <a:gd name="T36" fmla="*/ 364 w 435"/>
                <a:gd name="T37" fmla="*/ 34 h 218"/>
                <a:gd name="T38" fmla="*/ 3 w 435"/>
                <a:gd name="T39" fmla="*/ 0 h 218"/>
                <a:gd name="T40" fmla="*/ 362 w 435"/>
                <a:gd name="T41" fmla="*/ 0 h 218"/>
                <a:gd name="T42" fmla="*/ 362 w 435"/>
                <a:gd name="T43" fmla="*/ 0 h 218"/>
                <a:gd name="T44" fmla="*/ 375 w 435"/>
                <a:gd name="T45" fmla="*/ 0 h 218"/>
                <a:gd name="T46" fmla="*/ 398 w 435"/>
                <a:gd name="T47" fmla="*/ 11 h 218"/>
                <a:gd name="T48" fmla="*/ 417 w 435"/>
                <a:gd name="T49" fmla="*/ 29 h 218"/>
                <a:gd name="T50" fmla="*/ 430 w 435"/>
                <a:gd name="T51" fmla="*/ 50 h 218"/>
                <a:gd name="T52" fmla="*/ 435 w 435"/>
                <a:gd name="T53" fmla="*/ 76 h 218"/>
                <a:gd name="T54" fmla="*/ 430 w 435"/>
                <a:gd name="T55" fmla="*/ 103 h 218"/>
                <a:gd name="T56" fmla="*/ 417 w 435"/>
                <a:gd name="T57" fmla="*/ 126 h 218"/>
                <a:gd name="T58" fmla="*/ 398 w 435"/>
                <a:gd name="T59" fmla="*/ 144 h 218"/>
                <a:gd name="T60" fmla="*/ 375 w 435"/>
                <a:gd name="T61" fmla="*/ 152 h 218"/>
                <a:gd name="T62" fmla="*/ 359 w 435"/>
                <a:gd name="T63" fmla="*/ 155 h 218"/>
                <a:gd name="T64" fmla="*/ 341 w 435"/>
                <a:gd name="T65" fmla="*/ 152 h 218"/>
                <a:gd name="T66" fmla="*/ 328 w 435"/>
                <a:gd name="T67" fmla="*/ 147 h 218"/>
                <a:gd name="T68" fmla="*/ 299 w 435"/>
                <a:gd name="T69" fmla="*/ 176 h 218"/>
                <a:gd name="T70" fmla="*/ 265 w 435"/>
                <a:gd name="T71" fmla="*/ 197 h 218"/>
                <a:gd name="T72" fmla="*/ 225 w 435"/>
                <a:gd name="T73" fmla="*/ 213 h 218"/>
                <a:gd name="T74" fmla="*/ 184 w 435"/>
                <a:gd name="T75" fmla="*/ 218 h 218"/>
                <a:gd name="T76" fmla="*/ 134 w 435"/>
                <a:gd name="T77" fmla="*/ 210 h 218"/>
                <a:gd name="T78" fmla="*/ 92 w 435"/>
                <a:gd name="T79" fmla="*/ 192 h 218"/>
                <a:gd name="T80" fmla="*/ 55 w 435"/>
                <a:gd name="T81" fmla="*/ 163 h 218"/>
                <a:gd name="T82" fmla="*/ 26 w 435"/>
                <a:gd name="T83" fmla="*/ 126 h 218"/>
                <a:gd name="T84" fmla="*/ 8 w 435"/>
                <a:gd name="T85" fmla="*/ 82 h 218"/>
                <a:gd name="T86" fmla="*/ 0 w 435"/>
                <a:gd name="T87" fmla="*/ 34 h 218"/>
                <a:gd name="T88" fmla="*/ 3 w 435"/>
                <a:gd name="T89" fmla="*/ 16 h 218"/>
                <a:gd name="T90" fmla="*/ 3 w 435"/>
                <a:gd name="T9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5" h="218">
                  <a:moveTo>
                    <a:pt x="364" y="34"/>
                  </a:moveTo>
                  <a:lnTo>
                    <a:pt x="364" y="34"/>
                  </a:lnTo>
                  <a:lnTo>
                    <a:pt x="359" y="79"/>
                  </a:lnTo>
                  <a:lnTo>
                    <a:pt x="346" y="118"/>
                  </a:lnTo>
                  <a:lnTo>
                    <a:pt x="351" y="121"/>
                  </a:lnTo>
                  <a:lnTo>
                    <a:pt x="359" y="121"/>
                  </a:lnTo>
                  <a:lnTo>
                    <a:pt x="367" y="121"/>
                  </a:lnTo>
                  <a:lnTo>
                    <a:pt x="375" y="118"/>
                  </a:lnTo>
                  <a:lnTo>
                    <a:pt x="383" y="113"/>
                  </a:lnTo>
                  <a:lnTo>
                    <a:pt x="390" y="105"/>
                  </a:lnTo>
                  <a:lnTo>
                    <a:pt x="396" y="97"/>
                  </a:lnTo>
                  <a:lnTo>
                    <a:pt x="401" y="87"/>
                  </a:lnTo>
                  <a:lnTo>
                    <a:pt x="403" y="76"/>
                  </a:lnTo>
                  <a:lnTo>
                    <a:pt x="401" y="66"/>
                  </a:lnTo>
                  <a:lnTo>
                    <a:pt x="396" y="55"/>
                  </a:lnTo>
                  <a:lnTo>
                    <a:pt x="390" y="48"/>
                  </a:lnTo>
                  <a:lnTo>
                    <a:pt x="383" y="42"/>
                  </a:lnTo>
                  <a:lnTo>
                    <a:pt x="375" y="37"/>
                  </a:lnTo>
                  <a:lnTo>
                    <a:pt x="364" y="34"/>
                  </a:lnTo>
                  <a:close/>
                  <a:moveTo>
                    <a:pt x="3" y="0"/>
                  </a:moveTo>
                  <a:lnTo>
                    <a:pt x="362" y="0"/>
                  </a:lnTo>
                  <a:lnTo>
                    <a:pt x="362" y="0"/>
                  </a:lnTo>
                  <a:lnTo>
                    <a:pt x="375" y="0"/>
                  </a:lnTo>
                  <a:lnTo>
                    <a:pt x="398" y="11"/>
                  </a:lnTo>
                  <a:lnTo>
                    <a:pt x="417" y="29"/>
                  </a:lnTo>
                  <a:lnTo>
                    <a:pt x="430" y="50"/>
                  </a:lnTo>
                  <a:lnTo>
                    <a:pt x="435" y="76"/>
                  </a:lnTo>
                  <a:lnTo>
                    <a:pt x="430" y="103"/>
                  </a:lnTo>
                  <a:lnTo>
                    <a:pt x="417" y="126"/>
                  </a:lnTo>
                  <a:lnTo>
                    <a:pt x="398" y="144"/>
                  </a:lnTo>
                  <a:lnTo>
                    <a:pt x="375" y="152"/>
                  </a:lnTo>
                  <a:lnTo>
                    <a:pt x="359" y="155"/>
                  </a:lnTo>
                  <a:lnTo>
                    <a:pt x="341" y="152"/>
                  </a:lnTo>
                  <a:lnTo>
                    <a:pt x="328" y="147"/>
                  </a:lnTo>
                  <a:lnTo>
                    <a:pt x="299" y="176"/>
                  </a:lnTo>
                  <a:lnTo>
                    <a:pt x="265" y="197"/>
                  </a:lnTo>
                  <a:lnTo>
                    <a:pt x="225" y="213"/>
                  </a:lnTo>
                  <a:lnTo>
                    <a:pt x="184" y="218"/>
                  </a:lnTo>
                  <a:lnTo>
                    <a:pt x="134" y="210"/>
                  </a:lnTo>
                  <a:lnTo>
                    <a:pt x="92" y="192"/>
                  </a:lnTo>
                  <a:lnTo>
                    <a:pt x="55" y="163"/>
                  </a:lnTo>
                  <a:lnTo>
                    <a:pt x="26" y="126"/>
                  </a:lnTo>
                  <a:lnTo>
                    <a:pt x="8" y="82"/>
                  </a:lnTo>
                  <a:lnTo>
                    <a:pt x="0" y="34"/>
                  </a:lnTo>
                  <a:lnTo>
                    <a:pt x="3" y="16"/>
                  </a:lnTo>
                  <a:lnTo>
                    <a:pt x="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12" name="Rectangle 909"/>
            <p:cNvSpPr>
              <a:spLocks noChangeArrowheads="1"/>
            </p:cNvSpPr>
            <p:nvPr/>
          </p:nvSpPr>
          <p:spPr bwMode="auto">
            <a:xfrm>
              <a:off x="14792892" y="2406650"/>
              <a:ext cx="623888" cy="50800"/>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113" name="Freeform 910"/>
            <p:cNvSpPr/>
            <p:nvPr/>
          </p:nvSpPr>
          <p:spPr bwMode="auto">
            <a:xfrm>
              <a:off x="14942117" y="1746250"/>
              <a:ext cx="100013" cy="257175"/>
            </a:xfrm>
            <a:custGeom>
              <a:avLst/>
              <a:gdLst>
                <a:gd name="T0" fmla="*/ 29 w 63"/>
                <a:gd name="T1" fmla="*/ 0 h 162"/>
                <a:gd name="T2" fmla="*/ 37 w 63"/>
                <a:gd name="T3" fmla="*/ 0 h 162"/>
                <a:gd name="T4" fmla="*/ 42 w 63"/>
                <a:gd name="T5" fmla="*/ 2 h 162"/>
                <a:gd name="T6" fmla="*/ 48 w 63"/>
                <a:gd name="T7" fmla="*/ 5 h 162"/>
                <a:gd name="T8" fmla="*/ 50 w 63"/>
                <a:gd name="T9" fmla="*/ 10 h 162"/>
                <a:gd name="T10" fmla="*/ 50 w 63"/>
                <a:gd name="T11" fmla="*/ 15 h 162"/>
                <a:gd name="T12" fmla="*/ 50 w 63"/>
                <a:gd name="T13" fmla="*/ 23 h 162"/>
                <a:gd name="T14" fmla="*/ 48 w 63"/>
                <a:gd name="T15" fmla="*/ 29 h 162"/>
                <a:gd name="T16" fmla="*/ 42 w 63"/>
                <a:gd name="T17" fmla="*/ 34 h 162"/>
                <a:gd name="T18" fmla="*/ 40 w 63"/>
                <a:gd name="T19" fmla="*/ 36 h 162"/>
                <a:gd name="T20" fmla="*/ 37 w 63"/>
                <a:gd name="T21" fmla="*/ 42 h 162"/>
                <a:gd name="T22" fmla="*/ 37 w 63"/>
                <a:gd name="T23" fmla="*/ 47 h 162"/>
                <a:gd name="T24" fmla="*/ 40 w 63"/>
                <a:gd name="T25" fmla="*/ 52 h 162"/>
                <a:gd name="T26" fmla="*/ 42 w 63"/>
                <a:gd name="T27" fmla="*/ 57 h 162"/>
                <a:gd name="T28" fmla="*/ 42 w 63"/>
                <a:gd name="T29" fmla="*/ 60 h 162"/>
                <a:gd name="T30" fmla="*/ 50 w 63"/>
                <a:gd name="T31" fmla="*/ 73 h 162"/>
                <a:gd name="T32" fmla="*/ 55 w 63"/>
                <a:gd name="T33" fmla="*/ 86 h 162"/>
                <a:gd name="T34" fmla="*/ 61 w 63"/>
                <a:gd name="T35" fmla="*/ 99 h 162"/>
                <a:gd name="T36" fmla="*/ 63 w 63"/>
                <a:gd name="T37" fmla="*/ 118 h 162"/>
                <a:gd name="T38" fmla="*/ 58 w 63"/>
                <a:gd name="T39" fmla="*/ 136 h 162"/>
                <a:gd name="T40" fmla="*/ 48 w 63"/>
                <a:gd name="T41" fmla="*/ 152 h 162"/>
                <a:gd name="T42" fmla="*/ 32 w 63"/>
                <a:gd name="T43" fmla="*/ 159 h 162"/>
                <a:gd name="T44" fmla="*/ 24 w 63"/>
                <a:gd name="T45" fmla="*/ 162 h 162"/>
                <a:gd name="T46" fmla="*/ 19 w 63"/>
                <a:gd name="T47" fmla="*/ 159 h 162"/>
                <a:gd name="T48" fmla="*/ 14 w 63"/>
                <a:gd name="T49" fmla="*/ 157 h 162"/>
                <a:gd name="T50" fmla="*/ 11 w 63"/>
                <a:gd name="T51" fmla="*/ 152 h 162"/>
                <a:gd name="T52" fmla="*/ 8 w 63"/>
                <a:gd name="T53" fmla="*/ 146 h 162"/>
                <a:gd name="T54" fmla="*/ 8 w 63"/>
                <a:gd name="T55" fmla="*/ 139 h 162"/>
                <a:gd name="T56" fmla="*/ 11 w 63"/>
                <a:gd name="T57" fmla="*/ 133 h 162"/>
                <a:gd name="T58" fmla="*/ 16 w 63"/>
                <a:gd name="T59" fmla="*/ 128 h 162"/>
                <a:gd name="T60" fmla="*/ 21 w 63"/>
                <a:gd name="T61" fmla="*/ 125 h 162"/>
                <a:gd name="T62" fmla="*/ 27 w 63"/>
                <a:gd name="T63" fmla="*/ 118 h 162"/>
                <a:gd name="T64" fmla="*/ 24 w 63"/>
                <a:gd name="T65" fmla="*/ 107 h 162"/>
                <a:gd name="T66" fmla="*/ 21 w 63"/>
                <a:gd name="T67" fmla="*/ 97 h 162"/>
                <a:gd name="T68" fmla="*/ 14 w 63"/>
                <a:gd name="T69" fmla="*/ 84 h 162"/>
                <a:gd name="T70" fmla="*/ 8 w 63"/>
                <a:gd name="T71" fmla="*/ 70 h 162"/>
                <a:gd name="T72" fmla="*/ 6 w 63"/>
                <a:gd name="T73" fmla="*/ 65 h 162"/>
                <a:gd name="T74" fmla="*/ 0 w 63"/>
                <a:gd name="T75" fmla="*/ 42 h 162"/>
                <a:gd name="T76" fmla="*/ 6 w 63"/>
                <a:gd name="T77" fmla="*/ 18 h 162"/>
                <a:gd name="T78" fmla="*/ 24 w 63"/>
                <a:gd name="T79" fmla="*/ 2 h 162"/>
                <a:gd name="T80" fmla="*/ 29 w 63"/>
                <a:gd name="T8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62">
                  <a:moveTo>
                    <a:pt x="29" y="0"/>
                  </a:moveTo>
                  <a:lnTo>
                    <a:pt x="37" y="0"/>
                  </a:lnTo>
                  <a:lnTo>
                    <a:pt x="42" y="2"/>
                  </a:lnTo>
                  <a:lnTo>
                    <a:pt x="48" y="5"/>
                  </a:lnTo>
                  <a:lnTo>
                    <a:pt x="50" y="10"/>
                  </a:lnTo>
                  <a:lnTo>
                    <a:pt x="50" y="15"/>
                  </a:lnTo>
                  <a:lnTo>
                    <a:pt x="50" y="23"/>
                  </a:lnTo>
                  <a:lnTo>
                    <a:pt x="48" y="29"/>
                  </a:lnTo>
                  <a:lnTo>
                    <a:pt x="42" y="34"/>
                  </a:lnTo>
                  <a:lnTo>
                    <a:pt x="40" y="36"/>
                  </a:lnTo>
                  <a:lnTo>
                    <a:pt x="37" y="42"/>
                  </a:lnTo>
                  <a:lnTo>
                    <a:pt x="37" y="47"/>
                  </a:lnTo>
                  <a:lnTo>
                    <a:pt x="40" y="52"/>
                  </a:lnTo>
                  <a:lnTo>
                    <a:pt x="42" y="57"/>
                  </a:lnTo>
                  <a:lnTo>
                    <a:pt x="42" y="60"/>
                  </a:lnTo>
                  <a:lnTo>
                    <a:pt x="50" y="73"/>
                  </a:lnTo>
                  <a:lnTo>
                    <a:pt x="55" y="86"/>
                  </a:lnTo>
                  <a:lnTo>
                    <a:pt x="61" y="99"/>
                  </a:lnTo>
                  <a:lnTo>
                    <a:pt x="63" y="118"/>
                  </a:lnTo>
                  <a:lnTo>
                    <a:pt x="58" y="136"/>
                  </a:lnTo>
                  <a:lnTo>
                    <a:pt x="48" y="152"/>
                  </a:lnTo>
                  <a:lnTo>
                    <a:pt x="32" y="159"/>
                  </a:lnTo>
                  <a:lnTo>
                    <a:pt x="24" y="162"/>
                  </a:lnTo>
                  <a:lnTo>
                    <a:pt x="19" y="159"/>
                  </a:lnTo>
                  <a:lnTo>
                    <a:pt x="14" y="157"/>
                  </a:lnTo>
                  <a:lnTo>
                    <a:pt x="11" y="152"/>
                  </a:lnTo>
                  <a:lnTo>
                    <a:pt x="8" y="146"/>
                  </a:lnTo>
                  <a:lnTo>
                    <a:pt x="8" y="139"/>
                  </a:lnTo>
                  <a:lnTo>
                    <a:pt x="11" y="133"/>
                  </a:lnTo>
                  <a:lnTo>
                    <a:pt x="16" y="128"/>
                  </a:lnTo>
                  <a:lnTo>
                    <a:pt x="21" y="125"/>
                  </a:lnTo>
                  <a:lnTo>
                    <a:pt x="27" y="118"/>
                  </a:lnTo>
                  <a:lnTo>
                    <a:pt x="24" y="107"/>
                  </a:lnTo>
                  <a:lnTo>
                    <a:pt x="21" y="97"/>
                  </a:lnTo>
                  <a:lnTo>
                    <a:pt x="14" y="84"/>
                  </a:lnTo>
                  <a:lnTo>
                    <a:pt x="8" y="70"/>
                  </a:lnTo>
                  <a:lnTo>
                    <a:pt x="6" y="65"/>
                  </a:lnTo>
                  <a:lnTo>
                    <a:pt x="0" y="42"/>
                  </a:lnTo>
                  <a:lnTo>
                    <a:pt x="6" y="18"/>
                  </a:lnTo>
                  <a:lnTo>
                    <a:pt x="24" y="2"/>
                  </a:lnTo>
                  <a:lnTo>
                    <a:pt x="2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14" name="Freeform 911"/>
            <p:cNvSpPr/>
            <p:nvPr/>
          </p:nvSpPr>
          <p:spPr bwMode="auto">
            <a:xfrm>
              <a:off x="15105629" y="1746250"/>
              <a:ext cx="98425" cy="257175"/>
            </a:xfrm>
            <a:custGeom>
              <a:avLst/>
              <a:gdLst>
                <a:gd name="T0" fmla="*/ 28 w 62"/>
                <a:gd name="T1" fmla="*/ 0 h 162"/>
                <a:gd name="T2" fmla="*/ 36 w 62"/>
                <a:gd name="T3" fmla="*/ 0 h 162"/>
                <a:gd name="T4" fmla="*/ 41 w 62"/>
                <a:gd name="T5" fmla="*/ 2 h 162"/>
                <a:gd name="T6" fmla="*/ 47 w 62"/>
                <a:gd name="T7" fmla="*/ 5 h 162"/>
                <a:gd name="T8" fmla="*/ 49 w 62"/>
                <a:gd name="T9" fmla="*/ 10 h 162"/>
                <a:gd name="T10" fmla="*/ 49 w 62"/>
                <a:gd name="T11" fmla="*/ 15 h 162"/>
                <a:gd name="T12" fmla="*/ 49 w 62"/>
                <a:gd name="T13" fmla="*/ 23 h 162"/>
                <a:gd name="T14" fmla="*/ 47 w 62"/>
                <a:gd name="T15" fmla="*/ 29 h 162"/>
                <a:gd name="T16" fmla="*/ 41 w 62"/>
                <a:gd name="T17" fmla="*/ 34 h 162"/>
                <a:gd name="T18" fmla="*/ 39 w 62"/>
                <a:gd name="T19" fmla="*/ 36 h 162"/>
                <a:gd name="T20" fmla="*/ 36 w 62"/>
                <a:gd name="T21" fmla="*/ 42 h 162"/>
                <a:gd name="T22" fmla="*/ 36 w 62"/>
                <a:gd name="T23" fmla="*/ 47 h 162"/>
                <a:gd name="T24" fmla="*/ 39 w 62"/>
                <a:gd name="T25" fmla="*/ 52 h 162"/>
                <a:gd name="T26" fmla="*/ 41 w 62"/>
                <a:gd name="T27" fmla="*/ 57 h 162"/>
                <a:gd name="T28" fmla="*/ 44 w 62"/>
                <a:gd name="T29" fmla="*/ 60 h 162"/>
                <a:gd name="T30" fmla="*/ 49 w 62"/>
                <a:gd name="T31" fmla="*/ 73 h 162"/>
                <a:gd name="T32" fmla="*/ 55 w 62"/>
                <a:gd name="T33" fmla="*/ 86 h 162"/>
                <a:gd name="T34" fmla="*/ 60 w 62"/>
                <a:gd name="T35" fmla="*/ 99 h 162"/>
                <a:gd name="T36" fmla="*/ 62 w 62"/>
                <a:gd name="T37" fmla="*/ 118 h 162"/>
                <a:gd name="T38" fmla="*/ 57 w 62"/>
                <a:gd name="T39" fmla="*/ 136 h 162"/>
                <a:gd name="T40" fmla="*/ 47 w 62"/>
                <a:gd name="T41" fmla="*/ 152 h 162"/>
                <a:gd name="T42" fmla="*/ 31 w 62"/>
                <a:gd name="T43" fmla="*/ 159 h 162"/>
                <a:gd name="T44" fmla="*/ 23 w 62"/>
                <a:gd name="T45" fmla="*/ 162 h 162"/>
                <a:gd name="T46" fmla="*/ 18 w 62"/>
                <a:gd name="T47" fmla="*/ 159 h 162"/>
                <a:gd name="T48" fmla="*/ 13 w 62"/>
                <a:gd name="T49" fmla="*/ 157 h 162"/>
                <a:gd name="T50" fmla="*/ 10 w 62"/>
                <a:gd name="T51" fmla="*/ 152 h 162"/>
                <a:gd name="T52" fmla="*/ 7 w 62"/>
                <a:gd name="T53" fmla="*/ 146 h 162"/>
                <a:gd name="T54" fmla="*/ 7 w 62"/>
                <a:gd name="T55" fmla="*/ 139 h 162"/>
                <a:gd name="T56" fmla="*/ 10 w 62"/>
                <a:gd name="T57" fmla="*/ 133 h 162"/>
                <a:gd name="T58" fmla="*/ 15 w 62"/>
                <a:gd name="T59" fmla="*/ 128 h 162"/>
                <a:gd name="T60" fmla="*/ 21 w 62"/>
                <a:gd name="T61" fmla="*/ 125 h 162"/>
                <a:gd name="T62" fmla="*/ 26 w 62"/>
                <a:gd name="T63" fmla="*/ 118 h 162"/>
                <a:gd name="T64" fmla="*/ 26 w 62"/>
                <a:gd name="T65" fmla="*/ 107 h 162"/>
                <a:gd name="T66" fmla="*/ 21 w 62"/>
                <a:gd name="T67" fmla="*/ 97 h 162"/>
                <a:gd name="T68" fmla="*/ 13 w 62"/>
                <a:gd name="T69" fmla="*/ 84 h 162"/>
                <a:gd name="T70" fmla="*/ 7 w 62"/>
                <a:gd name="T71" fmla="*/ 70 h 162"/>
                <a:gd name="T72" fmla="*/ 5 w 62"/>
                <a:gd name="T73" fmla="*/ 65 h 162"/>
                <a:gd name="T74" fmla="*/ 0 w 62"/>
                <a:gd name="T75" fmla="*/ 42 h 162"/>
                <a:gd name="T76" fmla="*/ 7 w 62"/>
                <a:gd name="T77" fmla="*/ 18 h 162"/>
                <a:gd name="T78" fmla="*/ 23 w 62"/>
                <a:gd name="T79" fmla="*/ 2 h 162"/>
                <a:gd name="T80" fmla="*/ 28 w 62"/>
                <a:gd name="T8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162">
                  <a:moveTo>
                    <a:pt x="28" y="0"/>
                  </a:moveTo>
                  <a:lnTo>
                    <a:pt x="36" y="0"/>
                  </a:lnTo>
                  <a:lnTo>
                    <a:pt x="41" y="2"/>
                  </a:lnTo>
                  <a:lnTo>
                    <a:pt x="47" y="5"/>
                  </a:lnTo>
                  <a:lnTo>
                    <a:pt x="49" y="10"/>
                  </a:lnTo>
                  <a:lnTo>
                    <a:pt x="49" y="15"/>
                  </a:lnTo>
                  <a:lnTo>
                    <a:pt x="49" y="23"/>
                  </a:lnTo>
                  <a:lnTo>
                    <a:pt x="47" y="29"/>
                  </a:lnTo>
                  <a:lnTo>
                    <a:pt x="41" y="34"/>
                  </a:lnTo>
                  <a:lnTo>
                    <a:pt x="39" y="36"/>
                  </a:lnTo>
                  <a:lnTo>
                    <a:pt x="36" y="42"/>
                  </a:lnTo>
                  <a:lnTo>
                    <a:pt x="36" y="47"/>
                  </a:lnTo>
                  <a:lnTo>
                    <a:pt x="39" y="52"/>
                  </a:lnTo>
                  <a:lnTo>
                    <a:pt x="41" y="57"/>
                  </a:lnTo>
                  <a:lnTo>
                    <a:pt x="44" y="60"/>
                  </a:lnTo>
                  <a:lnTo>
                    <a:pt x="49" y="73"/>
                  </a:lnTo>
                  <a:lnTo>
                    <a:pt x="55" y="86"/>
                  </a:lnTo>
                  <a:lnTo>
                    <a:pt x="60" y="99"/>
                  </a:lnTo>
                  <a:lnTo>
                    <a:pt x="62" y="118"/>
                  </a:lnTo>
                  <a:lnTo>
                    <a:pt x="57" y="136"/>
                  </a:lnTo>
                  <a:lnTo>
                    <a:pt x="47" y="152"/>
                  </a:lnTo>
                  <a:lnTo>
                    <a:pt x="31" y="159"/>
                  </a:lnTo>
                  <a:lnTo>
                    <a:pt x="23" y="162"/>
                  </a:lnTo>
                  <a:lnTo>
                    <a:pt x="18" y="159"/>
                  </a:lnTo>
                  <a:lnTo>
                    <a:pt x="13" y="157"/>
                  </a:lnTo>
                  <a:lnTo>
                    <a:pt x="10" y="152"/>
                  </a:lnTo>
                  <a:lnTo>
                    <a:pt x="7" y="146"/>
                  </a:lnTo>
                  <a:lnTo>
                    <a:pt x="7" y="139"/>
                  </a:lnTo>
                  <a:lnTo>
                    <a:pt x="10" y="133"/>
                  </a:lnTo>
                  <a:lnTo>
                    <a:pt x="15" y="128"/>
                  </a:lnTo>
                  <a:lnTo>
                    <a:pt x="21" y="125"/>
                  </a:lnTo>
                  <a:lnTo>
                    <a:pt x="26" y="118"/>
                  </a:lnTo>
                  <a:lnTo>
                    <a:pt x="26" y="107"/>
                  </a:lnTo>
                  <a:lnTo>
                    <a:pt x="21" y="97"/>
                  </a:lnTo>
                  <a:lnTo>
                    <a:pt x="13" y="84"/>
                  </a:lnTo>
                  <a:lnTo>
                    <a:pt x="7" y="70"/>
                  </a:lnTo>
                  <a:lnTo>
                    <a:pt x="5" y="65"/>
                  </a:lnTo>
                  <a:lnTo>
                    <a:pt x="0" y="42"/>
                  </a:lnTo>
                  <a:lnTo>
                    <a:pt x="7" y="18"/>
                  </a:lnTo>
                  <a:lnTo>
                    <a:pt x="23" y="2"/>
                  </a:lnTo>
                  <a:lnTo>
                    <a:pt x="2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15" name="Freeform 912"/>
            <p:cNvSpPr/>
            <p:nvPr/>
          </p:nvSpPr>
          <p:spPr bwMode="auto">
            <a:xfrm>
              <a:off x="20584092" y="2643188"/>
              <a:ext cx="344488" cy="561975"/>
            </a:xfrm>
            <a:custGeom>
              <a:avLst/>
              <a:gdLst>
                <a:gd name="T0" fmla="*/ 110 w 217"/>
                <a:gd name="T1" fmla="*/ 0 h 354"/>
                <a:gd name="T2" fmla="*/ 217 w 217"/>
                <a:gd name="T3" fmla="*/ 0 h 354"/>
                <a:gd name="T4" fmla="*/ 217 w 217"/>
                <a:gd name="T5" fmla="*/ 205 h 354"/>
                <a:gd name="T6" fmla="*/ 157 w 217"/>
                <a:gd name="T7" fmla="*/ 354 h 354"/>
                <a:gd name="T8" fmla="*/ 0 w 217"/>
                <a:gd name="T9" fmla="*/ 283 h 354"/>
                <a:gd name="T10" fmla="*/ 110 w 217"/>
                <a:gd name="T11" fmla="*/ 0 h 354"/>
              </a:gdLst>
              <a:ahLst/>
              <a:cxnLst>
                <a:cxn ang="0">
                  <a:pos x="T0" y="T1"/>
                </a:cxn>
                <a:cxn ang="0">
                  <a:pos x="T2" y="T3"/>
                </a:cxn>
                <a:cxn ang="0">
                  <a:pos x="T4" y="T5"/>
                </a:cxn>
                <a:cxn ang="0">
                  <a:pos x="T6" y="T7"/>
                </a:cxn>
                <a:cxn ang="0">
                  <a:pos x="T8" y="T9"/>
                </a:cxn>
                <a:cxn ang="0">
                  <a:pos x="T10" y="T11"/>
                </a:cxn>
              </a:cxnLst>
              <a:rect l="0" t="0" r="r" b="b"/>
              <a:pathLst>
                <a:path w="217" h="354">
                  <a:moveTo>
                    <a:pt x="110" y="0"/>
                  </a:moveTo>
                  <a:lnTo>
                    <a:pt x="217" y="0"/>
                  </a:lnTo>
                  <a:lnTo>
                    <a:pt x="217" y="205"/>
                  </a:lnTo>
                  <a:lnTo>
                    <a:pt x="157" y="354"/>
                  </a:lnTo>
                  <a:lnTo>
                    <a:pt x="0" y="283"/>
                  </a:lnTo>
                  <a:lnTo>
                    <a:pt x="11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16" name="Freeform 913"/>
            <p:cNvSpPr/>
            <p:nvPr/>
          </p:nvSpPr>
          <p:spPr bwMode="auto">
            <a:xfrm>
              <a:off x="20949217" y="2643188"/>
              <a:ext cx="66675" cy="174625"/>
            </a:xfrm>
            <a:custGeom>
              <a:avLst/>
              <a:gdLst>
                <a:gd name="T0" fmla="*/ 0 w 42"/>
                <a:gd name="T1" fmla="*/ 0 h 110"/>
                <a:gd name="T2" fmla="*/ 42 w 42"/>
                <a:gd name="T3" fmla="*/ 0 h 110"/>
                <a:gd name="T4" fmla="*/ 39 w 42"/>
                <a:gd name="T5" fmla="*/ 3 h 110"/>
                <a:gd name="T6" fmla="*/ 39 w 42"/>
                <a:gd name="T7" fmla="*/ 27 h 110"/>
                <a:gd name="T8" fmla="*/ 37 w 42"/>
                <a:gd name="T9" fmla="*/ 53 h 110"/>
                <a:gd name="T10" fmla="*/ 29 w 42"/>
                <a:gd name="T11" fmla="*/ 76 h 110"/>
                <a:gd name="T12" fmla="*/ 19 w 42"/>
                <a:gd name="T13" fmla="*/ 95 h 110"/>
                <a:gd name="T14" fmla="*/ 0 w 42"/>
                <a:gd name="T15" fmla="*/ 110 h 110"/>
                <a:gd name="T16" fmla="*/ 0 w 42"/>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10">
                  <a:moveTo>
                    <a:pt x="0" y="0"/>
                  </a:moveTo>
                  <a:lnTo>
                    <a:pt x="42" y="0"/>
                  </a:lnTo>
                  <a:lnTo>
                    <a:pt x="39" y="3"/>
                  </a:lnTo>
                  <a:lnTo>
                    <a:pt x="39" y="27"/>
                  </a:lnTo>
                  <a:lnTo>
                    <a:pt x="37" y="53"/>
                  </a:lnTo>
                  <a:lnTo>
                    <a:pt x="29" y="76"/>
                  </a:lnTo>
                  <a:lnTo>
                    <a:pt x="19" y="95"/>
                  </a:lnTo>
                  <a:lnTo>
                    <a:pt x="0" y="110"/>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17" name="Freeform 914"/>
            <p:cNvSpPr/>
            <p:nvPr/>
          </p:nvSpPr>
          <p:spPr bwMode="auto">
            <a:xfrm>
              <a:off x="20949217" y="2643188"/>
              <a:ext cx="349250" cy="561975"/>
            </a:xfrm>
            <a:custGeom>
              <a:avLst/>
              <a:gdLst>
                <a:gd name="T0" fmla="*/ 53 w 220"/>
                <a:gd name="T1" fmla="*/ 0 h 354"/>
                <a:gd name="T2" fmla="*/ 108 w 220"/>
                <a:gd name="T3" fmla="*/ 0 h 354"/>
                <a:gd name="T4" fmla="*/ 220 w 220"/>
                <a:gd name="T5" fmla="*/ 283 h 354"/>
                <a:gd name="T6" fmla="*/ 60 w 220"/>
                <a:gd name="T7" fmla="*/ 354 h 354"/>
                <a:gd name="T8" fmla="*/ 0 w 220"/>
                <a:gd name="T9" fmla="*/ 205 h 354"/>
                <a:gd name="T10" fmla="*/ 0 w 220"/>
                <a:gd name="T11" fmla="*/ 126 h 354"/>
                <a:gd name="T12" fmla="*/ 24 w 220"/>
                <a:gd name="T13" fmla="*/ 108 h 354"/>
                <a:gd name="T14" fmla="*/ 39 w 220"/>
                <a:gd name="T15" fmla="*/ 87 h 354"/>
                <a:gd name="T16" fmla="*/ 47 w 220"/>
                <a:gd name="T17" fmla="*/ 61 h 354"/>
                <a:gd name="T18" fmla="*/ 53 w 220"/>
                <a:gd name="T19" fmla="*/ 32 h 354"/>
                <a:gd name="T20" fmla="*/ 53 w 220"/>
                <a:gd name="T21" fmla="*/ 3 h 354"/>
                <a:gd name="T22" fmla="*/ 53 w 220"/>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54">
                  <a:moveTo>
                    <a:pt x="53" y="0"/>
                  </a:moveTo>
                  <a:lnTo>
                    <a:pt x="108" y="0"/>
                  </a:lnTo>
                  <a:lnTo>
                    <a:pt x="220" y="283"/>
                  </a:lnTo>
                  <a:lnTo>
                    <a:pt x="60" y="354"/>
                  </a:lnTo>
                  <a:lnTo>
                    <a:pt x="0" y="205"/>
                  </a:lnTo>
                  <a:lnTo>
                    <a:pt x="0" y="126"/>
                  </a:lnTo>
                  <a:lnTo>
                    <a:pt x="24" y="108"/>
                  </a:lnTo>
                  <a:lnTo>
                    <a:pt x="39" y="87"/>
                  </a:lnTo>
                  <a:lnTo>
                    <a:pt x="47" y="61"/>
                  </a:lnTo>
                  <a:lnTo>
                    <a:pt x="53" y="32"/>
                  </a:lnTo>
                  <a:lnTo>
                    <a:pt x="53" y="3"/>
                  </a:lnTo>
                  <a:lnTo>
                    <a:pt x="5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18" name="Rectangle 915"/>
            <p:cNvSpPr>
              <a:spLocks noChangeArrowheads="1"/>
            </p:cNvSpPr>
            <p:nvPr/>
          </p:nvSpPr>
          <p:spPr bwMode="auto">
            <a:xfrm>
              <a:off x="20758717" y="2576513"/>
              <a:ext cx="361950" cy="50800"/>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119" name="Freeform 916"/>
            <p:cNvSpPr/>
            <p:nvPr/>
          </p:nvSpPr>
          <p:spPr bwMode="auto">
            <a:xfrm>
              <a:off x="17566254" y="1638300"/>
              <a:ext cx="544513" cy="481013"/>
            </a:xfrm>
            <a:custGeom>
              <a:avLst/>
              <a:gdLst>
                <a:gd name="T0" fmla="*/ 118 w 343"/>
                <a:gd name="T1" fmla="*/ 0 h 303"/>
                <a:gd name="T2" fmla="*/ 149 w 343"/>
                <a:gd name="T3" fmla="*/ 10 h 303"/>
                <a:gd name="T4" fmla="*/ 162 w 343"/>
                <a:gd name="T5" fmla="*/ 13 h 303"/>
                <a:gd name="T6" fmla="*/ 170 w 343"/>
                <a:gd name="T7" fmla="*/ 18 h 303"/>
                <a:gd name="T8" fmla="*/ 173 w 343"/>
                <a:gd name="T9" fmla="*/ 18 h 303"/>
                <a:gd name="T10" fmla="*/ 183 w 343"/>
                <a:gd name="T11" fmla="*/ 13 h 303"/>
                <a:gd name="T12" fmla="*/ 194 w 343"/>
                <a:gd name="T13" fmla="*/ 10 h 303"/>
                <a:gd name="T14" fmla="*/ 225 w 343"/>
                <a:gd name="T15" fmla="*/ 0 h 303"/>
                <a:gd name="T16" fmla="*/ 277 w 343"/>
                <a:gd name="T17" fmla="*/ 8 h 303"/>
                <a:gd name="T18" fmla="*/ 309 w 343"/>
                <a:gd name="T19" fmla="*/ 28 h 303"/>
                <a:gd name="T20" fmla="*/ 340 w 343"/>
                <a:gd name="T21" fmla="*/ 91 h 303"/>
                <a:gd name="T22" fmla="*/ 343 w 343"/>
                <a:gd name="T23" fmla="*/ 112 h 303"/>
                <a:gd name="T24" fmla="*/ 340 w 343"/>
                <a:gd name="T25" fmla="*/ 141 h 303"/>
                <a:gd name="T26" fmla="*/ 327 w 343"/>
                <a:gd name="T27" fmla="*/ 199 h 303"/>
                <a:gd name="T28" fmla="*/ 290 w 343"/>
                <a:gd name="T29" fmla="*/ 267 h 303"/>
                <a:gd name="T30" fmla="*/ 283 w 343"/>
                <a:gd name="T31" fmla="*/ 277 h 303"/>
                <a:gd name="T32" fmla="*/ 267 w 343"/>
                <a:gd name="T33" fmla="*/ 293 h 303"/>
                <a:gd name="T34" fmla="*/ 251 w 343"/>
                <a:gd name="T35" fmla="*/ 301 h 303"/>
                <a:gd name="T36" fmla="*/ 233 w 343"/>
                <a:gd name="T37" fmla="*/ 303 h 303"/>
                <a:gd name="T38" fmla="*/ 222 w 343"/>
                <a:gd name="T39" fmla="*/ 301 h 303"/>
                <a:gd name="T40" fmla="*/ 194 w 343"/>
                <a:gd name="T41" fmla="*/ 290 h 303"/>
                <a:gd name="T42" fmla="*/ 173 w 343"/>
                <a:gd name="T43" fmla="*/ 288 h 303"/>
                <a:gd name="T44" fmla="*/ 170 w 343"/>
                <a:gd name="T45" fmla="*/ 288 h 303"/>
                <a:gd name="T46" fmla="*/ 159 w 343"/>
                <a:gd name="T47" fmla="*/ 290 h 303"/>
                <a:gd name="T48" fmla="*/ 149 w 343"/>
                <a:gd name="T49" fmla="*/ 290 h 303"/>
                <a:gd name="T50" fmla="*/ 120 w 343"/>
                <a:gd name="T51" fmla="*/ 301 h 303"/>
                <a:gd name="T52" fmla="*/ 110 w 343"/>
                <a:gd name="T53" fmla="*/ 303 h 303"/>
                <a:gd name="T54" fmla="*/ 91 w 343"/>
                <a:gd name="T55" fmla="*/ 301 h 303"/>
                <a:gd name="T56" fmla="*/ 76 w 343"/>
                <a:gd name="T57" fmla="*/ 293 h 303"/>
                <a:gd name="T58" fmla="*/ 60 w 343"/>
                <a:gd name="T59" fmla="*/ 277 h 303"/>
                <a:gd name="T60" fmla="*/ 52 w 343"/>
                <a:gd name="T61" fmla="*/ 267 h 303"/>
                <a:gd name="T62" fmla="*/ 15 w 343"/>
                <a:gd name="T63" fmla="*/ 199 h 303"/>
                <a:gd name="T64" fmla="*/ 0 w 343"/>
                <a:gd name="T65" fmla="*/ 131 h 303"/>
                <a:gd name="T66" fmla="*/ 0 w 343"/>
                <a:gd name="T67" fmla="*/ 110 h 303"/>
                <a:gd name="T68" fmla="*/ 13 w 343"/>
                <a:gd name="T69" fmla="*/ 57 h 303"/>
                <a:gd name="T70" fmla="*/ 42 w 343"/>
                <a:gd name="T71" fmla="*/ 21 h 303"/>
                <a:gd name="T72" fmla="*/ 91 w 343"/>
                <a:gd name="T7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3" h="303">
                  <a:moveTo>
                    <a:pt x="91" y="0"/>
                  </a:moveTo>
                  <a:lnTo>
                    <a:pt x="118" y="0"/>
                  </a:lnTo>
                  <a:lnTo>
                    <a:pt x="144" y="8"/>
                  </a:lnTo>
                  <a:lnTo>
                    <a:pt x="149" y="10"/>
                  </a:lnTo>
                  <a:lnTo>
                    <a:pt x="154" y="13"/>
                  </a:lnTo>
                  <a:lnTo>
                    <a:pt x="162" y="13"/>
                  </a:lnTo>
                  <a:lnTo>
                    <a:pt x="167" y="15"/>
                  </a:lnTo>
                  <a:lnTo>
                    <a:pt x="170" y="18"/>
                  </a:lnTo>
                  <a:lnTo>
                    <a:pt x="173" y="18"/>
                  </a:lnTo>
                  <a:lnTo>
                    <a:pt x="173" y="18"/>
                  </a:lnTo>
                  <a:lnTo>
                    <a:pt x="178" y="15"/>
                  </a:lnTo>
                  <a:lnTo>
                    <a:pt x="183" y="13"/>
                  </a:lnTo>
                  <a:lnTo>
                    <a:pt x="188" y="13"/>
                  </a:lnTo>
                  <a:lnTo>
                    <a:pt x="194" y="10"/>
                  </a:lnTo>
                  <a:lnTo>
                    <a:pt x="199" y="8"/>
                  </a:lnTo>
                  <a:lnTo>
                    <a:pt x="225" y="0"/>
                  </a:lnTo>
                  <a:lnTo>
                    <a:pt x="251" y="0"/>
                  </a:lnTo>
                  <a:lnTo>
                    <a:pt x="277" y="8"/>
                  </a:lnTo>
                  <a:lnTo>
                    <a:pt x="301" y="21"/>
                  </a:lnTo>
                  <a:lnTo>
                    <a:pt x="309" y="28"/>
                  </a:lnTo>
                  <a:lnTo>
                    <a:pt x="330" y="57"/>
                  </a:lnTo>
                  <a:lnTo>
                    <a:pt x="340" y="91"/>
                  </a:lnTo>
                  <a:lnTo>
                    <a:pt x="343" y="110"/>
                  </a:lnTo>
                  <a:lnTo>
                    <a:pt x="343" y="112"/>
                  </a:lnTo>
                  <a:lnTo>
                    <a:pt x="343" y="131"/>
                  </a:lnTo>
                  <a:lnTo>
                    <a:pt x="340" y="141"/>
                  </a:lnTo>
                  <a:lnTo>
                    <a:pt x="338" y="170"/>
                  </a:lnTo>
                  <a:lnTo>
                    <a:pt x="327" y="199"/>
                  </a:lnTo>
                  <a:lnTo>
                    <a:pt x="311" y="233"/>
                  </a:lnTo>
                  <a:lnTo>
                    <a:pt x="290" y="267"/>
                  </a:lnTo>
                  <a:lnTo>
                    <a:pt x="290" y="267"/>
                  </a:lnTo>
                  <a:lnTo>
                    <a:pt x="283" y="277"/>
                  </a:lnTo>
                  <a:lnTo>
                    <a:pt x="275" y="285"/>
                  </a:lnTo>
                  <a:lnTo>
                    <a:pt x="267" y="293"/>
                  </a:lnTo>
                  <a:lnTo>
                    <a:pt x="262" y="296"/>
                  </a:lnTo>
                  <a:lnTo>
                    <a:pt x="251" y="301"/>
                  </a:lnTo>
                  <a:lnTo>
                    <a:pt x="243" y="303"/>
                  </a:lnTo>
                  <a:lnTo>
                    <a:pt x="233" y="303"/>
                  </a:lnTo>
                  <a:lnTo>
                    <a:pt x="225" y="301"/>
                  </a:lnTo>
                  <a:lnTo>
                    <a:pt x="222" y="301"/>
                  </a:lnTo>
                  <a:lnTo>
                    <a:pt x="204" y="296"/>
                  </a:lnTo>
                  <a:lnTo>
                    <a:pt x="194" y="290"/>
                  </a:lnTo>
                  <a:lnTo>
                    <a:pt x="183" y="288"/>
                  </a:lnTo>
                  <a:lnTo>
                    <a:pt x="173" y="288"/>
                  </a:lnTo>
                  <a:lnTo>
                    <a:pt x="173" y="288"/>
                  </a:lnTo>
                  <a:lnTo>
                    <a:pt x="170" y="288"/>
                  </a:lnTo>
                  <a:lnTo>
                    <a:pt x="165" y="288"/>
                  </a:lnTo>
                  <a:lnTo>
                    <a:pt x="159" y="290"/>
                  </a:lnTo>
                  <a:lnTo>
                    <a:pt x="154" y="290"/>
                  </a:lnTo>
                  <a:lnTo>
                    <a:pt x="149" y="290"/>
                  </a:lnTo>
                  <a:lnTo>
                    <a:pt x="139" y="296"/>
                  </a:lnTo>
                  <a:lnTo>
                    <a:pt x="120" y="301"/>
                  </a:lnTo>
                  <a:lnTo>
                    <a:pt x="120" y="301"/>
                  </a:lnTo>
                  <a:lnTo>
                    <a:pt x="110" y="303"/>
                  </a:lnTo>
                  <a:lnTo>
                    <a:pt x="99" y="303"/>
                  </a:lnTo>
                  <a:lnTo>
                    <a:pt x="91" y="301"/>
                  </a:lnTo>
                  <a:lnTo>
                    <a:pt x="81" y="296"/>
                  </a:lnTo>
                  <a:lnTo>
                    <a:pt x="76" y="293"/>
                  </a:lnTo>
                  <a:lnTo>
                    <a:pt x="68" y="285"/>
                  </a:lnTo>
                  <a:lnTo>
                    <a:pt x="60" y="277"/>
                  </a:lnTo>
                  <a:lnTo>
                    <a:pt x="52" y="267"/>
                  </a:lnTo>
                  <a:lnTo>
                    <a:pt x="52" y="267"/>
                  </a:lnTo>
                  <a:lnTo>
                    <a:pt x="31" y="233"/>
                  </a:lnTo>
                  <a:lnTo>
                    <a:pt x="15" y="199"/>
                  </a:lnTo>
                  <a:lnTo>
                    <a:pt x="2" y="141"/>
                  </a:lnTo>
                  <a:lnTo>
                    <a:pt x="0" y="131"/>
                  </a:lnTo>
                  <a:lnTo>
                    <a:pt x="0" y="112"/>
                  </a:lnTo>
                  <a:lnTo>
                    <a:pt x="0" y="110"/>
                  </a:lnTo>
                  <a:lnTo>
                    <a:pt x="2" y="91"/>
                  </a:lnTo>
                  <a:lnTo>
                    <a:pt x="13" y="57"/>
                  </a:lnTo>
                  <a:lnTo>
                    <a:pt x="36" y="28"/>
                  </a:lnTo>
                  <a:lnTo>
                    <a:pt x="42" y="21"/>
                  </a:lnTo>
                  <a:lnTo>
                    <a:pt x="65" y="8"/>
                  </a:lnTo>
                  <a:lnTo>
                    <a:pt x="9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20" name="Freeform 917"/>
            <p:cNvSpPr/>
            <p:nvPr/>
          </p:nvSpPr>
          <p:spPr bwMode="auto">
            <a:xfrm>
              <a:off x="17710717" y="1484313"/>
              <a:ext cx="130175" cy="149225"/>
            </a:xfrm>
            <a:custGeom>
              <a:avLst/>
              <a:gdLst>
                <a:gd name="T0" fmla="*/ 0 w 82"/>
                <a:gd name="T1" fmla="*/ 0 h 94"/>
                <a:gd name="T2" fmla="*/ 3 w 82"/>
                <a:gd name="T3" fmla="*/ 0 h 94"/>
                <a:gd name="T4" fmla="*/ 6 w 82"/>
                <a:gd name="T5" fmla="*/ 0 h 94"/>
                <a:gd name="T6" fmla="*/ 37 w 82"/>
                <a:gd name="T7" fmla="*/ 13 h 94"/>
                <a:gd name="T8" fmla="*/ 63 w 82"/>
                <a:gd name="T9" fmla="*/ 36 h 94"/>
                <a:gd name="T10" fmla="*/ 76 w 82"/>
                <a:gd name="T11" fmla="*/ 63 h 94"/>
                <a:gd name="T12" fmla="*/ 82 w 82"/>
                <a:gd name="T13" fmla="*/ 91 h 94"/>
                <a:gd name="T14" fmla="*/ 79 w 82"/>
                <a:gd name="T15" fmla="*/ 91 h 94"/>
                <a:gd name="T16" fmla="*/ 79 w 82"/>
                <a:gd name="T17" fmla="*/ 94 h 94"/>
                <a:gd name="T18" fmla="*/ 68 w 82"/>
                <a:gd name="T19" fmla="*/ 91 h 94"/>
                <a:gd name="T20" fmla="*/ 58 w 82"/>
                <a:gd name="T21" fmla="*/ 91 h 94"/>
                <a:gd name="T22" fmla="*/ 45 w 82"/>
                <a:gd name="T23" fmla="*/ 86 h 94"/>
                <a:gd name="T24" fmla="*/ 34 w 82"/>
                <a:gd name="T25" fmla="*/ 78 h 94"/>
                <a:gd name="T26" fmla="*/ 24 w 82"/>
                <a:gd name="T27" fmla="*/ 68 h 94"/>
                <a:gd name="T28" fmla="*/ 8 w 82"/>
                <a:gd name="T29" fmla="*/ 47 h 94"/>
                <a:gd name="T30" fmla="*/ 0 w 82"/>
                <a:gd name="T31" fmla="*/ 23 h 94"/>
                <a:gd name="T32" fmla="*/ 0 w 82"/>
                <a:gd name="T33" fmla="*/ 13 h 94"/>
                <a:gd name="T34" fmla="*/ 0 w 82"/>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94">
                  <a:moveTo>
                    <a:pt x="0" y="0"/>
                  </a:moveTo>
                  <a:lnTo>
                    <a:pt x="3" y="0"/>
                  </a:lnTo>
                  <a:lnTo>
                    <a:pt x="6" y="0"/>
                  </a:lnTo>
                  <a:lnTo>
                    <a:pt x="37" y="13"/>
                  </a:lnTo>
                  <a:lnTo>
                    <a:pt x="63" y="36"/>
                  </a:lnTo>
                  <a:lnTo>
                    <a:pt x="76" y="63"/>
                  </a:lnTo>
                  <a:lnTo>
                    <a:pt x="82" y="91"/>
                  </a:lnTo>
                  <a:lnTo>
                    <a:pt x="79" y="91"/>
                  </a:lnTo>
                  <a:lnTo>
                    <a:pt x="79" y="94"/>
                  </a:lnTo>
                  <a:lnTo>
                    <a:pt x="68" y="91"/>
                  </a:lnTo>
                  <a:lnTo>
                    <a:pt x="58" y="91"/>
                  </a:lnTo>
                  <a:lnTo>
                    <a:pt x="45" y="86"/>
                  </a:lnTo>
                  <a:lnTo>
                    <a:pt x="34" y="78"/>
                  </a:lnTo>
                  <a:lnTo>
                    <a:pt x="24" y="68"/>
                  </a:lnTo>
                  <a:lnTo>
                    <a:pt x="8" y="47"/>
                  </a:lnTo>
                  <a:lnTo>
                    <a:pt x="0" y="23"/>
                  </a:lnTo>
                  <a:lnTo>
                    <a:pt x="0" y="13"/>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21" name="Freeform 918"/>
            <p:cNvSpPr>
              <a:spLocks noEditPoints="1"/>
            </p:cNvSpPr>
            <p:nvPr/>
          </p:nvSpPr>
          <p:spPr bwMode="auto">
            <a:xfrm>
              <a:off x="21057167" y="2016125"/>
              <a:ext cx="520700" cy="519113"/>
            </a:xfrm>
            <a:custGeom>
              <a:avLst/>
              <a:gdLst>
                <a:gd name="T0" fmla="*/ 246 w 328"/>
                <a:gd name="T1" fmla="*/ 81 h 327"/>
                <a:gd name="T2" fmla="*/ 163 w 328"/>
                <a:gd name="T3" fmla="*/ 118 h 327"/>
                <a:gd name="T4" fmla="*/ 131 w 328"/>
                <a:gd name="T5" fmla="*/ 131 h 327"/>
                <a:gd name="T6" fmla="*/ 79 w 328"/>
                <a:gd name="T7" fmla="*/ 249 h 327"/>
                <a:gd name="T8" fmla="*/ 163 w 328"/>
                <a:gd name="T9" fmla="*/ 212 h 327"/>
                <a:gd name="T10" fmla="*/ 197 w 328"/>
                <a:gd name="T11" fmla="*/ 196 h 327"/>
                <a:gd name="T12" fmla="*/ 246 w 328"/>
                <a:gd name="T13" fmla="*/ 81 h 327"/>
                <a:gd name="T14" fmla="*/ 163 w 328"/>
                <a:gd name="T15" fmla="*/ 0 h 327"/>
                <a:gd name="T16" fmla="*/ 163 w 328"/>
                <a:gd name="T17" fmla="*/ 0 h 327"/>
                <a:gd name="T18" fmla="*/ 207 w 328"/>
                <a:gd name="T19" fmla="*/ 8 h 327"/>
                <a:gd name="T20" fmla="*/ 246 w 328"/>
                <a:gd name="T21" fmla="*/ 24 h 327"/>
                <a:gd name="T22" fmla="*/ 278 w 328"/>
                <a:gd name="T23" fmla="*/ 50 h 327"/>
                <a:gd name="T24" fmla="*/ 304 w 328"/>
                <a:gd name="T25" fmla="*/ 81 h 327"/>
                <a:gd name="T26" fmla="*/ 320 w 328"/>
                <a:gd name="T27" fmla="*/ 120 h 327"/>
                <a:gd name="T28" fmla="*/ 328 w 328"/>
                <a:gd name="T29" fmla="*/ 165 h 327"/>
                <a:gd name="T30" fmla="*/ 320 w 328"/>
                <a:gd name="T31" fmla="*/ 207 h 327"/>
                <a:gd name="T32" fmla="*/ 304 w 328"/>
                <a:gd name="T33" fmla="*/ 246 h 327"/>
                <a:gd name="T34" fmla="*/ 278 w 328"/>
                <a:gd name="T35" fmla="*/ 280 h 327"/>
                <a:gd name="T36" fmla="*/ 246 w 328"/>
                <a:gd name="T37" fmla="*/ 306 h 327"/>
                <a:gd name="T38" fmla="*/ 207 w 328"/>
                <a:gd name="T39" fmla="*/ 322 h 327"/>
                <a:gd name="T40" fmla="*/ 163 w 328"/>
                <a:gd name="T41" fmla="*/ 327 h 327"/>
                <a:gd name="T42" fmla="*/ 163 w 328"/>
                <a:gd name="T43" fmla="*/ 327 h 327"/>
                <a:gd name="T44" fmla="*/ 121 w 328"/>
                <a:gd name="T45" fmla="*/ 322 h 327"/>
                <a:gd name="T46" fmla="*/ 81 w 328"/>
                <a:gd name="T47" fmla="*/ 306 h 327"/>
                <a:gd name="T48" fmla="*/ 47 w 328"/>
                <a:gd name="T49" fmla="*/ 280 h 327"/>
                <a:gd name="T50" fmla="*/ 21 w 328"/>
                <a:gd name="T51" fmla="*/ 246 h 327"/>
                <a:gd name="T52" fmla="*/ 6 w 328"/>
                <a:gd name="T53" fmla="*/ 207 h 327"/>
                <a:gd name="T54" fmla="*/ 0 w 328"/>
                <a:gd name="T55" fmla="*/ 165 h 327"/>
                <a:gd name="T56" fmla="*/ 6 w 328"/>
                <a:gd name="T57" fmla="*/ 120 h 327"/>
                <a:gd name="T58" fmla="*/ 21 w 328"/>
                <a:gd name="T59" fmla="*/ 81 h 327"/>
                <a:gd name="T60" fmla="*/ 47 w 328"/>
                <a:gd name="T61" fmla="*/ 50 h 327"/>
                <a:gd name="T62" fmla="*/ 81 w 328"/>
                <a:gd name="T63" fmla="*/ 24 h 327"/>
                <a:gd name="T64" fmla="*/ 121 w 328"/>
                <a:gd name="T65" fmla="*/ 8 h 327"/>
                <a:gd name="T66" fmla="*/ 163 w 328"/>
                <a:gd name="T6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8" h="327">
                  <a:moveTo>
                    <a:pt x="246" y="81"/>
                  </a:moveTo>
                  <a:lnTo>
                    <a:pt x="163" y="118"/>
                  </a:lnTo>
                  <a:lnTo>
                    <a:pt x="131" y="131"/>
                  </a:lnTo>
                  <a:lnTo>
                    <a:pt x="79" y="249"/>
                  </a:lnTo>
                  <a:lnTo>
                    <a:pt x="163" y="212"/>
                  </a:lnTo>
                  <a:lnTo>
                    <a:pt x="197" y="196"/>
                  </a:lnTo>
                  <a:lnTo>
                    <a:pt x="246" y="81"/>
                  </a:lnTo>
                  <a:close/>
                  <a:moveTo>
                    <a:pt x="163" y="0"/>
                  </a:moveTo>
                  <a:lnTo>
                    <a:pt x="163" y="0"/>
                  </a:lnTo>
                  <a:lnTo>
                    <a:pt x="207" y="8"/>
                  </a:lnTo>
                  <a:lnTo>
                    <a:pt x="246" y="24"/>
                  </a:lnTo>
                  <a:lnTo>
                    <a:pt x="278" y="50"/>
                  </a:lnTo>
                  <a:lnTo>
                    <a:pt x="304" y="81"/>
                  </a:lnTo>
                  <a:lnTo>
                    <a:pt x="320" y="120"/>
                  </a:lnTo>
                  <a:lnTo>
                    <a:pt x="328" y="165"/>
                  </a:lnTo>
                  <a:lnTo>
                    <a:pt x="320" y="207"/>
                  </a:lnTo>
                  <a:lnTo>
                    <a:pt x="304" y="246"/>
                  </a:lnTo>
                  <a:lnTo>
                    <a:pt x="278" y="280"/>
                  </a:lnTo>
                  <a:lnTo>
                    <a:pt x="246" y="306"/>
                  </a:lnTo>
                  <a:lnTo>
                    <a:pt x="207" y="322"/>
                  </a:lnTo>
                  <a:lnTo>
                    <a:pt x="163" y="327"/>
                  </a:lnTo>
                  <a:lnTo>
                    <a:pt x="163" y="327"/>
                  </a:lnTo>
                  <a:lnTo>
                    <a:pt x="121" y="322"/>
                  </a:lnTo>
                  <a:lnTo>
                    <a:pt x="81" y="306"/>
                  </a:lnTo>
                  <a:lnTo>
                    <a:pt x="47" y="280"/>
                  </a:lnTo>
                  <a:lnTo>
                    <a:pt x="21" y="246"/>
                  </a:lnTo>
                  <a:lnTo>
                    <a:pt x="6" y="207"/>
                  </a:lnTo>
                  <a:lnTo>
                    <a:pt x="0" y="165"/>
                  </a:lnTo>
                  <a:lnTo>
                    <a:pt x="6" y="120"/>
                  </a:lnTo>
                  <a:lnTo>
                    <a:pt x="21" y="81"/>
                  </a:lnTo>
                  <a:lnTo>
                    <a:pt x="47" y="50"/>
                  </a:lnTo>
                  <a:lnTo>
                    <a:pt x="81" y="24"/>
                  </a:lnTo>
                  <a:lnTo>
                    <a:pt x="121" y="8"/>
                  </a:lnTo>
                  <a:lnTo>
                    <a:pt x="16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22" name="Freeform 919"/>
            <p:cNvSpPr/>
            <p:nvPr/>
          </p:nvSpPr>
          <p:spPr bwMode="auto">
            <a:xfrm>
              <a:off x="21285767" y="2244725"/>
              <a:ext cx="58738" cy="58738"/>
            </a:xfrm>
            <a:custGeom>
              <a:avLst/>
              <a:gdLst>
                <a:gd name="T0" fmla="*/ 19 w 37"/>
                <a:gd name="T1" fmla="*/ 0 h 37"/>
                <a:gd name="T2" fmla="*/ 26 w 37"/>
                <a:gd name="T3" fmla="*/ 3 h 37"/>
                <a:gd name="T4" fmla="*/ 32 w 37"/>
                <a:gd name="T5" fmla="*/ 5 h 37"/>
                <a:gd name="T6" fmla="*/ 37 w 37"/>
                <a:gd name="T7" fmla="*/ 10 h 37"/>
                <a:gd name="T8" fmla="*/ 37 w 37"/>
                <a:gd name="T9" fmla="*/ 18 h 37"/>
                <a:gd name="T10" fmla="*/ 37 w 37"/>
                <a:gd name="T11" fmla="*/ 26 h 37"/>
                <a:gd name="T12" fmla="*/ 32 w 37"/>
                <a:gd name="T13" fmla="*/ 31 h 37"/>
                <a:gd name="T14" fmla="*/ 26 w 37"/>
                <a:gd name="T15" fmla="*/ 37 h 37"/>
                <a:gd name="T16" fmla="*/ 19 w 37"/>
                <a:gd name="T17" fmla="*/ 37 h 37"/>
                <a:gd name="T18" fmla="*/ 11 w 37"/>
                <a:gd name="T19" fmla="*/ 37 h 37"/>
                <a:gd name="T20" fmla="*/ 6 w 37"/>
                <a:gd name="T21" fmla="*/ 31 h 37"/>
                <a:gd name="T22" fmla="*/ 3 w 37"/>
                <a:gd name="T23" fmla="*/ 26 h 37"/>
                <a:gd name="T24" fmla="*/ 0 w 37"/>
                <a:gd name="T25" fmla="*/ 18 h 37"/>
                <a:gd name="T26" fmla="*/ 3 w 37"/>
                <a:gd name="T27" fmla="*/ 10 h 37"/>
                <a:gd name="T28" fmla="*/ 6 w 37"/>
                <a:gd name="T29" fmla="*/ 5 h 37"/>
                <a:gd name="T30" fmla="*/ 11 w 37"/>
                <a:gd name="T31" fmla="*/ 3 h 37"/>
                <a:gd name="T32" fmla="*/ 19 w 37"/>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7">
                  <a:moveTo>
                    <a:pt x="19" y="0"/>
                  </a:moveTo>
                  <a:lnTo>
                    <a:pt x="26" y="3"/>
                  </a:lnTo>
                  <a:lnTo>
                    <a:pt x="32" y="5"/>
                  </a:lnTo>
                  <a:lnTo>
                    <a:pt x="37" y="10"/>
                  </a:lnTo>
                  <a:lnTo>
                    <a:pt x="37" y="18"/>
                  </a:lnTo>
                  <a:lnTo>
                    <a:pt x="37" y="26"/>
                  </a:lnTo>
                  <a:lnTo>
                    <a:pt x="32" y="31"/>
                  </a:lnTo>
                  <a:lnTo>
                    <a:pt x="26" y="37"/>
                  </a:lnTo>
                  <a:lnTo>
                    <a:pt x="19" y="37"/>
                  </a:lnTo>
                  <a:lnTo>
                    <a:pt x="11" y="37"/>
                  </a:lnTo>
                  <a:lnTo>
                    <a:pt x="6" y="31"/>
                  </a:lnTo>
                  <a:lnTo>
                    <a:pt x="3" y="26"/>
                  </a:lnTo>
                  <a:lnTo>
                    <a:pt x="0" y="18"/>
                  </a:lnTo>
                  <a:lnTo>
                    <a:pt x="3" y="10"/>
                  </a:lnTo>
                  <a:lnTo>
                    <a:pt x="6" y="5"/>
                  </a:lnTo>
                  <a:lnTo>
                    <a:pt x="11" y="3"/>
                  </a:lnTo>
                  <a:lnTo>
                    <a:pt x="1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23" name="Freeform 920"/>
            <p:cNvSpPr>
              <a:spLocks noEditPoints="1"/>
            </p:cNvSpPr>
            <p:nvPr/>
          </p:nvSpPr>
          <p:spPr bwMode="auto">
            <a:xfrm>
              <a:off x="22163654" y="5773738"/>
              <a:ext cx="498475" cy="249238"/>
            </a:xfrm>
            <a:custGeom>
              <a:avLst/>
              <a:gdLst>
                <a:gd name="T0" fmla="*/ 264 w 314"/>
                <a:gd name="T1" fmla="*/ 26 h 157"/>
                <a:gd name="T2" fmla="*/ 264 w 314"/>
                <a:gd name="T3" fmla="*/ 26 h 157"/>
                <a:gd name="T4" fmla="*/ 259 w 314"/>
                <a:gd name="T5" fmla="*/ 58 h 157"/>
                <a:gd name="T6" fmla="*/ 249 w 314"/>
                <a:gd name="T7" fmla="*/ 86 h 157"/>
                <a:gd name="T8" fmla="*/ 259 w 314"/>
                <a:gd name="T9" fmla="*/ 89 h 157"/>
                <a:gd name="T10" fmla="*/ 269 w 314"/>
                <a:gd name="T11" fmla="*/ 86 h 157"/>
                <a:gd name="T12" fmla="*/ 277 w 314"/>
                <a:gd name="T13" fmla="*/ 81 h 157"/>
                <a:gd name="T14" fmla="*/ 285 w 314"/>
                <a:gd name="T15" fmla="*/ 76 h 157"/>
                <a:gd name="T16" fmla="*/ 290 w 314"/>
                <a:gd name="T17" fmla="*/ 66 h 157"/>
                <a:gd name="T18" fmla="*/ 290 w 314"/>
                <a:gd name="T19" fmla="*/ 58 h 157"/>
                <a:gd name="T20" fmla="*/ 290 w 314"/>
                <a:gd name="T21" fmla="*/ 47 h 157"/>
                <a:gd name="T22" fmla="*/ 285 w 314"/>
                <a:gd name="T23" fmla="*/ 39 h 157"/>
                <a:gd name="T24" fmla="*/ 277 w 314"/>
                <a:gd name="T25" fmla="*/ 31 h 157"/>
                <a:gd name="T26" fmla="*/ 269 w 314"/>
                <a:gd name="T27" fmla="*/ 26 h 157"/>
                <a:gd name="T28" fmla="*/ 264 w 314"/>
                <a:gd name="T29" fmla="*/ 26 h 157"/>
                <a:gd name="T30" fmla="*/ 2 w 314"/>
                <a:gd name="T31" fmla="*/ 0 h 157"/>
                <a:gd name="T32" fmla="*/ 262 w 314"/>
                <a:gd name="T33" fmla="*/ 0 h 157"/>
                <a:gd name="T34" fmla="*/ 262 w 314"/>
                <a:gd name="T35" fmla="*/ 0 h 157"/>
                <a:gd name="T36" fmla="*/ 269 w 314"/>
                <a:gd name="T37" fmla="*/ 3 h 157"/>
                <a:gd name="T38" fmla="*/ 293 w 314"/>
                <a:gd name="T39" fmla="*/ 13 h 157"/>
                <a:gd name="T40" fmla="*/ 309 w 314"/>
                <a:gd name="T41" fmla="*/ 31 h 157"/>
                <a:gd name="T42" fmla="*/ 314 w 314"/>
                <a:gd name="T43" fmla="*/ 58 h 157"/>
                <a:gd name="T44" fmla="*/ 309 w 314"/>
                <a:gd name="T45" fmla="*/ 81 h 157"/>
                <a:gd name="T46" fmla="*/ 293 w 314"/>
                <a:gd name="T47" fmla="*/ 102 h 157"/>
                <a:gd name="T48" fmla="*/ 269 w 314"/>
                <a:gd name="T49" fmla="*/ 113 h 157"/>
                <a:gd name="T50" fmla="*/ 259 w 314"/>
                <a:gd name="T51" fmla="*/ 113 h 157"/>
                <a:gd name="T52" fmla="*/ 246 w 314"/>
                <a:gd name="T53" fmla="*/ 110 h 157"/>
                <a:gd name="T54" fmla="*/ 235 w 314"/>
                <a:gd name="T55" fmla="*/ 107 h 157"/>
                <a:gd name="T56" fmla="*/ 207 w 314"/>
                <a:gd name="T57" fmla="*/ 134 h 157"/>
                <a:gd name="T58" fmla="*/ 173 w 314"/>
                <a:gd name="T59" fmla="*/ 152 h 157"/>
                <a:gd name="T60" fmla="*/ 131 w 314"/>
                <a:gd name="T61" fmla="*/ 157 h 157"/>
                <a:gd name="T62" fmla="*/ 89 w 314"/>
                <a:gd name="T63" fmla="*/ 152 h 157"/>
                <a:gd name="T64" fmla="*/ 55 w 314"/>
                <a:gd name="T65" fmla="*/ 134 h 157"/>
                <a:gd name="T66" fmla="*/ 26 w 314"/>
                <a:gd name="T67" fmla="*/ 105 h 157"/>
                <a:gd name="T68" fmla="*/ 5 w 314"/>
                <a:gd name="T69" fmla="*/ 68 h 157"/>
                <a:gd name="T70" fmla="*/ 0 w 314"/>
                <a:gd name="T71" fmla="*/ 26 h 157"/>
                <a:gd name="T72" fmla="*/ 0 w 314"/>
                <a:gd name="T73" fmla="*/ 13 h 157"/>
                <a:gd name="T74" fmla="*/ 2 w 314"/>
                <a:gd name="T7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4" h="157">
                  <a:moveTo>
                    <a:pt x="264" y="26"/>
                  </a:moveTo>
                  <a:lnTo>
                    <a:pt x="264" y="26"/>
                  </a:lnTo>
                  <a:lnTo>
                    <a:pt x="259" y="58"/>
                  </a:lnTo>
                  <a:lnTo>
                    <a:pt x="249" y="86"/>
                  </a:lnTo>
                  <a:lnTo>
                    <a:pt x="259" y="89"/>
                  </a:lnTo>
                  <a:lnTo>
                    <a:pt x="269" y="86"/>
                  </a:lnTo>
                  <a:lnTo>
                    <a:pt x="277" y="81"/>
                  </a:lnTo>
                  <a:lnTo>
                    <a:pt x="285" y="76"/>
                  </a:lnTo>
                  <a:lnTo>
                    <a:pt x="290" y="66"/>
                  </a:lnTo>
                  <a:lnTo>
                    <a:pt x="290" y="58"/>
                  </a:lnTo>
                  <a:lnTo>
                    <a:pt x="290" y="47"/>
                  </a:lnTo>
                  <a:lnTo>
                    <a:pt x="285" y="39"/>
                  </a:lnTo>
                  <a:lnTo>
                    <a:pt x="277" y="31"/>
                  </a:lnTo>
                  <a:lnTo>
                    <a:pt x="269" y="26"/>
                  </a:lnTo>
                  <a:lnTo>
                    <a:pt x="264" y="26"/>
                  </a:lnTo>
                  <a:close/>
                  <a:moveTo>
                    <a:pt x="2" y="0"/>
                  </a:moveTo>
                  <a:lnTo>
                    <a:pt x="262" y="0"/>
                  </a:lnTo>
                  <a:lnTo>
                    <a:pt x="262" y="0"/>
                  </a:lnTo>
                  <a:lnTo>
                    <a:pt x="269" y="3"/>
                  </a:lnTo>
                  <a:lnTo>
                    <a:pt x="293" y="13"/>
                  </a:lnTo>
                  <a:lnTo>
                    <a:pt x="309" y="31"/>
                  </a:lnTo>
                  <a:lnTo>
                    <a:pt x="314" y="58"/>
                  </a:lnTo>
                  <a:lnTo>
                    <a:pt x="309" y="81"/>
                  </a:lnTo>
                  <a:lnTo>
                    <a:pt x="293" y="102"/>
                  </a:lnTo>
                  <a:lnTo>
                    <a:pt x="269" y="113"/>
                  </a:lnTo>
                  <a:lnTo>
                    <a:pt x="259" y="113"/>
                  </a:lnTo>
                  <a:lnTo>
                    <a:pt x="246" y="110"/>
                  </a:lnTo>
                  <a:lnTo>
                    <a:pt x="235" y="107"/>
                  </a:lnTo>
                  <a:lnTo>
                    <a:pt x="207" y="134"/>
                  </a:lnTo>
                  <a:lnTo>
                    <a:pt x="173" y="152"/>
                  </a:lnTo>
                  <a:lnTo>
                    <a:pt x="131" y="157"/>
                  </a:lnTo>
                  <a:lnTo>
                    <a:pt x="89" y="152"/>
                  </a:lnTo>
                  <a:lnTo>
                    <a:pt x="55" y="134"/>
                  </a:lnTo>
                  <a:lnTo>
                    <a:pt x="26" y="105"/>
                  </a:lnTo>
                  <a:lnTo>
                    <a:pt x="5" y="68"/>
                  </a:lnTo>
                  <a:lnTo>
                    <a:pt x="0" y="26"/>
                  </a:lnTo>
                  <a:lnTo>
                    <a:pt x="0" y="13"/>
                  </a:lnTo>
                  <a:lnTo>
                    <a:pt x="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24" name="Rectangle 921"/>
            <p:cNvSpPr>
              <a:spLocks noChangeArrowheads="1"/>
            </p:cNvSpPr>
            <p:nvPr/>
          </p:nvSpPr>
          <p:spPr bwMode="auto">
            <a:xfrm>
              <a:off x="22163654" y="6048375"/>
              <a:ext cx="452438" cy="36513"/>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125" name="Freeform 922"/>
            <p:cNvSpPr/>
            <p:nvPr/>
          </p:nvSpPr>
          <p:spPr bwMode="auto">
            <a:xfrm>
              <a:off x="22279542" y="5661025"/>
              <a:ext cx="61913" cy="92075"/>
            </a:xfrm>
            <a:custGeom>
              <a:avLst/>
              <a:gdLst>
                <a:gd name="T0" fmla="*/ 3 w 39"/>
                <a:gd name="T1" fmla="*/ 0 h 58"/>
                <a:gd name="T2" fmla="*/ 34 w 39"/>
                <a:gd name="T3" fmla="*/ 0 h 58"/>
                <a:gd name="T4" fmla="*/ 37 w 39"/>
                <a:gd name="T5" fmla="*/ 6 h 58"/>
                <a:gd name="T6" fmla="*/ 39 w 39"/>
                <a:gd name="T7" fmla="*/ 13 h 58"/>
                <a:gd name="T8" fmla="*/ 39 w 39"/>
                <a:gd name="T9" fmla="*/ 32 h 58"/>
                <a:gd name="T10" fmla="*/ 32 w 39"/>
                <a:gd name="T11" fmla="*/ 48 h 58"/>
                <a:gd name="T12" fmla="*/ 16 w 39"/>
                <a:gd name="T13" fmla="*/ 58 h 58"/>
                <a:gd name="T14" fmla="*/ 11 w 39"/>
                <a:gd name="T15" fmla="*/ 58 h 58"/>
                <a:gd name="T16" fmla="*/ 5 w 39"/>
                <a:gd name="T17" fmla="*/ 55 h 58"/>
                <a:gd name="T18" fmla="*/ 3 w 39"/>
                <a:gd name="T19" fmla="*/ 53 h 58"/>
                <a:gd name="T20" fmla="*/ 0 w 39"/>
                <a:gd name="T21" fmla="*/ 48 h 58"/>
                <a:gd name="T22" fmla="*/ 0 w 39"/>
                <a:gd name="T23" fmla="*/ 45 h 58"/>
                <a:gd name="T24" fmla="*/ 3 w 39"/>
                <a:gd name="T25" fmla="*/ 40 h 58"/>
                <a:gd name="T26" fmla="*/ 5 w 39"/>
                <a:gd name="T27" fmla="*/ 34 h 58"/>
                <a:gd name="T28" fmla="*/ 11 w 39"/>
                <a:gd name="T29" fmla="*/ 32 h 58"/>
                <a:gd name="T30" fmla="*/ 13 w 39"/>
                <a:gd name="T31" fmla="*/ 29 h 58"/>
                <a:gd name="T32" fmla="*/ 13 w 39"/>
                <a:gd name="T33" fmla="*/ 24 h 58"/>
                <a:gd name="T34" fmla="*/ 13 w 39"/>
                <a:gd name="T35" fmla="*/ 19 h 58"/>
                <a:gd name="T36" fmla="*/ 11 w 39"/>
                <a:gd name="T37" fmla="*/ 13 h 58"/>
                <a:gd name="T38" fmla="*/ 5 w 39"/>
                <a:gd name="T39" fmla="*/ 6 h 58"/>
                <a:gd name="T40" fmla="*/ 3 w 39"/>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8">
                  <a:moveTo>
                    <a:pt x="3" y="0"/>
                  </a:moveTo>
                  <a:lnTo>
                    <a:pt x="34" y="0"/>
                  </a:lnTo>
                  <a:lnTo>
                    <a:pt x="37" y="6"/>
                  </a:lnTo>
                  <a:lnTo>
                    <a:pt x="39" y="13"/>
                  </a:lnTo>
                  <a:lnTo>
                    <a:pt x="39" y="32"/>
                  </a:lnTo>
                  <a:lnTo>
                    <a:pt x="32" y="48"/>
                  </a:lnTo>
                  <a:lnTo>
                    <a:pt x="16" y="58"/>
                  </a:lnTo>
                  <a:lnTo>
                    <a:pt x="11" y="58"/>
                  </a:lnTo>
                  <a:lnTo>
                    <a:pt x="5" y="55"/>
                  </a:lnTo>
                  <a:lnTo>
                    <a:pt x="3" y="53"/>
                  </a:lnTo>
                  <a:lnTo>
                    <a:pt x="0" y="48"/>
                  </a:lnTo>
                  <a:lnTo>
                    <a:pt x="0" y="45"/>
                  </a:lnTo>
                  <a:lnTo>
                    <a:pt x="3" y="40"/>
                  </a:lnTo>
                  <a:lnTo>
                    <a:pt x="5" y="34"/>
                  </a:lnTo>
                  <a:lnTo>
                    <a:pt x="11" y="32"/>
                  </a:lnTo>
                  <a:lnTo>
                    <a:pt x="13" y="29"/>
                  </a:lnTo>
                  <a:lnTo>
                    <a:pt x="13" y="24"/>
                  </a:lnTo>
                  <a:lnTo>
                    <a:pt x="13" y="19"/>
                  </a:lnTo>
                  <a:lnTo>
                    <a:pt x="11" y="13"/>
                  </a:lnTo>
                  <a:lnTo>
                    <a:pt x="5" y="6"/>
                  </a:lnTo>
                  <a:lnTo>
                    <a:pt x="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26" name="Freeform 923"/>
            <p:cNvSpPr/>
            <p:nvPr/>
          </p:nvSpPr>
          <p:spPr bwMode="auto">
            <a:xfrm>
              <a:off x="22400192" y="5661025"/>
              <a:ext cx="58738" cy="92075"/>
            </a:xfrm>
            <a:custGeom>
              <a:avLst/>
              <a:gdLst>
                <a:gd name="T0" fmla="*/ 3 w 37"/>
                <a:gd name="T1" fmla="*/ 0 h 58"/>
                <a:gd name="T2" fmla="*/ 31 w 37"/>
                <a:gd name="T3" fmla="*/ 0 h 58"/>
                <a:gd name="T4" fmla="*/ 34 w 37"/>
                <a:gd name="T5" fmla="*/ 6 h 58"/>
                <a:gd name="T6" fmla="*/ 37 w 37"/>
                <a:gd name="T7" fmla="*/ 13 h 58"/>
                <a:gd name="T8" fmla="*/ 37 w 37"/>
                <a:gd name="T9" fmla="*/ 32 h 58"/>
                <a:gd name="T10" fmla="*/ 31 w 37"/>
                <a:gd name="T11" fmla="*/ 48 h 58"/>
                <a:gd name="T12" fmla="*/ 16 w 37"/>
                <a:gd name="T13" fmla="*/ 58 h 58"/>
                <a:gd name="T14" fmla="*/ 11 w 37"/>
                <a:gd name="T15" fmla="*/ 58 h 58"/>
                <a:gd name="T16" fmla="*/ 5 w 37"/>
                <a:gd name="T17" fmla="*/ 55 h 58"/>
                <a:gd name="T18" fmla="*/ 3 w 37"/>
                <a:gd name="T19" fmla="*/ 53 h 58"/>
                <a:gd name="T20" fmla="*/ 0 w 37"/>
                <a:gd name="T21" fmla="*/ 48 h 58"/>
                <a:gd name="T22" fmla="*/ 0 w 37"/>
                <a:gd name="T23" fmla="*/ 45 h 58"/>
                <a:gd name="T24" fmla="*/ 0 w 37"/>
                <a:gd name="T25" fmla="*/ 40 h 58"/>
                <a:gd name="T26" fmla="*/ 3 w 37"/>
                <a:gd name="T27" fmla="*/ 34 h 58"/>
                <a:gd name="T28" fmla="*/ 8 w 37"/>
                <a:gd name="T29" fmla="*/ 32 h 58"/>
                <a:gd name="T30" fmla="*/ 11 w 37"/>
                <a:gd name="T31" fmla="*/ 29 h 58"/>
                <a:gd name="T32" fmla="*/ 11 w 37"/>
                <a:gd name="T33" fmla="*/ 24 h 58"/>
                <a:gd name="T34" fmla="*/ 11 w 37"/>
                <a:gd name="T35" fmla="*/ 19 h 58"/>
                <a:gd name="T36" fmla="*/ 8 w 37"/>
                <a:gd name="T37" fmla="*/ 13 h 58"/>
                <a:gd name="T38" fmla="*/ 5 w 37"/>
                <a:gd name="T39" fmla="*/ 6 h 58"/>
                <a:gd name="T40" fmla="*/ 3 w 37"/>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58">
                  <a:moveTo>
                    <a:pt x="3" y="0"/>
                  </a:moveTo>
                  <a:lnTo>
                    <a:pt x="31" y="0"/>
                  </a:lnTo>
                  <a:lnTo>
                    <a:pt x="34" y="6"/>
                  </a:lnTo>
                  <a:lnTo>
                    <a:pt x="37" y="13"/>
                  </a:lnTo>
                  <a:lnTo>
                    <a:pt x="37" y="32"/>
                  </a:lnTo>
                  <a:lnTo>
                    <a:pt x="31" y="48"/>
                  </a:lnTo>
                  <a:lnTo>
                    <a:pt x="16" y="58"/>
                  </a:lnTo>
                  <a:lnTo>
                    <a:pt x="11" y="58"/>
                  </a:lnTo>
                  <a:lnTo>
                    <a:pt x="5" y="55"/>
                  </a:lnTo>
                  <a:lnTo>
                    <a:pt x="3" y="53"/>
                  </a:lnTo>
                  <a:lnTo>
                    <a:pt x="0" y="48"/>
                  </a:lnTo>
                  <a:lnTo>
                    <a:pt x="0" y="45"/>
                  </a:lnTo>
                  <a:lnTo>
                    <a:pt x="0" y="40"/>
                  </a:lnTo>
                  <a:lnTo>
                    <a:pt x="3" y="34"/>
                  </a:lnTo>
                  <a:lnTo>
                    <a:pt x="8" y="32"/>
                  </a:lnTo>
                  <a:lnTo>
                    <a:pt x="11" y="29"/>
                  </a:lnTo>
                  <a:lnTo>
                    <a:pt x="11" y="24"/>
                  </a:lnTo>
                  <a:lnTo>
                    <a:pt x="11" y="19"/>
                  </a:lnTo>
                  <a:lnTo>
                    <a:pt x="8" y="13"/>
                  </a:lnTo>
                  <a:lnTo>
                    <a:pt x="5" y="6"/>
                  </a:lnTo>
                  <a:lnTo>
                    <a:pt x="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27" name="Freeform 924"/>
            <p:cNvSpPr/>
            <p:nvPr/>
          </p:nvSpPr>
          <p:spPr bwMode="auto">
            <a:xfrm>
              <a:off x="14332517" y="3662363"/>
              <a:ext cx="277813" cy="452438"/>
            </a:xfrm>
            <a:custGeom>
              <a:avLst/>
              <a:gdLst>
                <a:gd name="T0" fmla="*/ 89 w 175"/>
                <a:gd name="T1" fmla="*/ 0 h 285"/>
                <a:gd name="T2" fmla="*/ 175 w 175"/>
                <a:gd name="T3" fmla="*/ 0 h 285"/>
                <a:gd name="T4" fmla="*/ 175 w 175"/>
                <a:gd name="T5" fmla="*/ 165 h 285"/>
                <a:gd name="T6" fmla="*/ 128 w 175"/>
                <a:gd name="T7" fmla="*/ 285 h 285"/>
                <a:gd name="T8" fmla="*/ 0 w 175"/>
                <a:gd name="T9" fmla="*/ 228 h 285"/>
                <a:gd name="T10" fmla="*/ 89 w 175"/>
                <a:gd name="T11" fmla="*/ 0 h 285"/>
              </a:gdLst>
              <a:ahLst/>
              <a:cxnLst>
                <a:cxn ang="0">
                  <a:pos x="T0" y="T1"/>
                </a:cxn>
                <a:cxn ang="0">
                  <a:pos x="T2" y="T3"/>
                </a:cxn>
                <a:cxn ang="0">
                  <a:pos x="T4" y="T5"/>
                </a:cxn>
                <a:cxn ang="0">
                  <a:pos x="T6" y="T7"/>
                </a:cxn>
                <a:cxn ang="0">
                  <a:pos x="T8" y="T9"/>
                </a:cxn>
                <a:cxn ang="0">
                  <a:pos x="T10" y="T11"/>
                </a:cxn>
              </a:cxnLst>
              <a:rect l="0" t="0" r="r" b="b"/>
              <a:pathLst>
                <a:path w="175" h="285">
                  <a:moveTo>
                    <a:pt x="89" y="0"/>
                  </a:moveTo>
                  <a:lnTo>
                    <a:pt x="175" y="0"/>
                  </a:lnTo>
                  <a:lnTo>
                    <a:pt x="175" y="165"/>
                  </a:lnTo>
                  <a:lnTo>
                    <a:pt x="128" y="285"/>
                  </a:lnTo>
                  <a:lnTo>
                    <a:pt x="0" y="228"/>
                  </a:lnTo>
                  <a:lnTo>
                    <a:pt x="8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28" name="Freeform 925"/>
            <p:cNvSpPr/>
            <p:nvPr/>
          </p:nvSpPr>
          <p:spPr bwMode="auto">
            <a:xfrm>
              <a:off x="14626204" y="3662363"/>
              <a:ext cx="55563" cy="141288"/>
            </a:xfrm>
            <a:custGeom>
              <a:avLst/>
              <a:gdLst>
                <a:gd name="T0" fmla="*/ 0 w 35"/>
                <a:gd name="T1" fmla="*/ 0 h 89"/>
                <a:gd name="T2" fmla="*/ 35 w 35"/>
                <a:gd name="T3" fmla="*/ 0 h 89"/>
                <a:gd name="T4" fmla="*/ 35 w 35"/>
                <a:gd name="T5" fmla="*/ 3 h 89"/>
                <a:gd name="T6" fmla="*/ 32 w 35"/>
                <a:gd name="T7" fmla="*/ 26 h 89"/>
                <a:gd name="T8" fmla="*/ 29 w 35"/>
                <a:gd name="T9" fmla="*/ 50 h 89"/>
                <a:gd name="T10" fmla="*/ 19 w 35"/>
                <a:gd name="T11" fmla="*/ 73 h 89"/>
                <a:gd name="T12" fmla="*/ 0 w 35"/>
                <a:gd name="T13" fmla="*/ 89 h 89"/>
                <a:gd name="T14" fmla="*/ 0 w 3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89">
                  <a:moveTo>
                    <a:pt x="0" y="0"/>
                  </a:moveTo>
                  <a:lnTo>
                    <a:pt x="35" y="0"/>
                  </a:lnTo>
                  <a:lnTo>
                    <a:pt x="35" y="3"/>
                  </a:lnTo>
                  <a:lnTo>
                    <a:pt x="32" y="26"/>
                  </a:lnTo>
                  <a:lnTo>
                    <a:pt x="29" y="50"/>
                  </a:lnTo>
                  <a:lnTo>
                    <a:pt x="19" y="73"/>
                  </a:lnTo>
                  <a:lnTo>
                    <a:pt x="0" y="89"/>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29" name="Freeform 926"/>
            <p:cNvSpPr/>
            <p:nvPr/>
          </p:nvSpPr>
          <p:spPr bwMode="auto">
            <a:xfrm>
              <a:off x="14626204" y="3662363"/>
              <a:ext cx="284163" cy="452438"/>
            </a:xfrm>
            <a:custGeom>
              <a:avLst/>
              <a:gdLst>
                <a:gd name="T0" fmla="*/ 42 w 179"/>
                <a:gd name="T1" fmla="*/ 0 h 285"/>
                <a:gd name="T2" fmla="*/ 89 w 179"/>
                <a:gd name="T3" fmla="*/ 0 h 285"/>
                <a:gd name="T4" fmla="*/ 179 w 179"/>
                <a:gd name="T5" fmla="*/ 228 h 285"/>
                <a:gd name="T6" fmla="*/ 50 w 179"/>
                <a:gd name="T7" fmla="*/ 285 h 285"/>
                <a:gd name="T8" fmla="*/ 0 w 179"/>
                <a:gd name="T9" fmla="*/ 165 h 285"/>
                <a:gd name="T10" fmla="*/ 0 w 179"/>
                <a:gd name="T11" fmla="*/ 99 h 285"/>
                <a:gd name="T12" fmla="*/ 21 w 179"/>
                <a:gd name="T13" fmla="*/ 86 h 285"/>
                <a:gd name="T14" fmla="*/ 32 w 179"/>
                <a:gd name="T15" fmla="*/ 68 h 285"/>
                <a:gd name="T16" fmla="*/ 40 w 179"/>
                <a:gd name="T17" fmla="*/ 47 h 285"/>
                <a:gd name="T18" fmla="*/ 42 w 179"/>
                <a:gd name="T19" fmla="*/ 26 h 285"/>
                <a:gd name="T20" fmla="*/ 45 w 179"/>
                <a:gd name="T21" fmla="*/ 3 h 285"/>
                <a:gd name="T22" fmla="*/ 42 w 179"/>
                <a:gd name="T23"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85">
                  <a:moveTo>
                    <a:pt x="42" y="0"/>
                  </a:moveTo>
                  <a:lnTo>
                    <a:pt x="89" y="0"/>
                  </a:lnTo>
                  <a:lnTo>
                    <a:pt x="179" y="228"/>
                  </a:lnTo>
                  <a:lnTo>
                    <a:pt x="50" y="285"/>
                  </a:lnTo>
                  <a:lnTo>
                    <a:pt x="0" y="165"/>
                  </a:lnTo>
                  <a:lnTo>
                    <a:pt x="0" y="99"/>
                  </a:lnTo>
                  <a:lnTo>
                    <a:pt x="21" y="86"/>
                  </a:lnTo>
                  <a:lnTo>
                    <a:pt x="32" y="68"/>
                  </a:lnTo>
                  <a:lnTo>
                    <a:pt x="40" y="47"/>
                  </a:lnTo>
                  <a:lnTo>
                    <a:pt x="42" y="26"/>
                  </a:lnTo>
                  <a:lnTo>
                    <a:pt x="45" y="3"/>
                  </a:lnTo>
                  <a:lnTo>
                    <a:pt x="4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30" name="Rectangle 927"/>
            <p:cNvSpPr>
              <a:spLocks noChangeArrowheads="1"/>
            </p:cNvSpPr>
            <p:nvPr/>
          </p:nvSpPr>
          <p:spPr bwMode="auto">
            <a:xfrm>
              <a:off x="14473804" y="3608388"/>
              <a:ext cx="293688" cy="41275"/>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131" name="Freeform 928"/>
            <p:cNvSpPr>
              <a:spLocks noEditPoints="1"/>
            </p:cNvSpPr>
            <p:nvPr/>
          </p:nvSpPr>
          <p:spPr bwMode="auto">
            <a:xfrm>
              <a:off x="18252054" y="1866900"/>
              <a:ext cx="660400" cy="328613"/>
            </a:xfrm>
            <a:custGeom>
              <a:avLst/>
              <a:gdLst>
                <a:gd name="T0" fmla="*/ 348 w 416"/>
                <a:gd name="T1" fmla="*/ 31 h 207"/>
                <a:gd name="T2" fmla="*/ 348 w 416"/>
                <a:gd name="T3" fmla="*/ 31 h 207"/>
                <a:gd name="T4" fmla="*/ 343 w 416"/>
                <a:gd name="T5" fmla="*/ 76 h 207"/>
                <a:gd name="T6" fmla="*/ 330 w 416"/>
                <a:gd name="T7" fmla="*/ 112 h 207"/>
                <a:gd name="T8" fmla="*/ 335 w 416"/>
                <a:gd name="T9" fmla="*/ 115 h 207"/>
                <a:gd name="T10" fmla="*/ 343 w 416"/>
                <a:gd name="T11" fmla="*/ 115 h 207"/>
                <a:gd name="T12" fmla="*/ 348 w 416"/>
                <a:gd name="T13" fmla="*/ 115 h 207"/>
                <a:gd name="T14" fmla="*/ 356 w 416"/>
                <a:gd name="T15" fmla="*/ 112 h 207"/>
                <a:gd name="T16" fmla="*/ 366 w 416"/>
                <a:gd name="T17" fmla="*/ 107 h 207"/>
                <a:gd name="T18" fmla="*/ 372 w 416"/>
                <a:gd name="T19" fmla="*/ 102 h 207"/>
                <a:gd name="T20" fmla="*/ 379 w 416"/>
                <a:gd name="T21" fmla="*/ 94 h 207"/>
                <a:gd name="T22" fmla="*/ 382 w 416"/>
                <a:gd name="T23" fmla="*/ 83 h 207"/>
                <a:gd name="T24" fmla="*/ 385 w 416"/>
                <a:gd name="T25" fmla="*/ 73 h 207"/>
                <a:gd name="T26" fmla="*/ 382 w 416"/>
                <a:gd name="T27" fmla="*/ 63 h 207"/>
                <a:gd name="T28" fmla="*/ 379 w 416"/>
                <a:gd name="T29" fmla="*/ 52 h 207"/>
                <a:gd name="T30" fmla="*/ 372 w 416"/>
                <a:gd name="T31" fmla="*/ 44 h 207"/>
                <a:gd name="T32" fmla="*/ 366 w 416"/>
                <a:gd name="T33" fmla="*/ 39 h 207"/>
                <a:gd name="T34" fmla="*/ 356 w 416"/>
                <a:gd name="T35" fmla="*/ 34 h 207"/>
                <a:gd name="T36" fmla="*/ 348 w 416"/>
                <a:gd name="T37" fmla="*/ 31 h 207"/>
                <a:gd name="T38" fmla="*/ 2 w 416"/>
                <a:gd name="T39" fmla="*/ 0 h 207"/>
                <a:gd name="T40" fmla="*/ 345 w 416"/>
                <a:gd name="T41" fmla="*/ 0 h 207"/>
                <a:gd name="T42" fmla="*/ 345 w 416"/>
                <a:gd name="T43" fmla="*/ 0 h 207"/>
                <a:gd name="T44" fmla="*/ 356 w 416"/>
                <a:gd name="T45" fmla="*/ 0 h 207"/>
                <a:gd name="T46" fmla="*/ 379 w 416"/>
                <a:gd name="T47" fmla="*/ 10 h 207"/>
                <a:gd name="T48" fmla="*/ 398 w 416"/>
                <a:gd name="T49" fmla="*/ 26 h 207"/>
                <a:gd name="T50" fmla="*/ 411 w 416"/>
                <a:gd name="T51" fmla="*/ 47 h 207"/>
                <a:gd name="T52" fmla="*/ 416 w 416"/>
                <a:gd name="T53" fmla="*/ 73 h 207"/>
                <a:gd name="T54" fmla="*/ 411 w 416"/>
                <a:gd name="T55" fmla="*/ 99 h 207"/>
                <a:gd name="T56" fmla="*/ 398 w 416"/>
                <a:gd name="T57" fmla="*/ 120 h 207"/>
                <a:gd name="T58" fmla="*/ 379 w 416"/>
                <a:gd name="T59" fmla="*/ 136 h 207"/>
                <a:gd name="T60" fmla="*/ 356 w 416"/>
                <a:gd name="T61" fmla="*/ 146 h 207"/>
                <a:gd name="T62" fmla="*/ 343 w 416"/>
                <a:gd name="T63" fmla="*/ 146 h 207"/>
                <a:gd name="T64" fmla="*/ 324 w 416"/>
                <a:gd name="T65" fmla="*/ 146 h 207"/>
                <a:gd name="T66" fmla="*/ 311 w 416"/>
                <a:gd name="T67" fmla="*/ 141 h 207"/>
                <a:gd name="T68" fmla="*/ 283 w 416"/>
                <a:gd name="T69" fmla="*/ 167 h 207"/>
                <a:gd name="T70" fmla="*/ 251 w 416"/>
                <a:gd name="T71" fmla="*/ 188 h 207"/>
                <a:gd name="T72" fmla="*/ 215 w 416"/>
                <a:gd name="T73" fmla="*/ 201 h 207"/>
                <a:gd name="T74" fmla="*/ 173 w 416"/>
                <a:gd name="T75" fmla="*/ 207 h 207"/>
                <a:gd name="T76" fmla="*/ 128 w 416"/>
                <a:gd name="T77" fmla="*/ 201 h 207"/>
                <a:gd name="T78" fmla="*/ 86 w 416"/>
                <a:gd name="T79" fmla="*/ 183 h 207"/>
                <a:gd name="T80" fmla="*/ 50 w 416"/>
                <a:gd name="T81" fmla="*/ 157 h 207"/>
                <a:gd name="T82" fmla="*/ 23 w 416"/>
                <a:gd name="T83" fmla="*/ 120 h 207"/>
                <a:gd name="T84" fmla="*/ 5 w 416"/>
                <a:gd name="T85" fmla="*/ 78 h 207"/>
                <a:gd name="T86" fmla="*/ 0 w 416"/>
                <a:gd name="T87" fmla="*/ 31 h 207"/>
                <a:gd name="T88" fmla="*/ 0 w 416"/>
                <a:gd name="T89" fmla="*/ 15 h 207"/>
                <a:gd name="T90" fmla="*/ 2 w 416"/>
                <a:gd name="T9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6" h="207">
                  <a:moveTo>
                    <a:pt x="348" y="31"/>
                  </a:moveTo>
                  <a:lnTo>
                    <a:pt x="348" y="31"/>
                  </a:lnTo>
                  <a:lnTo>
                    <a:pt x="343" y="76"/>
                  </a:lnTo>
                  <a:lnTo>
                    <a:pt x="330" y="112"/>
                  </a:lnTo>
                  <a:lnTo>
                    <a:pt x="335" y="115"/>
                  </a:lnTo>
                  <a:lnTo>
                    <a:pt x="343" y="115"/>
                  </a:lnTo>
                  <a:lnTo>
                    <a:pt x="348" y="115"/>
                  </a:lnTo>
                  <a:lnTo>
                    <a:pt x="356" y="112"/>
                  </a:lnTo>
                  <a:lnTo>
                    <a:pt x="366" y="107"/>
                  </a:lnTo>
                  <a:lnTo>
                    <a:pt x="372" y="102"/>
                  </a:lnTo>
                  <a:lnTo>
                    <a:pt x="379" y="94"/>
                  </a:lnTo>
                  <a:lnTo>
                    <a:pt x="382" y="83"/>
                  </a:lnTo>
                  <a:lnTo>
                    <a:pt x="385" y="73"/>
                  </a:lnTo>
                  <a:lnTo>
                    <a:pt x="382" y="63"/>
                  </a:lnTo>
                  <a:lnTo>
                    <a:pt x="379" y="52"/>
                  </a:lnTo>
                  <a:lnTo>
                    <a:pt x="372" y="44"/>
                  </a:lnTo>
                  <a:lnTo>
                    <a:pt x="366" y="39"/>
                  </a:lnTo>
                  <a:lnTo>
                    <a:pt x="356" y="34"/>
                  </a:lnTo>
                  <a:lnTo>
                    <a:pt x="348" y="31"/>
                  </a:lnTo>
                  <a:close/>
                  <a:moveTo>
                    <a:pt x="2" y="0"/>
                  </a:moveTo>
                  <a:lnTo>
                    <a:pt x="345" y="0"/>
                  </a:lnTo>
                  <a:lnTo>
                    <a:pt x="345" y="0"/>
                  </a:lnTo>
                  <a:lnTo>
                    <a:pt x="356" y="0"/>
                  </a:lnTo>
                  <a:lnTo>
                    <a:pt x="379" y="10"/>
                  </a:lnTo>
                  <a:lnTo>
                    <a:pt x="398" y="26"/>
                  </a:lnTo>
                  <a:lnTo>
                    <a:pt x="411" y="47"/>
                  </a:lnTo>
                  <a:lnTo>
                    <a:pt x="416" y="73"/>
                  </a:lnTo>
                  <a:lnTo>
                    <a:pt x="411" y="99"/>
                  </a:lnTo>
                  <a:lnTo>
                    <a:pt x="398" y="120"/>
                  </a:lnTo>
                  <a:lnTo>
                    <a:pt x="379" y="136"/>
                  </a:lnTo>
                  <a:lnTo>
                    <a:pt x="356" y="146"/>
                  </a:lnTo>
                  <a:lnTo>
                    <a:pt x="343" y="146"/>
                  </a:lnTo>
                  <a:lnTo>
                    <a:pt x="324" y="146"/>
                  </a:lnTo>
                  <a:lnTo>
                    <a:pt x="311" y="141"/>
                  </a:lnTo>
                  <a:lnTo>
                    <a:pt x="283" y="167"/>
                  </a:lnTo>
                  <a:lnTo>
                    <a:pt x="251" y="188"/>
                  </a:lnTo>
                  <a:lnTo>
                    <a:pt x="215" y="201"/>
                  </a:lnTo>
                  <a:lnTo>
                    <a:pt x="173" y="207"/>
                  </a:lnTo>
                  <a:lnTo>
                    <a:pt x="128" y="201"/>
                  </a:lnTo>
                  <a:lnTo>
                    <a:pt x="86" y="183"/>
                  </a:lnTo>
                  <a:lnTo>
                    <a:pt x="50" y="157"/>
                  </a:lnTo>
                  <a:lnTo>
                    <a:pt x="23" y="120"/>
                  </a:lnTo>
                  <a:lnTo>
                    <a:pt x="5" y="78"/>
                  </a:lnTo>
                  <a:lnTo>
                    <a:pt x="0" y="31"/>
                  </a:lnTo>
                  <a:lnTo>
                    <a:pt x="0" y="15"/>
                  </a:lnTo>
                  <a:lnTo>
                    <a:pt x="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32" name="Rectangle 929"/>
            <p:cNvSpPr>
              <a:spLocks noChangeArrowheads="1"/>
            </p:cNvSpPr>
            <p:nvPr/>
          </p:nvSpPr>
          <p:spPr bwMode="auto">
            <a:xfrm>
              <a:off x="18252054" y="2224088"/>
              <a:ext cx="593725" cy="49213"/>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133" name="Freeform 930"/>
            <p:cNvSpPr/>
            <p:nvPr/>
          </p:nvSpPr>
          <p:spPr bwMode="auto">
            <a:xfrm>
              <a:off x="18393342" y="1587500"/>
              <a:ext cx="95250" cy="249238"/>
            </a:xfrm>
            <a:custGeom>
              <a:avLst/>
              <a:gdLst>
                <a:gd name="T0" fmla="*/ 29 w 60"/>
                <a:gd name="T1" fmla="*/ 0 h 157"/>
                <a:gd name="T2" fmla="*/ 34 w 60"/>
                <a:gd name="T3" fmla="*/ 3 h 157"/>
                <a:gd name="T4" fmla="*/ 39 w 60"/>
                <a:gd name="T5" fmla="*/ 3 h 157"/>
                <a:gd name="T6" fmla="*/ 44 w 60"/>
                <a:gd name="T7" fmla="*/ 8 h 157"/>
                <a:gd name="T8" fmla="*/ 47 w 60"/>
                <a:gd name="T9" fmla="*/ 13 h 157"/>
                <a:gd name="T10" fmla="*/ 47 w 60"/>
                <a:gd name="T11" fmla="*/ 19 h 157"/>
                <a:gd name="T12" fmla="*/ 47 w 60"/>
                <a:gd name="T13" fmla="*/ 24 h 157"/>
                <a:gd name="T14" fmla="*/ 44 w 60"/>
                <a:gd name="T15" fmla="*/ 29 h 157"/>
                <a:gd name="T16" fmla="*/ 39 w 60"/>
                <a:gd name="T17" fmla="*/ 34 h 157"/>
                <a:gd name="T18" fmla="*/ 36 w 60"/>
                <a:gd name="T19" fmla="*/ 40 h 157"/>
                <a:gd name="T20" fmla="*/ 36 w 60"/>
                <a:gd name="T21" fmla="*/ 42 h 157"/>
                <a:gd name="T22" fmla="*/ 36 w 60"/>
                <a:gd name="T23" fmla="*/ 47 h 157"/>
                <a:gd name="T24" fmla="*/ 36 w 60"/>
                <a:gd name="T25" fmla="*/ 53 h 157"/>
                <a:gd name="T26" fmla="*/ 39 w 60"/>
                <a:gd name="T27" fmla="*/ 58 h 157"/>
                <a:gd name="T28" fmla="*/ 42 w 60"/>
                <a:gd name="T29" fmla="*/ 60 h 157"/>
                <a:gd name="T30" fmla="*/ 47 w 60"/>
                <a:gd name="T31" fmla="*/ 74 h 157"/>
                <a:gd name="T32" fmla="*/ 52 w 60"/>
                <a:gd name="T33" fmla="*/ 84 h 157"/>
                <a:gd name="T34" fmla="*/ 57 w 60"/>
                <a:gd name="T35" fmla="*/ 97 h 157"/>
                <a:gd name="T36" fmla="*/ 60 w 60"/>
                <a:gd name="T37" fmla="*/ 115 h 157"/>
                <a:gd name="T38" fmla="*/ 55 w 60"/>
                <a:gd name="T39" fmla="*/ 134 h 157"/>
                <a:gd name="T40" fmla="*/ 44 w 60"/>
                <a:gd name="T41" fmla="*/ 147 h 157"/>
                <a:gd name="T42" fmla="*/ 29 w 60"/>
                <a:gd name="T43" fmla="*/ 157 h 157"/>
                <a:gd name="T44" fmla="*/ 23 w 60"/>
                <a:gd name="T45" fmla="*/ 157 h 157"/>
                <a:gd name="T46" fmla="*/ 18 w 60"/>
                <a:gd name="T47" fmla="*/ 157 h 157"/>
                <a:gd name="T48" fmla="*/ 13 w 60"/>
                <a:gd name="T49" fmla="*/ 152 h 157"/>
                <a:gd name="T50" fmla="*/ 10 w 60"/>
                <a:gd name="T51" fmla="*/ 147 h 157"/>
                <a:gd name="T52" fmla="*/ 8 w 60"/>
                <a:gd name="T53" fmla="*/ 142 h 157"/>
                <a:gd name="T54" fmla="*/ 8 w 60"/>
                <a:gd name="T55" fmla="*/ 136 h 157"/>
                <a:gd name="T56" fmla="*/ 10 w 60"/>
                <a:gd name="T57" fmla="*/ 131 h 157"/>
                <a:gd name="T58" fmla="*/ 13 w 60"/>
                <a:gd name="T59" fmla="*/ 126 h 157"/>
                <a:gd name="T60" fmla="*/ 21 w 60"/>
                <a:gd name="T61" fmla="*/ 123 h 157"/>
                <a:gd name="T62" fmla="*/ 23 w 60"/>
                <a:gd name="T63" fmla="*/ 115 h 157"/>
                <a:gd name="T64" fmla="*/ 21 w 60"/>
                <a:gd name="T65" fmla="*/ 102 h 157"/>
                <a:gd name="T66" fmla="*/ 16 w 60"/>
                <a:gd name="T67" fmla="*/ 87 h 157"/>
                <a:gd name="T68" fmla="*/ 8 w 60"/>
                <a:gd name="T69" fmla="*/ 74 h 157"/>
                <a:gd name="T70" fmla="*/ 2 w 60"/>
                <a:gd name="T71" fmla="*/ 66 h 157"/>
                <a:gd name="T72" fmla="*/ 0 w 60"/>
                <a:gd name="T73" fmla="*/ 42 h 157"/>
                <a:gd name="T74" fmla="*/ 5 w 60"/>
                <a:gd name="T75" fmla="*/ 21 h 157"/>
                <a:gd name="T76" fmla="*/ 21 w 60"/>
                <a:gd name="T77" fmla="*/ 3 h 157"/>
                <a:gd name="T78" fmla="*/ 29 w 60"/>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57">
                  <a:moveTo>
                    <a:pt x="29" y="0"/>
                  </a:moveTo>
                  <a:lnTo>
                    <a:pt x="34" y="3"/>
                  </a:lnTo>
                  <a:lnTo>
                    <a:pt x="39" y="3"/>
                  </a:lnTo>
                  <a:lnTo>
                    <a:pt x="44" y="8"/>
                  </a:lnTo>
                  <a:lnTo>
                    <a:pt x="47" y="13"/>
                  </a:lnTo>
                  <a:lnTo>
                    <a:pt x="47" y="19"/>
                  </a:lnTo>
                  <a:lnTo>
                    <a:pt x="47" y="24"/>
                  </a:lnTo>
                  <a:lnTo>
                    <a:pt x="44" y="29"/>
                  </a:lnTo>
                  <a:lnTo>
                    <a:pt x="39" y="34"/>
                  </a:lnTo>
                  <a:lnTo>
                    <a:pt x="36" y="40"/>
                  </a:lnTo>
                  <a:lnTo>
                    <a:pt x="36" y="42"/>
                  </a:lnTo>
                  <a:lnTo>
                    <a:pt x="36" y="47"/>
                  </a:lnTo>
                  <a:lnTo>
                    <a:pt x="36" y="53"/>
                  </a:lnTo>
                  <a:lnTo>
                    <a:pt x="39" y="58"/>
                  </a:lnTo>
                  <a:lnTo>
                    <a:pt x="42" y="60"/>
                  </a:lnTo>
                  <a:lnTo>
                    <a:pt x="47" y="74"/>
                  </a:lnTo>
                  <a:lnTo>
                    <a:pt x="52" y="84"/>
                  </a:lnTo>
                  <a:lnTo>
                    <a:pt x="57" y="97"/>
                  </a:lnTo>
                  <a:lnTo>
                    <a:pt x="60" y="115"/>
                  </a:lnTo>
                  <a:lnTo>
                    <a:pt x="55" y="134"/>
                  </a:lnTo>
                  <a:lnTo>
                    <a:pt x="44" y="147"/>
                  </a:lnTo>
                  <a:lnTo>
                    <a:pt x="29" y="157"/>
                  </a:lnTo>
                  <a:lnTo>
                    <a:pt x="23" y="157"/>
                  </a:lnTo>
                  <a:lnTo>
                    <a:pt x="18" y="157"/>
                  </a:lnTo>
                  <a:lnTo>
                    <a:pt x="13" y="152"/>
                  </a:lnTo>
                  <a:lnTo>
                    <a:pt x="10" y="147"/>
                  </a:lnTo>
                  <a:lnTo>
                    <a:pt x="8" y="142"/>
                  </a:lnTo>
                  <a:lnTo>
                    <a:pt x="8" y="136"/>
                  </a:lnTo>
                  <a:lnTo>
                    <a:pt x="10" y="131"/>
                  </a:lnTo>
                  <a:lnTo>
                    <a:pt x="13" y="126"/>
                  </a:lnTo>
                  <a:lnTo>
                    <a:pt x="21" y="123"/>
                  </a:lnTo>
                  <a:lnTo>
                    <a:pt x="23" y="115"/>
                  </a:lnTo>
                  <a:lnTo>
                    <a:pt x="21" y="102"/>
                  </a:lnTo>
                  <a:lnTo>
                    <a:pt x="16" y="87"/>
                  </a:lnTo>
                  <a:lnTo>
                    <a:pt x="8" y="74"/>
                  </a:lnTo>
                  <a:lnTo>
                    <a:pt x="2" y="66"/>
                  </a:lnTo>
                  <a:lnTo>
                    <a:pt x="0" y="42"/>
                  </a:lnTo>
                  <a:lnTo>
                    <a:pt x="5" y="21"/>
                  </a:lnTo>
                  <a:lnTo>
                    <a:pt x="21" y="3"/>
                  </a:lnTo>
                  <a:lnTo>
                    <a:pt x="2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34" name="Freeform 931"/>
            <p:cNvSpPr/>
            <p:nvPr/>
          </p:nvSpPr>
          <p:spPr bwMode="auto">
            <a:xfrm>
              <a:off x="18550504" y="1587500"/>
              <a:ext cx="92075" cy="249238"/>
            </a:xfrm>
            <a:custGeom>
              <a:avLst/>
              <a:gdLst>
                <a:gd name="T0" fmla="*/ 27 w 58"/>
                <a:gd name="T1" fmla="*/ 0 h 157"/>
                <a:gd name="T2" fmla="*/ 34 w 58"/>
                <a:gd name="T3" fmla="*/ 3 h 157"/>
                <a:gd name="T4" fmla="*/ 40 w 58"/>
                <a:gd name="T5" fmla="*/ 3 h 157"/>
                <a:gd name="T6" fmla="*/ 42 w 58"/>
                <a:gd name="T7" fmla="*/ 8 h 157"/>
                <a:gd name="T8" fmla="*/ 45 w 58"/>
                <a:gd name="T9" fmla="*/ 13 h 157"/>
                <a:gd name="T10" fmla="*/ 47 w 58"/>
                <a:gd name="T11" fmla="*/ 19 h 157"/>
                <a:gd name="T12" fmla="*/ 47 w 58"/>
                <a:gd name="T13" fmla="*/ 24 h 157"/>
                <a:gd name="T14" fmla="*/ 45 w 58"/>
                <a:gd name="T15" fmla="*/ 29 h 157"/>
                <a:gd name="T16" fmla="*/ 40 w 58"/>
                <a:gd name="T17" fmla="*/ 34 h 157"/>
                <a:gd name="T18" fmla="*/ 37 w 58"/>
                <a:gd name="T19" fmla="*/ 40 h 157"/>
                <a:gd name="T20" fmla="*/ 34 w 58"/>
                <a:gd name="T21" fmla="*/ 42 h 157"/>
                <a:gd name="T22" fmla="*/ 34 w 58"/>
                <a:gd name="T23" fmla="*/ 47 h 157"/>
                <a:gd name="T24" fmla="*/ 37 w 58"/>
                <a:gd name="T25" fmla="*/ 53 h 157"/>
                <a:gd name="T26" fmla="*/ 37 w 58"/>
                <a:gd name="T27" fmla="*/ 58 h 157"/>
                <a:gd name="T28" fmla="*/ 40 w 58"/>
                <a:gd name="T29" fmla="*/ 60 h 157"/>
                <a:gd name="T30" fmla="*/ 47 w 58"/>
                <a:gd name="T31" fmla="*/ 74 h 157"/>
                <a:gd name="T32" fmla="*/ 53 w 58"/>
                <a:gd name="T33" fmla="*/ 84 h 157"/>
                <a:gd name="T34" fmla="*/ 58 w 58"/>
                <a:gd name="T35" fmla="*/ 97 h 157"/>
                <a:gd name="T36" fmla="*/ 58 w 58"/>
                <a:gd name="T37" fmla="*/ 115 h 157"/>
                <a:gd name="T38" fmla="*/ 55 w 58"/>
                <a:gd name="T39" fmla="*/ 134 h 157"/>
                <a:gd name="T40" fmla="*/ 45 w 58"/>
                <a:gd name="T41" fmla="*/ 147 h 157"/>
                <a:gd name="T42" fmla="*/ 29 w 58"/>
                <a:gd name="T43" fmla="*/ 157 h 157"/>
                <a:gd name="T44" fmla="*/ 21 w 58"/>
                <a:gd name="T45" fmla="*/ 157 h 157"/>
                <a:gd name="T46" fmla="*/ 16 w 58"/>
                <a:gd name="T47" fmla="*/ 157 h 157"/>
                <a:gd name="T48" fmla="*/ 11 w 58"/>
                <a:gd name="T49" fmla="*/ 152 h 157"/>
                <a:gd name="T50" fmla="*/ 8 w 58"/>
                <a:gd name="T51" fmla="*/ 147 h 157"/>
                <a:gd name="T52" fmla="*/ 8 w 58"/>
                <a:gd name="T53" fmla="*/ 142 h 157"/>
                <a:gd name="T54" fmla="*/ 8 w 58"/>
                <a:gd name="T55" fmla="*/ 136 h 157"/>
                <a:gd name="T56" fmla="*/ 8 w 58"/>
                <a:gd name="T57" fmla="*/ 131 h 157"/>
                <a:gd name="T58" fmla="*/ 13 w 58"/>
                <a:gd name="T59" fmla="*/ 126 h 157"/>
                <a:gd name="T60" fmla="*/ 19 w 58"/>
                <a:gd name="T61" fmla="*/ 123 h 157"/>
                <a:gd name="T62" fmla="*/ 24 w 58"/>
                <a:gd name="T63" fmla="*/ 115 h 157"/>
                <a:gd name="T64" fmla="*/ 21 w 58"/>
                <a:gd name="T65" fmla="*/ 102 h 157"/>
                <a:gd name="T66" fmla="*/ 13 w 58"/>
                <a:gd name="T67" fmla="*/ 87 h 157"/>
                <a:gd name="T68" fmla="*/ 8 w 58"/>
                <a:gd name="T69" fmla="*/ 74 h 157"/>
                <a:gd name="T70" fmla="*/ 3 w 58"/>
                <a:gd name="T71" fmla="*/ 66 h 157"/>
                <a:gd name="T72" fmla="*/ 0 w 58"/>
                <a:gd name="T73" fmla="*/ 42 h 157"/>
                <a:gd name="T74" fmla="*/ 6 w 58"/>
                <a:gd name="T75" fmla="*/ 21 h 157"/>
                <a:gd name="T76" fmla="*/ 21 w 58"/>
                <a:gd name="T77" fmla="*/ 3 h 157"/>
                <a:gd name="T78" fmla="*/ 27 w 58"/>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157">
                  <a:moveTo>
                    <a:pt x="27" y="0"/>
                  </a:moveTo>
                  <a:lnTo>
                    <a:pt x="34" y="3"/>
                  </a:lnTo>
                  <a:lnTo>
                    <a:pt x="40" y="3"/>
                  </a:lnTo>
                  <a:lnTo>
                    <a:pt x="42" y="8"/>
                  </a:lnTo>
                  <a:lnTo>
                    <a:pt x="45" y="13"/>
                  </a:lnTo>
                  <a:lnTo>
                    <a:pt x="47" y="19"/>
                  </a:lnTo>
                  <a:lnTo>
                    <a:pt x="47" y="24"/>
                  </a:lnTo>
                  <a:lnTo>
                    <a:pt x="45" y="29"/>
                  </a:lnTo>
                  <a:lnTo>
                    <a:pt x="40" y="34"/>
                  </a:lnTo>
                  <a:lnTo>
                    <a:pt x="37" y="40"/>
                  </a:lnTo>
                  <a:lnTo>
                    <a:pt x="34" y="42"/>
                  </a:lnTo>
                  <a:lnTo>
                    <a:pt x="34" y="47"/>
                  </a:lnTo>
                  <a:lnTo>
                    <a:pt x="37" y="53"/>
                  </a:lnTo>
                  <a:lnTo>
                    <a:pt x="37" y="58"/>
                  </a:lnTo>
                  <a:lnTo>
                    <a:pt x="40" y="60"/>
                  </a:lnTo>
                  <a:lnTo>
                    <a:pt x="47" y="74"/>
                  </a:lnTo>
                  <a:lnTo>
                    <a:pt x="53" y="84"/>
                  </a:lnTo>
                  <a:lnTo>
                    <a:pt x="58" y="97"/>
                  </a:lnTo>
                  <a:lnTo>
                    <a:pt x="58" y="115"/>
                  </a:lnTo>
                  <a:lnTo>
                    <a:pt x="55" y="134"/>
                  </a:lnTo>
                  <a:lnTo>
                    <a:pt x="45" y="147"/>
                  </a:lnTo>
                  <a:lnTo>
                    <a:pt x="29" y="157"/>
                  </a:lnTo>
                  <a:lnTo>
                    <a:pt x="21" y="157"/>
                  </a:lnTo>
                  <a:lnTo>
                    <a:pt x="16" y="157"/>
                  </a:lnTo>
                  <a:lnTo>
                    <a:pt x="11" y="152"/>
                  </a:lnTo>
                  <a:lnTo>
                    <a:pt x="8" y="147"/>
                  </a:lnTo>
                  <a:lnTo>
                    <a:pt x="8" y="142"/>
                  </a:lnTo>
                  <a:lnTo>
                    <a:pt x="8" y="136"/>
                  </a:lnTo>
                  <a:lnTo>
                    <a:pt x="8" y="131"/>
                  </a:lnTo>
                  <a:lnTo>
                    <a:pt x="13" y="126"/>
                  </a:lnTo>
                  <a:lnTo>
                    <a:pt x="19" y="123"/>
                  </a:lnTo>
                  <a:lnTo>
                    <a:pt x="24" y="115"/>
                  </a:lnTo>
                  <a:lnTo>
                    <a:pt x="21" y="102"/>
                  </a:lnTo>
                  <a:lnTo>
                    <a:pt x="13" y="87"/>
                  </a:lnTo>
                  <a:lnTo>
                    <a:pt x="8" y="74"/>
                  </a:lnTo>
                  <a:lnTo>
                    <a:pt x="3" y="66"/>
                  </a:lnTo>
                  <a:lnTo>
                    <a:pt x="0" y="42"/>
                  </a:lnTo>
                  <a:lnTo>
                    <a:pt x="6" y="21"/>
                  </a:lnTo>
                  <a:lnTo>
                    <a:pt x="21" y="3"/>
                  </a:lnTo>
                  <a:lnTo>
                    <a:pt x="2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35" name="Freeform 932"/>
            <p:cNvSpPr/>
            <p:nvPr/>
          </p:nvSpPr>
          <p:spPr bwMode="auto">
            <a:xfrm>
              <a:off x="15512029" y="3416300"/>
              <a:ext cx="200025" cy="200025"/>
            </a:xfrm>
            <a:custGeom>
              <a:avLst/>
              <a:gdLst>
                <a:gd name="T0" fmla="*/ 63 w 126"/>
                <a:gd name="T1" fmla="*/ 0 h 126"/>
                <a:gd name="T2" fmla="*/ 89 w 126"/>
                <a:gd name="T3" fmla="*/ 6 h 126"/>
                <a:gd name="T4" fmla="*/ 108 w 126"/>
                <a:gd name="T5" fmla="*/ 19 h 126"/>
                <a:gd name="T6" fmla="*/ 123 w 126"/>
                <a:gd name="T7" fmla="*/ 40 h 126"/>
                <a:gd name="T8" fmla="*/ 126 w 126"/>
                <a:gd name="T9" fmla="*/ 63 h 126"/>
                <a:gd name="T10" fmla="*/ 123 w 126"/>
                <a:gd name="T11" fmla="*/ 87 h 126"/>
                <a:gd name="T12" fmla="*/ 108 w 126"/>
                <a:gd name="T13" fmla="*/ 108 h 126"/>
                <a:gd name="T14" fmla="*/ 89 w 126"/>
                <a:gd name="T15" fmla="*/ 121 h 126"/>
                <a:gd name="T16" fmla="*/ 63 w 126"/>
                <a:gd name="T17" fmla="*/ 126 h 126"/>
                <a:gd name="T18" fmla="*/ 39 w 126"/>
                <a:gd name="T19" fmla="*/ 121 h 126"/>
                <a:gd name="T20" fmla="*/ 19 w 126"/>
                <a:gd name="T21" fmla="*/ 108 h 126"/>
                <a:gd name="T22" fmla="*/ 5 w 126"/>
                <a:gd name="T23" fmla="*/ 87 h 126"/>
                <a:gd name="T24" fmla="*/ 0 w 126"/>
                <a:gd name="T25" fmla="*/ 63 h 126"/>
                <a:gd name="T26" fmla="*/ 5 w 126"/>
                <a:gd name="T27" fmla="*/ 40 h 126"/>
                <a:gd name="T28" fmla="*/ 19 w 126"/>
                <a:gd name="T29" fmla="*/ 19 h 126"/>
                <a:gd name="T30" fmla="*/ 39 w 126"/>
                <a:gd name="T31" fmla="*/ 6 h 126"/>
                <a:gd name="T32" fmla="*/ 63 w 126"/>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126">
                  <a:moveTo>
                    <a:pt x="63" y="0"/>
                  </a:moveTo>
                  <a:lnTo>
                    <a:pt x="89" y="6"/>
                  </a:lnTo>
                  <a:lnTo>
                    <a:pt x="108" y="19"/>
                  </a:lnTo>
                  <a:lnTo>
                    <a:pt x="123" y="40"/>
                  </a:lnTo>
                  <a:lnTo>
                    <a:pt x="126" y="63"/>
                  </a:lnTo>
                  <a:lnTo>
                    <a:pt x="123" y="87"/>
                  </a:lnTo>
                  <a:lnTo>
                    <a:pt x="108" y="108"/>
                  </a:lnTo>
                  <a:lnTo>
                    <a:pt x="89" y="121"/>
                  </a:lnTo>
                  <a:lnTo>
                    <a:pt x="63" y="126"/>
                  </a:lnTo>
                  <a:lnTo>
                    <a:pt x="39" y="121"/>
                  </a:lnTo>
                  <a:lnTo>
                    <a:pt x="19" y="108"/>
                  </a:lnTo>
                  <a:lnTo>
                    <a:pt x="5" y="87"/>
                  </a:lnTo>
                  <a:lnTo>
                    <a:pt x="0" y="63"/>
                  </a:lnTo>
                  <a:lnTo>
                    <a:pt x="5" y="40"/>
                  </a:lnTo>
                  <a:lnTo>
                    <a:pt x="19" y="19"/>
                  </a:lnTo>
                  <a:lnTo>
                    <a:pt x="39" y="6"/>
                  </a:lnTo>
                  <a:lnTo>
                    <a:pt x="6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36" name="Freeform 933"/>
            <p:cNvSpPr/>
            <p:nvPr/>
          </p:nvSpPr>
          <p:spPr bwMode="auto">
            <a:xfrm>
              <a:off x="14997679" y="3603625"/>
              <a:ext cx="942975" cy="731838"/>
            </a:xfrm>
            <a:custGeom>
              <a:avLst/>
              <a:gdLst>
                <a:gd name="T0" fmla="*/ 162 w 594"/>
                <a:gd name="T1" fmla="*/ 0 h 461"/>
                <a:gd name="T2" fmla="*/ 301 w 594"/>
                <a:gd name="T3" fmla="*/ 0 h 461"/>
                <a:gd name="T4" fmla="*/ 411 w 594"/>
                <a:gd name="T5" fmla="*/ 42 h 461"/>
                <a:gd name="T6" fmla="*/ 476 w 594"/>
                <a:gd name="T7" fmla="*/ 94 h 461"/>
                <a:gd name="T8" fmla="*/ 565 w 594"/>
                <a:gd name="T9" fmla="*/ 19 h 461"/>
                <a:gd name="T10" fmla="*/ 594 w 594"/>
                <a:gd name="T11" fmla="*/ 53 h 461"/>
                <a:gd name="T12" fmla="*/ 479 w 594"/>
                <a:gd name="T13" fmla="*/ 152 h 461"/>
                <a:gd name="T14" fmla="*/ 390 w 594"/>
                <a:gd name="T15" fmla="*/ 87 h 461"/>
                <a:gd name="T16" fmla="*/ 324 w 594"/>
                <a:gd name="T17" fmla="*/ 218 h 461"/>
                <a:gd name="T18" fmla="*/ 416 w 594"/>
                <a:gd name="T19" fmla="*/ 283 h 461"/>
                <a:gd name="T20" fmla="*/ 424 w 594"/>
                <a:gd name="T21" fmla="*/ 458 h 461"/>
                <a:gd name="T22" fmla="*/ 361 w 594"/>
                <a:gd name="T23" fmla="*/ 461 h 461"/>
                <a:gd name="T24" fmla="*/ 356 w 594"/>
                <a:gd name="T25" fmla="*/ 317 h 461"/>
                <a:gd name="T26" fmla="*/ 282 w 594"/>
                <a:gd name="T27" fmla="*/ 262 h 461"/>
                <a:gd name="T28" fmla="*/ 277 w 594"/>
                <a:gd name="T29" fmla="*/ 259 h 461"/>
                <a:gd name="T30" fmla="*/ 259 w 594"/>
                <a:gd name="T31" fmla="*/ 372 h 461"/>
                <a:gd name="T32" fmla="*/ 73 w 594"/>
                <a:gd name="T33" fmla="*/ 385 h 461"/>
                <a:gd name="T34" fmla="*/ 68 w 594"/>
                <a:gd name="T35" fmla="*/ 322 h 461"/>
                <a:gd name="T36" fmla="*/ 78 w 594"/>
                <a:gd name="T37" fmla="*/ 322 h 461"/>
                <a:gd name="T38" fmla="*/ 146 w 594"/>
                <a:gd name="T39" fmla="*/ 351 h 461"/>
                <a:gd name="T40" fmla="*/ 159 w 594"/>
                <a:gd name="T41" fmla="*/ 356 h 461"/>
                <a:gd name="T42" fmla="*/ 164 w 594"/>
                <a:gd name="T43" fmla="*/ 343 h 461"/>
                <a:gd name="T44" fmla="*/ 178 w 594"/>
                <a:gd name="T45" fmla="*/ 314 h 461"/>
                <a:gd name="T46" fmla="*/ 204 w 594"/>
                <a:gd name="T47" fmla="*/ 312 h 461"/>
                <a:gd name="T48" fmla="*/ 219 w 594"/>
                <a:gd name="T49" fmla="*/ 218 h 461"/>
                <a:gd name="T50" fmla="*/ 282 w 594"/>
                <a:gd name="T51" fmla="*/ 45 h 461"/>
                <a:gd name="T52" fmla="*/ 191 w 594"/>
                <a:gd name="T53" fmla="*/ 45 h 461"/>
                <a:gd name="T54" fmla="*/ 138 w 594"/>
                <a:gd name="T55" fmla="*/ 165 h 461"/>
                <a:gd name="T56" fmla="*/ 157 w 594"/>
                <a:gd name="T57" fmla="*/ 173 h 461"/>
                <a:gd name="T58" fmla="*/ 149 w 594"/>
                <a:gd name="T59" fmla="*/ 189 h 461"/>
                <a:gd name="T60" fmla="*/ 146 w 594"/>
                <a:gd name="T61" fmla="*/ 197 h 461"/>
                <a:gd name="T62" fmla="*/ 144 w 594"/>
                <a:gd name="T63" fmla="*/ 202 h 461"/>
                <a:gd name="T64" fmla="*/ 164 w 594"/>
                <a:gd name="T65" fmla="*/ 210 h 461"/>
                <a:gd name="T66" fmla="*/ 120 w 594"/>
                <a:gd name="T67" fmla="*/ 320 h 461"/>
                <a:gd name="T68" fmla="*/ 117 w 594"/>
                <a:gd name="T69" fmla="*/ 325 h 461"/>
                <a:gd name="T70" fmla="*/ 109 w 594"/>
                <a:gd name="T71" fmla="*/ 320 h 461"/>
                <a:gd name="T72" fmla="*/ 0 w 594"/>
                <a:gd name="T73" fmla="*/ 275 h 461"/>
                <a:gd name="T74" fmla="*/ 47 w 594"/>
                <a:gd name="T75" fmla="*/ 163 h 461"/>
                <a:gd name="T76" fmla="*/ 65 w 594"/>
                <a:gd name="T77" fmla="*/ 170 h 461"/>
                <a:gd name="T78" fmla="*/ 68 w 594"/>
                <a:gd name="T79" fmla="*/ 163 h 461"/>
                <a:gd name="T80" fmla="*/ 70 w 594"/>
                <a:gd name="T81" fmla="*/ 157 h 461"/>
                <a:gd name="T82" fmla="*/ 78 w 594"/>
                <a:gd name="T83" fmla="*/ 139 h 461"/>
                <a:gd name="T84" fmla="*/ 96 w 594"/>
                <a:gd name="T85" fmla="*/ 147 h 461"/>
                <a:gd name="T86" fmla="*/ 162 w 594"/>
                <a:gd name="T8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4" h="461">
                  <a:moveTo>
                    <a:pt x="162" y="0"/>
                  </a:moveTo>
                  <a:lnTo>
                    <a:pt x="301" y="0"/>
                  </a:lnTo>
                  <a:lnTo>
                    <a:pt x="411" y="42"/>
                  </a:lnTo>
                  <a:lnTo>
                    <a:pt x="476" y="94"/>
                  </a:lnTo>
                  <a:lnTo>
                    <a:pt x="565" y="19"/>
                  </a:lnTo>
                  <a:lnTo>
                    <a:pt x="594" y="53"/>
                  </a:lnTo>
                  <a:lnTo>
                    <a:pt x="479" y="152"/>
                  </a:lnTo>
                  <a:lnTo>
                    <a:pt x="390" y="87"/>
                  </a:lnTo>
                  <a:lnTo>
                    <a:pt x="324" y="218"/>
                  </a:lnTo>
                  <a:lnTo>
                    <a:pt x="416" y="283"/>
                  </a:lnTo>
                  <a:lnTo>
                    <a:pt x="424" y="458"/>
                  </a:lnTo>
                  <a:lnTo>
                    <a:pt x="361" y="461"/>
                  </a:lnTo>
                  <a:lnTo>
                    <a:pt x="356" y="317"/>
                  </a:lnTo>
                  <a:lnTo>
                    <a:pt x="282" y="262"/>
                  </a:lnTo>
                  <a:lnTo>
                    <a:pt x="277" y="259"/>
                  </a:lnTo>
                  <a:lnTo>
                    <a:pt x="259" y="372"/>
                  </a:lnTo>
                  <a:lnTo>
                    <a:pt x="73" y="385"/>
                  </a:lnTo>
                  <a:lnTo>
                    <a:pt x="68" y="322"/>
                  </a:lnTo>
                  <a:lnTo>
                    <a:pt x="78" y="322"/>
                  </a:lnTo>
                  <a:lnTo>
                    <a:pt x="146" y="351"/>
                  </a:lnTo>
                  <a:lnTo>
                    <a:pt x="159" y="356"/>
                  </a:lnTo>
                  <a:lnTo>
                    <a:pt x="164" y="343"/>
                  </a:lnTo>
                  <a:lnTo>
                    <a:pt x="178" y="314"/>
                  </a:lnTo>
                  <a:lnTo>
                    <a:pt x="204" y="312"/>
                  </a:lnTo>
                  <a:lnTo>
                    <a:pt x="219" y="218"/>
                  </a:lnTo>
                  <a:lnTo>
                    <a:pt x="282" y="45"/>
                  </a:lnTo>
                  <a:lnTo>
                    <a:pt x="191" y="45"/>
                  </a:lnTo>
                  <a:lnTo>
                    <a:pt x="138" y="165"/>
                  </a:lnTo>
                  <a:lnTo>
                    <a:pt x="157" y="173"/>
                  </a:lnTo>
                  <a:lnTo>
                    <a:pt x="149" y="189"/>
                  </a:lnTo>
                  <a:lnTo>
                    <a:pt x="146" y="197"/>
                  </a:lnTo>
                  <a:lnTo>
                    <a:pt x="144" y="202"/>
                  </a:lnTo>
                  <a:lnTo>
                    <a:pt x="164" y="210"/>
                  </a:lnTo>
                  <a:lnTo>
                    <a:pt x="120" y="320"/>
                  </a:lnTo>
                  <a:lnTo>
                    <a:pt x="117" y="325"/>
                  </a:lnTo>
                  <a:lnTo>
                    <a:pt x="109" y="320"/>
                  </a:lnTo>
                  <a:lnTo>
                    <a:pt x="0" y="275"/>
                  </a:lnTo>
                  <a:lnTo>
                    <a:pt x="47" y="163"/>
                  </a:lnTo>
                  <a:lnTo>
                    <a:pt x="65" y="170"/>
                  </a:lnTo>
                  <a:lnTo>
                    <a:pt x="68" y="163"/>
                  </a:lnTo>
                  <a:lnTo>
                    <a:pt x="70" y="157"/>
                  </a:lnTo>
                  <a:lnTo>
                    <a:pt x="78" y="139"/>
                  </a:lnTo>
                  <a:lnTo>
                    <a:pt x="96" y="147"/>
                  </a:lnTo>
                  <a:lnTo>
                    <a:pt x="16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37" name="Freeform 934"/>
            <p:cNvSpPr/>
            <p:nvPr/>
          </p:nvSpPr>
          <p:spPr bwMode="auto">
            <a:xfrm>
              <a:off x="14938942" y="3836988"/>
              <a:ext cx="107950" cy="190500"/>
            </a:xfrm>
            <a:custGeom>
              <a:avLst/>
              <a:gdLst>
                <a:gd name="T0" fmla="*/ 47 w 68"/>
                <a:gd name="T1" fmla="*/ 0 h 120"/>
                <a:gd name="T2" fmla="*/ 68 w 68"/>
                <a:gd name="T3" fmla="*/ 8 h 120"/>
                <a:gd name="T4" fmla="*/ 21 w 68"/>
                <a:gd name="T5" fmla="*/ 120 h 120"/>
                <a:gd name="T6" fmla="*/ 0 w 68"/>
                <a:gd name="T7" fmla="*/ 112 h 120"/>
                <a:gd name="T8" fmla="*/ 47 w 68"/>
                <a:gd name="T9" fmla="*/ 0 h 120"/>
              </a:gdLst>
              <a:ahLst/>
              <a:cxnLst>
                <a:cxn ang="0">
                  <a:pos x="T0" y="T1"/>
                </a:cxn>
                <a:cxn ang="0">
                  <a:pos x="T2" y="T3"/>
                </a:cxn>
                <a:cxn ang="0">
                  <a:pos x="T4" y="T5"/>
                </a:cxn>
                <a:cxn ang="0">
                  <a:pos x="T6" y="T7"/>
                </a:cxn>
                <a:cxn ang="0">
                  <a:pos x="T8" y="T9"/>
                </a:cxn>
              </a:cxnLst>
              <a:rect l="0" t="0" r="r" b="b"/>
              <a:pathLst>
                <a:path w="68" h="120">
                  <a:moveTo>
                    <a:pt x="47" y="0"/>
                  </a:moveTo>
                  <a:lnTo>
                    <a:pt x="68" y="8"/>
                  </a:lnTo>
                  <a:lnTo>
                    <a:pt x="21" y="120"/>
                  </a:lnTo>
                  <a:lnTo>
                    <a:pt x="0" y="112"/>
                  </a:lnTo>
                  <a:lnTo>
                    <a:pt x="4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38" name="Freeform 935"/>
            <p:cNvSpPr/>
            <p:nvPr/>
          </p:nvSpPr>
          <p:spPr bwMode="auto">
            <a:xfrm>
              <a:off x="15208817" y="3949700"/>
              <a:ext cx="104775" cy="190500"/>
            </a:xfrm>
            <a:custGeom>
              <a:avLst/>
              <a:gdLst>
                <a:gd name="T0" fmla="*/ 47 w 66"/>
                <a:gd name="T1" fmla="*/ 0 h 120"/>
                <a:gd name="T2" fmla="*/ 66 w 66"/>
                <a:gd name="T3" fmla="*/ 7 h 120"/>
                <a:gd name="T4" fmla="*/ 29 w 66"/>
                <a:gd name="T5" fmla="*/ 99 h 120"/>
                <a:gd name="T6" fmla="*/ 18 w 66"/>
                <a:gd name="T7" fmla="*/ 120 h 120"/>
                <a:gd name="T8" fmla="*/ 0 w 66"/>
                <a:gd name="T9" fmla="*/ 112 h 120"/>
                <a:gd name="T10" fmla="*/ 5 w 66"/>
                <a:gd name="T11" fmla="*/ 99 h 120"/>
                <a:gd name="T12" fmla="*/ 47 w 66"/>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66" h="120">
                  <a:moveTo>
                    <a:pt x="47" y="0"/>
                  </a:moveTo>
                  <a:lnTo>
                    <a:pt x="66" y="7"/>
                  </a:lnTo>
                  <a:lnTo>
                    <a:pt x="29" y="99"/>
                  </a:lnTo>
                  <a:lnTo>
                    <a:pt x="18" y="120"/>
                  </a:lnTo>
                  <a:lnTo>
                    <a:pt x="0" y="112"/>
                  </a:lnTo>
                  <a:lnTo>
                    <a:pt x="5" y="99"/>
                  </a:lnTo>
                  <a:lnTo>
                    <a:pt x="4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39" name="Freeform 936"/>
            <p:cNvSpPr/>
            <p:nvPr/>
          </p:nvSpPr>
          <p:spPr bwMode="auto">
            <a:xfrm>
              <a:off x="22379554" y="3970338"/>
              <a:ext cx="585788" cy="793750"/>
            </a:xfrm>
            <a:custGeom>
              <a:avLst/>
              <a:gdLst>
                <a:gd name="T0" fmla="*/ 319 w 369"/>
                <a:gd name="T1" fmla="*/ 8 h 500"/>
                <a:gd name="T2" fmla="*/ 361 w 369"/>
                <a:gd name="T3" fmla="*/ 57 h 500"/>
                <a:gd name="T4" fmla="*/ 367 w 369"/>
                <a:gd name="T5" fmla="*/ 99 h 500"/>
                <a:gd name="T6" fmla="*/ 367 w 369"/>
                <a:gd name="T7" fmla="*/ 165 h 500"/>
                <a:gd name="T8" fmla="*/ 369 w 369"/>
                <a:gd name="T9" fmla="*/ 264 h 500"/>
                <a:gd name="T10" fmla="*/ 369 w 369"/>
                <a:gd name="T11" fmla="*/ 361 h 500"/>
                <a:gd name="T12" fmla="*/ 369 w 369"/>
                <a:gd name="T13" fmla="*/ 426 h 500"/>
                <a:gd name="T14" fmla="*/ 367 w 369"/>
                <a:gd name="T15" fmla="*/ 442 h 500"/>
                <a:gd name="T16" fmla="*/ 359 w 369"/>
                <a:gd name="T17" fmla="*/ 447 h 500"/>
                <a:gd name="T18" fmla="*/ 348 w 369"/>
                <a:gd name="T19" fmla="*/ 447 h 500"/>
                <a:gd name="T20" fmla="*/ 340 w 369"/>
                <a:gd name="T21" fmla="*/ 442 h 500"/>
                <a:gd name="T22" fmla="*/ 338 w 369"/>
                <a:gd name="T23" fmla="*/ 426 h 500"/>
                <a:gd name="T24" fmla="*/ 338 w 369"/>
                <a:gd name="T25" fmla="*/ 364 h 500"/>
                <a:gd name="T26" fmla="*/ 338 w 369"/>
                <a:gd name="T27" fmla="*/ 267 h 500"/>
                <a:gd name="T28" fmla="*/ 338 w 369"/>
                <a:gd name="T29" fmla="*/ 170 h 500"/>
                <a:gd name="T30" fmla="*/ 338 w 369"/>
                <a:gd name="T31" fmla="*/ 107 h 500"/>
                <a:gd name="T32" fmla="*/ 335 w 369"/>
                <a:gd name="T33" fmla="*/ 70 h 500"/>
                <a:gd name="T34" fmla="*/ 306 w 369"/>
                <a:gd name="T35" fmla="*/ 34 h 500"/>
                <a:gd name="T36" fmla="*/ 259 w 369"/>
                <a:gd name="T37" fmla="*/ 34 h 500"/>
                <a:gd name="T38" fmla="*/ 230 w 369"/>
                <a:gd name="T39" fmla="*/ 70 h 500"/>
                <a:gd name="T40" fmla="*/ 228 w 369"/>
                <a:gd name="T41" fmla="*/ 102 h 500"/>
                <a:gd name="T42" fmla="*/ 228 w 369"/>
                <a:gd name="T43" fmla="*/ 157 h 500"/>
                <a:gd name="T44" fmla="*/ 228 w 369"/>
                <a:gd name="T45" fmla="*/ 243 h 500"/>
                <a:gd name="T46" fmla="*/ 228 w 369"/>
                <a:gd name="T47" fmla="*/ 327 h 500"/>
                <a:gd name="T48" fmla="*/ 230 w 369"/>
                <a:gd name="T49" fmla="*/ 385 h 500"/>
                <a:gd name="T50" fmla="*/ 220 w 369"/>
                <a:gd name="T51" fmla="*/ 432 h 500"/>
                <a:gd name="T52" fmla="*/ 165 w 369"/>
                <a:gd name="T53" fmla="*/ 489 h 500"/>
                <a:gd name="T54" fmla="*/ 99 w 369"/>
                <a:gd name="T55" fmla="*/ 500 h 500"/>
                <a:gd name="T56" fmla="*/ 52 w 369"/>
                <a:gd name="T57" fmla="*/ 481 h 500"/>
                <a:gd name="T58" fmla="*/ 21 w 369"/>
                <a:gd name="T59" fmla="*/ 445 h 500"/>
                <a:gd name="T60" fmla="*/ 0 w 369"/>
                <a:gd name="T61" fmla="*/ 421 h 500"/>
                <a:gd name="T62" fmla="*/ 60 w 369"/>
                <a:gd name="T63" fmla="*/ 395 h 500"/>
                <a:gd name="T64" fmla="*/ 44 w 369"/>
                <a:gd name="T65" fmla="*/ 421 h 500"/>
                <a:gd name="T66" fmla="*/ 58 w 369"/>
                <a:gd name="T67" fmla="*/ 453 h 500"/>
                <a:gd name="T68" fmla="*/ 97 w 369"/>
                <a:gd name="T69" fmla="*/ 468 h 500"/>
                <a:gd name="T70" fmla="*/ 133 w 369"/>
                <a:gd name="T71" fmla="*/ 468 h 500"/>
                <a:gd name="T72" fmla="*/ 181 w 369"/>
                <a:gd name="T73" fmla="*/ 445 h 500"/>
                <a:gd name="T74" fmla="*/ 199 w 369"/>
                <a:gd name="T75" fmla="*/ 400 h 500"/>
                <a:gd name="T76" fmla="*/ 199 w 369"/>
                <a:gd name="T77" fmla="*/ 366 h 500"/>
                <a:gd name="T78" fmla="*/ 199 w 369"/>
                <a:gd name="T79" fmla="*/ 290 h 500"/>
                <a:gd name="T80" fmla="*/ 199 w 369"/>
                <a:gd name="T81" fmla="*/ 201 h 500"/>
                <a:gd name="T82" fmla="*/ 199 w 369"/>
                <a:gd name="T83" fmla="*/ 125 h 500"/>
                <a:gd name="T84" fmla="*/ 199 w 369"/>
                <a:gd name="T85" fmla="*/ 94 h 500"/>
                <a:gd name="T86" fmla="*/ 202 w 369"/>
                <a:gd name="T87" fmla="*/ 65 h 500"/>
                <a:gd name="T88" fmla="*/ 233 w 369"/>
                <a:gd name="T89" fmla="*/ 15 h 500"/>
                <a:gd name="T90" fmla="*/ 285 w 369"/>
                <a:gd name="T9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9" h="500">
                  <a:moveTo>
                    <a:pt x="285" y="0"/>
                  </a:moveTo>
                  <a:lnTo>
                    <a:pt x="319" y="8"/>
                  </a:lnTo>
                  <a:lnTo>
                    <a:pt x="343" y="28"/>
                  </a:lnTo>
                  <a:lnTo>
                    <a:pt x="361" y="57"/>
                  </a:lnTo>
                  <a:lnTo>
                    <a:pt x="367" y="91"/>
                  </a:lnTo>
                  <a:lnTo>
                    <a:pt x="367" y="99"/>
                  </a:lnTo>
                  <a:lnTo>
                    <a:pt x="367" y="128"/>
                  </a:lnTo>
                  <a:lnTo>
                    <a:pt x="367" y="165"/>
                  </a:lnTo>
                  <a:lnTo>
                    <a:pt x="367" y="212"/>
                  </a:lnTo>
                  <a:lnTo>
                    <a:pt x="369" y="264"/>
                  </a:lnTo>
                  <a:lnTo>
                    <a:pt x="369" y="314"/>
                  </a:lnTo>
                  <a:lnTo>
                    <a:pt x="369" y="361"/>
                  </a:lnTo>
                  <a:lnTo>
                    <a:pt x="369" y="400"/>
                  </a:lnTo>
                  <a:lnTo>
                    <a:pt x="369" y="426"/>
                  </a:lnTo>
                  <a:lnTo>
                    <a:pt x="369" y="434"/>
                  </a:lnTo>
                  <a:lnTo>
                    <a:pt x="367" y="442"/>
                  </a:lnTo>
                  <a:lnTo>
                    <a:pt x="364" y="445"/>
                  </a:lnTo>
                  <a:lnTo>
                    <a:pt x="359" y="447"/>
                  </a:lnTo>
                  <a:lnTo>
                    <a:pt x="353" y="450"/>
                  </a:lnTo>
                  <a:lnTo>
                    <a:pt x="348" y="447"/>
                  </a:lnTo>
                  <a:lnTo>
                    <a:pt x="343" y="445"/>
                  </a:lnTo>
                  <a:lnTo>
                    <a:pt x="340" y="442"/>
                  </a:lnTo>
                  <a:lnTo>
                    <a:pt x="338" y="434"/>
                  </a:lnTo>
                  <a:lnTo>
                    <a:pt x="338" y="426"/>
                  </a:lnTo>
                  <a:lnTo>
                    <a:pt x="338" y="400"/>
                  </a:lnTo>
                  <a:lnTo>
                    <a:pt x="338" y="364"/>
                  </a:lnTo>
                  <a:lnTo>
                    <a:pt x="338" y="316"/>
                  </a:lnTo>
                  <a:lnTo>
                    <a:pt x="338" y="267"/>
                  </a:lnTo>
                  <a:lnTo>
                    <a:pt x="338" y="217"/>
                  </a:lnTo>
                  <a:lnTo>
                    <a:pt x="338" y="170"/>
                  </a:lnTo>
                  <a:lnTo>
                    <a:pt x="338" y="133"/>
                  </a:lnTo>
                  <a:lnTo>
                    <a:pt x="338" y="107"/>
                  </a:lnTo>
                  <a:lnTo>
                    <a:pt x="338" y="97"/>
                  </a:lnTo>
                  <a:lnTo>
                    <a:pt x="335" y="70"/>
                  </a:lnTo>
                  <a:lnTo>
                    <a:pt x="325" y="47"/>
                  </a:lnTo>
                  <a:lnTo>
                    <a:pt x="306" y="34"/>
                  </a:lnTo>
                  <a:lnTo>
                    <a:pt x="283" y="28"/>
                  </a:lnTo>
                  <a:lnTo>
                    <a:pt x="259" y="34"/>
                  </a:lnTo>
                  <a:lnTo>
                    <a:pt x="241" y="49"/>
                  </a:lnTo>
                  <a:lnTo>
                    <a:pt x="230" y="70"/>
                  </a:lnTo>
                  <a:lnTo>
                    <a:pt x="228" y="94"/>
                  </a:lnTo>
                  <a:lnTo>
                    <a:pt x="228" y="102"/>
                  </a:lnTo>
                  <a:lnTo>
                    <a:pt x="228" y="125"/>
                  </a:lnTo>
                  <a:lnTo>
                    <a:pt x="228" y="157"/>
                  </a:lnTo>
                  <a:lnTo>
                    <a:pt x="228" y="199"/>
                  </a:lnTo>
                  <a:lnTo>
                    <a:pt x="228" y="243"/>
                  </a:lnTo>
                  <a:lnTo>
                    <a:pt x="228" y="288"/>
                  </a:lnTo>
                  <a:lnTo>
                    <a:pt x="228" y="327"/>
                  </a:lnTo>
                  <a:lnTo>
                    <a:pt x="228" y="361"/>
                  </a:lnTo>
                  <a:lnTo>
                    <a:pt x="230" y="385"/>
                  </a:lnTo>
                  <a:lnTo>
                    <a:pt x="230" y="395"/>
                  </a:lnTo>
                  <a:lnTo>
                    <a:pt x="220" y="432"/>
                  </a:lnTo>
                  <a:lnTo>
                    <a:pt x="199" y="466"/>
                  </a:lnTo>
                  <a:lnTo>
                    <a:pt x="165" y="489"/>
                  </a:lnTo>
                  <a:lnTo>
                    <a:pt x="126" y="500"/>
                  </a:lnTo>
                  <a:lnTo>
                    <a:pt x="99" y="500"/>
                  </a:lnTo>
                  <a:lnTo>
                    <a:pt x="73" y="492"/>
                  </a:lnTo>
                  <a:lnTo>
                    <a:pt x="52" y="481"/>
                  </a:lnTo>
                  <a:lnTo>
                    <a:pt x="31" y="466"/>
                  </a:lnTo>
                  <a:lnTo>
                    <a:pt x="21" y="445"/>
                  </a:lnTo>
                  <a:lnTo>
                    <a:pt x="18" y="421"/>
                  </a:lnTo>
                  <a:lnTo>
                    <a:pt x="0" y="421"/>
                  </a:lnTo>
                  <a:lnTo>
                    <a:pt x="0" y="395"/>
                  </a:lnTo>
                  <a:lnTo>
                    <a:pt x="60" y="395"/>
                  </a:lnTo>
                  <a:lnTo>
                    <a:pt x="60" y="421"/>
                  </a:lnTo>
                  <a:lnTo>
                    <a:pt x="44" y="421"/>
                  </a:lnTo>
                  <a:lnTo>
                    <a:pt x="47" y="440"/>
                  </a:lnTo>
                  <a:lnTo>
                    <a:pt x="58" y="453"/>
                  </a:lnTo>
                  <a:lnTo>
                    <a:pt x="76" y="463"/>
                  </a:lnTo>
                  <a:lnTo>
                    <a:pt x="97" y="468"/>
                  </a:lnTo>
                  <a:lnTo>
                    <a:pt x="118" y="471"/>
                  </a:lnTo>
                  <a:lnTo>
                    <a:pt x="133" y="468"/>
                  </a:lnTo>
                  <a:lnTo>
                    <a:pt x="160" y="461"/>
                  </a:lnTo>
                  <a:lnTo>
                    <a:pt x="181" y="445"/>
                  </a:lnTo>
                  <a:lnTo>
                    <a:pt x="194" y="424"/>
                  </a:lnTo>
                  <a:lnTo>
                    <a:pt x="199" y="400"/>
                  </a:lnTo>
                  <a:lnTo>
                    <a:pt x="199" y="390"/>
                  </a:lnTo>
                  <a:lnTo>
                    <a:pt x="199" y="366"/>
                  </a:lnTo>
                  <a:lnTo>
                    <a:pt x="199" y="332"/>
                  </a:lnTo>
                  <a:lnTo>
                    <a:pt x="199" y="290"/>
                  </a:lnTo>
                  <a:lnTo>
                    <a:pt x="199" y="246"/>
                  </a:lnTo>
                  <a:lnTo>
                    <a:pt x="199" y="201"/>
                  </a:lnTo>
                  <a:lnTo>
                    <a:pt x="199" y="159"/>
                  </a:lnTo>
                  <a:lnTo>
                    <a:pt x="199" y="125"/>
                  </a:lnTo>
                  <a:lnTo>
                    <a:pt x="199" y="102"/>
                  </a:lnTo>
                  <a:lnTo>
                    <a:pt x="199" y="94"/>
                  </a:lnTo>
                  <a:lnTo>
                    <a:pt x="199" y="94"/>
                  </a:lnTo>
                  <a:lnTo>
                    <a:pt x="202" y="65"/>
                  </a:lnTo>
                  <a:lnTo>
                    <a:pt x="215" y="39"/>
                  </a:lnTo>
                  <a:lnTo>
                    <a:pt x="233" y="15"/>
                  </a:lnTo>
                  <a:lnTo>
                    <a:pt x="257" y="2"/>
                  </a:lnTo>
                  <a:lnTo>
                    <a:pt x="28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40" name="Freeform 937"/>
            <p:cNvSpPr/>
            <p:nvPr/>
          </p:nvSpPr>
          <p:spPr bwMode="auto">
            <a:xfrm>
              <a:off x="22304942" y="4152900"/>
              <a:ext cx="244475" cy="419100"/>
            </a:xfrm>
            <a:custGeom>
              <a:avLst/>
              <a:gdLst>
                <a:gd name="T0" fmla="*/ 0 w 154"/>
                <a:gd name="T1" fmla="*/ 0 h 264"/>
                <a:gd name="T2" fmla="*/ 36 w 154"/>
                <a:gd name="T3" fmla="*/ 18 h 264"/>
                <a:gd name="T4" fmla="*/ 76 w 154"/>
                <a:gd name="T5" fmla="*/ 23 h 264"/>
                <a:gd name="T6" fmla="*/ 118 w 154"/>
                <a:gd name="T7" fmla="*/ 18 h 264"/>
                <a:gd name="T8" fmla="*/ 154 w 154"/>
                <a:gd name="T9" fmla="*/ 0 h 264"/>
                <a:gd name="T10" fmla="*/ 128 w 154"/>
                <a:gd name="T11" fmla="*/ 264 h 264"/>
                <a:gd name="T12" fmla="*/ 26 w 154"/>
                <a:gd name="T13" fmla="*/ 264 h 264"/>
                <a:gd name="T14" fmla="*/ 0 w 154"/>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64">
                  <a:moveTo>
                    <a:pt x="0" y="0"/>
                  </a:moveTo>
                  <a:lnTo>
                    <a:pt x="36" y="18"/>
                  </a:lnTo>
                  <a:lnTo>
                    <a:pt x="76" y="23"/>
                  </a:lnTo>
                  <a:lnTo>
                    <a:pt x="118" y="18"/>
                  </a:lnTo>
                  <a:lnTo>
                    <a:pt x="154" y="0"/>
                  </a:lnTo>
                  <a:lnTo>
                    <a:pt x="128" y="264"/>
                  </a:lnTo>
                  <a:lnTo>
                    <a:pt x="26" y="264"/>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41" name="Freeform 938"/>
            <p:cNvSpPr/>
            <p:nvPr/>
          </p:nvSpPr>
          <p:spPr bwMode="auto">
            <a:xfrm>
              <a:off x="22271604" y="3890963"/>
              <a:ext cx="307975" cy="274638"/>
            </a:xfrm>
            <a:custGeom>
              <a:avLst/>
              <a:gdLst>
                <a:gd name="T0" fmla="*/ 97 w 194"/>
                <a:gd name="T1" fmla="*/ 0 h 173"/>
                <a:gd name="T2" fmla="*/ 136 w 194"/>
                <a:gd name="T3" fmla="*/ 8 h 173"/>
                <a:gd name="T4" fmla="*/ 167 w 194"/>
                <a:gd name="T5" fmla="*/ 29 h 173"/>
                <a:gd name="T6" fmla="*/ 188 w 194"/>
                <a:gd name="T7" fmla="*/ 60 h 173"/>
                <a:gd name="T8" fmla="*/ 194 w 194"/>
                <a:gd name="T9" fmla="*/ 97 h 173"/>
                <a:gd name="T10" fmla="*/ 194 w 194"/>
                <a:gd name="T11" fmla="*/ 112 h 173"/>
                <a:gd name="T12" fmla="*/ 191 w 194"/>
                <a:gd name="T13" fmla="*/ 126 h 173"/>
                <a:gd name="T14" fmla="*/ 186 w 194"/>
                <a:gd name="T15" fmla="*/ 136 h 173"/>
                <a:gd name="T16" fmla="*/ 181 w 194"/>
                <a:gd name="T17" fmla="*/ 141 h 173"/>
                <a:gd name="T18" fmla="*/ 175 w 194"/>
                <a:gd name="T19" fmla="*/ 149 h 173"/>
                <a:gd name="T20" fmla="*/ 175 w 194"/>
                <a:gd name="T21" fmla="*/ 149 h 173"/>
                <a:gd name="T22" fmla="*/ 173 w 194"/>
                <a:gd name="T23" fmla="*/ 152 h 173"/>
                <a:gd name="T24" fmla="*/ 139 w 194"/>
                <a:gd name="T25" fmla="*/ 167 h 173"/>
                <a:gd name="T26" fmla="*/ 99 w 194"/>
                <a:gd name="T27" fmla="*/ 173 h 173"/>
                <a:gd name="T28" fmla="*/ 97 w 194"/>
                <a:gd name="T29" fmla="*/ 173 h 173"/>
                <a:gd name="T30" fmla="*/ 97 w 194"/>
                <a:gd name="T31" fmla="*/ 173 h 173"/>
                <a:gd name="T32" fmla="*/ 57 w 194"/>
                <a:gd name="T33" fmla="*/ 167 h 173"/>
                <a:gd name="T34" fmla="*/ 21 w 194"/>
                <a:gd name="T35" fmla="*/ 152 h 173"/>
                <a:gd name="T36" fmla="*/ 21 w 194"/>
                <a:gd name="T37" fmla="*/ 149 h 173"/>
                <a:gd name="T38" fmla="*/ 21 w 194"/>
                <a:gd name="T39" fmla="*/ 149 h 173"/>
                <a:gd name="T40" fmla="*/ 16 w 194"/>
                <a:gd name="T41" fmla="*/ 141 h 173"/>
                <a:gd name="T42" fmla="*/ 10 w 194"/>
                <a:gd name="T43" fmla="*/ 136 h 173"/>
                <a:gd name="T44" fmla="*/ 5 w 194"/>
                <a:gd name="T45" fmla="*/ 126 h 173"/>
                <a:gd name="T46" fmla="*/ 2 w 194"/>
                <a:gd name="T47" fmla="*/ 112 h 173"/>
                <a:gd name="T48" fmla="*/ 0 w 194"/>
                <a:gd name="T49" fmla="*/ 97 h 173"/>
                <a:gd name="T50" fmla="*/ 8 w 194"/>
                <a:gd name="T51" fmla="*/ 60 h 173"/>
                <a:gd name="T52" fmla="*/ 29 w 194"/>
                <a:gd name="T53" fmla="*/ 29 h 173"/>
                <a:gd name="T54" fmla="*/ 60 w 194"/>
                <a:gd name="T55" fmla="*/ 8 h 173"/>
                <a:gd name="T56" fmla="*/ 97 w 194"/>
                <a:gd name="T5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 h="173">
                  <a:moveTo>
                    <a:pt x="97" y="0"/>
                  </a:moveTo>
                  <a:lnTo>
                    <a:pt x="136" y="8"/>
                  </a:lnTo>
                  <a:lnTo>
                    <a:pt x="167" y="29"/>
                  </a:lnTo>
                  <a:lnTo>
                    <a:pt x="188" y="60"/>
                  </a:lnTo>
                  <a:lnTo>
                    <a:pt x="194" y="97"/>
                  </a:lnTo>
                  <a:lnTo>
                    <a:pt x="194" y="112"/>
                  </a:lnTo>
                  <a:lnTo>
                    <a:pt x="191" y="126"/>
                  </a:lnTo>
                  <a:lnTo>
                    <a:pt x="186" y="136"/>
                  </a:lnTo>
                  <a:lnTo>
                    <a:pt x="181" y="141"/>
                  </a:lnTo>
                  <a:lnTo>
                    <a:pt x="175" y="149"/>
                  </a:lnTo>
                  <a:lnTo>
                    <a:pt x="175" y="149"/>
                  </a:lnTo>
                  <a:lnTo>
                    <a:pt x="173" y="152"/>
                  </a:lnTo>
                  <a:lnTo>
                    <a:pt x="139" y="167"/>
                  </a:lnTo>
                  <a:lnTo>
                    <a:pt x="99" y="173"/>
                  </a:lnTo>
                  <a:lnTo>
                    <a:pt x="97" y="173"/>
                  </a:lnTo>
                  <a:lnTo>
                    <a:pt x="97" y="173"/>
                  </a:lnTo>
                  <a:lnTo>
                    <a:pt x="57" y="167"/>
                  </a:lnTo>
                  <a:lnTo>
                    <a:pt x="21" y="152"/>
                  </a:lnTo>
                  <a:lnTo>
                    <a:pt x="21" y="149"/>
                  </a:lnTo>
                  <a:lnTo>
                    <a:pt x="21" y="149"/>
                  </a:lnTo>
                  <a:lnTo>
                    <a:pt x="16" y="141"/>
                  </a:lnTo>
                  <a:lnTo>
                    <a:pt x="10" y="136"/>
                  </a:lnTo>
                  <a:lnTo>
                    <a:pt x="5" y="126"/>
                  </a:lnTo>
                  <a:lnTo>
                    <a:pt x="2" y="112"/>
                  </a:lnTo>
                  <a:lnTo>
                    <a:pt x="0" y="97"/>
                  </a:lnTo>
                  <a:lnTo>
                    <a:pt x="8" y="60"/>
                  </a:lnTo>
                  <a:lnTo>
                    <a:pt x="29" y="29"/>
                  </a:lnTo>
                  <a:lnTo>
                    <a:pt x="60" y="8"/>
                  </a:lnTo>
                  <a:lnTo>
                    <a:pt x="9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42" name="Freeform 939"/>
            <p:cNvSpPr>
              <a:spLocks noEditPoints="1"/>
            </p:cNvSpPr>
            <p:nvPr/>
          </p:nvSpPr>
          <p:spPr bwMode="auto">
            <a:xfrm>
              <a:off x="21685817" y="5899150"/>
              <a:ext cx="385763" cy="306388"/>
            </a:xfrm>
            <a:custGeom>
              <a:avLst/>
              <a:gdLst>
                <a:gd name="T0" fmla="*/ 172 w 243"/>
                <a:gd name="T1" fmla="*/ 110 h 193"/>
                <a:gd name="T2" fmla="*/ 172 w 243"/>
                <a:gd name="T3" fmla="*/ 133 h 193"/>
                <a:gd name="T4" fmla="*/ 222 w 243"/>
                <a:gd name="T5" fmla="*/ 133 h 193"/>
                <a:gd name="T6" fmla="*/ 222 w 243"/>
                <a:gd name="T7" fmla="*/ 110 h 193"/>
                <a:gd name="T8" fmla="*/ 172 w 243"/>
                <a:gd name="T9" fmla="*/ 110 h 193"/>
                <a:gd name="T10" fmla="*/ 21 w 243"/>
                <a:gd name="T11" fmla="*/ 110 h 193"/>
                <a:gd name="T12" fmla="*/ 21 w 243"/>
                <a:gd name="T13" fmla="*/ 133 h 193"/>
                <a:gd name="T14" fmla="*/ 70 w 243"/>
                <a:gd name="T15" fmla="*/ 133 h 193"/>
                <a:gd name="T16" fmla="*/ 70 w 243"/>
                <a:gd name="T17" fmla="*/ 110 h 193"/>
                <a:gd name="T18" fmla="*/ 21 w 243"/>
                <a:gd name="T19" fmla="*/ 110 h 193"/>
                <a:gd name="T20" fmla="*/ 60 w 243"/>
                <a:gd name="T21" fmla="*/ 15 h 193"/>
                <a:gd name="T22" fmla="*/ 47 w 243"/>
                <a:gd name="T23" fmla="*/ 44 h 193"/>
                <a:gd name="T24" fmla="*/ 39 w 243"/>
                <a:gd name="T25" fmla="*/ 55 h 193"/>
                <a:gd name="T26" fmla="*/ 204 w 243"/>
                <a:gd name="T27" fmla="*/ 55 h 193"/>
                <a:gd name="T28" fmla="*/ 196 w 243"/>
                <a:gd name="T29" fmla="*/ 44 h 193"/>
                <a:gd name="T30" fmla="*/ 183 w 243"/>
                <a:gd name="T31" fmla="*/ 15 h 193"/>
                <a:gd name="T32" fmla="*/ 60 w 243"/>
                <a:gd name="T33" fmla="*/ 15 h 193"/>
                <a:gd name="T34" fmla="*/ 47 w 243"/>
                <a:gd name="T35" fmla="*/ 0 h 193"/>
                <a:gd name="T36" fmla="*/ 196 w 243"/>
                <a:gd name="T37" fmla="*/ 0 h 193"/>
                <a:gd name="T38" fmla="*/ 196 w 243"/>
                <a:gd name="T39" fmla="*/ 2 h 193"/>
                <a:gd name="T40" fmla="*/ 220 w 243"/>
                <a:gd name="T41" fmla="*/ 44 h 193"/>
                <a:gd name="T42" fmla="*/ 243 w 243"/>
                <a:gd name="T43" fmla="*/ 70 h 193"/>
                <a:gd name="T44" fmla="*/ 243 w 243"/>
                <a:gd name="T45" fmla="*/ 180 h 193"/>
                <a:gd name="T46" fmla="*/ 243 w 243"/>
                <a:gd name="T47" fmla="*/ 188 h 193"/>
                <a:gd name="T48" fmla="*/ 238 w 243"/>
                <a:gd name="T49" fmla="*/ 191 h 193"/>
                <a:gd name="T50" fmla="*/ 233 w 243"/>
                <a:gd name="T51" fmla="*/ 193 h 193"/>
                <a:gd name="T52" fmla="*/ 196 w 243"/>
                <a:gd name="T53" fmla="*/ 193 h 193"/>
                <a:gd name="T54" fmla="*/ 191 w 243"/>
                <a:gd name="T55" fmla="*/ 191 h 193"/>
                <a:gd name="T56" fmla="*/ 188 w 243"/>
                <a:gd name="T57" fmla="*/ 188 h 193"/>
                <a:gd name="T58" fmla="*/ 186 w 243"/>
                <a:gd name="T59" fmla="*/ 180 h 193"/>
                <a:gd name="T60" fmla="*/ 186 w 243"/>
                <a:gd name="T61" fmla="*/ 154 h 193"/>
                <a:gd name="T62" fmla="*/ 57 w 243"/>
                <a:gd name="T63" fmla="*/ 154 h 193"/>
                <a:gd name="T64" fmla="*/ 57 w 243"/>
                <a:gd name="T65" fmla="*/ 180 h 193"/>
                <a:gd name="T66" fmla="*/ 57 w 243"/>
                <a:gd name="T67" fmla="*/ 188 h 193"/>
                <a:gd name="T68" fmla="*/ 52 w 243"/>
                <a:gd name="T69" fmla="*/ 191 h 193"/>
                <a:gd name="T70" fmla="*/ 47 w 243"/>
                <a:gd name="T71" fmla="*/ 193 h 193"/>
                <a:gd name="T72" fmla="*/ 10 w 243"/>
                <a:gd name="T73" fmla="*/ 193 h 193"/>
                <a:gd name="T74" fmla="*/ 5 w 243"/>
                <a:gd name="T75" fmla="*/ 191 h 193"/>
                <a:gd name="T76" fmla="*/ 2 w 243"/>
                <a:gd name="T77" fmla="*/ 188 h 193"/>
                <a:gd name="T78" fmla="*/ 0 w 243"/>
                <a:gd name="T79" fmla="*/ 180 h 193"/>
                <a:gd name="T80" fmla="*/ 0 w 243"/>
                <a:gd name="T81" fmla="*/ 70 h 193"/>
                <a:gd name="T82" fmla="*/ 23 w 243"/>
                <a:gd name="T83" fmla="*/ 44 h 193"/>
                <a:gd name="T84" fmla="*/ 47 w 243"/>
                <a:gd name="T85" fmla="*/ 2 h 193"/>
                <a:gd name="T86" fmla="*/ 47 w 243"/>
                <a:gd name="T8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3" h="193">
                  <a:moveTo>
                    <a:pt x="172" y="110"/>
                  </a:moveTo>
                  <a:lnTo>
                    <a:pt x="172" y="133"/>
                  </a:lnTo>
                  <a:lnTo>
                    <a:pt x="222" y="133"/>
                  </a:lnTo>
                  <a:lnTo>
                    <a:pt x="222" y="110"/>
                  </a:lnTo>
                  <a:lnTo>
                    <a:pt x="172" y="110"/>
                  </a:lnTo>
                  <a:close/>
                  <a:moveTo>
                    <a:pt x="21" y="110"/>
                  </a:moveTo>
                  <a:lnTo>
                    <a:pt x="21" y="133"/>
                  </a:lnTo>
                  <a:lnTo>
                    <a:pt x="70" y="133"/>
                  </a:lnTo>
                  <a:lnTo>
                    <a:pt x="70" y="110"/>
                  </a:lnTo>
                  <a:lnTo>
                    <a:pt x="21" y="110"/>
                  </a:lnTo>
                  <a:close/>
                  <a:moveTo>
                    <a:pt x="60" y="15"/>
                  </a:moveTo>
                  <a:lnTo>
                    <a:pt x="47" y="44"/>
                  </a:lnTo>
                  <a:lnTo>
                    <a:pt x="39" y="55"/>
                  </a:lnTo>
                  <a:lnTo>
                    <a:pt x="204" y="55"/>
                  </a:lnTo>
                  <a:lnTo>
                    <a:pt x="196" y="44"/>
                  </a:lnTo>
                  <a:lnTo>
                    <a:pt x="183" y="15"/>
                  </a:lnTo>
                  <a:lnTo>
                    <a:pt x="60" y="15"/>
                  </a:lnTo>
                  <a:close/>
                  <a:moveTo>
                    <a:pt x="47" y="0"/>
                  </a:moveTo>
                  <a:lnTo>
                    <a:pt x="196" y="0"/>
                  </a:lnTo>
                  <a:lnTo>
                    <a:pt x="196" y="2"/>
                  </a:lnTo>
                  <a:lnTo>
                    <a:pt x="220" y="44"/>
                  </a:lnTo>
                  <a:lnTo>
                    <a:pt x="243" y="70"/>
                  </a:lnTo>
                  <a:lnTo>
                    <a:pt x="243" y="180"/>
                  </a:lnTo>
                  <a:lnTo>
                    <a:pt x="243" y="188"/>
                  </a:lnTo>
                  <a:lnTo>
                    <a:pt x="238" y="191"/>
                  </a:lnTo>
                  <a:lnTo>
                    <a:pt x="233" y="193"/>
                  </a:lnTo>
                  <a:lnTo>
                    <a:pt x="196" y="193"/>
                  </a:lnTo>
                  <a:lnTo>
                    <a:pt x="191" y="191"/>
                  </a:lnTo>
                  <a:lnTo>
                    <a:pt x="188" y="188"/>
                  </a:lnTo>
                  <a:lnTo>
                    <a:pt x="186" y="180"/>
                  </a:lnTo>
                  <a:lnTo>
                    <a:pt x="186" y="154"/>
                  </a:lnTo>
                  <a:lnTo>
                    <a:pt x="57" y="154"/>
                  </a:lnTo>
                  <a:lnTo>
                    <a:pt x="57" y="180"/>
                  </a:lnTo>
                  <a:lnTo>
                    <a:pt x="57" y="188"/>
                  </a:lnTo>
                  <a:lnTo>
                    <a:pt x="52" y="191"/>
                  </a:lnTo>
                  <a:lnTo>
                    <a:pt x="47" y="193"/>
                  </a:lnTo>
                  <a:lnTo>
                    <a:pt x="10" y="193"/>
                  </a:lnTo>
                  <a:lnTo>
                    <a:pt x="5" y="191"/>
                  </a:lnTo>
                  <a:lnTo>
                    <a:pt x="2" y="188"/>
                  </a:lnTo>
                  <a:lnTo>
                    <a:pt x="0" y="180"/>
                  </a:lnTo>
                  <a:lnTo>
                    <a:pt x="0" y="70"/>
                  </a:lnTo>
                  <a:lnTo>
                    <a:pt x="23" y="44"/>
                  </a:lnTo>
                  <a:lnTo>
                    <a:pt x="47" y="2"/>
                  </a:lnTo>
                  <a:lnTo>
                    <a:pt x="4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43" name="Freeform 940"/>
            <p:cNvSpPr/>
            <p:nvPr/>
          </p:nvSpPr>
          <p:spPr bwMode="auto">
            <a:xfrm>
              <a:off x="20530117" y="1708150"/>
              <a:ext cx="503238" cy="557213"/>
            </a:xfrm>
            <a:custGeom>
              <a:avLst/>
              <a:gdLst>
                <a:gd name="T0" fmla="*/ 52 w 317"/>
                <a:gd name="T1" fmla="*/ 0 h 351"/>
                <a:gd name="T2" fmla="*/ 70 w 317"/>
                <a:gd name="T3" fmla="*/ 5 h 351"/>
                <a:gd name="T4" fmla="*/ 86 w 317"/>
                <a:gd name="T5" fmla="*/ 19 h 351"/>
                <a:gd name="T6" fmla="*/ 102 w 317"/>
                <a:gd name="T7" fmla="*/ 32 h 351"/>
                <a:gd name="T8" fmla="*/ 115 w 317"/>
                <a:gd name="T9" fmla="*/ 45 h 351"/>
                <a:gd name="T10" fmla="*/ 144 w 317"/>
                <a:gd name="T11" fmla="*/ 89 h 351"/>
                <a:gd name="T12" fmla="*/ 290 w 317"/>
                <a:gd name="T13" fmla="*/ 63 h 351"/>
                <a:gd name="T14" fmla="*/ 311 w 317"/>
                <a:gd name="T15" fmla="*/ 94 h 351"/>
                <a:gd name="T16" fmla="*/ 183 w 317"/>
                <a:gd name="T17" fmla="*/ 147 h 351"/>
                <a:gd name="T18" fmla="*/ 225 w 317"/>
                <a:gd name="T19" fmla="*/ 210 h 351"/>
                <a:gd name="T20" fmla="*/ 296 w 317"/>
                <a:gd name="T21" fmla="*/ 212 h 351"/>
                <a:gd name="T22" fmla="*/ 317 w 317"/>
                <a:gd name="T23" fmla="*/ 246 h 351"/>
                <a:gd name="T24" fmla="*/ 220 w 317"/>
                <a:gd name="T25" fmla="*/ 270 h 351"/>
                <a:gd name="T26" fmla="*/ 157 w 317"/>
                <a:gd name="T27" fmla="*/ 351 h 351"/>
                <a:gd name="T28" fmla="*/ 136 w 317"/>
                <a:gd name="T29" fmla="*/ 320 h 351"/>
                <a:gd name="T30" fmla="*/ 159 w 317"/>
                <a:gd name="T31" fmla="*/ 254 h 351"/>
                <a:gd name="T32" fmla="*/ 118 w 317"/>
                <a:gd name="T33" fmla="*/ 191 h 351"/>
                <a:gd name="T34" fmla="*/ 21 w 317"/>
                <a:gd name="T35" fmla="*/ 286 h 351"/>
                <a:gd name="T36" fmla="*/ 0 w 317"/>
                <a:gd name="T37" fmla="*/ 254 h 351"/>
                <a:gd name="T38" fmla="*/ 78 w 317"/>
                <a:gd name="T39" fmla="*/ 134 h 351"/>
                <a:gd name="T40" fmla="*/ 49 w 317"/>
                <a:gd name="T41" fmla="*/ 87 h 351"/>
                <a:gd name="T42" fmla="*/ 42 w 317"/>
                <a:gd name="T43" fmla="*/ 74 h 351"/>
                <a:gd name="T44" fmla="*/ 34 w 317"/>
                <a:gd name="T45" fmla="*/ 53 h 351"/>
                <a:gd name="T46" fmla="*/ 31 w 317"/>
                <a:gd name="T47" fmla="*/ 32 h 351"/>
                <a:gd name="T48" fmla="*/ 31 w 317"/>
                <a:gd name="T49" fmla="*/ 13 h 351"/>
                <a:gd name="T50" fmla="*/ 39 w 317"/>
                <a:gd name="T51" fmla="*/ 0 h 351"/>
                <a:gd name="T52" fmla="*/ 52 w 317"/>
                <a:gd name="T5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7" h="351">
                  <a:moveTo>
                    <a:pt x="52" y="0"/>
                  </a:moveTo>
                  <a:lnTo>
                    <a:pt x="70" y="5"/>
                  </a:lnTo>
                  <a:lnTo>
                    <a:pt x="86" y="19"/>
                  </a:lnTo>
                  <a:lnTo>
                    <a:pt x="102" y="32"/>
                  </a:lnTo>
                  <a:lnTo>
                    <a:pt x="115" y="45"/>
                  </a:lnTo>
                  <a:lnTo>
                    <a:pt x="144" y="89"/>
                  </a:lnTo>
                  <a:lnTo>
                    <a:pt x="290" y="63"/>
                  </a:lnTo>
                  <a:lnTo>
                    <a:pt x="311" y="94"/>
                  </a:lnTo>
                  <a:lnTo>
                    <a:pt x="183" y="147"/>
                  </a:lnTo>
                  <a:lnTo>
                    <a:pt x="225" y="210"/>
                  </a:lnTo>
                  <a:lnTo>
                    <a:pt x="296" y="212"/>
                  </a:lnTo>
                  <a:lnTo>
                    <a:pt x="317" y="246"/>
                  </a:lnTo>
                  <a:lnTo>
                    <a:pt x="220" y="270"/>
                  </a:lnTo>
                  <a:lnTo>
                    <a:pt x="157" y="351"/>
                  </a:lnTo>
                  <a:lnTo>
                    <a:pt x="136" y="320"/>
                  </a:lnTo>
                  <a:lnTo>
                    <a:pt x="159" y="254"/>
                  </a:lnTo>
                  <a:lnTo>
                    <a:pt x="118" y="191"/>
                  </a:lnTo>
                  <a:lnTo>
                    <a:pt x="21" y="286"/>
                  </a:lnTo>
                  <a:lnTo>
                    <a:pt x="0" y="254"/>
                  </a:lnTo>
                  <a:lnTo>
                    <a:pt x="78" y="134"/>
                  </a:lnTo>
                  <a:lnTo>
                    <a:pt x="49" y="87"/>
                  </a:lnTo>
                  <a:lnTo>
                    <a:pt x="42" y="74"/>
                  </a:lnTo>
                  <a:lnTo>
                    <a:pt x="34" y="53"/>
                  </a:lnTo>
                  <a:lnTo>
                    <a:pt x="31" y="32"/>
                  </a:lnTo>
                  <a:lnTo>
                    <a:pt x="31" y="13"/>
                  </a:lnTo>
                  <a:lnTo>
                    <a:pt x="39" y="0"/>
                  </a:lnTo>
                  <a:lnTo>
                    <a:pt x="5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44" name="Freeform 941"/>
            <p:cNvSpPr/>
            <p:nvPr/>
          </p:nvSpPr>
          <p:spPr bwMode="auto">
            <a:xfrm>
              <a:off x="22001729" y="5432425"/>
              <a:ext cx="252413" cy="153988"/>
            </a:xfrm>
            <a:custGeom>
              <a:avLst/>
              <a:gdLst>
                <a:gd name="T0" fmla="*/ 13 w 159"/>
                <a:gd name="T1" fmla="*/ 0 h 97"/>
                <a:gd name="T2" fmla="*/ 159 w 159"/>
                <a:gd name="T3" fmla="*/ 0 h 97"/>
                <a:gd name="T4" fmla="*/ 159 w 159"/>
                <a:gd name="T5" fmla="*/ 97 h 97"/>
                <a:gd name="T6" fmla="*/ 13 w 159"/>
                <a:gd name="T7" fmla="*/ 97 h 97"/>
                <a:gd name="T8" fmla="*/ 13 w 159"/>
                <a:gd name="T9" fmla="*/ 71 h 97"/>
                <a:gd name="T10" fmla="*/ 0 w 159"/>
                <a:gd name="T11" fmla="*/ 71 h 97"/>
                <a:gd name="T12" fmla="*/ 0 w 159"/>
                <a:gd name="T13" fmla="*/ 29 h 97"/>
                <a:gd name="T14" fmla="*/ 13 w 159"/>
                <a:gd name="T15" fmla="*/ 29 h 97"/>
                <a:gd name="T16" fmla="*/ 13 w 159"/>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97">
                  <a:moveTo>
                    <a:pt x="13" y="0"/>
                  </a:moveTo>
                  <a:lnTo>
                    <a:pt x="159" y="0"/>
                  </a:lnTo>
                  <a:lnTo>
                    <a:pt x="159" y="97"/>
                  </a:lnTo>
                  <a:lnTo>
                    <a:pt x="13" y="97"/>
                  </a:lnTo>
                  <a:lnTo>
                    <a:pt x="13" y="71"/>
                  </a:lnTo>
                  <a:lnTo>
                    <a:pt x="0" y="71"/>
                  </a:lnTo>
                  <a:lnTo>
                    <a:pt x="0" y="29"/>
                  </a:lnTo>
                  <a:lnTo>
                    <a:pt x="13" y="29"/>
                  </a:lnTo>
                  <a:lnTo>
                    <a:pt x="1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45" name="Rectangle 942"/>
            <p:cNvSpPr>
              <a:spLocks noChangeArrowheads="1"/>
            </p:cNvSpPr>
            <p:nvPr/>
          </p:nvSpPr>
          <p:spPr bwMode="auto">
            <a:xfrm>
              <a:off x="21796942" y="5365750"/>
              <a:ext cx="38100" cy="22225"/>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146" name="Freeform 943"/>
            <p:cNvSpPr/>
            <p:nvPr/>
          </p:nvSpPr>
          <p:spPr bwMode="auto">
            <a:xfrm>
              <a:off x="21839804" y="5462588"/>
              <a:ext cx="82550" cy="82550"/>
            </a:xfrm>
            <a:custGeom>
              <a:avLst/>
              <a:gdLst>
                <a:gd name="T0" fmla="*/ 26 w 52"/>
                <a:gd name="T1" fmla="*/ 0 h 52"/>
                <a:gd name="T2" fmla="*/ 34 w 52"/>
                <a:gd name="T3" fmla="*/ 2 h 52"/>
                <a:gd name="T4" fmla="*/ 41 w 52"/>
                <a:gd name="T5" fmla="*/ 5 h 52"/>
                <a:gd name="T6" fmla="*/ 47 w 52"/>
                <a:gd name="T7" fmla="*/ 10 h 52"/>
                <a:gd name="T8" fmla="*/ 52 w 52"/>
                <a:gd name="T9" fmla="*/ 18 h 52"/>
                <a:gd name="T10" fmla="*/ 52 w 52"/>
                <a:gd name="T11" fmla="*/ 26 h 52"/>
                <a:gd name="T12" fmla="*/ 52 w 52"/>
                <a:gd name="T13" fmla="*/ 34 h 52"/>
                <a:gd name="T14" fmla="*/ 47 w 52"/>
                <a:gd name="T15" fmla="*/ 42 h 52"/>
                <a:gd name="T16" fmla="*/ 41 w 52"/>
                <a:gd name="T17" fmla="*/ 47 h 52"/>
                <a:gd name="T18" fmla="*/ 34 w 52"/>
                <a:gd name="T19" fmla="*/ 49 h 52"/>
                <a:gd name="T20" fmla="*/ 26 w 52"/>
                <a:gd name="T21" fmla="*/ 52 h 52"/>
                <a:gd name="T22" fmla="*/ 18 w 52"/>
                <a:gd name="T23" fmla="*/ 49 h 52"/>
                <a:gd name="T24" fmla="*/ 10 w 52"/>
                <a:gd name="T25" fmla="*/ 47 h 52"/>
                <a:gd name="T26" fmla="*/ 5 w 52"/>
                <a:gd name="T27" fmla="*/ 42 h 52"/>
                <a:gd name="T28" fmla="*/ 2 w 52"/>
                <a:gd name="T29" fmla="*/ 34 h 52"/>
                <a:gd name="T30" fmla="*/ 0 w 52"/>
                <a:gd name="T31" fmla="*/ 26 h 52"/>
                <a:gd name="T32" fmla="*/ 2 w 52"/>
                <a:gd name="T33" fmla="*/ 18 h 52"/>
                <a:gd name="T34" fmla="*/ 5 w 52"/>
                <a:gd name="T35" fmla="*/ 10 h 52"/>
                <a:gd name="T36" fmla="*/ 10 w 52"/>
                <a:gd name="T37" fmla="*/ 5 h 52"/>
                <a:gd name="T38" fmla="*/ 18 w 52"/>
                <a:gd name="T39" fmla="*/ 2 h 52"/>
                <a:gd name="T40" fmla="*/ 26 w 52"/>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2">
                  <a:moveTo>
                    <a:pt x="26" y="0"/>
                  </a:moveTo>
                  <a:lnTo>
                    <a:pt x="34" y="2"/>
                  </a:lnTo>
                  <a:lnTo>
                    <a:pt x="41" y="5"/>
                  </a:lnTo>
                  <a:lnTo>
                    <a:pt x="47" y="10"/>
                  </a:lnTo>
                  <a:lnTo>
                    <a:pt x="52" y="18"/>
                  </a:lnTo>
                  <a:lnTo>
                    <a:pt x="52" y="26"/>
                  </a:lnTo>
                  <a:lnTo>
                    <a:pt x="52" y="34"/>
                  </a:lnTo>
                  <a:lnTo>
                    <a:pt x="47" y="42"/>
                  </a:lnTo>
                  <a:lnTo>
                    <a:pt x="41" y="47"/>
                  </a:lnTo>
                  <a:lnTo>
                    <a:pt x="34" y="49"/>
                  </a:lnTo>
                  <a:lnTo>
                    <a:pt x="26" y="52"/>
                  </a:lnTo>
                  <a:lnTo>
                    <a:pt x="18" y="49"/>
                  </a:lnTo>
                  <a:lnTo>
                    <a:pt x="10" y="47"/>
                  </a:lnTo>
                  <a:lnTo>
                    <a:pt x="5" y="42"/>
                  </a:lnTo>
                  <a:lnTo>
                    <a:pt x="2" y="34"/>
                  </a:lnTo>
                  <a:lnTo>
                    <a:pt x="0" y="26"/>
                  </a:lnTo>
                  <a:lnTo>
                    <a:pt x="2" y="18"/>
                  </a:lnTo>
                  <a:lnTo>
                    <a:pt x="5" y="10"/>
                  </a:lnTo>
                  <a:lnTo>
                    <a:pt x="10" y="5"/>
                  </a:lnTo>
                  <a:lnTo>
                    <a:pt x="18" y="2"/>
                  </a:lnTo>
                  <a:lnTo>
                    <a:pt x="2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47" name="Freeform 944"/>
            <p:cNvSpPr>
              <a:spLocks noEditPoints="1"/>
            </p:cNvSpPr>
            <p:nvPr/>
          </p:nvSpPr>
          <p:spPr bwMode="auto">
            <a:xfrm>
              <a:off x="21773129" y="5399088"/>
              <a:ext cx="215900" cy="415925"/>
            </a:xfrm>
            <a:custGeom>
              <a:avLst/>
              <a:gdLst>
                <a:gd name="T0" fmla="*/ 68 w 136"/>
                <a:gd name="T1" fmla="*/ 14 h 262"/>
                <a:gd name="T2" fmla="*/ 42 w 136"/>
                <a:gd name="T3" fmla="*/ 21 h 262"/>
                <a:gd name="T4" fmla="*/ 23 w 136"/>
                <a:gd name="T5" fmla="*/ 40 h 262"/>
                <a:gd name="T6" fmla="*/ 18 w 136"/>
                <a:gd name="T7" fmla="*/ 66 h 262"/>
                <a:gd name="T8" fmla="*/ 23 w 136"/>
                <a:gd name="T9" fmla="*/ 92 h 262"/>
                <a:gd name="T10" fmla="*/ 42 w 136"/>
                <a:gd name="T11" fmla="*/ 110 h 262"/>
                <a:gd name="T12" fmla="*/ 68 w 136"/>
                <a:gd name="T13" fmla="*/ 118 h 262"/>
                <a:gd name="T14" fmla="*/ 94 w 136"/>
                <a:gd name="T15" fmla="*/ 110 h 262"/>
                <a:gd name="T16" fmla="*/ 112 w 136"/>
                <a:gd name="T17" fmla="*/ 92 h 262"/>
                <a:gd name="T18" fmla="*/ 120 w 136"/>
                <a:gd name="T19" fmla="*/ 66 h 262"/>
                <a:gd name="T20" fmla="*/ 112 w 136"/>
                <a:gd name="T21" fmla="*/ 40 h 262"/>
                <a:gd name="T22" fmla="*/ 94 w 136"/>
                <a:gd name="T23" fmla="*/ 21 h 262"/>
                <a:gd name="T24" fmla="*/ 68 w 136"/>
                <a:gd name="T25" fmla="*/ 14 h 262"/>
                <a:gd name="T26" fmla="*/ 0 w 136"/>
                <a:gd name="T27" fmla="*/ 0 h 262"/>
                <a:gd name="T28" fmla="*/ 136 w 136"/>
                <a:gd name="T29" fmla="*/ 0 h 262"/>
                <a:gd name="T30" fmla="*/ 136 w 136"/>
                <a:gd name="T31" fmla="*/ 262 h 262"/>
                <a:gd name="T32" fmla="*/ 0 w 136"/>
                <a:gd name="T33" fmla="*/ 262 h 262"/>
                <a:gd name="T34" fmla="*/ 0 w 136"/>
                <a:gd name="T3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262">
                  <a:moveTo>
                    <a:pt x="68" y="14"/>
                  </a:moveTo>
                  <a:lnTo>
                    <a:pt x="42" y="21"/>
                  </a:lnTo>
                  <a:lnTo>
                    <a:pt x="23" y="40"/>
                  </a:lnTo>
                  <a:lnTo>
                    <a:pt x="18" y="66"/>
                  </a:lnTo>
                  <a:lnTo>
                    <a:pt x="23" y="92"/>
                  </a:lnTo>
                  <a:lnTo>
                    <a:pt x="42" y="110"/>
                  </a:lnTo>
                  <a:lnTo>
                    <a:pt x="68" y="118"/>
                  </a:lnTo>
                  <a:lnTo>
                    <a:pt x="94" y="110"/>
                  </a:lnTo>
                  <a:lnTo>
                    <a:pt x="112" y="92"/>
                  </a:lnTo>
                  <a:lnTo>
                    <a:pt x="120" y="66"/>
                  </a:lnTo>
                  <a:lnTo>
                    <a:pt x="112" y="40"/>
                  </a:lnTo>
                  <a:lnTo>
                    <a:pt x="94" y="21"/>
                  </a:lnTo>
                  <a:lnTo>
                    <a:pt x="68" y="14"/>
                  </a:lnTo>
                  <a:close/>
                  <a:moveTo>
                    <a:pt x="0" y="0"/>
                  </a:moveTo>
                  <a:lnTo>
                    <a:pt x="136" y="0"/>
                  </a:lnTo>
                  <a:lnTo>
                    <a:pt x="136" y="262"/>
                  </a:lnTo>
                  <a:lnTo>
                    <a:pt x="0" y="262"/>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48" name="Freeform 945"/>
            <p:cNvSpPr>
              <a:spLocks noEditPoints="1"/>
            </p:cNvSpPr>
            <p:nvPr/>
          </p:nvSpPr>
          <p:spPr bwMode="auto">
            <a:xfrm>
              <a:off x="11251179" y="1073150"/>
              <a:ext cx="777875" cy="357188"/>
            </a:xfrm>
            <a:custGeom>
              <a:avLst/>
              <a:gdLst>
                <a:gd name="T0" fmla="*/ 84 w 490"/>
                <a:gd name="T1" fmla="*/ 204 h 225"/>
                <a:gd name="T2" fmla="*/ 404 w 490"/>
                <a:gd name="T3" fmla="*/ 162 h 225"/>
                <a:gd name="T4" fmla="*/ 383 w 490"/>
                <a:gd name="T5" fmla="*/ 94 h 225"/>
                <a:gd name="T6" fmla="*/ 427 w 490"/>
                <a:gd name="T7" fmla="*/ 138 h 225"/>
                <a:gd name="T8" fmla="*/ 383 w 490"/>
                <a:gd name="T9" fmla="*/ 94 h 225"/>
                <a:gd name="T10" fmla="*/ 320 w 490"/>
                <a:gd name="T11" fmla="*/ 138 h 225"/>
                <a:gd name="T12" fmla="*/ 362 w 490"/>
                <a:gd name="T13" fmla="*/ 94 h 225"/>
                <a:gd name="T14" fmla="*/ 254 w 490"/>
                <a:gd name="T15" fmla="*/ 94 h 225"/>
                <a:gd name="T16" fmla="*/ 299 w 490"/>
                <a:gd name="T17" fmla="*/ 138 h 225"/>
                <a:gd name="T18" fmla="*/ 254 w 490"/>
                <a:gd name="T19" fmla="*/ 94 h 225"/>
                <a:gd name="T20" fmla="*/ 191 w 490"/>
                <a:gd name="T21" fmla="*/ 138 h 225"/>
                <a:gd name="T22" fmla="*/ 233 w 490"/>
                <a:gd name="T23" fmla="*/ 94 h 225"/>
                <a:gd name="T24" fmla="*/ 126 w 490"/>
                <a:gd name="T25" fmla="*/ 94 h 225"/>
                <a:gd name="T26" fmla="*/ 170 w 490"/>
                <a:gd name="T27" fmla="*/ 138 h 225"/>
                <a:gd name="T28" fmla="*/ 126 w 490"/>
                <a:gd name="T29" fmla="*/ 94 h 225"/>
                <a:gd name="T30" fmla="*/ 63 w 490"/>
                <a:gd name="T31" fmla="*/ 138 h 225"/>
                <a:gd name="T32" fmla="*/ 105 w 490"/>
                <a:gd name="T33" fmla="*/ 94 h 225"/>
                <a:gd name="T34" fmla="*/ 414 w 490"/>
                <a:gd name="T35" fmla="*/ 31 h 225"/>
                <a:gd name="T36" fmla="*/ 458 w 490"/>
                <a:gd name="T37" fmla="*/ 73 h 225"/>
                <a:gd name="T38" fmla="*/ 414 w 490"/>
                <a:gd name="T39" fmla="*/ 31 h 225"/>
                <a:gd name="T40" fmla="*/ 351 w 490"/>
                <a:gd name="T41" fmla="*/ 73 h 225"/>
                <a:gd name="T42" fmla="*/ 393 w 490"/>
                <a:gd name="T43" fmla="*/ 31 h 225"/>
                <a:gd name="T44" fmla="*/ 286 w 490"/>
                <a:gd name="T45" fmla="*/ 31 h 225"/>
                <a:gd name="T46" fmla="*/ 330 w 490"/>
                <a:gd name="T47" fmla="*/ 73 h 225"/>
                <a:gd name="T48" fmla="*/ 286 w 490"/>
                <a:gd name="T49" fmla="*/ 31 h 225"/>
                <a:gd name="T50" fmla="*/ 223 w 490"/>
                <a:gd name="T51" fmla="*/ 73 h 225"/>
                <a:gd name="T52" fmla="*/ 265 w 490"/>
                <a:gd name="T53" fmla="*/ 31 h 225"/>
                <a:gd name="T54" fmla="*/ 157 w 490"/>
                <a:gd name="T55" fmla="*/ 31 h 225"/>
                <a:gd name="T56" fmla="*/ 202 w 490"/>
                <a:gd name="T57" fmla="*/ 73 h 225"/>
                <a:gd name="T58" fmla="*/ 157 w 490"/>
                <a:gd name="T59" fmla="*/ 31 h 225"/>
                <a:gd name="T60" fmla="*/ 95 w 490"/>
                <a:gd name="T61" fmla="*/ 73 h 225"/>
                <a:gd name="T62" fmla="*/ 136 w 490"/>
                <a:gd name="T63" fmla="*/ 31 h 225"/>
                <a:gd name="T64" fmla="*/ 29 w 490"/>
                <a:gd name="T65" fmla="*/ 31 h 225"/>
                <a:gd name="T66" fmla="*/ 74 w 490"/>
                <a:gd name="T67" fmla="*/ 73 h 225"/>
                <a:gd name="T68" fmla="*/ 29 w 490"/>
                <a:gd name="T69" fmla="*/ 31 h 225"/>
                <a:gd name="T70" fmla="*/ 490 w 490"/>
                <a:gd name="T71" fmla="*/ 0 h 225"/>
                <a:gd name="T72" fmla="*/ 0 w 490"/>
                <a:gd name="T73"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0" h="225">
                  <a:moveTo>
                    <a:pt x="84" y="162"/>
                  </a:moveTo>
                  <a:lnTo>
                    <a:pt x="84" y="204"/>
                  </a:lnTo>
                  <a:lnTo>
                    <a:pt x="404" y="204"/>
                  </a:lnTo>
                  <a:lnTo>
                    <a:pt x="404" y="162"/>
                  </a:lnTo>
                  <a:lnTo>
                    <a:pt x="84" y="162"/>
                  </a:lnTo>
                  <a:close/>
                  <a:moveTo>
                    <a:pt x="383" y="94"/>
                  </a:moveTo>
                  <a:lnTo>
                    <a:pt x="383" y="138"/>
                  </a:lnTo>
                  <a:lnTo>
                    <a:pt x="427" y="138"/>
                  </a:lnTo>
                  <a:lnTo>
                    <a:pt x="427" y="94"/>
                  </a:lnTo>
                  <a:lnTo>
                    <a:pt x="383" y="94"/>
                  </a:lnTo>
                  <a:close/>
                  <a:moveTo>
                    <a:pt x="320" y="94"/>
                  </a:moveTo>
                  <a:lnTo>
                    <a:pt x="320" y="138"/>
                  </a:lnTo>
                  <a:lnTo>
                    <a:pt x="362" y="138"/>
                  </a:lnTo>
                  <a:lnTo>
                    <a:pt x="362" y="94"/>
                  </a:lnTo>
                  <a:lnTo>
                    <a:pt x="320" y="94"/>
                  </a:lnTo>
                  <a:close/>
                  <a:moveTo>
                    <a:pt x="254" y="94"/>
                  </a:moveTo>
                  <a:lnTo>
                    <a:pt x="254" y="138"/>
                  </a:lnTo>
                  <a:lnTo>
                    <a:pt x="299" y="138"/>
                  </a:lnTo>
                  <a:lnTo>
                    <a:pt x="299" y="94"/>
                  </a:lnTo>
                  <a:lnTo>
                    <a:pt x="254" y="94"/>
                  </a:lnTo>
                  <a:close/>
                  <a:moveTo>
                    <a:pt x="191" y="94"/>
                  </a:moveTo>
                  <a:lnTo>
                    <a:pt x="191" y="138"/>
                  </a:lnTo>
                  <a:lnTo>
                    <a:pt x="233" y="138"/>
                  </a:lnTo>
                  <a:lnTo>
                    <a:pt x="233" y="94"/>
                  </a:lnTo>
                  <a:lnTo>
                    <a:pt x="191" y="94"/>
                  </a:lnTo>
                  <a:close/>
                  <a:moveTo>
                    <a:pt x="126" y="94"/>
                  </a:moveTo>
                  <a:lnTo>
                    <a:pt x="126" y="138"/>
                  </a:lnTo>
                  <a:lnTo>
                    <a:pt x="170" y="138"/>
                  </a:lnTo>
                  <a:lnTo>
                    <a:pt x="170" y="94"/>
                  </a:lnTo>
                  <a:lnTo>
                    <a:pt x="126" y="94"/>
                  </a:lnTo>
                  <a:close/>
                  <a:moveTo>
                    <a:pt x="63" y="94"/>
                  </a:moveTo>
                  <a:lnTo>
                    <a:pt x="63" y="138"/>
                  </a:lnTo>
                  <a:lnTo>
                    <a:pt x="105" y="138"/>
                  </a:lnTo>
                  <a:lnTo>
                    <a:pt x="105" y="94"/>
                  </a:lnTo>
                  <a:lnTo>
                    <a:pt x="63" y="94"/>
                  </a:lnTo>
                  <a:close/>
                  <a:moveTo>
                    <a:pt x="414" y="31"/>
                  </a:moveTo>
                  <a:lnTo>
                    <a:pt x="414" y="73"/>
                  </a:lnTo>
                  <a:lnTo>
                    <a:pt x="458" y="73"/>
                  </a:lnTo>
                  <a:lnTo>
                    <a:pt x="458" y="31"/>
                  </a:lnTo>
                  <a:lnTo>
                    <a:pt x="414" y="31"/>
                  </a:lnTo>
                  <a:close/>
                  <a:moveTo>
                    <a:pt x="351" y="31"/>
                  </a:moveTo>
                  <a:lnTo>
                    <a:pt x="351" y="73"/>
                  </a:lnTo>
                  <a:lnTo>
                    <a:pt x="393" y="73"/>
                  </a:lnTo>
                  <a:lnTo>
                    <a:pt x="393" y="31"/>
                  </a:lnTo>
                  <a:lnTo>
                    <a:pt x="351" y="31"/>
                  </a:lnTo>
                  <a:close/>
                  <a:moveTo>
                    <a:pt x="286" y="31"/>
                  </a:moveTo>
                  <a:lnTo>
                    <a:pt x="286" y="73"/>
                  </a:lnTo>
                  <a:lnTo>
                    <a:pt x="330" y="73"/>
                  </a:lnTo>
                  <a:lnTo>
                    <a:pt x="330" y="31"/>
                  </a:lnTo>
                  <a:lnTo>
                    <a:pt x="286" y="31"/>
                  </a:lnTo>
                  <a:close/>
                  <a:moveTo>
                    <a:pt x="223" y="31"/>
                  </a:moveTo>
                  <a:lnTo>
                    <a:pt x="223" y="73"/>
                  </a:lnTo>
                  <a:lnTo>
                    <a:pt x="265" y="73"/>
                  </a:lnTo>
                  <a:lnTo>
                    <a:pt x="265" y="31"/>
                  </a:lnTo>
                  <a:lnTo>
                    <a:pt x="223" y="31"/>
                  </a:lnTo>
                  <a:close/>
                  <a:moveTo>
                    <a:pt x="157" y="31"/>
                  </a:moveTo>
                  <a:lnTo>
                    <a:pt x="157" y="73"/>
                  </a:lnTo>
                  <a:lnTo>
                    <a:pt x="202" y="73"/>
                  </a:lnTo>
                  <a:lnTo>
                    <a:pt x="202" y="31"/>
                  </a:lnTo>
                  <a:lnTo>
                    <a:pt x="157" y="31"/>
                  </a:lnTo>
                  <a:close/>
                  <a:moveTo>
                    <a:pt x="95" y="31"/>
                  </a:moveTo>
                  <a:lnTo>
                    <a:pt x="95" y="73"/>
                  </a:lnTo>
                  <a:lnTo>
                    <a:pt x="136" y="73"/>
                  </a:lnTo>
                  <a:lnTo>
                    <a:pt x="136" y="31"/>
                  </a:lnTo>
                  <a:lnTo>
                    <a:pt x="95" y="31"/>
                  </a:lnTo>
                  <a:close/>
                  <a:moveTo>
                    <a:pt x="29" y="31"/>
                  </a:moveTo>
                  <a:lnTo>
                    <a:pt x="29" y="73"/>
                  </a:lnTo>
                  <a:lnTo>
                    <a:pt x="74" y="73"/>
                  </a:lnTo>
                  <a:lnTo>
                    <a:pt x="74" y="31"/>
                  </a:lnTo>
                  <a:lnTo>
                    <a:pt x="29" y="31"/>
                  </a:lnTo>
                  <a:close/>
                  <a:moveTo>
                    <a:pt x="0" y="0"/>
                  </a:moveTo>
                  <a:lnTo>
                    <a:pt x="490" y="0"/>
                  </a:lnTo>
                  <a:lnTo>
                    <a:pt x="490" y="225"/>
                  </a:lnTo>
                  <a:lnTo>
                    <a:pt x="0" y="225"/>
                  </a:lnTo>
                  <a:lnTo>
                    <a:pt x="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49" name="Freeform 946"/>
            <p:cNvSpPr/>
            <p:nvPr/>
          </p:nvSpPr>
          <p:spPr bwMode="auto">
            <a:xfrm>
              <a:off x="11397229" y="906463"/>
              <a:ext cx="449263" cy="107950"/>
            </a:xfrm>
            <a:custGeom>
              <a:avLst/>
              <a:gdLst>
                <a:gd name="T0" fmla="*/ 141 w 283"/>
                <a:gd name="T1" fmla="*/ 0 h 68"/>
                <a:gd name="T2" fmla="*/ 191 w 283"/>
                <a:gd name="T3" fmla="*/ 2 h 68"/>
                <a:gd name="T4" fmla="*/ 238 w 283"/>
                <a:gd name="T5" fmla="*/ 16 h 68"/>
                <a:gd name="T6" fmla="*/ 283 w 283"/>
                <a:gd name="T7" fmla="*/ 34 h 68"/>
                <a:gd name="T8" fmla="*/ 262 w 283"/>
                <a:gd name="T9" fmla="*/ 68 h 68"/>
                <a:gd name="T10" fmla="*/ 225 w 283"/>
                <a:gd name="T11" fmla="*/ 52 h 68"/>
                <a:gd name="T12" fmla="*/ 186 w 283"/>
                <a:gd name="T13" fmla="*/ 42 h 68"/>
                <a:gd name="T14" fmla="*/ 141 w 283"/>
                <a:gd name="T15" fmla="*/ 39 h 68"/>
                <a:gd name="T16" fmla="*/ 97 w 283"/>
                <a:gd name="T17" fmla="*/ 42 h 68"/>
                <a:gd name="T18" fmla="*/ 58 w 283"/>
                <a:gd name="T19" fmla="*/ 52 h 68"/>
                <a:gd name="T20" fmla="*/ 21 w 283"/>
                <a:gd name="T21" fmla="*/ 68 h 68"/>
                <a:gd name="T22" fmla="*/ 0 w 283"/>
                <a:gd name="T23" fmla="*/ 34 h 68"/>
                <a:gd name="T24" fmla="*/ 44 w 283"/>
                <a:gd name="T25" fmla="*/ 16 h 68"/>
                <a:gd name="T26" fmla="*/ 92 w 283"/>
                <a:gd name="T27" fmla="*/ 2 h 68"/>
                <a:gd name="T28" fmla="*/ 141 w 283"/>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68">
                  <a:moveTo>
                    <a:pt x="141" y="0"/>
                  </a:moveTo>
                  <a:lnTo>
                    <a:pt x="191" y="2"/>
                  </a:lnTo>
                  <a:lnTo>
                    <a:pt x="238" y="16"/>
                  </a:lnTo>
                  <a:lnTo>
                    <a:pt x="283" y="34"/>
                  </a:lnTo>
                  <a:lnTo>
                    <a:pt x="262" y="68"/>
                  </a:lnTo>
                  <a:lnTo>
                    <a:pt x="225" y="52"/>
                  </a:lnTo>
                  <a:lnTo>
                    <a:pt x="186" y="42"/>
                  </a:lnTo>
                  <a:lnTo>
                    <a:pt x="141" y="39"/>
                  </a:lnTo>
                  <a:lnTo>
                    <a:pt x="97" y="42"/>
                  </a:lnTo>
                  <a:lnTo>
                    <a:pt x="58" y="52"/>
                  </a:lnTo>
                  <a:lnTo>
                    <a:pt x="21" y="68"/>
                  </a:lnTo>
                  <a:lnTo>
                    <a:pt x="0" y="34"/>
                  </a:lnTo>
                  <a:lnTo>
                    <a:pt x="44" y="16"/>
                  </a:lnTo>
                  <a:lnTo>
                    <a:pt x="92" y="2"/>
                  </a:lnTo>
                  <a:lnTo>
                    <a:pt x="14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50" name="Freeform 947"/>
            <p:cNvSpPr/>
            <p:nvPr/>
          </p:nvSpPr>
          <p:spPr bwMode="auto">
            <a:xfrm>
              <a:off x="11322617" y="785813"/>
              <a:ext cx="598488" cy="123825"/>
            </a:xfrm>
            <a:custGeom>
              <a:avLst/>
              <a:gdLst>
                <a:gd name="T0" fmla="*/ 188 w 377"/>
                <a:gd name="T1" fmla="*/ 0 h 78"/>
                <a:gd name="T2" fmla="*/ 256 w 377"/>
                <a:gd name="T3" fmla="*/ 5 h 78"/>
                <a:gd name="T4" fmla="*/ 319 w 377"/>
                <a:gd name="T5" fmla="*/ 18 h 78"/>
                <a:gd name="T6" fmla="*/ 377 w 377"/>
                <a:gd name="T7" fmla="*/ 44 h 78"/>
                <a:gd name="T8" fmla="*/ 359 w 377"/>
                <a:gd name="T9" fmla="*/ 78 h 78"/>
                <a:gd name="T10" fmla="*/ 306 w 377"/>
                <a:gd name="T11" fmla="*/ 58 h 78"/>
                <a:gd name="T12" fmla="*/ 249 w 377"/>
                <a:gd name="T13" fmla="*/ 44 h 78"/>
                <a:gd name="T14" fmla="*/ 188 w 377"/>
                <a:gd name="T15" fmla="*/ 39 h 78"/>
                <a:gd name="T16" fmla="*/ 128 w 377"/>
                <a:gd name="T17" fmla="*/ 44 h 78"/>
                <a:gd name="T18" fmla="*/ 70 w 377"/>
                <a:gd name="T19" fmla="*/ 58 h 78"/>
                <a:gd name="T20" fmla="*/ 18 w 377"/>
                <a:gd name="T21" fmla="*/ 78 h 78"/>
                <a:gd name="T22" fmla="*/ 0 w 377"/>
                <a:gd name="T23" fmla="*/ 44 h 78"/>
                <a:gd name="T24" fmla="*/ 57 w 377"/>
                <a:gd name="T25" fmla="*/ 18 h 78"/>
                <a:gd name="T26" fmla="*/ 120 w 377"/>
                <a:gd name="T27" fmla="*/ 5 h 78"/>
                <a:gd name="T28" fmla="*/ 188 w 377"/>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7" h="78">
                  <a:moveTo>
                    <a:pt x="188" y="0"/>
                  </a:moveTo>
                  <a:lnTo>
                    <a:pt x="256" y="5"/>
                  </a:lnTo>
                  <a:lnTo>
                    <a:pt x="319" y="18"/>
                  </a:lnTo>
                  <a:lnTo>
                    <a:pt x="377" y="44"/>
                  </a:lnTo>
                  <a:lnTo>
                    <a:pt x="359" y="78"/>
                  </a:lnTo>
                  <a:lnTo>
                    <a:pt x="306" y="58"/>
                  </a:lnTo>
                  <a:lnTo>
                    <a:pt x="249" y="44"/>
                  </a:lnTo>
                  <a:lnTo>
                    <a:pt x="188" y="39"/>
                  </a:lnTo>
                  <a:lnTo>
                    <a:pt x="128" y="44"/>
                  </a:lnTo>
                  <a:lnTo>
                    <a:pt x="70" y="58"/>
                  </a:lnTo>
                  <a:lnTo>
                    <a:pt x="18" y="78"/>
                  </a:lnTo>
                  <a:lnTo>
                    <a:pt x="0" y="44"/>
                  </a:lnTo>
                  <a:lnTo>
                    <a:pt x="57" y="18"/>
                  </a:lnTo>
                  <a:lnTo>
                    <a:pt x="120" y="5"/>
                  </a:lnTo>
                  <a:lnTo>
                    <a:pt x="18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51" name="Freeform 948"/>
            <p:cNvSpPr/>
            <p:nvPr/>
          </p:nvSpPr>
          <p:spPr bwMode="auto">
            <a:xfrm>
              <a:off x="20799992" y="7458075"/>
              <a:ext cx="444500" cy="414338"/>
            </a:xfrm>
            <a:custGeom>
              <a:avLst/>
              <a:gdLst>
                <a:gd name="T0" fmla="*/ 65 w 280"/>
                <a:gd name="T1" fmla="*/ 0 h 261"/>
                <a:gd name="T2" fmla="*/ 173 w 280"/>
                <a:gd name="T3" fmla="*/ 55 h 261"/>
                <a:gd name="T4" fmla="*/ 207 w 280"/>
                <a:gd name="T5" fmla="*/ 26 h 261"/>
                <a:gd name="T6" fmla="*/ 220 w 280"/>
                <a:gd name="T7" fmla="*/ 18 h 261"/>
                <a:gd name="T8" fmla="*/ 236 w 280"/>
                <a:gd name="T9" fmla="*/ 10 h 261"/>
                <a:gd name="T10" fmla="*/ 251 w 280"/>
                <a:gd name="T11" fmla="*/ 5 h 261"/>
                <a:gd name="T12" fmla="*/ 267 w 280"/>
                <a:gd name="T13" fmla="*/ 5 h 261"/>
                <a:gd name="T14" fmla="*/ 277 w 280"/>
                <a:gd name="T15" fmla="*/ 7 h 261"/>
                <a:gd name="T16" fmla="*/ 280 w 280"/>
                <a:gd name="T17" fmla="*/ 21 h 261"/>
                <a:gd name="T18" fmla="*/ 277 w 280"/>
                <a:gd name="T19" fmla="*/ 34 h 261"/>
                <a:gd name="T20" fmla="*/ 267 w 280"/>
                <a:gd name="T21" fmla="*/ 49 h 261"/>
                <a:gd name="T22" fmla="*/ 259 w 280"/>
                <a:gd name="T23" fmla="*/ 65 h 261"/>
                <a:gd name="T24" fmla="*/ 249 w 280"/>
                <a:gd name="T25" fmla="*/ 75 h 261"/>
                <a:gd name="T26" fmla="*/ 215 w 280"/>
                <a:gd name="T27" fmla="*/ 104 h 261"/>
                <a:gd name="T28" fmla="*/ 251 w 280"/>
                <a:gd name="T29" fmla="*/ 222 h 261"/>
                <a:gd name="T30" fmla="*/ 225 w 280"/>
                <a:gd name="T31" fmla="*/ 240 h 261"/>
                <a:gd name="T32" fmla="*/ 170 w 280"/>
                <a:gd name="T33" fmla="*/ 141 h 261"/>
                <a:gd name="T34" fmla="*/ 123 w 280"/>
                <a:gd name="T35" fmla="*/ 180 h 261"/>
                <a:gd name="T36" fmla="*/ 126 w 280"/>
                <a:gd name="T37" fmla="*/ 240 h 261"/>
                <a:gd name="T38" fmla="*/ 102 w 280"/>
                <a:gd name="T39" fmla="*/ 261 h 261"/>
                <a:gd name="T40" fmla="*/ 71 w 280"/>
                <a:gd name="T41" fmla="*/ 183 h 261"/>
                <a:gd name="T42" fmla="*/ 0 w 280"/>
                <a:gd name="T43" fmla="*/ 138 h 261"/>
                <a:gd name="T44" fmla="*/ 23 w 280"/>
                <a:gd name="T45" fmla="*/ 120 h 261"/>
                <a:gd name="T46" fmla="*/ 81 w 280"/>
                <a:gd name="T47" fmla="*/ 133 h 261"/>
                <a:gd name="T48" fmla="*/ 128 w 280"/>
                <a:gd name="T49" fmla="*/ 91 h 261"/>
                <a:gd name="T50" fmla="*/ 42 w 280"/>
                <a:gd name="T51" fmla="*/ 21 h 261"/>
                <a:gd name="T52" fmla="*/ 65 w 280"/>
                <a:gd name="T53"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261">
                  <a:moveTo>
                    <a:pt x="65" y="0"/>
                  </a:moveTo>
                  <a:lnTo>
                    <a:pt x="173" y="55"/>
                  </a:lnTo>
                  <a:lnTo>
                    <a:pt x="207" y="26"/>
                  </a:lnTo>
                  <a:lnTo>
                    <a:pt x="220" y="18"/>
                  </a:lnTo>
                  <a:lnTo>
                    <a:pt x="236" y="10"/>
                  </a:lnTo>
                  <a:lnTo>
                    <a:pt x="251" y="5"/>
                  </a:lnTo>
                  <a:lnTo>
                    <a:pt x="267" y="5"/>
                  </a:lnTo>
                  <a:lnTo>
                    <a:pt x="277" y="7"/>
                  </a:lnTo>
                  <a:lnTo>
                    <a:pt x="280" y="21"/>
                  </a:lnTo>
                  <a:lnTo>
                    <a:pt x="277" y="34"/>
                  </a:lnTo>
                  <a:lnTo>
                    <a:pt x="267" y="49"/>
                  </a:lnTo>
                  <a:lnTo>
                    <a:pt x="259" y="65"/>
                  </a:lnTo>
                  <a:lnTo>
                    <a:pt x="249" y="75"/>
                  </a:lnTo>
                  <a:lnTo>
                    <a:pt x="215" y="104"/>
                  </a:lnTo>
                  <a:lnTo>
                    <a:pt x="251" y="222"/>
                  </a:lnTo>
                  <a:lnTo>
                    <a:pt x="225" y="240"/>
                  </a:lnTo>
                  <a:lnTo>
                    <a:pt x="170" y="141"/>
                  </a:lnTo>
                  <a:lnTo>
                    <a:pt x="123" y="180"/>
                  </a:lnTo>
                  <a:lnTo>
                    <a:pt x="126" y="240"/>
                  </a:lnTo>
                  <a:lnTo>
                    <a:pt x="102" y="261"/>
                  </a:lnTo>
                  <a:lnTo>
                    <a:pt x="71" y="183"/>
                  </a:lnTo>
                  <a:lnTo>
                    <a:pt x="0" y="138"/>
                  </a:lnTo>
                  <a:lnTo>
                    <a:pt x="23" y="120"/>
                  </a:lnTo>
                  <a:lnTo>
                    <a:pt x="81" y="133"/>
                  </a:lnTo>
                  <a:lnTo>
                    <a:pt x="128" y="91"/>
                  </a:lnTo>
                  <a:lnTo>
                    <a:pt x="42" y="21"/>
                  </a:lnTo>
                  <a:lnTo>
                    <a:pt x="6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52" name="Freeform 949"/>
            <p:cNvSpPr/>
            <p:nvPr/>
          </p:nvSpPr>
          <p:spPr bwMode="auto">
            <a:xfrm>
              <a:off x="19877654" y="8185150"/>
              <a:ext cx="211138" cy="207963"/>
            </a:xfrm>
            <a:custGeom>
              <a:avLst/>
              <a:gdLst>
                <a:gd name="T0" fmla="*/ 65 w 133"/>
                <a:gd name="T1" fmla="*/ 0 h 131"/>
                <a:gd name="T2" fmla="*/ 91 w 133"/>
                <a:gd name="T3" fmla="*/ 5 h 131"/>
                <a:gd name="T4" fmla="*/ 112 w 133"/>
                <a:gd name="T5" fmla="*/ 18 h 131"/>
                <a:gd name="T6" fmla="*/ 128 w 133"/>
                <a:gd name="T7" fmla="*/ 39 h 131"/>
                <a:gd name="T8" fmla="*/ 133 w 133"/>
                <a:gd name="T9" fmla="*/ 65 h 131"/>
                <a:gd name="T10" fmla="*/ 128 w 133"/>
                <a:gd name="T11" fmla="*/ 91 h 131"/>
                <a:gd name="T12" fmla="*/ 112 w 133"/>
                <a:gd name="T13" fmla="*/ 112 h 131"/>
                <a:gd name="T14" fmla="*/ 91 w 133"/>
                <a:gd name="T15" fmla="*/ 125 h 131"/>
                <a:gd name="T16" fmla="*/ 65 w 133"/>
                <a:gd name="T17" fmla="*/ 131 h 131"/>
                <a:gd name="T18" fmla="*/ 39 w 133"/>
                <a:gd name="T19" fmla="*/ 125 h 131"/>
                <a:gd name="T20" fmla="*/ 18 w 133"/>
                <a:gd name="T21" fmla="*/ 112 h 131"/>
                <a:gd name="T22" fmla="*/ 5 w 133"/>
                <a:gd name="T23" fmla="*/ 91 h 131"/>
                <a:gd name="T24" fmla="*/ 0 w 133"/>
                <a:gd name="T25" fmla="*/ 65 h 131"/>
                <a:gd name="T26" fmla="*/ 5 w 133"/>
                <a:gd name="T27" fmla="*/ 39 h 131"/>
                <a:gd name="T28" fmla="*/ 18 w 133"/>
                <a:gd name="T29" fmla="*/ 18 h 131"/>
                <a:gd name="T30" fmla="*/ 39 w 133"/>
                <a:gd name="T31" fmla="*/ 5 h 131"/>
                <a:gd name="T32" fmla="*/ 65 w 133"/>
                <a:gd name="T3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131">
                  <a:moveTo>
                    <a:pt x="65" y="0"/>
                  </a:moveTo>
                  <a:lnTo>
                    <a:pt x="91" y="5"/>
                  </a:lnTo>
                  <a:lnTo>
                    <a:pt x="112" y="18"/>
                  </a:lnTo>
                  <a:lnTo>
                    <a:pt x="128" y="39"/>
                  </a:lnTo>
                  <a:lnTo>
                    <a:pt x="133" y="65"/>
                  </a:lnTo>
                  <a:lnTo>
                    <a:pt x="128" y="91"/>
                  </a:lnTo>
                  <a:lnTo>
                    <a:pt x="112" y="112"/>
                  </a:lnTo>
                  <a:lnTo>
                    <a:pt x="91" y="125"/>
                  </a:lnTo>
                  <a:lnTo>
                    <a:pt x="65" y="131"/>
                  </a:lnTo>
                  <a:lnTo>
                    <a:pt x="39" y="125"/>
                  </a:lnTo>
                  <a:lnTo>
                    <a:pt x="18" y="112"/>
                  </a:lnTo>
                  <a:lnTo>
                    <a:pt x="5" y="91"/>
                  </a:lnTo>
                  <a:lnTo>
                    <a:pt x="0" y="65"/>
                  </a:lnTo>
                  <a:lnTo>
                    <a:pt x="5" y="39"/>
                  </a:lnTo>
                  <a:lnTo>
                    <a:pt x="18" y="18"/>
                  </a:lnTo>
                  <a:lnTo>
                    <a:pt x="39" y="5"/>
                  </a:lnTo>
                  <a:lnTo>
                    <a:pt x="6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53" name="Rectangle 950"/>
            <p:cNvSpPr>
              <a:spLocks noChangeArrowheads="1"/>
            </p:cNvSpPr>
            <p:nvPr/>
          </p:nvSpPr>
          <p:spPr bwMode="auto">
            <a:xfrm>
              <a:off x="19968142" y="8131175"/>
              <a:ext cx="25400" cy="36513"/>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154" name="Rectangle 951"/>
            <p:cNvSpPr>
              <a:spLocks noChangeArrowheads="1"/>
            </p:cNvSpPr>
            <p:nvPr/>
          </p:nvSpPr>
          <p:spPr bwMode="auto">
            <a:xfrm>
              <a:off x="20101492" y="8275638"/>
              <a:ext cx="38100" cy="25400"/>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155" name="Rectangle 952"/>
            <p:cNvSpPr>
              <a:spLocks noChangeArrowheads="1"/>
            </p:cNvSpPr>
            <p:nvPr/>
          </p:nvSpPr>
          <p:spPr bwMode="auto">
            <a:xfrm>
              <a:off x="19968142" y="8408988"/>
              <a:ext cx="25400" cy="38100"/>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156" name="Rectangle 953"/>
            <p:cNvSpPr>
              <a:spLocks noChangeArrowheads="1"/>
            </p:cNvSpPr>
            <p:nvPr/>
          </p:nvSpPr>
          <p:spPr bwMode="auto">
            <a:xfrm>
              <a:off x="19823679" y="8275638"/>
              <a:ext cx="36513" cy="25400"/>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157" name="Freeform 954"/>
            <p:cNvSpPr/>
            <p:nvPr/>
          </p:nvSpPr>
          <p:spPr bwMode="auto">
            <a:xfrm>
              <a:off x="20055454" y="8167688"/>
              <a:ext cx="46038" cy="46038"/>
            </a:xfrm>
            <a:custGeom>
              <a:avLst/>
              <a:gdLst>
                <a:gd name="T0" fmla="*/ 19 w 29"/>
                <a:gd name="T1" fmla="*/ 0 h 29"/>
                <a:gd name="T2" fmla="*/ 29 w 29"/>
                <a:gd name="T3" fmla="*/ 11 h 29"/>
                <a:gd name="T4" fmla="*/ 13 w 29"/>
                <a:gd name="T5" fmla="*/ 29 h 29"/>
                <a:gd name="T6" fmla="*/ 0 w 29"/>
                <a:gd name="T7" fmla="*/ 16 h 29"/>
                <a:gd name="T8" fmla="*/ 19 w 29"/>
                <a:gd name="T9" fmla="*/ 0 h 29"/>
              </a:gdLst>
              <a:ahLst/>
              <a:cxnLst>
                <a:cxn ang="0">
                  <a:pos x="T0" y="T1"/>
                </a:cxn>
                <a:cxn ang="0">
                  <a:pos x="T2" y="T3"/>
                </a:cxn>
                <a:cxn ang="0">
                  <a:pos x="T4" y="T5"/>
                </a:cxn>
                <a:cxn ang="0">
                  <a:pos x="T6" y="T7"/>
                </a:cxn>
                <a:cxn ang="0">
                  <a:pos x="T8" y="T9"/>
                </a:cxn>
              </a:cxnLst>
              <a:rect l="0" t="0" r="r" b="b"/>
              <a:pathLst>
                <a:path w="29" h="29">
                  <a:moveTo>
                    <a:pt x="19" y="0"/>
                  </a:moveTo>
                  <a:lnTo>
                    <a:pt x="29" y="11"/>
                  </a:lnTo>
                  <a:lnTo>
                    <a:pt x="13" y="29"/>
                  </a:lnTo>
                  <a:lnTo>
                    <a:pt x="0" y="16"/>
                  </a:lnTo>
                  <a:lnTo>
                    <a:pt x="1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58" name="Freeform 955"/>
            <p:cNvSpPr/>
            <p:nvPr/>
          </p:nvSpPr>
          <p:spPr bwMode="auto">
            <a:xfrm>
              <a:off x="20055454" y="8362950"/>
              <a:ext cx="46038" cy="46038"/>
            </a:xfrm>
            <a:custGeom>
              <a:avLst/>
              <a:gdLst>
                <a:gd name="T0" fmla="*/ 13 w 29"/>
                <a:gd name="T1" fmla="*/ 0 h 29"/>
                <a:gd name="T2" fmla="*/ 29 w 29"/>
                <a:gd name="T3" fmla="*/ 19 h 29"/>
                <a:gd name="T4" fmla="*/ 19 w 29"/>
                <a:gd name="T5" fmla="*/ 29 h 29"/>
                <a:gd name="T6" fmla="*/ 0 w 29"/>
                <a:gd name="T7" fmla="*/ 13 h 29"/>
                <a:gd name="T8" fmla="*/ 13 w 29"/>
                <a:gd name="T9" fmla="*/ 0 h 29"/>
              </a:gdLst>
              <a:ahLst/>
              <a:cxnLst>
                <a:cxn ang="0">
                  <a:pos x="T0" y="T1"/>
                </a:cxn>
                <a:cxn ang="0">
                  <a:pos x="T2" y="T3"/>
                </a:cxn>
                <a:cxn ang="0">
                  <a:pos x="T4" y="T5"/>
                </a:cxn>
                <a:cxn ang="0">
                  <a:pos x="T6" y="T7"/>
                </a:cxn>
                <a:cxn ang="0">
                  <a:pos x="T8" y="T9"/>
                </a:cxn>
              </a:cxnLst>
              <a:rect l="0" t="0" r="r" b="b"/>
              <a:pathLst>
                <a:path w="29" h="29">
                  <a:moveTo>
                    <a:pt x="13" y="0"/>
                  </a:moveTo>
                  <a:lnTo>
                    <a:pt x="29" y="19"/>
                  </a:lnTo>
                  <a:lnTo>
                    <a:pt x="19" y="29"/>
                  </a:lnTo>
                  <a:lnTo>
                    <a:pt x="0" y="13"/>
                  </a:lnTo>
                  <a:lnTo>
                    <a:pt x="1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59" name="Freeform 956"/>
            <p:cNvSpPr/>
            <p:nvPr/>
          </p:nvSpPr>
          <p:spPr bwMode="auto">
            <a:xfrm>
              <a:off x="19860192" y="8362950"/>
              <a:ext cx="46038" cy="46038"/>
            </a:xfrm>
            <a:custGeom>
              <a:avLst/>
              <a:gdLst>
                <a:gd name="T0" fmla="*/ 16 w 29"/>
                <a:gd name="T1" fmla="*/ 0 h 29"/>
                <a:gd name="T2" fmla="*/ 29 w 29"/>
                <a:gd name="T3" fmla="*/ 13 h 29"/>
                <a:gd name="T4" fmla="*/ 13 w 29"/>
                <a:gd name="T5" fmla="*/ 29 h 29"/>
                <a:gd name="T6" fmla="*/ 0 w 29"/>
                <a:gd name="T7" fmla="*/ 19 h 29"/>
                <a:gd name="T8" fmla="*/ 16 w 29"/>
                <a:gd name="T9" fmla="*/ 0 h 29"/>
              </a:gdLst>
              <a:ahLst/>
              <a:cxnLst>
                <a:cxn ang="0">
                  <a:pos x="T0" y="T1"/>
                </a:cxn>
                <a:cxn ang="0">
                  <a:pos x="T2" y="T3"/>
                </a:cxn>
                <a:cxn ang="0">
                  <a:pos x="T4" y="T5"/>
                </a:cxn>
                <a:cxn ang="0">
                  <a:pos x="T6" y="T7"/>
                </a:cxn>
                <a:cxn ang="0">
                  <a:pos x="T8" y="T9"/>
                </a:cxn>
              </a:cxnLst>
              <a:rect l="0" t="0" r="r" b="b"/>
              <a:pathLst>
                <a:path w="29" h="29">
                  <a:moveTo>
                    <a:pt x="16" y="0"/>
                  </a:moveTo>
                  <a:lnTo>
                    <a:pt x="29" y="13"/>
                  </a:lnTo>
                  <a:lnTo>
                    <a:pt x="13" y="29"/>
                  </a:lnTo>
                  <a:lnTo>
                    <a:pt x="0" y="19"/>
                  </a:lnTo>
                  <a:lnTo>
                    <a:pt x="1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60" name="Freeform 957"/>
            <p:cNvSpPr/>
            <p:nvPr/>
          </p:nvSpPr>
          <p:spPr bwMode="auto">
            <a:xfrm>
              <a:off x="19860192" y="8167688"/>
              <a:ext cx="46038" cy="46038"/>
            </a:xfrm>
            <a:custGeom>
              <a:avLst/>
              <a:gdLst>
                <a:gd name="T0" fmla="*/ 13 w 29"/>
                <a:gd name="T1" fmla="*/ 0 h 29"/>
                <a:gd name="T2" fmla="*/ 29 w 29"/>
                <a:gd name="T3" fmla="*/ 16 h 29"/>
                <a:gd name="T4" fmla="*/ 16 w 29"/>
                <a:gd name="T5" fmla="*/ 29 h 29"/>
                <a:gd name="T6" fmla="*/ 0 w 29"/>
                <a:gd name="T7" fmla="*/ 11 h 29"/>
                <a:gd name="T8" fmla="*/ 13 w 29"/>
                <a:gd name="T9" fmla="*/ 0 h 29"/>
              </a:gdLst>
              <a:ahLst/>
              <a:cxnLst>
                <a:cxn ang="0">
                  <a:pos x="T0" y="T1"/>
                </a:cxn>
                <a:cxn ang="0">
                  <a:pos x="T2" y="T3"/>
                </a:cxn>
                <a:cxn ang="0">
                  <a:pos x="T4" y="T5"/>
                </a:cxn>
                <a:cxn ang="0">
                  <a:pos x="T6" y="T7"/>
                </a:cxn>
                <a:cxn ang="0">
                  <a:pos x="T8" y="T9"/>
                </a:cxn>
              </a:cxnLst>
              <a:rect l="0" t="0" r="r" b="b"/>
              <a:pathLst>
                <a:path w="29" h="29">
                  <a:moveTo>
                    <a:pt x="13" y="0"/>
                  </a:moveTo>
                  <a:lnTo>
                    <a:pt x="29" y="16"/>
                  </a:lnTo>
                  <a:lnTo>
                    <a:pt x="16" y="29"/>
                  </a:lnTo>
                  <a:lnTo>
                    <a:pt x="0" y="11"/>
                  </a:lnTo>
                  <a:lnTo>
                    <a:pt x="1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61" name="Freeform 958"/>
            <p:cNvSpPr/>
            <p:nvPr/>
          </p:nvSpPr>
          <p:spPr bwMode="auto">
            <a:xfrm>
              <a:off x="20014179" y="8134350"/>
              <a:ext cx="41275" cy="46038"/>
            </a:xfrm>
            <a:custGeom>
              <a:avLst/>
              <a:gdLst>
                <a:gd name="T0" fmla="*/ 11 w 26"/>
                <a:gd name="T1" fmla="*/ 0 h 29"/>
                <a:gd name="T2" fmla="*/ 26 w 26"/>
                <a:gd name="T3" fmla="*/ 8 h 29"/>
                <a:gd name="T4" fmla="*/ 16 w 26"/>
                <a:gd name="T5" fmla="*/ 29 h 29"/>
                <a:gd name="T6" fmla="*/ 0 w 26"/>
                <a:gd name="T7" fmla="*/ 24 h 29"/>
                <a:gd name="T8" fmla="*/ 11 w 26"/>
                <a:gd name="T9" fmla="*/ 0 h 29"/>
              </a:gdLst>
              <a:ahLst/>
              <a:cxnLst>
                <a:cxn ang="0">
                  <a:pos x="T0" y="T1"/>
                </a:cxn>
                <a:cxn ang="0">
                  <a:pos x="T2" y="T3"/>
                </a:cxn>
                <a:cxn ang="0">
                  <a:pos x="T4" y="T5"/>
                </a:cxn>
                <a:cxn ang="0">
                  <a:pos x="T6" y="T7"/>
                </a:cxn>
                <a:cxn ang="0">
                  <a:pos x="T8" y="T9"/>
                </a:cxn>
              </a:cxnLst>
              <a:rect l="0" t="0" r="r" b="b"/>
              <a:pathLst>
                <a:path w="26" h="29">
                  <a:moveTo>
                    <a:pt x="11" y="0"/>
                  </a:moveTo>
                  <a:lnTo>
                    <a:pt x="26" y="8"/>
                  </a:lnTo>
                  <a:lnTo>
                    <a:pt x="16" y="29"/>
                  </a:lnTo>
                  <a:lnTo>
                    <a:pt x="0" y="24"/>
                  </a:lnTo>
                  <a:lnTo>
                    <a:pt x="1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62" name="Freeform 959"/>
            <p:cNvSpPr/>
            <p:nvPr/>
          </p:nvSpPr>
          <p:spPr bwMode="auto">
            <a:xfrm>
              <a:off x="20088792" y="8321675"/>
              <a:ext cx="46038" cy="38100"/>
            </a:xfrm>
            <a:custGeom>
              <a:avLst/>
              <a:gdLst>
                <a:gd name="T0" fmla="*/ 5 w 29"/>
                <a:gd name="T1" fmla="*/ 0 h 24"/>
                <a:gd name="T2" fmla="*/ 29 w 29"/>
                <a:gd name="T3" fmla="*/ 8 h 24"/>
                <a:gd name="T4" fmla="*/ 21 w 29"/>
                <a:gd name="T5" fmla="*/ 24 h 24"/>
                <a:gd name="T6" fmla="*/ 0 w 29"/>
                <a:gd name="T7" fmla="*/ 16 h 24"/>
                <a:gd name="T8" fmla="*/ 5 w 29"/>
                <a:gd name="T9" fmla="*/ 0 h 24"/>
              </a:gdLst>
              <a:ahLst/>
              <a:cxnLst>
                <a:cxn ang="0">
                  <a:pos x="T0" y="T1"/>
                </a:cxn>
                <a:cxn ang="0">
                  <a:pos x="T2" y="T3"/>
                </a:cxn>
                <a:cxn ang="0">
                  <a:pos x="T4" y="T5"/>
                </a:cxn>
                <a:cxn ang="0">
                  <a:pos x="T6" y="T7"/>
                </a:cxn>
                <a:cxn ang="0">
                  <a:pos x="T8" y="T9"/>
                </a:cxn>
              </a:cxnLst>
              <a:rect l="0" t="0" r="r" b="b"/>
              <a:pathLst>
                <a:path w="29" h="24">
                  <a:moveTo>
                    <a:pt x="5" y="0"/>
                  </a:moveTo>
                  <a:lnTo>
                    <a:pt x="29" y="8"/>
                  </a:lnTo>
                  <a:lnTo>
                    <a:pt x="21" y="24"/>
                  </a:lnTo>
                  <a:lnTo>
                    <a:pt x="0" y="16"/>
                  </a:lnTo>
                  <a:lnTo>
                    <a:pt x="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63" name="Freeform 960"/>
            <p:cNvSpPr/>
            <p:nvPr/>
          </p:nvSpPr>
          <p:spPr bwMode="auto">
            <a:xfrm>
              <a:off x="19910992" y="8396288"/>
              <a:ext cx="36513" cy="42863"/>
            </a:xfrm>
            <a:custGeom>
              <a:avLst/>
              <a:gdLst>
                <a:gd name="T0" fmla="*/ 7 w 23"/>
                <a:gd name="T1" fmla="*/ 0 h 27"/>
                <a:gd name="T2" fmla="*/ 23 w 23"/>
                <a:gd name="T3" fmla="*/ 6 h 27"/>
                <a:gd name="T4" fmla="*/ 15 w 23"/>
                <a:gd name="T5" fmla="*/ 27 h 27"/>
                <a:gd name="T6" fmla="*/ 0 w 23"/>
                <a:gd name="T7" fmla="*/ 21 h 27"/>
                <a:gd name="T8" fmla="*/ 7 w 23"/>
                <a:gd name="T9" fmla="*/ 0 h 27"/>
              </a:gdLst>
              <a:ahLst/>
              <a:cxnLst>
                <a:cxn ang="0">
                  <a:pos x="T0" y="T1"/>
                </a:cxn>
                <a:cxn ang="0">
                  <a:pos x="T2" y="T3"/>
                </a:cxn>
                <a:cxn ang="0">
                  <a:pos x="T4" y="T5"/>
                </a:cxn>
                <a:cxn ang="0">
                  <a:pos x="T6" y="T7"/>
                </a:cxn>
                <a:cxn ang="0">
                  <a:pos x="T8" y="T9"/>
                </a:cxn>
              </a:cxnLst>
              <a:rect l="0" t="0" r="r" b="b"/>
              <a:pathLst>
                <a:path w="23" h="27">
                  <a:moveTo>
                    <a:pt x="7" y="0"/>
                  </a:moveTo>
                  <a:lnTo>
                    <a:pt x="23" y="6"/>
                  </a:lnTo>
                  <a:lnTo>
                    <a:pt x="15" y="27"/>
                  </a:lnTo>
                  <a:lnTo>
                    <a:pt x="0" y="21"/>
                  </a:lnTo>
                  <a:lnTo>
                    <a:pt x="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64" name="Freeform 961"/>
            <p:cNvSpPr/>
            <p:nvPr/>
          </p:nvSpPr>
          <p:spPr bwMode="auto">
            <a:xfrm>
              <a:off x="19831617" y="8213725"/>
              <a:ext cx="46038" cy="41275"/>
            </a:xfrm>
            <a:custGeom>
              <a:avLst/>
              <a:gdLst>
                <a:gd name="T0" fmla="*/ 5 w 29"/>
                <a:gd name="T1" fmla="*/ 0 h 26"/>
                <a:gd name="T2" fmla="*/ 29 w 29"/>
                <a:gd name="T3" fmla="*/ 11 h 26"/>
                <a:gd name="T4" fmla="*/ 21 w 29"/>
                <a:gd name="T5" fmla="*/ 26 h 26"/>
                <a:gd name="T6" fmla="*/ 0 w 29"/>
                <a:gd name="T7" fmla="*/ 16 h 26"/>
                <a:gd name="T8" fmla="*/ 5 w 29"/>
                <a:gd name="T9" fmla="*/ 0 h 26"/>
              </a:gdLst>
              <a:ahLst/>
              <a:cxnLst>
                <a:cxn ang="0">
                  <a:pos x="T0" y="T1"/>
                </a:cxn>
                <a:cxn ang="0">
                  <a:pos x="T2" y="T3"/>
                </a:cxn>
                <a:cxn ang="0">
                  <a:pos x="T4" y="T5"/>
                </a:cxn>
                <a:cxn ang="0">
                  <a:pos x="T6" y="T7"/>
                </a:cxn>
                <a:cxn ang="0">
                  <a:pos x="T8" y="T9"/>
                </a:cxn>
              </a:cxnLst>
              <a:rect l="0" t="0" r="r" b="b"/>
              <a:pathLst>
                <a:path w="29" h="26">
                  <a:moveTo>
                    <a:pt x="5" y="0"/>
                  </a:moveTo>
                  <a:lnTo>
                    <a:pt x="29" y="11"/>
                  </a:lnTo>
                  <a:lnTo>
                    <a:pt x="21" y="26"/>
                  </a:lnTo>
                  <a:lnTo>
                    <a:pt x="0" y="16"/>
                  </a:lnTo>
                  <a:lnTo>
                    <a:pt x="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65" name="Freeform 962"/>
            <p:cNvSpPr/>
            <p:nvPr/>
          </p:nvSpPr>
          <p:spPr bwMode="auto">
            <a:xfrm>
              <a:off x="20088792" y="8213725"/>
              <a:ext cx="46038" cy="41275"/>
            </a:xfrm>
            <a:custGeom>
              <a:avLst/>
              <a:gdLst>
                <a:gd name="T0" fmla="*/ 21 w 29"/>
                <a:gd name="T1" fmla="*/ 0 h 26"/>
                <a:gd name="T2" fmla="*/ 29 w 29"/>
                <a:gd name="T3" fmla="*/ 16 h 26"/>
                <a:gd name="T4" fmla="*/ 5 w 29"/>
                <a:gd name="T5" fmla="*/ 26 h 26"/>
                <a:gd name="T6" fmla="*/ 0 w 29"/>
                <a:gd name="T7" fmla="*/ 11 h 26"/>
                <a:gd name="T8" fmla="*/ 21 w 29"/>
                <a:gd name="T9" fmla="*/ 0 h 26"/>
              </a:gdLst>
              <a:ahLst/>
              <a:cxnLst>
                <a:cxn ang="0">
                  <a:pos x="T0" y="T1"/>
                </a:cxn>
                <a:cxn ang="0">
                  <a:pos x="T2" y="T3"/>
                </a:cxn>
                <a:cxn ang="0">
                  <a:pos x="T4" y="T5"/>
                </a:cxn>
                <a:cxn ang="0">
                  <a:pos x="T6" y="T7"/>
                </a:cxn>
                <a:cxn ang="0">
                  <a:pos x="T8" y="T9"/>
                </a:cxn>
              </a:cxnLst>
              <a:rect l="0" t="0" r="r" b="b"/>
              <a:pathLst>
                <a:path w="29" h="26">
                  <a:moveTo>
                    <a:pt x="21" y="0"/>
                  </a:moveTo>
                  <a:lnTo>
                    <a:pt x="29" y="16"/>
                  </a:lnTo>
                  <a:lnTo>
                    <a:pt x="5" y="26"/>
                  </a:lnTo>
                  <a:lnTo>
                    <a:pt x="0" y="11"/>
                  </a:lnTo>
                  <a:lnTo>
                    <a:pt x="2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66" name="Freeform 963"/>
            <p:cNvSpPr/>
            <p:nvPr/>
          </p:nvSpPr>
          <p:spPr bwMode="auto">
            <a:xfrm>
              <a:off x="20014179" y="8393113"/>
              <a:ext cx="41275" cy="46038"/>
            </a:xfrm>
            <a:custGeom>
              <a:avLst/>
              <a:gdLst>
                <a:gd name="T0" fmla="*/ 16 w 26"/>
                <a:gd name="T1" fmla="*/ 0 h 29"/>
                <a:gd name="T2" fmla="*/ 26 w 26"/>
                <a:gd name="T3" fmla="*/ 23 h 29"/>
                <a:gd name="T4" fmla="*/ 11 w 26"/>
                <a:gd name="T5" fmla="*/ 29 h 29"/>
                <a:gd name="T6" fmla="*/ 0 w 26"/>
                <a:gd name="T7" fmla="*/ 8 h 29"/>
                <a:gd name="T8" fmla="*/ 16 w 26"/>
                <a:gd name="T9" fmla="*/ 0 h 29"/>
              </a:gdLst>
              <a:ahLst/>
              <a:cxnLst>
                <a:cxn ang="0">
                  <a:pos x="T0" y="T1"/>
                </a:cxn>
                <a:cxn ang="0">
                  <a:pos x="T2" y="T3"/>
                </a:cxn>
                <a:cxn ang="0">
                  <a:pos x="T4" y="T5"/>
                </a:cxn>
                <a:cxn ang="0">
                  <a:pos x="T6" y="T7"/>
                </a:cxn>
                <a:cxn ang="0">
                  <a:pos x="T8" y="T9"/>
                </a:cxn>
              </a:cxnLst>
              <a:rect l="0" t="0" r="r" b="b"/>
              <a:pathLst>
                <a:path w="26" h="29">
                  <a:moveTo>
                    <a:pt x="16" y="0"/>
                  </a:moveTo>
                  <a:lnTo>
                    <a:pt x="26" y="23"/>
                  </a:lnTo>
                  <a:lnTo>
                    <a:pt x="11" y="29"/>
                  </a:lnTo>
                  <a:lnTo>
                    <a:pt x="0" y="8"/>
                  </a:lnTo>
                  <a:lnTo>
                    <a:pt x="16"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67" name="Freeform 964"/>
            <p:cNvSpPr/>
            <p:nvPr/>
          </p:nvSpPr>
          <p:spPr bwMode="auto">
            <a:xfrm>
              <a:off x="19831617" y="8321675"/>
              <a:ext cx="46038" cy="41275"/>
            </a:xfrm>
            <a:custGeom>
              <a:avLst/>
              <a:gdLst>
                <a:gd name="T0" fmla="*/ 21 w 29"/>
                <a:gd name="T1" fmla="*/ 0 h 26"/>
                <a:gd name="T2" fmla="*/ 29 w 29"/>
                <a:gd name="T3" fmla="*/ 16 h 26"/>
                <a:gd name="T4" fmla="*/ 5 w 29"/>
                <a:gd name="T5" fmla="*/ 26 h 26"/>
                <a:gd name="T6" fmla="*/ 0 w 29"/>
                <a:gd name="T7" fmla="*/ 11 h 26"/>
                <a:gd name="T8" fmla="*/ 21 w 29"/>
                <a:gd name="T9" fmla="*/ 0 h 26"/>
              </a:gdLst>
              <a:ahLst/>
              <a:cxnLst>
                <a:cxn ang="0">
                  <a:pos x="T0" y="T1"/>
                </a:cxn>
                <a:cxn ang="0">
                  <a:pos x="T2" y="T3"/>
                </a:cxn>
                <a:cxn ang="0">
                  <a:pos x="T4" y="T5"/>
                </a:cxn>
                <a:cxn ang="0">
                  <a:pos x="T6" y="T7"/>
                </a:cxn>
                <a:cxn ang="0">
                  <a:pos x="T8" y="T9"/>
                </a:cxn>
              </a:cxnLst>
              <a:rect l="0" t="0" r="r" b="b"/>
              <a:pathLst>
                <a:path w="29" h="26">
                  <a:moveTo>
                    <a:pt x="21" y="0"/>
                  </a:moveTo>
                  <a:lnTo>
                    <a:pt x="29" y="16"/>
                  </a:lnTo>
                  <a:lnTo>
                    <a:pt x="5" y="26"/>
                  </a:lnTo>
                  <a:lnTo>
                    <a:pt x="0" y="11"/>
                  </a:lnTo>
                  <a:lnTo>
                    <a:pt x="2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68" name="Freeform 965"/>
            <p:cNvSpPr/>
            <p:nvPr/>
          </p:nvSpPr>
          <p:spPr bwMode="auto">
            <a:xfrm>
              <a:off x="19910992" y="8139113"/>
              <a:ext cx="36513" cy="41275"/>
            </a:xfrm>
            <a:custGeom>
              <a:avLst/>
              <a:gdLst>
                <a:gd name="T0" fmla="*/ 13 w 23"/>
                <a:gd name="T1" fmla="*/ 0 h 26"/>
                <a:gd name="T2" fmla="*/ 23 w 23"/>
                <a:gd name="T3" fmla="*/ 21 h 26"/>
                <a:gd name="T4" fmla="*/ 7 w 23"/>
                <a:gd name="T5" fmla="*/ 26 h 26"/>
                <a:gd name="T6" fmla="*/ 0 w 23"/>
                <a:gd name="T7" fmla="*/ 5 h 26"/>
                <a:gd name="T8" fmla="*/ 13 w 23"/>
                <a:gd name="T9" fmla="*/ 0 h 26"/>
              </a:gdLst>
              <a:ahLst/>
              <a:cxnLst>
                <a:cxn ang="0">
                  <a:pos x="T0" y="T1"/>
                </a:cxn>
                <a:cxn ang="0">
                  <a:pos x="T2" y="T3"/>
                </a:cxn>
                <a:cxn ang="0">
                  <a:pos x="T4" y="T5"/>
                </a:cxn>
                <a:cxn ang="0">
                  <a:pos x="T6" y="T7"/>
                </a:cxn>
                <a:cxn ang="0">
                  <a:pos x="T8" y="T9"/>
                </a:cxn>
              </a:cxnLst>
              <a:rect l="0" t="0" r="r" b="b"/>
              <a:pathLst>
                <a:path w="23" h="26">
                  <a:moveTo>
                    <a:pt x="13" y="0"/>
                  </a:moveTo>
                  <a:lnTo>
                    <a:pt x="23" y="21"/>
                  </a:lnTo>
                  <a:lnTo>
                    <a:pt x="7" y="26"/>
                  </a:lnTo>
                  <a:lnTo>
                    <a:pt x="0" y="5"/>
                  </a:lnTo>
                  <a:lnTo>
                    <a:pt x="1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69" name="Freeform 966"/>
            <p:cNvSpPr>
              <a:spLocks noEditPoints="1"/>
            </p:cNvSpPr>
            <p:nvPr/>
          </p:nvSpPr>
          <p:spPr bwMode="auto">
            <a:xfrm>
              <a:off x="21257192" y="6829425"/>
              <a:ext cx="619125" cy="619125"/>
            </a:xfrm>
            <a:custGeom>
              <a:avLst/>
              <a:gdLst>
                <a:gd name="T0" fmla="*/ 194 w 390"/>
                <a:gd name="T1" fmla="*/ 139 h 390"/>
                <a:gd name="T2" fmla="*/ 168 w 390"/>
                <a:gd name="T3" fmla="*/ 147 h 390"/>
                <a:gd name="T4" fmla="*/ 147 w 390"/>
                <a:gd name="T5" fmla="*/ 168 h 390"/>
                <a:gd name="T6" fmla="*/ 139 w 390"/>
                <a:gd name="T7" fmla="*/ 194 h 390"/>
                <a:gd name="T8" fmla="*/ 147 w 390"/>
                <a:gd name="T9" fmla="*/ 223 h 390"/>
                <a:gd name="T10" fmla="*/ 168 w 390"/>
                <a:gd name="T11" fmla="*/ 244 h 390"/>
                <a:gd name="T12" fmla="*/ 194 w 390"/>
                <a:gd name="T13" fmla="*/ 252 h 390"/>
                <a:gd name="T14" fmla="*/ 223 w 390"/>
                <a:gd name="T15" fmla="*/ 244 h 390"/>
                <a:gd name="T16" fmla="*/ 243 w 390"/>
                <a:gd name="T17" fmla="*/ 223 h 390"/>
                <a:gd name="T18" fmla="*/ 251 w 390"/>
                <a:gd name="T19" fmla="*/ 194 h 390"/>
                <a:gd name="T20" fmla="*/ 243 w 390"/>
                <a:gd name="T21" fmla="*/ 168 h 390"/>
                <a:gd name="T22" fmla="*/ 223 w 390"/>
                <a:gd name="T23" fmla="*/ 147 h 390"/>
                <a:gd name="T24" fmla="*/ 194 w 390"/>
                <a:gd name="T25" fmla="*/ 139 h 390"/>
                <a:gd name="T26" fmla="*/ 194 w 390"/>
                <a:gd name="T27" fmla="*/ 0 h 390"/>
                <a:gd name="T28" fmla="*/ 246 w 390"/>
                <a:gd name="T29" fmla="*/ 8 h 390"/>
                <a:gd name="T30" fmla="*/ 293 w 390"/>
                <a:gd name="T31" fmla="*/ 26 h 390"/>
                <a:gd name="T32" fmla="*/ 333 w 390"/>
                <a:gd name="T33" fmla="*/ 58 h 390"/>
                <a:gd name="T34" fmla="*/ 364 w 390"/>
                <a:gd name="T35" fmla="*/ 97 h 390"/>
                <a:gd name="T36" fmla="*/ 382 w 390"/>
                <a:gd name="T37" fmla="*/ 144 h 390"/>
                <a:gd name="T38" fmla="*/ 390 w 390"/>
                <a:gd name="T39" fmla="*/ 194 h 390"/>
                <a:gd name="T40" fmla="*/ 382 w 390"/>
                <a:gd name="T41" fmla="*/ 246 h 390"/>
                <a:gd name="T42" fmla="*/ 364 w 390"/>
                <a:gd name="T43" fmla="*/ 293 h 390"/>
                <a:gd name="T44" fmla="*/ 333 w 390"/>
                <a:gd name="T45" fmla="*/ 333 h 390"/>
                <a:gd name="T46" fmla="*/ 293 w 390"/>
                <a:gd name="T47" fmla="*/ 364 h 390"/>
                <a:gd name="T48" fmla="*/ 246 w 390"/>
                <a:gd name="T49" fmla="*/ 382 h 390"/>
                <a:gd name="T50" fmla="*/ 194 w 390"/>
                <a:gd name="T51" fmla="*/ 390 h 390"/>
                <a:gd name="T52" fmla="*/ 144 w 390"/>
                <a:gd name="T53" fmla="*/ 382 h 390"/>
                <a:gd name="T54" fmla="*/ 97 w 390"/>
                <a:gd name="T55" fmla="*/ 364 h 390"/>
                <a:gd name="T56" fmla="*/ 58 w 390"/>
                <a:gd name="T57" fmla="*/ 333 h 390"/>
                <a:gd name="T58" fmla="*/ 26 w 390"/>
                <a:gd name="T59" fmla="*/ 293 h 390"/>
                <a:gd name="T60" fmla="*/ 8 w 390"/>
                <a:gd name="T61" fmla="*/ 246 h 390"/>
                <a:gd name="T62" fmla="*/ 0 w 390"/>
                <a:gd name="T63" fmla="*/ 194 h 390"/>
                <a:gd name="T64" fmla="*/ 8 w 390"/>
                <a:gd name="T65" fmla="*/ 144 h 390"/>
                <a:gd name="T66" fmla="*/ 26 w 390"/>
                <a:gd name="T67" fmla="*/ 97 h 390"/>
                <a:gd name="T68" fmla="*/ 58 w 390"/>
                <a:gd name="T69" fmla="*/ 58 h 390"/>
                <a:gd name="T70" fmla="*/ 97 w 390"/>
                <a:gd name="T71" fmla="*/ 26 h 390"/>
                <a:gd name="T72" fmla="*/ 144 w 390"/>
                <a:gd name="T73" fmla="*/ 8 h 390"/>
                <a:gd name="T74" fmla="*/ 194 w 390"/>
                <a:gd name="T7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390">
                  <a:moveTo>
                    <a:pt x="194" y="139"/>
                  </a:moveTo>
                  <a:lnTo>
                    <a:pt x="168" y="147"/>
                  </a:lnTo>
                  <a:lnTo>
                    <a:pt x="147" y="168"/>
                  </a:lnTo>
                  <a:lnTo>
                    <a:pt x="139" y="194"/>
                  </a:lnTo>
                  <a:lnTo>
                    <a:pt x="147" y="223"/>
                  </a:lnTo>
                  <a:lnTo>
                    <a:pt x="168" y="244"/>
                  </a:lnTo>
                  <a:lnTo>
                    <a:pt x="194" y="252"/>
                  </a:lnTo>
                  <a:lnTo>
                    <a:pt x="223" y="244"/>
                  </a:lnTo>
                  <a:lnTo>
                    <a:pt x="243" y="223"/>
                  </a:lnTo>
                  <a:lnTo>
                    <a:pt x="251" y="194"/>
                  </a:lnTo>
                  <a:lnTo>
                    <a:pt x="243" y="168"/>
                  </a:lnTo>
                  <a:lnTo>
                    <a:pt x="223" y="147"/>
                  </a:lnTo>
                  <a:lnTo>
                    <a:pt x="194" y="139"/>
                  </a:lnTo>
                  <a:close/>
                  <a:moveTo>
                    <a:pt x="194" y="0"/>
                  </a:moveTo>
                  <a:lnTo>
                    <a:pt x="246" y="8"/>
                  </a:lnTo>
                  <a:lnTo>
                    <a:pt x="293" y="26"/>
                  </a:lnTo>
                  <a:lnTo>
                    <a:pt x="333" y="58"/>
                  </a:lnTo>
                  <a:lnTo>
                    <a:pt x="364" y="97"/>
                  </a:lnTo>
                  <a:lnTo>
                    <a:pt x="382" y="144"/>
                  </a:lnTo>
                  <a:lnTo>
                    <a:pt x="390" y="194"/>
                  </a:lnTo>
                  <a:lnTo>
                    <a:pt x="382" y="246"/>
                  </a:lnTo>
                  <a:lnTo>
                    <a:pt x="364" y="293"/>
                  </a:lnTo>
                  <a:lnTo>
                    <a:pt x="333" y="333"/>
                  </a:lnTo>
                  <a:lnTo>
                    <a:pt x="293" y="364"/>
                  </a:lnTo>
                  <a:lnTo>
                    <a:pt x="246" y="382"/>
                  </a:lnTo>
                  <a:lnTo>
                    <a:pt x="194" y="390"/>
                  </a:lnTo>
                  <a:lnTo>
                    <a:pt x="144" y="382"/>
                  </a:lnTo>
                  <a:lnTo>
                    <a:pt x="97" y="364"/>
                  </a:lnTo>
                  <a:lnTo>
                    <a:pt x="58" y="333"/>
                  </a:lnTo>
                  <a:lnTo>
                    <a:pt x="26" y="293"/>
                  </a:lnTo>
                  <a:lnTo>
                    <a:pt x="8" y="246"/>
                  </a:lnTo>
                  <a:lnTo>
                    <a:pt x="0" y="194"/>
                  </a:lnTo>
                  <a:lnTo>
                    <a:pt x="8" y="144"/>
                  </a:lnTo>
                  <a:lnTo>
                    <a:pt x="26" y="97"/>
                  </a:lnTo>
                  <a:lnTo>
                    <a:pt x="58" y="58"/>
                  </a:lnTo>
                  <a:lnTo>
                    <a:pt x="97" y="26"/>
                  </a:lnTo>
                  <a:lnTo>
                    <a:pt x="144" y="8"/>
                  </a:lnTo>
                  <a:lnTo>
                    <a:pt x="19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70" name="Freeform 967"/>
            <p:cNvSpPr>
              <a:spLocks noEditPoints="1"/>
            </p:cNvSpPr>
            <p:nvPr/>
          </p:nvSpPr>
          <p:spPr bwMode="auto">
            <a:xfrm>
              <a:off x="21493729" y="7065963"/>
              <a:ext cx="146050" cy="146050"/>
            </a:xfrm>
            <a:custGeom>
              <a:avLst/>
              <a:gdLst>
                <a:gd name="T0" fmla="*/ 45 w 92"/>
                <a:gd name="T1" fmla="*/ 14 h 92"/>
                <a:gd name="T2" fmla="*/ 34 w 92"/>
                <a:gd name="T3" fmla="*/ 16 h 92"/>
                <a:gd name="T4" fmla="*/ 26 w 92"/>
                <a:gd name="T5" fmla="*/ 21 h 92"/>
                <a:gd name="T6" fmla="*/ 19 w 92"/>
                <a:gd name="T7" fmla="*/ 27 h 92"/>
                <a:gd name="T8" fmla="*/ 16 w 92"/>
                <a:gd name="T9" fmla="*/ 37 h 92"/>
                <a:gd name="T10" fmla="*/ 13 w 92"/>
                <a:gd name="T11" fmla="*/ 45 h 92"/>
                <a:gd name="T12" fmla="*/ 16 w 92"/>
                <a:gd name="T13" fmla="*/ 55 h 92"/>
                <a:gd name="T14" fmla="*/ 19 w 92"/>
                <a:gd name="T15" fmla="*/ 66 h 92"/>
                <a:gd name="T16" fmla="*/ 26 w 92"/>
                <a:gd name="T17" fmla="*/ 71 h 92"/>
                <a:gd name="T18" fmla="*/ 34 w 92"/>
                <a:gd name="T19" fmla="*/ 76 h 92"/>
                <a:gd name="T20" fmla="*/ 45 w 92"/>
                <a:gd name="T21" fmla="*/ 79 h 92"/>
                <a:gd name="T22" fmla="*/ 55 w 92"/>
                <a:gd name="T23" fmla="*/ 76 h 92"/>
                <a:gd name="T24" fmla="*/ 66 w 92"/>
                <a:gd name="T25" fmla="*/ 71 h 92"/>
                <a:gd name="T26" fmla="*/ 71 w 92"/>
                <a:gd name="T27" fmla="*/ 66 h 92"/>
                <a:gd name="T28" fmla="*/ 76 w 92"/>
                <a:gd name="T29" fmla="*/ 55 h 92"/>
                <a:gd name="T30" fmla="*/ 79 w 92"/>
                <a:gd name="T31" fmla="*/ 45 h 92"/>
                <a:gd name="T32" fmla="*/ 76 w 92"/>
                <a:gd name="T33" fmla="*/ 37 h 92"/>
                <a:gd name="T34" fmla="*/ 71 w 92"/>
                <a:gd name="T35" fmla="*/ 27 h 92"/>
                <a:gd name="T36" fmla="*/ 66 w 92"/>
                <a:gd name="T37" fmla="*/ 21 h 92"/>
                <a:gd name="T38" fmla="*/ 55 w 92"/>
                <a:gd name="T39" fmla="*/ 16 h 92"/>
                <a:gd name="T40" fmla="*/ 45 w 92"/>
                <a:gd name="T41" fmla="*/ 14 h 92"/>
                <a:gd name="T42" fmla="*/ 45 w 92"/>
                <a:gd name="T43" fmla="*/ 0 h 92"/>
                <a:gd name="T44" fmla="*/ 68 w 92"/>
                <a:gd name="T45" fmla="*/ 8 h 92"/>
                <a:gd name="T46" fmla="*/ 84 w 92"/>
                <a:gd name="T47" fmla="*/ 24 h 92"/>
                <a:gd name="T48" fmla="*/ 92 w 92"/>
                <a:gd name="T49" fmla="*/ 45 h 92"/>
                <a:gd name="T50" fmla="*/ 84 w 92"/>
                <a:gd name="T51" fmla="*/ 69 h 92"/>
                <a:gd name="T52" fmla="*/ 68 w 92"/>
                <a:gd name="T53" fmla="*/ 84 h 92"/>
                <a:gd name="T54" fmla="*/ 45 w 92"/>
                <a:gd name="T55" fmla="*/ 92 h 92"/>
                <a:gd name="T56" fmla="*/ 24 w 92"/>
                <a:gd name="T57" fmla="*/ 84 h 92"/>
                <a:gd name="T58" fmla="*/ 5 w 92"/>
                <a:gd name="T59" fmla="*/ 69 h 92"/>
                <a:gd name="T60" fmla="*/ 0 w 92"/>
                <a:gd name="T61" fmla="*/ 45 h 92"/>
                <a:gd name="T62" fmla="*/ 5 w 92"/>
                <a:gd name="T63" fmla="*/ 24 h 92"/>
                <a:gd name="T64" fmla="*/ 24 w 92"/>
                <a:gd name="T65" fmla="*/ 8 h 92"/>
                <a:gd name="T66" fmla="*/ 45 w 92"/>
                <a:gd name="T6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92">
                  <a:moveTo>
                    <a:pt x="45" y="14"/>
                  </a:moveTo>
                  <a:lnTo>
                    <a:pt x="34" y="16"/>
                  </a:lnTo>
                  <a:lnTo>
                    <a:pt x="26" y="21"/>
                  </a:lnTo>
                  <a:lnTo>
                    <a:pt x="19" y="27"/>
                  </a:lnTo>
                  <a:lnTo>
                    <a:pt x="16" y="37"/>
                  </a:lnTo>
                  <a:lnTo>
                    <a:pt x="13" y="45"/>
                  </a:lnTo>
                  <a:lnTo>
                    <a:pt x="16" y="55"/>
                  </a:lnTo>
                  <a:lnTo>
                    <a:pt x="19" y="66"/>
                  </a:lnTo>
                  <a:lnTo>
                    <a:pt x="26" y="71"/>
                  </a:lnTo>
                  <a:lnTo>
                    <a:pt x="34" y="76"/>
                  </a:lnTo>
                  <a:lnTo>
                    <a:pt x="45" y="79"/>
                  </a:lnTo>
                  <a:lnTo>
                    <a:pt x="55" y="76"/>
                  </a:lnTo>
                  <a:lnTo>
                    <a:pt x="66" y="71"/>
                  </a:lnTo>
                  <a:lnTo>
                    <a:pt x="71" y="66"/>
                  </a:lnTo>
                  <a:lnTo>
                    <a:pt x="76" y="55"/>
                  </a:lnTo>
                  <a:lnTo>
                    <a:pt x="79" y="45"/>
                  </a:lnTo>
                  <a:lnTo>
                    <a:pt x="76" y="37"/>
                  </a:lnTo>
                  <a:lnTo>
                    <a:pt x="71" y="27"/>
                  </a:lnTo>
                  <a:lnTo>
                    <a:pt x="66" y="21"/>
                  </a:lnTo>
                  <a:lnTo>
                    <a:pt x="55" y="16"/>
                  </a:lnTo>
                  <a:lnTo>
                    <a:pt x="45" y="14"/>
                  </a:lnTo>
                  <a:close/>
                  <a:moveTo>
                    <a:pt x="45" y="0"/>
                  </a:moveTo>
                  <a:lnTo>
                    <a:pt x="68" y="8"/>
                  </a:lnTo>
                  <a:lnTo>
                    <a:pt x="84" y="24"/>
                  </a:lnTo>
                  <a:lnTo>
                    <a:pt x="92" y="45"/>
                  </a:lnTo>
                  <a:lnTo>
                    <a:pt x="84" y="69"/>
                  </a:lnTo>
                  <a:lnTo>
                    <a:pt x="68" y="84"/>
                  </a:lnTo>
                  <a:lnTo>
                    <a:pt x="45" y="92"/>
                  </a:lnTo>
                  <a:lnTo>
                    <a:pt x="24" y="84"/>
                  </a:lnTo>
                  <a:lnTo>
                    <a:pt x="5" y="69"/>
                  </a:lnTo>
                  <a:lnTo>
                    <a:pt x="0" y="45"/>
                  </a:lnTo>
                  <a:lnTo>
                    <a:pt x="5" y="24"/>
                  </a:lnTo>
                  <a:lnTo>
                    <a:pt x="24" y="8"/>
                  </a:lnTo>
                  <a:lnTo>
                    <a:pt x="45"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71" name="Rectangle 968"/>
            <p:cNvSpPr>
              <a:spLocks noChangeArrowheads="1"/>
            </p:cNvSpPr>
            <p:nvPr/>
          </p:nvSpPr>
          <p:spPr bwMode="auto">
            <a:xfrm>
              <a:off x="16123217" y="3546475"/>
              <a:ext cx="873125" cy="555625"/>
            </a:xfrm>
            <a:prstGeom prst="rect">
              <a:avLst/>
            </a:prstGeom>
            <a:grpFill/>
            <a:ln w="0">
              <a:noFill/>
              <a:prstDash val="solid"/>
              <a:miter lim="800000"/>
            </a:ln>
          </p:spPr>
          <p:txBody>
            <a:bodyPr vert="horz" wrap="square" lIns="91440" tIns="45720" rIns="91440" bIns="45720" numCol="1" anchor="t" anchorCtr="0" compatLnSpc="1"/>
            <a:lstStyle/>
            <a:p>
              <a:pPr defTabSz="878205"/>
              <a:endParaRPr lang="es-ES">
                <a:solidFill>
                  <a:srgbClr val="000000"/>
                </a:solidFill>
              </a:endParaRPr>
            </a:p>
          </p:txBody>
        </p:sp>
        <p:sp>
          <p:nvSpPr>
            <p:cNvPr id="172" name="Freeform 969"/>
            <p:cNvSpPr/>
            <p:nvPr/>
          </p:nvSpPr>
          <p:spPr bwMode="auto">
            <a:xfrm>
              <a:off x="16194654" y="4181475"/>
              <a:ext cx="136525" cy="92075"/>
            </a:xfrm>
            <a:custGeom>
              <a:avLst/>
              <a:gdLst>
                <a:gd name="T0" fmla="*/ 44 w 86"/>
                <a:gd name="T1" fmla="*/ 0 h 58"/>
                <a:gd name="T2" fmla="*/ 65 w 86"/>
                <a:gd name="T3" fmla="*/ 5 h 58"/>
                <a:gd name="T4" fmla="*/ 81 w 86"/>
                <a:gd name="T5" fmla="*/ 21 h 58"/>
                <a:gd name="T6" fmla="*/ 86 w 86"/>
                <a:gd name="T7" fmla="*/ 45 h 58"/>
                <a:gd name="T8" fmla="*/ 86 w 86"/>
                <a:gd name="T9" fmla="*/ 50 h 58"/>
                <a:gd name="T10" fmla="*/ 81 w 86"/>
                <a:gd name="T11" fmla="*/ 55 h 58"/>
                <a:gd name="T12" fmla="*/ 78 w 86"/>
                <a:gd name="T13" fmla="*/ 58 h 58"/>
                <a:gd name="T14" fmla="*/ 7 w 86"/>
                <a:gd name="T15" fmla="*/ 58 h 58"/>
                <a:gd name="T16" fmla="*/ 5 w 86"/>
                <a:gd name="T17" fmla="*/ 55 h 58"/>
                <a:gd name="T18" fmla="*/ 0 w 86"/>
                <a:gd name="T19" fmla="*/ 50 h 58"/>
                <a:gd name="T20" fmla="*/ 0 w 86"/>
                <a:gd name="T21" fmla="*/ 45 h 58"/>
                <a:gd name="T22" fmla="*/ 5 w 86"/>
                <a:gd name="T23" fmla="*/ 21 h 58"/>
                <a:gd name="T24" fmla="*/ 21 w 86"/>
                <a:gd name="T25" fmla="*/ 5 h 58"/>
                <a:gd name="T26" fmla="*/ 44 w 86"/>
                <a:gd name="T2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8">
                  <a:moveTo>
                    <a:pt x="44" y="0"/>
                  </a:moveTo>
                  <a:lnTo>
                    <a:pt x="65" y="5"/>
                  </a:lnTo>
                  <a:lnTo>
                    <a:pt x="81" y="21"/>
                  </a:lnTo>
                  <a:lnTo>
                    <a:pt x="86" y="45"/>
                  </a:lnTo>
                  <a:lnTo>
                    <a:pt x="86" y="50"/>
                  </a:lnTo>
                  <a:lnTo>
                    <a:pt x="81" y="55"/>
                  </a:lnTo>
                  <a:lnTo>
                    <a:pt x="78" y="58"/>
                  </a:lnTo>
                  <a:lnTo>
                    <a:pt x="7" y="58"/>
                  </a:lnTo>
                  <a:lnTo>
                    <a:pt x="5" y="55"/>
                  </a:lnTo>
                  <a:lnTo>
                    <a:pt x="0" y="50"/>
                  </a:lnTo>
                  <a:lnTo>
                    <a:pt x="0" y="45"/>
                  </a:lnTo>
                  <a:lnTo>
                    <a:pt x="5" y="21"/>
                  </a:lnTo>
                  <a:lnTo>
                    <a:pt x="21" y="5"/>
                  </a:lnTo>
                  <a:lnTo>
                    <a:pt x="4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73" name="Freeform 970"/>
            <p:cNvSpPr/>
            <p:nvPr/>
          </p:nvSpPr>
          <p:spPr bwMode="auto">
            <a:xfrm>
              <a:off x="16489929" y="4181475"/>
              <a:ext cx="141288" cy="92075"/>
            </a:xfrm>
            <a:custGeom>
              <a:avLst/>
              <a:gdLst>
                <a:gd name="T0" fmla="*/ 44 w 89"/>
                <a:gd name="T1" fmla="*/ 0 h 58"/>
                <a:gd name="T2" fmla="*/ 68 w 89"/>
                <a:gd name="T3" fmla="*/ 5 h 58"/>
                <a:gd name="T4" fmla="*/ 83 w 89"/>
                <a:gd name="T5" fmla="*/ 21 h 58"/>
                <a:gd name="T6" fmla="*/ 89 w 89"/>
                <a:gd name="T7" fmla="*/ 45 h 58"/>
                <a:gd name="T8" fmla="*/ 89 w 89"/>
                <a:gd name="T9" fmla="*/ 50 h 58"/>
                <a:gd name="T10" fmla="*/ 81 w 89"/>
                <a:gd name="T11" fmla="*/ 55 h 58"/>
                <a:gd name="T12" fmla="*/ 81 w 89"/>
                <a:gd name="T13" fmla="*/ 58 h 58"/>
                <a:gd name="T14" fmla="*/ 10 w 89"/>
                <a:gd name="T15" fmla="*/ 58 h 58"/>
                <a:gd name="T16" fmla="*/ 7 w 89"/>
                <a:gd name="T17" fmla="*/ 55 h 58"/>
                <a:gd name="T18" fmla="*/ 2 w 89"/>
                <a:gd name="T19" fmla="*/ 50 h 58"/>
                <a:gd name="T20" fmla="*/ 0 w 89"/>
                <a:gd name="T21" fmla="*/ 45 h 58"/>
                <a:gd name="T22" fmla="*/ 7 w 89"/>
                <a:gd name="T23" fmla="*/ 21 h 58"/>
                <a:gd name="T24" fmla="*/ 23 w 89"/>
                <a:gd name="T25" fmla="*/ 5 h 58"/>
                <a:gd name="T26" fmla="*/ 44 w 89"/>
                <a:gd name="T2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58">
                  <a:moveTo>
                    <a:pt x="44" y="0"/>
                  </a:moveTo>
                  <a:lnTo>
                    <a:pt x="68" y="5"/>
                  </a:lnTo>
                  <a:lnTo>
                    <a:pt x="83" y="21"/>
                  </a:lnTo>
                  <a:lnTo>
                    <a:pt x="89" y="45"/>
                  </a:lnTo>
                  <a:lnTo>
                    <a:pt x="89" y="50"/>
                  </a:lnTo>
                  <a:lnTo>
                    <a:pt x="81" y="55"/>
                  </a:lnTo>
                  <a:lnTo>
                    <a:pt x="81" y="58"/>
                  </a:lnTo>
                  <a:lnTo>
                    <a:pt x="10" y="58"/>
                  </a:lnTo>
                  <a:lnTo>
                    <a:pt x="7" y="55"/>
                  </a:lnTo>
                  <a:lnTo>
                    <a:pt x="2" y="50"/>
                  </a:lnTo>
                  <a:lnTo>
                    <a:pt x="0" y="45"/>
                  </a:lnTo>
                  <a:lnTo>
                    <a:pt x="7" y="21"/>
                  </a:lnTo>
                  <a:lnTo>
                    <a:pt x="23" y="5"/>
                  </a:lnTo>
                  <a:lnTo>
                    <a:pt x="4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74" name="Freeform 971"/>
            <p:cNvSpPr/>
            <p:nvPr/>
          </p:nvSpPr>
          <p:spPr bwMode="auto">
            <a:xfrm>
              <a:off x="16793142" y="4181475"/>
              <a:ext cx="141288" cy="92075"/>
            </a:xfrm>
            <a:custGeom>
              <a:avLst/>
              <a:gdLst>
                <a:gd name="T0" fmla="*/ 44 w 89"/>
                <a:gd name="T1" fmla="*/ 0 h 58"/>
                <a:gd name="T2" fmla="*/ 65 w 89"/>
                <a:gd name="T3" fmla="*/ 5 h 58"/>
                <a:gd name="T4" fmla="*/ 81 w 89"/>
                <a:gd name="T5" fmla="*/ 21 h 58"/>
                <a:gd name="T6" fmla="*/ 89 w 89"/>
                <a:gd name="T7" fmla="*/ 45 h 58"/>
                <a:gd name="T8" fmla="*/ 89 w 89"/>
                <a:gd name="T9" fmla="*/ 47 h 58"/>
                <a:gd name="T10" fmla="*/ 83 w 89"/>
                <a:gd name="T11" fmla="*/ 50 h 58"/>
                <a:gd name="T12" fmla="*/ 78 w 89"/>
                <a:gd name="T13" fmla="*/ 55 h 58"/>
                <a:gd name="T14" fmla="*/ 76 w 89"/>
                <a:gd name="T15" fmla="*/ 58 h 58"/>
                <a:gd name="T16" fmla="*/ 5 w 89"/>
                <a:gd name="T17" fmla="*/ 58 h 58"/>
                <a:gd name="T18" fmla="*/ 5 w 89"/>
                <a:gd name="T19" fmla="*/ 55 h 58"/>
                <a:gd name="T20" fmla="*/ 0 w 89"/>
                <a:gd name="T21" fmla="*/ 53 h 58"/>
                <a:gd name="T22" fmla="*/ 0 w 89"/>
                <a:gd name="T23" fmla="*/ 45 h 58"/>
                <a:gd name="T24" fmla="*/ 5 w 89"/>
                <a:gd name="T25" fmla="*/ 21 h 58"/>
                <a:gd name="T26" fmla="*/ 21 w 89"/>
                <a:gd name="T27" fmla="*/ 5 h 58"/>
                <a:gd name="T28" fmla="*/ 44 w 89"/>
                <a:gd name="T2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58">
                  <a:moveTo>
                    <a:pt x="44" y="0"/>
                  </a:moveTo>
                  <a:lnTo>
                    <a:pt x="65" y="5"/>
                  </a:lnTo>
                  <a:lnTo>
                    <a:pt x="81" y="21"/>
                  </a:lnTo>
                  <a:lnTo>
                    <a:pt x="89" y="45"/>
                  </a:lnTo>
                  <a:lnTo>
                    <a:pt x="89" y="47"/>
                  </a:lnTo>
                  <a:lnTo>
                    <a:pt x="83" y="50"/>
                  </a:lnTo>
                  <a:lnTo>
                    <a:pt x="78" y="55"/>
                  </a:lnTo>
                  <a:lnTo>
                    <a:pt x="76" y="58"/>
                  </a:lnTo>
                  <a:lnTo>
                    <a:pt x="5" y="58"/>
                  </a:lnTo>
                  <a:lnTo>
                    <a:pt x="5" y="55"/>
                  </a:lnTo>
                  <a:lnTo>
                    <a:pt x="0" y="53"/>
                  </a:lnTo>
                  <a:lnTo>
                    <a:pt x="0" y="45"/>
                  </a:lnTo>
                  <a:lnTo>
                    <a:pt x="5" y="21"/>
                  </a:lnTo>
                  <a:lnTo>
                    <a:pt x="21" y="5"/>
                  </a:lnTo>
                  <a:lnTo>
                    <a:pt x="4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75" name="Freeform 972"/>
            <p:cNvSpPr/>
            <p:nvPr/>
          </p:nvSpPr>
          <p:spPr bwMode="auto">
            <a:xfrm>
              <a:off x="16123217" y="4268788"/>
              <a:ext cx="279400" cy="95250"/>
            </a:xfrm>
            <a:custGeom>
              <a:avLst/>
              <a:gdLst>
                <a:gd name="T0" fmla="*/ 24 w 176"/>
                <a:gd name="T1" fmla="*/ 0 h 60"/>
                <a:gd name="T2" fmla="*/ 32 w 176"/>
                <a:gd name="T3" fmla="*/ 0 h 60"/>
                <a:gd name="T4" fmla="*/ 37 w 176"/>
                <a:gd name="T5" fmla="*/ 3 h 60"/>
                <a:gd name="T6" fmla="*/ 42 w 176"/>
                <a:gd name="T7" fmla="*/ 8 h 60"/>
                <a:gd name="T8" fmla="*/ 47 w 176"/>
                <a:gd name="T9" fmla="*/ 13 h 60"/>
                <a:gd name="T10" fmla="*/ 52 w 176"/>
                <a:gd name="T11" fmla="*/ 13 h 60"/>
                <a:gd name="T12" fmla="*/ 52 w 176"/>
                <a:gd name="T13" fmla="*/ 13 h 60"/>
                <a:gd name="T14" fmla="*/ 123 w 176"/>
                <a:gd name="T15" fmla="*/ 13 h 60"/>
                <a:gd name="T16" fmla="*/ 123 w 176"/>
                <a:gd name="T17" fmla="*/ 13 h 60"/>
                <a:gd name="T18" fmla="*/ 131 w 176"/>
                <a:gd name="T19" fmla="*/ 13 h 60"/>
                <a:gd name="T20" fmla="*/ 134 w 176"/>
                <a:gd name="T21" fmla="*/ 8 h 60"/>
                <a:gd name="T22" fmla="*/ 139 w 176"/>
                <a:gd name="T23" fmla="*/ 3 h 60"/>
                <a:gd name="T24" fmla="*/ 147 w 176"/>
                <a:gd name="T25" fmla="*/ 0 h 60"/>
                <a:gd name="T26" fmla="*/ 152 w 176"/>
                <a:gd name="T27" fmla="*/ 0 h 60"/>
                <a:gd name="T28" fmla="*/ 160 w 176"/>
                <a:gd name="T29" fmla="*/ 3 h 60"/>
                <a:gd name="T30" fmla="*/ 168 w 176"/>
                <a:gd name="T31" fmla="*/ 5 h 60"/>
                <a:gd name="T32" fmla="*/ 170 w 176"/>
                <a:gd name="T33" fmla="*/ 11 h 60"/>
                <a:gd name="T34" fmla="*/ 173 w 176"/>
                <a:gd name="T35" fmla="*/ 19 h 60"/>
                <a:gd name="T36" fmla="*/ 176 w 176"/>
                <a:gd name="T37" fmla="*/ 24 h 60"/>
                <a:gd name="T38" fmla="*/ 173 w 176"/>
                <a:gd name="T39" fmla="*/ 32 h 60"/>
                <a:gd name="T40" fmla="*/ 170 w 176"/>
                <a:gd name="T41" fmla="*/ 37 h 60"/>
                <a:gd name="T42" fmla="*/ 149 w 176"/>
                <a:gd name="T43" fmla="*/ 53 h 60"/>
                <a:gd name="T44" fmla="*/ 123 w 176"/>
                <a:gd name="T45" fmla="*/ 60 h 60"/>
                <a:gd name="T46" fmla="*/ 52 w 176"/>
                <a:gd name="T47" fmla="*/ 60 h 60"/>
                <a:gd name="T48" fmla="*/ 26 w 176"/>
                <a:gd name="T49" fmla="*/ 53 h 60"/>
                <a:gd name="T50" fmla="*/ 5 w 176"/>
                <a:gd name="T51" fmla="*/ 37 h 60"/>
                <a:gd name="T52" fmla="*/ 3 w 176"/>
                <a:gd name="T53" fmla="*/ 32 h 60"/>
                <a:gd name="T54" fmla="*/ 0 w 176"/>
                <a:gd name="T55" fmla="*/ 24 h 60"/>
                <a:gd name="T56" fmla="*/ 3 w 176"/>
                <a:gd name="T57" fmla="*/ 19 h 60"/>
                <a:gd name="T58" fmla="*/ 5 w 176"/>
                <a:gd name="T59" fmla="*/ 11 h 60"/>
                <a:gd name="T60" fmla="*/ 11 w 176"/>
                <a:gd name="T61" fmla="*/ 5 h 60"/>
                <a:gd name="T62" fmla="*/ 16 w 176"/>
                <a:gd name="T63" fmla="*/ 3 h 60"/>
                <a:gd name="T64" fmla="*/ 24 w 176"/>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60">
                  <a:moveTo>
                    <a:pt x="24" y="0"/>
                  </a:moveTo>
                  <a:lnTo>
                    <a:pt x="32" y="0"/>
                  </a:lnTo>
                  <a:lnTo>
                    <a:pt x="37" y="3"/>
                  </a:lnTo>
                  <a:lnTo>
                    <a:pt x="42" y="8"/>
                  </a:lnTo>
                  <a:lnTo>
                    <a:pt x="47" y="13"/>
                  </a:lnTo>
                  <a:lnTo>
                    <a:pt x="52" y="13"/>
                  </a:lnTo>
                  <a:lnTo>
                    <a:pt x="52" y="13"/>
                  </a:lnTo>
                  <a:lnTo>
                    <a:pt x="123" y="13"/>
                  </a:lnTo>
                  <a:lnTo>
                    <a:pt x="123" y="13"/>
                  </a:lnTo>
                  <a:lnTo>
                    <a:pt x="131" y="13"/>
                  </a:lnTo>
                  <a:lnTo>
                    <a:pt x="134" y="8"/>
                  </a:lnTo>
                  <a:lnTo>
                    <a:pt x="139" y="3"/>
                  </a:lnTo>
                  <a:lnTo>
                    <a:pt x="147" y="0"/>
                  </a:lnTo>
                  <a:lnTo>
                    <a:pt x="152" y="0"/>
                  </a:lnTo>
                  <a:lnTo>
                    <a:pt x="160" y="3"/>
                  </a:lnTo>
                  <a:lnTo>
                    <a:pt x="168" y="5"/>
                  </a:lnTo>
                  <a:lnTo>
                    <a:pt x="170" y="11"/>
                  </a:lnTo>
                  <a:lnTo>
                    <a:pt x="173" y="19"/>
                  </a:lnTo>
                  <a:lnTo>
                    <a:pt x="176" y="24"/>
                  </a:lnTo>
                  <a:lnTo>
                    <a:pt x="173" y="32"/>
                  </a:lnTo>
                  <a:lnTo>
                    <a:pt x="170" y="37"/>
                  </a:lnTo>
                  <a:lnTo>
                    <a:pt x="149" y="53"/>
                  </a:lnTo>
                  <a:lnTo>
                    <a:pt x="123" y="60"/>
                  </a:lnTo>
                  <a:lnTo>
                    <a:pt x="52" y="60"/>
                  </a:lnTo>
                  <a:lnTo>
                    <a:pt x="26" y="53"/>
                  </a:lnTo>
                  <a:lnTo>
                    <a:pt x="5" y="37"/>
                  </a:lnTo>
                  <a:lnTo>
                    <a:pt x="3" y="32"/>
                  </a:lnTo>
                  <a:lnTo>
                    <a:pt x="0" y="24"/>
                  </a:lnTo>
                  <a:lnTo>
                    <a:pt x="3" y="19"/>
                  </a:lnTo>
                  <a:lnTo>
                    <a:pt x="5" y="11"/>
                  </a:lnTo>
                  <a:lnTo>
                    <a:pt x="11" y="5"/>
                  </a:lnTo>
                  <a:lnTo>
                    <a:pt x="16" y="3"/>
                  </a:lnTo>
                  <a:lnTo>
                    <a:pt x="2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76" name="Freeform 973"/>
            <p:cNvSpPr/>
            <p:nvPr/>
          </p:nvSpPr>
          <p:spPr bwMode="auto">
            <a:xfrm>
              <a:off x="16423254" y="4268788"/>
              <a:ext cx="273050" cy="95250"/>
            </a:xfrm>
            <a:custGeom>
              <a:avLst/>
              <a:gdLst>
                <a:gd name="T0" fmla="*/ 23 w 172"/>
                <a:gd name="T1" fmla="*/ 0 h 60"/>
                <a:gd name="T2" fmla="*/ 26 w 172"/>
                <a:gd name="T3" fmla="*/ 0 h 60"/>
                <a:gd name="T4" fmla="*/ 28 w 172"/>
                <a:gd name="T5" fmla="*/ 0 h 60"/>
                <a:gd name="T6" fmla="*/ 28 w 172"/>
                <a:gd name="T7" fmla="*/ 0 h 60"/>
                <a:gd name="T8" fmla="*/ 31 w 172"/>
                <a:gd name="T9" fmla="*/ 3 h 60"/>
                <a:gd name="T10" fmla="*/ 34 w 172"/>
                <a:gd name="T11" fmla="*/ 3 h 60"/>
                <a:gd name="T12" fmla="*/ 36 w 172"/>
                <a:gd name="T13" fmla="*/ 5 h 60"/>
                <a:gd name="T14" fmla="*/ 39 w 172"/>
                <a:gd name="T15" fmla="*/ 5 h 60"/>
                <a:gd name="T16" fmla="*/ 39 w 172"/>
                <a:gd name="T17" fmla="*/ 8 h 60"/>
                <a:gd name="T18" fmla="*/ 49 w 172"/>
                <a:gd name="T19" fmla="*/ 13 h 60"/>
                <a:gd name="T20" fmla="*/ 123 w 172"/>
                <a:gd name="T21" fmla="*/ 13 h 60"/>
                <a:gd name="T22" fmla="*/ 128 w 172"/>
                <a:gd name="T23" fmla="*/ 13 h 60"/>
                <a:gd name="T24" fmla="*/ 136 w 172"/>
                <a:gd name="T25" fmla="*/ 5 h 60"/>
                <a:gd name="T26" fmla="*/ 136 w 172"/>
                <a:gd name="T27" fmla="*/ 5 h 60"/>
                <a:gd name="T28" fmla="*/ 138 w 172"/>
                <a:gd name="T29" fmla="*/ 3 h 60"/>
                <a:gd name="T30" fmla="*/ 141 w 172"/>
                <a:gd name="T31" fmla="*/ 3 h 60"/>
                <a:gd name="T32" fmla="*/ 144 w 172"/>
                <a:gd name="T33" fmla="*/ 3 h 60"/>
                <a:gd name="T34" fmla="*/ 146 w 172"/>
                <a:gd name="T35" fmla="*/ 0 h 60"/>
                <a:gd name="T36" fmla="*/ 146 w 172"/>
                <a:gd name="T37" fmla="*/ 0 h 60"/>
                <a:gd name="T38" fmla="*/ 149 w 172"/>
                <a:gd name="T39" fmla="*/ 0 h 60"/>
                <a:gd name="T40" fmla="*/ 152 w 172"/>
                <a:gd name="T41" fmla="*/ 0 h 60"/>
                <a:gd name="T42" fmla="*/ 154 w 172"/>
                <a:gd name="T43" fmla="*/ 0 h 60"/>
                <a:gd name="T44" fmla="*/ 159 w 172"/>
                <a:gd name="T45" fmla="*/ 3 h 60"/>
                <a:gd name="T46" fmla="*/ 162 w 172"/>
                <a:gd name="T47" fmla="*/ 3 h 60"/>
                <a:gd name="T48" fmla="*/ 170 w 172"/>
                <a:gd name="T49" fmla="*/ 11 h 60"/>
                <a:gd name="T50" fmla="*/ 172 w 172"/>
                <a:gd name="T51" fmla="*/ 24 h 60"/>
                <a:gd name="T52" fmla="*/ 167 w 172"/>
                <a:gd name="T53" fmla="*/ 37 h 60"/>
                <a:gd name="T54" fmla="*/ 123 w 172"/>
                <a:gd name="T55" fmla="*/ 60 h 60"/>
                <a:gd name="T56" fmla="*/ 26 w 172"/>
                <a:gd name="T57" fmla="*/ 53 h 60"/>
                <a:gd name="T58" fmla="*/ 2 w 172"/>
                <a:gd name="T59" fmla="*/ 32 h 60"/>
                <a:gd name="T60" fmla="*/ 0 w 172"/>
                <a:gd name="T61" fmla="*/ 19 h 60"/>
                <a:gd name="T62" fmla="*/ 8 w 172"/>
                <a:gd name="T63" fmla="*/ 5 h 60"/>
                <a:gd name="T64" fmla="*/ 13 w 172"/>
                <a:gd name="T65" fmla="*/ 3 h 60"/>
                <a:gd name="T66" fmla="*/ 15 w 172"/>
                <a:gd name="T67" fmla="*/ 0 h 60"/>
                <a:gd name="T68" fmla="*/ 18 w 172"/>
                <a:gd name="T6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60">
                  <a:moveTo>
                    <a:pt x="23" y="0"/>
                  </a:moveTo>
                  <a:lnTo>
                    <a:pt x="23" y="0"/>
                  </a:lnTo>
                  <a:lnTo>
                    <a:pt x="23" y="0"/>
                  </a:lnTo>
                  <a:lnTo>
                    <a:pt x="26" y="0"/>
                  </a:lnTo>
                  <a:lnTo>
                    <a:pt x="26" y="0"/>
                  </a:lnTo>
                  <a:lnTo>
                    <a:pt x="28" y="0"/>
                  </a:lnTo>
                  <a:lnTo>
                    <a:pt x="28" y="0"/>
                  </a:lnTo>
                  <a:lnTo>
                    <a:pt x="28" y="0"/>
                  </a:lnTo>
                  <a:lnTo>
                    <a:pt x="31" y="3"/>
                  </a:lnTo>
                  <a:lnTo>
                    <a:pt x="31" y="3"/>
                  </a:lnTo>
                  <a:lnTo>
                    <a:pt x="34" y="3"/>
                  </a:lnTo>
                  <a:lnTo>
                    <a:pt x="34" y="3"/>
                  </a:lnTo>
                  <a:lnTo>
                    <a:pt x="34" y="3"/>
                  </a:lnTo>
                  <a:lnTo>
                    <a:pt x="36" y="5"/>
                  </a:lnTo>
                  <a:lnTo>
                    <a:pt x="36" y="5"/>
                  </a:lnTo>
                  <a:lnTo>
                    <a:pt x="39" y="5"/>
                  </a:lnTo>
                  <a:lnTo>
                    <a:pt x="39" y="5"/>
                  </a:lnTo>
                  <a:lnTo>
                    <a:pt x="39" y="8"/>
                  </a:lnTo>
                  <a:lnTo>
                    <a:pt x="44" y="13"/>
                  </a:lnTo>
                  <a:lnTo>
                    <a:pt x="49" y="13"/>
                  </a:lnTo>
                  <a:lnTo>
                    <a:pt x="52" y="13"/>
                  </a:lnTo>
                  <a:lnTo>
                    <a:pt x="123" y="13"/>
                  </a:lnTo>
                  <a:lnTo>
                    <a:pt x="123" y="13"/>
                  </a:lnTo>
                  <a:lnTo>
                    <a:pt x="128" y="13"/>
                  </a:lnTo>
                  <a:lnTo>
                    <a:pt x="133" y="8"/>
                  </a:lnTo>
                  <a:lnTo>
                    <a:pt x="136" y="5"/>
                  </a:lnTo>
                  <a:lnTo>
                    <a:pt x="136" y="5"/>
                  </a:lnTo>
                  <a:lnTo>
                    <a:pt x="136" y="5"/>
                  </a:lnTo>
                  <a:lnTo>
                    <a:pt x="138" y="5"/>
                  </a:lnTo>
                  <a:lnTo>
                    <a:pt x="138" y="3"/>
                  </a:lnTo>
                  <a:lnTo>
                    <a:pt x="138" y="3"/>
                  </a:lnTo>
                  <a:lnTo>
                    <a:pt x="141" y="3"/>
                  </a:lnTo>
                  <a:lnTo>
                    <a:pt x="141" y="3"/>
                  </a:lnTo>
                  <a:lnTo>
                    <a:pt x="144" y="3"/>
                  </a:lnTo>
                  <a:lnTo>
                    <a:pt x="144" y="0"/>
                  </a:lnTo>
                  <a:lnTo>
                    <a:pt x="146" y="0"/>
                  </a:lnTo>
                  <a:lnTo>
                    <a:pt x="146" y="0"/>
                  </a:lnTo>
                  <a:lnTo>
                    <a:pt x="146" y="0"/>
                  </a:lnTo>
                  <a:lnTo>
                    <a:pt x="149" y="0"/>
                  </a:lnTo>
                  <a:lnTo>
                    <a:pt x="149" y="0"/>
                  </a:lnTo>
                  <a:lnTo>
                    <a:pt x="152" y="0"/>
                  </a:lnTo>
                  <a:lnTo>
                    <a:pt x="152" y="0"/>
                  </a:lnTo>
                  <a:lnTo>
                    <a:pt x="154" y="0"/>
                  </a:lnTo>
                  <a:lnTo>
                    <a:pt x="154" y="0"/>
                  </a:lnTo>
                  <a:lnTo>
                    <a:pt x="157" y="0"/>
                  </a:lnTo>
                  <a:lnTo>
                    <a:pt x="159" y="3"/>
                  </a:lnTo>
                  <a:lnTo>
                    <a:pt x="162" y="3"/>
                  </a:lnTo>
                  <a:lnTo>
                    <a:pt x="162" y="3"/>
                  </a:lnTo>
                  <a:lnTo>
                    <a:pt x="165" y="5"/>
                  </a:lnTo>
                  <a:lnTo>
                    <a:pt x="170" y="11"/>
                  </a:lnTo>
                  <a:lnTo>
                    <a:pt x="172" y="19"/>
                  </a:lnTo>
                  <a:lnTo>
                    <a:pt x="172" y="24"/>
                  </a:lnTo>
                  <a:lnTo>
                    <a:pt x="172" y="32"/>
                  </a:lnTo>
                  <a:lnTo>
                    <a:pt x="167" y="37"/>
                  </a:lnTo>
                  <a:lnTo>
                    <a:pt x="146" y="53"/>
                  </a:lnTo>
                  <a:lnTo>
                    <a:pt x="123" y="60"/>
                  </a:lnTo>
                  <a:lnTo>
                    <a:pt x="52" y="60"/>
                  </a:lnTo>
                  <a:lnTo>
                    <a:pt x="26" y="53"/>
                  </a:lnTo>
                  <a:lnTo>
                    <a:pt x="5" y="37"/>
                  </a:lnTo>
                  <a:lnTo>
                    <a:pt x="2" y="32"/>
                  </a:lnTo>
                  <a:lnTo>
                    <a:pt x="0" y="24"/>
                  </a:lnTo>
                  <a:lnTo>
                    <a:pt x="0" y="19"/>
                  </a:lnTo>
                  <a:lnTo>
                    <a:pt x="2" y="11"/>
                  </a:lnTo>
                  <a:lnTo>
                    <a:pt x="8" y="5"/>
                  </a:lnTo>
                  <a:lnTo>
                    <a:pt x="10" y="3"/>
                  </a:lnTo>
                  <a:lnTo>
                    <a:pt x="13" y="3"/>
                  </a:lnTo>
                  <a:lnTo>
                    <a:pt x="15" y="3"/>
                  </a:lnTo>
                  <a:lnTo>
                    <a:pt x="15" y="0"/>
                  </a:lnTo>
                  <a:lnTo>
                    <a:pt x="18" y="0"/>
                  </a:lnTo>
                  <a:lnTo>
                    <a:pt x="18" y="0"/>
                  </a:lnTo>
                  <a:lnTo>
                    <a:pt x="2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77" name="Freeform 974"/>
            <p:cNvSpPr/>
            <p:nvPr/>
          </p:nvSpPr>
          <p:spPr bwMode="auto">
            <a:xfrm>
              <a:off x="16721704" y="4268788"/>
              <a:ext cx="274638" cy="95250"/>
            </a:xfrm>
            <a:custGeom>
              <a:avLst/>
              <a:gdLst>
                <a:gd name="T0" fmla="*/ 21 w 173"/>
                <a:gd name="T1" fmla="*/ 0 h 60"/>
                <a:gd name="T2" fmla="*/ 29 w 173"/>
                <a:gd name="T3" fmla="*/ 0 h 60"/>
                <a:gd name="T4" fmla="*/ 34 w 173"/>
                <a:gd name="T5" fmla="*/ 3 h 60"/>
                <a:gd name="T6" fmla="*/ 39 w 173"/>
                <a:gd name="T7" fmla="*/ 8 h 60"/>
                <a:gd name="T8" fmla="*/ 45 w 173"/>
                <a:gd name="T9" fmla="*/ 13 h 60"/>
                <a:gd name="T10" fmla="*/ 50 w 173"/>
                <a:gd name="T11" fmla="*/ 13 h 60"/>
                <a:gd name="T12" fmla="*/ 121 w 173"/>
                <a:gd name="T13" fmla="*/ 13 h 60"/>
                <a:gd name="T14" fmla="*/ 126 w 173"/>
                <a:gd name="T15" fmla="*/ 13 h 60"/>
                <a:gd name="T16" fmla="*/ 128 w 173"/>
                <a:gd name="T17" fmla="*/ 11 h 60"/>
                <a:gd name="T18" fmla="*/ 134 w 173"/>
                <a:gd name="T19" fmla="*/ 8 h 60"/>
                <a:gd name="T20" fmla="*/ 139 w 173"/>
                <a:gd name="T21" fmla="*/ 3 h 60"/>
                <a:gd name="T22" fmla="*/ 144 w 173"/>
                <a:gd name="T23" fmla="*/ 0 h 60"/>
                <a:gd name="T24" fmla="*/ 149 w 173"/>
                <a:gd name="T25" fmla="*/ 0 h 60"/>
                <a:gd name="T26" fmla="*/ 157 w 173"/>
                <a:gd name="T27" fmla="*/ 3 h 60"/>
                <a:gd name="T28" fmla="*/ 165 w 173"/>
                <a:gd name="T29" fmla="*/ 5 h 60"/>
                <a:gd name="T30" fmla="*/ 170 w 173"/>
                <a:gd name="T31" fmla="*/ 11 h 60"/>
                <a:gd name="T32" fmla="*/ 173 w 173"/>
                <a:gd name="T33" fmla="*/ 19 h 60"/>
                <a:gd name="T34" fmla="*/ 173 w 173"/>
                <a:gd name="T35" fmla="*/ 24 h 60"/>
                <a:gd name="T36" fmla="*/ 170 w 173"/>
                <a:gd name="T37" fmla="*/ 32 h 60"/>
                <a:gd name="T38" fmla="*/ 168 w 173"/>
                <a:gd name="T39" fmla="*/ 37 h 60"/>
                <a:gd name="T40" fmla="*/ 147 w 173"/>
                <a:gd name="T41" fmla="*/ 53 h 60"/>
                <a:gd name="T42" fmla="*/ 121 w 173"/>
                <a:gd name="T43" fmla="*/ 60 h 60"/>
                <a:gd name="T44" fmla="*/ 50 w 173"/>
                <a:gd name="T45" fmla="*/ 60 h 60"/>
                <a:gd name="T46" fmla="*/ 26 w 173"/>
                <a:gd name="T47" fmla="*/ 53 h 60"/>
                <a:gd name="T48" fmla="*/ 5 w 173"/>
                <a:gd name="T49" fmla="*/ 37 h 60"/>
                <a:gd name="T50" fmla="*/ 0 w 173"/>
                <a:gd name="T51" fmla="*/ 32 h 60"/>
                <a:gd name="T52" fmla="*/ 0 w 173"/>
                <a:gd name="T53" fmla="*/ 24 h 60"/>
                <a:gd name="T54" fmla="*/ 0 w 173"/>
                <a:gd name="T55" fmla="*/ 19 h 60"/>
                <a:gd name="T56" fmla="*/ 3 w 173"/>
                <a:gd name="T57" fmla="*/ 11 h 60"/>
                <a:gd name="T58" fmla="*/ 8 w 173"/>
                <a:gd name="T59" fmla="*/ 5 h 60"/>
                <a:gd name="T60" fmla="*/ 13 w 173"/>
                <a:gd name="T61" fmla="*/ 3 h 60"/>
                <a:gd name="T62" fmla="*/ 21 w 173"/>
                <a:gd name="T6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 h="60">
                  <a:moveTo>
                    <a:pt x="21" y="0"/>
                  </a:moveTo>
                  <a:lnTo>
                    <a:pt x="29" y="0"/>
                  </a:lnTo>
                  <a:lnTo>
                    <a:pt x="34" y="3"/>
                  </a:lnTo>
                  <a:lnTo>
                    <a:pt x="39" y="8"/>
                  </a:lnTo>
                  <a:lnTo>
                    <a:pt x="45" y="13"/>
                  </a:lnTo>
                  <a:lnTo>
                    <a:pt x="50" y="13"/>
                  </a:lnTo>
                  <a:lnTo>
                    <a:pt x="121" y="13"/>
                  </a:lnTo>
                  <a:lnTo>
                    <a:pt x="126" y="13"/>
                  </a:lnTo>
                  <a:lnTo>
                    <a:pt x="128" y="11"/>
                  </a:lnTo>
                  <a:lnTo>
                    <a:pt x="134" y="8"/>
                  </a:lnTo>
                  <a:lnTo>
                    <a:pt x="139" y="3"/>
                  </a:lnTo>
                  <a:lnTo>
                    <a:pt x="144" y="0"/>
                  </a:lnTo>
                  <a:lnTo>
                    <a:pt x="149" y="0"/>
                  </a:lnTo>
                  <a:lnTo>
                    <a:pt x="157" y="3"/>
                  </a:lnTo>
                  <a:lnTo>
                    <a:pt x="165" y="5"/>
                  </a:lnTo>
                  <a:lnTo>
                    <a:pt x="170" y="11"/>
                  </a:lnTo>
                  <a:lnTo>
                    <a:pt x="173" y="19"/>
                  </a:lnTo>
                  <a:lnTo>
                    <a:pt x="173" y="24"/>
                  </a:lnTo>
                  <a:lnTo>
                    <a:pt x="170" y="32"/>
                  </a:lnTo>
                  <a:lnTo>
                    <a:pt x="168" y="37"/>
                  </a:lnTo>
                  <a:lnTo>
                    <a:pt x="147" y="53"/>
                  </a:lnTo>
                  <a:lnTo>
                    <a:pt x="121" y="60"/>
                  </a:lnTo>
                  <a:lnTo>
                    <a:pt x="50" y="60"/>
                  </a:lnTo>
                  <a:lnTo>
                    <a:pt x="26" y="53"/>
                  </a:lnTo>
                  <a:lnTo>
                    <a:pt x="5" y="37"/>
                  </a:lnTo>
                  <a:lnTo>
                    <a:pt x="0" y="32"/>
                  </a:lnTo>
                  <a:lnTo>
                    <a:pt x="0" y="24"/>
                  </a:lnTo>
                  <a:lnTo>
                    <a:pt x="0" y="19"/>
                  </a:lnTo>
                  <a:lnTo>
                    <a:pt x="3" y="11"/>
                  </a:lnTo>
                  <a:lnTo>
                    <a:pt x="8" y="5"/>
                  </a:lnTo>
                  <a:lnTo>
                    <a:pt x="13" y="3"/>
                  </a:lnTo>
                  <a:lnTo>
                    <a:pt x="2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78" name="Freeform 975"/>
            <p:cNvSpPr>
              <a:spLocks noEditPoints="1"/>
            </p:cNvSpPr>
            <p:nvPr/>
          </p:nvSpPr>
          <p:spPr bwMode="auto">
            <a:xfrm>
              <a:off x="21523892" y="0"/>
              <a:ext cx="327025" cy="690563"/>
            </a:xfrm>
            <a:custGeom>
              <a:avLst/>
              <a:gdLst>
                <a:gd name="T0" fmla="*/ 62 w 206"/>
                <a:gd name="T1" fmla="*/ 181 h 435"/>
                <a:gd name="T2" fmla="*/ 31 w 206"/>
                <a:gd name="T3" fmla="*/ 194 h 435"/>
                <a:gd name="T4" fmla="*/ 28 w 206"/>
                <a:gd name="T5" fmla="*/ 199 h 435"/>
                <a:gd name="T6" fmla="*/ 34 w 206"/>
                <a:gd name="T7" fmla="*/ 202 h 435"/>
                <a:gd name="T8" fmla="*/ 52 w 206"/>
                <a:gd name="T9" fmla="*/ 196 h 435"/>
                <a:gd name="T10" fmla="*/ 104 w 206"/>
                <a:gd name="T11" fmla="*/ 191 h 435"/>
                <a:gd name="T12" fmla="*/ 157 w 206"/>
                <a:gd name="T13" fmla="*/ 196 h 435"/>
                <a:gd name="T14" fmla="*/ 172 w 206"/>
                <a:gd name="T15" fmla="*/ 202 h 435"/>
                <a:gd name="T16" fmla="*/ 178 w 206"/>
                <a:gd name="T17" fmla="*/ 199 h 435"/>
                <a:gd name="T18" fmla="*/ 178 w 206"/>
                <a:gd name="T19" fmla="*/ 194 h 435"/>
                <a:gd name="T20" fmla="*/ 144 w 206"/>
                <a:gd name="T21" fmla="*/ 181 h 435"/>
                <a:gd name="T22" fmla="*/ 104 w 206"/>
                <a:gd name="T23" fmla="*/ 120 h 435"/>
                <a:gd name="T24" fmla="*/ 34 w 206"/>
                <a:gd name="T25" fmla="*/ 131 h 435"/>
                <a:gd name="T26" fmla="*/ 28 w 206"/>
                <a:gd name="T27" fmla="*/ 136 h 435"/>
                <a:gd name="T28" fmla="*/ 31 w 206"/>
                <a:gd name="T29" fmla="*/ 144 h 435"/>
                <a:gd name="T30" fmla="*/ 39 w 206"/>
                <a:gd name="T31" fmla="*/ 144 h 435"/>
                <a:gd name="T32" fmla="*/ 75 w 206"/>
                <a:gd name="T33" fmla="*/ 134 h 435"/>
                <a:gd name="T34" fmla="*/ 133 w 206"/>
                <a:gd name="T35" fmla="*/ 134 h 435"/>
                <a:gd name="T36" fmla="*/ 170 w 206"/>
                <a:gd name="T37" fmla="*/ 144 h 435"/>
                <a:gd name="T38" fmla="*/ 175 w 206"/>
                <a:gd name="T39" fmla="*/ 144 h 435"/>
                <a:gd name="T40" fmla="*/ 178 w 206"/>
                <a:gd name="T41" fmla="*/ 136 h 435"/>
                <a:gd name="T42" fmla="*/ 175 w 206"/>
                <a:gd name="T43" fmla="*/ 131 h 435"/>
                <a:gd name="T44" fmla="*/ 104 w 206"/>
                <a:gd name="T45" fmla="*/ 120 h 435"/>
                <a:gd name="T46" fmla="*/ 62 w 206"/>
                <a:gd name="T47" fmla="*/ 63 h 435"/>
                <a:gd name="T48" fmla="*/ 31 w 206"/>
                <a:gd name="T49" fmla="*/ 76 h 435"/>
                <a:gd name="T50" fmla="*/ 28 w 206"/>
                <a:gd name="T51" fmla="*/ 81 h 435"/>
                <a:gd name="T52" fmla="*/ 34 w 206"/>
                <a:gd name="T53" fmla="*/ 84 h 435"/>
                <a:gd name="T54" fmla="*/ 52 w 206"/>
                <a:gd name="T55" fmla="*/ 79 h 435"/>
                <a:gd name="T56" fmla="*/ 104 w 206"/>
                <a:gd name="T57" fmla="*/ 73 h 435"/>
                <a:gd name="T58" fmla="*/ 157 w 206"/>
                <a:gd name="T59" fmla="*/ 79 h 435"/>
                <a:gd name="T60" fmla="*/ 172 w 206"/>
                <a:gd name="T61" fmla="*/ 84 h 435"/>
                <a:gd name="T62" fmla="*/ 178 w 206"/>
                <a:gd name="T63" fmla="*/ 81 h 435"/>
                <a:gd name="T64" fmla="*/ 178 w 206"/>
                <a:gd name="T65" fmla="*/ 76 h 435"/>
                <a:gd name="T66" fmla="*/ 144 w 206"/>
                <a:gd name="T67" fmla="*/ 63 h 435"/>
                <a:gd name="T68" fmla="*/ 104 w 206"/>
                <a:gd name="T69" fmla="*/ 0 h 435"/>
                <a:gd name="T70" fmla="*/ 167 w 206"/>
                <a:gd name="T71" fmla="*/ 10 h 435"/>
                <a:gd name="T72" fmla="*/ 204 w 206"/>
                <a:gd name="T73" fmla="*/ 47 h 435"/>
                <a:gd name="T74" fmla="*/ 206 w 206"/>
                <a:gd name="T75" fmla="*/ 81 h 435"/>
                <a:gd name="T76" fmla="*/ 206 w 206"/>
                <a:gd name="T77" fmla="*/ 139 h 435"/>
                <a:gd name="T78" fmla="*/ 206 w 206"/>
                <a:gd name="T79" fmla="*/ 262 h 435"/>
                <a:gd name="T80" fmla="*/ 206 w 206"/>
                <a:gd name="T81" fmla="*/ 382 h 435"/>
                <a:gd name="T82" fmla="*/ 206 w 206"/>
                <a:gd name="T83" fmla="*/ 432 h 435"/>
                <a:gd name="T84" fmla="*/ 206 w 206"/>
                <a:gd name="T85" fmla="*/ 435 h 435"/>
                <a:gd name="T86" fmla="*/ 204 w 206"/>
                <a:gd name="T87" fmla="*/ 427 h 435"/>
                <a:gd name="T88" fmla="*/ 167 w 206"/>
                <a:gd name="T89" fmla="*/ 388 h 435"/>
                <a:gd name="T90" fmla="*/ 104 w 206"/>
                <a:gd name="T91" fmla="*/ 377 h 435"/>
                <a:gd name="T92" fmla="*/ 39 w 206"/>
                <a:gd name="T93" fmla="*/ 388 h 435"/>
                <a:gd name="T94" fmla="*/ 2 w 206"/>
                <a:gd name="T95" fmla="*/ 427 h 435"/>
                <a:gd name="T96" fmla="*/ 0 w 206"/>
                <a:gd name="T97" fmla="*/ 435 h 435"/>
                <a:gd name="T98" fmla="*/ 0 w 206"/>
                <a:gd name="T99" fmla="*/ 432 h 435"/>
                <a:gd name="T100" fmla="*/ 0 w 206"/>
                <a:gd name="T101" fmla="*/ 382 h 435"/>
                <a:gd name="T102" fmla="*/ 0 w 206"/>
                <a:gd name="T103" fmla="*/ 262 h 435"/>
                <a:gd name="T104" fmla="*/ 0 w 206"/>
                <a:gd name="T105" fmla="*/ 139 h 435"/>
                <a:gd name="T106" fmla="*/ 0 w 206"/>
                <a:gd name="T107" fmla="*/ 81 h 435"/>
                <a:gd name="T108" fmla="*/ 5 w 206"/>
                <a:gd name="T109" fmla="*/ 47 h 435"/>
                <a:gd name="T110" fmla="*/ 41 w 206"/>
                <a:gd name="T111" fmla="*/ 10 h 435"/>
                <a:gd name="T112" fmla="*/ 104 w 206"/>
                <a:gd name="T113"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 h="435">
                  <a:moveTo>
                    <a:pt x="104" y="178"/>
                  </a:moveTo>
                  <a:lnTo>
                    <a:pt x="62" y="181"/>
                  </a:lnTo>
                  <a:lnTo>
                    <a:pt x="34" y="191"/>
                  </a:lnTo>
                  <a:lnTo>
                    <a:pt x="31" y="194"/>
                  </a:lnTo>
                  <a:lnTo>
                    <a:pt x="28" y="196"/>
                  </a:lnTo>
                  <a:lnTo>
                    <a:pt x="28" y="199"/>
                  </a:lnTo>
                  <a:lnTo>
                    <a:pt x="31" y="202"/>
                  </a:lnTo>
                  <a:lnTo>
                    <a:pt x="34" y="202"/>
                  </a:lnTo>
                  <a:lnTo>
                    <a:pt x="39" y="202"/>
                  </a:lnTo>
                  <a:lnTo>
                    <a:pt x="52" y="196"/>
                  </a:lnTo>
                  <a:lnTo>
                    <a:pt x="75" y="191"/>
                  </a:lnTo>
                  <a:lnTo>
                    <a:pt x="104" y="191"/>
                  </a:lnTo>
                  <a:lnTo>
                    <a:pt x="133" y="191"/>
                  </a:lnTo>
                  <a:lnTo>
                    <a:pt x="157" y="196"/>
                  </a:lnTo>
                  <a:lnTo>
                    <a:pt x="170" y="202"/>
                  </a:lnTo>
                  <a:lnTo>
                    <a:pt x="172" y="202"/>
                  </a:lnTo>
                  <a:lnTo>
                    <a:pt x="175" y="202"/>
                  </a:lnTo>
                  <a:lnTo>
                    <a:pt x="178" y="199"/>
                  </a:lnTo>
                  <a:lnTo>
                    <a:pt x="178" y="196"/>
                  </a:lnTo>
                  <a:lnTo>
                    <a:pt x="178" y="194"/>
                  </a:lnTo>
                  <a:lnTo>
                    <a:pt x="175" y="191"/>
                  </a:lnTo>
                  <a:lnTo>
                    <a:pt x="144" y="181"/>
                  </a:lnTo>
                  <a:lnTo>
                    <a:pt x="104" y="178"/>
                  </a:lnTo>
                  <a:close/>
                  <a:moveTo>
                    <a:pt x="104" y="120"/>
                  </a:moveTo>
                  <a:lnTo>
                    <a:pt x="62" y="123"/>
                  </a:lnTo>
                  <a:lnTo>
                    <a:pt x="34" y="131"/>
                  </a:lnTo>
                  <a:lnTo>
                    <a:pt x="31" y="134"/>
                  </a:lnTo>
                  <a:lnTo>
                    <a:pt x="28" y="136"/>
                  </a:lnTo>
                  <a:lnTo>
                    <a:pt x="28" y="141"/>
                  </a:lnTo>
                  <a:lnTo>
                    <a:pt x="31" y="144"/>
                  </a:lnTo>
                  <a:lnTo>
                    <a:pt x="34" y="144"/>
                  </a:lnTo>
                  <a:lnTo>
                    <a:pt x="39" y="144"/>
                  </a:lnTo>
                  <a:lnTo>
                    <a:pt x="52" y="139"/>
                  </a:lnTo>
                  <a:lnTo>
                    <a:pt x="75" y="134"/>
                  </a:lnTo>
                  <a:lnTo>
                    <a:pt x="104" y="131"/>
                  </a:lnTo>
                  <a:lnTo>
                    <a:pt x="133" y="134"/>
                  </a:lnTo>
                  <a:lnTo>
                    <a:pt x="157" y="139"/>
                  </a:lnTo>
                  <a:lnTo>
                    <a:pt x="170" y="144"/>
                  </a:lnTo>
                  <a:lnTo>
                    <a:pt x="172" y="144"/>
                  </a:lnTo>
                  <a:lnTo>
                    <a:pt x="175" y="144"/>
                  </a:lnTo>
                  <a:lnTo>
                    <a:pt x="178" y="141"/>
                  </a:lnTo>
                  <a:lnTo>
                    <a:pt x="178" y="136"/>
                  </a:lnTo>
                  <a:lnTo>
                    <a:pt x="178" y="134"/>
                  </a:lnTo>
                  <a:lnTo>
                    <a:pt x="175" y="131"/>
                  </a:lnTo>
                  <a:lnTo>
                    <a:pt x="144" y="123"/>
                  </a:lnTo>
                  <a:lnTo>
                    <a:pt x="104" y="120"/>
                  </a:lnTo>
                  <a:close/>
                  <a:moveTo>
                    <a:pt x="104" y="60"/>
                  </a:moveTo>
                  <a:lnTo>
                    <a:pt x="62" y="63"/>
                  </a:lnTo>
                  <a:lnTo>
                    <a:pt x="34" y="73"/>
                  </a:lnTo>
                  <a:lnTo>
                    <a:pt x="31" y="76"/>
                  </a:lnTo>
                  <a:lnTo>
                    <a:pt x="28" y="79"/>
                  </a:lnTo>
                  <a:lnTo>
                    <a:pt x="28" y="81"/>
                  </a:lnTo>
                  <a:lnTo>
                    <a:pt x="31" y="84"/>
                  </a:lnTo>
                  <a:lnTo>
                    <a:pt x="34" y="84"/>
                  </a:lnTo>
                  <a:lnTo>
                    <a:pt x="39" y="84"/>
                  </a:lnTo>
                  <a:lnTo>
                    <a:pt x="52" y="79"/>
                  </a:lnTo>
                  <a:lnTo>
                    <a:pt x="75" y="73"/>
                  </a:lnTo>
                  <a:lnTo>
                    <a:pt x="104" y="73"/>
                  </a:lnTo>
                  <a:lnTo>
                    <a:pt x="133" y="73"/>
                  </a:lnTo>
                  <a:lnTo>
                    <a:pt x="157" y="79"/>
                  </a:lnTo>
                  <a:lnTo>
                    <a:pt x="170" y="84"/>
                  </a:lnTo>
                  <a:lnTo>
                    <a:pt x="172" y="84"/>
                  </a:lnTo>
                  <a:lnTo>
                    <a:pt x="175" y="84"/>
                  </a:lnTo>
                  <a:lnTo>
                    <a:pt x="178" y="81"/>
                  </a:lnTo>
                  <a:lnTo>
                    <a:pt x="178" y="79"/>
                  </a:lnTo>
                  <a:lnTo>
                    <a:pt x="178" y="76"/>
                  </a:lnTo>
                  <a:lnTo>
                    <a:pt x="175" y="73"/>
                  </a:lnTo>
                  <a:lnTo>
                    <a:pt x="144" y="63"/>
                  </a:lnTo>
                  <a:lnTo>
                    <a:pt x="104" y="60"/>
                  </a:lnTo>
                  <a:close/>
                  <a:moveTo>
                    <a:pt x="104" y="0"/>
                  </a:moveTo>
                  <a:lnTo>
                    <a:pt x="138" y="3"/>
                  </a:lnTo>
                  <a:lnTo>
                    <a:pt x="167" y="10"/>
                  </a:lnTo>
                  <a:lnTo>
                    <a:pt x="188" y="24"/>
                  </a:lnTo>
                  <a:lnTo>
                    <a:pt x="204" y="47"/>
                  </a:lnTo>
                  <a:lnTo>
                    <a:pt x="206" y="63"/>
                  </a:lnTo>
                  <a:lnTo>
                    <a:pt x="206" y="81"/>
                  </a:lnTo>
                  <a:lnTo>
                    <a:pt x="206" y="97"/>
                  </a:lnTo>
                  <a:lnTo>
                    <a:pt x="206" y="139"/>
                  </a:lnTo>
                  <a:lnTo>
                    <a:pt x="206" y="196"/>
                  </a:lnTo>
                  <a:lnTo>
                    <a:pt x="206" y="262"/>
                  </a:lnTo>
                  <a:lnTo>
                    <a:pt x="206" y="325"/>
                  </a:lnTo>
                  <a:lnTo>
                    <a:pt x="206" y="382"/>
                  </a:lnTo>
                  <a:lnTo>
                    <a:pt x="206" y="427"/>
                  </a:lnTo>
                  <a:lnTo>
                    <a:pt x="206" y="432"/>
                  </a:lnTo>
                  <a:lnTo>
                    <a:pt x="206" y="435"/>
                  </a:lnTo>
                  <a:lnTo>
                    <a:pt x="206" y="435"/>
                  </a:lnTo>
                  <a:lnTo>
                    <a:pt x="206" y="432"/>
                  </a:lnTo>
                  <a:lnTo>
                    <a:pt x="204" y="427"/>
                  </a:lnTo>
                  <a:lnTo>
                    <a:pt x="191" y="403"/>
                  </a:lnTo>
                  <a:lnTo>
                    <a:pt x="167" y="388"/>
                  </a:lnTo>
                  <a:lnTo>
                    <a:pt x="138" y="380"/>
                  </a:lnTo>
                  <a:lnTo>
                    <a:pt x="104" y="377"/>
                  </a:lnTo>
                  <a:lnTo>
                    <a:pt x="70" y="380"/>
                  </a:lnTo>
                  <a:lnTo>
                    <a:pt x="39" y="388"/>
                  </a:lnTo>
                  <a:lnTo>
                    <a:pt x="18" y="403"/>
                  </a:lnTo>
                  <a:lnTo>
                    <a:pt x="2" y="427"/>
                  </a:lnTo>
                  <a:lnTo>
                    <a:pt x="2" y="432"/>
                  </a:lnTo>
                  <a:lnTo>
                    <a:pt x="0" y="435"/>
                  </a:lnTo>
                  <a:lnTo>
                    <a:pt x="0" y="435"/>
                  </a:lnTo>
                  <a:lnTo>
                    <a:pt x="0" y="432"/>
                  </a:lnTo>
                  <a:lnTo>
                    <a:pt x="0" y="427"/>
                  </a:lnTo>
                  <a:lnTo>
                    <a:pt x="0" y="382"/>
                  </a:lnTo>
                  <a:lnTo>
                    <a:pt x="0" y="325"/>
                  </a:lnTo>
                  <a:lnTo>
                    <a:pt x="0" y="262"/>
                  </a:lnTo>
                  <a:lnTo>
                    <a:pt x="0" y="196"/>
                  </a:lnTo>
                  <a:lnTo>
                    <a:pt x="0" y="139"/>
                  </a:lnTo>
                  <a:lnTo>
                    <a:pt x="0" y="97"/>
                  </a:lnTo>
                  <a:lnTo>
                    <a:pt x="0" y="81"/>
                  </a:lnTo>
                  <a:lnTo>
                    <a:pt x="2" y="63"/>
                  </a:lnTo>
                  <a:lnTo>
                    <a:pt x="5" y="47"/>
                  </a:lnTo>
                  <a:lnTo>
                    <a:pt x="18" y="24"/>
                  </a:lnTo>
                  <a:lnTo>
                    <a:pt x="41" y="10"/>
                  </a:lnTo>
                  <a:lnTo>
                    <a:pt x="70" y="3"/>
                  </a:lnTo>
                  <a:lnTo>
                    <a:pt x="10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79" name="Freeform 976"/>
            <p:cNvSpPr>
              <a:spLocks noEditPoints="1"/>
            </p:cNvSpPr>
            <p:nvPr/>
          </p:nvSpPr>
          <p:spPr bwMode="auto">
            <a:xfrm>
              <a:off x="21884254" y="0"/>
              <a:ext cx="328613" cy="690563"/>
            </a:xfrm>
            <a:custGeom>
              <a:avLst/>
              <a:gdLst>
                <a:gd name="T0" fmla="*/ 63 w 207"/>
                <a:gd name="T1" fmla="*/ 181 h 435"/>
                <a:gd name="T2" fmla="*/ 29 w 207"/>
                <a:gd name="T3" fmla="*/ 194 h 435"/>
                <a:gd name="T4" fmla="*/ 29 w 207"/>
                <a:gd name="T5" fmla="*/ 199 h 435"/>
                <a:gd name="T6" fmla="*/ 34 w 207"/>
                <a:gd name="T7" fmla="*/ 202 h 435"/>
                <a:gd name="T8" fmla="*/ 50 w 207"/>
                <a:gd name="T9" fmla="*/ 196 h 435"/>
                <a:gd name="T10" fmla="*/ 102 w 207"/>
                <a:gd name="T11" fmla="*/ 191 h 435"/>
                <a:gd name="T12" fmla="*/ 131 w 207"/>
                <a:gd name="T13" fmla="*/ 191 h 435"/>
                <a:gd name="T14" fmla="*/ 168 w 207"/>
                <a:gd name="T15" fmla="*/ 202 h 435"/>
                <a:gd name="T16" fmla="*/ 176 w 207"/>
                <a:gd name="T17" fmla="*/ 202 h 435"/>
                <a:gd name="T18" fmla="*/ 178 w 207"/>
                <a:gd name="T19" fmla="*/ 196 h 435"/>
                <a:gd name="T20" fmla="*/ 173 w 207"/>
                <a:gd name="T21" fmla="*/ 191 h 435"/>
                <a:gd name="T22" fmla="*/ 102 w 207"/>
                <a:gd name="T23" fmla="*/ 178 h 435"/>
                <a:gd name="T24" fmla="*/ 102 w 207"/>
                <a:gd name="T25" fmla="*/ 120 h 435"/>
                <a:gd name="T26" fmla="*/ 32 w 207"/>
                <a:gd name="T27" fmla="*/ 131 h 435"/>
                <a:gd name="T28" fmla="*/ 29 w 207"/>
                <a:gd name="T29" fmla="*/ 136 h 435"/>
                <a:gd name="T30" fmla="*/ 32 w 207"/>
                <a:gd name="T31" fmla="*/ 144 h 435"/>
                <a:gd name="T32" fmla="*/ 37 w 207"/>
                <a:gd name="T33" fmla="*/ 144 h 435"/>
                <a:gd name="T34" fmla="*/ 74 w 207"/>
                <a:gd name="T35" fmla="*/ 134 h 435"/>
                <a:gd name="T36" fmla="*/ 102 w 207"/>
                <a:gd name="T37" fmla="*/ 131 h 435"/>
                <a:gd name="T38" fmla="*/ 155 w 207"/>
                <a:gd name="T39" fmla="*/ 139 h 435"/>
                <a:gd name="T40" fmla="*/ 171 w 207"/>
                <a:gd name="T41" fmla="*/ 144 h 435"/>
                <a:gd name="T42" fmla="*/ 176 w 207"/>
                <a:gd name="T43" fmla="*/ 141 h 435"/>
                <a:gd name="T44" fmla="*/ 176 w 207"/>
                <a:gd name="T45" fmla="*/ 134 h 435"/>
                <a:gd name="T46" fmla="*/ 144 w 207"/>
                <a:gd name="T47" fmla="*/ 123 h 435"/>
                <a:gd name="T48" fmla="*/ 102 w 207"/>
                <a:gd name="T49" fmla="*/ 120 h 435"/>
                <a:gd name="T50" fmla="*/ 63 w 207"/>
                <a:gd name="T51" fmla="*/ 63 h 435"/>
                <a:gd name="T52" fmla="*/ 29 w 207"/>
                <a:gd name="T53" fmla="*/ 76 h 435"/>
                <a:gd name="T54" fmla="*/ 29 w 207"/>
                <a:gd name="T55" fmla="*/ 81 h 435"/>
                <a:gd name="T56" fmla="*/ 34 w 207"/>
                <a:gd name="T57" fmla="*/ 84 h 435"/>
                <a:gd name="T58" fmla="*/ 50 w 207"/>
                <a:gd name="T59" fmla="*/ 79 h 435"/>
                <a:gd name="T60" fmla="*/ 102 w 207"/>
                <a:gd name="T61" fmla="*/ 73 h 435"/>
                <a:gd name="T62" fmla="*/ 131 w 207"/>
                <a:gd name="T63" fmla="*/ 73 h 435"/>
                <a:gd name="T64" fmla="*/ 168 w 207"/>
                <a:gd name="T65" fmla="*/ 84 h 435"/>
                <a:gd name="T66" fmla="*/ 176 w 207"/>
                <a:gd name="T67" fmla="*/ 84 h 435"/>
                <a:gd name="T68" fmla="*/ 178 w 207"/>
                <a:gd name="T69" fmla="*/ 79 h 435"/>
                <a:gd name="T70" fmla="*/ 173 w 207"/>
                <a:gd name="T71" fmla="*/ 73 h 435"/>
                <a:gd name="T72" fmla="*/ 102 w 207"/>
                <a:gd name="T73" fmla="*/ 60 h 435"/>
                <a:gd name="T74" fmla="*/ 102 w 207"/>
                <a:gd name="T75" fmla="*/ 0 h 435"/>
                <a:gd name="T76" fmla="*/ 137 w 207"/>
                <a:gd name="T77" fmla="*/ 3 h 435"/>
                <a:gd name="T78" fmla="*/ 189 w 207"/>
                <a:gd name="T79" fmla="*/ 24 h 435"/>
                <a:gd name="T80" fmla="*/ 205 w 207"/>
                <a:gd name="T81" fmla="*/ 63 h 435"/>
                <a:gd name="T82" fmla="*/ 207 w 207"/>
                <a:gd name="T83" fmla="*/ 97 h 435"/>
                <a:gd name="T84" fmla="*/ 207 w 207"/>
                <a:gd name="T85" fmla="*/ 196 h 435"/>
                <a:gd name="T86" fmla="*/ 207 w 207"/>
                <a:gd name="T87" fmla="*/ 325 h 435"/>
                <a:gd name="T88" fmla="*/ 207 w 207"/>
                <a:gd name="T89" fmla="*/ 427 h 435"/>
                <a:gd name="T90" fmla="*/ 207 w 207"/>
                <a:gd name="T91" fmla="*/ 435 h 435"/>
                <a:gd name="T92" fmla="*/ 205 w 207"/>
                <a:gd name="T93" fmla="*/ 432 h 435"/>
                <a:gd name="T94" fmla="*/ 189 w 207"/>
                <a:gd name="T95" fmla="*/ 403 h 435"/>
                <a:gd name="T96" fmla="*/ 137 w 207"/>
                <a:gd name="T97" fmla="*/ 380 h 435"/>
                <a:gd name="T98" fmla="*/ 68 w 207"/>
                <a:gd name="T99" fmla="*/ 380 h 435"/>
                <a:gd name="T100" fmla="*/ 16 w 207"/>
                <a:gd name="T101" fmla="*/ 403 h 435"/>
                <a:gd name="T102" fmla="*/ 0 w 207"/>
                <a:gd name="T103" fmla="*/ 432 h 435"/>
                <a:gd name="T104" fmla="*/ 0 w 207"/>
                <a:gd name="T105" fmla="*/ 435 h 435"/>
                <a:gd name="T106" fmla="*/ 0 w 207"/>
                <a:gd name="T107" fmla="*/ 427 h 435"/>
                <a:gd name="T108" fmla="*/ 0 w 207"/>
                <a:gd name="T109" fmla="*/ 325 h 435"/>
                <a:gd name="T110" fmla="*/ 0 w 207"/>
                <a:gd name="T111" fmla="*/ 196 h 435"/>
                <a:gd name="T112" fmla="*/ 0 w 207"/>
                <a:gd name="T113" fmla="*/ 97 h 435"/>
                <a:gd name="T114" fmla="*/ 0 w 207"/>
                <a:gd name="T115" fmla="*/ 63 h 435"/>
                <a:gd name="T116" fmla="*/ 19 w 207"/>
                <a:gd name="T117" fmla="*/ 24 h 435"/>
                <a:gd name="T118" fmla="*/ 68 w 207"/>
                <a:gd name="T119" fmla="*/ 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 h="435">
                  <a:moveTo>
                    <a:pt x="102" y="178"/>
                  </a:moveTo>
                  <a:lnTo>
                    <a:pt x="63" y="181"/>
                  </a:lnTo>
                  <a:lnTo>
                    <a:pt x="32" y="191"/>
                  </a:lnTo>
                  <a:lnTo>
                    <a:pt x="29" y="194"/>
                  </a:lnTo>
                  <a:lnTo>
                    <a:pt x="29" y="196"/>
                  </a:lnTo>
                  <a:lnTo>
                    <a:pt x="29" y="199"/>
                  </a:lnTo>
                  <a:lnTo>
                    <a:pt x="32" y="202"/>
                  </a:lnTo>
                  <a:lnTo>
                    <a:pt x="34" y="202"/>
                  </a:lnTo>
                  <a:lnTo>
                    <a:pt x="37" y="202"/>
                  </a:lnTo>
                  <a:lnTo>
                    <a:pt x="50" y="196"/>
                  </a:lnTo>
                  <a:lnTo>
                    <a:pt x="74" y="191"/>
                  </a:lnTo>
                  <a:lnTo>
                    <a:pt x="102" y="191"/>
                  </a:lnTo>
                  <a:lnTo>
                    <a:pt x="102" y="191"/>
                  </a:lnTo>
                  <a:lnTo>
                    <a:pt x="131" y="191"/>
                  </a:lnTo>
                  <a:lnTo>
                    <a:pt x="155" y="196"/>
                  </a:lnTo>
                  <a:lnTo>
                    <a:pt x="168" y="202"/>
                  </a:lnTo>
                  <a:lnTo>
                    <a:pt x="171" y="202"/>
                  </a:lnTo>
                  <a:lnTo>
                    <a:pt x="176" y="202"/>
                  </a:lnTo>
                  <a:lnTo>
                    <a:pt x="176" y="199"/>
                  </a:lnTo>
                  <a:lnTo>
                    <a:pt x="178" y="196"/>
                  </a:lnTo>
                  <a:lnTo>
                    <a:pt x="176" y="194"/>
                  </a:lnTo>
                  <a:lnTo>
                    <a:pt x="173" y="191"/>
                  </a:lnTo>
                  <a:lnTo>
                    <a:pt x="144" y="181"/>
                  </a:lnTo>
                  <a:lnTo>
                    <a:pt x="102" y="178"/>
                  </a:lnTo>
                  <a:lnTo>
                    <a:pt x="102" y="178"/>
                  </a:lnTo>
                  <a:close/>
                  <a:moveTo>
                    <a:pt x="102" y="120"/>
                  </a:moveTo>
                  <a:lnTo>
                    <a:pt x="63" y="123"/>
                  </a:lnTo>
                  <a:lnTo>
                    <a:pt x="32" y="131"/>
                  </a:lnTo>
                  <a:lnTo>
                    <a:pt x="29" y="134"/>
                  </a:lnTo>
                  <a:lnTo>
                    <a:pt x="29" y="136"/>
                  </a:lnTo>
                  <a:lnTo>
                    <a:pt x="29" y="141"/>
                  </a:lnTo>
                  <a:lnTo>
                    <a:pt x="32" y="144"/>
                  </a:lnTo>
                  <a:lnTo>
                    <a:pt x="34" y="144"/>
                  </a:lnTo>
                  <a:lnTo>
                    <a:pt x="37" y="144"/>
                  </a:lnTo>
                  <a:lnTo>
                    <a:pt x="50" y="139"/>
                  </a:lnTo>
                  <a:lnTo>
                    <a:pt x="74" y="134"/>
                  </a:lnTo>
                  <a:lnTo>
                    <a:pt x="102" y="131"/>
                  </a:lnTo>
                  <a:lnTo>
                    <a:pt x="102" y="131"/>
                  </a:lnTo>
                  <a:lnTo>
                    <a:pt x="131" y="134"/>
                  </a:lnTo>
                  <a:lnTo>
                    <a:pt x="155" y="139"/>
                  </a:lnTo>
                  <a:lnTo>
                    <a:pt x="168" y="144"/>
                  </a:lnTo>
                  <a:lnTo>
                    <a:pt x="171" y="144"/>
                  </a:lnTo>
                  <a:lnTo>
                    <a:pt x="176" y="144"/>
                  </a:lnTo>
                  <a:lnTo>
                    <a:pt x="176" y="141"/>
                  </a:lnTo>
                  <a:lnTo>
                    <a:pt x="178" y="136"/>
                  </a:lnTo>
                  <a:lnTo>
                    <a:pt x="176" y="134"/>
                  </a:lnTo>
                  <a:lnTo>
                    <a:pt x="173" y="131"/>
                  </a:lnTo>
                  <a:lnTo>
                    <a:pt x="144" y="123"/>
                  </a:lnTo>
                  <a:lnTo>
                    <a:pt x="102" y="120"/>
                  </a:lnTo>
                  <a:lnTo>
                    <a:pt x="102" y="120"/>
                  </a:lnTo>
                  <a:close/>
                  <a:moveTo>
                    <a:pt x="102" y="60"/>
                  </a:moveTo>
                  <a:lnTo>
                    <a:pt x="63" y="63"/>
                  </a:lnTo>
                  <a:lnTo>
                    <a:pt x="32" y="73"/>
                  </a:lnTo>
                  <a:lnTo>
                    <a:pt x="29" y="76"/>
                  </a:lnTo>
                  <a:lnTo>
                    <a:pt x="29" y="79"/>
                  </a:lnTo>
                  <a:lnTo>
                    <a:pt x="29" y="81"/>
                  </a:lnTo>
                  <a:lnTo>
                    <a:pt x="32" y="84"/>
                  </a:lnTo>
                  <a:lnTo>
                    <a:pt x="34" y="84"/>
                  </a:lnTo>
                  <a:lnTo>
                    <a:pt x="37" y="84"/>
                  </a:lnTo>
                  <a:lnTo>
                    <a:pt x="50" y="79"/>
                  </a:lnTo>
                  <a:lnTo>
                    <a:pt x="74" y="73"/>
                  </a:lnTo>
                  <a:lnTo>
                    <a:pt x="102" y="73"/>
                  </a:lnTo>
                  <a:lnTo>
                    <a:pt x="102" y="73"/>
                  </a:lnTo>
                  <a:lnTo>
                    <a:pt x="131" y="73"/>
                  </a:lnTo>
                  <a:lnTo>
                    <a:pt x="155" y="79"/>
                  </a:lnTo>
                  <a:lnTo>
                    <a:pt x="168" y="84"/>
                  </a:lnTo>
                  <a:lnTo>
                    <a:pt x="171" y="84"/>
                  </a:lnTo>
                  <a:lnTo>
                    <a:pt x="176" y="84"/>
                  </a:lnTo>
                  <a:lnTo>
                    <a:pt x="176" y="81"/>
                  </a:lnTo>
                  <a:lnTo>
                    <a:pt x="178" y="79"/>
                  </a:lnTo>
                  <a:lnTo>
                    <a:pt x="176" y="76"/>
                  </a:lnTo>
                  <a:lnTo>
                    <a:pt x="173" y="73"/>
                  </a:lnTo>
                  <a:lnTo>
                    <a:pt x="144" y="63"/>
                  </a:lnTo>
                  <a:lnTo>
                    <a:pt x="102" y="60"/>
                  </a:lnTo>
                  <a:lnTo>
                    <a:pt x="102" y="60"/>
                  </a:lnTo>
                  <a:close/>
                  <a:moveTo>
                    <a:pt x="102" y="0"/>
                  </a:moveTo>
                  <a:lnTo>
                    <a:pt x="102" y="0"/>
                  </a:lnTo>
                  <a:lnTo>
                    <a:pt x="137" y="3"/>
                  </a:lnTo>
                  <a:lnTo>
                    <a:pt x="165" y="10"/>
                  </a:lnTo>
                  <a:lnTo>
                    <a:pt x="189" y="24"/>
                  </a:lnTo>
                  <a:lnTo>
                    <a:pt x="202" y="47"/>
                  </a:lnTo>
                  <a:lnTo>
                    <a:pt x="205" y="63"/>
                  </a:lnTo>
                  <a:lnTo>
                    <a:pt x="207" y="81"/>
                  </a:lnTo>
                  <a:lnTo>
                    <a:pt x="207" y="97"/>
                  </a:lnTo>
                  <a:lnTo>
                    <a:pt x="207" y="139"/>
                  </a:lnTo>
                  <a:lnTo>
                    <a:pt x="207" y="196"/>
                  </a:lnTo>
                  <a:lnTo>
                    <a:pt x="207" y="262"/>
                  </a:lnTo>
                  <a:lnTo>
                    <a:pt x="207" y="325"/>
                  </a:lnTo>
                  <a:lnTo>
                    <a:pt x="207" y="382"/>
                  </a:lnTo>
                  <a:lnTo>
                    <a:pt x="207" y="427"/>
                  </a:lnTo>
                  <a:lnTo>
                    <a:pt x="207" y="432"/>
                  </a:lnTo>
                  <a:lnTo>
                    <a:pt x="207" y="435"/>
                  </a:lnTo>
                  <a:lnTo>
                    <a:pt x="207" y="435"/>
                  </a:lnTo>
                  <a:lnTo>
                    <a:pt x="205" y="432"/>
                  </a:lnTo>
                  <a:lnTo>
                    <a:pt x="205" y="427"/>
                  </a:lnTo>
                  <a:lnTo>
                    <a:pt x="189" y="403"/>
                  </a:lnTo>
                  <a:lnTo>
                    <a:pt x="168" y="388"/>
                  </a:lnTo>
                  <a:lnTo>
                    <a:pt x="137" y="380"/>
                  </a:lnTo>
                  <a:lnTo>
                    <a:pt x="102" y="377"/>
                  </a:lnTo>
                  <a:lnTo>
                    <a:pt x="68" y="380"/>
                  </a:lnTo>
                  <a:lnTo>
                    <a:pt x="40" y="388"/>
                  </a:lnTo>
                  <a:lnTo>
                    <a:pt x="16" y="403"/>
                  </a:lnTo>
                  <a:lnTo>
                    <a:pt x="3" y="427"/>
                  </a:lnTo>
                  <a:lnTo>
                    <a:pt x="0" y="432"/>
                  </a:lnTo>
                  <a:lnTo>
                    <a:pt x="0" y="435"/>
                  </a:lnTo>
                  <a:lnTo>
                    <a:pt x="0" y="435"/>
                  </a:lnTo>
                  <a:lnTo>
                    <a:pt x="0" y="432"/>
                  </a:lnTo>
                  <a:lnTo>
                    <a:pt x="0" y="427"/>
                  </a:lnTo>
                  <a:lnTo>
                    <a:pt x="0" y="382"/>
                  </a:lnTo>
                  <a:lnTo>
                    <a:pt x="0" y="325"/>
                  </a:lnTo>
                  <a:lnTo>
                    <a:pt x="0" y="262"/>
                  </a:lnTo>
                  <a:lnTo>
                    <a:pt x="0" y="196"/>
                  </a:lnTo>
                  <a:lnTo>
                    <a:pt x="0" y="139"/>
                  </a:lnTo>
                  <a:lnTo>
                    <a:pt x="0" y="97"/>
                  </a:lnTo>
                  <a:lnTo>
                    <a:pt x="0" y="81"/>
                  </a:lnTo>
                  <a:lnTo>
                    <a:pt x="0" y="63"/>
                  </a:lnTo>
                  <a:lnTo>
                    <a:pt x="3" y="47"/>
                  </a:lnTo>
                  <a:lnTo>
                    <a:pt x="19" y="24"/>
                  </a:lnTo>
                  <a:lnTo>
                    <a:pt x="40" y="10"/>
                  </a:lnTo>
                  <a:lnTo>
                    <a:pt x="68" y="3"/>
                  </a:lnTo>
                  <a:lnTo>
                    <a:pt x="10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80" name="Freeform 977"/>
            <p:cNvSpPr>
              <a:spLocks noEditPoints="1"/>
            </p:cNvSpPr>
            <p:nvPr/>
          </p:nvSpPr>
          <p:spPr bwMode="auto">
            <a:xfrm>
              <a:off x="22030304" y="6313488"/>
              <a:ext cx="349250" cy="349250"/>
            </a:xfrm>
            <a:custGeom>
              <a:avLst/>
              <a:gdLst>
                <a:gd name="T0" fmla="*/ 165 w 220"/>
                <a:gd name="T1" fmla="*/ 53 h 220"/>
                <a:gd name="T2" fmla="*/ 110 w 220"/>
                <a:gd name="T3" fmla="*/ 79 h 220"/>
                <a:gd name="T4" fmla="*/ 89 w 220"/>
                <a:gd name="T5" fmla="*/ 87 h 220"/>
                <a:gd name="T6" fmla="*/ 55 w 220"/>
                <a:gd name="T7" fmla="*/ 165 h 220"/>
                <a:gd name="T8" fmla="*/ 110 w 220"/>
                <a:gd name="T9" fmla="*/ 142 h 220"/>
                <a:gd name="T10" fmla="*/ 131 w 220"/>
                <a:gd name="T11" fmla="*/ 131 h 220"/>
                <a:gd name="T12" fmla="*/ 165 w 220"/>
                <a:gd name="T13" fmla="*/ 53 h 220"/>
                <a:gd name="T14" fmla="*/ 110 w 220"/>
                <a:gd name="T15" fmla="*/ 0 h 220"/>
                <a:gd name="T16" fmla="*/ 110 w 220"/>
                <a:gd name="T17" fmla="*/ 0 h 220"/>
                <a:gd name="T18" fmla="*/ 144 w 220"/>
                <a:gd name="T19" fmla="*/ 6 h 220"/>
                <a:gd name="T20" fmla="*/ 175 w 220"/>
                <a:gd name="T21" fmla="*/ 21 h 220"/>
                <a:gd name="T22" fmla="*/ 199 w 220"/>
                <a:gd name="T23" fmla="*/ 45 h 220"/>
                <a:gd name="T24" fmla="*/ 215 w 220"/>
                <a:gd name="T25" fmla="*/ 76 h 220"/>
                <a:gd name="T26" fmla="*/ 220 w 220"/>
                <a:gd name="T27" fmla="*/ 110 h 220"/>
                <a:gd name="T28" fmla="*/ 215 w 220"/>
                <a:gd name="T29" fmla="*/ 144 h 220"/>
                <a:gd name="T30" fmla="*/ 199 w 220"/>
                <a:gd name="T31" fmla="*/ 176 h 220"/>
                <a:gd name="T32" fmla="*/ 175 w 220"/>
                <a:gd name="T33" fmla="*/ 199 h 220"/>
                <a:gd name="T34" fmla="*/ 144 w 220"/>
                <a:gd name="T35" fmla="*/ 215 h 220"/>
                <a:gd name="T36" fmla="*/ 110 w 220"/>
                <a:gd name="T37" fmla="*/ 220 h 220"/>
                <a:gd name="T38" fmla="*/ 110 w 220"/>
                <a:gd name="T39" fmla="*/ 220 h 220"/>
                <a:gd name="T40" fmla="*/ 76 w 220"/>
                <a:gd name="T41" fmla="*/ 215 h 220"/>
                <a:gd name="T42" fmla="*/ 45 w 220"/>
                <a:gd name="T43" fmla="*/ 199 h 220"/>
                <a:gd name="T44" fmla="*/ 21 w 220"/>
                <a:gd name="T45" fmla="*/ 176 h 220"/>
                <a:gd name="T46" fmla="*/ 5 w 220"/>
                <a:gd name="T47" fmla="*/ 144 h 220"/>
                <a:gd name="T48" fmla="*/ 0 w 220"/>
                <a:gd name="T49" fmla="*/ 110 h 220"/>
                <a:gd name="T50" fmla="*/ 5 w 220"/>
                <a:gd name="T51" fmla="*/ 76 h 220"/>
                <a:gd name="T52" fmla="*/ 21 w 220"/>
                <a:gd name="T53" fmla="*/ 45 h 220"/>
                <a:gd name="T54" fmla="*/ 45 w 220"/>
                <a:gd name="T55" fmla="*/ 21 h 220"/>
                <a:gd name="T56" fmla="*/ 76 w 220"/>
                <a:gd name="T57" fmla="*/ 6 h 220"/>
                <a:gd name="T58" fmla="*/ 110 w 220"/>
                <a:gd name="T5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20">
                  <a:moveTo>
                    <a:pt x="165" y="53"/>
                  </a:moveTo>
                  <a:lnTo>
                    <a:pt x="110" y="79"/>
                  </a:lnTo>
                  <a:lnTo>
                    <a:pt x="89" y="87"/>
                  </a:lnTo>
                  <a:lnTo>
                    <a:pt x="55" y="165"/>
                  </a:lnTo>
                  <a:lnTo>
                    <a:pt x="110" y="142"/>
                  </a:lnTo>
                  <a:lnTo>
                    <a:pt x="131" y="131"/>
                  </a:lnTo>
                  <a:lnTo>
                    <a:pt x="165" y="53"/>
                  </a:lnTo>
                  <a:close/>
                  <a:moveTo>
                    <a:pt x="110" y="0"/>
                  </a:moveTo>
                  <a:lnTo>
                    <a:pt x="110" y="0"/>
                  </a:lnTo>
                  <a:lnTo>
                    <a:pt x="144" y="6"/>
                  </a:lnTo>
                  <a:lnTo>
                    <a:pt x="175" y="21"/>
                  </a:lnTo>
                  <a:lnTo>
                    <a:pt x="199" y="45"/>
                  </a:lnTo>
                  <a:lnTo>
                    <a:pt x="215" y="76"/>
                  </a:lnTo>
                  <a:lnTo>
                    <a:pt x="220" y="110"/>
                  </a:lnTo>
                  <a:lnTo>
                    <a:pt x="215" y="144"/>
                  </a:lnTo>
                  <a:lnTo>
                    <a:pt x="199" y="176"/>
                  </a:lnTo>
                  <a:lnTo>
                    <a:pt x="175" y="199"/>
                  </a:lnTo>
                  <a:lnTo>
                    <a:pt x="144" y="215"/>
                  </a:lnTo>
                  <a:lnTo>
                    <a:pt x="110" y="220"/>
                  </a:lnTo>
                  <a:lnTo>
                    <a:pt x="110" y="220"/>
                  </a:lnTo>
                  <a:lnTo>
                    <a:pt x="76" y="215"/>
                  </a:lnTo>
                  <a:lnTo>
                    <a:pt x="45" y="199"/>
                  </a:lnTo>
                  <a:lnTo>
                    <a:pt x="21" y="176"/>
                  </a:lnTo>
                  <a:lnTo>
                    <a:pt x="5" y="144"/>
                  </a:lnTo>
                  <a:lnTo>
                    <a:pt x="0" y="110"/>
                  </a:lnTo>
                  <a:lnTo>
                    <a:pt x="5" y="76"/>
                  </a:lnTo>
                  <a:lnTo>
                    <a:pt x="21" y="45"/>
                  </a:lnTo>
                  <a:lnTo>
                    <a:pt x="45" y="21"/>
                  </a:lnTo>
                  <a:lnTo>
                    <a:pt x="76" y="6"/>
                  </a:lnTo>
                  <a:lnTo>
                    <a:pt x="11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81" name="Freeform 978"/>
            <p:cNvSpPr/>
            <p:nvPr/>
          </p:nvSpPr>
          <p:spPr bwMode="auto">
            <a:xfrm>
              <a:off x="22184292" y="6467475"/>
              <a:ext cx="41275" cy="38100"/>
            </a:xfrm>
            <a:custGeom>
              <a:avLst/>
              <a:gdLst>
                <a:gd name="T0" fmla="*/ 13 w 26"/>
                <a:gd name="T1" fmla="*/ 0 h 24"/>
                <a:gd name="T2" fmla="*/ 18 w 26"/>
                <a:gd name="T3" fmla="*/ 0 h 24"/>
                <a:gd name="T4" fmla="*/ 23 w 26"/>
                <a:gd name="T5" fmla="*/ 6 h 24"/>
                <a:gd name="T6" fmla="*/ 26 w 26"/>
                <a:gd name="T7" fmla="*/ 11 h 24"/>
                <a:gd name="T8" fmla="*/ 23 w 26"/>
                <a:gd name="T9" fmla="*/ 19 h 24"/>
                <a:gd name="T10" fmla="*/ 18 w 26"/>
                <a:gd name="T11" fmla="*/ 21 h 24"/>
                <a:gd name="T12" fmla="*/ 13 w 26"/>
                <a:gd name="T13" fmla="*/ 24 h 24"/>
                <a:gd name="T14" fmla="*/ 8 w 26"/>
                <a:gd name="T15" fmla="*/ 21 h 24"/>
                <a:gd name="T16" fmla="*/ 2 w 26"/>
                <a:gd name="T17" fmla="*/ 19 h 24"/>
                <a:gd name="T18" fmla="*/ 0 w 26"/>
                <a:gd name="T19" fmla="*/ 11 h 24"/>
                <a:gd name="T20" fmla="*/ 2 w 26"/>
                <a:gd name="T21" fmla="*/ 6 h 24"/>
                <a:gd name="T22" fmla="*/ 8 w 26"/>
                <a:gd name="T23" fmla="*/ 0 h 24"/>
                <a:gd name="T24" fmla="*/ 13 w 26"/>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4">
                  <a:moveTo>
                    <a:pt x="13" y="0"/>
                  </a:moveTo>
                  <a:lnTo>
                    <a:pt x="18" y="0"/>
                  </a:lnTo>
                  <a:lnTo>
                    <a:pt x="23" y="6"/>
                  </a:lnTo>
                  <a:lnTo>
                    <a:pt x="26" y="11"/>
                  </a:lnTo>
                  <a:lnTo>
                    <a:pt x="23" y="19"/>
                  </a:lnTo>
                  <a:lnTo>
                    <a:pt x="18" y="21"/>
                  </a:lnTo>
                  <a:lnTo>
                    <a:pt x="13" y="24"/>
                  </a:lnTo>
                  <a:lnTo>
                    <a:pt x="8" y="21"/>
                  </a:lnTo>
                  <a:lnTo>
                    <a:pt x="2" y="19"/>
                  </a:lnTo>
                  <a:lnTo>
                    <a:pt x="0" y="11"/>
                  </a:lnTo>
                  <a:lnTo>
                    <a:pt x="2" y="6"/>
                  </a:lnTo>
                  <a:lnTo>
                    <a:pt x="8" y="0"/>
                  </a:lnTo>
                  <a:lnTo>
                    <a:pt x="1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82" name="Freeform 979"/>
            <p:cNvSpPr/>
            <p:nvPr/>
          </p:nvSpPr>
          <p:spPr bwMode="auto">
            <a:xfrm>
              <a:off x="21855679" y="3208338"/>
              <a:ext cx="369888" cy="412750"/>
            </a:xfrm>
            <a:custGeom>
              <a:avLst/>
              <a:gdLst>
                <a:gd name="T0" fmla="*/ 37 w 233"/>
                <a:gd name="T1" fmla="*/ 0 h 260"/>
                <a:gd name="T2" fmla="*/ 50 w 233"/>
                <a:gd name="T3" fmla="*/ 6 h 260"/>
                <a:gd name="T4" fmla="*/ 63 w 233"/>
                <a:gd name="T5" fmla="*/ 14 h 260"/>
                <a:gd name="T6" fmla="*/ 76 w 233"/>
                <a:gd name="T7" fmla="*/ 24 h 260"/>
                <a:gd name="T8" fmla="*/ 84 w 233"/>
                <a:gd name="T9" fmla="*/ 35 h 260"/>
                <a:gd name="T10" fmla="*/ 105 w 233"/>
                <a:gd name="T11" fmla="*/ 66 h 260"/>
                <a:gd name="T12" fmla="*/ 212 w 233"/>
                <a:gd name="T13" fmla="*/ 48 h 260"/>
                <a:gd name="T14" fmla="*/ 228 w 233"/>
                <a:gd name="T15" fmla="*/ 71 h 260"/>
                <a:gd name="T16" fmla="*/ 134 w 233"/>
                <a:gd name="T17" fmla="*/ 110 h 260"/>
                <a:gd name="T18" fmla="*/ 165 w 233"/>
                <a:gd name="T19" fmla="*/ 155 h 260"/>
                <a:gd name="T20" fmla="*/ 217 w 233"/>
                <a:gd name="T21" fmla="*/ 158 h 260"/>
                <a:gd name="T22" fmla="*/ 233 w 233"/>
                <a:gd name="T23" fmla="*/ 181 h 260"/>
                <a:gd name="T24" fmla="*/ 160 w 233"/>
                <a:gd name="T25" fmla="*/ 199 h 260"/>
                <a:gd name="T26" fmla="*/ 115 w 233"/>
                <a:gd name="T27" fmla="*/ 260 h 260"/>
                <a:gd name="T28" fmla="*/ 100 w 233"/>
                <a:gd name="T29" fmla="*/ 236 h 260"/>
                <a:gd name="T30" fmla="*/ 118 w 233"/>
                <a:gd name="T31" fmla="*/ 189 h 260"/>
                <a:gd name="T32" fmla="*/ 86 w 233"/>
                <a:gd name="T33" fmla="*/ 142 h 260"/>
                <a:gd name="T34" fmla="*/ 13 w 233"/>
                <a:gd name="T35" fmla="*/ 213 h 260"/>
                <a:gd name="T36" fmla="*/ 0 w 233"/>
                <a:gd name="T37" fmla="*/ 189 h 260"/>
                <a:gd name="T38" fmla="*/ 58 w 233"/>
                <a:gd name="T39" fmla="*/ 100 h 260"/>
                <a:gd name="T40" fmla="*/ 34 w 233"/>
                <a:gd name="T41" fmla="*/ 66 h 260"/>
                <a:gd name="T42" fmla="*/ 29 w 233"/>
                <a:gd name="T43" fmla="*/ 55 h 260"/>
                <a:gd name="T44" fmla="*/ 24 w 233"/>
                <a:gd name="T45" fmla="*/ 40 h 260"/>
                <a:gd name="T46" fmla="*/ 21 w 233"/>
                <a:gd name="T47" fmla="*/ 24 h 260"/>
                <a:gd name="T48" fmla="*/ 24 w 233"/>
                <a:gd name="T49" fmla="*/ 11 h 260"/>
                <a:gd name="T50" fmla="*/ 26 w 233"/>
                <a:gd name="T51" fmla="*/ 3 h 260"/>
                <a:gd name="T52" fmla="*/ 37 w 233"/>
                <a:gd name="T53"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 h="260">
                  <a:moveTo>
                    <a:pt x="37" y="0"/>
                  </a:moveTo>
                  <a:lnTo>
                    <a:pt x="50" y="6"/>
                  </a:lnTo>
                  <a:lnTo>
                    <a:pt x="63" y="14"/>
                  </a:lnTo>
                  <a:lnTo>
                    <a:pt x="76" y="24"/>
                  </a:lnTo>
                  <a:lnTo>
                    <a:pt x="84" y="35"/>
                  </a:lnTo>
                  <a:lnTo>
                    <a:pt x="105" y="66"/>
                  </a:lnTo>
                  <a:lnTo>
                    <a:pt x="212" y="48"/>
                  </a:lnTo>
                  <a:lnTo>
                    <a:pt x="228" y="71"/>
                  </a:lnTo>
                  <a:lnTo>
                    <a:pt x="134" y="110"/>
                  </a:lnTo>
                  <a:lnTo>
                    <a:pt x="165" y="155"/>
                  </a:lnTo>
                  <a:lnTo>
                    <a:pt x="217" y="158"/>
                  </a:lnTo>
                  <a:lnTo>
                    <a:pt x="233" y="181"/>
                  </a:lnTo>
                  <a:lnTo>
                    <a:pt x="160" y="199"/>
                  </a:lnTo>
                  <a:lnTo>
                    <a:pt x="115" y="260"/>
                  </a:lnTo>
                  <a:lnTo>
                    <a:pt x="100" y="236"/>
                  </a:lnTo>
                  <a:lnTo>
                    <a:pt x="118" y="189"/>
                  </a:lnTo>
                  <a:lnTo>
                    <a:pt x="86" y="142"/>
                  </a:lnTo>
                  <a:lnTo>
                    <a:pt x="13" y="213"/>
                  </a:lnTo>
                  <a:lnTo>
                    <a:pt x="0" y="189"/>
                  </a:lnTo>
                  <a:lnTo>
                    <a:pt x="58" y="100"/>
                  </a:lnTo>
                  <a:lnTo>
                    <a:pt x="34" y="66"/>
                  </a:lnTo>
                  <a:lnTo>
                    <a:pt x="29" y="55"/>
                  </a:lnTo>
                  <a:lnTo>
                    <a:pt x="24" y="40"/>
                  </a:lnTo>
                  <a:lnTo>
                    <a:pt x="21" y="24"/>
                  </a:lnTo>
                  <a:lnTo>
                    <a:pt x="24" y="11"/>
                  </a:lnTo>
                  <a:lnTo>
                    <a:pt x="26" y="3"/>
                  </a:lnTo>
                  <a:lnTo>
                    <a:pt x="3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83" name="Freeform 980"/>
            <p:cNvSpPr/>
            <p:nvPr/>
          </p:nvSpPr>
          <p:spPr bwMode="auto">
            <a:xfrm>
              <a:off x="19739542" y="1476375"/>
              <a:ext cx="100013" cy="98425"/>
            </a:xfrm>
            <a:custGeom>
              <a:avLst/>
              <a:gdLst>
                <a:gd name="T0" fmla="*/ 32 w 63"/>
                <a:gd name="T1" fmla="*/ 0 h 62"/>
                <a:gd name="T2" fmla="*/ 42 w 63"/>
                <a:gd name="T3" fmla="*/ 2 h 62"/>
                <a:gd name="T4" fmla="*/ 50 w 63"/>
                <a:gd name="T5" fmla="*/ 5 h 62"/>
                <a:gd name="T6" fmla="*/ 58 w 63"/>
                <a:gd name="T7" fmla="*/ 13 h 62"/>
                <a:gd name="T8" fmla="*/ 63 w 63"/>
                <a:gd name="T9" fmla="*/ 21 h 62"/>
                <a:gd name="T10" fmla="*/ 63 w 63"/>
                <a:gd name="T11" fmla="*/ 31 h 62"/>
                <a:gd name="T12" fmla="*/ 63 w 63"/>
                <a:gd name="T13" fmla="*/ 41 h 62"/>
                <a:gd name="T14" fmla="*/ 58 w 63"/>
                <a:gd name="T15" fmla="*/ 49 h 62"/>
                <a:gd name="T16" fmla="*/ 50 w 63"/>
                <a:gd name="T17" fmla="*/ 57 h 62"/>
                <a:gd name="T18" fmla="*/ 42 w 63"/>
                <a:gd name="T19" fmla="*/ 60 h 62"/>
                <a:gd name="T20" fmla="*/ 32 w 63"/>
                <a:gd name="T21" fmla="*/ 62 h 62"/>
                <a:gd name="T22" fmla="*/ 21 w 63"/>
                <a:gd name="T23" fmla="*/ 60 h 62"/>
                <a:gd name="T24" fmla="*/ 13 w 63"/>
                <a:gd name="T25" fmla="*/ 57 h 62"/>
                <a:gd name="T26" fmla="*/ 5 w 63"/>
                <a:gd name="T27" fmla="*/ 49 h 62"/>
                <a:gd name="T28" fmla="*/ 3 w 63"/>
                <a:gd name="T29" fmla="*/ 41 h 62"/>
                <a:gd name="T30" fmla="*/ 0 w 63"/>
                <a:gd name="T31" fmla="*/ 31 h 62"/>
                <a:gd name="T32" fmla="*/ 3 w 63"/>
                <a:gd name="T33" fmla="*/ 21 h 62"/>
                <a:gd name="T34" fmla="*/ 5 w 63"/>
                <a:gd name="T35" fmla="*/ 13 h 62"/>
                <a:gd name="T36" fmla="*/ 13 w 63"/>
                <a:gd name="T37" fmla="*/ 5 h 62"/>
                <a:gd name="T38" fmla="*/ 21 w 63"/>
                <a:gd name="T39" fmla="*/ 2 h 62"/>
                <a:gd name="T40" fmla="*/ 32 w 63"/>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2">
                  <a:moveTo>
                    <a:pt x="32" y="0"/>
                  </a:moveTo>
                  <a:lnTo>
                    <a:pt x="42" y="2"/>
                  </a:lnTo>
                  <a:lnTo>
                    <a:pt x="50" y="5"/>
                  </a:lnTo>
                  <a:lnTo>
                    <a:pt x="58" y="13"/>
                  </a:lnTo>
                  <a:lnTo>
                    <a:pt x="63" y="21"/>
                  </a:lnTo>
                  <a:lnTo>
                    <a:pt x="63" y="31"/>
                  </a:lnTo>
                  <a:lnTo>
                    <a:pt x="63" y="41"/>
                  </a:lnTo>
                  <a:lnTo>
                    <a:pt x="58" y="49"/>
                  </a:lnTo>
                  <a:lnTo>
                    <a:pt x="50" y="57"/>
                  </a:lnTo>
                  <a:lnTo>
                    <a:pt x="42" y="60"/>
                  </a:lnTo>
                  <a:lnTo>
                    <a:pt x="32" y="62"/>
                  </a:lnTo>
                  <a:lnTo>
                    <a:pt x="21" y="60"/>
                  </a:lnTo>
                  <a:lnTo>
                    <a:pt x="13" y="57"/>
                  </a:lnTo>
                  <a:lnTo>
                    <a:pt x="5" y="49"/>
                  </a:lnTo>
                  <a:lnTo>
                    <a:pt x="3" y="41"/>
                  </a:lnTo>
                  <a:lnTo>
                    <a:pt x="0" y="31"/>
                  </a:lnTo>
                  <a:lnTo>
                    <a:pt x="3" y="21"/>
                  </a:lnTo>
                  <a:lnTo>
                    <a:pt x="5" y="13"/>
                  </a:lnTo>
                  <a:lnTo>
                    <a:pt x="13" y="5"/>
                  </a:lnTo>
                  <a:lnTo>
                    <a:pt x="21" y="2"/>
                  </a:lnTo>
                  <a:lnTo>
                    <a:pt x="3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84" name="Freeform 981"/>
            <p:cNvSpPr>
              <a:spLocks noEditPoints="1"/>
            </p:cNvSpPr>
            <p:nvPr/>
          </p:nvSpPr>
          <p:spPr bwMode="auto">
            <a:xfrm>
              <a:off x="20006242" y="1770063"/>
              <a:ext cx="220663" cy="217488"/>
            </a:xfrm>
            <a:custGeom>
              <a:avLst/>
              <a:gdLst>
                <a:gd name="T0" fmla="*/ 70 w 139"/>
                <a:gd name="T1" fmla="*/ 32 h 137"/>
                <a:gd name="T2" fmla="*/ 57 w 139"/>
                <a:gd name="T3" fmla="*/ 35 h 137"/>
                <a:gd name="T4" fmla="*/ 47 w 139"/>
                <a:gd name="T5" fmla="*/ 40 h 137"/>
                <a:gd name="T6" fmla="*/ 39 w 139"/>
                <a:gd name="T7" fmla="*/ 48 h 137"/>
                <a:gd name="T8" fmla="*/ 34 w 139"/>
                <a:gd name="T9" fmla="*/ 58 h 137"/>
                <a:gd name="T10" fmla="*/ 34 w 139"/>
                <a:gd name="T11" fmla="*/ 69 h 137"/>
                <a:gd name="T12" fmla="*/ 34 w 139"/>
                <a:gd name="T13" fmla="*/ 82 h 137"/>
                <a:gd name="T14" fmla="*/ 39 w 139"/>
                <a:gd name="T15" fmla="*/ 90 h 137"/>
                <a:gd name="T16" fmla="*/ 47 w 139"/>
                <a:gd name="T17" fmla="*/ 100 h 137"/>
                <a:gd name="T18" fmla="*/ 57 w 139"/>
                <a:gd name="T19" fmla="*/ 105 h 137"/>
                <a:gd name="T20" fmla="*/ 70 w 139"/>
                <a:gd name="T21" fmla="*/ 105 h 137"/>
                <a:gd name="T22" fmla="*/ 81 w 139"/>
                <a:gd name="T23" fmla="*/ 105 h 137"/>
                <a:gd name="T24" fmla="*/ 91 w 139"/>
                <a:gd name="T25" fmla="*/ 100 h 137"/>
                <a:gd name="T26" fmla="*/ 99 w 139"/>
                <a:gd name="T27" fmla="*/ 90 h 137"/>
                <a:gd name="T28" fmla="*/ 105 w 139"/>
                <a:gd name="T29" fmla="*/ 82 h 137"/>
                <a:gd name="T30" fmla="*/ 107 w 139"/>
                <a:gd name="T31" fmla="*/ 69 h 137"/>
                <a:gd name="T32" fmla="*/ 105 w 139"/>
                <a:gd name="T33" fmla="*/ 58 h 137"/>
                <a:gd name="T34" fmla="*/ 99 w 139"/>
                <a:gd name="T35" fmla="*/ 48 h 137"/>
                <a:gd name="T36" fmla="*/ 91 w 139"/>
                <a:gd name="T37" fmla="*/ 40 h 137"/>
                <a:gd name="T38" fmla="*/ 81 w 139"/>
                <a:gd name="T39" fmla="*/ 35 h 137"/>
                <a:gd name="T40" fmla="*/ 70 w 139"/>
                <a:gd name="T41" fmla="*/ 32 h 137"/>
                <a:gd name="T42" fmla="*/ 70 w 139"/>
                <a:gd name="T43" fmla="*/ 0 h 137"/>
                <a:gd name="T44" fmla="*/ 97 w 139"/>
                <a:gd name="T45" fmla="*/ 6 h 137"/>
                <a:gd name="T46" fmla="*/ 118 w 139"/>
                <a:gd name="T47" fmla="*/ 19 h 137"/>
                <a:gd name="T48" fmla="*/ 133 w 139"/>
                <a:gd name="T49" fmla="*/ 42 h 137"/>
                <a:gd name="T50" fmla="*/ 139 w 139"/>
                <a:gd name="T51" fmla="*/ 69 h 137"/>
                <a:gd name="T52" fmla="*/ 133 w 139"/>
                <a:gd name="T53" fmla="*/ 95 h 137"/>
                <a:gd name="T54" fmla="*/ 118 w 139"/>
                <a:gd name="T55" fmla="*/ 118 h 137"/>
                <a:gd name="T56" fmla="*/ 97 w 139"/>
                <a:gd name="T57" fmla="*/ 131 h 137"/>
                <a:gd name="T58" fmla="*/ 70 w 139"/>
                <a:gd name="T59" fmla="*/ 137 h 137"/>
                <a:gd name="T60" fmla="*/ 42 w 139"/>
                <a:gd name="T61" fmla="*/ 131 h 137"/>
                <a:gd name="T62" fmla="*/ 21 w 139"/>
                <a:gd name="T63" fmla="*/ 118 h 137"/>
                <a:gd name="T64" fmla="*/ 5 w 139"/>
                <a:gd name="T65" fmla="*/ 95 h 137"/>
                <a:gd name="T66" fmla="*/ 0 w 139"/>
                <a:gd name="T67" fmla="*/ 69 h 137"/>
                <a:gd name="T68" fmla="*/ 5 w 139"/>
                <a:gd name="T69" fmla="*/ 42 h 137"/>
                <a:gd name="T70" fmla="*/ 21 w 139"/>
                <a:gd name="T71" fmla="*/ 19 h 137"/>
                <a:gd name="T72" fmla="*/ 42 w 139"/>
                <a:gd name="T73" fmla="*/ 6 h 137"/>
                <a:gd name="T74" fmla="*/ 70 w 139"/>
                <a:gd name="T7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9" h="137">
                  <a:moveTo>
                    <a:pt x="70" y="32"/>
                  </a:moveTo>
                  <a:lnTo>
                    <a:pt x="57" y="35"/>
                  </a:lnTo>
                  <a:lnTo>
                    <a:pt x="47" y="40"/>
                  </a:lnTo>
                  <a:lnTo>
                    <a:pt x="39" y="48"/>
                  </a:lnTo>
                  <a:lnTo>
                    <a:pt x="34" y="58"/>
                  </a:lnTo>
                  <a:lnTo>
                    <a:pt x="34" y="69"/>
                  </a:lnTo>
                  <a:lnTo>
                    <a:pt x="34" y="82"/>
                  </a:lnTo>
                  <a:lnTo>
                    <a:pt x="39" y="90"/>
                  </a:lnTo>
                  <a:lnTo>
                    <a:pt x="47" y="100"/>
                  </a:lnTo>
                  <a:lnTo>
                    <a:pt x="57" y="105"/>
                  </a:lnTo>
                  <a:lnTo>
                    <a:pt x="70" y="105"/>
                  </a:lnTo>
                  <a:lnTo>
                    <a:pt x="81" y="105"/>
                  </a:lnTo>
                  <a:lnTo>
                    <a:pt x="91" y="100"/>
                  </a:lnTo>
                  <a:lnTo>
                    <a:pt x="99" y="90"/>
                  </a:lnTo>
                  <a:lnTo>
                    <a:pt x="105" y="82"/>
                  </a:lnTo>
                  <a:lnTo>
                    <a:pt x="107" y="69"/>
                  </a:lnTo>
                  <a:lnTo>
                    <a:pt x="105" y="58"/>
                  </a:lnTo>
                  <a:lnTo>
                    <a:pt x="99" y="48"/>
                  </a:lnTo>
                  <a:lnTo>
                    <a:pt x="91" y="40"/>
                  </a:lnTo>
                  <a:lnTo>
                    <a:pt x="81" y="35"/>
                  </a:lnTo>
                  <a:lnTo>
                    <a:pt x="70" y="32"/>
                  </a:lnTo>
                  <a:close/>
                  <a:moveTo>
                    <a:pt x="70" y="0"/>
                  </a:moveTo>
                  <a:lnTo>
                    <a:pt x="97" y="6"/>
                  </a:lnTo>
                  <a:lnTo>
                    <a:pt x="118" y="19"/>
                  </a:lnTo>
                  <a:lnTo>
                    <a:pt x="133" y="42"/>
                  </a:lnTo>
                  <a:lnTo>
                    <a:pt x="139" y="69"/>
                  </a:lnTo>
                  <a:lnTo>
                    <a:pt x="133" y="95"/>
                  </a:lnTo>
                  <a:lnTo>
                    <a:pt x="118" y="118"/>
                  </a:lnTo>
                  <a:lnTo>
                    <a:pt x="97" y="131"/>
                  </a:lnTo>
                  <a:lnTo>
                    <a:pt x="70" y="137"/>
                  </a:lnTo>
                  <a:lnTo>
                    <a:pt x="42" y="131"/>
                  </a:lnTo>
                  <a:lnTo>
                    <a:pt x="21" y="118"/>
                  </a:lnTo>
                  <a:lnTo>
                    <a:pt x="5" y="95"/>
                  </a:lnTo>
                  <a:lnTo>
                    <a:pt x="0" y="69"/>
                  </a:lnTo>
                  <a:lnTo>
                    <a:pt x="5" y="42"/>
                  </a:lnTo>
                  <a:lnTo>
                    <a:pt x="21" y="19"/>
                  </a:lnTo>
                  <a:lnTo>
                    <a:pt x="42" y="6"/>
                  </a:lnTo>
                  <a:lnTo>
                    <a:pt x="7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85" name="Freeform 982"/>
            <p:cNvSpPr/>
            <p:nvPr/>
          </p:nvSpPr>
          <p:spPr bwMode="auto">
            <a:xfrm>
              <a:off x="19988779" y="1720850"/>
              <a:ext cx="254000" cy="92075"/>
            </a:xfrm>
            <a:custGeom>
              <a:avLst/>
              <a:gdLst>
                <a:gd name="T0" fmla="*/ 81 w 160"/>
                <a:gd name="T1" fmla="*/ 0 h 58"/>
                <a:gd name="T2" fmla="*/ 110 w 160"/>
                <a:gd name="T3" fmla="*/ 3 h 58"/>
                <a:gd name="T4" fmla="*/ 139 w 160"/>
                <a:gd name="T5" fmla="*/ 18 h 58"/>
                <a:gd name="T6" fmla="*/ 160 w 160"/>
                <a:gd name="T7" fmla="*/ 39 h 58"/>
                <a:gd name="T8" fmla="*/ 160 w 160"/>
                <a:gd name="T9" fmla="*/ 45 h 58"/>
                <a:gd name="T10" fmla="*/ 160 w 160"/>
                <a:gd name="T11" fmla="*/ 50 h 58"/>
                <a:gd name="T12" fmla="*/ 155 w 160"/>
                <a:gd name="T13" fmla="*/ 55 h 58"/>
                <a:gd name="T14" fmla="*/ 152 w 160"/>
                <a:gd name="T15" fmla="*/ 58 h 58"/>
                <a:gd name="T16" fmla="*/ 150 w 160"/>
                <a:gd name="T17" fmla="*/ 58 h 58"/>
                <a:gd name="T18" fmla="*/ 144 w 160"/>
                <a:gd name="T19" fmla="*/ 55 h 58"/>
                <a:gd name="T20" fmla="*/ 142 w 160"/>
                <a:gd name="T21" fmla="*/ 52 h 58"/>
                <a:gd name="T22" fmla="*/ 126 w 160"/>
                <a:gd name="T23" fmla="*/ 34 h 58"/>
                <a:gd name="T24" fmla="*/ 105 w 160"/>
                <a:gd name="T25" fmla="*/ 24 h 58"/>
                <a:gd name="T26" fmla="*/ 81 w 160"/>
                <a:gd name="T27" fmla="*/ 21 h 58"/>
                <a:gd name="T28" fmla="*/ 58 w 160"/>
                <a:gd name="T29" fmla="*/ 24 h 58"/>
                <a:gd name="T30" fmla="*/ 37 w 160"/>
                <a:gd name="T31" fmla="*/ 34 h 58"/>
                <a:gd name="T32" fmla="*/ 21 w 160"/>
                <a:gd name="T33" fmla="*/ 52 h 58"/>
                <a:gd name="T34" fmla="*/ 16 w 160"/>
                <a:gd name="T35" fmla="*/ 55 h 58"/>
                <a:gd name="T36" fmla="*/ 11 w 160"/>
                <a:gd name="T37" fmla="*/ 58 h 58"/>
                <a:gd name="T38" fmla="*/ 6 w 160"/>
                <a:gd name="T39" fmla="*/ 55 h 58"/>
                <a:gd name="T40" fmla="*/ 3 w 160"/>
                <a:gd name="T41" fmla="*/ 50 h 58"/>
                <a:gd name="T42" fmla="*/ 0 w 160"/>
                <a:gd name="T43" fmla="*/ 45 h 58"/>
                <a:gd name="T44" fmla="*/ 3 w 160"/>
                <a:gd name="T45" fmla="*/ 39 h 58"/>
                <a:gd name="T46" fmla="*/ 24 w 160"/>
                <a:gd name="T47" fmla="*/ 18 h 58"/>
                <a:gd name="T48" fmla="*/ 50 w 160"/>
                <a:gd name="T49" fmla="*/ 3 h 58"/>
                <a:gd name="T50" fmla="*/ 81 w 160"/>
                <a:gd name="T5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58">
                  <a:moveTo>
                    <a:pt x="81" y="0"/>
                  </a:moveTo>
                  <a:lnTo>
                    <a:pt x="110" y="3"/>
                  </a:lnTo>
                  <a:lnTo>
                    <a:pt x="139" y="18"/>
                  </a:lnTo>
                  <a:lnTo>
                    <a:pt x="160" y="39"/>
                  </a:lnTo>
                  <a:lnTo>
                    <a:pt x="160" y="45"/>
                  </a:lnTo>
                  <a:lnTo>
                    <a:pt x="160" y="50"/>
                  </a:lnTo>
                  <a:lnTo>
                    <a:pt x="155" y="55"/>
                  </a:lnTo>
                  <a:lnTo>
                    <a:pt x="152" y="58"/>
                  </a:lnTo>
                  <a:lnTo>
                    <a:pt x="150" y="58"/>
                  </a:lnTo>
                  <a:lnTo>
                    <a:pt x="144" y="55"/>
                  </a:lnTo>
                  <a:lnTo>
                    <a:pt x="142" y="52"/>
                  </a:lnTo>
                  <a:lnTo>
                    <a:pt x="126" y="34"/>
                  </a:lnTo>
                  <a:lnTo>
                    <a:pt x="105" y="24"/>
                  </a:lnTo>
                  <a:lnTo>
                    <a:pt x="81" y="21"/>
                  </a:lnTo>
                  <a:lnTo>
                    <a:pt x="58" y="24"/>
                  </a:lnTo>
                  <a:lnTo>
                    <a:pt x="37" y="34"/>
                  </a:lnTo>
                  <a:lnTo>
                    <a:pt x="21" y="52"/>
                  </a:lnTo>
                  <a:lnTo>
                    <a:pt x="16" y="55"/>
                  </a:lnTo>
                  <a:lnTo>
                    <a:pt x="11" y="58"/>
                  </a:lnTo>
                  <a:lnTo>
                    <a:pt x="6" y="55"/>
                  </a:lnTo>
                  <a:lnTo>
                    <a:pt x="3" y="50"/>
                  </a:lnTo>
                  <a:lnTo>
                    <a:pt x="0" y="45"/>
                  </a:lnTo>
                  <a:lnTo>
                    <a:pt x="3" y="39"/>
                  </a:lnTo>
                  <a:lnTo>
                    <a:pt x="24" y="18"/>
                  </a:lnTo>
                  <a:lnTo>
                    <a:pt x="50" y="3"/>
                  </a:lnTo>
                  <a:lnTo>
                    <a:pt x="8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86" name="Freeform 983"/>
            <p:cNvSpPr>
              <a:spLocks noEditPoints="1"/>
            </p:cNvSpPr>
            <p:nvPr/>
          </p:nvSpPr>
          <p:spPr bwMode="auto">
            <a:xfrm>
              <a:off x="19615717" y="1770063"/>
              <a:ext cx="215900" cy="217488"/>
            </a:xfrm>
            <a:custGeom>
              <a:avLst/>
              <a:gdLst>
                <a:gd name="T0" fmla="*/ 68 w 136"/>
                <a:gd name="T1" fmla="*/ 32 h 137"/>
                <a:gd name="T2" fmla="*/ 57 w 136"/>
                <a:gd name="T3" fmla="*/ 35 h 137"/>
                <a:gd name="T4" fmla="*/ 47 w 136"/>
                <a:gd name="T5" fmla="*/ 40 h 137"/>
                <a:gd name="T6" fmla="*/ 39 w 136"/>
                <a:gd name="T7" fmla="*/ 48 h 137"/>
                <a:gd name="T8" fmla="*/ 34 w 136"/>
                <a:gd name="T9" fmla="*/ 58 h 137"/>
                <a:gd name="T10" fmla="*/ 31 w 136"/>
                <a:gd name="T11" fmla="*/ 69 h 137"/>
                <a:gd name="T12" fmla="*/ 34 w 136"/>
                <a:gd name="T13" fmla="*/ 82 h 137"/>
                <a:gd name="T14" fmla="*/ 39 w 136"/>
                <a:gd name="T15" fmla="*/ 90 h 137"/>
                <a:gd name="T16" fmla="*/ 47 w 136"/>
                <a:gd name="T17" fmla="*/ 100 h 137"/>
                <a:gd name="T18" fmla="*/ 57 w 136"/>
                <a:gd name="T19" fmla="*/ 105 h 137"/>
                <a:gd name="T20" fmla="*/ 68 w 136"/>
                <a:gd name="T21" fmla="*/ 105 h 137"/>
                <a:gd name="T22" fmla="*/ 81 w 136"/>
                <a:gd name="T23" fmla="*/ 105 h 137"/>
                <a:gd name="T24" fmla="*/ 89 w 136"/>
                <a:gd name="T25" fmla="*/ 100 h 137"/>
                <a:gd name="T26" fmla="*/ 97 w 136"/>
                <a:gd name="T27" fmla="*/ 90 h 137"/>
                <a:gd name="T28" fmla="*/ 104 w 136"/>
                <a:gd name="T29" fmla="*/ 82 h 137"/>
                <a:gd name="T30" fmla="*/ 104 w 136"/>
                <a:gd name="T31" fmla="*/ 69 h 137"/>
                <a:gd name="T32" fmla="*/ 104 w 136"/>
                <a:gd name="T33" fmla="*/ 58 h 137"/>
                <a:gd name="T34" fmla="*/ 97 w 136"/>
                <a:gd name="T35" fmla="*/ 48 h 137"/>
                <a:gd name="T36" fmla="*/ 89 w 136"/>
                <a:gd name="T37" fmla="*/ 40 h 137"/>
                <a:gd name="T38" fmla="*/ 81 w 136"/>
                <a:gd name="T39" fmla="*/ 35 h 137"/>
                <a:gd name="T40" fmla="*/ 68 w 136"/>
                <a:gd name="T41" fmla="*/ 32 h 137"/>
                <a:gd name="T42" fmla="*/ 68 w 136"/>
                <a:gd name="T43" fmla="*/ 0 h 137"/>
                <a:gd name="T44" fmla="*/ 94 w 136"/>
                <a:gd name="T45" fmla="*/ 6 h 137"/>
                <a:gd name="T46" fmla="*/ 117 w 136"/>
                <a:gd name="T47" fmla="*/ 19 h 137"/>
                <a:gd name="T48" fmla="*/ 131 w 136"/>
                <a:gd name="T49" fmla="*/ 42 h 137"/>
                <a:gd name="T50" fmla="*/ 136 w 136"/>
                <a:gd name="T51" fmla="*/ 69 h 137"/>
                <a:gd name="T52" fmla="*/ 131 w 136"/>
                <a:gd name="T53" fmla="*/ 95 h 137"/>
                <a:gd name="T54" fmla="*/ 117 w 136"/>
                <a:gd name="T55" fmla="*/ 118 h 137"/>
                <a:gd name="T56" fmla="*/ 94 w 136"/>
                <a:gd name="T57" fmla="*/ 131 h 137"/>
                <a:gd name="T58" fmla="*/ 68 w 136"/>
                <a:gd name="T59" fmla="*/ 137 h 137"/>
                <a:gd name="T60" fmla="*/ 42 w 136"/>
                <a:gd name="T61" fmla="*/ 131 h 137"/>
                <a:gd name="T62" fmla="*/ 18 w 136"/>
                <a:gd name="T63" fmla="*/ 118 h 137"/>
                <a:gd name="T64" fmla="*/ 5 w 136"/>
                <a:gd name="T65" fmla="*/ 95 h 137"/>
                <a:gd name="T66" fmla="*/ 0 w 136"/>
                <a:gd name="T67" fmla="*/ 69 h 137"/>
                <a:gd name="T68" fmla="*/ 5 w 136"/>
                <a:gd name="T69" fmla="*/ 42 h 137"/>
                <a:gd name="T70" fmla="*/ 18 w 136"/>
                <a:gd name="T71" fmla="*/ 19 h 137"/>
                <a:gd name="T72" fmla="*/ 42 w 136"/>
                <a:gd name="T73" fmla="*/ 6 h 137"/>
                <a:gd name="T74" fmla="*/ 68 w 136"/>
                <a:gd name="T7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7">
                  <a:moveTo>
                    <a:pt x="68" y="32"/>
                  </a:moveTo>
                  <a:lnTo>
                    <a:pt x="57" y="35"/>
                  </a:lnTo>
                  <a:lnTo>
                    <a:pt x="47" y="40"/>
                  </a:lnTo>
                  <a:lnTo>
                    <a:pt x="39" y="48"/>
                  </a:lnTo>
                  <a:lnTo>
                    <a:pt x="34" y="58"/>
                  </a:lnTo>
                  <a:lnTo>
                    <a:pt x="31" y="69"/>
                  </a:lnTo>
                  <a:lnTo>
                    <a:pt x="34" y="82"/>
                  </a:lnTo>
                  <a:lnTo>
                    <a:pt x="39" y="90"/>
                  </a:lnTo>
                  <a:lnTo>
                    <a:pt x="47" y="100"/>
                  </a:lnTo>
                  <a:lnTo>
                    <a:pt x="57" y="105"/>
                  </a:lnTo>
                  <a:lnTo>
                    <a:pt x="68" y="105"/>
                  </a:lnTo>
                  <a:lnTo>
                    <a:pt x="81" y="105"/>
                  </a:lnTo>
                  <a:lnTo>
                    <a:pt x="89" y="100"/>
                  </a:lnTo>
                  <a:lnTo>
                    <a:pt x="97" y="90"/>
                  </a:lnTo>
                  <a:lnTo>
                    <a:pt x="104" y="82"/>
                  </a:lnTo>
                  <a:lnTo>
                    <a:pt x="104" y="69"/>
                  </a:lnTo>
                  <a:lnTo>
                    <a:pt x="104" y="58"/>
                  </a:lnTo>
                  <a:lnTo>
                    <a:pt x="97" y="48"/>
                  </a:lnTo>
                  <a:lnTo>
                    <a:pt x="89" y="40"/>
                  </a:lnTo>
                  <a:lnTo>
                    <a:pt x="81" y="35"/>
                  </a:lnTo>
                  <a:lnTo>
                    <a:pt x="68" y="32"/>
                  </a:lnTo>
                  <a:close/>
                  <a:moveTo>
                    <a:pt x="68" y="0"/>
                  </a:moveTo>
                  <a:lnTo>
                    <a:pt x="94" y="6"/>
                  </a:lnTo>
                  <a:lnTo>
                    <a:pt x="117" y="19"/>
                  </a:lnTo>
                  <a:lnTo>
                    <a:pt x="131" y="42"/>
                  </a:lnTo>
                  <a:lnTo>
                    <a:pt x="136" y="69"/>
                  </a:lnTo>
                  <a:lnTo>
                    <a:pt x="131" y="95"/>
                  </a:lnTo>
                  <a:lnTo>
                    <a:pt x="117" y="118"/>
                  </a:lnTo>
                  <a:lnTo>
                    <a:pt x="94" y="131"/>
                  </a:lnTo>
                  <a:lnTo>
                    <a:pt x="68" y="137"/>
                  </a:lnTo>
                  <a:lnTo>
                    <a:pt x="42" y="131"/>
                  </a:lnTo>
                  <a:lnTo>
                    <a:pt x="18" y="118"/>
                  </a:lnTo>
                  <a:lnTo>
                    <a:pt x="5" y="95"/>
                  </a:lnTo>
                  <a:lnTo>
                    <a:pt x="0" y="69"/>
                  </a:lnTo>
                  <a:lnTo>
                    <a:pt x="5" y="42"/>
                  </a:lnTo>
                  <a:lnTo>
                    <a:pt x="18" y="19"/>
                  </a:lnTo>
                  <a:lnTo>
                    <a:pt x="42" y="6"/>
                  </a:lnTo>
                  <a:lnTo>
                    <a:pt x="6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87" name="Freeform 984"/>
            <p:cNvSpPr/>
            <p:nvPr/>
          </p:nvSpPr>
          <p:spPr bwMode="auto">
            <a:xfrm>
              <a:off x="19598254" y="1720850"/>
              <a:ext cx="254000" cy="92075"/>
            </a:xfrm>
            <a:custGeom>
              <a:avLst/>
              <a:gdLst>
                <a:gd name="T0" fmla="*/ 79 w 160"/>
                <a:gd name="T1" fmla="*/ 0 h 58"/>
                <a:gd name="T2" fmla="*/ 110 w 160"/>
                <a:gd name="T3" fmla="*/ 3 h 58"/>
                <a:gd name="T4" fmla="*/ 136 w 160"/>
                <a:gd name="T5" fmla="*/ 18 h 58"/>
                <a:gd name="T6" fmla="*/ 157 w 160"/>
                <a:gd name="T7" fmla="*/ 39 h 58"/>
                <a:gd name="T8" fmla="*/ 160 w 160"/>
                <a:gd name="T9" fmla="*/ 45 h 58"/>
                <a:gd name="T10" fmla="*/ 157 w 160"/>
                <a:gd name="T11" fmla="*/ 50 h 58"/>
                <a:gd name="T12" fmla="*/ 155 w 160"/>
                <a:gd name="T13" fmla="*/ 55 h 58"/>
                <a:gd name="T14" fmla="*/ 152 w 160"/>
                <a:gd name="T15" fmla="*/ 58 h 58"/>
                <a:gd name="T16" fmla="*/ 149 w 160"/>
                <a:gd name="T17" fmla="*/ 58 h 58"/>
                <a:gd name="T18" fmla="*/ 144 w 160"/>
                <a:gd name="T19" fmla="*/ 55 h 58"/>
                <a:gd name="T20" fmla="*/ 139 w 160"/>
                <a:gd name="T21" fmla="*/ 52 h 58"/>
                <a:gd name="T22" fmla="*/ 123 w 160"/>
                <a:gd name="T23" fmla="*/ 34 h 58"/>
                <a:gd name="T24" fmla="*/ 102 w 160"/>
                <a:gd name="T25" fmla="*/ 24 h 58"/>
                <a:gd name="T26" fmla="*/ 79 w 160"/>
                <a:gd name="T27" fmla="*/ 21 h 58"/>
                <a:gd name="T28" fmla="*/ 55 w 160"/>
                <a:gd name="T29" fmla="*/ 24 h 58"/>
                <a:gd name="T30" fmla="*/ 34 w 160"/>
                <a:gd name="T31" fmla="*/ 34 h 58"/>
                <a:gd name="T32" fmla="*/ 19 w 160"/>
                <a:gd name="T33" fmla="*/ 52 h 58"/>
                <a:gd name="T34" fmla="*/ 13 w 160"/>
                <a:gd name="T35" fmla="*/ 55 h 58"/>
                <a:gd name="T36" fmla="*/ 8 w 160"/>
                <a:gd name="T37" fmla="*/ 58 h 58"/>
                <a:gd name="T38" fmla="*/ 3 w 160"/>
                <a:gd name="T39" fmla="*/ 55 h 58"/>
                <a:gd name="T40" fmla="*/ 0 w 160"/>
                <a:gd name="T41" fmla="*/ 50 h 58"/>
                <a:gd name="T42" fmla="*/ 0 w 160"/>
                <a:gd name="T43" fmla="*/ 45 h 58"/>
                <a:gd name="T44" fmla="*/ 0 w 160"/>
                <a:gd name="T45" fmla="*/ 39 h 58"/>
                <a:gd name="T46" fmla="*/ 21 w 160"/>
                <a:gd name="T47" fmla="*/ 18 h 58"/>
                <a:gd name="T48" fmla="*/ 47 w 160"/>
                <a:gd name="T49" fmla="*/ 3 h 58"/>
                <a:gd name="T50" fmla="*/ 79 w 160"/>
                <a:gd name="T5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58">
                  <a:moveTo>
                    <a:pt x="79" y="0"/>
                  </a:moveTo>
                  <a:lnTo>
                    <a:pt x="110" y="3"/>
                  </a:lnTo>
                  <a:lnTo>
                    <a:pt x="136" y="18"/>
                  </a:lnTo>
                  <a:lnTo>
                    <a:pt x="157" y="39"/>
                  </a:lnTo>
                  <a:lnTo>
                    <a:pt x="160" y="45"/>
                  </a:lnTo>
                  <a:lnTo>
                    <a:pt x="157" y="50"/>
                  </a:lnTo>
                  <a:lnTo>
                    <a:pt x="155" y="55"/>
                  </a:lnTo>
                  <a:lnTo>
                    <a:pt x="152" y="58"/>
                  </a:lnTo>
                  <a:lnTo>
                    <a:pt x="149" y="58"/>
                  </a:lnTo>
                  <a:lnTo>
                    <a:pt x="144" y="55"/>
                  </a:lnTo>
                  <a:lnTo>
                    <a:pt x="139" y="52"/>
                  </a:lnTo>
                  <a:lnTo>
                    <a:pt x="123" y="34"/>
                  </a:lnTo>
                  <a:lnTo>
                    <a:pt x="102" y="24"/>
                  </a:lnTo>
                  <a:lnTo>
                    <a:pt x="79" y="21"/>
                  </a:lnTo>
                  <a:lnTo>
                    <a:pt x="55" y="24"/>
                  </a:lnTo>
                  <a:lnTo>
                    <a:pt x="34" y="34"/>
                  </a:lnTo>
                  <a:lnTo>
                    <a:pt x="19" y="52"/>
                  </a:lnTo>
                  <a:lnTo>
                    <a:pt x="13" y="55"/>
                  </a:lnTo>
                  <a:lnTo>
                    <a:pt x="8" y="58"/>
                  </a:lnTo>
                  <a:lnTo>
                    <a:pt x="3" y="55"/>
                  </a:lnTo>
                  <a:lnTo>
                    <a:pt x="0" y="50"/>
                  </a:lnTo>
                  <a:lnTo>
                    <a:pt x="0" y="45"/>
                  </a:lnTo>
                  <a:lnTo>
                    <a:pt x="0" y="39"/>
                  </a:lnTo>
                  <a:lnTo>
                    <a:pt x="21" y="18"/>
                  </a:lnTo>
                  <a:lnTo>
                    <a:pt x="47" y="3"/>
                  </a:lnTo>
                  <a:lnTo>
                    <a:pt x="7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88" name="Freeform 985"/>
            <p:cNvSpPr/>
            <p:nvPr/>
          </p:nvSpPr>
          <p:spPr bwMode="auto">
            <a:xfrm>
              <a:off x="19664929" y="1533525"/>
              <a:ext cx="377825" cy="444500"/>
            </a:xfrm>
            <a:custGeom>
              <a:avLst/>
              <a:gdLst>
                <a:gd name="T0" fmla="*/ 141 w 238"/>
                <a:gd name="T1" fmla="*/ 0 h 280"/>
                <a:gd name="T2" fmla="*/ 144 w 238"/>
                <a:gd name="T3" fmla="*/ 0 h 280"/>
                <a:gd name="T4" fmla="*/ 238 w 238"/>
                <a:gd name="T5" fmla="*/ 94 h 280"/>
                <a:gd name="T6" fmla="*/ 238 w 238"/>
                <a:gd name="T7" fmla="*/ 100 h 280"/>
                <a:gd name="T8" fmla="*/ 238 w 238"/>
                <a:gd name="T9" fmla="*/ 102 h 280"/>
                <a:gd name="T10" fmla="*/ 225 w 238"/>
                <a:gd name="T11" fmla="*/ 113 h 280"/>
                <a:gd name="T12" fmla="*/ 207 w 238"/>
                <a:gd name="T13" fmla="*/ 129 h 280"/>
                <a:gd name="T14" fmla="*/ 189 w 238"/>
                <a:gd name="T15" fmla="*/ 144 h 280"/>
                <a:gd name="T16" fmla="*/ 173 w 238"/>
                <a:gd name="T17" fmla="*/ 157 h 280"/>
                <a:gd name="T18" fmla="*/ 173 w 238"/>
                <a:gd name="T19" fmla="*/ 160 h 280"/>
                <a:gd name="T20" fmla="*/ 173 w 238"/>
                <a:gd name="T21" fmla="*/ 165 h 280"/>
                <a:gd name="T22" fmla="*/ 204 w 238"/>
                <a:gd name="T23" fmla="*/ 236 h 280"/>
                <a:gd name="T24" fmla="*/ 204 w 238"/>
                <a:gd name="T25" fmla="*/ 239 h 280"/>
                <a:gd name="T26" fmla="*/ 204 w 238"/>
                <a:gd name="T27" fmla="*/ 244 h 280"/>
                <a:gd name="T28" fmla="*/ 183 w 238"/>
                <a:gd name="T29" fmla="*/ 273 h 280"/>
                <a:gd name="T30" fmla="*/ 178 w 238"/>
                <a:gd name="T31" fmla="*/ 278 h 280"/>
                <a:gd name="T32" fmla="*/ 173 w 238"/>
                <a:gd name="T33" fmla="*/ 280 h 280"/>
                <a:gd name="T34" fmla="*/ 168 w 238"/>
                <a:gd name="T35" fmla="*/ 280 h 280"/>
                <a:gd name="T36" fmla="*/ 160 w 238"/>
                <a:gd name="T37" fmla="*/ 280 h 280"/>
                <a:gd name="T38" fmla="*/ 155 w 238"/>
                <a:gd name="T39" fmla="*/ 278 h 280"/>
                <a:gd name="T40" fmla="*/ 149 w 238"/>
                <a:gd name="T41" fmla="*/ 273 h 280"/>
                <a:gd name="T42" fmla="*/ 147 w 238"/>
                <a:gd name="T43" fmla="*/ 265 h 280"/>
                <a:gd name="T44" fmla="*/ 147 w 238"/>
                <a:gd name="T45" fmla="*/ 257 h 280"/>
                <a:gd name="T46" fmla="*/ 149 w 238"/>
                <a:gd name="T47" fmla="*/ 249 h 280"/>
                <a:gd name="T48" fmla="*/ 157 w 238"/>
                <a:gd name="T49" fmla="*/ 239 h 280"/>
                <a:gd name="T50" fmla="*/ 160 w 238"/>
                <a:gd name="T51" fmla="*/ 236 h 280"/>
                <a:gd name="T52" fmla="*/ 157 w 238"/>
                <a:gd name="T53" fmla="*/ 231 h 280"/>
                <a:gd name="T54" fmla="*/ 126 w 238"/>
                <a:gd name="T55" fmla="*/ 155 h 280"/>
                <a:gd name="T56" fmla="*/ 126 w 238"/>
                <a:gd name="T57" fmla="*/ 149 h 280"/>
                <a:gd name="T58" fmla="*/ 128 w 238"/>
                <a:gd name="T59" fmla="*/ 147 h 280"/>
                <a:gd name="T60" fmla="*/ 131 w 238"/>
                <a:gd name="T61" fmla="*/ 142 h 280"/>
                <a:gd name="T62" fmla="*/ 139 w 238"/>
                <a:gd name="T63" fmla="*/ 136 h 280"/>
                <a:gd name="T64" fmla="*/ 144 w 238"/>
                <a:gd name="T65" fmla="*/ 131 h 280"/>
                <a:gd name="T66" fmla="*/ 152 w 238"/>
                <a:gd name="T67" fmla="*/ 123 h 280"/>
                <a:gd name="T68" fmla="*/ 157 w 238"/>
                <a:gd name="T69" fmla="*/ 118 h 280"/>
                <a:gd name="T70" fmla="*/ 162 w 238"/>
                <a:gd name="T71" fmla="*/ 113 h 280"/>
                <a:gd name="T72" fmla="*/ 165 w 238"/>
                <a:gd name="T73" fmla="*/ 110 h 280"/>
                <a:gd name="T74" fmla="*/ 162 w 238"/>
                <a:gd name="T75" fmla="*/ 105 h 280"/>
                <a:gd name="T76" fmla="*/ 123 w 238"/>
                <a:gd name="T77" fmla="*/ 66 h 280"/>
                <a:gd name="T78" fmla="*/ 118 w 238"/>
                <a:gd name="T79" fmla="*/ 66 h 280"/>
                <a:gd name="T80" fmla="*/ 115 w 238"/>
                <a:gd name="T81" fmla="*/ 66 h 280"/>
                <a:gd name="T82" fmla="*/ 79 w 238"/>
                <a:gd name="T83" fmla="*/ 102 h 280"/>
                <a:gd name="T84" fmla="*/ 73 w 238"/>
                <a:gd name="T85" fmla="*/ 105 h 280"/>
                <a:gd name="T86" fmla="*/ 71 w 238"/>
                <a:gd name="T87" fmla="*/ 105 h 280"/>
                <a:gd name="T88" fmla="*/ 8 w 238"/>
                <a:gd name="T89" fmla="*/ 76 h 280"/>
                <a:gd name="T90" fmla="*/ 5 w 238"/>
                <a:gd name="T91" fmla="*/ 74 h 280"/>
                <a:gd name="T92" fmla="*/ 0 w 238"/>
                <a:gd name="T93" fmla="*/ 68 h 280"/>
                <a:gd name="T94" fmla="*/ 0 w 238"/>
                <a:gd name="T95" fmla="*/ 63 h 280"/>
                <a:gd name="T96" fmla="*/ 3 w 238"/>
                <a:gd name="T97" fmla="*/ 58 h 280"/>
                <a:gd name="T98" fmla="*/ 5 w 238"/>
                <a:gd name="T99" fmla="*/ 53 h 280"/>
                <a:gd name="T100" fmla="*/ 11 w 238"/>
                <a:gd name="T101" fmla="*/ 50 h 280"/>
                <a:gd name="T102" fmla="*/ 16 w 238"/>
                <a:gd name="T103" fmla="*/ 47 h 280"/>
                <a:gd name="T104" fmla="*/ 21 w 238"/>
                <a:gd name="T105" fmla="*/ 50 h 280"/>
                <a:gd name="T106" fmla="*/ 63 w 238"/>
                <a:gd name="T107" fmla="*/ 68 h 280"/>
                <a:gd name="T108" fmla="*/ 66 w 238"/>
                <a:gd name="T109" fmla="*/ 71 h 280"/>
                <a:gd name="T110" fmla="*/ 71 w 238"/>
                <a:gd name="T111" fmla="*/ 68 h 280"/>
                <a:gd name="T112" fmla="*/ 136 w 238"/>
                <a:gd name="T113" fmla="*/ 0 h 280"/>
                <a:gd name="T114" fmla="*/ 141 w 238"/>
                <a:gd name="T11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280">
                  <a:moveTo>
                    <a:pt x="141" y="0"/>
                  </a:moveTo>
                  <a:lnTo>
                    <a:pt x="144" y="0"/>
                  </a:lnTo>
                  <a:lnTo>
                    <a:pt x="238" y="94"/>
                  </a:lnTo>
                  <a:lnTo>
                    <a:pt x="238" y="100"/>
                  </a:lnTo>
                  <a:lnTo>
                    <a:pt x="238" y="102"/>
                  </a:lnTo>
                  <a:lnTo>
                    <a:pt x="225" y="113"/>
                  </a:lnTo>
                  <a:lnTo>
                    <a:pt x="207" y="129"/>
                  </a:lnTo>
                  <a:lnTo>
                    <a:pt x="189" y="144"/>
                  </a:lnTo>
                  <a:lnTo>
                    <a:pt x="173" y="157"/>
                  </a:lnTo>
                  <a:lnTo>
                    <a:pt x="173" y="160"/>
                  </a:lnTo>
                  <a:lnTo>
                    <a:pt x="173" y="165"/>
                  </a:lnTo>
                  <a:lnTo>
                    <a:pt x="204" y="236"/>
                  </a:lnTo>
                  <a:lnTo>
                    <a:pt x="204" y="239"/>
                  </a:lnTo>
                  <a:lnTo>
                    <a:pt x="204" y="244"/>
                  </a:lnTo>
                  <a:lnTo>
                    <a:pt x="183" y="273"/>
                  </a:lnTo>
                  <a:lnTo>
                    <a:pt x="178" y="278"/>
                  </a:lnTo>
                  <a:lnTo>
                    <a:pt x="173" y="280"/>
                  </a:lnTo>
                  <a:lnTo>
                    <a:pt x="168" y="280"/>
                  </a:lnTo>
                  <a:lnTo>
                    <a:pt x="160" y="280"/>
                  </a:lnTo>
                  <a:lnTo>
                    <a:pt x="155" y="278"/>
                  </a:lnTo>
                  <a:lnTo>
                    <a:pt x="149" y="273"/>
                  </a:lnTo>
                  <a:lnTo>
                    <a:pt x="147" y="265"/>
                  </a:lnTo>
                  <a:lnTo>
                    <a:pt x="147" y="257"/>
                  </a:lnTo>
                  <a:lnTo>
                    <a:pt x="149" y="249"/>
                  </a:lnTo>
                  <a:lnTo>
                    <a:pt x="157" y="239"/>
                  </a:lnTo>
                  <a:lnTo>
                    <a:pt x="160" y="236"/>
                  </a:lnTo>
                  <a:lnTo>
                    <a:pt x="157" y="231"/>
                  </a:lnTo>
                  <a:lnTo>
                    <a:pt x="126" y="155"/>
                  </a:lnTo>
                  <a:lnTo>
                    <a:pt x="126" y="149"/>
                  </a:lnTo>
                  <a:lnTo>
                    <a:pt x="128" y="147"/>
                  </a:lnTo>
                  <a:lnTo>
                    <a:pt x="131" y="142"/>
                  </a:lnTo>
                  <a:lnTo>
                    <a:pt x="139" y="136"/>
                  </a:lnTo>
                  <a:lnTo>
                    <a:pt x="144" y="131"/>
                  </a:lnTo>
                  <a:lnTo>
                    <a:pt x="152" y="123"/>
                  </a:lnTo>
                  <a:lnTo>
                    <a:pt x="157" y="118"/>
                  </a:lnTo>
                  <a:lnTo>
                    <a:pt x="162" y="113"/>
                  </a:lnTo>
                  <a:lnTo>
                    <a:pt x="165" y="110"/>
                  </a:lnTo>
                  <a:lnTo>
                    <a:pt x="162" y="105"/>
                  </a:lnTo>
                  <a:lnTo>
                    <a:pt x="123" y="66"/>
                  </a:lnTo>
                  <a:lnTo>
                    <a:pt x="118" y="66"/>
                  </a:lnTo>
                  <a:lnTo>
                    <a:pt x="115" y="66"/>
                  </a:lnTo>
                  <a:lnTo>
                    <a:pt x="79" y="102"/>
                  </a:lnTo>
                  <a:lnTo>
                    <a:pt x="73" y="105"/>
                  </a:lnTo>
                  <a:lnTo>
                    <a:pt x="71" y="105"/>
                  </a:lnTo>
                  <a:lnTo>
                    <a:pt x="8" y="76"/>
                  </a:lnTo>
                  <a:lnTo>
                    <a:pt x="5" y="74"/>
                  </a:lnTo>
                  <a:lnTo>
                    <a:pt x="0" y="68"/>
                  </a:lnTo>
                  <a:lnTo>
                    <a:pt x="0" y="63"/>
                  </a:lnTo>
                  <a:lnTo>
                    <a:pt x="3" y="58"/>
                  </a:lnTo>
                  <a:lnTo>
                    <a:pt x="5" y="53"/>
                  </a:lnTo>
                  <a:lnTo>
                    <a:pt x="11" y="50"/>
                  </a:lnTo>
                  <a:lnTo>
                    <a:pt x="16" y="47"/>
                  </a:lnTo>
                  <a:lnTo>
                    <a:pt x="21" y="50"/>
                  </a:lnTo>
                  <a:lnTo>
                    <a:pt x="63" y="68"/>
                  </a:lnTo>
                  <a:lnTo>
                    <a:pt x="66" y="71"/>
                  </a:lnTo>
                  <a:lnTo>
                    <a:pt x="71" y="68"/>
                  </a:lnTo>
                  <a:lnTo>
                    <a:pt x="136" y="0"/>
                  </a:lnTo>
                  <a:lnTo>
                    <a:pt x="14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89" name="Freeform 986"/>
            <p:cNvSpPr/>
            <p:nvPr/>
          </p:nvSpPr>
          <p:spPr bwMode="auto">
            <a:xfrm>
              <a:off x="19528404" y="889000"/>
              <a:ext cx="503238" cy="469900"/>
            </a:xfrm>
            <a:custGeom>
              <a:avLst/>
              <a:gdLst>
                <a:gd name="T0" fmla="*/ 243 w 317"/>
                <a:gd name="T1" fmla="*/ 0 h 296"/>
                <a:gd name="T2" fmla="*/ 275 w 317"/>
                <a:gd name="T3" fmla="*/ 13 h 296"/>
                <a:gd name="T4" fmla="*/ 298 w 317"/>
                <a:gd name="T5" fmla="*/ 37 h 296"/>
                <a:gd name="T6" fmla="*/ 311 w 317"/>
                <a:gd name="T7" fmla="*/ 68 h 296"/>
                <a:gd name="T8" fmla="*/ 314 w 317"/>
                <a:gd name="T9" fmla="*/ 74 h 296"/>
                <a:gd name="T10" fmla="*/ 317 w 317"/>
                <a:gd name="T11" fmla="*/ 92 h 296"/>
                <a:gd name="T12" fmla="*/ 314 w 317"/>
                <a:gd name="T13" fmla="*/ 118 h 296"/>
                <a:gd name="T14" fmla="*/ 301 w 317"/>
                <a:gd name="T15" fmla="*/ 121 h 296"/>
                <a:gd name="T16" fmla="*/ 290 w 317"/>
                <a:gd name="T17" fmla="*/ 126 h 296"/>
                <a:gd name="T18" fmla="*/ 282 w 317"/>
                <a:gd name="T19" fmla="*/ 118 h 296"/>
                <a:gd name="T20" fmla="*/ 275 w 317"/>
                <a:gd name="T21" fmla="*/ 110 h 296"/>
                <a:gd name="T22" fmla="*/ 264 w 317"/>
                <a:gd name="T23" fmla="*/ 105 h 296"/>
                <a:gd name="T24" fmla="*/ 254 w 317"/>
                <a:gd name="T25" fmla="*/ 100 h 296"/>
                <a:gd name="T26" fmla="*/ 241 w 317"/>
                <a:gd name="T27" fmla="*/ 100 h 296"/>
                <a:gd name="T28" fmla="*/ 217 w 317"/>
                <a:gd name="T29" fmla="*/ 105 h 296"/>
                <a:gd name="T30" fmla="*/ 196 w 317"/>
                <a:gd name="T31" fmla="*/ 121 h 296"/>
                <a:gd name="T32" fmla="*/ 186 w 317"/>
                <a:gd name="T33" fmla="*/ 144 h 296"/>
                <a:gd name="T34" fmla="*/ 183 w 317"/>
                <a:gd name="T35" fmla="*/ 152 h 296"/>
                <a:gd name="T36" fmla="*/ 183 w 317"/>
                <a:gd name="T37" fmla="*/ 171 h 296"/>
                <a:gd name="T38" fmla="*/ 188 w 317"/>
                <a:gd name="T39" fmla="*/ 197 h 296"/>
                <a:gd name="T40" fmla="*/ 204 w 317"/>
                <a:gd name="T41" fmla="*/ 231 h 296"/>
                <a:gd name="T42" fmla="*/ 233 w 317"/>
                <a:gd name="T43" fmla="*/ 267 h 296"/>
                <a:gd name="T44" fmla="*/ 217 w 317"/>
                <a:gd name="T45" fmla="*/ 281 h 296"/>
                <a:gd name="T46" fmla="*/ 199 w 317"/>
                <a:gd name="T47" fmla="*/ 296 h 296"/>
                <a:gd name="T48" fmla="*/ 146 w 317"/>
                <a:gd name="T49" fmla="*/ 281 h 296"/>
                <a:gd name="T50" fmla="*/ 102 w 317"/>
                <a:gd name="T51" fmla="*/ 257 h 296"/>
                <a:gd name="T52" fmla="*/ 68 w 317"/>
                <a:gd name="T53" fmla="*/ 233 h 296"/>
                <a:gd name="T54" fmla="*/ 42 w 317"/>
                <a:gd name="T55" fmla="*/ 210 h 296"/>
                <a:gd name="T56" fmla="*/ 23 w 317"/>
                <a:gd name="T57" fmla="*/ 189 h 296"/>
                <a:gd name="T58" fmla="*/ 13 w 317"/>
                <a:gd name="T59" fmla="*/ 168 h 296"/>
                <a:gd name="T60" fmla="*/ 5 w 317"/>
                <a:gd name="T61" fmla="*/ 152 h 296"/>
                <a:gd name="T62" fmla="*/ 2 w 317"/>
                <a:gd name="T63" fmla="*/ 139 h 296"/>
                <a:gd name="T64" fmla="*/ 0 w 317"/>
                <a:gd name="T65" fmla="*/ 137 h 296"/>
                <a:gd name="T66" fmla="*/ 0 w 317"/>
                <a:gd name="T67" fmla="*/ 102 h 296"/>
                <a:gd name="T68" fmla="*/ 13 w 317"/>
                <a:gd name="T69" fmla="*/ 71 h 296"/>
                <a:gd name="T70" fmla="*/ 34 w 317"/>
                <a:gd name="T71" fmla="*/ 47 h 296"/>
                <a:gd name="T72" fmla="*/ 65 w 317"/>
                <a:gd name="T73" fmla="*/ 34 h 296"/>
                <a:gd name="T74" fmla="*/ 97 w 317"/>
                <a:gd name="T75" fmla="*/ 34 h 296"/>
                <a:gd name="T76" fmla="*/ 125 w 317"/>
                <a:gd name="T77" fmla="*/ 42 h 296"/>
                <a:gd name="T78" fmla="*/ 146 w 317"/>
                <a:gd name="T79" fmla="*/ 61 h 296"/>
                <a:gd name="T80" fmla="*/ 162 w 317"/>
                <a:gd name="T81" fmla="*/ 34 h 296"/>
                <a:gd name="T82" fmla="*/ 183 w 317"/>
                <a:gd name="T83" fmla="*/ 13 h 296"/>
                <a:gd name="T84" fmla="*/ 212 w 317"/>
                <a:gd name="T85" fmla="*/ 3 h 296"/>
                <a:gd name="T86" fmla="*/ 243 w 317"/>
                <a:gd name="T8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7" h="296">
                  <a:moveTo>
                    <a:pt x="243" y="0"/>
                  </a:moveTo>
                  <a:lnTo>
                    <a:pt x="275" y="13"/>
                  </a:lnTo>
                  <a:lnTo>
                    <a:pt x="298" y="37"/>
                  </a:lnTo>
                  <a:lnTo>
                    <a:pt x="311" y="68"/>
                  </a:lnTo>
                  <a:lnTo>
                    <a:pt x="314" y="74"/>
                  </a:lnTo>
                  <a:lnTo>
                    <a:pt x="317" y="92"/>
                  </a:lnTo>
                  <a:lnTo>
                    <a:pt x="314" y="118"/>
                  </a:lnTo>
                  <a:lnTo>
                    <a:pt x="301" y="121"/>
                  </a:lnTo>
                  <a:lnTo>
                    <a:pt x="290" y="126"/>
                  </a:lnTo>
                  <a:lnTo>
                    <a:pt x="282" y="118"/>
                  </a:lnTo>
                  <a:lnTo>
                    <a:pt x="275" y="110"/>
                  </a:lnTo>
                  <a:lnTo>
                    <a:pt x="264" y="105"/>
                  </a:lnTo>
                  <a:lnTo>
                    <a:pt x="254" y="100"/>
                  </a:lnTo>
                  <a:lnTo>
                    <a:pt x="241" y="100"/>
                  </a:lnTo>
                  <a:lnTo>
                    <a:pt x="217" y="105"/>
                  </a:lnTo>
                  <a:lnTo>
                    <a:pt x="196" y="121"/>
                  </a:lnTo>
                  <a:lnTo>
                    <a:pt x="186" y="144"/>
                  </a:lnTo>
                  <a:lnTo>
                    <a:pt x="183" y="152"/>
                  </a:lnTo>
                  <a:lnTo>
                    <a:pt x="183" y="171"/>
                  </a:lnTo>
                  <a:lnTo>
                    <a:pt x="188" y="197"/>
                  </a:lnTo>
                  <a:lnTo>
                    <a:pt x="204" y="231"/>
                  </a:lnTo>
                  <a:lnTo>
                    <a:pt x="233" y="267"/>
                  </a:lnTo>
                  <a:lnTo>
                    <a:pt x="217" y="281"/>
                  </a:lnTo>
                  <a:lnTo>
                    <a:pt x="199" y="296"/>
                  </a:lnTo>
                  <a:lnTo>
                    <a:pt x="146" y="281"/>
                  </a:lnTo>
                  <a:lnTo>
                    <a:pt x="102" y="257"/>
                  </a:lnTo>
                  <a:lnTo>
                    <a:pt x="68" y="233"/>
                  </a:lnTo>
                  <a:lnTo>
                    <a:pt x="42" y="210"/>
                  </a:lnTo>
                  <a:lnTo>
                    <a:pt x="23" y="189"/>
                  </a:lnTo>
                  <a:lnTo>
                    <a:pt x="13" y="168"/>
                  </a:lnTo>
                  <a:lnTo>
                    <a:pt x="5" y="152"/>
                  </a:lnTo>
                  <a:lnTo>
                    <a:pt x="2" y="139"/>
                  </a:lnTo>
                  <a:lnTo>
                    <a:pt x="0" y="137"/>
                  </a:lnTo>
                  <a:lnTo>
                    <a:pt x="0" y="102"/>
                  </a:lnTo>
                  <a:lnTo>
                    <a:pt x="13" y="71"/>
                  </a:lnTo>
                  <a:lnTo>
                    <a:pt x="34" y="47"/>
                  </a:lnTo>
                  <a:lnTo>
                    <a:pt x="65" y="34"/>
                  </a:lnTo>
                  <a:lnTo>
                    <a:pt x="97" y="34"/>
                  </a:lnTo>
                  <a:lnTo>
                    <a:pt x="125" y="42"/>
                  </a:lnTo>
                  <a:lnTo>
                    <a:pt x="146" y="61"/>
                  </a:lnTo>
                  <a:lnTo>
                    <a:pt x="162" y="34"/>
                  </a:lnTo>
                  <a:lnTo>
                    <a:pt x="183" y="13"/>
                  </a:lnTo>
                  <a:lnTo>
                    <a:pt x="212" y="3"/>
                  </a:lnTo>
                  <a:lnTo>
                    <a:pt x="24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90" name="Freeform 987"/>
            <p:cNvSpPr/>
            <p:nvPr/>
          </p:nvSpPr>
          <p:spPr bwMode="auto">
            <a:xfrm>
              <a:off x="19834792" y="1060450"/>
              <a:ext cx="274638" cy="261938"/>
            </a:xfrm>
            <a:custGeom>
              <a:avLst/>
              <a:gdLst>
                <a:gd name="T0" fmla="*/ 48 w 173"/>
                <a:gd name="T1" fmla="*/ 0 h 165"/>
                <a:gd name="T2" fmla="*/ 58 w 173"/>
                <a:gd name="T3" fmla="*/ 2 h 165"/>
                <a:gd name="T4" fmla="*/ 71 w 173"/>
                <a:gd name="T5" fmla="*/ 8 h 165"/>
                <a:gd name="T6" fmla="*/ 82 w 173"/>
                <a:gd name="T7" fmla="*/ 13 h 165"/>
                <a:gd name="T8" fmla="*/ 87 w 173"/>
                <a:gd name="T9" fmla="*/ 23 h 165"/>
                <a:gd name="T10" fmla="*/ 92 w 173"/>
                <a:gd name="T11" fmla="*/ 34 h 165"/>
                <a:gd name="T12" fmla="*/ 100 w 173"/>
                <a:gd name="T13" fmla="*/ 29 h 165"/>
                <a:gd name="T14" fmla="*/ 110 w 173"/>
                <a:gd name="T15" fmla="*/ 23 h 165"/>
                <a:gd name="T16" fmla="*/ 118 w 173"/>
                <a:gd name="T17" fmla="*/ 21 h 165"/>
                <a:gd name="T18" fmla="*/ 129 w 173"/>
                <a:gd name="T19" fmla="*/ 18 h 165"/>
                <a:gd name="T20" fmla="*/ 139 w 173"/>
                <a:gd name="T21" fmla="*/ 21 h 165"/>
                <a:gd name="T22" fmla="*/ 160 w 173"/>
                <a:gd name="T23" fmla="*/ 31 h 165"/>
                <a:gd name="T24" fmla="*/ 173 w 173"/>
                <a:gd name="T25" fmla="*/ 52 h 165"/>
                <a:gd name="T26" fmla="*/ 173 w 173"/>
                <a:gd name="T27" fmla="*/ 78 h 165"/>
                <a:gd name="T28" fmla="*/ 173 w 173"/>
                <a:gd name="T29" fmla="*/ 81 h 165"/>
                <a:gd name="T30" fmla="*/ 171 w 173"/>
                <a:gd name="T31" fmla="*/ 91 h 165"/>
                <a:gd name="T32" fmla="*/ 163 w 173"/>
                <a:gd name="T33" fmla="*/ 104 h 165"/>
                <a:gd name="T34" fmla="*/ 150 w 173"/>
                <a:gd name="T35" fmla="*/ 120 h 165"/>
                <a:gd name="T36" fmla="*/ 129 w 173"/>
                <a:gd name="T37" fmla="*/ 136 h 165"/>
                <a:gd name="T38" fmla="*/ 100 w 173"/>
                <a:gd name="T39" fmla="*/ 152 h 165"/>
                <a:gd name="T40" fmla="*/ 63 w 173"/>
                <a:gd name="T41" fmla="*/ 165 h 165"/>
                <a:gd name="T42" fmla="*/ 48 w 173"/>
                <a:gd name="T43" fmla="*/ 152 h 165"/>
                <a:gd name="T44" fmla="*/ 19 w 173"/>
                <a:gd name="T45" fmla="*/ 115 h 165"/>
                <a:gd name="T46" fmla="*/ 6 w 173"/>
                <a:gd name="T47" fmla="*/ 86 h 165"/>
                <a:gd name="T48" fmla="*/ 0 w 173"/>
                <a:gd name="T49" fmla="*/ 60 h 165"/>
                <a:gd name="T50" fmla="*/ 0 w 173"/>
                <a:gd name="T51" fmla="*/ 44 h 165"/>
                <a:gd name="T52" fmla="*/ 0 w 173"/>
                <a:gd name="T53" fmla="*/ 39 h 165"/>
                <a:gd name="T54" fmla="*/ 11 w 173"/>
                <a:gd name="T55" fmla="*/ 18 h 165"/>
                <a:gd name="T56" fmla="*/ 27 w 173"/>
                <a:gd name="T57" fmla="*/ 5 h 165"/>
                <a:gd name="T58" fmla="*/ 48 w 173"/>
                <a:gd name="T5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65">
                  <a:moveTo>
                    <a:pt x="48" y="0"/>
                  </a:moveTo>
                  <a:lnTo>
                    <a:pt x="58" y="2"/>
                  </a:lnTo>
                  <a:lnTo>
                    <a:pt x="71" y="8"/>
                  </a:lnTo>
                  <a:lnTo>
                    <a:pt x="82" y="13"/>
                  </a:lnTo>
                  <a:lnTo>
                    <a:pt x="87" y="23"/>
                  </a:lnTo>
                  <a:lnTo>
                    <a:pt x="92" y="34"/>
                  </a:lnTo>
                  <a:lnTo>
                    <a:pt x="100" y="29"/>
                  </a:lnTo>
                  <a:lnTo>
                    <a:pt x="110" y="23"/>
                  </a:lnTo>
                  <a:lnTo>
                    <a:pt x="118" y="21"/>
                  </a:lnTo>
                  <a:lnTo>
                    <a:pt x="129" y="18"/>
                  </a:lnTo>
                  <a:lnTo>
                    <a:pt x="139" y="21"/>
                  </a:lnTo>
                  <a:lnTo>
                    <a:pt x="160" y="31"/>
                  </a:lnTo>
                  <a:lnTo>
                    <a:pt x="173" y="52"/>
                  </a:lnTo>
                  <a:lnTo>
                    <a:pt x="173" y="78"/>
                  </a:lnTo>
                  <a:lnTo>
                    <a:pt x="173" y="81"/>
                  </a:lnTo>
                  <a:lnTo>
                    <a:pt x="171" y="91"/>
                  </a:lnTo>
                  <a:lnTo>
                    <a:pt x="163" y="104"/>
                  </a:lnTo>
                  <a:lnTo>
                    <a:pt x="150" y="120"/>
                  </a:lnTo>
                  <a:lnTo>
                    <a:pt x="129" y="136"/>
                  </a:lnTo>
                  <a:lnTo>
                    <a:pt x="100" y="152"/>
                  </a:lnTo>
                  <a:lnTo>
                    <a:pt x="63" y="165"/>
                  </a:lnTo>
                  <a:lnTo>
                    <a:pt x="48" y="152"/>
                  </a:lnTo>
                  <a:lnTo>
                    <a:pt x="19" y="115"/>
                  </a:lnTo>
                  <a:lnTo>
                    <a:pt x="6" y="86"/>
                  </a:lnTo>
                  <a:lnTo>
                    <a:pt x="0" y="60"/>
                  </a:lnTo>
                  <a:lnTo>
                    <a:pt x="0" y="44"/>
                  </a:lnTo>
                  <a:lnTo>
                    <a:pt x="0" y="39"/>
                  </a:lnTo>
                  <a:lnTo>
                    <a:pt x="11" y="18"/>
                  </a:lnTo>
                  <a:lnTo>
                    <a:pt x="27" y="5"/>
                  </a:lnTo>
                  <a:lnTo>
                    <a:pt x="4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91" name="Freeform 988"/>
            <p:cNvSpPr/>
            <p:nvPr/>
          </p:nvSpPr>
          <p:spPr bwMode="auto">
            <a:xfrm>
              <a:off x="19017229" y="1412875"/>
              <a:ext cx="128588" cy="128588"/>
            </a:xfrm>
            <a:custGeom>
              <a:avLst/>
              <a:gdLst>
                <a:gd name="T0" fmla="*/ 39 w 81"/>
                <a:gd name="T1" fmla="*/ 0 h 81"/>
                <a:gd name="T2" fmla="*/ 49 w 81"/>
                <a:gd name="T3" fmla="*/ 3 h 81"/>
                <a:gd name="T4" fmla="*/ 60 w 81"/>
                <a:gd name="T5" fmla="*/ 6 h 81"/>
                <a:gd name="T6" fmla="*/ 68 w 81"/>
                <a:gd name="T7" fmla="*/ 13 h 81"/>
                <a:gd name="T8" fmla="*/ 76 w 81"/>
                <a:gd name="T9" fmla="*/ 21 h 81"/>
                <a:gd name="T10" fmla="*/ 78 w 81"/>
                <a:gd name="T11" fmla="*/ 29 h 81"/>
                <a:gd name="T12" fmla="*/ 81 w 81"/>
                <a:gd name="T13" fmla="*/ 40 h 81"/>
                <a:gd name="T14" fmla="*/ 78 w 81"/>
                <a:gd name="T15" fmla="*/ 53 h 81"/>
                <a:gd name="T16" fmla="*/ 76 w 81"/>
                <a:gd name="T17" fmla="*/ 61 h 81"/>
                <a:gd name="T18" fmla="*/ 68 w 81"/>
                <a:gd name="T19" fmla="*/ 68 h 81"/>
                <a:gd name="T20" fmla="*/ 60 w 81"/>
                <a:gd name="T21" fmla="*/ 76 h 81"/>
                <a:gd name="T22" fmla="*/ 49 w 81"/>
                <a:gd name="T23" fmla="*/ 79 h 81"/>
                <a:gd name="T24" fmla="*/ 39 w 81"/>
                <a:gd name="T25" fmla="*/ 81 h 81"/>
                <a:gd name="T26" fmla="*/ 28 w 81"/>
                <a:gd name="T27" fmla="*/ 79 h 81"/>
                <a:gd name="T28" fmla="*/ 21 w 81"/>
                <a:gd name="T29" fmla="*/ 76 h 81"/>
                <a:gd name="T30" fmla="*/ 13 w 81"/>
                <a:gd name="T31" fmla="*/ 68 h 81"/>
                <a:gd name="T32" fmla="*/ 5 w 81"/>
                <a:gd name="T33" fmla="*/ 61 h 81"/>
                <a:gd name="T34" fmla="*/ 2 w 81"/>
                <a:gd name="T35" fmla="*/ 53 h 81"/>
                <a:gd name="T36" fmla="*/ 0 w 81"/>
                <a:gd name="T37" fmla="*/ 40 h 81"/>
                <a:gd name="T38" fmla="*/ 2 w 81"/>
                <a:gd name="T39" fmla="*/ 29 h 81"/>
                <a:gd name="T40" fmla="*/ 5 w 81"/>
                <a:gd name="T41" fmla="*/ 21 h 81"/>
                <a:gd name="T42" fmla="*/ 13 w 81"/>
                <a:gd name="T43" fmla="*/ 13 h 81"/>
                <a:gd name="T44" fmla="*/ 21 w 81"/>
                <a:gd name="T45" fmla="*/ 6 h 81"/>
                <a:gd name="T46" fmla="*/ 28 w 81"/>
                <a:gd name="T47" fmla="*/ 3 h 81"/>
                <a:gd name="T48" fmla="*/ 39 w 81"/>
                <a:gd name="T4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81">
                  <a:moveTo>
                    <a:pt x="39" y="0"/>
                  </a:moveTo>
                  <a:lnTo>
                    <a:pt x="49" y="3"/>
                  </a:lnTo>
                  <a:lnTo>
                    <a:pt x="60" y="6"/>
                  </a:lnTo>
                  <a:lnTo>
                    <a:pt x="68" y="13"/>
                  </a:lnTo>
                  <a:lnTo>
                    <a:pt x="76" y="21"/>
                  </a:lnTo>
                  <a:lnTo>
                    <a:pt x="78" y="29"/>
                  </a:lnTo>
                  <a:lnTo>
                    <a:pt x="81" y="40"/>
                  </a:lnTo>
                  <a:lnTo>
                    <a:pt x="78" y="53"/>
                  </a:lnTo>
                  <a:lnTo>
                    <a:pt x="76" y="61"/>
                  </a:lnTo>
                  <a:lnTo>
                    <a:pt x="68" y="68"/>
                  </a:lnTo>
                  <a:lnTo>
                    <a:pt x="60" y="76"/>
                  </a:lnTo>
                  <a:lnTo>
                    <a:pt x="49" y="79"/>
                  </a:lnTo>
                  <a:lnTo>
                    <a:pt x="39" y="81"/>
                  </a:lnTo>
                  <a:lnTo>
                    <a:pt x="28" y="79"/>
                  </a:lnTo>
                  <a:lnTo>
                    <a:pt x="21" y="76"/>
                  </a:lnTo>
                  <a:lnTo>
                    <a:pt x="13" y="68"/>
                  </a:lnTo>
                  <a:lnTo>
                    <a:pt x="5" y="61"/>
                  </a:lnTo>
                  <a:lnTo>
                    <a:pt x="2" y="53"/>
                  </a:lnTo>
                  <a:lnTo>
                    <a:pt x="0" y="40"/>
                  </a:lnTo>
                  <a:lnTo>
                    <a:pt x="2" y="29"/>
                  </a:lnTo>
                  <a:lnTo>
                    <a:pt x="5" y="21"/>
                  </a:lnTo>
                  <a:lnTo>
                    <a:pt x="13" y="13"/>
                  </a:lnTo>
                  <a:lnTo>
                    <a:pt x="21" y="6"/>
                  </a:lnTo>
                  <a:lnTo>
                    <a:pt x="28" y="3"/>
                  </a:lnTo>
                  <a:lnTo>
                    <a:pt x="3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92" name="Freeform 989"/>
            <p:cNvSpPr/>
            <p:nvPr/>
          </p:nvSpPr>
          <p:spPr bwMode="auto">
            <a:xfrm>
              <a:off x="18871179" y="1533525"/>
              <a:ext cx="603250" cy="465138"/>
            </a:xfrm>
            <a:custGeom>
              <a:avLst/>
              <a:gdLst>
                <a:gd name="T0" fmla="*/ 188 w 380"/>
                <a:gd name="T1" fmla="*/ 0 h 293"/>
                <a:gd name="T2" fmla="*/ 278 w 380"/>
                <a:gd name="T3" fmla="*/ 0 h 293"/>
                <a:gd name="T4" fmla="*/ 319 w 380"/>
                <a:gd name="T5" fmla="*/ 94 h 293"/>
                <a:gd name="T6" fmla="*/ 330 w 380"/>
                <a:gd name="T7" fmla="*/ 89 h 293"/>
                <a:gd name="T8" fmla="*/ 335 w 380"/>
                <a:gd name="T9" fmla="*/ 100 h 293"/>
                <a:gd name="T10" fmla="*/ 335 w 380"/>
                <a:gd name="T11" fmla="*/ 105 h 293"/>
                <a:gd name="T12" fmla="*/ 338 w 380"/>
                <a:gd name="T13" fmla="*/ 108 h 293"/>
                <a:gd name="T14" fmla="*/ 351 w 380"/>
                <a:gd name="T15" fmla="*/ 102 h 293"/>
                <a:gd name="T16" fmla="*/ 380 w 380"/>
                <a:gd name="T17" fmla="*/ 176 h 293"/>
                <a:gd name="T18" fmla="*/ 312 w 380"/>
                <a:gd name="T19" fmla="*/ 204 h 293"/>
                <a:gd name="T20" fmla="*/ 304 w 380"/>
                <a:gd name="T21" fmla="*/ 207 h 293"/>
                <a:gd name="T22" fmla="*/ 304 w 380"/>
                <a:gd name="T23" fmla="*/ 204 h 293"/>
                <a:gd name="T24" fmla="*/ 275 w 380"/>
                <a:gd name="T25" fmla="*/ 134 h 293"/>
                <a:gd name="T26" fmla="*/ 288 w 380"/>
                <a:gd name="T27" fmla="*/ 129 h 293"/>
                <a:gd name="T28" fmla="*/ 285 w 380"/>
                <a:gd name="T29" fmla="*/ 126 h 293"/>
                <a:gd name="T30" fmla="*/ 285 w 380"/>
                <a:gd name="T31" fmla="*/ 121 h 293"/>
                <a:gd name="T32" fmla="*/ 280 w 380"/>
                <a:gd name="T33" fmla="*/ 110 h 293"/>
                <a:gd name="T34" fmla="*/ 291 w 380"/>
                <a:gd name="T35" fmla="*/ 105 h 293"/>
                <a:gd name="T36" fmla="*/ 257 w 380"/>
                <a:gd name="T37" fmla="*/ 29 h 293"/>
                <a:gd name="T38" fmla="*/ 199 w 380"/>
                <a:gd name="T39" fmla="*/ 29 h 293"/>
                <a:gd name="T40" fmla="*/ 238 w 380"/>
                <a:gd name="T41" fmla="*/ 139 h 293"/>
                <a:gd name="T42" fmla="*/ 249 w 380"/>
                <a:gd name="T43" fmla="*/ 199 h 293"/>
                <a:gd name="T44" fmla="*/ 267 w 380"/>
                <a:gd name="T45" fmla="*/ 202 h 293"/>
                <a:gd name="T46" fmla="*/ 275 w 380"/>
                <a:gd name="T47" fmla="*/ 220 h 293"/>
                <a:gd name="T48" fmla="*/ 278 w 380"/>
                <a:gd name="T49" fmla="*/ 228 h 293"/>
                <a:gd name="T50" fmla="*/ 285 w 380"/>
                <a:gd name="T51" fmla="*/ 225 h 293"/>
                <a:gd name="T52" fmla="*/ 330 w 380"/>
                <a:gd name="T53" fmla="*/ 207 h 293"/>
                <a:gd name="T54" fmla="*/ 338 w 380"/>
                <a:gd name="T55" fmla="*/ 207 h 293"/>
                <a:gd name="T56" fmla="*/ 335 w 380"/>
                <a:gd name="T57" fmla="*/ 246 h 293"/>
                <a:gd name="T58" fmla="*/ 215 w 380"/>
                <a:gd name="T59" fmla="*/ 236 h 293"/>
                <a:gd name="T60" fmla="*/ 204 w 380"/>
                <a:gd name="T61" fmla="*/ 165 h 293"/>
                <a:gd name="T62" fmla="*/ 199 w 380"/>
                <a:gd name="T63" fmla="*/ 168 h 293"/>
                <a:gd name="T64" fmla="*/ 154 w 380"/>
                <a:gd name="T65" fmla="*/ 202 h 293"/>
                <a:gd name="T66" fmla="*/ 149 w 380"/>
                <a:gd name="T67" fmla="*/ 293 h 293"/>
                <a:gd name="T68" fmla="*/ 110 w 380"/>
                <a:gd name="T69" fmla="*/ 293 h 293"/>
                <a:gd name="T70" fmla="*/ 115 w 380"/>
                <a:gd name="T71" fmla="*/ 181 h 293"/>
                <a:gd name="T72" fmla="*/ 173 w 380"/>
                <a:gd name="T73" fmla="*/ 139 h 293"/>
                <a:gd name="T74" fmla="*/ 131 w 380"/>
                <a:gd name="T75" fmla="*/ 55 h 293"/>
                <a:gd name="T76" fmla="*/ 76 w 380"/>
                <a:gd name="T77" fmla="*/ 97 h 293"/>
                <a:gd name="T78" fmla="*/ 0 w 380"/>
                <a:gd name="T79" fmla="*/ 34 h 293"/>
                <a:gd name="T80" fmla="*/ 21 w 380"/>
                <a:gd name="T81" fmla="*/ 11 h 293"/>
                <a:gd name="T82" fmla="*/ 76 w 380"/>
                <a:gd name="T83" fmla="*/ 60 h 293"/>
                <a:gd name="T84" fmla="*/ 118 w 380"/>
                <a:gd name="T85" fmla="*/ 26 h 293"/>
                <a:gd name="T86" fmla="*/ 188 w 380"/>
                <a:gd name="T8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0" h="293">
                  <a:moveTo>
                    <a:pt x="188" y="0"/>
                  </a:moveTo>
                  <a:lnTo>
                    <a:pt x="278" y="0"/>
                  </a:lnTo>
                  <a:lnTo>
                    <a:pt x="319" y="94"/>
                  </a:lnTo>
                  <a:lnTo>
                    <a:pt x="330" y="89"/>
                  </a:lnTo>
                  <a:lnTo>
                    <a:pt x="335" y="100"/>
                  </a:lnTo>
                  <a:lnTo>
                    <a:pt x="335" y="105"/>
                  </a:lnTo>
                  <a:lnTo>
                    <a:pt x="338" y="108"/>
                  </a:lnTo>
                  <a:lnTo>
                    <a:pt x="351" y="102"/>
                  </a:lnTo>
                  <a:lnTo>
                    <a:pt x="380" y="176"/>
                  </a:lnTo>
                  <a:lnTo>
                    <a:pt x="312" y="204"/>
                  </a:lnTo>
                  <a:lnTo>
                    <a:pt x="304" y="207"/>
                  </a:lnTo>
                  <a:lnTo>
                    <a:pt x="304" y="204"/>
                  </a:lnTo>
                  <a:lnTo>
                    <a:pt x="275" y="134"/>
                  </a:lnTo>
                  <a:lnTo>
                    <a:pt x="288" y="129"/>
                  </a:lnTo>
                  <a:lnTo>
                    <a:pt x="285" y="126"/>
                  </a:lnTo>
                  <a:lnTo>
                    <a:pt x="285" y="121"/>
                  </a:lnTo>
                  <a:lnTo>
                    <a:pt x="280" y="110"/>
                  </a:lnTo>
                  <a:lnTo>
                    <a:pt x="291" y="105"/>
                  </a:lnTo>
                  <a:lnTo>
                    <a:pt x="257" y="29"/>
                  </a:lnTo>
                  <a:lnTo>
                    <a:pt x="199" y="29"/>
                  </a:lnTo>
                  <a:lnTo>
                    <a:pt x="238" y="139"/>
                  </a:lnTo>
                  <a:lnTo>
                    <a:pt x="249" y="199"/>
                  </a:lnTo>
                  <a:lnTo>
                    <a:pt x="267" y="202"/>
                  </a:lnTo>
                  <a:lnTo>
                    <a:pt x="275" y="220"/>
                  </a:lnTo>
                  <a:lnTo>
                    <a:pt x="278" y="228"/>
                  </a:lnTo>
                  <a:lnTo>
                    <a:pt x="285" y="225"/>
                  </a:lnTo>
                  <a:lnTo>
                    <a:pt x="330" y="207"/>
                  </a:lnTo>
                  <a:lnTo>
                    <a:pt x="338" y="207"/>
                  </a:lnTo>
                  <a:lnTo>
                    <a:pt x="335" y="246"/>
                  </a:lnTo>
                  <a:lnTo>
                    <a:pt x="215" y="236"/>
                  </a:lnTo>
                  <a:lnTo>
                    <a:pt x="204" y="165"/>
                  </a:lnTo>
                  <a:lnTo>
                    <a:pt x="199" y="168"/>
                  </a:lnTo>
                  <a:lnTo>
                    <a:pt x="154" y="202"/>
                  </a:lnTo>
                  <a:lnTo>
                    <a:pt x="149" y="293"/>
                  </a:lnTo>
                  <a:lnTo>
                    <a:pt x="110" y="293"/>
                  </a:lnTo>
                  <a:lnTo>
                    <a:pt x="115" y="181"/>
                  </a:lnTo>
                  <a:lnTo>
                    <a:pt x="173" y="139"/>
                  </a:lnTo>
                  <a:lnTo>
                    <a:pt x="131" y="55"/>
                  </a:lnTo>
                  <a:lnTo>
                    <a:pt x="76" y="97"/>
                  </a:lnTo>
                  <a:lnTo>
                    <a:pt x="0" y="34"/>
                  </a:lnTo>
                  <a:lnTo>
                    <a:pt x="21" y="11"/>
                  </a:lnTo>
                  <a:lnTo>
                    <a:pt x="76" y="60"/>
                  </a:lnTo>
                  <a:lnTo>
                    <a:pt x="118" y="26"/>
                  </a:lnTo>
                  <a:lnTo>
                    <a:pt x="18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93" name="Freeform 990"/>
            <p:cNvSpPr/>
            <p:nvPr/>
          </p:nvSpPr>
          <p:spPr bwMode="auto">
            <a:xfrm>
              <a:off x="19444267" y="1682750"/>
              <a:ext cx="66675" cy="120650"/>
            </a:xfrm>
            <a:custGeom>
              <a:avLst/>
              <a:gdLst>
                <a:gd name="T0" fmla="*/ 11 w 42"/>
                <a:gd name="T1" fmla="*/ 0 h 76"/>
                <a:gd name="T2" fmla="*/ 42 w 42"/>
                <a:gd name="T3" fmla="*/ 71 h 76"/>
                <a:gd name="T4" fmla="*/ 29 w 42"/>
                <a:gd name="T5" fmla="*/ 76 h 76"/>
                <a:gd name="T6" fmla="*/ 0 w 42"/>
                <a:gd name="T7" fmla="*/ 6 h 76"/>
                <a:gd name="T8" fmla="*/ 11 w 42"/>
                <a:gd name="T9" fmla="*/ 0 h 76"/>
              </a:gdLst>
              <a:ahLst/>
              <a:cxnLst>
                <a:cxn ang="0">
                  <a:pos x="T0" y="T1"/>
                </a:cxn>
                <a:cxn ang="0">
                  <a:pos x="T2" y="T3"/>
                </a:cxn>
                <a:cxn ang="0">
                  <a:pos x="T4" y="T5"/>
                </a:cxn>
                <a:cxn ang="0">
                  <a:pos x="T6" y="T7"/>
                </a:cxn>
                <a:cxn ang="0">
                  <a:pos x="T8" y="T9"/>
                </a:cxn>
              </a:cxnLst>
              <a:rect l="0" t="0" r="r" b="b"/>
              <a:pathLst>
                <a:path w="42" h="76">
                  <a:moveTo>
                    <a:pt x="11" y="0"/>
                  </a:moveTo>
                  <a:lnTo>
                    <a:pt x="42" y="71"/>
                  </a:lnTo>
                  <a:lnTo>
                    <a:pt x="29" y="76"/>
                  </a:lnTo>
                  <a:lnTo>
                    <a:pt x="0" y="6"/>
                  </a:lnTo>
                  <a:lnTo>
                    <a:pt x="1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94" name="Freeform 991"/>
            <p:cNvSpPr/>
            <p:nvPr/>
          </p:nvSpPr>
          <p:spPr bwMode="auto">
            <a:xfrm>
              <a:off x="19269642" y="1754188"/>
              <a:ext cx="71438" cy="120650"/>
            </a:xfrm>
            <a:custGeom>
              <a:avLst/>
              <a:gdLst>
                <a:gd name="T0" fmla="*/ 13 w 45"/>
                <a:gd name="T1" fmla="*/ 0 h 76"/>
                <a:gd name="T2" fmla="*/ 40 w 45"/>
                <a:gd name="T3" fmla="*/ 63 h 76"/>
                <a:gd name="T4" fmla="*/ 45 w 45"/>
                <a:gd name="T5" fmla="*/ 73 h 76"/>
                <a:gd name="T6" fmla="*/ 32 w 45"/>
                <a:gd name="T7" fmla="*/ 76 h 76"/>
                <a:gd name="T8" fmla="*/ 27 w 45"/>
                <a:gd name="T9" fmla="*/ 63 h 76"/>
                <a:gd name="T10" fmla="*/ 0 w 45"/>
                <a:gd name="T11" fmla="*/ 5 h 76"/>
                <a:gd name="T12" fmla="*/ 13 w 45"/>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13" y="0"/>
                  </a:moveTo>
                  <a:lnTo>
                    <a:pt x="40" y="63"/>
                  </a:lnTo>
                  <a:lnTo>
                    <a:pt x="45" y="73"/>
                  </a:lnTo>
                  <a:lnTo>
                    <a:pt x="32" y="76"/>
                  </a:lnTo>
                  <a:lnTo>
                    <a:pt x="27" y="63"/>
                  </a:lnTo>
                  <a:lnTo>
                    <a:pt x="0" y="5"/>
                  </a:lnTo>
                  <a:lnTo>
                    <a:pt x="1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95" name="Freeform 992"/>
            <p:cNvSpPr>
              <a:spLocks noEditPoints="1"/>
            </p:cNvSpPr>
            <p:nvPr/>
          </p:nvSpPr>
          <p:spPr bwMode="auto">
            <a:xfrm>
              <a:off x="18758467" y="665163"/>
              <a:ext cx="407988" cy="647700"/>
            </a:xfrm>
            <a:custGeom>
              <a:avLst/>
              <a:gdLst>
                <a:gd name="T0" fmla="*/ 178 w 257"/>
                <a:gd name="T1" fmla="*/ 348 h 408"/>
                <a:gd name="T2" fmla="*/ 178 w 257"/>
                <a:gd name="T3" fmla="*/ 380 h 408"/>
                <a:gd name="T4" fmla="*/ 228 w 257"/>
                <a:gd name="T5" fmla="*/ 380 h 408"/>
                <a:gd name="T6" fmla="*/ 228 w 257"/>
                <a:gd name="T7" fmla="*/ 348 h 408"/>
                <a:gd name="T8" fmla="*/ 178 w 257"/>
                <a:gd name="T9" fmla="*/ 348 h 408"/>
                <a:gd name="T10" fmla="*/ 105 w 257"/>
                <a:gd name="T11" fmla="*/ 348 h 408"/>
                <a:gd name="T12" fmla="*/ 105 w 257"/>
                <a:gd name="T13" fmla="*/ 380 h 408"/>
                <a:gd name="T14" fmla="*/ 152 w 257"/>
                <a:gd name="T15" fmla="*/ 380 h 408"/>
                <a:gd name="T16" fmla="*/ 152 w 257"/>
                <a:gd name="T17" fmla="*/ 348 h 408"/>
                <a:gd name="T18" fmla="*/ 105 w 257"/>
                <a:gd name="T19" fmla="*/ 348 h 408"/>
                <a:gd name="T20" fmla="*/ 29 w 257"/>
                <a:gd name="T21" fmla="*/ 348 h 408"/>
                <a:gd name="T22" fmla="*/ 29 w 257"/>
                <a:gd name="T23" fmla="*/ 380 h 408"/>
                <a:gd name="T24" fmla="*/ 79 w 257"/>
                <a:gd name="T25" fmla="*/ 380 h 408"/>
                <a:gd name="T26" fmla="*/ 79 w 257"/>
                <a:gd name="T27" fmla="*/ 348 h 408"/>
                <a:gd name="T28" fmla="*/ 29 w 257"/>
                <a:gd name="T29" fmla="*/ 348 h 408"/>
                <a:gd name="T30" fmla="*/ 178 w 257"/>
                <a:gd name="T31" fmla="*/ 293 h 408"/>
                <a:gd name="T32" fmla="*/ 178 w 257"/>
                <a:gd name="T33" fmla="*/ 325 h 408"/>
                <a:gd name="T34" fmla="*/ 228 w 257"/>
                <a:gd name="T35" fmla="*/ 325 h 408"/>
                <a:gd name="T36" fmla="*/ 228 w 257"/>
                <a:gd name="T37" fmla="*/ 293 h 408"/>
                <a:gd name="T38" fmla="*/ 178 w 257"/>
                <a:gd name="T39" fmla="*/ 293 h 408"/>
                <a:gd name="T40" fmla="*/ 105 w 257"/>
                <a:gd name="T41" fmla="*/ 293 h 408"/>
                <a:gd name="T42" fmla="*/ 105 w 257"/>
                <a:gd name="T43" fmla="*/ 325 h 408"/>
                <a:gd name="T44" fmla="*/ 152 w 257"/>
                <a:gd name="T45" fmla="*/ 325 h 408"/>
                <a:gd name="T46" fmla="*/ 152 w 257"/>
                <a:gd name="T47" fmla="*/ 293 h 408"/>
                <a:gd name="T48" fmla="*/ 105 w 257"/>
                <a:gd name="T49" fmla="*/ 293 h 408"/>
                <a:gd name="T50" fmla="*/ 29 w 257"/>
                <a:gd name="T51" fmla="*/ 293 h 408"/>
                <a:gd name="T52" fmla="*/ 29 w 257"/>
                <a:gd name="T53" fmla="*/ 325 h 408"/>
                <a:gd name="T54" fmla="*/ 79 w 257"/>
                <a:gd name="T55" fmla="*/ 325 h 408"/>
                <a:gd name="T56" fmla="*/ 79 w 257"/>
                <a:gd name="T57" fmla="*/ 293 h 408"/>
                <a:gd name="T58" fmla="*/ 29 w 257"/>
                <a:gd name="T59" fmla="*/ 293 h 408"/>
                <a:gd name="T60" fmla="*/ 29 w 257"/>
                <a:gd name="T61" fmla="*/ 34 h 408"/>
                <a:gd name="T62" fmla="*/ 29 w 257"/>
                <a:gd name="T63" fmla="*/ 264 h 408"/>
                <a:gd name="T64" fmla="*/ 228 w 257"/>
                <a:gd name="T65" fmla="*/ 264 h 408"/>
                <a:gd name="T66" fmla="*/ 228 w 257"/>
                <a:gd name="T67" fmla="*/ 34 h 408"/>
                <a:gd name="T68" fmla="*/ 29 w 257"/>
                <a:gd name="T69" fmla="*/ 34 h 408"/>
                <a:gd name="T70" fmla="*/ 178 w 257"/>
                <a:gd name="T71" fmla="*/ 0 h 408"/>
                <a:gd name="T72" fmla="*/ 228 w 257"/>
                <a:gd name="T73" fmla="*/ 0 h 408"/>
                <a:gd name="T74" fmla="*/ 228 w 257"/>
                <a:gd name="T75" fmla="*/ 8 h 408"/>
                <a:gd name="T76" fmla="*/ 257 w 257"/>
                <a:gd name="T77" fmla="*/ 8 h 408"/>
                <a:gd name="T78" fmla="*/ 257 w 257"/>
                <a:gd name="T79" fmla="*/ 408 h 408"/>
                <a:gd name="T80" fmla="*/ 0 w 257"/>
                <a:gd name="T81" fmla="*/ 408 h 408"/>
                <a:gd name="T82" fmla="*/ 0 w 257"/>
                <a:gd name="T83" fmla="*/ 8 h 408"/>
                <a:gd name="T84" fmla="*/ 178 w 257"/>
                <a:gd name="T85" fmla="*/ 8 h 408"/>
                <a:gd name="T86" fmla="*/ 178 w 257"/>
                <a:gd name="T87"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7" h="408">
                  <a:moveTo>
                    <a:pt x="178" y="348"/>
                  </a:moveTo>
                  <a:lnTo>
                    <a:pt x="178" y="380"/>
                  </a:lnTo>
                  <a:lnTo>
                    <a:pt x="228" y="380"/>
                  </a:lnTo>
                  <a:lnTo>
                    <a:pt x="228" y="348"/>
                  </a:lnTo>
                  <a:lnTo>
                    <a:pt x="178" y="348"/>
                  </a:lnTo>
                  <a:close/>
                  <a:moveTo>
                    <a:pt x="105" y="348"/>
                  </a:moveTo>
                  <a:lnTo>
                    <a:pt x="105" y="380"/>
                  </a:lnTo>
                  <a:lnTo>
                    <a:pt x="152" y="380"/>
                  </a:lnTo>
                  <a:lnTo>
                    <a:pt x="152" y="348"/>
                  </a:lnTo>
                  <a:lnTo>
                    <a:pt x="105" y="348"/>
                  </a:lnTo>
                  <a:close/>
                  <a:moveTo>
                    <a:pt x="29" y="348"/>
                  </a:moveTo>
                  <a:lnTo>
                    <a:pt x="29" y="380"/>
                  </a:lnTo>
                  <a:lnTo>
                    <a:pt x="79" y="380"/>
                  </a:lnTo>
                  <a:lnTo>
                    <a:pt x="79" y="348"/>
                  </a:lnTo>
                  <a:lnTo>
                    <a:pt x="29" y="348"/>
                  </a:lnTo>
                  <a:close/>
                  <a:moveTo>
                    <a:pt x="178" y="293"/>
                  </a:moveTo>
                  <a:lnTo>
                    <a:pt x="178" y="325"/>
                  </a:lnTo>
                  <a:lnTo>
                    <a:pt x="228" y="325"/>
                  </a:lnTo>
                  <a:lnTo>
                    <a:pt x="228" y="293"/>
                  </a:lnTo>
                  <a:lnTo>
                    <a:pt x="178" y="293"/>
                  </a:lnTo>
                  <a:close/>
                  <a:moveTo>
                    <a:pt x="105" y="293"/>
                  </a:moveTo>
                  <a:lnTo>
                    <a:pt x="105" y="325"/>
                  </a:lnTo>
                  <a:lnTo>
                    <a:pt x="152" y="325"/>
                  </a:lnTo>
                  <a:lnTo>
                    <a:pt x="152" y="293"/>
                  </a:lnTo>
                  <a:lnTo>
                    <a:pt x="105" y="293"/>
                  </a:lnTo>
                  <a:close/>
                  <a:moveTo>
                    <a:pt x="29" y="293"/>
                  </a:moveTo>
                  <a:lnTo>
                    <a:pt x="29" y="325"/>
                  </a:lnTo>
                  <a:lnTo>
                    <a:pt x="79" y="325"/>
                  </a:lnTo>
                  <a:lnTo>
                    <a:pt x="79" y="293"/>
                  </a:lnTo>
                  <a:lnTo>
                    <a:pt x="29" y="293"/>
                  </a:lnTo>
                  <a:close/>
                  <a:moveTo>
                    <a:pt x="29" y="34"/>
                  </a:moveTo>
                  <a:lnTo>
                    <a:pt x="29" y="264"/>
                  </a:lnTo>
                  <a:lnTo>
                    <a:pt x="228" y="264"/>
                  </a:lnTo>
                  <a:lnTo>
                    <a:pt x="228" y="34"/>
                  </a:lnTo>
                  <a:lnTo>
                    <a:pt x="29" y="34"/>
                  </a:lnTo>
                  <a:close/>
                  <a:moveTo>
                    <a:pt x="178" y="0"/>
                  </a:moveTo>
                  <a:lnTo>
                    <a:pt x="228" y="0"/>
                  </a:lnTo>
                  <a:lnTo>
                    <a:pt x="228" y="8"/>
                  </a:lnTo>
                  <a:lnTo>
                    <a:pt x="257" y="8"/>
                  </a:lnTo>
                  <a:lnTo>
                    <a:pt x="257" y="408"/>
                  </a:lnTo>
                  <a:lnTo>
                    <a:pt x="0" y="408"/>
                  </a:lnTo>
                  <a:lnTo>
                    <a:pt x="0" y="8"/>
                  </a:lnTo>
                  <a:lnTo>
                    <a:pt x="178" y="8"/>
                  </a:lnTo>
                  <a:lnTo>
                    <a:pt x="178"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96" name="Freeform 993"/>
            <p:cNvSpPr>
              <a:spLocks noEditPoints="1"/>
            </p:cNvSpPr>
            <p:nvPr/>
          </p:nvSpPr>
          <p:spPr bwMode="auto">
            <a:xfrm>
              <a:off x="18010754" y="1284288"/>
              <a:ext cx="374650" cy="369888"/>
            </a:xfrm>
            <a:custGeom>
              <a:avLst/>
              <a:gdLst>
                <a:gd name="T0" fmla="*/ 118 w 236"/>
                <a:gd name="T1" fmla="*/ 47 h 233"/>
                <a:gd name="T2" fmla="*/ 105 w 236"/>
                <a:gd name="T3" fmla="*/ 50 h 233"/>
                <a:gd name="T4" fmla="*/ 92 w 236"/>
                <a:gd name="T5" fmla="*/ 52 h 233"/>
                <a:gd name="T6" fmla="*/ 68 w 236"/>
                <a:gd name="T7" fmla="*/ 68 h 233"/>
                <a:gd name="T8" fmla="*/ 55 w 236"/>
                <a:gd name="T9" fmla="*/ 89 h 233"/>
                <a:gd name="T10" fmla="*/ 50 w 236"/>
                <a:gd name="T11" fmla="*/ 115 h 233"/>
                <a:gd name="T12" fmla="*/ 55 w 236"/>
                <a:gd name="T13" fmla="*/ 142 h 233"/>
                <a:gd name="T14" fmla="*/ 71 w 236"/>
                <a:gd name="T15" fmla="*/ 165 h 233"/>
                <a:gd name="T16" fmla="*/ 92 w 236"/>
                <a:gd name="T17" fmla="*/ 178 h 233"/>
                <a:gd name="T18" fmla="*/ 118 w 236"/>
                <a:gd name="T19" fmla="*/ 183 h 233"/>
                <a:gd name="T20" fmla="*/ 118 w 236"/>
                <a:gd name="T21" fmla="*/ 183 h 233"/>
                <a:gd name="T22" fmla="*/ 131 w 236"/>
                <a:gd name="T23" fmla="*/ 183 h 233"/>
                <a:gd name="T24" fmla="*/ 144 w 236"/>
                <a:gd name="T25" fmla="*/ 178 h 233"/>
                <a:gd name="T26" fmla="*/ 168 w 236"/>
                <a:gd name="T27" fmla="*/ 162 h 233"/>
                <a:gd name="T28" fmla="*/ 181 w 236"/>
                <a:gd name="T29" fmla="*/ 142 h 233"/>
                <a:gd name="T30" fmla="*/ 186 w 236"/>
                <a:gd name="T31" fmla="*/ 115 h 233"/>
                <a:gd name="T32" fmla="*/ 181 w 236"/>
                <a:gd name="T33" fmla="*/ 89 h 233"/>
                <a:gd name="T34" fmla="*/ 165 w 236"/>
                <a:gd name="T35" fmla="*/ 68 h 233"/>
                <a:gd name="T36" fmla="*/ 144 w 236"/>
                <a:gd name="T37" fmla="*/ 52 h 233"/>
                <a:gd name="T38" fmla="*/ 118 w 236"/>
                <a:gd name="T39" fmla="*/ 47 h 233"/>
                <a:gd name="T40" fmla="*/ 118 w 236"/>
                <a:gd name="T41" fmla="*/ 47 h 233"/>
                <a:gd name="T42" fmla="*/ 141 w 236"/>
                <a:gd name="T43" fmla="*/ 0 h 233"/>
                <a:gd name="T44" fmla="*/ 181 w 236"/>
                <a:gd name="T45" fmla="*/ 16 h 233"/>
                <a:gd name="T46" fmla="*/ 175 w 236"/>
                <a:gd name="T47" fmla="*/ 32 h 233"/>
                <a:gd name="T48" fmla="*/ 188 w 236"/>
                <a:gd name="T49" fmla="*/ 42 h 233"/>
                <a:gd name="T50" fmla="*/ 202 w 236"/>
                <a:gd name="T51" fmla="*/ 58 h 233"/>
                <a:gd name="T52" fmla="*/ 217 w 236"/>
                <a:gd name="T53" fmla="*/ 50 h 233"/>
                <a:gd name="T54" fmla="*/ 233 w 236"/>
                <a:gd name="T55" fmla="*/ 89 h 233"/>
                <a:gd name="T56" fmla="*/ 217 w 236"/>
                <a:gd name="T57" fmla="*/ 97 h 233"/>
                <a:gd name="T58" fmla="*/ 220 w 236"/>
                <a:gd name="T59" fmla="*/ 115 h 233"/>
                <a:gd name="T60" fmla="*/ 217 w 236"/>
                <a:gd name="T61" fmla="*/ 134 h 233"/>
                <a:gd name="T62" fmla="*/ 236 w 236"/>
                <a:gd name="T63" fmla="*/ 139 h 233"/>
                <a:gd name="T64" fmla="*/ 217 w 236"/>
                <a:gd name="T65" fmla="*/ 181 h 233"/>
                <a:gd name="T66" fmla="*/ 202 w 236"/>
                <a:gd name="T67" fmla="*/ 173 h 233"/>
                <a:gd name="T68" fmla="*/ 191 w 236"/>
                <a:gd name="T69" fmla="*/ 186 h 233"/>
                <a:gd name="T70" fmla="*/ 178 w 236"/>
                <a:gd name="T71" fmla="*/ 199 h 233"/>
                <a:gd name="T72" fmla="*/ 183 w 236"/>
                <a:gd name="T73" fmla="*/ 215 h 233"/>
                <a:gd name="T74" fmla="*/ 144 w 236"/>
                <a:gd name="T75" fmla="*/ 233 h 233"/>
                <a:gd name="T76" fmla="*/ 136 w 236"/>
                <a:gd name="T77" fmla="*/ 215 h 233"/>
                <a:gd name="T78" fmla="*/ 118 w 236"/>
                <a:gd name="T79" fmla="*/ 217 h 233"/>
                <a:gd name="T80" fmla="*/ 102 w 236"/>
                <a:gd name="T81" fmla="*/ 215 h 233"/>
                <a:gd name="T82" fmla="*/ 94 w 236"/>
                <a:gd name="T83" fmla="*/ 233 h 233"/>
                <a:gd name="T84" fmla="*/ 55 w 236"/>
                <a:gd name="T85" fmla="*/ 217 h 233"/>
                <a:gd name="T86" fmla="*/ 60 w 236"/>
                <a:gd name="T87" fmla="*/ 199 h 233"/>
                <a:gd name="T88" fmla="*/ 47 w 236"/>
                <a:gd name="T89" fmla="*/ 189 h 233"/>
                <a:gd name="T90" fmla="*/ 34 w 236"/>
                <a:gd name="T91" fmla="*/ 176 h 233"/>
                <a:gd name="T92" fmla="*/ 18 w 236"/>
                <a:gd name="T93" fmla="*/ 181 h 233"/>
                <a:gd name="T94" fmla="*/ 3 w 236"/>
                <a:gd name="T95" fmla="*/ 142 h 233"/>
                <a:gd name="T96" fmla="*/ 18 w 236"/>
                <a:gd name="T97" fmla="*/ 134 h 233"/>
                <a:gd name="T98" fmla="*/ 16 w 236"/>
                <a:gd name="T99" fmla="*/ 118 h 233"/>
                <a:gd name="T100" fmla="*/ 18 w 236"/>
                <a:gd name="T101" fmla="*/ 100 h 233"/>
                <a:gd name="T102" fmla="*/ 0 w 236"/>
                <a:gd name="T103" fmla="*/ 92 h 233"/>
                <a:gd name="T104" fmla="*/ 18 w 236"/>
                <a:gd name="T105" fmla="*/ 52 h 233"/>
                <a:gd name="T106" fmla="*/ 34 w 236"/>
                <a:gd name="T107" fmla="*/ 58 h 233"/>
                <a:gd name="T108" fmla="*/ 44 w 236"/>
                <a:gd name="T109" fmla="*/ 45 h 233"/>
                <a:gd name="T110" fmla="*/ 58 w 236"/>
                <a:gd name="T111" fmla="*/ 34 h 233"/>
                <a:gd name="T112" fmla="*/ 52 w 236"/>
                <a:gd name="T113" fmla="*/ 16 h 233"/>
                <a:gd name="T114" fmla="*/ 92 w 236"/>
                <a:gd name="T115" fmla="*/ 0 h 233"/>
                <a:gd name="T116" fmla="*/ 99 w 236"/>
                <a:gd name="T117" fmla="*/ 16 h 233"/>
                <a:gd name="T118" fmla="*/ 118 w 236"/>
                <a:gd name="T119" fmla="*/ 13 h 233"/>
                <a:gd name="T120" fmla="*/ 133 w 236"/>
                <a:gd name="T121" fmla="*/ 16 h 233"/>
                <a:gd name="T122" fmla="*/ 141 w 236"/>
                <a:gd name="T12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 h="233">
                  <a:moveTo>
                    <a:pt x="118" y="47"/>
                  </a:moveTo>
                  <a:lnTo>
                    <a:pt x="105" y="50"/>
                  </a:lnTo>
                  <a:lnTo>
                    <a:pt x="92" y="52"/>
                  </a:lnTo>
                  <a:lnTo>
                    <a:pt x="68" y="68"/>
                  </a:lnTo>
                  <a:lnTo>
                    <a:pt x="55" y="89"/>
                  </a:lnTo>
                  <a:lnTo>
                    <a:pt x="50" y="115"/>
                  </a:lnTo>
                  <a:lnTo>
                    <a:pt x="55" y="142"/>
                  </a:lnTo>
                  <a:lnTo>
                    <a:pt x="71" y="165"/>
                  </a:lnTo>
                  <a:lnTo>
                    <a:pt x="92" y="178"/>
                  </a:lnTo>
                  <a:lnTo>
                    <a:pt x="118" y="183"/>
                  </a:lnTo>
                  <a:lnTo>
                    <a:pt x="118" y="183"/>
                  </a:lnTo>
                  <a:lnTo>
                    <a:pt x="131" y="183"/>
                  </a:lnTo>
                  <a:lnTo>
                    <a:pt x="144" y="178"/>
                  </a:lnTo>
                  <a:lnTo>
                    <a:pt x="168" y="162"/>
                  </a:lnTo>
                  <a:lnTo>
                    <a:pt x="181" y="142"/>
                  </a:lnTo>
                  <a:lnTo>
                    <a:pt x="186" y="115"/>
                  </a:lnTo>
                  <a:lnTo>
                    <a:pt x="181" y="89"/>
                  </a:lnTo>
                  <a:lnTo>
                    <a:pt x="165" y="68"/>
                  </a:lnTo>
                  <a:lnTo>
                    <a:pt x="144" y="52"/>
                  </a:lnTo>
                  <a:lnTo>
                    <a:pt x="118" y="47"/>
                  </a:lnTo>
                  <a:lnTo>
                    <a:pt x="118" y="47"/>
                  </a:lnTo>
                  <a:close/>
                  <a:moveTo>
                    <a:pt x="141" y="0"/>
                  </a:moveTo>
                  <a:lnTo>
                    <a:pt x="181" y="16"/>
                  </a:lnTo>
                  <a:lnTo>
                    <a:pt x="175" y="32"/>
                  </a:lnTo>
                  <a:lnTo>
                    <a:pt x="188" y="42"/>
                  </a:lnTo>
                  <a:lnTo>
                    <a:pt x="202" y="58"/>
                  </a:lnTo>
                  <a:lnTo>
                    <a:pt x="217" y="50"/>
                  </a:lnTo>
                  <a:lnTo>
                    <a:pt x="233" y="89"/>
                  </a:lnTo>
                  <a:lnTo>
                    <a:pt x="217" y="97"/>
                  </a:lnTo>
                  <a:lnTo>
                    <a:pt x="220" y="115"/>
                  </a:lnTo>
                  <a:lnTo>
                    <a:pt x="217" y="134"/>
                  </a:lnTo>
                  <a:lnTo>
                    <a:pt x="236" y="139"/>
                  </a:lnTo>
                  <a:lnTo>
                    <a:pt x="217" y="181"/>
                  </a:lnTo>
                  <a:lnTo>
                    <a:pt x="202" y="173"/>
                  </a:lnTo>
                  <a:lnTo>
                    <a:pt x="191" y="186"/>
                  </a:lnTo>
                  <a:lnTo>
                    <a:pt x="178" y="199"/>
                  </a:lnTo>
                  <a:lnTo>
                    <a:pt x="183" y="215"/>
                  </a:lnTo>
                  <a:lnTo>
                    <a:pt x="144" y="233"/>
                  </a:lnTo>
                  <a:lnTo>
                    <a:pt x="136" y="215"/>
                  </a:lnTo>
                  <a:lnTo>
                    <a:pt x="118" y="217"/>
                  </a:lnTo>
                  <a:lnTo>
                    <a:pt x="102" y="215"/>
                  </a:lnTo>
                  <a:lnTo>
                    <a:pt x="94" y="233"/>
                  </a:lnTo>
                  <a:lnTo>
                    <a:pt x="55" y="217"/>
                  </a:lnTo>
                  <a:lnTo>
                    <a:pt x="60" y="199"/>
                  </a:lnTo>
                  <a:lnTo>
                    <a:pt x="47" y="189"/>
                  </a:lnTo>
                  <a:lnTo>
                    <a:pt x="34" y="176"/>
                  </a:lnTo>
                  <a:lnTo>
                    <a:pt x="18" y="181"/>
                  </a:lnTo>
                  <a:lnTo>
                    <a:pt x="3" y="142"/>
                  </a:lnTo>
                  <a:lnTo>
                    <a:pt x="18" y="134"/>
                  </a:lnTo>
                  <a:lnTo>
                    <a:pt x="16" y="118"/>
                  </a:lnTo>
                  <a:lnTo>
                    <a:pt x="18" y="100"/>
                  </a:lnTo>
                  <a:lnTo>
                    <a:pt x="0" y="92"/>
                  </a:lnTo>
                  <a:lnTo>
                    <a:pt x="18" y="52"/>
                  </a:lnTo>
                  <a:lnTo>
                    <a:pt x="34" y="58"/>
                  </a:lnTo>
                  <a:lnTo>
                    <a:pt x="44" y="45"/>
                  </a:lnTo>
                  <a:lnTo>
                    <a:pt x="58" y="34"/>
                  </a:lnTo>
                  <a:lnTo>
                    <a:pt x="52" y="16"/>
                  </a:lnTo>
                  <a:lnTo>
                    <a:pt x="92" y="0"/>
                  </a:lnTo>
                  <a:lnTo>
                    <a:pt x="99" y="16"/>
                  </a:lnTo>
                  <a:lnTo>
                    <a:pt x="118" y="13"/>
                  </a:lnTo>
                  <a:lnTo>
                    <a:pt x="133" y="16"/>
                  </a:lnTo>
                  <a:lnTo>
                    <a:pt x="14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97" name="Freeform 994"/>
            <p:cNvSpPr/>
            <p:nvPr/>
          </p:nvSpPr>
          <p:spPr bwMode="auto">
            <a:xfrm>
              <a:off x="17145567" y="2082800"/>
              <a:ext cx="369888" cy="411163"/>
            </a:xfrm>
            <a:custGeom>
              <a:avLst/>
              <a:gdLst>
                <a:gd name="T0" fmla="*/ 37 w 233"/>
                <a:gd name="T1" fmla="*/ 0 h 259"/>
                <a:gd name="T2" fmla="*/ 50 w 233"/>
                <a:gd name="T3" fmla="*/ 5 h 259"/>
                <a:gd name="T4" fmla="*/ 63 w 233"/>
                <a:gd name="T5" fmla="*/ 16 h 259"/>
                <a:gd name="T6" fmla="*/ 76 w 233"/>
                <a:gd name="T7" fmla="*/ 26 h 259"/>
                <a:gd name="T8" fmla="*/ 84 w 233"/>
                <a:gd name="T9" fmla="*/ 34 h 259"/>
                <a:gd name="T10" fmla="*/ 105 w 233"/>
                <a:gd name="T11" fmla="*/ 68 h 259"/>
                <a:gd name="T12" fmla="*/ 212 w 233"/>
                <a:gd name="T13" fmla="*/ 47 h 259"/>
                <a:gd name="T14" fmla="*/ 228 w 233"/>
                <a:gd name="T15" fmla="*/ 71 h 259"/>
                <a:gd name="T16" fmla="*/ 134 w 233"/>
                <a:gd name="T17" fmla="*/ 110 h 259"/>
                <a:gd name="T18" fmla="*/ 165 w 233"/>
                <a:gd name="T19" fmla="*/ 157 h 259"/>
                <a:gd name="T20" fmla="*/ 218 w 233"/>
                <a:gd name="T21" fmla="*/ 160 h 259"/>
                <a:gd name="T22" fmla="*/ 233 w 233"/>
                <a:gd name="T23" fmla="*/ 183 h 259"/>
                <a:gd name="T24" fmla="*/ 160 w 233"/>
                <a:gd name="T25" fmla="*/ 201 h 259"/>
                <a:gd name="T26" fmla="*/ 115 w 233"/>
                <a:gd name="T27" fmla="*/ 259 h 259"/>
                <a:gd name="T28" fmla="*/ 100 w 233"/>
                <a:gd name="T29" fmla="*/ 236 h 259"/>
                <a:gd name="T30" fmla="*/ 118 w 233"/>
                <a:gd name="T31" fmla="*/ 188 h 259"/>
                <a:gd name="T32" fmla="*/ 87 w 233"/>
                <a:gd name="T33" fmla="*/ 141 h 259"/>
                <a:gd name="T34" fmla="*/ 13 w 233"/>
                <a:gd name="T35" fmla="*/ 212 h 259"/>
                <a:gd name="T36" fmla="*/ 0 w 233"/>
                <a:gd name="T37" fmla="*/ 188 h 259"/>
                <a:gd name="T38" fmla="*/ 58 w 233"/>
                <a:gd name="T39" fmla="*/ 99 h 259"/>
                <a:gd name="T40" fmla="*/ 34 w 233"/>
                <a:gd name="T41" fmla="*/ 65 h 259"/>
                <a:gd name="T42" fmla="*/ 29 w 233"/>
                <a:gd name="T43" fmla="*/ 55 h 259"/>
                <a:gd name="T44" fmla="*/ 24 w 233"/>
                <a:gd name="T45" fmla="*/ 39 h 259"/>
                <a:gd name="T46" fmla="*/ 21 w 233"/>
                <a:gd name="T47" fmla="*/ 23 h 259"/>
                <a:gd name="T48" fmla="*/ 24 w 233"/>
                <a:gd name="T49" fmla="*/ 10 h 259"/>
                <a:gd name="T50" fmla="*/ 26 w 233"/>
                <a:gd name="T51" fmla="*/ 2 h 259"/>
                <a:gd name="T52" fmla="*/ 37 w 233"/>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 h="259">
                  <a:moveTo>
                    <a:pt x="37" y="0"/>
                  </a:moveTo>
                  <a:lnTo>
                    <a:pt x="50" y="5"/>
                  </a:lnTo>
                  <a:lnTo>
                    <a:pt x="63" y="16"/>
                  </a:lnTo>
                  <a:lnTo>
                    <a:pt x="76" y="26"/>
                  </a:lnTo>
                  <a:lnTo>
                    <a:pt x="84" y="34"/>
                  </a:lnTo>
                  <a:lnTo>
                    <a:pt x="105" y="68"/>
                  </a:lnTo>
                  <a:lnTo>
                    <a:pt x="212" y="47"/>
                  </a:lnTo>
                  <a:lnTo>
                    <a:pt x="228" y="71"/>
                  </a:lnTo>
                  <a:lnTo>
                    <a:pt x="134" y="110"/>
                  </a:lnTo>
                  <a:lnTo>
                    <a:pt x="165" y="157"/>
                  </a:lnTo>
                  <a:lnTo>
                    <a:pt x="218" y="160"/>
                  </a:lnTo>
                  <a:lnTo>
                    <a:pt x="233" y="183"/>
                  </a:lnTo>
                  <a:lnTo>
                    <a:pt x="160" y="201"/>
                  </a:lnTo>
                  <a:lnTo>
                    <a:pt x="115" y="259"/>
                  </a:lnTo>
                  <a:lnTo>
                    <a:pt x="100" y="236"/>
                  </a:lnTo>
                  <a:lnTo>
                    <a:pt x="118" y="188"/>
                  </a:lnTo>
                  <a:lnTo>
                    <a:pt x="87" y="141"/>
                  </a:lnTo>
                  <a:lnTo>
                    <a:pt x="13" y="212"/>
                  </a:lnTo>
                  <a:lnTo>
                    <a:pt x="0" y="188"/>
                  </a:lnTo>
                  <a:lnTo>
                    <a:pt x="58" y="99"/>
                  </a:lnTo>
                  <a:lnTo>
                    <a:pt x="34" y="65"/>
                  </a:lnTo>
                  <a:lnTo>
                    <a:pt x="29" y="55"/>
                  </a:lnTo>
                  <a:lnTo>
                    <a:pt x="24" y="39"/>
                  </a:lnTo>
                  <a:lnTo>
                    <a:pt x="21" y="23"/>
                  </a:lnTo>
                  <a:lnTo>
                    <a:pt x="24" y="10"/>
                  </a:lnTo>
                  <a:lnTo>
                    <a:pt x="26" y="2"/>
                  </a:lnTo>
                  <a:lnTo>
                    <a:pt x="37"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98" name="Freeform 995"/>
            <p:cNvSpPr/>
            <p:nvPr/>
          </p:nvSpPr>
          <p:spPr bwMode="auto">
            <a:xfrm>
              <a:off x="17278917" y="1450975"/>
              <a:ext cx="236538" cy="223838"/>
            </a:xfrm>
            <a:custGeom>
              <a:avLst/>
              <a:gdLst>
                <a:gd name="T0" fmla="*/ 100 w 149"/>
                <a:gd name="T1" fmla="*/ 0 h 141"/>
                <a:gd name="T2" fmla="*/ 121 w 149"/>
                <a:gd name="T3" fmla="*/ 0 h 141"/>
                <a:gd name="T4" fmla="*/ 139 w 149"/>
                <a:gd name="T5" fmla="*/ 13 h 141"/>
                <a:gd name="T6" fmla="*/ 149 w 149"/>
                <a:gd name="T7" fmla="*/ 31 h 141"/>
                <a:gd name="T8" fmla="*/ 149 w 149"/>
                <a:gd name="T9" fmla="*/ 31 h 141"/>
                <a:gd name="T10" fmla="*/ 149 w 149"/>
                <a:gd name="T11" fmla="*/ 37 h 141"/>
                <a:gd name="T12" fmla="*/ 149 w 149"/>
                <a:gd name="T13" fmla="*/ 44 h 141"/>
                <a:gd name="T14" fmla="*/ 149 w 149"/>
                <a:gd name="T15" fmla="*/ 55 h 141"/>
                <a:gd name="T16" fmla="*/ 144 w 149"/>
                <a:gd name="T17" fmla="*/ 57 h 141"/>
                <a:gd name="T18" fmla="*/ 139 w 149"/>
                <a:gd name="T19" fmla="*/ 60 h 141"/>
                <a:gd name="T20" fmla="*/ 134 w 149"/>
                <a:gd name="T21" fmla="*/ 52 h 141"/>
                <a:gd name="T22" fmla="*/ 128 w 149"/>
                <a:gd name="T23" fmla="*/ 50 h 141"/>
                <a:gd name="T24" fmla="*/ 121 w 149"/>
                <a:gd name="T25" fmla="*/ 47 h 141"/>
                <a:gd name="T26" fmla="*/ 115 w 149"/>
                <a:gd name="T27" fmla="*/ 47 h 141"/>
                <a:gd name="T28" fmla="*/ 105 w 149"/>
                <a:gd name="T29" fmla="*/ 47 h 141"/>
                <a:gd name="T30" fmla="*/ 97 w 149"/>
                <a:gd name="T31" fmla="*/ 52 h 141"/>
                <a:gd name="T32" fmla="*/ 92 w 149"/>
                <a:gd name="T33" fmla="*/ 57 h 141"/>
                <a:gd name="T34" fmla="*/ 89 w 149"/>
                <a:gd name="T35" fmla="*/ 68 h 141"/>
                <a:gd name="T36" fmla="*/ 86 w 149"/>
                <a:gd name="T37" fmla="*/ 73 h 141"/>
                <a:gd name="T38" fmla="*/ 89 w 149"/>
                <a:gd name="T39" fmla="*/ 86 h 141"/>
                <a:gd name="T40" fmla="*/ 94 w 149"/>
                <a:gd name="T41" fmla="*/ 105 h 141"/>
                <a:gd name="T42" fmla="*/ 110 w 149"/>
                <a:gd name="T43" fmla="*/ 126 h 141"/>
                <a:gd name="T44" fmla="*/ 94 w 149"/>
                <a:gd name="T45" fmla="*/ 141 h 141"/>
                <a:gd name="T46" fmla="*/ 58 w 149"/>
                <a:gd name="T47" fmla="*/ 126 h 141"/>
                <a:gd name="T48" fmla="*/ 31 w 149"/>
                <a:gd name="T49" fmla="*/ 110 h 141"/>
                <a:gd name="T50" fmla="*/ 16 w 149"/>
                <a:gd name="T51" fmla="*/ 94 h 141"/>
                <a:gd name="T52" fmla="*/ 5 w 149"/>
                <a:gd name="T53" fmla="*/ 78 h 141"/>
                <a:gd name="T54" fmla="*/ 0 w 149"/>
                <a:gd name="T55" fmla="*/ 68 h 141"/>
                <a:gd name="T56" fmla="*/ 0 w 149"/>
                <a:gd name="T57" fmla="*/ 63 h 141"/>
                <a:gd name="T58" fmla="*/ 0 w 149"/>
                <a:gd name="T59" fmla="*/ 42 h 141"/>
                <a:gd name="T60" fmla="*/ 13 w 149"/>
                <a:gd name="T61" fmla="*/ 26 h 141"/>
                <a:gd name="T62" fmla="*/ 31 w 149"/>
                <a:gd name="T63" fmla="*/ 16 h 141"/>
                <a:gd name="T64" fmla="*/ 42 w 149"/>
                <a:gd name="T65" fmla="*/ 13 h 141"/>
                <a:gd name="T66" fmla="*/ 52 w 149"/>
                <a:gd name="T67" fmla="*/ 16 h 141"/>
                <a:gd name="T68" fmla="*/ 63 w 149"/>
                <a:gd name="T69" fmla="*/ 21 h 141"/>
                <a:gd name="T70" fmla="*/ 71 w 149"/>
                <a:gd name="T71" fmla="*/ 26 h 141"/>
                <a:gd name="T72" fmla="*/ 73 w 149"/>
                <a:gd name="T73" fmla="*/ 18 h 141"/>
                <a:gd name="T74" fmla="*/ 81 w 149"/>
                <a:gd name="T75" fmla="*/ 10 h 141"/>
                <a:gd name="T76" fmla="*/ 89 w 149"/>
                <a:gd name="T77" fmla="*/ 2 h 141"/>
                <a:gd name="T78" fmla="*/ 100 w 149"/>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141">
                  <a:moveTo>
                    <a:pt x="100" y="0"/>
                  </a:moveTo>
                  <a:lnTo>
                    <a:pt x="121" y="0"/>
                  </a:lnTo>
                  <a:lnTo>
                    <a:pt x="139" y="13"/>
                  </a:lnTo>
                  <a:lnTo>
                    <a:pt x="149" y="31"/>
                  </a:lnTo>
                  <a:lnTo>
                    <a:pt x="149" y="31"/>
                  </a:lnTo>
                  <a:lnTo>
                    <a:pt x="149" y="37"/>
                  </a:lnTo>
                  <a:lnTo>
                    <a:pt x="149" y="44"/>
                  </a:lnTo>
                  <a:lnTo>
                    <a:pt x="149" y="55"/>
                  </a:lnTo>
                  <a:lnTo>
                    <a:pt x="144" y="57"/>
                  </a:lnTo>
                  <a:lnTo>
                    <a:pt x="139" y="60"/>
                  </a:lnTo>
                  <a:lnTo>
                    <a:pt x="134" y="52"/>
                  </a:lnTo>
                  <a:lnTo>
                    <a:pt x="128" y="50"/>
                  </a:lnTo>
                  <a:lnTo>
                    <a:pt x="121" y="47"/>
                  </a:lnTo>
                  <a:lnTo>
                    <a:pt x="115" y="47"/>
                  </a:lnTo>
                  <a:lnTo>
                    <a:pt x="105" y="47"/>
                  </a:lnTo>
                  <a:lnTo>
                    <a:pt x="97" y="52"/>
                  </a:lnTo>
                  <a:lnTo>
                    <a:pt x="92" y="57"/>
                  </a:lnTo>
                  <a:lnTo>
                    <a:pt x="89" y="68"/>
                  </a:lnTo>
                  <a:lnTo>
                    <a:pt x="86" y="73"/>
                  </a:lnTo>
                  <a:lnTo>
                    <a:pt x="89" y="86"/>
                  </a:lnTo>
                  <a:lnTo>
                    <a:pt x="94" y="105"/>
                  </a:lnTo>
                  <a:lnTo>
                    <a:pt x="110" y="126"/>
                  </a:lnTo>
                  <a:lnTo>
                    <a:pt x="94" y="141"/>
                  </a:lnTo>
                  <a:lnTo>
                    <a:pt x="58" y="126"/>
                  </a:lnTo>
                  <a:lnTo>
                    <a:pt x="31" y="110"/>
                  </a:lnTo>
                  <a:lnTo>
                    <a:pt x="16" y="94"/>
                  </a:lnTo>
                  <a:lnTo>
                    <a:pt x="5" y="78"/>
                  </a:lnTo>
                  <a:lnTo>
                    <a:pt x="0" y="68"/>
                  </a:lnTo>
                  <a:lnTo>
                    <a:pt x="0" y="63"/>
                  </a:lnTo>
                  <a:lnTo>
                    <a:pt x="0" y="42"/>
                  </a:lnTo>
                  <a:lnTo>
                    <a:pt x="13" y="26"/>
                  </a:lnTo>
                  <a:lnTo>
                    <a:pt x="31" y="16"/>
                  </a:lnTo>
                  <a:lnTo>
                    <a:pt x="42" y="13"/>
                  </a:lnTo>
                  <a:lnTo>
                    <a:pt x="52" y="16"/>
                  </a:lnTo>
                  <a:lnTo>
                    <a:pt x="63" y="21"/>
                  </a:lnTo>
                  <a:lnTo>
                    <a:pt x="71" y="26"/>
                  </a:lnTo>
                  <a:lnTo>
                    <a:pt x="73" y="18"/>
                  </a:lnTo>
                  <a:lnTo>
                    <a:pt x="81" y="10"/>
                  </a:lnTo>
                  <a:lnTo>
                    <a:pt x="89" y="2"/>
                  </a:lnTo>
                  <a:lnTo>
                    <a:pt x="100"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199" name="Freeform 996"/>
            <p:cNvSpPr/>
            <p:nvPr/>
          </p:nvSpPr>
          <p:spPr bwMode="auto">
            <a:xfrm>
              <a:off x="17424967" y="1530350"/>
              <a:ext cx="133350" cy="123825"/>
            </a:xfrm>
            <a:custGeom>
              <a:avLst/>
              <a:gdLst>
                <a:gd name="T0" fmla="*/ 23 w 84"/>
                <a:gd name="T1" fmla="*/ 0 h 78"/>
                <a:gd name="T2" fmla="*/ 29 w 84"/>
                <a:gd name="T3" fmla="*/ 2 h 78"/>
                <a:gd name="T4" fmla="*/ 34 w 84"/>
                <a:gd name="T5" fmla="*/ 5 h 78"/>
                <a:gd name="T6" fmla="*/ 42 w 84"/>
                <a:gd name="T7" fmla="*/ 10 h 78"/>
                <a:gd name="T8" fmla="*/ 44 w 84"/>
                <a:gd name="T9" fmla="*/ 15 h 78"/>
                <a:gd name="T10" fmla="*/ 49 w 84"/>
                <a:gd name="T11" fmla="*/ 13 h 78"/>
                <a:gd name="T12" fmla="*/ 57 w 84"/>
                <a:gd name="T13" fmla="*/ 10 h 78"/>
                <a:gd name="T14" fmla="*/ 60 w 84"/>
                <a:gd name="T15" fmla="*/ 10 h 78"/>
                <a:gd name="T16" fmla="*/ 65 w 84"/>
                <a:gd name="T17" fmla="*/ 10 h 78"/>
                <a:gd name="T18" fmla="*/ 73 w 84"/>
                <a:gd name="T19" fmla="*/ 13 h 78"/>
                <a:gd name="T20" fmla="*/ 81 w 84"/>
                <a:gd name="T21" fmla="*/ 21 h 78"/>
                <a:gd name="T22" fmla="*/ 84 w 84"/>
                <a:gd name="T23" fmla="*/ 28 h 78"/>
                <a:gd name="T24" fmla="*/ 84 w 84"/>
                <a:gd name="T25" fmla="*/ 36 h 78"/>
                <a:gd name="T26" fmla="*/ 81 w 84"/>
                <a:gd name="T27" fmla="*/ 39 h 78"/>
                <a:gd name="T28" fmla="*/ 78 w 84"/>
                <a:gd name="T29" fmla="*/ 49 h 78"/>
                <a:gd name="T30" fmla="*/ 70 w 84"/>
                <a:gd name="T31" fmla="*/ 60 h 78"/>
                <a:gd name="T32" fmla="*/ 55 w 84"/>
                <a:gd name="T33" fmla="*/ 70 h 78"/>
                <a:gd name="T34" fmla="*/ 31 w 84"/>
                <a:gd name="T35" fmla="*/ 78 h 78"/>
                <a:gd name="T36" fmla="*/ 23 w 84"/>
                <a:gd name="T37" fmla="*/ 73 h 78"/>
                <a:gd name="T38" fmla="*/ 8 w 84"/>
                <a:gd name="T39" fmla="*/ 52 h 78"/>
                <a:gd name="T40" fmla="*/ 0 w 84"/>
                <a:gd name="T41" fmla="*/ 34 h 78"/>
                <a:gd name="T42" fmla="*/ 0 w 84"/>
                <a:gd name="T43" fmla="*/ 23 h 78"/>
                <a:gd name="T44" fmla="*/ 0 w 84"/>
                <a:gd name="T45" fmla="*/ 18 h 78"/>
                <a:gd name="T46" fmla="*/ 2 w 84"/>
                <a:gd name="T47" fmla="*/ 10 h 78"/>
                <a:gd name="T48" fmla="*/ 8 w 84"/>
                <a:gd name="T49" fmla="*/ 5 h 78"/>
                <a:gd name="T50" fmla="*/ 15 w 84"/>
                <a:gd name="T51" fmla="*/ 2 h 78"/>
                <a:gd name="T52" fmla="*/ 23 w 84"/>
                <a:gd name="T5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78">
                  <a:moveTo>
                    <a:pt x="23" y="0"/>
                  </a:moveTo>
                  <a:lnTo>
                    <a:pt x="29" y="2"/>
                  </a:lnTo>
                  <a:lnTo>
                    <a:pt x="34" y="5"/>
                  </a:lnTo>
                  <a:lnTo>
                    <a:pt x="42" y="10"/>
                  </a:lnTo>
                  <a:lnTo>
                    <a:pt x="44" y="15"/>
                  </a:lnTo>
                  <a:lnTo>
                    <a:pt x="49" y="13"/>
                  </a:lnTo>
                  <a:lnTo>
                    <a:pt x="57" y="10"/>
                  </a:lnTo>
                  <a:lnTo>
                    <a:pt x="60" y="10"/>
                  </a:lnTo>
                  <a:lnTo>
                    <a:pt x="65" y="10"/>
                  </a:lnTo>
                  <a:lnTo>
                    <a:pt x="73" y="13"/>
                  </a:lnTo>
                  <a:lnTo>
                    <a:pt x="81" y="21"/>
                  </a:lnTo>
                  <a:lnTo>
                    <a:pt x="84" y="28"/>
                  </a:lnTo>
                  <a:lnTo>
                    <a:pt x="84" y="36"/>
                  </a:lnTo>
                  <a:lnTo>
                    <a:pt x="81" y="39"/>
                  </a:lnTo>
                  <a:lnTo>
                    <a:pt x="78" y="49"/>
                  </a:lnTo>
                  <a:lnTo>
                    <a:pt x="70" y="60"/>
                  </a:lnTo>
                  <a:lnTo>
                    <a:pt x="55" y="70"/>
                  </a:lnTo>
                  <a:lnTo>
                    <a:pt x="31" y="78"/>
                  </a:lnTo>
                  <a:lnTo>
                    <a:pt x="23" y="73"/>
                  </a:lnTo>
                  <a:lnTo>
                    <a:pt x="8" y="52"/>
                  </a:lnTo>
                  <a:lnTo>
                    <a:pt x="0" y="34"/>
                  </a:lnTo>
                  <a:lnTo>
                    <a:pt x="0" y="23"/>
                  </a:lnTo>
                  <a:lnTo>
                    <a:pt x="0" y="18"/>
                  </a:lnTo>
                  <a:lnTo>
                    <a:pt x="2" y="10"/>
                  </a:lnTo>
                  <a:lnTo>
                    <a:pt x="8" y="5"/>
                  </a:lnTo>
                  <a:lnTo>
                    <a:pt x="15" y="2"/>
                  </a:lnTo>
                  <a:lnTo>
                    <a:pt x="23"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200" name="Freeform 997"/>
            <p:cNvSpPr/>
            <p:nvPr/>
          </p:nvSpPr>
          <p:spPr bwMode="auto">
            <a:xfrm>
              <a:off x="21698517" y="847725"/>
              <a:ext cx="236538" cy="220663"/>
            </a:xfrm>
            <a:custGeom>
              <a:avLst/>
              <a:gdLst>
                <a:gd name="T0" fmla="*/ 99 w 149"/>
                <a:gd name="T1" fmla="*/ 0 h 139"/>
                <a:gd name="T2" fmla="*/ 120 w 149"/>
                <a:gd name="T3" fmla="*/ 0 h 139"/>
                <a:gd name="T4" fmla="*/ 138 w 149"/>
                <a:gd name="T5" fmla="*/ 11 h 139"/>
                <a:gd name="T6" fmla="*/ 149 w 149"/>
                <a:gd name="T7" fmla="*/ 29 h 139"/>
                <a:gd name="T8" fmla="*/ 149 w 149"/>
                <a:gd name="T9" fmla="*/ 32 h 139"/>
                <a:gd name="T10" fmla="*/ 149 w 149"/>
                <a:gd name="T11" fmla="*/ 37 h 139"/>
                <a:gd name="T12" fmla="*/ 149 w 149"/>
                <a:gd name="T13" fmla="*/ 45 h 139"/>
                <a:gd name="T14" fmla="*/ 149 w 149"/>
                <a:gd name="T15" fmla="*/ 55 h 139"/>
                <a:gd name="T16" fmla="*/ 141 w 149"/>
                <a:gd name="T17" fmla="*/ 55 h 139"/>
                <a:gd name="T18" fmla="*/ 136 w 149"/>
                <a:gd name="T19" fmla="*/ 58 h 139"/>
                <a:gd name="T20" fmla="*/ 133 w 149"/>
                <a:gd name="T21" fmla="*/ 53 h 139"/>
                <a:gd name="T22" fmla="*/ 125 w 149"/>
                <a:gd name="T23" fmla="*/ 47 h 139"/>
                <a:gd name="T24" fmla="*/ 120 w 149"/>
                <a:gd name="T25" fmla="*/ 45 h 139"/>
                <a:gd name="T26" fmla="*/ 112 w 149"/>
                <a:gd name="T27" fmla="*/ 45 h 139"/>
                <a:gd name="T28" fmla="*/ 104 w 149"/>
                <a:gd name="T29" fmla="*/ 47 h 139"/>
                <a:gd name="T30" fmla="*/ 96 w 149"/>
                <a:gd name="T31" fmla="*/ 50 h 139"/>
                <a:gd name="T32" fmla="*/ 91 w 149"/>
                <a:gd name="T33" fmla="*/ 58 h 139"/>
                <a:gd name="T34" fmla="*/ 86 w 149"/>
                <a:gd name="T35" fmla="*/ 66 h 139"/>
                <a:gd name="T36" fmla="*/ 86 w 149"/>
                <a:gd name="T37" fmla="*/ 73 h 139"/>
                <a:gd name="T38" fmla="*/ 86 w 149"/>
                <a:gd name="T39" fmla="*/ 87 h 139"/>
                <a:gd name="T40" fmla="*/ 94 w 149"/>
                <a:gd name="T41" fmla="*/ 102 h 139"/>
                <a:gd name="T42" fmla="*/ 109 w 149"/>
                <a:gd name="T43" fmla="*/ 126 h 139"/>
                <a:gd name="T44" fmla="*/ 94 w 149"/>
                <a:gd name="T45" fmla="*/ 139 h 139"/>
                <a:gd name="T46" fmla="*/ 57 w 149"/>
                <a:gd name="T47" fmla="*/ 126 h 139"/>
                <a:gd name="T48" fmla="*/ 31 w 149"/>
                <a:gd name="T49" fmla="*/ 110 h 139"/>
                <a:gd name="T50" fmla="*/ 15 w 149"/>
                <a:gd name="T51" fmla="*/ 92 h 139"/>
                <a:gd name="T52" fmla="*/ 5 w 149"/>
                <a:gd name="T53" fmla="*/ 79 h 139"/>
                <a:gd name="T54" fmla="*/ 0 w 149"/>
                <a:gd name="T55" fmla="*/ 68 h 139"/>
                <a:gd name="T56" fmla="*/ 0 w 149"/>
                <a:gd name="T57" fmla="*/ 63 h 139"/>
                <a:gd name="T58" fmla="*/ 0 w 149"/>
                <a:gd name="T59" fmla="*/ 42 h 139"/>
                <a:gd name="T60" fmla="*/ 10 w 149"/>
                <a:gd name="T61" fmla="*/ 24 h 139"/>
                <a:gd name="T62" fmla="*/ 31 w 149"/>
                <a:gd name="T63" fmla="*/ 13 h 139"/>
                <a:gd name="T64" fmla="*/ 41 w 149"/>
                <a:gd name="T65" fmla="*/ 13 h 139"/>
                <a:gd name="T66" fmla="*/ 52 w 149"/>
                <a:gd name="T67" fmla="*/ 16 h 139"/>
                <a:gd name="T68" fmla="*/ 60 w 149"/>
                <a:gd name="T69" fmla="*/ 19 h 139"/>
                <a:gd name="T70" fmla="*/ 68 w 149"/>
                <a:gd name="T71" fmla="*/ 26 h 139"/>
                <a:gd name="T72" fmla="*/ 73 w 149"/>
                <a:gd name="T73" fmla="*/ 16 h 139"/>
                <a:gd name="T74" fmla="*/ 81 w 149"/>
                <a:gd name="T75" fmla="*/ 8 h 139"/>
                <a:gd name="T76" fmla="*/ 89 w 149"/>
                <a:gd name="T77" fmla="*/ 3 h 139"/>
                <a:gd name="T78" fmla="*/ 99 w 149"/>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139">
                  <a:moveTo>
                    <a:pt x="99" y="0"/>
                  </a:moveTo>
                  <a:lnTo>
                    <a:pt x="120" y="0"/>
                  </a:lnTo>
                  <a:lnTo>
                    <a:pt x="138" y="11"/>
                  </a:lnTo>
                  <a:lnTo>
                    <a:pt x="149" y="29"/>
                  </a:lnTo>
                  <a:lnTo>
                    <a:pt x="149" y="32"/>
                  </a:lnTo>
                  <a:lnTo>
                    <a:pt x="149" y="37"/>
                  </a:lnTo>
                  <a:lnTo>
                    <a:pt x="149" y="45"/>
                  </a:lnTo>
                  <a:lnTo>
                    <a:pt x="149" y="55"/>
                  </a:lnTo>
                  <a:lnTo>
                    <a:pt x="141" y="55"/>
                  </a:lnTo>
                  <a:lnTo>
                    <a:pt x="136" y="58"/>
                  </a:lnTo>
                  <a:lnTo>
                    <a:pt x="133" y="53"/>
                  </a:lnTo>
                  <a:lnTo>
                    <a:pt x="125" y="47"/>
                  </a:lnTo>
                  <a:lnTo>
                    <a:pt x="120" y="45"/>
                  </a:lnTo>
                  <a:lnTo>
                    <a:pt x="112" y="45"/>
                  </a:lnTo>
                  <a:lnTo>
                    <a:pt x="104" y="47"/>
                  </a:lnTo>
                  <a:lnTo>
                    <a:pt x="96" y="50"/>
                  </a:lnTo>
                  <a:lnTo>
                    <a:pt x="91" y="58"/>
                  </a:lnTo>
                  <a:lnTo>
                    <a:pt x="86" y="66"/>
                  </a:lnTo>
                  <a:lnTo>
                    <a:pt x="86" y="73"/>
                  </a:lnTo>
                  <a:lnTo>
                    <a:pt x="86" y="87"/>
                  </a:lnTo>
                  <a:lnTo>
                    <a:pt x="94" y="102"/>
                  </a:lnTo>
                  <a:lnTo>
                    <a:pt x="109" y="126"/>
                  </a:lnTo>
                  <a:lnTo>
                    <a:pt x="94" y="139"/>
                  </a:lnTo>
                  <a:lnTo>
                    <a:pt x="57" y="126"/>
                  </a:lnTo>
                  <a:lnTo>
                    <a:pt x="31" y="110"/>
                  </a:lnTo>
                  <a:lnTo>
                    <a:pt x="15" y="92"/>
                  </a:lnTo>
                  <a:lnTo>
                    <a:pt x="5" y="79"/>
                  </a:lnTo>
                  <a:lnTo>
                    <a:pt x="0" y="68"/>
                  </a:lnTo>
                  <a:lnTo>
                    <a:pt x="0" y="63"/>
                  </a:lnTo>
                  <a:lnTo>
                    <a:pt x="0" y="42"/>
                  </a:lnTo>
                  <a:lnTo>
                    <a:pt x="10" y="24"/>
                  </a:lnTo>
                  <a:lnTo>
                    <a:pt x="31" y="13"/>
                  </a:lnTo>
                  <a:lnTo>
                    <a:pt x="41" y="13"/>
                  </a:lnTo>
                  <a:lnTo>
                    <a:pt x="52" y="16"/>
                  </a:lnTo>
                  <a:lnTo>
                    <a:pt x="60" y="19"/>
                  </a:lnTo>
                  <a:lnTo>
                    <a:pt x="68" y="26"/>
                  </a:lnTo>
                  <a:lnTo>
                    <a:pt x="73" y="16"/>
                  </a:lnTo>
                  <a:lnTo>
                    <a:pt x="81" y="8"/>
                  </a:lnTo>
                  <a:lnTo>
                    <a:pt x="89" y="3"/>
                  </a:lnTo>
                  <a:lnTo>
                    <a:pt x="9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201" name="Freeform 998"/>
            <p:cNvSpPr/>
            <p:nvPr/>
          </p:nvSpPr>
          <p:spPr bwMode="auto">
            <a:xfrm>
              <a:off x="21842979" y="927100"/>
              <a:ext cx="133350" cy="123825"/>
            </a:xfrm>
            <a:custGeom>
              <a:avLst/>
              <a:gdLst>
                <a:gd name="T0" fmla="*/ 21 w 84"/>
                <a:gd name="T1" fmla="*/ 0 h 78"/>
                <a:gd name="T2" fmla="*/ 26 w 84"/>
                <a:gd name="T3" fmla="*/ 0 h 78"/>
                <a:gd name="T4" fmla="*/ 34 w 84"/>
                <a:gd name="T5" fmla="*/ 3 h 78"/>
                <a:gd name="T6" fmla="*/ 39 w 84"/>
                <a:gd name="T7" fmla="*/ 8 h 78"/>
                <a:gd name="T8" fmla="*/ 45 w 84"/>
                <a:gd name="T9" fmla="*/ 16 h 78"/>
                <a:gd name="T10" fmla="*/ 50 w 84"/>
                <a:gd name="T11" fmla="*/ 10 h 78"/>
                <a:gd name="T12" fmla="*/ 55 w 84"/>
                <a:gd name="T13" fmla="*/ 8 h 78"/>
                <a:gd name="T14" fmla="*/ 60 w 84"/>
                <a:gd name="T15" fmla="*/ 8 h 78"/>
                <a:gd name="T16" fmla="*/ 66 w 84"/>
                <a:gd name="T17" fmla="*/ 8 h 78"/>
                <a:gd name="T18" fmla="*/ 73 w 84"/>
                <a:gd name="T19" fmla="*/ 13 h 78"/>
                <a:gd name="T20" fmla="*/ 79 w 84"/>
                <a:gd name="T21" fmla="*/ 18 h 78"/>
                <a:gd name="T22" fmla="*/ 84 w 84"/>
                <a:gd name="T23" fmla="*/ 26 h 78"/>
                <a:gd name="T24" fmla="*/ 84 w 84"/>
                <a:gd name="T25" fmla="*/ 37 h 78"/>
                <a:gd name="T26" fmla="*/ 81 w 84"/>
                <a:gd name="T27" fmla="*/ 39 h 78"/>
                <a:gd name="T28" fmla="*/ 79 w 84"/>
                <a:gd name="T29" fmla="*/ 47 h 78"/>
                <a:gd name="T30" fmla="*/ 68 w 84"/>
                <a:gd name="T31" fmla="*/ 58 h 78"/>
                <a:gd name="T32" fmla="*/ 53 w 84"/>
                <a:gd name="T33" fmla="*/ 68 h 78"/>
                <a:gd name="T34" fmla="*/ 29 w 84"/>
                <a:gd name="T35" fmla="*/ 78 h 78"/>
                <a:gd name="T36" fmla="*/ 21 w 84"/>
                <a:gd name="T37" fmla="*/ 71 h 78"/>
                <a:gd name="T38" fmla="*/ 5 w 84"/>
                <a:gd name="T39" fmla="*/ 50 h 78"/>
                <a:gd name="T40" fmla="*/ 0 w 84"/>
                <a:gd name="T41" fmla="*/ 34 h 78"/>
                <a:gd name="T42" fmla="*/ 0 w 84"/>
                <a:gd name="T43" fmla="*/ 21 h 78"/>
                <a:gd name="T44" fmla="*/ 0 w 84"/>
                <a:gd name="T45" fmla="*/ 18 h 78"/>
                <a:gd name="T46" fmla="*/ 3 w 84"/>
                <a:gd name="T47" fmla="*/ 10 h 78"/>
                <a:gd name="T48" fmla="*/ 8 w 84"/>
                <a:gd name="T49" fmla="*/ 5 h 78"/>
                <a:gd name="T50" fmla="*/ 16 w 84"/>
                <a:gd name="T51" fmla="*/ 0 h 78"/>
                <a:gd name="T52" fmla="*/ 21 w 84"/>
                <a:gd name="T5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78">
                  <a:moveTo>
                    <a:pt x="21" y="0"/>
                  </a:moveTo>
                  <a:lnTo>
                    <a:pt x="26" y="0"/>
                  </a:lnTo>
                  <a:lnTo>
                    <a:pt x="34" y="3"/>
                  </a:lnTo>
                  <a:lnTo>
                    <a:pt x="39" y="8"/>
                  </a:lnTo>
                  <a:lnTo>
                    <a:pt x="45" y="16"/>
                  </a:lnTo>
                  <a:lnTo>
                    <a:pt x="50" y="10"/>
                  </a:lnTo>
                  <a:lnTo>
                    <a:pt x="55" y="8"/>
                  </a:lnTo>
                  <a:lnTo>
                    <a:pt x="60" y="8"/>
                  </a:lnTo>
                  <a:lnTo>
                    <a:pt x="66" y="8"/>
                  </a:lnTo>
                  <a:lnTo>
                    <a:pt x="73" y="13"/>
                  </a:lnTo>
                  <a:lnTo>
                    <a:pt x="79" y="18"/>
                  </a:lnTo>
                  <a:lnTo>
                    <a:pt x="84" y="26"/>
                  </a:lnTo>
                  <a:lnTo>
                    <a:pt x="84" y="37"/>
                  </a:lnTo>
                  <a:lnTo>
                    <a:pt x="81" y="39"/>
                  </a:lnTo>
                  <a:lnTo>
                    <a:pt x="79" y="47"/>
                  </a:lnTo>
                  <a:lnTo>
                    <a:pt x="68" y="58"/>
                  </a:lnTo>
                  <a:lnTo>
                    <a:pt x="53" y="68"/>
                  </a:lnTo>
                  <a:lnTo>
                    <a:pt x="29" y="78"/>
                  </a:lnTo>
                  <a:lnTo>
                    <a:pt x="21" y="71"/>
                  </a:lnTo>
                  <a:lnTo>
                    <a:pt x="5" y="50"/>
                  </a:lnTo>
                  <a:lnTo>
                    <a:pt x="0" y="34"/>
                  </a:lnTo>
                  <a:lnTo>
                    <a:pt x="0" y="21"/>
                  </a:lnTo>
                  <a:lnTo>
                    <a:pt x="0" y="18"/>
                  </a:lnTo>
                  <a:lnTo>
                    <a:pt x="3" y="10"/>
                  </a:lnTo>
                  <a:lnTo>
                    <a:pt x="8" y="5"/>
                  </a:lnTo>
                  <a:lnTo>
                    <a:pt x="16" y="0"/>
                  </a:lnTo>
                  <a:lnTo>
                    <a:pt x="21"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202" name="Freeform 999"/>
            <p:cNvSpPr>
              <a:spLocks noEditPoints="1"/>
            </p:cNvSpPr>
            <p:nvPr/>
          </p:nvSpPr>
          <p:spPr bwMode="auto">
            <a:xfrm>
              <a:off x="10852717" y="644525"/>
              <a:ext cx="369888" cy="369888"/>
            </a:xfrm>
            <a:custGeom>
              <a:avLst/>
              <a:gdLst>
                <a:gd name="T0" fmla="*/ 115 w 233"/>
                <a:gd name="T1" fmla="*/ 50 h 233"/>
                <a:gd name="T2" fmla="*/ 102 w 233"/>
                <a:gd name="T3" fmla="*/ 50 h 233"/>
                <a:gd name="T4" fmla="*/ 89 w 233"/>
                <a:gd name="T5" fmla="*/ 55 h 233"/>
                <a:gd name="T6" fmla="*/ 68 w 233"/>
                <a:gd name="T7" fmla="*/ 71 h 233"/>
                <a:gd name="T8" fmla="*/ 52 w 233"/>
                <a:gd name="T9" fmla="*/ 92 h 233"/>
                <a:gd name="T10" fmla="*/ 47 w 233"/>
                <a:gd name="T11" fmla="*/ 118 h 233"/>
                <a:gd name="T12" fmla="*/ 52 w 233"/>
                <a:gd name="T13" fmla="*/ 144 h 233"/>
                <a:gd name="T14" fmla="*/ 68 w 233"/>
                <a:gd name="T15" fmla="*/ 165 h 233"/>
                <a:gd name="T16" fmla="*/ 89 w 233"/>
                <a:gd name="T17" fmla="*/ 181 h 233"/>
                <a:gd name="T18" fmla="*/ 115 w 233"/>
                <a:gd name="T19" fmla="*/ 186 h 233"/>
                <a:gd name="T20" fmla="*/ 115 w 233"/>
                <a:gd name="T21" fmla="*/ 186 h 233"/>
                <a:gd name="T22" fmla="*/ 131 w 233"/>
                <a:gd name="T23" fmla="*/ 183 h 233"/>
                <a:gd name="T24" fmla="*/ 144 w 233"/>
                <a:gd name="T25" fmla="*/ 181 h 233"/>
                <a:gd name="T26" fmla="*/ 165 w 233"/>
                <a:gd name="T27" fmla="*/ 165 h 233"/>
                <a:gd name="T28" fmla="*/ 178 w 233"/>
                <a:gd name="T29" fmla="*/ 141 h 233"/>
                <a:gd name="T30" fmla="*/ 183 w 233"/>
                <a:gd name="T31" fmla="*/ 118 h 233"/>
                <a:gd name="T32" fmla="*/ 178 w 233"/>
                <a:gd name="T33" fmla="*/ 89 h 233"/>
                <a:gd name="T34" fmla="*/ 165 w 233"/>
                <a:gd name="T35" fmla="*/ 68 h 233"/>
                <a:gd name="T36" fmla="*/ 141 w 233"/>
                <a:gd name="T37" fmla="*/ 55 h 233"/>
                <a:gd name="T38" fmla="*/ 115 w 233"/>
                <a:gd name="T39" fmla="*/ 50 h 233"/>
                <a:gd name="T40" fmla="*/ 115 w 233"/>
                <a:gd name="T41" fmla="*/ 50 h 233"/>
                <a:gd name="T42" fmla="*/ 139 w 233"/>
                <a:gd name="T43" fmla="*/ 0 h 233"/>
                <a:gd name="T44" fmla="*/ 181 w 233"/>
                <a:gd name="T45" fmla="*/ 16 h 233"/>
                <a:gd name="T46" fmla="*/ 173 w 233"/>
                <a:gd name="T47" fmla="*/ 34 h 233"/>
                <a:gd name="T48" fmla="*/ 186 w 233"/>
                <a:gd name="T49" fmla="*/ 44 h 233"/>
                <a:gd name="T50" fmla="*/ 199 w 233"/>
                <a:gd name="T51" fmla="*/ 57 h 233"/>
                <a:gd name="T52" fmla="*/ 215 w 233"/>
                <a:gd name="T53" fmla="*/ 50 h 233"/>
                <a:gd name="T54" fmla="*/ 233 w 233"/>
                <a:gd name="T55" fmla="*/ 92 h 233"/>
                <a:gd name="T56" fmla="*/ 215 w 233"/>
                <a:gd name="T57" fmla="*/ 97 h 233"/>
                <a:gd name="T58" fmla="*/ 217 w 233"/>
                <a:gd name="T59" fmla="*/ 115 h 233"/>
                <a:gd name="T60" fmla="*/ 217 w 233"/>
                <a:gd name="T61" fmla="*/ 133 h 233"/>
                <a:gd name="T62" fmla="*/ 233 w 233"/>
                <a:gd name="T63" fmla="*/ 141 h 233"/>
                <a:gd name="T64" fmla="*/ 217 w 233"/>
                <a:gd name="T65" fmla="*/ 181 h 233"/>
                <a:gd name="T66" fmla="*/ 199 w 233"/>
                <a:gd name="T67" fmla="*/ 175 h 233"/>
                <a:gd name="T68" fmla="*/ 188 w 233"/>
                <a:gd name="T69" fmla="*/ 188 h 233"/>
                <a:gd name="T70" fmla="*/ 175 w 233"/>
                <a:gd name="T71" fmla="*/ 199 h 233"/>
                <a:gd name="T72" fmla="*/ 183 w 233"/>
                <a:gd name="T73" fmla="*/ 217 h 233"/>
                <a:gd name="T74" fmla="*/ 141 w 233"/>
                <a:gd name="T75" fmla="*/ 233 h 233"/>
                <a:gd name="T76" fmla="*/ 136 w 233"/>
                <a:gd name="T77" fmla="*/ 217 h 233"/>
                <a:gd name="T78" fmla="*/ 115 w 233"/>
                <a:gd name="T79" fmla="*/ 220 h 233"/>
                <a:gd name="T80" fmla="*/ 99 w 233"/>
                <a:gd name="T81" fmla="*/ 217 h 233"/>
                <a:gd name="T82" fmla="*/ 92 w 233"/>
                <a:gd name="T83" fmla="*/ 233 h 233"/>
                <a:gd name="T84" fmla="*/ 52 w 233"/>
                <a:gd name="T85" fmla="*/ 217 h 233"/>
                <a:gd name="T86" fmla="*/ 57 w 233"/>
                <a:gd name="T87" fmla="*/ 201 h 233"/>
                <a:gd name="T88" fmla="*/ 44 w 233"/>
                <a:gd name="T89" fmla="*/ 188 h 233"/>
                <a:gd name="T90" fmla="*/ 34 w 233"/>
                <a:gd name="T91" fmla="*/ 175 h 233"/>
                <a:gd name="T92" fmla="*/ 16 w 233"/>
                <a:gd name="T93" fmla="*/ 183 h 233"/>
                <a:gd name="T94" fmla="*/ 0 w 233"/>
                <a:gd name="T95" fmla="*/ 144 h 233"/>
                <a:gd name="T96" fmla="*/ 16 w 233"/>
                <a:gd name="T97" fmla="*/ 136 h 233"/>
                <a:gd name="T98" fmla="*/ 13 w 233"/>
                <a:gd name="T99" fmla="*/ 118 h 233"/>
                <a:gd name="T100" fmla="*/ 16 w 233"/>
                <a:gd name="T101" fmla="*/ 99 h 233"/>
                <a:gd name="T102" fmla="*/ 0 w 233"/>
                <a:gd name="T103" fmla="*/ 94 h 233"/>
                <a:gd name="T104" fmla="*/ 16 w 233"/>
                <a:gd name="T105" fmla="*/ 52 h 233"/>
                <a:gd name="T106" fmla="*/ 31 w 233"/>
                <a:gd name="T107" fmla="*/ 60 h 233"/>
                <a:gd name="T108" fmla="*/ 44 w 233"/>
                <a:gd name="T109" fmla="*/ 47 h 233"/>
                <a:gd name="T110" fmla="*/ 57 w 233"/>
                <a:gd name="T111" fmla="*/ 34 h 233"/>
                <a:gd name="T112" fmla="*/ 50 w 233"/>
                <a:gd name="T113" fmla="*/ 18 h 233"/>
                <a:gd name="T114" fmla="*/ 89 w 233"/>
                <a:gd name="T115" fmla="*/ 0 h 233"/>
                <a:gd name="T116" fmla="*/ 97 w 233"/>
                <a:gd name="T117" fmla="*/ 18 h 233"/>
                <a:gd name="T118" fmla="*/ 115 w 233"/>
                <a:gd name="T119" fmla="*/ 16 h 233"/>
                <a:gd name="T120" fmla="*/ 133 w 233"/>
                <a:gd name="T121" fmla="*/ 16 h 233"/>
                <a:gd name="T122" fmla="*/ 139 w 233"/>
                <a:gd name="T12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 h="233">
                  <a:moveTo>
                    <a:pt x="115" y="50"/>
                  </a:moveTo>
                  <a:lnTo>
                    <a:pt x="102" y="50"/>
                  </a:lnTo>
                  <a:lnTo>
                    <a:pt x="89" y="55"/>
                  </a:lnTo>
                  <a:lnTo>
                    <a:pt x="68" y="71"/>
                  </a:lnTo>
                  <a:lnTo>
                    <a:pt x="52" y="92"/>
                  </a:lnTo>
                  <a:lnTo>
                    <a:pt x="47" y="118"/>
                  </a:lnTo>
                  <a:lnTo>
                    <a:pt x="52" y="144"/>
                  </a:lnTo>
                  <a:lnTo>
                    <a:pt x="68" y="165"/>
                  </a:lnTo>
                  <a:lnTo>
                    <a:pt x="89" y="181"/>
                  </a:lnTo>
                  <a:lnTo>
                    <a:pt x="115" y="186"/>
                  </a:lnTo>
                  <a:lnTo>
                    <a:pt x="115" y="186"/>
                  </a:lnTo>
                  <a:lnTo>
                    <a:pt x="131" y="183"/>
                  </a:lnTo>
                  <a:lnTo>
                    <a:pt x="144" y="181"/>
                  </a:lnTo>
                  <a:lnTo>
                    <a:pt x="165" y="165"/>
                  </a:lnTo>
                  <a:lnTo>
                    <a:pt x="178" y="141"/>
                  </a:lnTo>
                  <a:lnTo>
                    <a:pt x="183" y="118"/>
                  </a:lnTo>
                  <a:lnTo>
                    <a:pt x="178" y="89"/>
                  </a:lnTo>
                  <a:lnTo>
                    <a:pt x="165" y="68"/>
                  </a:lnTo>
                  <a:lnTo>
                    <a:pt x="141" y="55"/>
                  </a:lnTo>
                  <a:lnTo>
                    <a:pt x="115" y="50"/>
                  </a:lnTo>
                  <a:lnTo>
                    <a:pt x="115" y="50"/>
                  </a:lnTo>
                  <a:close/>
                  <a:moveTo>
                    <a:pt x="139" y="0"/>
                  </a:moveTo>
                  <a:lnTo>
                    <a:pt x="181" y="16"/>
                  </a:lnTo>
                  <a:lnTo>
                    <a:pt x="173" y="34"/>
                  </a:lnTo>
                  <a:lnTo>
                    <a:pt x="186" y="44"/>
                  </a:lnTo>
                  <a:lnTo>
                    <a:pt x="199" y="57"/>
                  </a:lnTo>
                  <a:lnTo>
                    <a:pt x="215" y="50"/>
                  </a:lnTo>
                  <a:lnTo>
                    <a:pt x="233" y="92"/>
                  </a:lnTo>
                  <a:lnTo>
                    <a:pt x="215" y="97"/>
                  </a:lnTo>
                  <a:lnTo>
                    <a:pt x="217" y="115"/>
                  </a:lnTo>
                  <a:lnTo>
                    <a:pt x="217" y="133"/>
                  </a:lnTo>
                  <a:lnTo>
                    <a:pt x="233" y="141"/>
                  </a:lnTo>
                  <a:lnTo>
                    <a:pt x="217" y="181"/>
                  </a:lnTo>
                  <a:lnTo>
                    <a:pt x="199" y="175"/>
                  </a:lnTo>
                  <a:lnTo>
                    <a:pt x="188" y="188"/>
                  </a:lnTo>
                  <a:lnTo>
                    <a:pt x="175" y="199"/>
                  </a:lnTo>
                  <a:lnTo>
                    <a:pt x="183" y="217"/>
                  </a:lnTo>
                  <a:lnTo>
                    <a:pt x="141" y="233"/>
                  </a:lnTo>
                  <a:lnTo>
                    <a:pt x="136" y="217"/>
                  </a:lnTo>
                  <a:lnTo>
                    <a:pt x="115" y="220"/>
                  </a:lnTo>
                  <a:lnTo>
                    <a:pt x="99" y="217"/>
                  </a:lnTo>
                  <a:lnTo>
                    <a:pt x="92" y="233"/>
                  </a:lnTo>
                  <a:lnTo>
                    <a:pt x="52" y="217"/>
                  </a:lnTo>
                  <a:lnTo>
                    <a:pt x="57" y="201"/>
                  </a:lnTo>
                  <a:lnTo>
                    <a:pt x="44" y="188"/>
                  </a:lnTo>
                  <a:lnTo>
                    <a:pt x="34" y="175"/>
                  </a:lnTo>
                  <a:lnTo>
                    <a:pt x="16" y="183"/>
                  </a:lnTo>
                  <a:lnTo>
                    <a:pt x="0" y="144"/>
                  </a:lnTo>
                  <a:lnTo>
                    <a:pt x="16" y="136"/>
                  </a:lnTo>
                  <a:lnTo>
                    <a:pt x="13" y="118"/>
                  </a:lnTo>
                  <a:lnTo>
                    <a:pt x="16" y="99"/>
                  </a:lnTo>
                  <a:lnTo>
                    <a:pt x="0" y="94"/>
                  </a:lnTo>
                  <a:lnTo>
                    <a:pt x="16" y="52"/>
                  </a:lnTo>
                  <a:lnTo>
                    <a:pt x="31" y="60"/>
                  </a:lnTo>
                  <a:lnTo>
                    <a:pt x="44" y="47"/>
                  </a:lnTo>
                  <a:lnTo>
                    <a:pt x="57" y="34"/>
                  </a:lnTo>
                  <a:lnTo>
                    <a:pt x="50" y="18"/>
                  </a:lnTo>
                  <a:lnTo>
                    <a:pt x="89" y="0"/>
                  </a:lnTo>
                  <a:lnTo>
                    <a:pt x="97" y="18"/>
                  </a:lnTo>
                  <a:lnTo>
                    <a:pt x="115" y="16"/>
                  </a:lnTo>
                  <a:lnTo>
                    <a:pt x="133" y="16"/>
                  </a:lnTo>
                  <a:lnTo>
                    <a:pt x="13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203" name="Freeform 1000"/>
            <p:cNvSpPr>
              <a:spLocks noEditPoints="1"/>
            </p:cNvSpPr>
            <p:nvPr/>
          </p:nvSpPr>
          <p:spPr bwMode="auto">
            <a:xfrm>
              <a:off x="12186217" y="3089275"/>
              <a:ext cx="258763" cy="203200"/>
            </a:xfrm>
            <a:custGeom>
              <a:avLst/>
              <a:gdLst>
                <a:gd name="T0" fmla="*/ 116 w 163"/>
                <a:gd name="T1" fmla="*/ 73 h 128"/>
                <a:gd name="T2" fmla="*/ 116 w 163"/>
                <a:gd name="T3" fmla="*/ 89 h 128"/>
                <a:gd name="T4" fmla="*/ 150 w 163"/>
                <a:gd name="T5" fmla="*/ 89 h 128"/>
                <a:gd name="T6" fmla="*/ 150 w 163"/>
                <a:gd name="T7" fmla="*/ 73 h 128"/>
                <a:gd name="T8" fmla="*/ 116 w 163"/>
                <a:gd name="T9" fmla="*/ 73 h 128"/>
                <a:gd name="T10" fmla="*/ 16 w 163"/>
                <a:gd name="T11" fmla="*/ 73 h 128"/>
                <a:gd name="T12" fmla="*/ 16 w 163"/>
                <a:gd name="T13" fmla="*/ 89 h 128"/>
                <a:gd name="T14" fmla="*/ 48 w 163"/>
                <a:gd name="T15" fmla="*/ 89 h 128"/>
                <a:gd name="T16" fmla="*/ 48 w 163"/>
                <a:gd name="T17" fmla="*/ 73 h 128"/>
                <a:gd name="T18" fmla="*/ 16 w 163"/>
                <a:gd name="T19" fmla="*/ 73 h 128"/>
                <a:gd name="T20" fmla="*/ 42 w 163"/>
                <a:gd name="T21" fmla="*/ 10 h 128"/>
                <a:gd name="T22" fmla="*/ 32 w 163"/>
                <a:gd name="T23" fmla="*/ 28 h 128"/>
                <a:gd name="T24" fmla="*/ 27 w 163"/>
                <a:gd name="T25" fmla="*/ 36 h 128"/>
                <a:gd name="T26" fmla="*/ 137 w 163"/>
                <a:gd name="T27" fmla="*/ 36 h 128"/>
                <a:gd name="T28" fmla="*/ 131 w 163"/>
                <a:gd name="T29" fmla="*/ 28 h 128"/>
                <a:gd name="T30" fmla="*/ 123 w 163"/>
                <a:gd name="T31" fmla="*/ 10 h 128"/>
                <a:gd name="T32" fmla="*/ 42 w 163"/>
                <a:gd name="T33" fmla="*/ 10 h 128"/>
                <a:gd name="T34" fmla="*/ 32 w 163"/>
                <a:gd name="T35" fmla="*/ 0 h 128"/>
                <a:gd name="T36" fmla="*/ 131 w 163"/>
                <a:gd name="T37" fmla="*/ 0 h 128"/>
                <a:gd name="T38" fmla="*/ 131 w 163"/>
                <a:gd name="T39" fmla="*/ 0 h 128"/>
                <a:gd name="T40" fmla="*/ 147 w 163"/>
                <a:gd name="T41" fmla="*/ 28 h 128"/>
                <a:gd name="T42" fmla="*/ 163 w 163"/>
                <a:gd name="T43" fmla="*/ 47 h 128"/>
                <a:gd name="T44" fmla="*/ 163 w 163"/>
                <a:gd name="T45" fmla="*/ 120 h 128"/>
                <a:gd name="T46" fmla="*/ 163 w 163"/>
                <a:gd name="T47" fmla="*/ 125 h 128"/>
                <a:gd name="T48" fmla="*/ 160 w 163"/>
                <a:gd name="T49" fmla="*/ 128 h 128"/>
                <a:gd name="T50" fmla="*/ 155 w 163"/>
                <a:gd name="T51" fmla="*/ 128 h 128"/>
                <a:gd name="T52" fmla="*/ 131 w 163"/>
                <a:gd name="T53" fmla="*/ 128 h 128"/>
                <a:gd name="T54" fmla="*/ 129 w 163"/>
                <a:gd name="T55" fmla="*/ 128 h 128"/>
                <a:gd name="T56" fmla="*/ 126 w 163"/>
                <a:gd name="T57" fmla="*/ 125 h 128"/>
                <a:gd name="T58" fmla="*/ 123 w 163"/>
                <a:gd name="T59" fmla="*/ 120 h 128"/>
                <a:gd name="T60" fmla="*/ 123 w 163"/>
                <a:gd name="T61" fmla="*/ 102 h 128"/>
                <a:gd name="T62" fmla="*/ 40 w 163"/>
                <a:gd name="T63" fmla="*/ 102 h 128"/>
                <a:gd name="T64" fmla="*/ 40 w 163"/>
                <a:gd name="T65" fmla="*/ 120 h 128"/>
                <a:gd name="T66" fmla="*/ 37 w 163"/>
                <a:gd name="T67" fmla="*/ 125 h 128"/>
                <a:gd name="T68" fmla="*/ 34 w 163"/>
                <a:gd name="T69" fmla="*/ 128 h 128"/>
                <a:gd name="T70" fmla="*/ 32 w 163"/>
                <a:gd name="T71" fmla="*/ 128 h 128"/>
                <a:gd name="T72" fmla="*/ 8 w 163"/>
                <a:gd name="T73" fmla="*/ 128 h 128"/>
                <a:gd name="T74" fmla="*/ 3 w 163"/>
                <a:gd name="T75" fmla="*/ 128 h 128"/>
                <a:gd name="T76" fmla="*/ 0 w 163"/>
                <a:gd name="T77" fmla="*/ 125 h 128"/>
                <a:gd name="T78" fmla="*/ 0 w 163"/>
                <a:gd name="T79" fmla="*/ 120 h 128"/>
                <a:gd name="T80" fmla="*/ 0 w 163"/>
                <a:gd name="T81" fmla="*/ 47 h 128"/>
                <a:gd name="T82" fmla="*/ 16 w 163"/>
                <a:gd name="T83" fmla="*/ 28 h 128"/>
                <a:gd name="T84" fmla="*/ 32 w 163"/>
                <a:gd name="T85" fmla="*/ 0 h 128"/>
                <a:gd name="T86" fmla="*/ 32 w 163"/>
                <a:gd name="T8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 h="128">
                  <a:moveTo>
                    <a:pt x="116" y="73"/>
                  </a:moveTo>
                  <a:lnTo>
                    <a:pt x="116" y="89"/>
                  </a:lnTo>
                  <a:lnTo>
                    <a:pt x="150" y="89"/>
                  </a:lnTo>
                  <a:lnTo>
                    <a:pt x="150" y="73"/>
                  </a:lnTo>
                  <a:lnTo>
                    <a:pt x="116" y="73"/>
                  </a:lnTo>
                  <a:close/>
                  <a:moveTo>
                    <a:pt x="16" y="73"/>
                  </a:moveTo>
                  <a:lnTo>
                    <a:pt x="16" y="89"/>
                  </a:lnTo>
                  <a:lnTo>
                    <a:pt x="48" y="89"/>
                  </a:lnTo>
                  <a:lnTo>
                    <a:pt x="48" y="73"/>
                  </a:lnTo>
                  <a:lnTo>
                    <a:pt x="16" y="73"/>
                  </a:lnTo>
                  <a:close/>
                  <a:moveTo>
                    <a:pt x="42" y="10"/>
                  </a:moveTo>
                  <a:lnTo>
                    <a:pt x="32" y="28"/>
                  </a:lnTo>
                  <a:lnTo>
                    <a:pt x="27" y="36"/>
                  </a:lnTo>
                  <a:lnTo>
                    <a:pt x="137" y="36"/>
                  </a:lnTo>
                  <a:lnTo>
                    <a:pt x="131" y="28"/>
                  </a:lnTo>
                  <a:lnTo>
                    <a:pt x="123" y="10"/>
                  </a:lnTo>
                  <a:lnTo>
                    <a:pt x="42" y="10"/>
                  </a:lnTo>
                  <a:close/>
                  <a:moveTo>
                    <a:pt x="32" y="0"/>
                  </a:moveTo>
                  <a:lnTo>
                    <a:pt x="131" y="0"/>
                  </a:lnTo>
                  <a:lnTo>
                    <a:pt x="131" y="0"/>
                  </a:lnTo>
                  <a:lnTo>
                    <a:pt x="147" y="28"/>
                  </a:lnTo>
                  <a:lnTo>
                    <a:pt x="163" y="47"/>
                  </a:lnTo>
                  <a:lnTo>
                    <a:pt x="163" y="120"/>
                  </a:lnTo>
                  <a:lnTo>
                    <a:pt x="163" y="125"/>
                  </a:lnTo>
                  <a:lnTo>
                    <a:pt x="160" y="128"/>
                  </a:lnTo>
                  <a:lnTo>
                    <a:pt x="155" y="128"/>
                  </a:lnTo>
                  <a:lnTo>
                    <a:pt x="131" y="128"/>
                  </a:lnTo>
                  <a:lnTo>
                    <a:pt x="129" y="128"/>
                  </a:lnTo>
                  <a:lnTo>
                    <a:pt x="126" y="125"/>
                  </a:lnTo>
                  <a:lnTo>
                    <a:pt x="123" y="120"/>
                  </a:lnTo>
                  <a:lnTo>
                    <a:pt x="123" y="102"/>
                  </a:lnTo>
                  <a:lnTo>
                    <a:pt x="40" y="102"/>
                  </a:lnTo>
                  <a:lnTo>
                    <a:pt x="40" y="120"/>
                  </a:lnTo>
                  <a:lnTo>
                    <a:pt x="37" y="125"/>
                  </a:lnTo>
                  <a:lnTo>
                    <a:pt x="34" y="128"/>
                  </a:lnTo>
                  <a:lnTo>
                    <a:pt x="32" y="128"/>
                  </a:lnTo>
                  <a:lnTo>
                    <a:pt x="8" y="128"/>
                  </a:lnTo>
                  <a:lnTo>
                    <a:pt x="3" y="128"/>
                  </a:lnTo>
                  <a:lnTo>
                    <a:pt x="0" y="125"/>
                  </a:lnTo>
                  <a:lnTo>
                    <a:pt x="0" y="120"/>
                  </a:lnTo>
                  <a:lnTo>
                    <a:pt x="0" y="47"/>
                  </a:lnTo>
                  <a:lnTo>
                    <a:pt x="16" y="28"/>
                  </a:lnTo>
                  <a:lnTo>
                    <a:pt x="32" y="0"/>
                  </a:lnTo>
                  <a:lnTo>
                    <a:pt x="32"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204" name="Freeform 1001"/>
            <p:cNvSpPr/>
            <p:nvPr/>
          </p:nvSpPr>
          <p:spPr bwMode="auto">
            <a:xfrm>
              <a:off x="21144479" y="1728788"/>
              <a:ext cx="233363" cy="220663"/>
            </a:xfrm>
            <a:custGeom>
              <a:avLst/>
              <a:gdLst>
                <a:gd name="T0" fmla="*/ 34 w 147"/>
                <a:gd name="T1" fmla="*/ 0 h 139"/>
                <a:gd name="T2" fmla="*/ 147 w 147"/>
                <a:gd name="T3" fmla="*/ 0 h 139"/>
                <a:gd name="T4" fmla="*/ 147 w 147"/>
                <a:gd name="T5" fmla="*/ 113 h 139"/>
                <a:gd name="T6" fmla="*/ 147 w 147"/>
                <a:gd name="T7" fmla="*/ 113 h 139"/>
                <a:gd name="T8" fmla="*/ 147 w 147"/>
                <a:gd name="T9" fmla="*/ 113 h 139"/>
                <a:gd name="T10" fmla="*/ 144 w 147"/>
                <a:gd name="T11" fmla="*/ 123 h 139"/>
                <a:gd name="T12" fmla="*/ 139 w 147"/>
                <a:gd name="T13" fmla="*/ 131 h 139"/>
                <a:gd name="T14" fmla="*/ 131 w 147"/>
                <a:gd name="T15" fmla="*/ 136 h 139"/>
                <a:gd name="T16" fmla="*/ 121 w 147"/>
                <a:gd name="T17" fmla="*/ 139 h 139"/>
                <a:gd name="T18" fmla="*/ 110 w 147"/>
                <a:gd name="T19" fmla="*/ 136 h 139"/>
                <a:gd name="T20" fmla="*/ 102 w 147"/>
                <a:gd name="T21" fmla="*/ 131 h 139"/>
                <a:gd name="T22" fmla="*/ 97 w 147"/>
                <a:gd name="T23" fmla="*/ 123 h 139"/>
                <a:gd name="T24" fmla="*/ 95 w 147"/>
                <a:gd name="T25" fmla="*/ 113 h 139"/>
                <a:gd name="T26" fmla="*/ 97 w 147"/>
                <a:gd name="T27" fmla="*/ 105 h 139"/>
                <a:gd name="T28" fmla="*/ 102 w 147"/>
                <a:gd name="T29" fmla="*/ 97 h 139"/>
                <a:gd name="T30" fmla="*/ 110 w 147"/>
                <a:gd name="T31" fmla="*/ 92 h 139"/>
                <a:gd name="T32" fmla="*/ 121 w 147"/>
                <a:gd name="T33" fmla="*/ 89 h 139"/>
                <a:gd name="T34" fmla="*/ 131 w 147"/>
                <a:gd name="T35" fmla="*/ 92 h 139"/>
                <a:gd name="T36" fmla="*/ 131 w 147"/>
                <a:gd name="T37" fmla="*/ 32 h 139"/>
                <a:gd name="T38" fmla="*/ 50 w 147"/>
                <a:gd name="T39" fmla="*/ 32 h 139"/>
                <a:gd name="T40" fmla="*/ 50 w 147"/>
                <a:gd name="T41" fmla="*/ 113 h 139"/>
                <a:gd name="T42" fmla="*/ 47 w 147"/>
                <a:gd name="T43" fmla="*/ 123 h 139"/>
                <a:gd name="T44" fmla="*/ 42 w 147"/>
                <a:gd name="T45" fmla="*/ 131 h 139"/>
                <a:gd name="T46" fmla="*/ 34 w 147"/>
                <a:gd name="T47" fmla="*/ 136 h 139"/>
                <a:gd name="T48" fmla="*/ 24 w 147"/>
                <a:gd name="T49" fmla="*/ 139 h 139"/>
                <a:gd name="T50" fmla="*/ 13 w 147"/>
                <a:gd name="T51" fmla="*/ 136 h 139"/>
                <a:gd name="T52" fmla="*/ 5 w 147"/>
                <a:gd name="T53" fmla="*/ 131 h 139"/>
                <a:gd name="T54" fmla="*/ 0 w 147"/>
                <a:gd name="T55" fmla="*/ 123 h 139"/>
                <a:gd name="T56" fmla="*/ 0 w 147"/>
                <a:gd name="T57" fmla="*/ 113 h 139"/>
                <a:gd name="T58" fmla="*/ 0 w 147"/>
                <a:gd name="T59" fmla="*/ 105 h 139"/>
                <a:gd name="T60" fmla="*/ 5 w 147"/>
                <a:gd name="T61" fmla="*/ 97 h 139"/>
                <a:gd name="T62" fmla="*/ 13 w 147"/>
                <a:gd name="T63" fmla="*/ 92 h 139"/>
                <a:gd name="T64" fmla="*/ 24 w 147"/>
                <a:gd name="T65" fmla="*/ 89 h 139"/>
                <a:gd name="T66" fmla="*/ 34 w 147"/>
                <a:gd name="T67" fmla="*/ 92 h 139"/>
                <a:gd name="T68" fmla="*/ 34 w 147"/>
                <a:gd name="T6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 h="139">
                  <a:moveTo>
                    <a:pt x="34" y="0"/>
                  </a:moveTo>
                  <a:lnTo>
                    <a:pt x="147" y="0"/>
                  </a:lnTo>
                  <a:lnTo>
                    <a:pt x="147" y="113"/>
                  </a:lnTo>
                  <a:lnTo>
                    <a:pt x="147" y="113"/>
                  </a:lnTo>
                  <a:lnTo>
                    <a:pt x="147" y="113"/>
                  </a:lnTo>
                  <a:lnTo>
                    <a:pt x="144" y="123"/>
                  </a:lnTo>
                  <a:lnTo>
                    <a:pt x="139" y="131"/>
                  </a:lnTo>
                  <a:lnTo>
                    <a:pt x="131" y="136"/>
                  </a:lnTo>
                  <a:lnTo>
                    <a:pt x="121" y="139"/>
                  </a:lnTo>
                  <a:lnTo>
                    <a:pt x="110" y="136"/>
                  </a:lnTo>
                  <a:lnTo>
                    <a:pt x="102" y="131"/>
                  </a:lnTo>
                  <a:lnTo>
                    <a:pt x="97" y="123"/>
                  </a:lnTo>
                  <a:lnTo>
                    <a:pt x="95" y="113"/>
                  </a:lnTo>
                  <a:lnTo>
                    <a:pt x="97" y="105"/>
                  </a:lnTo>
                  <a:lnTo>
                    <a:pt x="102" y="97"/>
                  </a:lnTo>
                  <a:lnTo>
                    <a:pt x="110" y="92"/>
                  </a:lnTo>
                  <a:lnTo>
                    <a:pt x="121" y="89"/>
                  </a:lnTo>
                  <a:lnTo>
                    <a:pt x="131" y="92"/>
                  </a:lnTo>
                  <a:lnTo>
                    <a:pt x="131" y="32"/>
                  </a:lnTo>
                  <a:lnTo>
                    <a:pt x="50" y="32"/>
                  </a:lnTo>
                  <a:lnTo>
                    <a:pt x="50" y="113"/>
                  </a:lnTo>
                  <a:lnTo>
                    <a:pt x="47" y="123"/>
                  </a:lnTo>
                  <a:lnTo>
                    <a:pt x="42" y="131"/>
                  </a:lnTo>
                  <a:lnTo>
                    <a:pt x="34" y="136"/>
                  </a:lnTo>
                  <a:lnTo>
                    <a:pt x="24" y="139"/>
                  </a:lnTo>
                  <a:lnTo>
                    <a:pt x="13" y="136"/>
                  </a:lnTo>
                  <a:lnTo>
                    <a:pt x="5" y="131"/>
                  </a:lnTo>
                  <a:lnTo>
                    <a:pt x="0" y="123"/>
                  </a:lnTo>
                  <a:lnTo>
                    <a:pt x="0" y="113"/>
                  </a:lnTo>
                  <a:lnTo>
                    <a:pt x="0" y="105"/>
                  </a:lnTo>
                  <a:lnTo>
                    <a:pt x="5" y="97"/>
                  </a:lnTo>
                  <a:lnTo>
                    <a:pt x="13" y="92"/>
                  </a:lnTo>
                  <a:lnTo>
                    <a:pt x="24" y="89"/>
                  </a:lnTo>
                  <a:lnTo>
                    <a:pt x="34" y="92"/>
                  </a:lnTo>
                  <a:lnTo>
                    <a:pt x="34"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sp>
          <p:nvSpPr>
            <p:cNvPr id="205" name="Freeform 1002"/>
            <p:cNvSpPr>
              <a:spLocks noEditPoints="1"/>
            </p:cNvSpPr>
            <p:nvPr/>
          </p:nvSpPr>
          <p:spPr bwMode="auto">
            <a:xfrm>
              <a:off x="19253767" y="955675"/>
              <a:ext cx="282575" cy="354013"/>
            </a:xfrm>
            <a:custGeom>
              <a:avLst/>
              <a:gdLst>
                <a:gd name="T0" fmla="*/ 76 w 178"/>
                <a:gd name="T1" fmla="*/ 181 h 223"/>
                <a:gd name="T2" fmla="*/ 110 w 178"/>
                <a:gd name="T3" fmla="*/ 189 h 223"/>
                <a:gd name="T4" fmla="*/ 89 w 178"/>
                <a:gd name="T5" fmla="*/ 168 h 223"/>
                <a:gd name="T6" fmla="*/ 102 w 178"/>
                <a:gd name="T7" fmla="*/ 152 h 223"/>
                <a:gd name="T8" fmla="*/ 97 w 178"/>
                <a:gd name="T9" fmla="*/ 160 h 223"/>
                <a:gd name="T10" fmla="*/ 107 w 178"/>
                <a:gd name="T11" fmla="*/ 168 h 223"/>
                <a:gd name="T12" fmla="*/ 76 w 178"/>
                <a:gd name="T13" fmla="*/ 152 h 223"/>
                <a:gd name="T14" fmla="*/ 76 w 178"/>
                <a:gd name="T15" fmla="*/ 163 h 223"/>
                <a:gd name="T16" fmla="*/ 76 w 178"/>
                <a:gd name="T17" fmla="*/ 155 h 223"/>
                <a:gd name="T18" fmla="*/ 81 w 178"/>
                <a:gd name="T19" fmla="*/ 129 h 223"/>
                <a:gd name="T20" fmla="*/ 78 w 178"/>
                <a:gd name="T21" fmla="*/ 134 h 223"/>
                <a:gd name="T22" fmla="*/ 89 w 178"/>
                <a:gd name="T23" fmla="*/ 150 h 223"/>
                <a:gd name="T24" fmla="*/ 99 w 178"/>
                <a:gd name="T25" fmla="*/ 139 h 223"/>
                <a:gd name="T26" fmla="*/ 97 w 178"/>
                <a:gd name="T27" fmla="*/ 129 h 223"/>
                <a:gd name="T28" fmla="*/ 81 w 178"/>
                <a:gd name="T29" fmla="*/ 129 h 223"/>
                <a:gd name="T30" fmla="*/ 89 w 178"/>
                <a:gd name="T31" fmla="*/ 68 h 223"/>
                <a:gd name="T32" fmla="*/ 89 w 178"/>
                <a:gd name="T33" fmla="*/ 81 h 223"/>
                <a:gd name="T34" fmla="*/ 86 w 178"/>
                <a:gd name="T35" fmla="*/ 97 h 223"/>
                <a:gd name="T36" fmla="*/ 84 w 178"/>
                <a:gd name="T37" fmla="*/ 108 h 223"/>
                <a:gd name="T38" fmla="*/ 91 w 178"/>
                <a:gd name="T39" fmla="*/ 102 h 223"/>
                <a:gd name="T40" fmla="*/ 89 w 178"/>
                <a:gd name="T41" fmla="*/ 84 h 223"/>
                <a:gd name="T42" fmla="*/ 89 w 178"/>
                <a:gd name="T43" fmla="*/ 71 h 223"/>
                <a:gd name="T44" fmla="*/ 89 w 178"/>
                <a:gd name="T45" fmla="*/ 66 h 223"/>
                <a:gd name="T46" fmla="*/ 89 w 178"/>
                <a:gd name="T47" fmla="*/ 0 h 223"/>
                <a:gd name="T48" fmla="*/ 97 w 178"/>
                <a:gd name="T49" fmla="*/ 34 h 223"/>
                <a:gd name="T50" fmla="*/ 99 w 178"/>
                <a:gd name="T51" fmla="*/ 42 h 223"/>
                <a:gd name="T52" fmla="*/ 102 w 178"/>
                <a:gd name="T53" fmla="*/ 60 h 223"/>
                <a:gd name="T54" fmla="*/ 112 w 178"/>
                <a:gd name="T55" fmla="*/ 108 h 223"/>
                <a:gd name="T56" fmla="*/ 123 w 178"/>
                <a:gd name="T57" fmla="*/ 129 h 223"/>
                <a:gd name="T58" fmla="*/ 128 w 178"/>
                <a:gd name="T59" fmla="*/ 157 h 223"/>
                <a:gd name="T60" fmla="*/ 157 w 178"/>
                <a:gd name="T61" fmla="*/ 207 h 223"/>
                <a:gd name="T62" fmla="*/ 141 w 178"/>
                <a:gd name="T63" fmla="*/ 223 h 223"/>
                <a:gd name="T64" fmla="*/ 52 w 178"/>
                <a:gd name="T65" fmla="*/ 204 h 223"/>
                <a:gd name="T66" fmla="*/ 0 w 178"/>
                <a:gd name="T67" fmla="*/ 223 h 223"/>
                <a:gd name="T68" fmla="*/ 34 w 178"/>
                <a:gd name="T69" fmla="*/ 184 h 223"/>
                <a:gd name="T70" fmla="*/ 60 w 178"/>
                <a:gd name="T71" fmla="*/ 129 h 223"/>
                <a:gd name="T72" fmla="*/ 52 w 178"/>
                <a:gd name="T73" fmla="*/ 108 h 223"/>
                <a:gd name="T74" fmla="*/ 71 w 178"/>
                <a:gd name="T75" fmla="*/ 81 h 223"/>
                <a:gd name="T76" fmla="*/ 78 w 178"/>
                <a:gd name="T77" fmla="*/ 50 h 223"/>
                <a:gd name="T78" fmla="*/ 78 w 178"/>
                <a:gd name="T79" fmla="*/ 37 h 223"/>
                <a:gd name="T80" fmla="*/ 84 w 178"/>
                <a:gd name="T81" fmla="*/ 3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223">
                  <a:moveTo>
                    <a:pt x="89" y="168"/>
                  </a:moveTo>
                  <a:lnTo>
                    <a:pt x="76" y="181"/>
                  </a:lnTo>
                  <a:lnTo>
                    <a:pt x="68" y="189"/>
                  </a:lnTo>
                  <a:lnTo>
                    <a:pt x="110" y="189"/>
                  </a:lnTo>
                  <a:lnTo>
                    <a:pt x="102" y="181"/>
                  </a:lnTo>
                  <a:lnTo>
                    <a:pt x="89" y="168"/>
                  </a:lnTo>
                  <a:lnTo>
                    <a:pt x="89" y="168"/>
                  </a:lnTo>
                  <a:close/>
                  <a:moveTo>
                    <a:pt x="102" y="152"/>
                  </a:moveTo>
                  <a:lnTo>
                    <a:pt x="102" y="155"/>
                  </a:lnTo>
                  <a:lnTo>
                    <a:pt x="97" y="160"/>
                  </a:lnTo>
                  <a:lnTo>
                    <a:pt x="102" y="163"/>
                  </a:lnTo>
                  <a:lnTo>
                    <a:pt x="107" y="168"/>
                  </a:lnTo>
                  <a:lnTo>
                    <a:pt x="102" y="152"/>
                  </a:lnTo>
                  <a:close/>
                  <a:moveTo>
                    <a:pt x="76" y="152"/>
                  </a:moveTo>
                  <a:lnTo>
                    <a:pt x="71" y="168"/>
                  </a:lnTo>
                  <a:lnTo>
                    <a:pt x="76" y="163"/>
                  </a:lnTo>
                  <a:lnTo>
                    <a:pt x="81" y="160"/>
                  </a:lnTo>
                  <a:lnTo>
                    <a:pt x="76" y="155"/>
                  </a:lnTo>
                  <a:lnTo>
                    <a:pt x="76" y="152"/>
                  </a:lnTo>
                  <a:close/>
                  <a:moveTo>
                    <a:pt x="81" y="129"/>
                  </a:moveTo>
                  <a:lnTo>
                    <a:pt x="81" y="129"/>
                  </a:lnTo>
                  <a:lnTo>
                    <a:pt x="78" y="134"/>
                  </a:lnTo>
                  <a:lnTo>
                    <a:pt x="78" y="139"/>
                  </a:lnTo>
                  <a:lnTo>
                    <a:pt x="89" y="150"/>
                  </a:lnTo>
                  <a:lnTo>
                    <a:pt x="89" y="150"/>
                  </a:lnTo>
                  <a:lnTo>
                    <a:pt x="99" y="139"/>
                  </a:lnTo>
                  <a:lnTo>
                    <a:pt x="97" y="134"/>
                  </a:lnTo>
                  <a:lnTo>
                    <a:pt x="97" y="129"/>
                  </a:lnTo>
                  <a:lnTo>
                    <a:pt x="97" y="129"/>
                  </a:lnTo>
                  <a:lnTo>
                    <a:pt x="81" y="129"/>
                  </a:lnTo>
                  <a:close/>
                  <a:moveTo>
                    <a:pt x="89" y="66"/>
                  </a:moveTo>
                  <a:lnTo>
                    <a:pt x="89" y="68"/>
                  </a:lnTo>
                  <a:lnTo>
                    <a:pt x="89" y="74"/>
                  </a:lnTo>
                  <a:lnTo>
                    <a:pt x="89" y="81"/>
                  </a:lnTo>
                  <a:lnTo>
                    <a:pt x="86" y="89"/>
                  </a:lnTo>
                  <a:lnTo>
                    <a:pt x="86" y="97"/>
                  </a:lnTo>
                  <a:lnTo>
                    <a:pt x="86" y="102"/>
                  </a:lnTo>
                  <a:lnTo>
                    <a:pt x="84" y="108"/>
                  </a:lnTo>
                  <a:lnTo>
                    <a:pt x="91" y="108"/>
                  </a:lnTo>
                  <a:lnTo>
                    <a:pt x="91" y="102"/>
                  </a:lnTo>
                  <a:lnTo>
                    <a:pt x="91" y="95"/>
                  </a:lnTo>
                  <a:lnTo>
                    <a:pt x="89" y="84"/>
                  </a:lnTo>
                  <a:lnTo>
                    <a:pt x="89" y="76"/>
                  </a:lnTo>
                  <a:lnTo>
                    <a:pt x="89" y="71"/>
                  </a:lnTo>
                  <a:lnTo>
                    <a:pt x="89" y="68"/>
                  </a:lnTo>
                  <a:lnTo>
                    <a:pt x="89" y="66"/>
                  </a:lnTo>
                  <a:close/>
                  <a:moveTo>
                    <a:pt x="89" y="0"/>
                  </a:moveTo>
                  <a:lnTo>
                    <a:pt x="89" y="0"/>
                  </a:lnTo>
                  <a:lnTo>
                    <a:pt x="94" y="34"/>
                  </a:lnTo>
                  <a:lnTo>
                    <a:pt x="97" y="34"/>
                  </a:lnTo>
                  <a:lnTo>
                    <a:pt x="97" y="37"/>
                  </a:lnTo>
                  <a:lnTo>
                    <a:pt x="99" y="42"/>
                  </a:lnTo>
                  <a:lnTo>
                    <a:pt x="99" y="50"/>
                  </a:lnTo>
                  <a:lnTo>
                    <a:pt x="102" y="60"/>
                  </a:lnTo>
                  <a:lnTo>
                    <a:pt x="107" y="81"/>
                  </a:lnTo>
                  <a:lnTo>
                    <a:pt x="112" y="108"/>
                  </a:lnTo>
                  <a:lnTo>
                    <a:pt x="123" y="108"/>
                  </a:lnTo>
                  <a:lnTo>
                    <a:pt x="123" y="129"/>
                  </a:lnTo>
                  <a:lnTo>
                    <a:pt x="118" y="129"/>
                  </a:lnTo>
                  <a:lnTo>
                    <a:pt x="128" y="157"/>
                  </a:lnTo>
                  <a:lnTo>
                    <a:pt x="141" y="184"/>
                  </a:lnTo>
                  <a:lnTo>
                    <a:pt x="157" y="207"/>
                  </a:lnTo>
                  <a:lnTo>
                    <a:pt x="178" y="223"/>
                  </a:lnTo>
                  <a:lnTo>
                    <a:pt x="141" y="223"/>
                  </a:lnTo>
                  <a:lnTo>
                    <a:pt x="123" y="204"/>
                  </a:lnTo>
                  <a:lnTo>
                    <a:pt x="52" y="204"/>
                  </a:lnTo>
                  <a:lnTo>
                    <a:pt x="34" y="223"/>
                  </a:lnTo>
                  <a:lnTo>
                    <a:pt x="0" y="223"/>
                  </a:lnTo>
                  <a:lnTo>
                    <a:pt x="18" y="207"/>
                  </a:lnTo>
                  <a:lnTo>
                    <a:pt x="34" y="184"/>
                  </a:lnTo>
                  <a:lnTo>
                    <a:pt x="50" y="157"/>
                  </a:lnTo>
                  <a:lnTo>
                    <a:pt x="60" y="129"/>
                  </a:lnTo>
                  <a:lnTo>
                    <a:pt x="52" y="129"/>
                  </a:lnTo>
                  <a:lnTo>
                    <a:pt x="52" y="108"/>
                  </a:lnTo>
                  <a:lnTo>
                    <a:pt x="65" y="108"/>
                  </a:lnTo>
                  <a:lnTo>
                    <a:pt x="71" y="81"/>
                  </a:lnTo>
                  <a:lnTo>
                    <a:pt x="76" y="60"/>
                  </a:lnTo>
                  <a:lnTo>
                    <a:pt x="78" y="50"/>
                  </a:lnTo>
                  <a:lnTo>
                    <a:pt x="78" y="42"/>
                  </a:lnTo>
                  <a:lnTo>
                    <a:pt x="78" y="37"/>
                  </a:lnTo>
                  <a:lnTo>
                    <a:pt x="78" y="34"/>
                  </a:lnTo>
                  <a:lnTo>
                    <a:pt x="84" y="34"/>
                  </a:lnTo>
                  <a:lnTo>
                    <a:pt x="89" y="0"/>
                  </a:lnTo>
                  <a:close/>
                </a:path>
              </a:pathLst>
            </a:custGeom>
            <a:grpFill/>
            <a:ln w="0">
              <a:noFill/>
              <a:prstDash val="solid"/>
              <a:round/>
            </a:ln>
          </p:spPr>
          <p:txBody>
            <a:bodyPr vert="horz" wrap="square" lIns="91440" tIns="45720" rIns="91440" bIns="45720" numCol="1" anchor="t" anchorCtr="0" compatLnSpc="1"/>
            <a:lstStyle/>
            <a:p>
              <a:pPr defTabSz="878205"/>
              <a:endParaRPr lang="es-ES">
                <a:solidFill>
                  <a:srgbClr val="000000"/>
                </a:solidFill>
              </a:endParaRPr>
            </a:p>
          </p:txBody>
        </p:sp>
      </p:grpSp>
      <p:sp>
        <p:nvSpPr>
          <p:cNvPr id="1019" name="Textbox 1"/>
          <p:cNvSpPr/>
          <p:nvPr/>
        </p:nvSpPr>
        <p:spPr>
          <a:xfrm>
            <a:off x="1135361" y="2471553"/>
            <a:ext cx="1599941" cy="508542"/>
          </a:xfrm>
          <a:prstGeom prst="rect">
            <a:avLst/>
          </a:prstGeom>
        </p:spPr>
        <p:txBody>
          <a:bodyPr wrap="square" lIns="87853" tIns="43933" rIns="87853" bIns="43933">
            <a:spAutoFit/>
          </a:bodyPr>
          <a:lstStyle/>
          <a:p>
            <a:pPr defTabSz="87820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Work Innovation</a:t>
            </a:r>
          </a:p>
          <a:p>
            <a:pPr defTabSz="878205">
              <a:lnSpc>
                <a:spcPct val="125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a:t>
            </a:r>
          </a:p>
        </p:txBody>
      </p:sp>
      <p:sp>
        <p:nvSpPr>
          <p:cNvPr id="1020" name="Textbox 1"/>
          <p:cNvSpPr/>
          <p:nvPr/>
        </p:nvSpPr>
        <p:spPr>
          <a:xfrm>
            <a:off x="1135361" y="3213862"/>
            <a:ext cx="1599941" cy="508542"/>
          </a:xfrm>
          <a:prstGeom prst="rect">
            <a:avLst/>
          </a:prstGeom>
        </p:spPr>
        <p:txBody>
          <a:bodyPr wrap="square" lIns="87853" tIns="43933" rIns="87853" bIns="43933">
            <a:spAutoFit/>
          </a:bodyPr>
          <a:lstStyle/>
          <a:p>
            <a:pPr defTabSz="87820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Cool Infographics</a:t>
            </a:r>
          </a:p>
          <a:p>
            <a:pPr defTabSz="878205">
              <a:lnSpc>
                <a:spcPct val="125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a:t>
            </a:r>
          </a:p>
        </p:txBody>
      </p:sp>
      <p:sp>
        <p:nvSpPr>
          <p:cNvPr id="1021" name="Elipse 1020"/>
          <p:cNvSpPr>
            <a:spLocks noChangeAspect="1"/>
          </p:cNvSpPr>
          <p:nvPr/>
        </p:nvSpPr>
        <p:spPr bwMode="auto">
          <a:xfrm>
            <a:off x="671544" y="2531198"/>
            <a:ext cx="413088" cy="413068"/>
          </a:xfrm>
          <a:prstGeom prst="ellipse">
            <a:avLst/>
          </a:prstGeom>
          <a:solidFill>
            <a:schemeClr val="accent1"/>
          </a:solidFill>
          <a:ln w="38100" cap="rnd" cmpd="thickThin">
            <a:noFill/>
            <a:prstDash val="solid"/>
          </a:ln>
        </p:spPr>
        <p:txBody>
          <a:bodyPr lIns="0" tIns="0" rIns="0" bIns="0" rtlCol="0" anchor="ctr"/>
          <a:lstStyle/>
          <a:p>
            <a:pPr algn="ctr" defTabSz="878205"/>
            <a:r>
              <a:rPr lang="es-SV" dirty="0">
                <a:solidFill>
                  <a:srgbClr val="FFFFFF"/>
                </a:solidFill>
                <a:latin typeface="FontAwesome" pitchFamily="2" charset="0"/>
                <a:cs typeface="FontAwesome" pitchFamily="2" charset="0"/>
              </a:rPr>
              <a:t></a:t>
            </a:r>
            <a:endParaRPr lang="es-ES" dirty="0">
              <a:solidFill>
                <a:srgbClr val="FFFFFF"/>
              </a:solidFill>
            </a:endParaRPr>
          </a:p>
        </p:txBody>
      </p:sp>
      <p:sp>
        <p:nvSpPr>
          <p:cNvPr id="1022" name="Elipse 1021"/>
          <p:cNvSpPr>
            <a:spLocks noChangeAspect="1"/>
          </p:cNvSpPr>
          <p:nvPr/>
        </p:nvSpPr>
        <p:spPr bwMode="auto">
          <a:xfrm>
            <a:off x="671544" y="3273507"/>
            <a:ext cx="413088" cy="413068"/>
          </a:xfrm>
          <a:prstGeom prst="ellipse">
            <a:avLst/>
          </a:prstGeom>
          <a:solidFill>
            <a:schemeClr val="accent3"/>
          </a:solidFill>
          <a:ln w="38100" cap="rnd" cmpd="thickThin">
            <a:noFill/>
            <a:prstDash val="solid"/>
          </a:ln>
        </p:spPr>
        <p:txBody>
          <a:bodyPr lIns="0" tIns="0" rIns="0" bIns="0" rtlCol="0" anchor="ctr"/>
          <a:lstStyle/>
          <a:p>
            <a:pPr algn="ctr" defTabSz="878205"/>
            <a:r>
              <a:rPr lang="es-SV" dirty="0">
                <a:solidFill>
                  <a:srgbClr val="FFFFFF"/>
                </a:solidFill>
                <a:latin typeface="FontAwesome" pitchFamily="2" charset="0"/>
                <a:cs typeface="FontAwesome" pitchFamily="2" charset="0"/>
              </a:rPr>
              <a:t></a:t>
            </a:r>
            <a:endParaRPr lang="es-ES" dirty="0">
              <a:solidFill>
                <a:srgbClr val="FFFFFF"/>
              </a:solidFill>
              <a:latin typeface="FontAwesome" pitchFamily="2" charset="0"/>
              <a:cs typeface="FontAwesome" pitchFamily="2" charset="0"/>
            </a:endParaRPr>
          </a:p>
        </p:txBody>
      </p:sp>
      <p:sp>
        <p:nvSpPr>
          <p:cNvPr id="1023" name="Textbox 1"/>
          <p:cNvSpPr/>
          <p:nvPr/>
        </p:nvSpPr>
        <p:spPr>
          <a:xfrm>
            <a:off x="3826633" y="2471553"/>
            <a:ext cx="1599941" cy="508542"/>
          </a:xfrm>
          <a:prstGeom prst="rect">
            <a:avLst/>
          </a:prstGeom>
        </p:spPr>
        <p:txBody>
          <a:bodyPr wrap="square" lIns="87853" tIns="43933" rIns="87853" bIns="43933">
            <a:spAutoFit/>
          </a:bodyPr>
          <a:lstStyle/>
          <a:p>
            <a:pPr defTabSz="87820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Work Innovation</a:t>
            </a:r>
          </a:p>
          <a:p>
            <a:pPr defTabSz="878205">
              <a:lnSpc>
                <a:spcPct val="125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a:t>
            </a:r>
          </a:p>
        </p:txBody>
      </p:sp>
      <p:sp>
        <p:nvSpPr>
          <p:cNvPr id="1024" name="Textbox 1"/>
          <p:cNvSpPr/>
          <p:nvPr/>
        </p:nvSpPr>
        <p:spPr>
          <a:xfrm>
            <a:off x="3826633" y="3213862"/>
            <a:ext cx="1599941" cy="508542"/>
          </a:xfrm>
          <a:prstGeom prst="rect">
            <a:avLst/>
          </a:prstGeom>
        </p:spPr>
        <p:txBody>
          <a:bodyPr wrap="square" lIns="87853" tIns="43933" rIns="87853" bIns="43933">
            <a:spAutoFit/>
          </a:bodyPr>
          <a:lstStyle/>
          <a:p>
            <a:pPr defTabSz="87820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Cool Infographics</a:t>
            </a:r>
          </a:p>
          <a:p>
            <a:pPr defTabSz="878205">
              <a:lnSpc>
                <a:spcPct val="125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a:t>
            </a:r>
          </a:p>
        </p:txBody>
      </p:sp>
      <p:sp>
        <p:nvSpPr>
          <p:cNvPr id="1025" name="Elipse 1024"/>
          <p:cNvSpPr>
            <a:spLocks noChangeAspect="1"/>
          </p:cNvSpPr>
          <p:nvPr/>
        </p:nvSpPr>
        <p:spPr bwMode="auto">
          <a:xfrm>
            <a:off x="3362816" y="2531198"/>
            <a:ext cx="413088" cy="413068"/>
          </a:xfrm>
          <a:prstGeom prst="ellipse">
            <a:avLst/>
          </a:prstGeom>
          <a:solidFill>
            <a:schemeClr val="accent2"/>
          </a:solidFill>
          <a:ln w="38100" cap="rnd" cmpd="thickThin">
            <a:noFill/>
            <a:prstDash val="solid"/>
          </a:ln>
        </p:spPr>
        <p:txBody>
          <a:bodyPr lIns="0" tIns="0" rIns="0" bIns="0" rtlCol="0" anchor="ctr"/>
          <a:lstStyle/>
          <a:p>
            <a:pPr algn="ctr" defTabSz="878205"/>
            <a:r>
              <a:rPr lang="es-SV" dirty="0">
                <a:solidFill>
                  <a:srgbClr val="FFFFFF"/>
                </a:solidFill>
                <a:latin typeface="FontAwesome" pitchFamily="2" charset="0"/>
                <a:cs typeface="FontAwesome" pitchFamily="2" charset="0"/>
              </a:rPr>
              <a:t></a:t>
            </a:r>
            <a:endParaRPr lang="es-ES" dirty="0">
              <a:solidFill>
                <a:srgbClr val="FFFFFF"/>
              </a:solidFill>
            </a:endParaRPr>
          </a:p>
        </p:txBody>
      </p:sp>
      <p:sp>
        <p:nvSpPr>
          <p:cNvPr id="1026" name="Elipse 1025"/>
          <p:cNvSpPr>
            <a:spLocks noChangeAspect="1"/>
          </p:cNvSpPr>
          <p:nvPr/>
        </p:nvSpPr>
        <p:spPr bwMode="auto">
          <a:xfrm>
            <a:off x="3362816" y="3273507"/>
            <a:ext cx="413088" cy="413068"/>
          </a:xfrm>
          <a:prstGeom prst="ellipse">
            <a:avLst/>
          </a:prstGeom>
          <a:solidFill>
            <a:schemeClr val="accent3"/>
          </a:solidFill>
          <a:ln w="38100" cap="rnd" cmpd="thickThin">
            <a:noFill/>
            <a:prstDash val="solid"/>
          </a:ln>
        </p:spPr>
        <p:txBody>
          <a:bodyPr lIns="0" tIns="0" rIns="0" bIns="0" rtlCol="0" anchor="ctr"/>
          <a:lstStyle/>
          <a:p>
            <a:pPr algn="ctr" defTabSz="878205"/>
            <a:r>
              <a:rPr lang="es-SV" dirty="0">
                <a:solidFill>
                  <a:srgbClr val="FFFFFF"/>
                </a:solidFill>
                <a:latin typeface="FontAwesome" pitchFamily="2" charset="0"/>
                <a:cs typeface="FontAwesome" pitchFamily="2" charset="0"/>
              </a:rPr>
              <a:t></a:t>
            </a:r>
            <a:endParaRPr lang="es-ES" dirty="0">
              <a:solidFill>
                <a:srgbClr val="FFFFFF"/>
              </a:solidFill>
              <a:latin typeface="FontAwesome" pitchFamily="2" charset="0"/>
              <a:cs typeface="FontAwesome" pitchFamily="2" charset="0"/>
            </a:endParaRPr>
          </a:p>
        </p:txBody>
      </p:sp>
      <p:sp>
        <p:nvSpPr>
          <p:cNvPr id="306" name="Textbox 1"/>
          <p:cNvSpPr/>
          <p:nvPr/>
        </p:nvSpPr>
        <p:spPr>
          <a:xfrm>
            <a:off x="428597" y="1002383"/>
            <a:ext cx="2843968" cy="486334"/>
          </a:xfrm>
          <a:prstGeom prst="rect">
            <a:avLst/>
          </a:prstGeom>
        </p:spPr>
        <p:txBody>
          <a:bodyPr wrap="square" lIns="88000" tIns="44005" rIns="88000" bIns="44005">
            <a:spAutoFit/>
          </a:bodyPr>
          <a:lstStyle/>
          <a:p>
            <a:pPr algn="just" defTabSz="878205">
              <a:lnSpc>
                <a:spcPct val="120000"/>
              </a:lnSpc>
              <a:spcAft>
                <a:spcPts val="450"/>
              </a:spcAft>
            </a:pPr>
            <a:r>
              <a:rPr lang="en-US" sz="700" dirty="0">
                <a:solidFill>
                  <a:srgbClr val="575757"/>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childTnLst>
                              </p:cTn>
                            </p:par>
                            <p:par>
                              <p:cTn id="8" fill="hold">
                                <p:stCondLst>
                                  <p:cond delay="500"/>
                                </p:stCondLst>
                                <p:childTnLst>
                                  <p:par>
                                    <p:cTn id="9" presetID="2" presetClass="entr" presetSubtype="6" fill="hold" nodeType="afterEffect" p14:presetBounceEnd="40000">
                                      <p:stCondLst>
                                        <p:cond delay="0"/>
                                      </p:stCondLst>
                                      <p:childTnLst>
                                        <p:set>
                                          <p:cBhvr>
                                            <p:cTn id="10" dur="1" fill="hold">
                                              <p:stCondLst>
                                                <p:cond delay="0"/>
                                              </p:stCondLst>
                                            </p:cTn>
                                            <p:tgtEl>
                                              <p:spTgt spid="1007"/>
                                            </p:tgtEl>
                                            <p:attrNameLst>
                                              <p:attrName>style.visibility</p:attrName>
                                            </p:attrNameLst>
                                          </p:cBhvr>
                                          <p:to>
                                            <p:strVal val="visible"/>
                                          </p:to>
                                        </p:set>
                                        <p:anim calcmode="lin" valueType="num" p14:bounceEnd="40000">
                                          <p:cBhvr additive="base">
                                            <p:cTn id="11" dur="1000" fill="hold"/>
                                            <p:tgtEl>
                                              <p:spTgt spid="1007"/>
                                            </p:tgtEl>
                                            <p:attrNameLst>
                                              <p:attrName>ppt_x</p:attrName>
                                            </p:attrNameLst>
                                          </p:cBhvr>
                                          <p:tavLst>
                                            <p:tav tm="0">
                                              <p:val>
                                                <p:strVal val="1+#ppt_w/2"/>
                                              </p:val>
                                            </p:tav>
                                            <p:tav tm="100000">
                                              <p:val>
                                                <p:strVal val="#ppt_x"/>
                                              </p:val>
                                            </p:tav>
                                          </p:tavLst>
                                        </p:anim>
                                        <p:anim calcmode="lin" valueType="num" p14:bounceEnd="40000">
                                          <p:cBhvr additive="base">
                                            <p:cTn id="12" dur="1000" fill="hold"/>
                                            <p:tgtEl>
                                              <p:spTgt spid="100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010"/>
                                            </p:tgtEl>
                                            <p:attrNameLst>
                                              <p:attrName>style.visibility</p:attrName>
                                            </p:attrNameLst>
                                          </p:cBhvr>
                                          <p:to>
                                            <p:strVal val="visible"/>
                                          </p:to>
                                        </p:set>
                                        <p:animEffect transition="in" filter="fade">
                                          <p:cBhvr>
                                            <p:cTn id="16" dur="750"/>
                                            <p:tgtEl>
                                              <p:spTgt spid="1010"/>
                                            </p:tgtEl>
                                          </p:cBhvr>
                                        </p:animEffect>
                                      </p:childTnLst>
                                    </p:cTn>
                                  </p:par>
                                </p:childTnLst>
                              </p:cTn>
                            </p:par>
                            <p:par>
                              <p:cTn id="17" fill="hold">
                                <p:stCondLst>
                                  <p:cond delay="2500"/>
                                </p:stCondLst>
                                <p:childTnLst>
                                  <p:par>
                                    <p:cTn id="18" presetID="2" presetClass="entr" presetSubtype="2" fill="hold" grpId="0" nodeType="afterEffect" p14:presetBounceEnd="53000">
                                      <p:stCondLst>
                                        <p:cond delay="0"/>
                                      </p:stCondLst>
                                      <p:childTnLst>
                                        <p:set>
                                          <p:cBhvr>
                                            <p:cTn id="19" dur="1" fill="hold">
                                              <p:stCondLst>
                                                <p:cond delay="0"/>
                                              </p:stCondLst>
                                            </p:cTn>
                                            <p:tgtEl>
                                              <p:spTgt spid="1019"/>
                                            </p:tgtEl>
                                            <p:attrNameLst>
                                              <p:attrName>style.visibility</p:attrName>
                                            </p:attrNameLst>
                                          </p:cBhvr>
                                          <p:to>
                                            <p:strVal val="visible"/>
                                          </p:to>
                                        </p:set>
                                        <p:anim calcmode="lin" valueType="num" p14:bounceEnd="53000">
                                          <p:cBhvr additive="base">
                                            <p:cTn id="20" dur="1000" fill="hold"/>
                                            <p:tgtEl>
                                              <p:spTgt spid="1019"/>
                                            </p:tgtEl>
                                            <p:attrNameLst>
                                              <p:attrName>ppt_x</p:attrName>
                                            </p:attrNameLst>
                                          </p:cBhvr>
                                          <p:tavLst>
                                            <p:tav tm="0">
                                              <p:val>
                                                <p:strVal val="1+#ppt_w/2"/>
                                              </p:val>
                                            </p:tav>
                                            <p:tav tm="100000">
                                              <p:val>
                                                <p:strVal val="#ppt_x"/>
                                              </p:val>
                                            </p:tav>
                                          </p:tavLst>
                                        </p:anim>
                                        <p:anim calcmode="lin" valueType="num" p14:bounceEnd="53000">
                                          <p:cBhvr additive="base">
                                            <p:cTn id="21" dur="1000" fill="hold"/>
                                            <p:tgtEl>
                                              <p:spTgt spid="101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53000">
                                      <p:stCondLst>
                                        <p:cond delay="0"/>
                                      </p:stCondLst>
                                      <p:childTnLst>
                                        <p:set>
                                          <p:cBhvr>
                                            <p:cTn id="23" dur="1" fill="hold">
                                              <p:stCondLst>
                                                <p:cond delay="0"/>
                                              </p:stCondLst>
                                            </p:cTn>
                                            <p:tgtEl>
                                              <p:spTgt spid="1020"/>
                                            </p:tgtEl>
                                            <p:attrNameLst>
                                              <p:attrName>style.visibility</p:attrName>
                                            </p:attrNameLst>
                                          </p:cBhvr>
                                          <p:to>
                                            <p:strVal val="visible"/>
                                          </p:to>
                                        </p:set>
                                        <p:anim calcmode="lin" valueType="num" p14:bounceEnd="53000">
                                          <p:cBhvr additive="base">
                                            <p:cTn id="24" dur="1000" fill="hold"/>
                                            <p:tgtEl>
                                              <p:spTgt spid="1020"/>
                                            </p:tgtEl>
                                            <p:attrNameLst>
                                              <p:attrName>ppt_x</p:attrName>
                                            </p:attrNameLst>
                                          </p:cBhvr>
                                          <p:tavLst>
                                            <p:tav tm="0">
                                              <p:val>
                                                <p:strVal val="1+#ppt_w/2"/>
                                              </p:val>
                                            </p:tav>
                                            <p:tav tm="100000">
                                              <p:val>
                                                <p:strVal val="#ppt_x"/>
                                              </p:val>
                                            </p:tav>
                                          </p:tavLst>
                                        </p:anim>
                                        <p:anim calcmode="lin" valueType="num" p14:bounceEnd="53000">
                                          <p:cBhvr additive="base">
                                            <p:cTn id="25" dur="1000" fill="hold"/>
                                            <p:tgtEl>
                                              <p:spTgt spid="10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14:presetBounceEnd="53000">
                                      <p:stCondLst>
                                        <p:cond delay="0"/>
                                      </p:stCondLst>
                                      <p:childTnLst>
                                        <p:set>
                                          <p:cBhvr>
                                            <p:cTn id="27" dur="1" fill="hold">
                                              <p:stCondLst>
                                                <p:cond delay="0"/>
                                              </p:stCondLst>
                                            </p:cTn>
                                            <p:tgtEl>
                                              <p:spTgt spid="1023"/>
                                            </p:tgtEl>
                                            <p:attrNameLst>
                                              <p:attrName>style.visibility</p:attrName>
                                            </p:attrNameLst>
                                          </p:cBhvr>
                                          <p:to>
                                            <p:strVal val="visible"/>
                                          </p:to>
                                        </p:set>
                                        <p:anim calcmode="lin" valueType="num" p14:bounceEnd="53000">
                                          <p:cBhvr additive="base">
                                            <p:cTn id="28" dur="1000" fill="hold"/>
                                            <p:tgtEl>
                                              <p:spTgt spid="1023"/>
                                            </p:tgtEl>
                                            <p:attrNameLst>
                                              <p:attrName>ppt_x</p:attrName>
                                            </p:attrNameLst>
                                          </p:cBhvr>
                                          <p:tavLst>
                                            <p:tav tm="0">
                                              <p:val>
                                                <p:strVal val="1+#ppt_w/2"/>
                                              </p:val>
                                            </p:tav>
                                            <p:tav tm="100000">
                                              <p:val>
                                                <p:strVal val="#ppt_x"/>
                                              </p:val>
                                            </p:tav>
                                          </p:tavLst>
                                        </p:anim>
                                        <p:anim calcmode="lin" valueType="num" p14:bounceEnd="53000">
                                          <p:cBhvr additive="base">
                                            <p:cTn id="29" dur="1000" fill="hold"/>
                                            <p:tgtEl>
                                              <p:spTgt spid="1023"/>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53000">
                                      <p:stCondLst>
                                        <p:cond delay="0"/>
                                      </p:stCondLst>
                                      <p:childTnLst>
                                        <p:set>
                                          <p:cBhvr>
                                            <p:cTn id="31" dur="1" fill="hold">
                                              <p:stCondLst>
                                                <p:cond delay="0"/>
                                              </p:stCondLst>
                                            </p:cTn>
                                            <p:tgtEl>
                                              <p:spTgt spid="1024"/>
                                            </p:tgtEl>
                                            <p:attrNameLst>
                                              <p:attrName>style.visibility</p:attrName>
                                            </p:attrNameLst>
                                          </p:cBhvr>
                                          <p:to>
                                            <p:strVal val="visible"/>
                                          </p:to>
                                        </p:set>
                                        <p:anim calcmode="lin" valueType="num" p14:bounceEnd="53000">
                                          <p:cBhvr additive="base">
                                            <p:cTn id="32" dur="1000" fill="hold"/>
                                            <p:tgtEl>
                                              <p:spTgt spid="1024"/>
                                            </p:tgtEl>
                                            <p:attrNameLst>
                                              <p:attrName>ppt_x</p:attrName>
                                            </p:attrNameLst>
                                          </p:cBhvr>
                                          <p:tavLst>
                                            <p:tav tm="0">
                                              <p:val>
                                                <p:strVal val="1+#ppt_w/2"/>
                                              </p:val>
                                            </p:tav>
                                            <p:tav tm="100000">
                                              <p:val>
                                                <p:strVal val="#ppt_x"/>
                                              </p:val>
                                            </p:tav>
                                          </p:tavLst>
                                        </p:anim>
                                        <p:anim calcmode="lin" valueType="num" p14:bounceEnd="53000">
                                          <p:cBhvr additive="base">
                                            <p:cTn id="33" dur="1000" fill="hold"/>
                                            <p:tgtEl>
                                              <p:spTgt spid="1024"/>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0"/>
                                      </p:stCondLst>
                                      <p:childTnLst>
                                        <p:set>
                                          <p:cBhvr>
                                            <p:cTn id="35" dur="1" fill="hold">
                                              <p:stCondLst>
                                                <p:cond delay="0"/>
                                              </p:stCondLst>
                                            </p:cTn>
                                            <p:tgtEl>
                                              <p:spTgt spid="1021"/>
                                            </p:tgtEl>
                                            <p:attrNameLst>
                                              <p:attrName>style.visibility</p:attrName>
                                            </p:attrNameLst>
                                          </p:cBhvr>
                                          <p:to>
                                            <p:strVal val="visible"/>
                                          </p:to>
                                        </p:set>
                                        <p:anim calcmode="lin" valueType="num">
                                          <p:cBhvr additive="base">
                                            <p:cTn id="36" dur="750" fill="hold"/>
                                            <p:tgtEl>
                                              <p:spTgt spid="1021"/>
                                            </p:tgtEl>
                                            <p:attrNameLst>
                                              <p:attrName>ppt_x</p:attrName>
                                            </p:attrNameLst>
                                          </p:cBhvr>
                                          <p:tavLst>
                                            <p:tav tm="0">
                                              <p:val>
                                                <p:strVal val="1+#ppt_w/2"/>
                                              </p:val>
                                            </p:tav>
                                            <p:tav tm="100000">
                                              <p:val>
                                                <p:strVal val="#ppt_x"/>
                                              </p:val>
                                            </p:tav>
                                          </p:tavLst>
                                        </p:anim>
                                        <p:anim calcmode="lin" valueType="num">
                                          <p:cBhvr additive="base">
                                            <p:cTn id="37" dur="750" fill="hold"/>
                                            <p:tgtEl>
                                              <p:spTgt spid="1021"/>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1022"/>
                                            </p:tgtEl>
                                            <p:attrNameLst>
                                              <p:attrName>style.visibility</p:attrName>
                                            </p:attrNameLst>
                                          </p:cBhvr>
                                          <p:to>
                                            <p:strVal val="visible"/>
                                          </p:to>
                                        </p:set>
                                        <p:anim calcmode="lin" valueType="num">
                                          <p:cBhvr additive="base">
                                            <p:cTn id="40" dur="750" fill="hold"/>
                                            <p:tgtEl>
                                              <p:spTgt spid="1022"/>
                                            </p:tgtEl>
                                            <p:attrNameLst>
                                              <p:attrName>ppt_x</p:attrName>
                                            </p:attrNameLst>
                                          </p:cBhvr>
                                          <p:tavLst>
                                            <p:tav tm="0">
                                              <p:val>
                                                <p:strVal val="1+#ppt_w/2"/>
                                              </p:val>
                                            </p:tav>
                                            <p:tav tm="100000">
                                              <p:val>
                                                <p:strVal val="#ppt_x"/>
                                              </p:val>
                                            </p:tav>
                                          </p:tavLst>
                                        </p:anim>
                                        <p:anim calcmode="lin" valueType="num">
                                          <p:cBhvr additive="base">
                                            <p:cTn id="41" dur="750" fill="hold"/>
                                            <p:tgtEl>
                                              <p:spTgt spid="1022"/>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0"/>
                                      </p:stCondLst>
                                      <p:childTnLst>
                                        <p:set>
                                          <p:cBhvr>
                                            <p:cTn id="43" dur="1" fill="hold">
                                              <p:stCondLst>
                                                <p:cond delay="0"/>
                                              </p:stCondLst>
                                            </p:cTn>
                                            <p:tgtEl>
                                              <p:spTgt spid="1025"/>
                                            </p:tgtEl>
                                            <p:attrNameLst>
                                              <p:attrName>style.visibility</p:attrName>
                                            </p:attrNameLst>
                                          </p:cBhvr>
                                          <p:to>
                                            <p:strVal val="visible"/>
                                          </p:to>
                                        </p:set>
                                        <p:anim calcmode="lin" valueType="num">
                                          <p:cBhvr additive="base">
                                            <p:cTn id="44" dur="750" fill="hold"/>
                                            <p:tgtEl>
                                              <p:spTgt spid="1025"/>
                                            </p:tgtEl>
                                            <p:attrNameLst>
                                              <p:attrName>ppt_x</p:attrName>
                                            </p:attrNameLst>
                                          </p:cBhvr>
                                          <p:tavLst>
                                            <p:tav tm="0">
                                              <p:val>
                                                <p:strVal val="1+#ppt_w/2"/>
                                              </p:val>
                                            </p:tav>
                                            <p:tav tm="100000">
                                              <p:val>
                                                <p:strVal val="#ppt_x"/>
                                              </p:val>
                                            </p:tav>
                                          </p:tavLst>
                                        </p:anim>
                                        <p:anim calcmode="lin" valueType="num">
                                          <p:cBhvr additive="base">
                                            <p:cTn id="45" dur="750" fill="hold"/>
                                            <p:tgtEl>
                                              <p:spTgt spid="1025"/>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additive="base">
                                            <p:cTn id="48" dur="750" fill="hold"/>
                                            <p:tgtEl>
                                              <p:spTgt spid="1026"/>
                                            </p:tgtEl>
                                            <p:attrNameLst>
                                              <p:attrName>ppt_x</p:attrName>
                                            </p:attrNameLst>
                                          </p:cBhvr>
                                          <p:tavLst>
                                            <p:tav tm="0">
                                              <p:val>
                                                <p:strVal val="1+#ppt_w/2"/>
                                              </p:val>
                                            </p:tav>
                                            <p:tav tm="100000">
                                              <p:val>
                                                <p:strVal val="#ppt_x"/>
                                              </p:val>
                                            </p:tav>
                                          </p:tavLst>
                                        </p:anim>
                                        <p:anim calcmode="lin" valueType="num">
                                          <p:cBhvr additive="base">
                                            <p:cTn id="49" dur="75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 grpId="0"/>
          <p:bldP spid="1020" grpId="0"/>
          <p:bldP spid="1021" grpId="0" animBg="1"/>
          <p:bldP spid="1022" grpId="0" animBg="1"/>
          <p:bldP spid="1023" grpId="0"/>
          <p:bldP spid="1024" grpId="0"/>
          <p:bldP spid="1025" grpId="0" animBg="1"/>
          <p:bldP spid="1026" grpId="0" animBg="1"/>
          <p:bldP spid="30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childTnLst>
                              </p:cTn>
                            </p:par>
                            <p:par>
                              <p:cTn id="8" fill="hold">
                                <p:stCondLst>
                                  <p:cond delay="500"/>
                                </p:stCondLst>
                                <p:childTnLst>
                                  <p:par>
                                    <p:cTn id="9" presetID="2" presetClass="entr" presetSubtype="6" fill="hold" nodeType="afterEffect">
                                      <p:stCondLst>
                                        <p:cond delay="0"/>
                                      </p:stCondLst>
                                      <p:childTnLst>
                                        <p:set>
                                          <p:cBhvr>
                                            <p:cTn id="10" dur="1" fill="hold">
                                              <p:stCondLst>
                                                <p:cond delay="0"/>
                                              </p:stCondLst>
                                            </p:cTn>
                                            <p:tgtEl>
                                              <p:spTgt spid="1007"/>
                                            </p:tgtEl>
                                            <p:attrNameLst>
                                              <p:attrName>style.visibility</p:attrName>
                                            </p:attrNameLst>
                                          </p:cBhvr>
                                          <p:to>
                                            <p:strVal val="visible"/>
                                          </p:to>
                                        </p:set>
                                        <p:anim calcmode="lin" valueType="num">
                                          <p:cBhvr additive="base">
                                            <p:cTn id="11" dur="1000" fill="hold"/>
                                            <p:tgtEl>
                                              <p:spTgt spid="1007"/>
                                            </p:tgtEl>
                                            <p:attrNameLst>
                                              <p:attrName>ppt_x</p:attrName>
                                            </p:attrNameLst>
                                          </p:cBhvr>
                                          <p:tavLst>
                                            <p:tav tm="0">
                                              <p:val>
                                                <p:strVal val="1+#ppt_w/2"/>
                                              </p:val>
                                            </p:tav>
                                            <p:tav tm="100000">
                                              <p:val>
                                                <p:strVal val="#ppt_x"/>
                                              </p:val>
                                            </p:tav>
                                          </p:tavLst>
                                        </p:anim>
                                        <p:anim calcmode="lin" valueType="num">
                                          <p:cBhvr additive="base">
                                            <p:cTn id="12" dur="1000" fill="hold"/>
                                            <p:tgtEl>
                                              <p:spTgt spid="100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010"/>
                                            </p:tgtEl>
                                            <p:attrNameLst>
                                              <p:attrName>style.visibility</p:attrName>
                                            </p:attrNameLst>
                                          </p:cBhvr>
                                          <p:to>
                                            <p:strVal val="visible"/>
                                          </p:to>
                                        </p:set>
                                        <p:animEffect transition="in" filter="fade">
                                          <p:cBhvr>
                                            <p:cTn id="16" dur="750"/>
                                            <p:tgtEl>
                                              <p:spTgt spid="1010"/>
                                            </p:tgtEl>
                                          </p:cBhvr>
                                        </p:animEffect>
                                      </p:childTnLst>
                                    </p:cTn>
                                  </p:par>
                                </p:childTnLst>
                              </p:cTn>
                            </p:par>
                            <p:par>
                              <p:cTn id="17" fill="hold">
                                <p:stCondLst>
                                  <p:cond delay="2500"/>
                                </p:stCondLst>
                                <p:childTnLst>
                                  <p:par>
                                    <p:cTn id="18" presetID="2" presetClass="entr" presetSubtype="2" fill="hold" grpId="0" nodeType="afterEffect">
                                      <p:stCondLst>
                                        <p:cond delay="0"/>
                                      </p:stCondLst>
                                      <p:childTnLst>
                                        <p:set>
                                          <p:cBhvr>
                                            <p:cTn id="19" dur="1" fill="hold">
                                              <p:stCondLst>
                                                <p:cond delay="0"/>
                                              </p:stCondLst>
                                            </p:cTn>
                                            <p:tgtEl>
                                              <p:spTgt spid="1019"/>
                                            </p:tgtEl>
                                            <p:attrNameLst>
                                              <p:attrName>style.visibility</p:attrName>
                                            </p:attrNameLst>
                                          </p:cBhvr>
                                          <p:to>
                                            <p:strVal val="visible"/>
                                          </p:to>
                                        </p:set>
                                        <p:anim calcmode="lin" valueType="num">
                                          <p:cBhvr additive="base">
                                            <p:cTn id="20" dur="1000" fill="hold"/>
                                            <p:tgtEl>
                                              <p:spTgt spid="1019"/>
                                            </p:tgtEl>
                                            <p:attrNameLst>
                                              <p:attrName>ppt_x</p:attrName>
                                            </p:attrNameLst>
                                          </p:cBhvr>
                                          <p:tavLst>
                                            <p:tav tm="0">
                                              <p:val>
                                                <p:strVal val="1+#ppt_w/2"/>
                                              </p:val>
                                            </p:tav>
                                            <p:tav tm="100000">
                                              <p:val>
                                                <p:strVal val="#ppt_x"/>
                                              </p:val>
                                            </p:tav>
                                          </p:tavLst>
                                        </p:anim>
                                        <p:anim calcmode="lin" valueType="num">
                                          <p:cBhvr additive="base">
                                            <p:cTn id="21" dur="1000" fill="hold"/>
                                            <p:tgtEl>
                                              <p:spTgt spid="101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20"/>
                                            </p:tgtEl>
                                            <p:attrNameLst>
                                              <p:attrName>style.visibility</p:attrName>
                                            </p:attrNameLst>
                                          </p:cBhvr>
                                          <p:to>
                                            <p:strVal val="visible"/>
                                          </p:to>
                                        </p:set>
                                        <p:anim calcmode="lin" valueType="num">
                                          <p:cBhvr additive="base">
                                            <p:cTn id="24" dur="1000" fill="hold"/>
                                            <p:tgtEl>
                                              <p:spTgt spid="1020"/>
                                            </p:tgtEl>
                                            <p:attrNameLst>
                                              <p:attrName>ppt_x</p:attrName>
                                            </p:attrNameLst>
                                          </p:cBhvr>
                                          <p:tavLst>
                                            <p:tav tm="0">
                                              <p:val>
                                                <p:strVal val="1+#ppt_w/2"/>
                                              </p:val>
                                            </p:tav>
                                            <p:tav tm="100000">
                                              <p:val>
                                                <p:strVal val="#ppt_x"/>
                                              </p:val>
                                            </p:tav>
                                          </p:tavLst>
                                        </p:anim>
                                        <p:anim calcmode="lin" valueType="num">
                                          <p:cBhvr additive="base">
                                            <p:cTn id="25" dur="1000" fill="hold"/>
                                            <p:tgtEl>
                                              <p:spTgt spid="10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23"/>
                                            </p:tgtEl>
                                            <p:attrNameLst>
                                              <p:attrName>style.visibility</p:attrName>
                                            </p:attrNameLst>
                                          </p:cBhvr>
                                          <p:to>
                                            <p:strVal val="visible"/>
                                          </p:to>
                                        </p:set>
                                        <p:anim calcmode="lin" valueType="num">
                                          <p:cBhvr additive="base">
                                            <p:cTn id="28" dur="1000" fill="hold"/>
                                            <p:tgtEl>
                                              <p:spTgt spid="1023"/>
                                            </p:tgtEl>
                                            <p:attrNameLst>
                                              <p:attrName>ppt_x</p:attrName>
                                            </p:attrNameLst>
                                          </p:cBhvr>
                                          <p:tavLst>
                                            <p:tav tm="0">
                                              <p:val>
                                                <p:strVal val="1+#ppt_w/2"/>
                                              </p:val>
                                            </p:tav>
                                            <p:tav tm="100000">
                                              <p:val>
                                                <p:strVal val="#ppt_x"/>
                                              </p:val>
                                            </p:tav>
                                          </p:tavLst>
                                        </p:anim>
                                        <p:anim calcmode="lin" valueType="num">
                                          <p:cBhvr additive="base">
                                            <p:cTn id="29" dur="1000" fill="hold"/>
                                            <p:tgtEl>
                                              <p:spTgt spid="1023"/>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024"/>
                                            </p:tgtEl>
                                            <p:attrNameLst>
                                              <p:attrName>style.visibility</p:attrName>
                                            </p:attrNameLst>
                                          </p:cBhvr>
                                          <p:to>
                                            <p:strVal val="visible"/>
                                          </p:to>
                                        </p:set>
                                        <p:anim calcmode="lin" valueType="num">
                                          <p:cBhvr additive="base">
                                            <p:cTn id="32" dur="1000" fill="hold"/>
                                            <p:tgtEl>
                                              <p:spTgt spid="1024"/>
                                            </p:tgtEl>
                                            <p:attrNameLst>
                                              <p:attrName>ppt_x</p:attrName>
                                            </p:attrNameLst>
                                          </p:cBhvr>
                                          <p:tavLst>
                                            <p:tav tm="0">
                                              <p:val>
                                                <p:strVal val="1+#ppt_w/2"/>
                                              </p:val>
                                            </p:tav>
                                            <p:tav tm="100000">
                                              <p:val>
                                                <p:strVal val="#ppt_x"/>
                                              </p:val>
                                            </p:tav>
                                          </p:tavLst>
                                        </p:anim>
                                        <p:anim calcmode="lin" valueType="num">
                                          <p:cBhvr additive="base">
                                            <p:cTn id="33" dur="1000" fill="hold"/>
                                            <p:tgtEl>
                                              <p:spTgt spid="1024"/>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0"/>
                                      </p:stCondLst>
                                      <p:childTnLst>
                                        <p:set>
                                          <p:cBhvr>
                                            <p:cTn id="35" dur="1" fill="hold">
                                              <p:stCondLst>
                                                <p:cond delay="0"/>
                                              </p:stCondLst>
                                            </p:cTn>
                                            <p:tgtEl>
                                              <p:spTgt spid="1021"/>
                                            </p:tgtEl>
                                            <p:attrNameLst>
                                              <p:attrName>style.visibility</p:attrName>
                                            </p:attrNameLst>
                                          </p:cBhvr>
                                          <p:to>
                                            <p:strVal val="visible"/>
                                          </p:to>
                                        </p:set>
                                        <p:anim calcmode="lin" valueType="num">
                                          <p:cBhvr additive="base">
                                            <p:cTn id="36" dur="750" fill="hold"/>
                                            <p:tgtEl>
                                              <p:spTgt spid="1021"/>
                                            </p:tgtEl>
                                            <p:attrNameLst>
                                              <p:attrName>ppt_x</p:attrName>
                                            </p:attrNameLst>
                                          </p:cBhvr>
                                          <p:tavLst>
                                            <p:tav tm="0">
                                              <p:val>
                                                <p:strVal val="1+#ppt_w/2"/>
                                              </p:val>
                                            </p:tav>
                                            <p:tav tm="100000">
                                              <p:val>
                                                <p:strVal val="#ppt_x"/>
                                              </p:val>
                                            </p:tav>
                                          </p:tavLst>
                                        </p:anim>
                                        <p:anim calcmode="lin" valueType="num">
                                          <p:cBhvr additive="base">
                                            <p:cTn id="37" dur="750" fill="hold"/>
                                            <p:tgtEl>
                                              <p:spTgt spid="1021"/>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1022"/>
                                            </p:tgtEl>
                                            <p:attrNameLst>
                                              <p:attrName>style.visibility</p:attrName>
                                            </p:attrNameLst>
                                          </p:cBhvr>
                                          <p:to>
                                            <p:strVal val="visible"/>
                                          </p:to>
                                        </p:set>
                                        <p:anim calcmode="lin" valueType="num">
                                          <p:cBhvr additive="base">
                                            <p:cTn id="40" dur="750" fill="hold"/>
                                            <p:tgtEl>
                                              <p:spTgt spid="1022"/>
                                            </p:tgtEl>
                                            <p:attrNameLst>
                                              <p:attrName>ppt_x</p:attrName>
                                            </p:attrNameLst>
                                          </p:cBhvr>
                                          <p:tavLst>
                                            <p:tav tm="0">
                                              <p:val>
                                                <p:strVal val="1+#ppt_w/2"/>
                                              </p:val>
                                            </p:tav>
                                            <p:tav tm="100000">
                                              <p:val>
                                                <p:strVal val="#ppt_x"/>
                                              </p:val>
                                            </p:tav>
                                          </p:tavLst>
                                        </p:anim>
                                        <p:anim calcmode="lin" valueType="num">
                                          <p:cBhvr additive="base">
                                            <p:cTn id="41" dur="750" fill="hold"/>
                                            <p:tgtEl>
                                              <p:spTgt spid="1022"/>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0"/>
                                      </p:stCondLst>
                                      <p:childTnLst>
                                        <p:set>
                                          <p:cBhvr>
                                            <p:cTn id="43" dur="1" fill="hold">
                                              <p:stCondLst>
                                                <p:cond delay="0"/>
                                              </p:stCondLst>
                                            </p:cTn>
                                            <p:tgtEl>
                                              <p:spTgt spid="1025"/>
                                            </p:tgtEl>
                                            <p:attrNameLst>
                                              <p:attrName>style.visibility</p:attrName>
                                            </p:attrNameLst>
                                          </p:cBhvr>
                                          <p:to>
                                            <p:strVal val="visible"/>
                                          </p:to>
                                        </p:set>
                                        <p:anim calcmode="lin" valueType="num">
                                          <p:cBhvr additive="base">
                                            <p:cTn id="44" dur="750" fill="hold"/>
                                            <p:tgtEl>
                                              <p:spTgt spid="1025"/>
                                            </p:tgtEl>
                                            <p:attrNameLst>
                                              <p:attrName>ppt_x</p:attrName>
                                            </p:attrNameLst>
                                          </p:cBhvr>
                                          <p:tavLst>
                                            <p:tav tm="0">
                                              <p:val>
                                                <p:strVal val="1+#ppt_w/2"/>
                                              </p:val>
                                            </p:tav>
                                            <p:tav tm="100000">
                                              <p:val>
                                                <p:strVal val="#ppt_x"/>
                                              </p:val>
                                            </p:tav>
                                          </p:tavLst>
                                        </p:anim>
                                        <p:anim calcmode="lin" valueType="num">
                                          <p:cBhvr additive="base">
                                            <p:cTn id="45" dur="750" fill="hold"/>
                                            <p:tgtEl>
                                              <p:spTgt spid="1025"/>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additive="base">
                                            <p:cTn id="48" dur="750" fill="hold"/>
                                            <p:tgtEl>
                                              <p:spTgt spid="1026"/>
                                            </p:tgtEl>
                                            <p:attrNameLst>
                                              <p:attrName>ppt_x</p:attrName>
                                            </p:attrNameLst>
                                          </p:cBhvr>
                                          <p:tavLst>
                                            <p:tav tm="0">
                                              <p:val>
                                                <p:strVal val="1+#ppt_w/2"/>
                                              </p:val>
                                            </p:tav>
                                            <p:tav tm="100000">
                                              <p:val>
                                                <p:strVal val="#ppt_x"/>
                                              </p:val>
                                            </p:tav>
                                          </p:tavLst>
                                        </p:anim>
                                        <p:anim calcmode="lin" valueType="num">
                                          <p:cBhvr additive="base">
                                            <p:cTn id="49" dur="75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 grpId="0"/>
          <p:bldP spid="1020" grpId="0"/>
          <p:bldP spid="1021" grpId="0" animBg="1"/>
          <p:bldP spid="1022" grpId="0" animBg="1"/>
          <p:bldP spid="1023" grpId="0"/>
          <p:bldP spid="1024" grpId="0"/>
          <p:bldP spid="1025" grpId="0" animBg="1"/>
          <p:bldP spid="1026" grpId="0" animBg="1"/>
          <p:bldP spid="30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44" name="34 Rectángulo"/>
          <p:cNvSpPr/>
          <p:nvPr/>
        </p:nvSpPr>
        <p:spPr bwMode="auto">
          <a:xfrm>
            <a:off x="0" y="-26782"/>
            <a:ext cx="9144000" cy="5143500"/>
          </a:xfrm>
          <a:prstGeom prst="rect">
            <a:avLst/>
          </a:prstGeom>
          <a:gradFill flip="none" rotWithShape="1">
            <a:gsLst>
              <a:gs pos="4000">
                <a:srgbClr val="7030A0">
                  <a:alpha val="75000"/>
                </a:srgbClr>
              </a:gs>
              <a:gs pos="100000">
                <a:schemeClr val="accent5">
                  <a:alpha val="41000"/>
                </a:schemeClr>
              </a:gs>
            </a:gsLst>
            <a:lin ang="0" scaled="1"/>
            <a:tileRect/>
          </a:gradFill>
          <a:ln>
            <a:noFill/>
          </a:ln>
        </p:spPr>
        <p:txBody>
          <a:bodyPr lIns="0" tIns="0" rIns="0" bIns="0" rtlCol="0" anchor="ctr"/>
          <a:lstStyle/>
          <a:p>
            <a:pPr algn="ctr" defTabSz="868680"/>
            <a:endParaRPr lang="es-SV"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grpSp>
        <p:nvGrpSpPr>
          <p:cNvPr id="3" name="Group 15"/>
          <p:cNvGrpSpPr/>
          <p:nvPr/>
        </p:nvGrpSpPr>
        <p:grpSpPr bwMode="auto">
          <a:xfrm>
            <a:off x="3919146" y="1181361"/>
            <a:ext cx="1273175" cy="1273175"/>
            <a:chOff x="5459410" y="1699315"/>
            <a:chExt cx="1273180" cy="1273180"/>
          </a:xfrm>
        </p:grpSpPr>
        <p:sp>
          <p:nvSpPr>
            <p:cNvPr id="4" name="Freeform 9"/>
            <p:cNvSpPr>
              <a:spLocks noEditPoints="1"/>
            </p:cNvSpPr>
            <p:nvPr/>
          </p:nvSpPr>
          <p:spPr bwMode="auto">
            <a:xfrm>
              <a:off x="5459410" y="1699315"/>
              <a:ext cx="1273180" cy="1273180"/>
            </a:xfrm>
            <a:custGeom>
              <a:avLst/>
              <a:gdLst>
                <a:gd name="T0" fmla="*/ 636590 w 1024"/>
                <a:gd name="T1" fmla="*/ 0 h 1024"/>
                <a:gd name="T2" fmla="*/ 0 w 1024"/>
                <a:gd name="T3" fmla="*/ 636590 h 1024"/>
                <a:gd name="T4" fmla="*/ 636590 w 1024"/>
                <a:gd name="T5" fmla="*/ 1273180 h 1024"/>
                <a:gd name="T6" fmla="*/ 1273180 w 1024"/>
                <a:gd name="T7" fmla="*/ 636590 h 1024"/>
                <a:gd name="T8" fmla="*/ 636590 w 1024"/>
                <a:gd name="T9" fmla="*/ 0 h 1024"/>
                <a:gd name="T10" fmla="*/ 636590 w 1024"/>
                <a:gd name="T11" fmla="*/ 1182416 h 1024"/>
                <a:gd name="T12" fmla="*/ 90764 w 1024"/>
                <a:gd name="T13" fmla="*/ 636590 h 1024"/>
                <a:gd name="T14" fmla="*/ 636590 w 1024"/>
                <a:gd name="T15" fmla="*/ 90764 h 1024"/>
                <a:gd name="T16" fmla="*/ 1182416 w 1024"/>
                <a:gd name="T17" fmla="*/ 636590 h 1024"/>
                <a:gd name="T18" fmla="*/ 636590 w 1024"/>
                <a:gd name="T19" fmla="*/ 1182416 h 1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88365" eaLnBrk="0" fontAlgn="base" hangingPunct="0">
                <a:spcBef>
                  <a:spcPct val="0"/>
                </a:spcBef>
                <a:spcAft>
                  <a:spcPct val="0"/>
                </a:spcAft>
              </a:pPr>
              <a:endParaRPr lang="zh-CN" altLang="en-US" kern="0">
                <a:solidFill>
                  <a:prstClr val="black"/>
                </a:solidFill>
                <a:latin typeface="Lato Light" pitchFamily="34" charset="0"/>
              </a:endParaRPr>
            </a:p>
          </p:txBody>
        </p:sp>
        <p:grpSp>
          <p:nvGrpSpPr>
            <p:cNvPr id="5" name="Group 17"/>
            <p:cNvGrpSpPr/>
            <p:nvPr/>
          </p:nvGrpSpPr>
          <p:grpSpPr>
            <a:xfrm>
              <a:off x="5853364" y="2077003"/>
              <a:ext cx="485272" cy="517804"/>
              <a:chOff x="4763" y="3175"/>
              <a:chExt cx="1136650" cy="1212850"/>
            </a:xfrm>
            <a:solidFill>
              <a:sysClr val="window" lastClr="FFFFFF"/>
            </a:solidFill>
          </p:grpSpPr>
          <p:sp>
            <p:nvSpPr>
              <p:cNvPr id="6" name="Rectangle 13"/>
              <p:cNvSpPr>
                <a:spLocks noChangeArrowheads="1"/>
              </p:cNvSpPr>
              <p:nvPr/>
            </p:nvSpPr>
            <p:spPr bwMode="auto">
              <a:xfrm>
                <a:off x="80963" y="762000"/>
                <a:ext cx="454025" cy="454025"/>
              </a:xfrm>
              <a:prstGeom prst="rect">
                <a:avLst/>
              </a:prstGeom>
              <a:grpFill/>
              <a:ln>
                <a:noFill/>
              </a:ln>
            </p:spPr>
            <p:txBody>
              <a:bodyPr/>
              <a:lstStyle/>
              <a:p>
                <a:pPr defTabSz="888365">
                  <a:defRPr/>
                </a:pPr>
                <a:endParaRPr lang="id-ID" kern="0">
                  <a:solidFill>
                    <a:prstClr val="black"/>
                  </a:solidFill>
                  <a:latin typeface="Lato Light"/>
                </a:endParaRPr>
              </a:p>
            </p:txBody>
          </p:sp>
          <p:sp>
            <p:nvSpPr>
              <p:cNvPr id="7" name="Rectangle 14"/>
              <p:cNvSpPr>
                <a:spLocks noChangeArrowheads="1"/>
              </p:cNvSpPr>
              <p:nvPr/>
            </p:nvSpPr>
            <p:spPr bwMode="auto">
              <a:xfrm>
                <a:off x="611188" y="762000"/>
                <a:ext cx="454025" cy="454025"/>
              </a:xfrm>
              <a:prstGeom prst="rect">
                <a:avLst/>
              </a:prstGeom>
              <a:grpFill/>
              <a:ln>
                <a:noFill/>
              </a:ln>
            </p:spPr>
            <p:txBody>
              <a:bodyPr/>
              <a:lstStyle/>
              <a:p>
                <a:pPr defTabSz="888365">
                  <a:defRPr/>
                </a:pPr>
                <a:endParaRPr lang="id-ID" kern="0">
                  <a:solidFill>
                    <a:prstClr val="black"/>
                  </a:solidFill>
                  <a:latin typeface="Lato Light"/>
                </a:endParaRPr>
              </a:p>
            </p:txBody>
          </p:sp>
          <p:sp>
            <p:nvSpPr>
              <p:cNvPr id="8" name="Freeform 15"/>
              <p:cNvSpPr>
                <a:spLocks noEditPoints="1"/>
              </p:cNvSpPr>
              <p:nvPr/>
            </p:nvSpPr>
            <p:spPr bwMode="auto">
              <a:xfrm>
                <a:off x="4763" y="3175"/>
                <a:ext cx="1136650" cy="682625"/>
              </a:xfrm>
              <a:custGeom>
                <a:avLst/>
                <a:gdLst>
                  <a:gd name="T0" fmla="*/ 180 w 300"/>
                  <a:gd name="T1" fmla="*/ 100 h 180"/>
                  <a:gd name="T2" fmla="*/ 180 w 300"/>
                  <a:gd name="T3" fmla="*/ 99 h 180"/>
                  <a:gd name="T4" fmla="*/ 260 w 300"/>
                  <a:gd name="T5" fmla="*/ 50 h 180"/>
                  <a:gd name="T6" fmla="*/ 210 w 300"/>
                  <a:gd name="T7" fmla="*/ 0 h 180"/>
                  <a:gd name="T8" fmla="*/ 161 w 300"/>
                  <a:gd name="T9" fmla="*/ 80 h 180"/>
                  <a:gd name="T10" fmla="*/ 160 w 300"/>
                  <a:gd name="T11" fmla="*/ 80 h 180"/>
                  <a:gd name="T12" fmla="*/ 140 w 300"/>
                  <a:gd name="T13" fmla="*/ 80 h 180"/>
                  <a:gd name="T14" fmla="*/ 139 w 300"/>
                  <a:gd name="T15" fmla="*/ 80 h 180"/>
                  <a:gd name="T16" fmla="*/ 90 w 300"/>
                  <a:gd name="T17" fmla="*/ 0 h 180"/>
                  <a:gd name="T18" fmla="*/ 40 w 300"/>
                  <a:gd name="T19" fmla="*/ 50 h 180"/>
                  <a:gd name="T20" fmla="*/ 120 w 300"/>
                  <a:gd name="T21" fmla="*/ 99 h 180"/>
                  <a:gd name="T22" fmla="*/ 120 w 300"/>
                  <a:gd name="T23" fmla="*/ 100 h 180"/>
                  <a:gd name="T24" fmla="*/ 0 w 300"/>
                  <a:gd name="T25" fmla="*/ 100 h 180"/>
                  <a:gd name="T26" fmla="*/ 0 w 300"/>
                  <a:gd name="T27" fmla="*/ 180 h 180"/>
                  <a:gd name="T28" fmla="*/ 140 w 300"/>
                  <a:gd name="T29" fmla="*/ 180 h 180"/>
                  <a:gd name="T30" fmla="*/ 140 w 300"/>
                  <a:gd name="T31" fmla="*/ 100 h 180"/>
                  <a:gd name="T32" fmla="*/ 160 w 300"/>
                  <a:gd name="T33" fmla="*/ 100 h 180"/>
                  <a:gd name="T34" fmla="*/ 160 w 300"/>
                  <a:gd name="T35" fmla="*/ 180 h 180"/>
                  <a:gd name="T36" fmla="*/ 300 w 300"/>
                  <a:gd name="T37" fmla="*/ 180 h 180"/>
                  <a:gd name="T38" fmla="*/ 300 w 300"/>
                  <a:gd name="T39" fmla="*/ 100 h 180"/>
                  <a:gd name="T40" fmla="*/ 180 w 300"/>
                  <a:gd name="T41" fmla="*/ 100 h 180"/>
                  <a:gd name="T42" fmla="*/ 60 w 300"/>
                  <a:gd name="T43" fmla="*/ 50 h 180"/>
                  <a:gd name="T44" fmla="*/ 90 w 300"/>
                  <a:gd name="T45" fmla="*/ 20 h 180"/>
                  <a:gd name="T46" fmla="*/ 119 w 300"/>
                  <a:gd name="T47" fmla="*/ 79 h 180"/>
                  <a:gd name="T48" fmla="*/ 60 w 300"/>
                  <a:gd name="T49" fmla="*/ 50 h 180"/>
                  <a:gd name="T50" fmla="*/ 210 w 300"/>
                  <a:gd name="T51" fmla="*/ 20 h 180"/>
                  <a:gd name="T52" fmla="*/ 240 w 300"/>
                  <a:gd name="T53" fmla="*/ 50 h 180"/>
                  <a:gd name="T54" fmla="*/ 181 w 300"/>
                  <a:gd name="T55" fmla="*/ 79 h 180"/>
                  <a:gd name="T56" fmla="*/ 210 w 300"/>
                  <a:gd name="T57" fmla="*/ 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180">
                    <a:moveTo>
                      <a:pt x="180" y="100"/>
                    </a:moveTo>
                    <a:cubicBezTo>
                      <a:pt x="180" y="99"/>
                      <a:pt x="180" y="99"/>
                      <a:pt x="180" y="99"/>
                    </a:cubicBezTo>
                    <a:cubicBezTo>
                      <a:pt x="209" y="96"/>
                      <a:pt x="260" y="86"/>
                      <a:pt x="260" y="50"/>
                    </a:cubicBezTo>
                    <a:cubicBezTo>
                      <a:pt x="260" y="25"/>
                      <a:pt x="235" y="0"/>
                      <a:pt x="210" y="0"/>
                    </a:cubicBezTo>
                    <a:cubicBezTo>
                      <a:pt x="187" y="0"/>
                      <a:pt x="165" y="21"/>
                      <a:pt x="161" y="80"/>
                    </a:cubicBezTo>
                    <a:cubicBezTo>
                      <a:pt x="160" y="80"/>
                      <a:pt x="160" y="80"/>
                      <a:pt x="160" y="80"/>
                    </a:cubicBezTo>
                    <a:cubicBezTo>
                      <a:pt x="140" y="80"/>
                      <a:pt x="140" y="80"/>
                      <a:pt x="140" y="80"/>
                    </a:cubicBezTo>
                    <a:cubicBezTo>
                      <a:pt x="139" y="80"/>
                      <a:pt x="139" y="80"/>
                      <a:pt x="139" y="80"/>
                    </a:cubicBezTo>
                    <a:cubicBezTo>
                      <a:pt x="135" y="21"/>
                      <a:pt x="113" y="0"/>
                      <a:pt x="90" y="0"/>
                    </a:cubicBezTo>
                    <a:cubicBezTo>
                      <a:pt x="65" y="0"/>
                      <a:pt x="40" y="25"/>
                      <a:pt x="40" y="50"/>
                    </a:cubicBezTo>
                    <a:cubicBezTo>
                      <a:pt x="40" y="86"/>
                      <a:pt x="91" y="96"/>
                      <a:pt x="120" y="99"/>
                    </a:cubicBezTo>
                    <a:cubicBezTo>
                      <a:pt x="120" y="100"/>
                      <a:pt x="120" y="100"/>
                      <a:pt x="120" y="100"/>
                    </a:cubicBezTo>
                    <a:cubicBezTo>
                      <a:pt x="0" y="100"/>
                      <a:pt x="0" y="100"/>
                      <a:pt x="0" y="100"/>
                    </a:cubicBezTo>
                    <a:cubicBezTo>
                      <a:pt x="0" y="180"/>
                      <a:pt x="0" y="180"/>
                      <a:pt x="0" y="180"/>
                    </a:cubicBezTo>
                    <a:cubicBezTo>
                      <a:pt x="140" y="180"/>
                      <a:pt x="140" y="180"/>
                      <a:pt x="140" y="180"/>
                    </a:cubicBezTo>
                    <a:cubicBezTo>
                      <a:pt x="140" y="100"/>
                      <a:pt x="140" y="100"/>
                      <a:pt x="140" y="100"/>
                    </a:cubicBezTo>
                    <a:cubicBezTo>
                      <a:pt x="160" y="100"/>
                      <a:pt x="160" y="100"/>
                      <a:pt x="160" y="100"/>
                    </a:cubicBezTo>
                    <a:cubicBezTo>
                      <a:pt x="160" y="180"/>
                      <a:pt x="160" y="180"/>
                      <a:pt x="160" y="180"/>
                    </a:cubicBezTo>
                    <a:cubicBezTo>
                      <a:pt x="300" y="180"/>
                      <a:pt x="300" y="180"/>
                      <a:pt x="300" y="180"/>
                    </a:cubicBezTo>
                    <a:cubicBezTo>
                      <a:pt x="300" y="100"/>
                      <a:pt x="300" y="100"/>
                      <a:pt x="300" y="100"/>
                    </a:cubicBezTo>
                    <a:lnTo>
                      <a:pt x="180" y="100"/>
                    </a:lnTo>
                    <a:close/>
                    <a:moveTo>
                      <a:pt x="60" y="50"/>
                    </a:moveTo>
                    <a:cubicBezTo>
                      <a:pt x="60" y="36"/>
                      <a:pt x="76" y="20"/>
                      <a:pt x="90" y="20"/>
                    </a:cubicBezTo>
                    <a:cubicBezTo>
                      <a:pt x="105" y="20"/>
                      <a:pt x="116" y="42"/>
                      <a:pt x="119" y="79"/>
                    </a:cubicBezTo>
                    <a:cubicBezTo>
                      <a:pt x="92" y="76"/>
                      <a:pt x="60" y="67"/>
                      <a:pt x="60" y="50"/>
                    </a:cubicBezTo>
                    <a:close/>
                    <a:moveTo>
                      <a:pt x="210" y="20"/>
                    </a:moveTo>
                    <a:cubicBezTo>
                      <a:pt x="224" y="20"/>
                      <a:pt x="240" y="36"/>
                      <a:pt x="240" y="50"/>
                    </a:cubicBezTo>
                    <a:cubicBezTo>
                      <a:pt x="240" y="66"/>
                      <a:pt x="208" y="76"/>
                      <a:pt x="181" y="79"/>
                    </a:cubicBezTo>
                    <a:cubicBezTo>
                      <a:pt x="184" y="42"/>
                      <a:pt x="195" y="20"/>
                      <a:pt x="210" y="20"/>
                    </a:cubicBezTo>
                    <a:close/>
                  </a:path>
                </a:pathLst>
              </a:custGeom>
              <a:grpFill/>
              <a:ln>
                <a:noFill/>
              </a:ln>
            </p:spPr>
            <p:txBody>
              <a:bodyPr/>
              <a:lstStyle/>
              <a:p>
                <a:pPr defTabSz="888365">
                  <a:defRPr/>
                </a:pPr>
                <a:endParaRPr lang="id-ID" kern="0">
                  <a:solidFill>
                    <a:prstClr val="black"/>
                  </a:solidFill>
                  <a:latin typeface="Lato Light"/>
                </a:endParaRPr>
              </a:p>
            </p:txBody>
          </p:sp>
        </p:grpSp>
      </p:grpSp>
      <p:sp>
        <p:nvSpPr>
          <p:cNvPr id="9" name="直角三角形 11"/>
          <p:cNvSpPr/>
          <p:nvPr/>
        </p:nvSpPr>
        <p:spPr>
          <a:xfrm rot="19166180">
            <a:off x="2218887" y="-2143044"/>
            <a:ext cx="4896544" cy="4733076"/>
          </a:xfrm>
          <a:custGeom>
            <a:avLst/>
            <a:gdLst>
              <a:gd name="connsiteX0" fmla="*/ 0 w 4896544"/>
              <a:gd name="connsiteY0" fmla="*/ 4166567 h 4166567"/>
              <a:gd name="connsiteX1" fmla="*/ 0 w 4896544"/>
              <a:gd name="connsiteY1" fmla="*/ 0 h 4166567"/>
              <a:gd name="connsiteX2" fmla="*/ 4896544 w 4896544"/>
              <a:gd name="connsiteY2" fmla="*/ 4166567 h 4166567"/>
              <a:gd name="connsiteX3" fmla="*/ 0 w 4896544"/>
              <a:gd name="connsiteY3" fmla="*/ 4166567 h 4166567"/>
              <a:gd name="connsiteX0-1" fmla="*/ 797134 w 4896544"/>
              <a:gd name="connsiteY0-2" fmla="*/ 4390380 h 4390380"/>
              <a:gd name="connsiteX1-3" fmla="*/ 0 w 4896544"/>
              <a:gd name="connsiteY1-4" fmla="*/ 0 h 4390380"/>
              <a:gd name="connsiteX2-5" fmla="*/ 4896544 w 4896544"/>
              <a:gd name="connsiteY2-6" fmla="*/ 4166567 h 4390380"/>
              <a:gd name="connsiteX3-7" fmla="*/ 797134 w 4896544"/>
              <a:gd name="connsiteY3-8" fmla="*/ 4390380 h 4390380"/>
              <a:gd name="connsiteX0-9" fmla="*/ 360492 w 4896544"/>
              <a:gd name="connsiteY0-10" fmla="*/ 4733076 h 4733076"/>
              <a:gd name="connsiteX1-11" fmla="*/ 0 w 4896544"/>
              <a:gd name="connsiteY1-12" fmla="*/ 0 h 4733076"/>
              <a:gd name="connsiteX2-13" fmla="*/ 4896544 w 4896544"/>
              <a:gd name="connsiteY2-14" fmla="*/ 4166567 h 4733076"/>
              <a:gd name="connsiteX3-15" fmla="*/ 360492 w 4896544"/>
              <a:gd name="connsiteY3-16" fmla="*/ 4733076 h 4733076"/>
            </a:gdLst>
            <a:ahLst/>
            <a:cxnLst>
              <a:cxn ang="0">
                <a:pos x="connsiteX0-1" y="connsiteY0-2"/>
              </a:cxn>
              <a:cxn ang="0">
                <a:pos x="connsiteX1-3" y="connsiteY1-4"/>
              </a:cxn>
              <a:cxn ang="0">
                <a:pos x="connsiteX2-5" y="connsiteY2-6"/>
              </a:cxn>
              <a:cxn ang="0">
                <a:pos x="connsiteX3-7" y="connsiteY3-8"/>
              </a:cxn>
            </a:cxnLst>
            <a:rect l="l" t="t" r="r" b="b"/>
            <a:pathLst>
              <a:path w="4896544" h="4733076">
                <a:moveTo>
                  <a:pt x="360492" y="4733076"/>
                </a:moveTo>
                <a:lnTo>
                  <a:pt x="0" y="0"/>
                </a:lnTo>
                <a:lnTo>
                  <a:pt x="4896544" y="4166567"/>
                </a:lnTo>
                <a:lnTo>
                  <a:pt x="360492" y="4733076"/>
                </a:lnTo>
                <a:close/>
              </a:path>
            </a:pathLst>
          </a:custGeom>
          <a:gradFill flip="none" rotWithShape="0">
            <a:gsLst>
              <a:gs pos="100000">
                <a:srgbClr val="7030A0">
                  <a:alpha val="69000"/>
                </a:srgbClr>
              </a:gs>
              <a:gs pos="66000">
                <a:schemeClr val="accent6">
                  <a:lumMod val="75000"/>
                  <a:alpha val="0"/>
                </a:schemeClr>
              </a:gs>
              <a:gs pos="2000">
                <a:srgbClr val="0070C0">
                  <a:alpha val="40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8860" tIns="44410" rIns="88860" bIns="44410" spcCol="0" rtlCol="0" anchor="ctr"/>
          <a:lstStyle/>
          <a:p>
            <a:pPr algn="ctr"/>
            <a:endParaRPr lang="zh-CN" altLang="en-US">
              <a:solidFill>
                <a:srgbClr val="FFFFFF"/>
              </a:solidFill>
            </a:endParaRPr>
          </a:p>
        </p:txBody>
      </p:sp>
      <p:sp>
        <p:nvSpPr>
          <p:cNvPr id="10" name="Title 10"/>
          <p:cNvSpPr txBox="1"/>
          <p:nvPr/>
        </p:nvSpPr>
        <p:spPr bwMode="auto">
          <a:xfrm>
            <a:off x="82799" y="483518"/>
            <a:ext cx="914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60" tIns="44410" rIns="88860" bIns="44410" numCol="1" anchor="b" anchorCtr="0" compatLnSpc="1">
            <a:noAutofit/>
          </a:bodyPr>
          <a:lstStyle>
            <a:lvl1pPr algn="ctr" rtl="0" fontAlgn="base">
              <a:lnSpc>
                <a:spcPct val="90000"/>
              </a:lnSpc>
              <a:spcBef>
                <a:spcPct val="0"/>
              </a:spcBef>
              <a:spcAft>
                <a:spcPct val="0"/>
              </a:spcAft>
              <a:defRPr sz="4000" kern="12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2pPr>
            <a:lvl3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3pPr>
            <a:lvl4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4pPr>
            <a:lvl5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5pPr>
            <a:lvl6pPr marL="4572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6pPr>
            <a:lvl7pPr marL="9144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7pPr>
            <a:lvl8pPr marL="13716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8pPr>
            <a:lvl9pPr marL="18288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9pPr>
          </a:lstStyle>
          <a:p>
            <a:pPr defTabSz="888365"/>
            <a:r>
              <a:rPr lang="en-US" altLang="zh-CN" sz="6000" dirty="0">
                <a:solidFill>
                  <a:sysClr val="window" lastClr="FFFFFF"/>
                </a:solidFill>
              </a:rPr>
              <a:t>PART  2</a:t>
            </a:r>
            <a:endParaRPr lang="en-AU" altLang="zh-CN" sz="6000" dirty="0">
              <a:solidFill>
                <a:sysClr val="window" lastClr="FFFFFF"/>
              </a:solidFill>
            </a:endParaRPr>
          </a:p>
        </p:txBody>
      </p:sp>
      <p:sp>
        <p:nvSpPr>
          <p:cNvPr id="11" name="Subtitle 11"/>
          <p:cNvSpPr txBox="1"/>
          <p:nvPr/>
        </p:nvSpPr>
        <p:spPr bwMode="auto">
          <a:xfrm>
            <a:off x="-129452" y="3426083"/>
            <a:ext cx="9144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60" tIns="44410" rIns="88860" bIns="44410" numCol="1" anchor="t" anchorCtr="0" compatLnSpc="1">
            <a:normAutofit/>
          </a:bodyPr>
          <a:lstStyle>
            <a:lvl1pPr marL="0" indent="0" algn="ctr" rtl="0" fontAlgn="base">
              <a:lnSpc>
                <a:spcPct val="90000"/>
              </a:lnSpc>
              <a:spcBef>
                <a:spcPts val="1000"/>
              </a:spcBef>
              <a:spcAft>
                <a:spcPct val="0"/>
              </a:spcAft>
              <a:buFont typeface="Arial" panose="020B0604020202020204" pitchFamily="34" charset="0"/>
              <a:buNone/>
              <a:defRPr sz="1400" kern="1200">
                <a:solidFill>
                  <a:schemeClr val="bg1">
                    <a:lumMod val="50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rgbClr val="7F7F7F"/>
                </a:solidFill>
                <a:latin typeface="Roboto" panose="02000000000000000000" pitchFamily="2" charset="0"/>
                <a:ea typeface="Roboto" panose="02000000000000000000" pitchFamily="2" charset="0"/>
                <a:cs typeface="Roboto" panose="02000000000000000000" pitchFamily="2" charset="0"/>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rgbClr val="7F7F7F"/>
                </a:solidFill>
                <a:latin typeface="Roboto" panose="02000000000000000000" pitchFamily="2" charset="0"/>
                <a:ea typeface="Roboto" panose="02000000000000000000" pitchFamily="2" charset="0"/>
                <a:cs typeface="Roboto" panose="02000000000000000000" pitchFamily="2" charset="0"/>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rgbClr val="7F7F7F"/>
                </a:solidFill>
                <a:latin typeface="Roboto" panose="02000000000000000000" pitchFamily="2" charset="0"/>
                <a:ea typeface="Roboto" panose="02000000000000000000" pitchFamily="2" charset="0"/>
                <a:cs typeface="Roboto" panose="02000000000000000000" pitchFamily="2" charset="0"/>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rgbClr val="7F7F7F"/>
                </a:solidFill>
                <a:latin typeface="Roboto" panose="02000000000000000000" pitchFamily="2" charset="0"/>
                <a:ea typeface="Roboto" panose="02000000000000000000" pitchFamily="2" charset="0"/>
                <a:cs typeface="Roboto" panose="02000000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88365"/>
            <a:r>
              <a:rPr lang="id-ID" altLang="zh-CN" dirty="0" smtClean="0">
                <a:solidFill>
                  <a:sysClr val="window" lastClr="FFFFFF"/>
                </a:solidFill>
              </a:rPr>
              <a:t>Various iconic object for your presentation</a:t>
            </a:r>
            <a:endParaRPr lang="en-AU" altLang="zh-CN" dirty="0" smtClean="0">
              <a:solidFill>
                <a:sysClr val="window" lastClr="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3"/>
          <p:cNvSpPr/>
          <p:nvPr/>
        </p:nvSpPr>
        <p:spPr bwMode="auto">
          <a:xfrm>
            <a:off x="0" y="1390505"/>
            <a:ext cx="9144000" cy="1132171"/>
          </a:xfrm>
          <a:prstGeom prst="rect">
            <a:avLst/>
          </a:prstGeom>
          <a:solidFill>
            <a:schemeClr val="accent4"/>
          </a:solidFill>
          <a:ln>
            <a:noFill/>
          </a:ln>
        </p:spPr>
        <p:txBody>
          <a:bodyPr lIns="0" tIns="0" rIns="0" bIns="0" rtlCol="0" anchor="ctr"/>
          <a:lstStyle/>
          <a:p>
            <a:pPr algn="ctr" defTabSz="869315"/>
            <a:endParaRPr lang="es-ES">
              <a:solidFill>
                <a:srgbClr val="000000"/>
              </a:solidFill>
            </a:endParaRPr>
          </a:p>
        </p:txBody>
      </p:sp>
      <p:sp>
        <p:nvSpPr>
          <p:cNvPr id="14" name="Rectángulo 13"/>
          <p:cNvSpPr/>
          <p:nvPr/>
        </p:nvSpPr>
        <p:spPr bwMode="auto">
          <a:xfrm>
            <a:off x="0" y="1345271"/>
            <a:ext cx="9144000" cy="1132171"/>
          </a:xfrm>
          <a:prstGeom prst="rect">
            <a:avLst/>
          </a:prstGeom>
          <a:gradFill>
            <a:gsLst>
              <a:gs pos="96000">
                <a:srgbClr val="7030A0">
                  <a:alpha val="76000"/>
                </a:srgbClr>
              </a:gs>
              <a:gs pos="0">
                <a:srgbClr val="0070C0">
                  <a:alpha val="57000"/>
                </a:srgbClr>
              </a:gs>
              <a:gs pos="46000">
                <a:srgbClr val="002060">
                  <a:alpha val="48000"/>
                </a:srgbClr>
              </a:gs>
            </a:gsLst>
            <a:lin ang="5400000" scaled="1"/>
          </a:gradFill>
          <a:ln>
            <a:noFill/>
          </a:ln>
        </p:spPr>
        <p:txBody>
          <a:bodyPr lIns="0" tIns="0" rIns="0" bIns="0" rtlCol="0" anchor="ctr"/>
          <a:lstStyle/>
          <a:p>
            <a:pPr algn="ctr" defTabSz="869950"/>
            <a:endParaRPr lang="es-ES"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
          <p:cNvSpPr/>
          <p:nvPr/>
        </p:nvSpPr>
        <p:spPr>
          <a:xfrm>
            <a:off x="4368459" y="1519377"/>
            <a:ext cx="3949964" cy="475848"/>
          </a:xfrm>
          <a:prstGeom prst="rect">
            <a:avLst/>
          </a:prstGeom>
        </p:spPr>
        <p:txBody>
          <a:bodyPr wrap="square" lIns="87145" tIns="43599" rIns="87145" bIns="43599">
            <a:spAutoFit/>
          </a:bodyPr>
          <a:lstStyle/>
          <a:p>
            <a:pPr algn="just" defTabSz="869315">
              <a:lnSpc>
                <a:spcPct val="120000"/>
              </a:lnSpc>
            </a:pPr>
            <a:r>
              <a:rPr lang="en-US" sz="700" dirty="0">
                <a:solidFill>
                  <a:srgbClr val="FFFFFF"/>
                </a:solidFill>
                <a:latin typeface="Source Sans Pro" panose="020B0503030403020204" pitchFamily="34" charset="0"/>
              </a:rPr>
              <a:t>Duis arcu tortor, suscipit eget, </a:t>
            </a:r>
            <a:r>
              <a:rPr lang="en-US" sz="700" dirty="0" err="1">
                <a:solidFill>
                  <a:srgbClr val="FFFFFF"/>
                </a:solidFill>
                <a:latin typeface="Source Sans Pro" panose="020B0503030403020204" pitchFamily="34" charset="0"/>
              </a:rPr>
              <a:t>imperdiet</a:t>
            </a:r>
            <a:r>
              <a:rPr lang="en-US" sz="700" dirty="0">
                <a:solidFill>
                  <a:srgbClr val="FFFFFF"/>
                </a:solidFill>
                <a:latin typeface="Source Sans Pro" panose="020B0503030403020204" pitchFamily="34" charset="0"/>
              </a:rPr>
              <a:t> nec, </a:t>
            </a:r>
            <a:r>
              <a:rPr lang="en-US" sz="700" dirty="0" err="1">
                <a:solidFill>
                  <a:srgbClr val="FFFFFF"/>
                </a:solidFill>
                <a:latin typeface="Source Sans Pro" panose="020B0503030403020204" pitchFamily="34" charset="0"/>
              </a:rPr>
              <a:t>imperdiet</a:t>
            </a:r>
            <a:r>
              <a:rPr lang="en-US" sz="700" dirty="0">
                <a:solidFill>
                  <a:srgbClr val="FFFFFF"/>
                </a:solidFill>
                <a:latin typeface="Source Sans Pro" panose="020B0503030403020204" pitchFamily="34" charset="0"/>
              </a:rPr>
              <a:t> iaculis, ipsum. Sed aliquam ultrices mauris. Integer ante arcu, accumsan a, consectetuer eget, posuere ut, mauris. Praesent adipiscing. Phasellus </a:t>
            </a:r>
            <a:r>
              <a:rPr lang="en-US" sz="700" dirty="0" err="1">
                <a:solidFill>
                  <a:srgbClr val="FFFFFF"/>
                </a:solidFill>
                <a:latin typeface="Source Sans Pro" panose="020B0503030403020204" pitchFamily="34" charset="0"/>
              </a:rPr>
              <a:t>ullamcorper</a:t>
            </a:r>
            <a:r>
              <a:rPr lang="en-US" sz="700" dirty="0">
                <a:solidFill>
                  <a:srgbClr val="FFFFFF"/>
                </a:solidFill>
                <a:latin typeface="Source Sans Pro" panose="020B0503030403020204" pitchFamily="34" charset="0"/>
              </a:rPr>
              <a:t>.</a:t>
            </a:r>
          </a:p>
          <a:p>
            <a:pPr algn="just" defTabSz="869315">
              <a:lnSpc>
                <a:spcPct val="120000"/>
              </a:lnSpc>
            </a:pPr>
            <a:r>
              <a:rPr lang="en-US" sz="700" dirty="0">
                <a:solidFill>
                  <a:srgbClr val="FFFFFF"/>
                </a:solidFill>
                <a:latin typeface="Source Sans Pro" panose="020B0503030403020204" pitchFamily="34" charset="0"/>
              </a:rPr>
              <a:t>Fusce vulputate eleifend sapien. Vestibulum purus quam, scelerisque ut, mollis sed, nonummy id, metus. Nullam accumsan lorem in dui. </a:t>
            </a:r>
          </a:p>
        </p:txBody>
      </p:sp>
      <p:sp>
        <p:nvSpPr>
          <p:cNvPr id="17" name="Textbox 1"/>
          <p:cNvSpPr/>
          <p:nvPr/>
        </p:nvSpPr>
        <p:spPr>
          <a:xfrm>
            <a:off x="4368459" y="2656125"/>
            <a:ext cx="3949964" cy="354775"/>
          </a:xfrm>
          <a:prstGeom prst="rect">
            <a:avLst/>
          </a:prstGeom>
        </p:spPr>
        <p:txBody>
          <a:bodyPr wrap="square" lIns="87145" tIns="43599" rIns="87145" bIns="43599">
            <a:spAutoFit/>
          </a:bodyPr>
          <a:lstStyle/>
          <a:p>
            <a:pPr algn="just" defTabSz="869315">
              <a:lnSpc>
                <a:spcPct val="120000"/>
              </a:lnSpc>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 a, consectetuer eget, posuere ut, mauris. Praesent adipiscing. Phasellus ullamcorper.</a:t>
            </a:r>
          </a:p>
        </p:txBody>
      </p:sp>
      <p:sp>
        <p:nvSpPr>
          <p:cNvPr id="2" name="Marcador de posición de imagen 1"/>
          <p:cNvSpPr>
            <a:spLocks noGrp="1"/>
          </p:cNvSpPr>
          <p:nvPr>
            <p:ph type="pic" sz="quarter" idx="13"/>
          </p:nvPr>
        </p:nvSpPr>
        <p:spPr>
          <a:blipFill dpi="0" rotWithShape="1">
            <a:blip r:embed="rId3"/>
            <a:srcRect/>
            <a:stretch>
              <a:fillRect/>
            </a:stretch>
          </a:blipFill>
        </p:spPr>
      </p:sp>
      <p:sp>
        <p:nvSpPr>
          <p:cNvPr id="6" name="5 Título"/>
          <p:cNvSpPr>
            <a:spLocks noGrp="1"/>
          </p:cNvSpPr>
          <p:nvPr>
            <p:ph type="ctrTitle"/>
          </p:nvPr>
        </p:nvSpPr>
        <p:spPr/>
        <p:txBody>
          <a:bodyPr/>
          <a:lstStyle/>
          <a:p>
            <a:r>
              <a:rPr lang="es-MX" b="0" dirty="0" smtClean="0">
                <a:latin typeface="Open Sans Extrabold" panose="020B0906030804020204" pitchFamily="34" charset="0"/>
                <a:ea typeface="Open Sans Extrabold" panose="020B0906030804020204" pitchFamily="34" charset="0"/>
                <a:cs typeface="Open Sans Extrabold" panose="020B0906030804020204" pitchFamily="34" charset="0"/>
              </a:rPr>
              <a:t>Text </a:t>
            </a:r>
            <a:r>
              <a:rPr lang="es-MX" b="0" dirty="0" err="1" smtClean="0">
                <a:latin typeface="Open Sans Extrabold" panose="020B0906030804020204" pitchFamily="34" charset="0"/>
                <a:ea typeface="Open Sans Extrabold" panose="020B0906030804020204" pitchFamily="34" charset="0"/>
                <a:cs typeface="Open Sans Extrabold" panose="020B0906030804020204" pitchFamily="34" charset="0"/>
              </a:rPr>
              <a:t>With</a:t>
            </a:r>
            <a:r>
              <a:rPr lang="es-MX" b="0" dirty="0" smtClean="0">
                <a:latin typeface="Open Sans Extrabold" panose="020B0906030804020204" pitchFamily="34" charset="0"/>
                <a:ea typeface="Open Sans Extrabold" panose="020B0906030804020204" pitchFamily="34" charset="0"/>
                <a:cs typeface="Open Sans Extrabold" panose="020B0906030804020204" pitchFamily="34" charset="0"/>
              </a:rPr>
              <a:t> </a:t>
            </a:r>
            <a:r>
              <a:rPr lang="es-MX" b="0" dirty="0" err="1" smtClean="0">
                <a:latin typeface="Open Sans Extrabold" panose="020B0906030804020204" pitchFamily="34" charset="0"/>
                <a:ea typeface="Open Sans Extrabold" panose="020B0906030804020204" pitchFamily="34" charset="0"/>
                <a:cs typeface="Open Sans Extrabold" panose="020B0906030804020204" pitchFamily="34" charset="0"/>
              </a:rPr>
              <a:t>Image</a:t>
            </a:r>
            <a:endParaRPr lang="es-SV" b="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2 Subtítulo"/>
          <p:cNvSpPr>
            <a:spLocks noGrp="1"/>
          </p:cNvSpPr>
          <p:nvPr>
            <p:ph type="subTitle" idx="1"/>
          </p:nvPr>
        </p:nvSpPr>
        <p:spPr/>
        <p:txBody>
          <a:bodyPr/>
          <a:lstStyle/>
          <a:p>
            <a:r>
              <a:rPr lang="es-SV" dirty="0" err="1" smtClean="0"/>
              <a:t>With</a:t>
            </a:r>
            <a:r>
              <a:rPr lang="es-SV" dirty="0" smtClean="0"/>
              <a:t> </a:t>
            </a:r>
            <a:r>
              <a:rPr lang="es-SV" dirty="0" err="1" smtClean="0"/>
              <a:t>numbered</a:t>
            </a:r>
            <a:r>
              <a:rPr lang="es-SV" dirty="0" smtClean="0"/>
              <a:t> </a:t>
            </a:r>
            <a:r>
              <a:rPr lang="es-SV" dirty="0" err="1" smtClean="0"/>
              <a:t>list</a:t>
            </a:r>
            <a:endParaRPr lang="es-SV" dirty="0"/>
          </a:p>
        </p:txBody>
      </p:sp>
      <p:sp>
        <p:nvSpPr>
          <p:cNvPr id="10" name="9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11" name="10 Marcador de número de diapositiva"/>
          <p:cNvSpPr>
            <a:spLocks noGrp="1"/>
          </p:cNvSpPr>
          <p:nvPr>
            <p:ph type="sldNum" sz="quarter" idx="12"/>
          </p:nvPr>
        </p:nvSpPr>
        <p:spPr/>
        <p:txBody>
          <a:bodyPr/>
          <a:lstStyle/>
          <a:p>
            <a:fld id="{FF439014-E629-42E3-A58B-61A0F1C8CFFE}" type="slidenum">
              <a:rPr smtClean="0">
                <a:solidFill>
                  <a:srgbClr val="1F1F1F"/>
                </a:solidFill>
              </a:rPr>
              <a:t>12</a:t>
            </a:fld>
            <a:endParaRPr dirty="0">
              <a:solidFill>
                <a:srgbClr val="1F1F1F"/>
              </a:solidFill>
            </a:endParaRPr>
          </a:p>
        </p:txBody>
      </p:sp>
      <p:sp>
        <p:nvSpPr>
          <p:cNvPr id="12" name="4 Elipse"/>
          <p:cNvSpPr>
            <a:spLocks noChangeAspect="1"/>
          </p:cNvSpPr>
          <p:nvPr/>
        </p:nvSpPr>
        <p:spPr bwMode="auto">
          <a:xfrm>
            <a:off x="4769555" y="3281020"/>
            <a:ext cx="266846" cy="266833"/>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3" name="8 Rectángulo"/>
          <p:cNvSpPr/>
          <p:nvPr/>
        </p:nvSpPr>
        <p:spPr>
          <a:xfrm>
            <a:off x="5166969" y="3281723"/>
            <a:ext cx="3014258" cy="297731"/>
          </a:xfrm>
          <a:prstGeom prst="rect">
            <a:avLst/>
          </a:prstGeom>
          <a:noFill/>
        </p:spPr>
        <p:txBody>
          <a:bodyPr wrap="square" lIns="32954" tIns="16505" rIns="32954" bIns="16505">
            <a:spAutoFit/>
          </a:bodyPr>
          <a:lstStyle/>
          <a:p>
            <a:pPr algn="just" defTabSz="652145">
              <a:lnSpc>
                <a:spcPct val="120000"/>
              </a:lnSpc>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a:t>
            </a:r>
            <a:endParaRPr lang="es-SV" sz="700" dirty="0">
              <a:solidFill>
                <a:srgbClr val="575757"/>
              </a:solidFill>
              <a:latin typeface="Source Sans Pro" panose="020B0503030403020204" pitchFamily="34" charset="0"/>
            </a:endParaRPr>
          </a:p>
        </p:txBody>
      </p:sp>
      <p:sp>
        <p:nvSpPr>
          <p:cNvPr id="15" name="27 Elipse"/>
          <p:cNvSpPr>
            <a:spLocks noChangeAspect="1"/>
          </p:cNvSpPr>
          <p:nvPr/>
        </p:nvSpPr>
        <p:spPr bwMode="auto">
          <a:xfrm>
            <a:off x="4769555" y="3687434"/>
            <a:ext cx="266846" cy="266833"/>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9" name="28 Rectángulo"/>
          <p:cNvSpPr/>
          <p:nvPr/>
        </p:nvSpPr>
        <p:spPr>
          <a:xfrm>
            <a:off x="5166969" y="3688049"/>
            <a:ext cx="3014258" cy="297731"/>
          </a:xfrm>
          <a:prstGeom prst="rect">
            <a:avLst/>
          </a:prstGeom>
          <a:noFill/>
        </p:spPr>
        <p:txBody>
          <a:bodyPr wrap="square" lIns="32954" tIns="16505" rIns="32954" bIns="16505">
            <a:spAutoFit/>
          </a:bodyPr>
          <a:lstStyle/>
          <a:p>
            <a:pPr algn="just" defTabSz="652145">
              <a:lnSpc>
                <a:spcPct val="120000"/>
              </a:lnSpc>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a:t>
            </a:r>
            <a:endParaRPr lang="es-SV" sz="700" dirty="0">
              <a:solidFill>
                <a:srgbClr val="575757"/>
              </a:solidFill>
              <a:latin typeface="Source Sans Pro" panose="020B0503030403020204" pitchFamily="34" charset="0"/>
            </a:endParaRPr>
          </a:p>
        </p:txBody>
      </p:sp>
      <p:sp>
        <p:nvSpPr>
          <p:cNvPr id="20" name="29 Elipse"/>
          <p:cNvSpPr>
            <a:spLocks noChangeAspect="1"/>
          </p:cNvSpPr>
          <p:nvPr/>
        </p:nvSpPr>
        <p:spPr bwMode="auto">
          <a:xfrm>
            <a:off x="4769555" y="4093848"/>
            <a:ext cx="266846" cy="266833"/>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2" name="30 Rectángulo"/>
          <p:cNvSpPr/>
          <p:nvPr/>
        </p:nvSpPr>
        <p:spPr>
          <a:xfrm>
            <a:off x="5166969" y="4094376"/>
            <a:ext cx="3014258" cy="297731"/>
          </a:xfrm>
          <a:prstGeom prst="rect">
            <a:avLst/>
          </a:prstGeom>
          <a:noFill/>
        </p:spPr>
        <p:txBody>
          <a:bodyPr wrap="square" lIns="32954" tIns="16505" rIns="32954" bIns="16505">
            <a:spAutoFit/>
          </a:bodyPr>
          <a:lstStyle/>
          <a:p>
            <a:pPr algn="just" defTabSz="652145">
              <a:lnSpc>
                <a:spcPct val="120000"/>
              </a:lnSpc>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a:t>
            </a:r>
            <a:endParaRPr lang="es-SV" sz="700" dirty="0">
              <a:solidFill>
                <a:srgbClr val="575757"/>
              </a:solidFill>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ppt_x"/>
                                          </p:val>
                                        </p:tav>
                                        <p:tav tm="100000">
                                          <p:val>
                                            <p:strVal val="#ppt_x"/>
                                          </p:val>
                                        </p:tav>
                                      </p:tavLst>
                                    </p:anim>
                                    <p:anim calcmode="lin" valueType="num">
                                      <p:cBhvr additive="base">
                                        <p:cTn id="8" dur="12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250" fill="hold"/>
                                        <p:tgtEl>
                                          <p:spTgt spid="18"/>
                                        </p:tgtEl>
                                        <p:attrNameLst>
                                          <p:attrName>ppt_x</p:attrName>
                                        </p:attrNameLst>
                                      </p:cBhvr>
                                      <p:tavLst>
                                        <p:tav tm="0">
                                          <p:val>
                                            <p:strVal val="#ppt_x"/>
                                          </p:val>
                                        </p:tav>
                                        <p:tav tm="100000">
                                          <p:val>
                                            <p:strVal val="#ppt_x"/>
                                          </p:val>
                                        </p:tav>
                                      </p:tavLst>
                                    </p:anim>
                                    <p:anim calcmode="lin" valueType="num">
                                      <p:cBhvr additive="base">
                                        <p:cTn id="12" dur="125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6" grpId="0"/>
      <p:bldP spid="17" grpId="0"/>
      <p:bldP spid="12" grpId="0" animBg="1"/>
      <p:bldP spid="13" grpId="0"/>
      <p:bldP spid="15" grpId="0" animBg="1"/>
      <p:bldP spid="19" grpId="0"/>
      <p:bldP spid="20"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79 Forma libre"/>
          <p:cNvSpPr/>
          <p:nvPr/>
        </p:nvSpPr>
        <p:spPr bwMode="auto">
          <a:xfrm>
            <a:off x="2866373" y="1845985"/>
            <a:ext cx="752165" cy="46619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26" name="79 Forma libre"/>
          <p:cNvSpPr/>
          <p:nvPr/>
        </p:nvSpPr>
        <p:spPr bwMode="auto">
          <a:xfrm>
            <a:off x="3645361" y="1517456"/>
            <a:ext cx="752165" cy="46619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27" name="79 Forma libre"/>
          <p:cNvSpPr/>
          <p:nvPr/>
        </p:nvSpPr>
        <p:spPr bwMode="auto">
          <a:xfrm>
            <a:off x="4424350" y="1234679"/>
            <a:ext cx="752165" cy="46619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28" name="79 Forma libre"/>
          <p:cNvSpPr/>
          <p:nvPr/>
        </p:nvSpPr>
        <p:spPr bwMode="auto">
          <a:xfrm>
            <a:off x="5203337" y="946705"/>
            <a:ext cx="752165" cy="46619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29" name="79 Forma libre"/>
          <p:cNvSpPr/>
          <p:nvPr/>
        </p:nvSpPr>
        <p:spPr bwMode="auto">
          <a:xfrm>
            <a:off x="2114208" y="2165528"/>
            <a:ext cx="752165" cy="46619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678657" y="0"/>
                </a:lnTo>
                <a:lnTo>
                  <a:pt x="0" y="0"/>
                </a:lnTo>
              </a:path>
            </a:pathLst>
          </a:custGeom>
          <a:noFill/>
          <a:ln w="9525" cap="rnd">
            <a:solidFill>
              <a:schemeClr val="accent5"/>
            </a:solidFill>
            <a:bevel/>
            <a:headEnd w="med" len="sm"/>
            <a:tailEnd type="oval" w="med" len="med"/>
          </a:ln>
        </p:spPr>
        <p:txBody>
          <a:bodyPr lIns="89126" tIns="44540" rIns="89126" bIns="44540" rtlCol="0" anchor="ctr"/>
          <a:lstStyle/>
          <a:p>
            <a:pPr algn="ctr" defTabSz="890905"/>
            <a:endParaRPr lang="es-SV" sz="700">
              <a:solidFill>
                <a:srgbClr val="000000"/>
              </a:solidFill>
              <a:latin typeface="Trebuchet MS" panose="020B0603020202020204" pitchFamily="34" charset="0"/>
            </a:endParaRPr>
          </a:p>
        </p:txBody>
      </p:sp>
      <p:sp>
        <p:nvSpPr>
          <p:cNvPr id="30" name="Textbox 1"/>
          <p:cNvSpPr/>
          <p:nvPr/>
        </p:nvSpPr>
        <p:spPr>
          <a:xfrm>
            <a:off x="1617628" y="1868036"/>
            <a:ext cx="850445" cy="341467"/>
          </a:xfrm>
          <a:prstGeom prst="rect">
            <a:avLst/>
          </a:prstGeom>
        </p:spPr>
        <p:txBody>
          <a:bodyPr wrap="square" lIns="89126" tIns="44540" rIns="89126" bIns="44540">
            <a:spAutoFit/>
          </a:bodyPr>
          <a:lstStyle/>
          <a:p>
            <a:pPr algn="ctr" defTabSz="890905">
              <a:lnSpc>
                <a:spcPct val="114000"/>
              </a:lnSpc>
            </a:pPr>
            <a:r>
              <a:rPr lang="en-US" sz="400" dirty="0">
                <a:solidFill>
                  <a:srgbClr val="1F1F1F"/>
                </a:solidFill>
                <a:latin typeface="Open Sans bold" panose="020B0806030504020204" pitchFamily="34" charset="0"/>
                <a:ea typeface="Open Sans bold" panose="020B0806030504020204" pitchFamily="34" charset="0"/>
                <a:cs typeface="Open Sans bold" panose="020B0806030504020204" pitchFamily="34" charset="0"/>
              </a:rPr>
              <a:t>SIT AMEC</a:t>
            </a:r>
          </a:p>
          <a:p>
            <a:pPr algn="ctr" defTabSz="890905">
              <a:lnSpc>
                <a:spcPct val="114000"/>
              </a:lnSpc>
            </a:pPr>
            <a:r>
              <a:rPr lang="en-US" sz="1000" dirty="0">
                <a:solidFill>
                  <a:srgbClr val="1F1F1F"/>
                </a:solidFill>
                <a:latin typeface="Open Sans bold" panose="020B0806030504020204" pitchFamily="34" charset="0"/>
                <a:ea typeface="Open Sans bold" panose="020B0806030504020204" pitchFamily="34" charset="0"/>
                <a:cs typeface="Open Sans bold" panose="020B0806030504020204" pitchFamily="34" charset="0"/>
              </a:rPr>
              <a:t>+3 DAYS</a:t>
            </a:r>
          </a:p>
        </p:txBody>
      </p:sp>
      <p:sp>
        <p:nvSpPr>
          <p:cNvPr id="31" name="Textbox 1"/>
          <p:cNvSpPr/>
          <p:nvPr/>
        </p:nvSpPr>
        <p:spPr>
          <a:xfrm>
            <a:off x="2391622" y="1545724"/>
            <a:ext cx="850445" cy="341467"/>
          </a:xfrm>
          <a:prstGeom prst="rect">
            <a:avLst/>
          </a:prstGeom>
        </p:spPr>
        <p:txBody>
          <a:bodyPr wrap="square" lIns="89126" tIns="44540" rIns="89126" bIns="44540">
            <a:spAutoFit/>
          </a:bodyPr>
          <a:lstStyle/>
          <a:p>
            <a:pPr algn="ctr" defTabSz="890905">
              <a:lnSpc>
                <a:spcPct val="114000"/>
              </a:lnSpc>
            </a:pPr>
            <a:r>
              <a:rPr lang="en-US" sz="400" dirty="0">
                <a:solidFill>
                  <a:srgbClr val="1F1F1F"/>
                </a:solidFill>
                <a:latin typeface="Open Sans bold" panose="020B0806030504020204" pitchFamily="34" charset="0"/>
                <a:ea typeface="Open Sans bold" panose="020B0806030504020204" pitchFamily="34" charset="0"/>
                <a:cs typeface="Open Sans bold" panose="020B0806030504020204" pitchFamily="34" charset="0"/>
              </a:rPr>
              <a:t>DOLOR</a:t>
            </a:r>
          </a:p>
          <a:p>
            <a:pPr algn="ctr" defTabSz="890905">
              <a:lnSpc>
                <a:spcPct val="114000"/>
              </a:lnSpc>
            </a:pPr>
            <a:r>
              <a:rPr lang="en-US" sz="1000" dirty="0">
                <a:solidFill>
                  <a:srgbClr val="1F1F1F"/>
                </a:solidFill>
                <a:latin typeface="Open Sans bold" panose="020B0806030504020204" pitchFamily="34" charset="0"/>
                <a:ea typeface="Open Sans bold" panose="020B0806030504020204" pitchFamily="34" charset="0"/>
                <a:cs typeface="Open Sans bold" panose="020B0806030504020204" pitchFamily="34" charset="0"/>
              </a:rPr>
              <a:t>+2 DAYS</a:t>
            </a:r>
          </a:p>
        </p:txBody>
      </p:sp>
      <p:sp>
        <p:nvSpPr>
          <p:cNvPr id="32" name="Textbox 1"/>
          <p:cNvSpPr/>
          <p:nvPr/>
        </p:nvSpPr>
        <p:spPr>
          <a:xfrm>
            <a:off x="3174563" y="1216700"/>
            <a:ext cx="850445" cy="341467"/>
          </a:xfrm>
          <a:prstGeom prst="rect">
            <a:avLst/>
          </a:prstGeom>
        </p:spPr>
        <p:txBody>
          <a:bodyPr wrap="square" lIns="89126" tIns="44540" rIns="89126" bIns="44540">
            <a:spAutoFit/>
          </a:bodyPr>
          <a:lstStyle/>
          <a:p>
            <a:pPr algn="ctr" defTabSz="890905">
              <a:lnSpc>
                <a:spcPct val="114000"/>
              </a:lnSpc>
            </a:pPr>
            <a:r>
              <a:rPr lang="en-US" sz="400" dirty="0">
                <a:solidFill>
                  <a:srgbClr val="1F1F1F"/>
                </a:solidFill>
                <a:latin typeface="Open Sans bold" panose="020B0806030504020204" pitchFamily="34" charset="0"/>
                <a:ea typeface="Open Sans bold" panose="020B0806030504020204" pitchFamily="34" charset="0"/>
                <a:cs typeface="Open Sans bold" panose="020B0806030504020204" pitchFamily="34" charset="0"/>
              </a:rPr>
              <a:t>IPSUM</a:t>
            </a:r>
          </a:p>
          <a:p>
            <a:pPr algn="ctr" defTabSz="890905">
              <a:lnSpc>
                <a:spcPct val="114000"/>
              </a:lnSpc>
            </a:pPr>
            <a:r>
              <a:rPr lang="en-US" sz="1000" dirty="0">
                <a:solidFill>
                  <a:srgbClr val="1F1F1F"/>
                </a:solidFill>
                <a:latin typeface="Open Sans bold" panose="020B0806030504020204" pitchFamily="34" charset="0"/>
                <a:ea typeface="Open Sans bold" panose="020B0806030504020204" pitchFamily="34" charset="0"/>
                <a:cs typeface="Open Sans bold" panose="020B0806030504020204" pitchFamily="34" charset="0"/>
              </a:rPr>
              <a:t>+3 WEEKS </a:t>
            </a:r>
          </a:p>
        </p:txBody>
      </p:sp>
      <p:sp>
        <p:nvSpPr>
          <p:cNvPr id="33" name="Textbox 1"/>
          <p:cNvSpPr/>
          <p:nvPr/>
        </p:nvSpPr>
        <p:spPr>
          <a:xfrm>
            <a:off x="3950849" y="937220"/>
            <a:ext cx="850445" cy="341467"/>
          </a:xfrm>
          <a:prstGeom prst="rect">
            <a:avLst/>
          </a:prstGeom>
        </p:spPr>
        <p:txBody>
          <a:bodyPr wrap="square" lIns="89126" tIns="44540" rIns="89126" bIns="44540">
            <a:spAutoFit/>
          </a:bodyPr>
          <a:lstStyle/>
          <a:p>
            <a:pPr algn="ctr" defTabSz="890905">
              <a:lnSpc>
                <a:spcPct val="114000"/>
              </a:lnSpc>
            </a:pPr>
            <a:r>
              <a:rPr lang="en-US" sz="400" dirty="0">
                <a:solidFill>
                  <a:srgbClr val="1F1F1F"/>
                </a:solidFill>
                <a:latin typeface="Open Sans bold" panose="020B0806030504020204" pitchFamily="34" charset="0"/>
                <a:ea typeface="Open Sans bold" panose="020B0806030504020204" pitchFamily="34" charset="0"/>
                <a:cs typeface="Open Sans bold" panose="020B0806030504020204" pitchFamily="34" charset="0"/>
              </a:rPr>
              <a:t>LOREM</a:t>
            </a:r>
          </a:p>
          <a:p>
            <a:pPr algn="ctr" defTabSz="890905">
              <a:lnSpc>
                <a:spcPct val="114000"/>
              </a:lnSpc>
            </a:pPr>
            <a:r>
              <a:rPr lang="en-US" sz="1000" dirty="0">
                <a:solidFill>
                  <a:srgbClr val="1F1F1F"/>
                </a:solidFill>
                <a:latin typeface="Open Sans bold" panose="020B0806030504020204" pitchFamily="34" charset="0"/>
                <a:ea typeface="Open Sans bold" panose="020B0806030504020204" pitchFamily="34" charset="0"/>
                <a:cs typeface="Open Sans bold" panose="020B0806030504020204" pitchFamily="34" charset="0"/>
              </a:rPr>
              <a:t>+2 WEEKS</a:t>
            </a:r>
          </a:p>
        </p:txBody>
      </p:sp>
      <p:sp>
        <p:nvSpPr>
          <p:cNvPr id="34" name="Textbox 1"/>
          <p:cNvSpPr/>
          <p:nvPr/>
        </p:nvSpPr>
        <p:spPr>
          <a:xfrm>
            <a:off x="4736918" y="648010"/>
            <a:ext cx="850445" cy="341467"/>
          </a:xfrm>
          <a:prstGeom prst="rect">
            <a:avLst/>
          </a:prstGeom>
        </p:spPr>
        <p:txBody>
          <a:bodyPr wrap="square" lIns="89126" tIns="44540" rIns="89126" bIns="44540">
            <a:spAutoFit/>
          </a:bodyPr>
          <a:lstStyle/>
          <a:p>
            <a:pPr algn="ctr" defTabSz="890905">
              <a:lnSpc>
                <a:spcPct val="114000"/>
              </a:lnSpc>
            </a:pPr>
            <a:r>
              <a:rPr lang="en-US" sz="400" dirty="0">
                <a:solidFill>
                  <a:srgbClr val="1F1F1F"/>
                </a:solidFill>
                <a:latin typeface="Open Sans bold" panose="020B0806030504020204" pitchFamily="34" charset="0"/>
                <a:ea typeface="Open Sans bold" panose="020B0806030504020204" pitchFamily="34" charset="0"/>
                <a:cs typeface="Open Sans bold" panose="020B0806030504020204" pitchFamily="34" charset="0"/>
              </a:rPr>
              <a:t>PENATIBUS</a:t>
            </a:r>
          </a:p>
          <a:p>
            <a:pPr algn="ctr" defTabSz="890905">
              <a:lnSpc>
                <a:spcPct val="114000"/>
              </a:lnSpc>
            </a:pPr>
            <a:r>
              <a:rPr lang="en-US" sz="1000" dirty="0">
                <a:solidFill>
                  <a:srgbClr val="1F1F1F"/>
                </a:solidFill>
                <a:latin typeface="Open Sans bold" panose="020B0806030504020204" pitchFamily="34" charset="0"/>
                <a:ea typeface="Open Sans bold" panose="020B0806030504020204" pitchFamily="34" charset="0"/>
                <a:cs typeface="Open Sans bold" panose="020B0806030504020204" pitchFamily="34" charset="0"/>
              </a:rPr>
              <a:t>+4 DAYS</a:t>
            </a:r>
          </a:p>
        </p:txBody>
      </p:sp>
      <p:sp>
        <p:nvSpPr>
          <p:cNvPr id="76" name="7 Paralelogramo"/>
          <p:cNvSpPr/>
          <p:nvPr/>
        </p:nvSpPr>
        <p:spPr bwMode="auto">
          <a:xfrm>
            <a:off x="2157639" y="2572434"/>
            <a:ext cx="1095927" cy="973186"/>
          </a:xfrm>
          <a:custGeom>
            <a:avLst/>
            <a:gdLst/>
            <a:ahLst/>
            <a:cxnLst/>
            <a:rect l="l" t="t" r="r" b="b"/>
            <a:pathLst>
              <a:path w="2922661" h="2595463">
                <a:moveTo>
                  <a:pt x="1556371" y="0"/>
                </a:moveTo>
                <a:lnTo>
                  <a:pt x="2922661" y="247650"/>
                </a:lnTo>
                <a:lnTo>
                  <a:pt x="1520331" y="2595463"/>
                </a:lnTo>
                <a:lnTo>
                  <a:pt x="0" y="2595463"/>
                </a:lnTo>
                <a:close/>
              </a:path>
            </a:pathLst>
          </a:custGeom>
          <a:solidFill>
            <a:schemeClr val="accent1">
              <a:lumMod val="50000"/>
            </a:schemeClr>
          </a:solidFill>
          <a:ln>
            <a:noFill/>
          </a:ln>
          <a:effectLst/>
        </p:spPr>
        <p:txBody>
          <a:bodyPr lIns="0" tIns="0" rIns="0" bIns="0" rtlCol="0" anchor="ctr"/>
          <a:lstStyle/>
          <a:p>
            <a:pPr algn="ctr" defTabSz="890905"/>
            <a:endParaRPr lang="es-SV" sz="700">
              <a:solidFill>
                <a:srgbClr val="000000"/>
              </a:solidFill>
            </a:endParaRPr>
          </a:p>
        </p:txBody>
      </p:sp>
      <p:sp>
        <p:nvSpPr>
          <p:cNvPr id="13" name="12 Paralelogramo"/>
          <p:cNvSpPr/>
          <p:nvPr/>
        </p:nvSpPr>
        <p:spPr bwMode="auto">
          <a:xfrm>
            <a:off x="5902597" y="950423"/>
            <a:ext cx="1327740" cy="2589353"/>
          </a:xfrm>
          <a:custGeom>
            <a:avLst/>
            <a:gdLst/>
            <a:ahLst/>
            <a:cxnLst/>
            <a:rect l="l" t="t" r="r" b="b"/>
            <a:pathLst>
              <a:path w="3540870" h="6905743">
                <a:moveTo>
                  <a:pt x="3207396" y="0"/>
                </a:moveTo>
                <a:lnTo>
                  <a:pt x="3540870" y="1029640"/>
                </a:lnTo>
                <a:lnTo>
                  <a:pt x="1387398" y="6905743"/>
                </a:lnTo>
                <a:lnTo>
                  <a:pt x="0" y="6741437"/>
                </a:lnTo>
                <a:lnTo>
                  <a:pt x="2093940" y="1029640"/>
                </a:lnTo>
                <a:lnTo>
                  <a:pt x="2094023" y="1029640"/>
                </a:lnTo>
                <a:lnTo>
                  <a:pt x="2259018" y="587692"/>
                </a:lnTo>
                <a:close/>
              </a:path>
            </a:pathLst>
          </a:custGeom>
          <a:solidFill>
            <a:schemeClr val="accent4">
              <a:lumMod val="50000"/>
            </a:schemeClr>
          </a:solidFill>
          <a:ln>
            <a:noFill/>
          </a:ln>
          <a:effectLst/>
        </p:spPr>
        <p:txBody>
          <a:bodyPr lIns="0" tIns="0" rIns="0" bIns="0" rtlCol="0" anchor="ctr"/>
          <a:lstStyle/>
          <a:p>
            <a:pPr algn="ctr" defTabSz="890905"/>
            <a:endParaRPr lang="es-SV" sz="700">
              <a:solidFill>
                <a:srgbClr val="000000"/>
              </a:solidFill>
            </a:endParaRPr>
          </a:p>
        </p:txBody>
      </p:sp>
      <p:sp>
        <p:nvSpPr>
          <p:cNvPr id="12" name="11 Paralelogramo"/>
          <p:cNvSpPr/>
          <p:nvPr/>
        </p:nvSpPr>
        <p:spPr bwMode="auto">
          <a:xfrm>
            <a:off x="5104919" y="1336415"/>
            <a:ext cx="1286665" cy="2203284"/>
          </a:xfrm>
          <a:custGeom>
            <a:avLst/>
            <a:gdLst>
              <a:gd name="connsiteX0" fmla="*/ 0 w 3600400"/>
              <a:gd name="connsiteY0" fmla="*/ 5876103 h 5876103"/>
              <a:gd name="connsiteX1" fmla="*/ 2084884 w 3600400"/>
              <a:gd name="connsiteY1" fmla="*/ 0 h 5876103"/>
              <a:gd name="connsiteX2" fmla="*/ 3600400 w 3600400"/>
              <a:gd name="connsiteY2" fmla="*/ 0 h 5876103"/>
              <a:gd name="connsiteX3" fmla="*/ 1515516 w 3600400"/>
              <a:gd name="connsiteY3" fmla="*/ 5876103 h 5876103"/>
              <a:gd name="connsiteX4" fmla="*/ 0 w 3600400"/>
              <a:gd name="connsiteY4" fmla="*/ 5876103 h 5876103"/>
              <a:gd name="connsiteX0-1" fmla="*/ 0 w 3519437"/>
              <a:gd name="connsiteY0-2" fmla="*/ 5645122 h 5876103"/>
              <a:gd name="connsiteX1-3" fmla="*/ 2003921 w 3519437"/>
              <a:gd name="connsiteY1-4" fmla="*/ 0 h 5876103"/>
              <a:gd name="connsiteX2-5" fmla="*/ 3519437 w 3519437"/>
              <a:gd name="connsiteY2-6" fmla="*/ 0 h 5876103"/>
              <a:gd name="connsiteX3-7" fmla="*/ 1434553 w 3519437"/>
              <a:gd name="connsiteY3-8" fmla="*/ 5876103 h 5876103"/>
              <a:gd name="connsiteX4-9" fmla="*/ 0 w 3519437"/>
              <a:gd name="connsiteY4-10" fmla="*/ 5645122 h 5876103"/>
              <a:gd name="connsiteX0-11" fmla="*/ 0 w 3431330"/>
              <a:gd name="connsiteY0-12" fmla="*/ 5645122 h 5876103"/>
              <a:gd name="connsiteX1-13" fmla="*/ 2003921 w 3431330"/>
              <a:gd name="connsiteY1-14" fmla="*/ 0 h 5876103"/>
              <a:gd name="connsiteX2-15" fmla="*/ 3431330 w 3431330"/>
              <a:gd name="connsiteY2-16" fmla="*/ 245269 h 5876103"/>
              <a:gd name="connsiteX3-17" fmla="*/ 1434553 w 3431330"/>
              <a:gd name="connsiteY3-18" fmla="*/ 5876103 h 5876103"/>
              <a:gd name="connsiteX4-19" fmla="*/ 0 w 3431330"/>
              <a:gd name="connsiteY4-20" fmla="*/ 5645122 h 5876103"/>
              <a:gd name="connsiteX0-21" fmla="*/ 0 w 3431330"/>
              <a:gd name="connsiteY0-22" fmla="*/ 5645122 h 5876103"/>
              <a:gd name="connsiteX1-23" fmla="*/ 1994396 w 3431330"/>
              <a:gd name="connsiteY1-24" fmla="*/ 0 h 5876103"/>
              <a:gd name="connsiteX2-25" fmla="*/ 3431330 w 3431330"/>
              <a:gd name="connsiteY2-26" fmla="*/ 245269 h 5876103"/>
              <a:gd name="connsiteX3-27" fmla="*/ 1434553 w 3431330"/>
              <a:gd name="connsiteY3-28" fmla="*/ 5876103 h 5876103"/>
              <a:gd name="connsiteX4-29" fmla="*/ 0 w 3431330"/>
              <a:gd name="connsiteY4-30" fmla="*/ 5645122 h 58761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1330" h="5876103">
                <a:moveTo>
                  <a:pt x="0" y="5645122"/>
                </a:moveTo>
                <a:lnTo>
                  <a:pt x="1994396" y="0"/>
                </a:lnTo>
                <a:lnTo>
                  <a:pt x="3431330" y="245269"/>
                </a:lnTo>
                <a:lnTo>
                  <a:pt x="1434553" y="5876103"/>
                </a:lnTo>
                <a:lnTo>
                  <a:pt x="0" y="5645122"/>
                </a:lnTo>
                <a:close/>
              </a:path>
            </a:pathLst>
          </a:custGeom>
          <a:solidFill>
            <a:schemeClr val="accent4">
              <a:lumMod val="50000"/>
            </a:schemeClr>
          </a:solidFill>
          <a:ln>
            <a:noFill/>
          </a:ln>
          <a:effectLst/>
        </p:spPr>
        <p:txBody>
          <a:bodyPr lIns="0" tIns="0" rIns="0" bIns="0" rtlCol="0" anchor="ctr"/>
          <a:lstStyle/>
          <a:p>
            <a:pPr algn="ctr" defTabSz="890905"/>
            <a:endParaRPr lang="es-SV" sz="700">
              <a:solidFill>
                <a:srgbClr val="000000"/>
              </a:solidFill>
            </a:endParaRPr>
          </a:p>
        </p:txBody>
      </p:sp>
      <p:sp>
        <p:nvSpPr>
          <p:cNvPr id="10" name="9 Paralelogramo"/>
          <p:cNvSpPr/>
          <p:nvPr/>
        </p:nvSpPr>
        <p:spPr bwMode="auto">
          <a:xfrm>
            <a:off x="4325771" y="1624259"/>
            <a:ext cx="1282201" cy="1915517"/>
          </a:xfrm>
          <a:custGeom>
            <a:avLst/>
            <a:gdLst>
              <a:gd name="connsiteX0" fmla="*/ 0 w 3600400"/>
              <a:gd name="connsiteY0" fmla="*/ 5111018 h 5111018"/>
              <a:gd name="connsiteX1" fmla="*/ 2084884 w 3600400"/>
              <a:gd name="connsiteY1" fmla="*/ 0 h 5111018"/>
              <a:gd name="connsiteX2" fmla="*/ 3600400 w 3600400"/>
              <a:gd name="connsiteY2" fmla="*/ 0 h 5111018"/>
              <a:gd name="connsiteX3" fmla="*/ 1515516 w 3600400"/>
              <a:gd name="connsiteY3" fmla="*/ 5111018 h 5111018"/>
              <a:gd name="connsiteX4" fmla="*/ 0 w 3600400"/>
              <a:gd name="connsiteY4" fmla="*/ 5111018 h 5111018"/>
              <a:gd name="connsiteX0-1" fmla="*/ 0 w 3507531"/>
              <a:gd name="connsiteY0-2" fmla="*/ 5111018 h 5111018"/>
              <a:gd name="connsiteX1-3" fmla="*/ 2084884 w 3507531"/>
              <a:gd name="connsiteY1-4" fmla="*/ 0 h 5111018"/>
              <a:gd name="connsiteX2-5" fmla="*/ 3507531 w 3507531"/>
              <a:gd name="connsiteY2-6" fmla="*/ 228600 h 5111018"/>
              <a:gd name="connsiteX3-7" fmla="*/ 1515516 w 3507531"/>
              <a:gd name="connsiteY3-8" fmla="*/ 5111018 h 5111018"/>
              <a:gd name="connsiteX4-9" fmla="*/ 0 w 3507531"/>
              <a:gd name="connsiteY4-10" fmla="*/ 5111018 h 5111018"/>
              <a:gd name="connsiteX0-11" fmla="*/ 0 w 3507531"/>
              <a:gd name="connsiteY0-12" fmla="*/ 5108637 h 5108637"/>
              <a:gd name="connsiteX1-13" fmla="*/ 2077741 w 3507531"/>
              <a:gd name="connsiteY1-14" fmla="*/ 0 h 5108637"/>
              <a:gd name="connsiteX2-15" fmla="*/ 3507531 w 3507531"/>
              <a:gd name="connsiteY2-16" fmla="*/ 226219 h 5108637"/>
              <a:gd name="connsiteX3-17" fmla="*/ 1515516 w 3507531"/>
              <a:gd name="connsiteY3-18" fmla="*/ 5108637 h 5108637"/>
              <a:gd name="connsiteX4-19" fmla="*/ 0 w 3507531"/>
              <a:gd name="connsiteY4-20" fmla="*/ 5108637 h 5108637"/>
              <a:gd name="connsiteX0-21" fmla="*/ 0 w 3419425"/>
              <a:gd name="connsiteY0-22" fmla="*/ 4891943 h 5108637"/>
              <a:gd name="connsiteX1-23" fmla="*/ 1989635 w 3419425"/>
              <a:gd name="connsiteY1-24" fmla="*/ 0 h 5108637"/>
              <a:gd name="connsiteX2-25" fmla="*/ 3419425 w 3419425"/>
              <a:gd name="connsiteY2-26" fmla="*/ 226219 h 5108637"/>
              <a:gd name="connsiteX3-27" fmla="*/ 1427410 w 3419425"/>
              <a:gd name="connsiteY3-28" fmla="*/ 5108637 h 5108637"/>
              <a:gd name="connsiteX4-29" fmla="*/ 0 w 3419425"/>
              <a:gd name="connsiteY4-30" fmla="*/ 4891943 h 51086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19425" h="5108637">
                <a:moveTo>
                  <a:pt x="0" y="4891943"/>
                </a:moveTo>
                <a:lnTo>
                  <a:pt x="1989635" y="0"/>
                </a:lnTo>
                <a:lnTo>
                  <a:pt x="3419425" y="226219"/>
                </a:lnTo>
                <a:lnTo>
                  <a:pt x="1427410" y="5108637"/>
                </a:lnTo>
                <a:lnTo>
                  <a:pt x="0" y="4891943"/>
                </a:lnTo>
                <a:close/>
              </a:path>
            </a:pathLst>
          </a:custGeom>
          <a:solidFill>
            <a:schemeClr val="accent5">
              <a:lumMod val="50000"/>
            </a:schemeClr>
          </a:solidFill>
          <a:ln>
            <a:noFill/>
          </a:ln>
          <a:effectLst/>
        </p:spPr>
        <p:txBody>
          <a:bodyPr lIns="0" tIns="0" rIns="0" bIns="0" rtlCol="0" anchor="ctr"/>
          <a:lstStyle/>
          <a:p>
            <a:pPr algn="ctr" defTabSz="890905"/>
            <a:endParaRPr lang="es-SV" sz="700">
              <a:solidFill>
                <a:srgbClr val="000000"/>
              </a:solidFill>
            </a:endParaRPr>
          </a:p>
        </p:txBody>
      </p:sp>
      <p:sp>
        <p:nvSpPr>
          <p:cNvPr id="9" name="8 Paralelogramo"/>
          <p:cNvSpPr/>
          <p:nvPr/>
        </p:nvSpPr>
        <p:spPr bwMode="auto">
          <a:xfrm>
            <a:off x="3548404" y="1910162"/>
            <a:ext cx="1271336" cy="1629466"/>
          </a:xfrm>
          <a:custGeom>
            <a:avLst/>
            <a:gdLst>
              <a:gd name="connsiteX0" fmla="*/ 0 w 3600000"/>
              <a:gd name="connsiteY0" fmla="*/ 4345746 h 4345746"/>
              <a:gd name="connsiteX1" fmla="*/ 2103696 w 3600000"/>
              <a:gd name="connsiteY1" fmla="*/ 0 h 4345746"/>
              <a:gd name="connsiteX2" fmla="*/ 3600000 w 3600000"/>
              <a:gd name="connsiteY2" fmla="*/ 0 h 4345746"/>
              <a:gd name="connsiteX3" fmla="*/ 1496304 w 3600000"/>
              <a:gd name="connsiteY3" fmla="*/ 4345746 h 4345746"/>
              <a:gd name="connsiteX4" fmla="*/ 0 w 3600000"/>
              <a:gd name="connsiteY4" fmla="*/ 4345746 h 4345746"/>
              <a:gd name="connsiteX0-1" fmla="*/ 0 w 3490462"/>
              <a:gd name="connsiteY0-2" fmla="*/ 4345746 h 4345746"/>
              <a:gd name="connsiteX1-3" fmla="*/ 2103696 w 3490462"/>
              <a:gd name="connsiteY1-4" fmla="*/ 0 h 4345746"/>
              <a:gd name="connsiteX2-5" fmla="*/ 3490462 w 3490462"/>
              <a:gd name="connsiteY2-6" fmla="*/ 223838 h 4345746"/>
              <a:gd name="connsiteX3-7" fmla="*/ 1496304 w 3490462"/>
              <a:gd name="connsiteY3-8" fmla="*/ 4345746 h 4345746"/>
              <a:gd name="connsiteX4-9" fmla="*/ 0 w 3490462"/>
              <a:gd name="connsiteY4-10" fmla="*/ 4345746 h 4345746"/>
              <a:gd name="connsiteX0-11" fmla="*/ 0 w 3390450"/>
              <a:gd name="connsiteY0-12" fmla="*/ 4138577 h 4345746"/>
              <a:gd name="connsiteX1-13" fmla="*/ 2003684 w 3390450"/>
              <a:gd name="connsiteY1-14" fmla="*/ 0 h 4345746"/>
              <a:gd name="connsiteX2-15" fmla="*/ 3390450 w 3390450"/>
              <a:gd name="connsiteY2-16" fmla="*/ 223838 h 4345746"/>
              <a:gd name="connsiteX3-17" fmla="*/ 1396292 w 3390450"/>
              <a:gd name="connsiteY3-18" fmla="*/ 4345746 h 4345746"/>
              <a:gd name="connsiteX4-19" fmla="*/ 0 w 3390450"/>
              <a:gd name="connsiteY4-20" fmla="*/ 4138577 h 4345746"/>
              <a:gd name="connsiteX0-21" fmla="*/ 0 w 3390450"/>
              <a:gd name="connsiteY0-22" fmla="*/ 4138577 h 4345746"/>
              <a:gd name="connsiteX1-23" fmla="*/ 1984634 w 3390450"/>
              <a:gd name="connsiteY1-24" fmla="*/ 0 h 4345746"/>
              <a:gd name="connsiteX2-25" fmla="*/ 3390450 w 3390450"/>
              <a:gd name="connsiteY2-26" fmla="*/ 223838 h 4345746"/>
              <a:gd name="connsiteX3-27" fmla="*/ 1396292 w 3390450"/>
              <a:gd name="connsiteY3-28" fmla="*/ 4345746 h 4345746"/>
              <a:gd name="connsiteX4-29" fmla="*/ 0 w 3390450"/>
              <a:gd name="connsiteY4-30" fmla="*/ 4138577 h 43457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90450" h="4345746">
                <a:moveTo>
                  <a:pt x="0" y="4138577"/>
                </a:moveTo>
                <a:lnTo>
                  <a:pt x="1984634" y="0"/>
                </a:lnTo>
                <a:lnTo>
                  <a:pt x="3390450" y="223838"/>
                </a:lnTo>
                <a:lnTo>
                  <a:pt x="1396292" y="4345746"/>
                </a:lnTo>
                <a:lnTo>
                  <a:pt x="0" y="4138577"/>
                </a:lnTo>
                <a:close/>
              </a:path>
            </a:pathLst>
          </a:custGeom>
          <a:solidFill>
            <a:schemeClr val="accent3">
              <a:lumMod val="50000"/>
            </a:schemeClr>
          </a:solidFill>
          <a:ln>
            <a:noFill/>
          </a:ln>
          <a:effectLst/>
        </p:spPr>
        <p:txBody>
          <a:bodyPr lIns="0" tIns="0" rIns="0" bIns="0" rtlCol="0" anchor="ctr"/>
          <a:lstStyle/>
          <a:p>
            <a:pPr algn="ctr" defTabSz="890905"/>
            <a:endParaRPr lang="es-SV" sz="700">
              <a:solidFill>
                <a:srgbClr val="000000"/>
              </a:solidFill>
            </a:endParaRPr>
          </a:p>
        </p:txBody>
      </p:sp>
      <p:sp>
        <p:nvSpPr>
          <p:cNvPr id="8" name="7 Paralelogramo"/>
          <p:cNvSpPr/>
          <p:nvPr/>
        </p:nvSpPr>
        <p:spPr bwMode="auto">
          <a:xfrm>
            <a:off x="2786145" y="2235697"/>
            <a:ext cx="1237556" cy="1304003"/>
          </a:xfrm>
          <a:custGeom>
            <a:avLst/>
            <a:gdLst>
              <a:gd name="connsiteX0" fmla="*/ 0 w 3600400"/>
              <a:gd name="connsiteY0" fmla="*/ 3477743 h 3477743"/>
              <a:gd name="connsiteX1" fmla="*/ 2086472 w 3600400"/>
              <a:gd name="connsiteY1" fmla="*/ 0 h 3477743"/>
              <a:gd name="connsiteX2" fmla="*/ 3600400 w 3600400"/>
              <a:gd name="connsiteY2" fmla="*/ 0 h 3477743"/>
              <a:gd name="connsiteX3" fmla="*/ 1513928 w 3600400"/>
              <a:gd name="connsiteY3" fmla="*/ 3477743 h 3477743"/>
              <a:gd name="connsiteX4" fmla="*/ 0 w 3600400"/>
              <a:gd name="connsiteY4" fmla="*/ 3477743 h 3477743"/>
              <a:gd name="connsiteX0-1" fmla="*/ 0 w 3448000"/>
              <a:gd name="connsiteY0-2" fmla="*/ 3225331 h 3477743"/>
              <a:gd name="connsiteX1-3" fmla="*/ 1934072 w 3448000"/>
              <a:gd name="connsiteY1-4" fmla="*/ 0 h 3477743"/>
              <a:gd name="connsiteX2-5" fmla="*/ 3448000 w 3448000"/>
              <a:gd name="connsiteY2-6" fmla="*/ 0 h 3477743"/>
              <a:gd name="connsiteX3-7" fmla="*/ 1361528 w 3448000"/>
              <a:gd name="connsiteY3-8" fmla="*/ 3477743 h 3477743"/>
              <a:gd name="connsiteX4-9" fmla="*/ 0 w 3448000"/>
              <a:gd name="connsiteY4-10" fmla="*/ 3225331 h 3477743"/>
              <a:gd name="connsiteX0-11" fmla="*/ 0 w 3300362"/>
              <a:gd name="connsiteY0-12" fmla="*/ 3225331 h 3477743"/>
              <a:gd name="connsiteX1-13" fmla="*/ 1934072 w 3300362"/>
              <a:gd name="connsiteY1-14" fmla="*/ 0 h 3477743"/>
              <a:gd name="connsiteX2-15" fmla="*/ 3300362 w 3300362"/>
              <a:gd name="connsiteY2-16" fmla="*/ 247650 h 3477743"/>
              <a:gd name="connsiteX3-17" fmla="*/ 1361528 w 3300362"/>
              <a:gd name="connsiteY3-18" fmla="*/ 3477743 h 3477743"/>
              <a:gd name="connsiteX4-19" fmla="*/ 0 w 3300362"/>
              <a:gd name="connsiteY4-20" fmla="*/ 3225331 h 3477743"/>
              <a:gd name="connsiteX0-21" fmla="*/ 0 w 3300362"/>
              <a:gd name="connsiteY0-22" fmla="*/ 3225331 h 3477743"/>
              <a:gd name="connsiteX1-23" fmla="*/ 1934072 w 3300362"/>
              <a:gd name="connsiteY1-24" fmla="*/ 0 h 3477743"/>
              <a:gd name="connsiteX2-25" fmla="*/ 3300362 w 3300362"/>
              <a:gd name="connsiteY2-26" fmla="*/ 247650 h 3477743"/>
              <a:gd name="connsiteX3-27" fmla="*/ 1371053 w 3300362"/>
              <a:gd name="connsiteY3-28" fmla="*/ 3477743 h 3477743"/>
              <a:gd name="connsiteX4-29" fmla="*/ 0 w 3300362"/>
              <a:gd name="connsiteY4-30" fmla="*/ 3225331 h 3477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0362" h="3477743">
                <a:moveTo>
                  <a:pt x="0" y="3225331"/>
                </a:moveTo>
                <a:lnTo>
                  <a:pt x="1934072" y="0"/>
                </a:lnTo>
                <a:lnTo>
                  <a:pt x="3300362" y="247650"/>
                </a:lnTo>
                <a:lnTo>
                  <a:pt x="1371053" y="3477743"/>
                </a:lnTo>
                <a:lnTo>
                  <a:pt x="0" y="3225331"/>
                </a:lnTo>
                <a:close/>
              </a:path>
            </a:pathLst>
          </a:custGeom>
          <a:solidFill>
            <a:schemeClr val="accent2">
              <a:lumMod val="50000"/>
            </a:schemeClr>
          </a:solidFill>
          <a:ln>
            <a:noFill/>
          </a:ln>
          <a:effectLst/>
        </p:spPr>
        <p:txBody>
          <a:bodyPr lIns="0" tIns="0" rIns="0" bIns="0" rtlCol="0" anchor="ctr"/>
          <a:lstStyle/>
          <a:p>
            <a:pPr algn="ctr" defTabSz="890905"/>
            <a:endParaRPr lang="es-SV" sz="700">
              <a:solidFill>
                <a:srgbClr val="000000"/>
              </a:solidFill>
            </a:endParaRPr>
          </a:p>
        </p:txBody>
      </p:sp>
      <p:sp>
        <p:nvSpPr>
          <p:cNvPr id="4" name="3 Redondear rectángulo de esquina diagonal"/>
          <p:cNvSpPr/>
          <p:nvPr/>
        </p:nvSpPr>
        <p:spPr bwMode="auto">
          <a:xfrm flipH="1">
            <a:off x="3509438" y="2235697"/>
            <a:ext cx="573776" cy="1304003"/>
          </a:xfrm>
          <a:prstGeom prst="round2DiagRect">
            <a:avLst>
              <a:gd name="adj1" fmla="val 32602"/>
              <a:gd name="adj2" fmla="val 0"/>
            </a:avLst>
          </a:prstGeom>
          <a:solidFill>
            <a:schemeClr val="accent2"/>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2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22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4 Redondear rectángulo de esquina diagonal"/>
          <p:cNvSpPr/>
          <p:nvPr/>
        </p:nvSpPr>
        <p:spPr bwMode="auto">
          <a:xfrm flipH="1">
            <a:off x="4289874" y="1910162"/>
            <a:ext cx="573776" cy="1629536"/>
          </a:xfrm>
          <a:prstGeom prst="round2DiagRect">
            <a:avLst>
              <a:gd name="adj1" fmla="val 32602"/>
              <a:gd name="adj2" fmla="val 0"/>
            </a:avLst>
          </a:prstGeom>
          <a:solidFill>
            <a:schemeClr val="accent3"/>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2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22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5 Redondear rectángulo de esquina diagonal"/>
          <p:cNvSpPr/>
          <p:nvPr/>
        </p:nvSpPr>
        <p:spPr bwMode="auto">
          <a:xfrm flipH="1">
            <a:off x="5070312" y="1623288"/>
            <a:ext cx="573776" cy="1916410"/>
          </a:xfrm>
          <a:prstGeom prst="round2DiagRect">
            <a:avLst>
              <a:gd name="adj1" fmla="val 32602"/>
              <a:gd name="adj2" fmla="val 0"/>
            </a:avLst>
          </a:prstGeom>
          <a:solidFill>
            <a:schemeClr val="accent5"/>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2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SV" sz="22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6 Redondear rectángulo de esquina diagonal"/>
          <p:cNvSpPr/>
          <p:nvPr/>
        </p:nvSpPr>
        <p:spPr bwMode="auto">
          <a:xfrm flipH="1">
            <a:off x="5850749" y="1336415"/>
            <a:ext cx="573776" cy="2203284"/>
          </a:xfrm>
          <a:prstGeom prst="round2DiagRect">
            <a:avLst>
              <a:gd name="adj1" fmla="val 32602"/>
              <a:gd name="adj2" fmla="val 0"/>
            </a:avLst>
          </a:prstGeom>
          <a:solidFill>
            <a:schemeClr val="accent4"/>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2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05</a:t>
            </a:r>
            <a:endParaRPr lang="es-SV" sz="22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10 Redondear rectángulo de esquina diagonal"/>
          <p:cNvSpPr/>
          <p:nvPr/>
        </p:nvSpPr>
        <p:spPr bwMode="auto">
          <a:xfrm flipH="1">
            <a:off x="2728998" y="2561307"/>
            <a:ext cx="573776" cy="978401"/>
          </a:xfrm>
          <a:prstGeom prst="round2DiagRect">
            <a:avLst>
              <a:gd name="adj1" fmla="val 32602"/>
              <a:gd name="adj2" fmla="val 0"/>
            </a:avLst>
          </a:prstGeom>
          <a:solidFill>
            <a:schemeClr val="accent1"/>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230" tIns="12615" rIns="25230" bIns="12615" rtlCol="0" anchor="b"/>
          <a:lstStyle/>
          <a:p>
            <a:pPr algn="ctr" defTabSz="890905"/>
            <a:r>
              <a:rPr lang="es-MX" sz="22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22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0" name="2 Rectángulo"/>
          <p:cNvSpPr/>
          <p:nvPr/>
        </p:nvSpPr>
        <p:spPr bwMode="auto">
          <a:xfrm>
            <a:off x="1180046" y="3545622"/>
            <a:ext cx="6729891" cy="44888"/>
          </a:xfrm>
          <a:prstGeom prst="rect">
            <a:avLst/>
          </a:prstGeom>
          <a:gradFill>
            <a:gsLst>
              <a:gs pos="96000">
                <a:schemeClr val="accent6"/>
              </a:gs>
              <a:gs pos="66000">
                <a:schemeClr val="accent6">
                  <a:lumMod val="75000"/>
                </a:schemeClr>
              </a:gs>
              <a:gs pos="14000">
                <a:schemeClr val="accent6">
                  <a:lumMod val="50000"/>
                </a:schemeClr>
              </a:gs>
            </a:gsLst>
            <a:lin ang="5400000" scaled="1"/>
          </a:gradFill>
          <a:ln>
            <a:noFill/>
          </a:ln>
        </p:spPr>
        <p:txBody>
          <a:bodyPr lIns="0" tIns="0" rIns="0" bIns="0" rtlCol="0" anchor="ctr"/>
          <a:lstStyle/>
          <a:p>
            <a:pPr algn="ctr" defTabSz="890905"/>
            <a:endParaRPr lang="es-SV">
              <a:solidFill>
                <a:srgbClr val="000000"/>
              </a:solidFill>
            </a:endParaRPr>
          </a:p>
        </p:txBody>
      </p:sp>
      <p:sp>
        <p:nvSpPr>
          <p:cNvPr id="15" name="Textbox 1"/>
          <p:cNvSpPr/>
          <p:nvPr/>
        </p:nvSpPr>
        <p:spPr>
          <a:xfrm>
            <a:off x="2597085" y="3710339"/>
            <a:ext cx="910573" cy="472349"/>
          </a:xfrm>
          <a:prstGeom prst="rect">
            <a:avLst/>
          </a:prstGeom>
        </p:spPr>
        <p:txBody>
          <a:bodyPr wrap="square" lIns="89126" tIns="44540" rIns="89126" bIns="44540">
            <a:spAutoFit/>
          </a:bodyPr>
          <a:lstStyle/>
          <a:p>
            <a:pPr algn="ctr" defTabSz="890905"/>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Identify</a:t>
            </a:r>
          </a:p>
          <a:p>
            <a:pPr algn="ctr" defTabSz="890905"/>
            <a:r>
              <a:rPr lang="en-US" sz="700" dirty="0">
                <a:solidFill>
                  <a:srgbClr val="575757"/>
                </a:solidFill>
                <a:latin typeface="Source Sans Pro" panose="020B0503030403020204" pitchFamily="34" charset="0"/>
              </a:rPr>
              <a:t>Imperdiet nec, imperdiet iaculis</a:t>
            </a:r>
            <a:r>
              <a:rPr lang="es-MX"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sp>
        <p:nvSpPr>
          <p:cNvPr id="16" name="Textbox 1"/>
          <p:cNvSpPr/>
          <p:nvPr/>
        </p:nvSpPr>
        <p:spPr>
          <a:xfrm>
            <a:off x="3368490" y="3710337"/>
            <a:ext cx="895447" cy="472349"/>
          </a:xfrm>
          <a:prstGeom prst="rect">
            <a:avLst/>
          </a:prstGeom>
        </p:spPr>
        <p:txBody>
          <a:bodyPr wrap="square" lIns="89126" tIns="44540" rIns="89126" bIns="44540">
            <a:spAutoFit/>
          </a:bodyPr>
          <a:lstStyle/>
          <a:p>
            <a:pPr algn="ctr" defTabSz="890905"/>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Brainstorm</a:t>
            </a:r>
          </a:p>
          <a:p>
            <a:pPr algn="ctr" defTabSz="890905"/>
            <a:r>
              <a:rPr lang="en-US" sz="700" dirty="0">
                <a:solidFill>
                  <a:srgbClr val="575757"/>
                </a:solidFill>
                <a:latin typeface="Source Sans Pro" panose="020B0503030403020204" pitchFamily="34" charset="0"/>
              </a:rPr>
              <a:t>Imperdiet nec, imperdiet iaculis.</a:t>
            </a:r>
          </a:p>
        </p:txBody>
      </p:sp>
      <p:sp>
        <p:nvSpPr>
          <p:cNvPr id="17" name="Textbox 1"/>
          <p:cNvSpPr/>
          <p:nvPr/>
        </p:nvSpPr>
        <p:spPr>
          <a:xfrm>
            <a:off x="4126308" y="3710339"/>
            <a:ext cx="912739" cy="472349"/>
          </a:xfrm>
          <a:prstGeom prst="rect">
            <a:avLst/>
          </a:prstGeom>
        </p:spPr>
        <p:txBody>
          <a:bodyPr wrap="square" lIns="89126" tIns="44540" rIns="89126" bIns="44540">
            <a:spAutoFit/>
          </a:bodyPr>
          <a:lstStyle/>
          <a:p>
            <a:pPr algn="ctr" defTabSz="890905"/>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Design</a:t>
            </a:r>
          </a:p>
          <a:p>
            <a:pPr algn="ctr" defTabSz="890905"/>
            <a:r>
              <a:rPr lang="en-US" sz="700" dirty="0">
                <a:solidFill>
                  <a:srgbClr val="575757"/>
                </a:solidFill>
                <a:latin typeface="Source Sans Pro" panose="020B0503030403020204" pitchFamily="34" charset="0"/>
              </a:rPr>
              <a:t>Imperdiet nec, imperdiet iaculis.</a:t>
            </a:r>
          </a:p>
        </p:txBody>
      </p:sp>
      <p:sp>
        <p:nvSpPr>
          <p:cNvPr id="18" name="Textbox 1"/>
          <p:cNvSpPr/>
          <p:nvPr/>
        </p:nvSpPr>
        <p:spPr>
          <a:xfrm>
            <a:off x="4899678" y="3710339"/>
            <a:ext cx="971690" cy="472349"/>
          </a:xfrm>
          <a:prstGeom prst="rect">
            <a:avLst/>
          </a:prstGeom>
        </p:spPr>
        <p:txBody>
          <a:bodyPr wrap="square" lIns="89126" tIns="44540" rIns="89126" bIns="44540">
            <a:spAutoFit/>
          </a:bodyPr>
          <a:lstStyle/>
          <a:p>
            <a:pPr algn="ctr" defTabSz="890905"/>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Build</a:t>
            </a:r>
          </a:p>
          <a:p>
            <a:pPr algn="ctr" defTabSz="890905"/>
            <a:r>
              <a:rPr lang="en-US" sz="700" dirty="0">
                <a:solidFill>
                  <a:srgbClr val="575757"/>
                </a:solidFill>
                <a:latin typeface="Source Sans Pro" panose="020B0503030403020204" pitchFamily="34" charset="0"/>
              </a:rPr>
              <a:t>Imperdiet nec, imperdiet iaculis.</a:t>
            </a:r>
          </a:p>
        </p:txBody>
      </p:sp>
      <p:sp>
        <p:nvSpPr>
          <p:cNvPr id="19" name="Textbox 1"/>
          <p:cNvSpPr/>
          <p:nvPr/>
        </p:nvSpPr>
        <p:spPr>
          <a:xfrm>
            <a:off x="5726658" y="3710339"/>
            <a:ext cx="971690" cy="472349"/>
          </a:xfrm>
          <a:prstGeom prst="rect">
            <a:avLst/>
          </a:prstGeom>
        </p:spPr>
        <p:txBody>
          <a:bodyPr wrap="square" lIns="89126" tIns="44540" rIns="89126" bIns="44540">
            <a:spAutoFit/>
          </a:bodyPr>
          <a:lstStyle/>
          <a:p>
            <a:pPr algn="ctr" defTabSz="890905"/>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Test</a:t>
            </a:r>
          </a:p>
          <a:p>
            <a:pPr algn="ctr" defTabSz="890905"/>
            <a:r>
              <a:rPr lang="en-US" sz="700" dirty="0">
                <a:solidFill>
                  <a:srgbClr val="575757"/>
                </a:solidFill>
                <a:latin typeface="Source Sans Pro" panose="020B0503030403020204" pitchFamily="34" charset="0"/>
              </a:rPr>
              <a:t>Imperdiet nec, imperdiet iaculis.</a:t>
            </a:r>
          </a:p>
        </p:txBody>
      </p:sp>
      <p:grpSp>
        <p:nvGrpSpPr>
          <p:cNvPr id="14" name="Group 4"/>
          <p:cNvGrpSpPr>
            <a:grpSpLocks noChangeAspect="1"/>
          </p:cNvGrpSpPr>
          <p:nvPr/>
        </p:nvGrpSpPr>
        <p:grpSpPr bwMode="auto">
          <a:xfrm>
            <a:off x="4501735" y="4250260"/>
            <a:ext cx="175092" cy="254579"/>
            <a:chOff x="14052" y="2464"/>
            <a:chExt cx="1099" cy="1598"/>
          </a:xfrm>
          <a:solidFill>
            <a:schemeClr val="tx2"/>
          </a:solidFill>
        </p:grpSpPr>
        <p:sp>
          <p:nvSpPr>
            <p:cNvPr id="42"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43"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sp>
        <p:nvSpPr>
          <p:cNvPr id="47" name="Freeform 12"/>
          <p:cNvSpPr>
            <a:spLocks noChangeAspect="1" noEditPoints="1"/>
          </p:cNvSpPr>
          <p:nvPr/>
        </p:nvSpPr>
        <p:spPr bwMode="auto">
          <a:xfrm>
            <a:off x="3691851" y="4250258"/>
            <a:ext cx="257301" cy="254580"/>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tx2"/>
          </a:solidFill>
          <a:ln w="0">
            <a:noFill/>
            <a:prstDash val="solid"/>
            <a:round/>
          </a:ln>
        </p:spPr>
        <p:txBody>
          <a:bodyPr vert="horz" wrap="square" lIns="33738" tIns="16841" rIns="33738" bIns="16841" numCol="1" anchor="t" anchorCtr="0" compatLnSpc="1"/>
          <a:lstStyle/>
          <a:p>
            <a:pPr defTabSz="890905"/>
            <a:endParaRPr lang="es-ES" sz="700">
              <a:solidFill>
                <a:srgbClr val="000000"/>
              </a:solidFill>
            </a:endParaRPr>
          </a:p>
        </p:txBody>
      </p:sp>
      <p:grpSp>
        <p:nvGrpSpPr>
          <p:cNvPr id="48" name="Group 15"/>
          <p:cNvGrpSpPr>
            <a:grpSpLocks noChangeAspect="1"/>
          </p:cNvGrpSpPr>
          <p:nvPr/>
        </p:nvGrpSpPr>
        <p:grpSpPr bwMode="auto">
          <a:xfrm>
            <a:off x="2881889" y="4250258"/>
            <a:ext cx="257301" cy="254580"/>
            <a:chOff x="12172" y="2923"/>
            <a:chExt cx="1615" cy="1598"/>
          </a:xfrm>
          <a:solidFill>
            <a:schemeClr val="tx2"/>
          </a:solidFill>
        </p:grpSpPr>
        <p:sp>
          <p:nvSpPr>
            <p:cNvPr id="51"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52"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grpSp>
        <p:nvGrpSpPr>
          <p:cNvPr id="53" name="Group 21"/>
          <p:cNvGrpSpPr>
            <a:grpSpLocks noChangeAspect="1"/>
          </p:cNvGrpSpPr>
          <p:nvPr/>
        </p:nvGrpSpPr>
        <p:grpSpPr bwMode="auto">
          <a:xfrm>
            <a:off x="6039293" y="4275348"/>
            <a:ext cx="257141" cy="204555"/>
            <a:chOff x="12486" y="4334"/>
            <a:chExt cx="1614" cy="1284"/>
          </a:xfrm>
          <a:solidFill>
            <a:schemeClr val="tx2"/>
          </a:solidFill>
        </p:grpSpPr>
        <p:sp>
          <p:nvSpPr>
            <p:cNvPr id="56" name="Freeform 23"/>
            <p:cNvSpPr>
              <a:spLocks noEditPoints="1"/>
            </p:cNvSpPr>
            <p:nvPr/>
          </p:nvSpPr>
          <p:spPr bwMode="auto">
            <a:xfrm>
              <a:off x="13596" y="4729"/>
              <a:ext cx="302" cy="396"/>
            </a:xfrm>
            <a:custGeom>
              <a:avLst/>
              <a:gdLst>
                <a:gd name="T0" fmla="*/ 150 w 907"/>
                <a:gd name="T1" fmla="*/ 149 h 1187"/>
                <a:gd name="T2" fmla="*/ 150 w 907"/>
                <a:gd name="T3" fmla="*/ 1038 h 1187"/>
                <a:gd name="T4" fmla="*/ 757 w 907"/>
                <a:gd name="T5" fmla="*/ 1038 h 1187"/>
                <a:gd name="T6" fmla="*/ 757 w 907"/>
                <a:gd name="T7" fmla="*/ 816 h 1187"/>
                <a:gd name="T8" fmla="*/ 302 w 907"/>
                <a:gd name="T9" fmla="*/ 149 h 1187"/>
                <a:gd name="T10" fmla="*/ 150 w 907"/>
                <a:gd name="T11" fmla="*/ 149 h 1187"/>
                <a:gd name="T12" fmla="*/ 150 w 907"/>
                <a:gd name="T13" fmla="*/ 0 h 1187"/>
                <a:gd name="T14" fmla="*/ 302 w 907"/>
                <a:gd name="T15" fmla="*/ 0 h 1187"/>
                <a:gd name="T16" fmla="*/ 332 w 907"/>
                <a:gd name="T17" fmla="*/ 3 h 1187"/>
                <a:gd name="T18" fmla="*/ 360 w 907"/>
                <a:gd name="T19" fmla="*/ 12 h 1187"/>
                <a:gd name="T20" fmla="*/ 386 w 907"/>
                <a:gd name="T21" fmla="*/ 27 h 1187"/>
                <a:gd name="T22" fmla="*/ 409 w 907"/>
                <a:gd name="T23" fmla="*/ 44 h 1187"/>
                <a:gd name="T24" fmla="*/ 429 w 907"/>
                <a:gd name="T25" fmla="*/ 67 h 1187"/>
                <a:gd name="T26" fmla="*/ 882 w 907"/>
                <a:gd name="T27" fmla="*/ 734 h 1187"/>
                <a:gd name="T28" fmla="*/ 895 w 907"/>
                <a:gd name="T29" fmla="*/ 759 h 1187"/>
                <a:gd name="T30" fmla="*/ 904 w 907"/>
                <a:gd name="T31" fmla="*/ 787 h 1187"/>
                <a:gd name="T32" fmla="*/ 907 w 907"/>
                <a:gd name="T33" fmla="*/ 816 h 1187"/>
                <a:gd name="T34" fmla="*/ 907 w 907"/>
                <a:gd name="T35" fmla="*/ 1038 h 1187"/>
                <a:gd name="T36" fmla="*/ 903 w 907"/>
                <a:gd name="T37" fmla="*/ 1073 h 1187"/>
                <a:gd name="T38" fmla="*/ 892 w 907"/>
                <a:gd name="T39" fmla="*/ 1103 h 1187"/>
                <a:gd name="T40" fmla="*/ 874 w 907"/>
                <a:gd name="T41" fmla="*/ 1131 h 1187"/>
                <a:gd name="T42" fmla="*/ 850 w 907"/>
                <a:gd name="T43" fmla="*/ 1155 h 1187"/>
                <a:gd name="T44" fmla="*/ 822 w 907"/>
                <a:gd name="T45" fmla="*/ 1172 h 1187"/>
                <a:gd name="T46" fmla="*/ 791 w 907"/>
                <a:gd name="T47" fmla="*/ 1182 h 1187"/>
                <a:gd name="T48" fmla="*/ 757 w 907"/>
                <a:gd name="T49" fmla="*/ 1187 h 1187"/>
                <a:gd name="T50" fmla="*/ 150 w 907"/>
                <a:gd name="T51" fmla="*/ 1187 h 1187"/>
                <a:gd name="T52" fmla="*/ 116 w 907"/>
                <a:gd name="T53" fmla="*/ 1182 h 1187"/>
                <a:gd name="T54" fmla="*/ 85 w 907"/>
                <a:gd name="T55" fmla="*/ 1172 h 1187"/>
                <a:gd name="T56" fmla="*/ 56 w 907"/>
                <a:gd name="T57" fmla="*/ 1155 h 1187"/>
                <a:gd name="T58" fmla="*/ 32 w 907"/>
                <a:gd name="T59" fmla="*/ 1131 h 1187"/>
                <a:gd name="T60" fmla="*/ 15 w 907"/>
                <a:gd name="T61" fmla="*/ 1103 h 1187"/>
                <a:gd name="T62" fmla="*/ 4 w 907"/>
                <a:gd name="T63" fmla="*/ 1073 h 1187"/>
                <a:gd name="T64" fmla="*/ 0 w 907"/>
                <a:gd name="T65" fmla="*/ 1038 h 1187"/>
                <a:gd name="T66" fmla="*/ 0 w 907"/>
                <a:gd name="T67" fmla="*/ 149 h 1187"/>
                <a:gd name="T68" fmla="*/ 4 w 907"/>
                <a:gd name="T69" fmla="*/ 116 h 1187"/>
                <a:gd name="T70" fmla="*/ 15 w 907"/>
                <a:gd name="T71" fmla="*/ 83 h 1187"/>
                <a:gd name="T72" fmla="*/ 32 w 907"/>
                <a:gd name="T73" fmla="*/ 56 h 1187"/>
                <a:gd name="T74" fmla="*/ 56 w 907"/>
                <a:gd name="T75" fmla="*/ 34 h 1187"/>
                <a:gd name="T76" fmla="*/ 85 w 907"/>
                <a:gd name="T77" fmla="*/ 16 h 1187"/>
                <a:gd name="T78" fmla="*/ 116 w 907"/>
                <a:gd name="T79" fmla="*/ 5 h 1187"/>
                <a:gd name="T80" fmla="*/ 150 w 907"/>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7" h="1187">
                  <a:moveTo>
                    <a:pt x="150" y="149"/>
                  </a:moveTo>
                  <a:lnTo>
                    <a:pt x="150" y="1038"/>
                  </a:lnTo>
                  <a:lnTo>
                    <a:pt x="757" y="1038"/>
                  </a:lnTo>
                  <a:lnTo>
                    <a:pt x="757" y="816"/>
                  </a:lnTo>
                  <a:lnTo>
                    <a:pt x="302" y="149"/>
                  </a:lnTo>
                  <a:lnTo>
                    <a:pt x="150" y="149"/>
                  </a:lnTo>
                  <a:close/>
                  <a:moveTo>
                    <a:pt x="150" y="0"/>
                  </a:moveTo>
                  <a:lnTo>
                    <a:pt x="302" y="0"/>
                  </a:lnTo>
                  <a:lnTo>
                    <a:pt x="332" y="3"/>
                  </a:lnTo>
                  <a:lnTo>
                    <a:pt x="360" y="12"/>
                  </a:lnTo>
                  <a:lnTo>
                    <a:pt x="386" y="27"/>
                  </a:lnTo>
                  <a:lnTo>
                    <a:pt x="409" y="44"/>
                  </a:lnTo>
                  <a:lnTo>
                    <a:pt x="429" y="67"/>
                  </a:lnTo>
                  <a:lnTo>
                    <a:pt x="882" y="734"/>
                  </a:lnTo>
                  <a:lnTo>
                    <a:pt x="895" y="759"/>
                  </a:lnTo>
                  <a:lnTo>
                    <a:pt x="904" y="787"/>
                  </a:lnTo>
                  <a:lnTo>
                    <a:pt x="907" y="816"/>
                  </a:lnTo>
                  <a:lnTo>
                    <a:pt x="907" y="1038"/>
                  </a:lnTo>
                  <a:lnTo>
                    <a:pt x="903" y="1073"/>
                  </a:lnTo>
                  <a:lnTo>
                    <a:pt x="892" y="1103"/>
                  </a:lnTo>
                  <a:lnTo>
                    <a:pt x="874" y="1131"/>
                  </a:lnTo>
                  <a:lnTo>
                    <a:pt x="850" y="1155"/>
                  </a:lnTo>
                  <a:lnTo>
                    <a:pt x="822" y="1172"/>
                  </a:lnTo>
                  <a:lnTo>
                    <a:pt x="791" y="1182"/>
                  </a:lnTo>
                  <a:lnTo>
                    <a:pt x="757"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57" name="Freeform 24"/>
            <p:cNvSpPr>
              <a:spLocks noEditPoints="1"/>
            </p:cNvSpPr>
            <p:nvPr/>
          </p:nvSpPr>
          <p:spPr bwMode="auto">
            <a:xfrm>
              <a:off x="12486" y="4334"/>
              <a:ext cx="1614" cy="1284"/>
            </a:xfrm>
            <a:custGeom>
              <a:avLst/>
              <a:gdLst>
                <a:gd name="T0" fmla="*/ 3417 w 4841"/>
                <a:gd name="T1" fmla="*/ 3052 h 3853"/>
                <a:gd name="T2" fmla="*/ 3333 w 4841"/>
                <a:gd name="T3" fmla="*/ 3308 h 3853"/>
                <a:gd name="T4" fmla="*/ 3493 w 4841"/>
                <a:gd name="T5" fmla="*/ 3523 h 3853"/>
                <a:gd name="T6" fmla="*/ 3770 w 4841"/>
                <a:gd name="T7" fmla="*/ 3523 h 3853"/>
                <a:gd name="T8" fmla="*/ 3929 w 4841"/>
                <a:gd name="T9" fmla="*/ 3308 h 3853"/>
                <a:gd name="T10" fmla="*/ 3844 w 4841"/>
                <a:gd name="T11" fmla="*/ 3052 h 3853"/>
                <a:gd name="T12" fmla="*/ 1664 w 4841"/>
                <a:gd name="T13" fmla="*/ 2964 h 3853"/>
                <a:gd name="T14" fmla="*/ 1420 w 4841"/>
                <a:gd name="T15" fmla="*/ 3085 h 3853"/>
                <a:gd name="T16" fmla="*/ 1377 w 4841"/>
                <a:gd name="T17" fmla="*/ 3354 h 3853"/>
                <a:gd name="T18" fmla="*/ 1569 w 4841"/>
                <a:gd name="T19" fmla="*/ 3542 h 3853"/>
                <a:gd name="T20" fmla="*/ 1843 w 4841"/>
                <a:gd name="T21" fmla="*/ 3500 h 3853"/>
                <a:gd name="T22" fmla="*/ 1967 w 4841"/>
                <a:gd name="T23" fmla="*/ 3260 h 3853"/>
                <a:gd name="T24" fmla="*/ 1843 w 4841"/>
                <a:gd name="T25" fmla="*/ 3021 h 3853"/>
                <a:gd name="T26" fmla="*/ 3177 w 4841"/>
                <a:gd name="T27" fmla="*/ 2075 h 3853"/>
                <a:gd name="T28" fmla="*/ 3044 w 4841"/>
                <a:gd name="T29" fmla="*/ 2389 h 3853"/>
                <a:gd name="T30" fmla="*/ 2722 w 4841"/>
                <a:gd name="T31" fmla="*/ 2520 h 3853"/>
                <a:gd name="T32" fmla="*/ 814 w 4841"/>
                <a:gd name="T33" fmla="*/ 3079 h 3853"/>
                <a:gd name="T34" fmla="*/ 1134 w 4841"/>
                <a:gd name="T35" fmla="*/ 2980 h 3853"/>
                <a:gd name="T36" fmla="*/ 1447 w 4841"/>
                <a:gd name="T37" fmla="*/ 2707 h 3853"/>
                <a:gd name="T38" fmla="*/ 1882 w 4841"/>
                <a:gd name="T39" fmla="*/ 2707 h 3853"/>
                <a:gd name="T40" fmla="*/ 2195 w 4841"/>
                <a:gd name="T41" fmla="*/ 2980 h 3853"/>
                <a:gd name="T42" fmla="*/ 3138 w 4841"/>
                <a:gd name="T43" fmla="*/ 2920 h 3853"/>
                <a:gd name="T44" fmla="*/ 3482 w 4841"/>
                <a:gd name="T45" fmla="*/ 2685 h 3853"/>
                <a:gd name="T46" fmla="*/ 3914 w 4841"/>
                <a:gd name="T47" fmla="*/ 2736 h 3853"/>
                <a:gd name="T48" fmla="*/ 4191 w 4841"/>
                <a:gd name="T49" fmla="*/ 3044 h 3853"/>
                <a:gd name="T50" fmla="*/ 4506 w 4841"/>
                <a:gd name="T51" fmla="*/ 3057 h 3853"/>
                <a:gd name="T52" fmla="*/ 4528 w 4841"/>
                <a:gd name="T53" fmla="*/ 2019 h 3853"/>
                <a:gd name="T54" fmla="*/ 3811 w 4841"/>
                <a:gd name="T55" fmla="*/ 1041 h 3853"/>
                <a:gd name="T56" fmla="*/ 359 w 4841"/>
                <a:gd name="T57" fmla="*/ 330 h 3853"/>
                <a:gd name="T58" fmla="*/ 307 w 4841"/>
                <a:gd name="T59" fmla="*/ 2109 h 3853"/>
                <a:gd name="T60" fmla="*/ 453 w 4841"/>
                <a:gd name="T61" fmla="*/ 2223 h 3853"/>
                <a:gd name="T62" fmla="*/ 2859 w 4841"/>
                <a:gd name="T63" fmla="*/ 2140 h 3853"/>
                <a:gd name="T64" fmla="*/ 2841 w 4841"/>
                <a:gd name="T65" fmla="*/ 352 h 3853"/>
                <a:gd name="T66" fmla="*/ 453 w 4841"/>
                <a:gd name="T67" fmla="*/ 0 h 3853"/>
                <a:gd name="T68" fmla="*/ 3001 w 4841"/>
                <a:gd name="T69" fmla="*/ 94 h 3853"/>
                <a:gd name="T70" fmla="*/ 3174 w 4841"/>
                <a:gd name="T71" fmla="*/ 384 h 3853"/>
                <a:gd name="T72" fmla="*/ 3947 w 4841"/>
                <a:gd name="T73" fmla="*/ 771 h 3853"/>
                <a:gd name="T74" fmla="*/ 4765 w 4841"/>
                <a:gd name="T75" fmla="*/ 1829 h 3853"/>
                <a:gd name="T76" fmla="*/ 4841 w 4841"/>
                <a:gd name="T77" fmla="*/ 2964 h 3853"/>
                <a:gd name="T78" fmla="*/ 4708 w 4841"/>
                <a:gd name="T79" fmla="*/ 3278 h 3853"/>
                <a:gd name="T80" fmla="*/ 4387 w 4841"/>
                <a:gd name="T81" fmla="*/ 3408 h 3853"/>
                <a:gd name="T82" fmla="*/ 4030 w 4841"/>
                <a:gd name="T83" fmla="*/ 3704 h 3853"/>
                <a:gd name="T84" fmla="*/ 3631 w 4841"/>
                <a:gd name="T85" fmla="*/ 3853 h 3853"/>
                <a:gd name="T86" fmla="*/ 3232 w 4841"/>
                <a:gd name="T87" fmla="*/ 3704 h 3853"/>
                <a:gd name="T88" fmla="*/ 2248 w 4841"/>
                <a:gd name="T89" fmla="*/ 3408 h 3853"/>
                <a:gd name="T90" fmla="*/ 2007 w 4841"/>
                <a:gd name="T91" fmla="*/ 3748 h 3853"/>
                <a:gd name="T92" fmla="*/ 1588 w 4841"/>
                <a:gd name="T93" fmla="*/ 3848 h 3853"/>
                <a:gd name="T94" fmla="*/ 1214 w 4841"/>
                <a:gd name="T95" fmla="*/ 3654 h 3853"/>
                <a:gd name="T96" fmla="*/ 846 w 4841"/>
                <a:gd name="T97" fmla="*/ 3405 h 3853"/>
                <a:gd name="T98" fmla="*/ 548 w 4841"/>
                <a:gd name="T99" fmla="*/ 3235 h 3853"/>
                <a:gd name="T100" fmla="*/ 453 w 4841"/>
                <a:gd name="T101" fmla="*/ 2520 h 3853"/>
                <a:gd name="T102" fmla="*/ 133 w 4841"/>
                <a:gd name="T103" fmla="*/ 2389 h 3853"/>
                <a:gd name="T104" fmla="*/ 0 w 4841"/>
                <a:gd name="T105" fmla="*/ 2075 h 3853"/>
                <a:gd name="T106" fmla="*/ 95 w 4841"/>
                <a:gd name="T107" fmla="*/ 174 h 3853"/>
                <a:gd name="T108" fmla="*/ 392 w 4841"/>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41" h="3853">
                  <a:moveTo>
                    <a:pt x="3631" y="2964"/>
                  </a:moveTo>
                  <a:lnTo>
                    <a:pt x="3582" y="2968"/>
                  </a:lnTo>
                  <a:lnTo>
                    <a:pt x="3536" y="2979"/>
                  </a:lnTo>
                  <a:lnTo>
                    <a:pt x="3493" y="2998"/>
                  </a:lnTo>
                  <a:lnTo>
                    <a:pt x="3452" y="3021"/>
                  </a:lnTo>
                  <a:lnTo>
                    <a:pt x="3417" y="3052"/>
                  </a:lnTo>
                  <a:lnTo>
                    <a:pt x="3387" y="3085"/>
                  </a:lnTo>
                  <a:lnTo>
                    <a:pt x="3363" y="3125"/>
                  </a:lnTo>
                  <a:lnTo>
                    <a:pt x="3344" y="3167"/>
                  </a:lnTo>
                  <a:lnTo>
                    <a:pt x="3333" y="3212"/>
                  </a:lnTo>
                  <a:lnTo>
                    <a:pt x="3329" y="3260"/>
                  </a:lnTo>
                  <a:lnTo>
                    <a:pt x="3333" y="3308"/>
                  </a:lnTo>
                  <a:lnTo>
                    <a:pt x="3344" y="3354"/>
                  </a:lnTo>
                  <a:lnTo>
                    <a:pt x="3363" y="3396"/>
                  </a:lnTo>
                  <a:lnTo>
                    <a:pt x="3387" y="3435"/>
                  </a:lnTo>
                  <a:lnTo>
                    <a:pt x="3417" y="3470"/>
                  </a:lnTo>
                  <a:lnTo>
                    <a:pt x="3452" y="3500"/>
                  </a:lnTo>
                  <a:lnTo>
                    <a:pt x="3493" y="3523"/>
                  </a:lnTo>
                  <a:lnTo>
                    <a:pt x="3536" y="3542"/>
                  </a:lnTo>
                  <a:lnTo>
                    <a:pt x="3582" y="3552"/>
                  </a:lnTo>
                  <a:lnTo>
                    <a:pt x="3631" y="3556"/>
                  </a:lnTo>
                  <a:lnTo>
                    <a:pt x="3680" y="3552"/>
                  </a:lnTo>
                  <a:lnTo>
                    <a:pt x="3726" y="3542"/>
                  </a:lnTo>
                  <a:lnTo>
                    <a:pt x="3770" y="3523"/>
                  </a:lnTo>
                  <a:lnTo>
                    <a:pt x="3810" y="3500"/>
                  </a:lnTo>
                  <a:lnTo>
                    <a:pt x="3844" y="3470"/>
                  </a:lnTo>
                  <a:lnTo>
                    <a:pt x="3875" y="3435"/>
                  </a:lnTo>
                  <a:lnTo>
                    <a:pt x="3899" y="3396"/>
                  </a:lnTo>
                  <a:lnTo>
                    <a:pt x="3919" y="3354"/>
                  </a:lnTo>
                  <a:lnTo>
                    <a:pt x="3929" y="3308"/>
                  </a:lnTo>
                  <a:lnTo>
                    <a:pt x="3934" y="3260"/>
                  </a:lnTo>
                  <a:lnTo>
                    <a:pt x="3929" y="3212"/>
                  </a:lnTo>
                  <a:lnTo>
                    <a:pt x="3919" y="3167"/>
                  </a:lnTo>
                  <a:lnTo>
                    <a:pt x="3899" y="3125"/>
                  </a:lnTo>
                  <a:lnTo>
                    <a:pt x="3875" y="3085"/>
                  </a:lnTo>
                  <a:lnTo>
                    <a:pt x="3844" y="3052"/>
                  </a:lnTo>
                  <a:lnTo>
                    <a:pt x="3810" y="3021"/>
                  </a:lnTo>
                  <a:lnTo>
                    <a:pt x="3770" y="2998"/>
                  </a:lnTo>
                  <a:lnTo>
                    <a:pt x="3726" y="2979"/>
                  </a:lnTo>
                  <a:lnTo>
                    <a:pt x="3680" y="2968"/>
                  </a:lnTo>
                  <a:lnTo>
                    <a:pt x="3631" y="2964"/>
                  </a:lnTo>
                  <a:close/>
                  <a:moveTo>
                    <a:pt x="1664" y="2964"/>
                  </a:moveTo>
                  <a:lnTo>
                    <a:pt x="1615" y="2968"/>
                  </a:lnTo>
                  <a:lnTo>
                    <a:pt x="1569" y="2979"/>
                  </a:lnTo>
                  <a:lnTo>
                    <a:pt x="1526" y="2998"/>
                  </a:lnTo>
                  <a:lnTo>
                    <a:pt x="1486" y="3021"/>
                  </a:lnTo>
                  <a:lnTo>
                    <a:pt x="1450" y="3052"/>
                  </a:lnTo>
                  <a:lnTo>
                    <a:pt x="1420" y="3085"/>
                  </a:lnTo>
                  <a:lnTo>
                    <a:pt x="1395" y="3125"/>
                  </a:lnTo>
                  <a:lnTo>
                    <a:pt x="1377" y="3167"/>
                  </a:lnTo>
                  <a:lnTo>
                    <a:pt x="1365" y="3212"/>
                  </a:lnTo>
                  <a:lnTo>
                    <a:pt x="1362" y="3260"/>
                  </a:lnTo>
                  <a:lnTo>
                    <a:pt x="1365" y="3308"/>
                  </a:lnTo>
                  <a:lnTo>
                    <a:pt x="1377" y="3354"/>
                  </a:lnTo>
                  <a:lnTo>
                    <a:pt x="1395" y="3396"/>
                  </a:lnTo>
                  <a:lnTo>
                    <a:pt x="1420" y="3435"/>
                  </a:lnTo>
                  <a:lnTo>
                    <a:pt x="1450" y="3470"/>
                  </a:lnTo>
                  <a:lnTo>
                    <a:pt x="1486" y="3500"/>
                  </a:lnTo>
                  <a:lnTo>
                    <a:pt x="1526" y="3523"/>
                  </a:lnTo>
                  <a:lnTo>
                    <a:pt x="1569" y="3542"/>
                  </a:lnTo>
                  <a:lnTo>
                    <a:pt x="1615" y="3552"/>
                  </a:lnTo>
                  <a:lnTo>
                    <a:pt x="1664" y="3556"/>
                  </a:lnTo>
                  <a:lnTo>
                    <a:pt x="1714" y="3552"/>
                  </a:lnTo>
                  <a:lnTo>
                    <a:pt x="1760" y="3542"/>
                  </a:lnTo>
                  <a:lnTo>
                    <a:pt x="1803" y="3523"/>
                  </a:lnTo>
                  <a:lnTo>
                    <a:pt x="1843" y="3500"/>
                  </a:lnTo>
                  <a:lnTo>
                    <a:pt x="1879" y="3470"/>
                  </a:lnTo>
                  <a:lnTo>
                    <a:pt x="1909" y="3435"/>
                  </a:lnTo>
                  <a:lnTo>
                    <a:pt x="1934" y="3396"/>
                  </a:lnTo>
                  <a:lnTo>
                    <a:pt x="1952" y="3354"/>
                  </a:lnTo>
                  <a:lnTo>
                    <a:pt x="1964" y="3308"/>
                  </a:lnTo>
                  <a:lnTo>
                    <a:pt x="1967" y="3260"/>
                  </a:lnTo>
                  <a:lnTo>
                    <a:pt x="1964" y="3212"/>
                  </a:lnTo>
                  <a:lnTo>
                    <a:pt x="1952" y="3167"/>
                  </a:lnTo>
                  <a:lnTo>
                    <a:pt x="1934" y="3125"/>
                  </a:lnTo>
                  <a:lnTo>
                    <a:pt x="1909" y="3085"/>
                  </a:lnTo>
                  <a:lnTo>
                    <a:pt x="1879" y="3052"/>
                  </a:lnTo>
                  <a:lnTo>
                    <a:pt x="1843" y="3021"/>
                  </a:lnTo>
                  <a:lnTo>
                    <a:pt x="1803" y="2998"/>
                  </a:lnTo>
                  <a:lnTo>
                    <a:pt x="1760" y="2979"/>
                  </a:lnTo>
                  <a:lnTo>
                    <a:pt x="1714" y="2968"/>
                  </a:lnTo>
                  <a:lnTo>
                    <a:pt x="1664" y="2964"/>
                  </a:lnTo>
                  <a:close/>
                  <a:moveTo>
                    <a:pt x="3177" y="1038"/>
                  </a:moveTo>
                  <a:lnTo>
                    <a:pt x="3177" y="2075"/>
                  </a:lnTo>
                  <a:lnTo>
                    <a:pt x="3174" y="2135"/>
                  </a:lnTo>
                  <a:lnTo>
                    <a:pt x="3162" y="2194"/>
                  </a:lnTo>
                  <a:lnTo>
                    <a:pt x="3141" y="2248"/>
                  </a:lnTo>
                  <a:lnTo>
                    <a:pt x="3116" y="2299"/>
                  </a:lnTo>
                  <a:lnTo>
                    <a:pt x="3083" y="2347"/>
                  </a:lnTo>
                  <a:lnTo>
                    <a:pt x="3044" y="2389"/>
                  </a:lnTo>
                  <a:lnTo>
                    <a:pt x="3001" y="2427"/>
                  </a:lnTo>
                  <a:lnTo>
                    <a:pt x="2952" y="2459"/>
                  </a:lnTo>
                  <a:lnTo>
                    <a:pt x="2900" y="2485"/>
                  </a:lnTo>
                  <a:lnTo>
                    <a:pt x="2843" y="2504"/>
                  </a:lnTo>
                  <a:lnTo>
                    <a:pt x="2785" y="2516"/>
                  </a:lnTo>
                  <a:lnTo>
                    <a:pt x="2722" y="2520"/>
                  </a:lnTo>
                  <a:lnTo>
                    <a:pt x="757" y="2520"/>
                  </a:lnTo>
                  <a:lnTo>
                    <a:pt x="757" y="2964"/>
                  </a:lnTo>
                  <a:lnTo>
                    <a:pt x="760" y="2998"/>
                  </a:lnTo>
                  <a:lnTo>
                    <a:pt x="772" y="3030"/>
                  </a:lnTo>
                  <a:lnTo>
                    <a:pt x="790" y="3057"/>
                  </a:lnTo>
                  <a:lnTo>
                    <a:pt x="814" y="3079"/>
                  </a:lnTo>
                  <a:lnTo>
                    <a:pt x="842" y="3097"/>
                  </a:lnTo>
                  <a:lnTo>
                    <a:pt x="873" y="3109"/>
                  </a:lnTo>
                  <a:lnTo>
                    <a:pt x="907" y="3113"/>
                  </a:lnTo>
                  <a:lnTo>
                    <a:pt x="1080" y="3113"/>
                  </a:lnTo>
                  <a:lnTo>
                    <a:pt x="1103" y="3044"/>
                  </a:lnTo>
                  <a:lnTo>
                    <a:pt x="1134" y="2980"/>
                  </a:lnTo>
                  <a:lnTo>
                    <a:pt x="1171" y="2920"/>
                  </a:lnTo>
                  <a:lnTo>
                    <a:pt x="1214" y="2866"/>
                  </a:lnTo>
                  <a:lnTo>
                    <a:pt x="1265" y="2817"/>
                  </a:lnTo>
                  <a:lnTo>
                    <a:pt x="1320" y="2773"/>
                  </a:lnTo>
                  <a:lnTo>
                    <a:pt x="1381" y="2736"/>
                  </a:lnTo>
                  <a:lnTo>
                    <a:pt x="1447" y="2707"/>
                  </a:lnTo>
                  <a:lnTo>
                    <a:pt x="1517" y="2685"/>
                  </a:lnTo>
                  <a:lnTo>
                    <a:pt x="1588" y="2672"/>
                  </a:lnTo>
                  <a:lnTo>
                    <a:pt x="1664" y="2668"/>
                  </a:lnTo>
                  <a:lnTo>
                    <a:pt x="1740" y="2672"/>
                  </a:lnTo>
                  <a:lnTo>
                    <a:pt x="1812" y="2685"/>
                  </a:lnTo>
                  <a:lnTo>
                    <a:pt x="1882" y="2707"/>
                  </a:lnTo>
                  <a:lnTo>
                    <a:pt x="1947" y="2736"/>
                  </a:lnTo>
                  <a:lnTo>
                    <a:pt x="2009" y="2773"/>
                  </a:lnTo>
                  <a:lnTo>
                    <a:pt x="2064" y="2817"/>
                  </a:lnTo>
                  <a:lnTo>
                    <a:pt x="2114" y="2866"/>
                  </a:lnTo>
                  <a:lnTo>
                    <a:pt x="2158" y="2920"/>
                  </a:lnTo>
                  <a:lnTo>
                    <a:pt x="2195" y="2980"/>
                  </a:lnTo>
                  <a:lnTo>
                    <a:pt x="2226" y="3044"/>
                  </a:lnTo>
                  <a:lnTo>
                    <a:pt x="2248" y="3113"/>
                  </a:lnTo>
                  <a:lnTo>
                    <a:pt x="3047" y="3113"/>
                  </a:lnTo>
                  <a:lnTo>
                    <a:pt x="3069" y="3044"/>
                  </a:lnTo>
                  <a:lnTo>
                    <a:pt x="3099" y="2980"/>
                  </a:lnTo>
                  <a:lnTo>
                    <a:pt x="3138" y="2920"/>
                  </a:lnTo>
                  <a:lnTo>
                    <a:pt x="3181" y="2866"/>
                  </a:lnTo>
                  <a:lnTo>
                    <a:pt x="3232" y="2817"/>
                  </a:lnTo>
                  <a:lnTo>
                    <a:pt x="3287" y="2773"/>
                  </a:lnTo>
                  <a:lnTo>
                    <a:pt x="3348" y="2736"/>
                  </a:lnTo>
                  <a:lnTo>
                    <a:pt x="3414" y="2707"/>
                  </a:lnTo>
                  <a:lnTo>
                    <a:pt x="3482" y="2685"/>
                  </a:lnTo>
                  <a:lnTo>
                    <a:pt x="3555" y="2672"/>
                  </a:lnTo>
                  <a:lnTo>
                    <a:pt x="3631" y="2668"/>
                  </a:lnTo>
                  <a:lnTo>
                    <a:pt x="3707" y="2672"/>
                  </a:lnTo>
                  <a:lnTo>
                    <a:pt x="3779" y="2685"/>
                  </a:lnTo>
                  <a:lnTo>
                    <a:pt x="3849" y="2707"/>
                  </a:lnTo>
                  <a:lnTo>
                    <a:pt x="3914" y="2736"/>
                  </a:lnTo>
                  <a:lnTo>
                    <a:pt x="3974" y="2773"/>
                  </a:lnTo>
                  <a:lnTo>
                    <a:pt x="4030" y="2817"/>
                  </a:lnTo>
                  <a:lnTo>
                    <a:pt x="4081" y="2866"/>
                  </a:lnTo>
                  <a:lnTo>
                    <a:pt x="4124" y="2920"/>
                  </a:lnTo>
                  <a:lnTo>
                    <a:pt x="4162" y="2980"/>
                  </a:lnTo>
                  <a:lnTo>
                    <a:pt x="4191" y="3044"/>
                  </a:lnTo>
                  <a:lnTo>
                    <a:pt x="4214" y="3113"/>
                  </a:lnTo>
                  <a:lnTo>
                    <a:pt x="4387" y="3113"/>
                  </a:lnTo>
                  <a:lnTo>
                    <a:pt x="4422" y="3109"/>
                  </a:lnTo>
                  <a:lnTo>
                    <a:pt x="4454" y="3097"/>
                  </a:lnTo>
                  <a:lnTo>
                    <a:pt x="4482" y="3079"/>
                  </a:lnTo>
                  <a:lnTo>
                    <a:pt x="4506" y="3057"/>
                  </a:lnTo>
                  <a:lnTo>
                    <a:pt x="4524" y="3030"/>
                  </a:lnTo>
                  <a:lnTo>
                    <a:pt x="4534" y="2998"/>
                  </a:lnTo>
                  <a:lnTo>
                    <a:pt x="4539" y="2964"/>
                  </a:lnTo>
                  <a:lnTo>
                    <a:pt x="4539" y="2075"/>
                  </a:lnTo>
                  <a:lnTo>
                    <a:pt x="4536" y="2046"/>
                  </a:lnTo>
                  <a:lnTo>
                    <a:pt x="4528" y="2019"/>
                  </a:lnTo>
                  <a:lnTo>
                    <a:pt x="4513" y="1994"/>
                  </a:lnTo>
                  <a:lnTo>
                    <a:pt x="3908" y="1104"/>
                  </a:lnTo>
                  <a:lnTo>
                    <a:pt x="3889" y="1082"/>
                  </a:lnTo>
                  <a:lnTo>
                    <a:pt x="3867" y="1063"/>
                  </a:lnTo>
                  <a:lnTo>
                    <a:pt x="3840" y="1050"/>
                  </a:lnTo>
                  <a:lnTo>
                    <a:pt x="3811" y="1041"/>
                  </a:lnTo>
                  <a:lnTo>
                    <a:pt x="3782" y="1038"/>
                  </a:lnTo>
                  <a:lnTo>
                    <a:pt x="3177" y="1038"/>
                  </a:lnTo>
                  <a:close/>
                  <a:moveTo>
                    <a:pt x="453" y="298"/>
                  </a:moveTo>
                  <a:lnTo>
                    <a:pt x="419"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9" y="2220"/>
                  </a:lnTo>
                  <a:lnTo>
                    <a:pt x="453" y="2223"/>
                  </a:lnTo>
                  <a:lnTo>
                    <a:pt x="2722" y="2223"/>
                  </a:lnTo>
                  <a:lnTo>
                    <a:pt x="2758" y="2220"/>
                  </a:lnTo>
                  <a:lnTo>
                    <a:pt x="2789" y="2208"/>
                  </a:lnTo>
                  <a:lnTo>
                    <a:pt x="2818" y="2191"/>
                  </a:lnTo>
                  <a:lnTo>
                    <a:pt x="2841" y="2167"/>
                  </a:lnTo>
                  <a:lnTo>
                    <a:pt x="2859" y="2140"/>
                  </a:lnTo>
                  <a:lnTo>
                    <a:pt x="2870" y="2109"/>
                  </a:lnTo>
                  <a:lnTo>
                    <a:pt x="2874" y="2075"/>
                  </a:lnTo>
                  <a:lnTo>
                    <a:pt x="2874" y="446"/>
                  </a:lnTo>
                  <a:lnTo>
                    <a:pt x="2870" y="411"/>
                  </a:lnTo>
                  <a:lnTo>
                    <a:pt x="2859" y="380"/>
                  </a:lnTo>
                  <a:lnTo>
                    <a:pt x="2841" y="352"/>
                  </a:lnTo>
                  <a:lnTo>
                    <a:pt x="2818" y="330"/>
                  </a:lnTo>
                  <a:lnTo>
                    <a:pt x="2789" y="313"/>
                  </a:lnTo>
                  <a:lnTo>
                    <a:pt x="2758" y="301"/>
                  </a:lnTo>
                  <a:lnTo>
                    <a:pt x="2722" y="298"/>
                  </a:lnTo>
                  <a:lnTo>
                    <a:pt x="453" y="298"/>
                  </a:lnTo>
                  <a:close/>
                  <a:moveTo>
                    <a:pt x="453" y="0"/>
                  </a:moveTo>
                  <a:lnTo>
                    <a:pt x="2722" y="0"/>
                  </a:lnTo>
                  <a:lnTo>
                    <a:pt x="2785" y="5"/>
                  </a:lnTo>
                  <a:lnTo>
                    <a:pt x="2843" y="17"/>
                  </a:lnTo>
                  <a:lnTo>
                    <a:pt x="2900" y="35"/>
                  </a:lnTo>
                  <a:lnTo>
                    <a:pt x="2952" y="62"/>
                  </a:lnTo>
                  <a:lnTo>
                    <a:pt x="3001" y="94"/>
                  </a:lnTo>
                  <a:lnTo>
                    <a:pt x="3044" y="132"/>
                  </a:lnTo>
                  <a:lnTo>
                    <a:pt x="3083" y="174"/>
                  </a:lnTo>
                  <a:lnTo>
                    <a:pt x="3116" y="221"/>
                  </a:lnTo>
                  <a:lnTo>
                    <a:pt x="3141" y="272"/>
                  </a:lnTo>
                  <a:lnTo>
                    <a:pt x="3162" y="327"/>
                  </a:lnTo>
                  <a:lnTo>
                    <a:pt x="3174" y="384"/>
                  </a:lnTo>
                  <a:lnTo>
                    <a:pt x="3177" y="446"/>
                  </a:lnTo>
                  <a:lnTo>
                    <a:pt x="3177" y="742"/>
                  </a:lnTo>
                  <a:lnTo>
                    <a:pt x="3782" y="742"/>
                  </a:lnTo>
                  <a:lnTo>
                    <a:pt x="3838" y="745"/>
                  </a:lnTo>
                  <a:lnTo>
                    <a:pt x="3893" y="755"/>
                  </a:lnTo>
                  <a:lnTo>
                    <a:pt x="3947" y="771"/>
                  </a:lnTo>
                  <a:lnTo>
                    <a:pt x="3996" y="794"/>
                  </a:lnTo>
                  <a:lnTo>
                    <a:pt x="4044" y="822"/>
                  </a:lnTo>
                  <a:lnTo>
                    <a:pt x="4087" y="857"/>
                  </a:lnTo>
                  <a:lnTo>
                    <a:pt x="4126" y="895"/>
                  </a:lnTo>
                  <a:lnTo>
                    <a:pt x="4160" y="940"/>
                  </a:lnTo>
                  <a:lnTo>
                    <a:pt x="4765" y="1829"/>
                  </a:lnTo>
                  <a:lnTo>
                    <a:pt x="4792" y="1874"/>
                  </a:lnTo>
                  <a:lnTo>
                    <a:pt x="4814" y="1922"/>
                  </a:lnTo>
                  <a:lnTo>
                    <a:pt x="4829" y="1972"/>
                  </a:lnTo>
                  <a:lnTo>
                    <a:pt x="4838" y="2023"/>
                  </a:lnTo>
                  <a:lnTo>
                    <a:pt x="4841" y="2075"/>
                  </a:lnTo>
                  <a:lnTo>
                    <a:pt x="4841" y="2964"/>
                  </a:lnTo>
                  <a:lnTo>
                    <a:pt x="4838" y="3024"/>
                  </a:lnTo>
                  <a:lnTo>
                    <a:pt x="4826" y="3082"/>
                  </a:lnTo>
                  <a:lnTo>
                    <a:pt x="4805" y="3136"/>
                  </a:lnTo>
                  <a:lnTo>
                    <a:pt x="4780" y="3189"/>
                  </a:lnTo>
                  <a:lnTo>
                    <a:pt x="4747" y="3235"/>
                  </a:lnTo>
                  <a:lnTo>
                    <a:pt x="4708" y="3278"/>
                  </a:lnTo>
                  <a:lnTo>
                    <a:pt x="4665" y="3316"/>
                  </a:lnTo>
                  <a:lnTo>
                    <a:pt x="4616" y="3348"/>
                  </a:lnTo>
                  <a:lnTo>
                    <a:pt x="4564" y="3373"/>
                  </a:lnTo>
                  <a:lnTo>
                    <a:pt x="4507" y="3392"/>
                  </a:lnTo>
                  <a:lnTo>
                    <a:pt x="4449" y="3405"/>
                  </a:lnTo>
                  <a:lnTo>
                    <a:pt x="4387" y="3408"/>
                  </a:lnTo>
                  <a:lnTo>
                    <a:pt x="4214" y="3408"/>
                  </a:lnTo>
                  <a:lnTo>
                    <a:pt x="4191" y="3476"/>
                  </a:lnTo>
                  <a:lnTo>
                    <a:pt x="4162" y="3540"/>
                  </a:lnTo>
                  <a:lnTo>
                    <a:pt x="4124" y="3600"/>
                  </a:lnTo>
                  <a:lnTo>
                    <a:pt x="4080" y="3654"/>
                  </a:lnTo>
                  <a:lnTo>
                    <a:pt x="4030" y="3704"/>
                  </a:lnTo>
                  <a:lnTo>
                    <a:pt x="3974" y="3748"/>
                  </a:lnTo>
                  <a:lnTo>
                    <a:pt x="3913" y="3784"/>
                  </a:lnTo>
                  <a:lnTo>
                    <a:pt x="3847" y="3813"/>
                  </a:lnTo>
                  <a:lnTo>
                    <a:pt x="3779" y="3835"/>
                  </a:lnTo>
                  <a:lnTo>
                    <a:pt x="3706" y="3848"/>
                  </a:lnTo>
                  <a:lnTo>
                    <a:pt x="3631" y="3853"/>
                  </a:lnTo>
                  <a:lnTo>
                    <a:pt x="3555" y="3848"/>
                  </a:lnTo>
                  <a:lnTo>
                    <a:pt x="3482" y="3835"/>
                  </a:lnTo>
                  <a:lnTo>
                    <a:pt x="3414" y="3813"/>
                  </a:lnTo>
                  <a:lnTo>
                    <a:pt x="3348" y="3784"/>
                  </a:lnTo>
                  <a:lnTo>
                    <a:pt x="3287" y="3748"/>
                  </a:lnTo>
                  <a:lnTo>
                    <a:pt x="3232" y="3704"/>
                  </a:lnTo>
                  <a:lnTo>
                    <a:pt x="3181" y="3654"/>
                  </a:lnTo>
                  <a:lnTo>
                    <a:pt x="3138" y="3600"/>
                  </a:lnTo>
                  <a:lnTo>
                    <a:pt x="3099" y="3540"/>
                  </a:lnTo>
                  <a:lnTo>
                    <a:pt x="3069" y="3476"/>
                  </a:lnTo>
                  <a:lnTo>
                    <a:pt x="3047" y="3408"/>
                  </a:lnTo>
                  <a:lnTo>
                    <a:pt x="2248" y="3408"/>
                  </a:lnTo>
                  <a:lnTo>
                    <a:pt x="2226" y="3476"/>
                  </a:lnTo>
                  <a:lnTo>
                    <a:pt x="2195" y="3540"/>
                  </a:lnTo>
                  <a:lnTo>
                    <a:pt x="2158" y="3600"/>
                  </a:lnTo>
                  <a:lnTo>
                    <a:pt x="2113" y="3654"/>
                  </a:lnTo>
                  <a:lnTo>
                    <a:pt x="2064" y="3704"/>
                  </a:lnTo>
                  <a:lnTo>
                    <a:pt x="2007" y="3748"/>
                  </a:lnTo>
                  <a:lnTo>
                    <a:pt x="1946" y="3784"/>
                  </a:lnTo>
                  <a:lnTo>
                    <a:pt x="1882" y="3813"/>
                  </a:lnTo>
                  <a:lnTo>
                    <a:pt x="1812" y="3835"/>
                  </a:lnTo>
                  <a:lnTo>
                    <a:pt x="1740" y="3848"/>
                  </a:lnTo>
                  <a:lnTo>
                    <a:pt x="1664" y="3853"/>
                  </a:lnTo>
                  <a:lnTo>
                    <a:pt x="1588" y="3848"/>
                  </a:lnTo>
                  <a:lnTo>
                    <a:pt x="1517" y="3835"/>
                  </a:lnTo>
                  <a:lnTo>
                    <a:pt x="1447" y="3813"/>
                  </a:lnTo>
                  <a:lnTo>
                    <a:pt x="1381" y="3784"/>
                  </a:lnTo>
                  <a:lnTo>
                    <a:pt x="1320" y="3748"/>
                  </a:lnTo>
                  <a:lnTo>
                    <a:pt x="1265" y="3704"/>
                  </a:lnTo>
                  <a:lnTo>
                    <a:pt x="1214" y="3654"/>
                  </a:lnTo>
                  <a:lnTo>
                    <a:pt x="1171" y="3600"/>
                  </a:lnTo>
                  <a:lnTo>
                    <a:pt x="1134" y="3540"/>
                  </a:lnTo>
                  <a:lnTo>
                    <a:pt x="1103" y="3476"/>
                  </a:lnTo>
                  <a:lnTo>
                    <a:pt x="1080" y="3408"/>
                  </a:lnTo>
                  <a:lnTo>
                    <a:pt x="907" y="3408"/>
                  </a:lnTo>
                  <a:lnTo>
                    <a:pt x="846" y="3405"/>
                  </a:lnTo>
                  <a:lnTo>
                    <a:pt x="787" y="3392"/>
                  </a:lnTo>
                  <a:lnTo>
                    <a:pt x="732" y="3373"/>
                  </a:lnTo>
                  <a:lnTo>
                    <a:pt x="679" y="3348"/>
                  </a:lnTo>
                  <a:lnTo>
                    <a:pt x="630" y="3316"/>
                  </a:lnTo>
                  <a:lnTo>
                    <a:pt x="587" y="3278"/>
                  </a:lnTo>
                  <a:lnTo>
                    <a:pt x="548" y="3235"/>
                  </a:lnTo>
                  <a:lnTo>
                    <a:pt x="516" y="3189"/>
                  </a:lnTo>
                  <a:lnTo>
                    <a:pt x="489"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grpSp>
        <p:nvGrpSpPr>
          <p:cNvPr id="58" name="Group 27"/>
          <p:cNvGrpSpPr>
            <a:grpSpLocks noChangeAspect="1"/>
          </p:cNvGrpSpPr>
          <p:nvPr/>
        </p:nvGrpSpPr>
        <p:grpSpPr bwMode="auto">
          <a:xfrm>
            <a:off x="5229566" y="4250258"/>
            <a:ext cx="257143" cy="254580"/>
            <a:chOff x="12867" y="5760"/>
            <a:chExt cx="1614" cy="1598"/>
          </a:xfrm>
          <a:solidFill>
            <a:schemeClr val="tx2"/>
          </a:solidFill>
        </p:grpSpPr>
        <p:sp>
          <p:nvSpPr>
            <p:cNvPr id="61"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62"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63"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sp>
        <p:nvSpPr>
          <p:cNvPr id="2" name="Título 1"/>
          <p:cNvSpPr>
            <a:spLocks noGrp="1"/>
          </p:cNvSpPr>
          <p:nvPr>
            <p:ph type="ctrTitle"/>
          </p:nvPr>
        </p:nvSpPr>
        <p:spPr/>
        <p:txBody>
          <a:bodyPr/>
          <a:lstStyle/>
          <a:p>
            <a:r>
              <a:rPr lang="es-SV" dirty="0" smtClean="0"/>
              <a:t>Step </a:t>
            </a:r>
            <a:r>
              <a:rPr lang="es-SV" dirty="0" err="1" smtClean="0"/>
              <a:t>By</a:t>
            </a:r>
            <a:r>
              <a:rPr lang="es-SV" dirty="0" smtClean="0"/>
              <a:t> Step</a:t>
            </a:r>
            <a:endParaRPr lang="es-SV" dirty="0"/>
          </a:p>
        </p:txBody>
      </p:sp>
      <p:sp>
        <p:nvSpPr>
          <p:cNvPr id="3" name="Subtítulo 2"/>
          <p:cNvSpPr>
            <a:spLocks noGrp="1"/>
          </p:cNvSpPr>
          <p:nvPr>
            <p:ph type="subTitle" idx="1"/>
          </p:nvPr>
        </p:nvSpPr>
        <p:spPr/>
        <p:txBody>
          <a:bodyPr/>
          <a:lstStyle/>
          <a:p>
            <a:r>
              <a:rPr lang="es-SV" dirty="0">
                <a:solidFill>
                  <a:srgbClr val="797979"/>
                </a:solidFill>
              </a:rPr>
              <a:t>Professional PowerPoint </a:t>
            </a:r>
            <a:r>
              <a:rPr lang="es-SV" dirty="0" err="1" smtClean="0">
                <a:solidFill>
                  <a:srgbClr val="797979"/>
                </a:solidFill>
              </a:rPr>
              <a:t>template</a:t>
            </a:r>
            <a:endParaRPr lang="es-SV" dirty="0">
              <a:solidFill>
                <a:srgbClr val="797979"/>
              </a:solidFill>
            </a:endParaRPr>
          </a:p>
        </p:txBody>
      </p:sp>
      <p:sp>
        <p:nvSpPr>
          <p:cNvPr id="21" name="Marcador de pie de página 20"/>
          <p:cNvSpPr>
            <a:spLocks noGrp="1"/>
          </p:cNvSpPr>
          <p:nvPr>
            <p:ph type="ftr" sz="quarter" idx="11"/>
          </p:nvPr>
        </p:nvSpPr>
        <p:spPr>
          <a:xfrm>
            <a:off x="3028753" y="4767306"/>
            <a:ext cx="3086494" cy="273812"/>
          </a:xfrm>
          <a:prstGeom prst="rect">
            <a:avLst/>
          </a:prstGeo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22" name="Marcador de número de diapositiva 21"/>
          <p:cNvSpPr>
            <a:spLocks noGrp="1"/>
          </p:cNvSpPr>
          <p:nvPr>
            <p:ph type="sldNum" sz="quarter" idx="12"/>
          </p:nvPr>
        </p:nvSpPr>
        <p:spPr>
          <a:prstGeom prst="rect">
            <a:avLst/>
          </a:prstGeom>
        </p:spPr>
        <p:txBody>
          <a:bodyPr/>
          <a:lstStyle/>
          <a:p>
            <a:fld id="{FF439014-E629-42E3-A58B-61A0F1C8CFFE}" type="slidenum">
              <a:rPr smtClean="0">
                <a:solidFill>
                  <a:srgbClr val="1F1F1F"/>
                </a:solidFill>
              </a:rPr>
              <a:t>13</a:t>
            </a:fld>
            <a:endParaRPr>
              <a:solidFill>
                <a:srgbClr val="1F1F1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250"/>
                                        <p:tgtEl>
                                          <p:spTgt spid="7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25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50"/>
                                        <p:tgtEl>
                                          <p:spTgt spid="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250"/>
                                        <p:tgtEl>
                                          <p:spTgt spid="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50"/>
                                        <p:tgtEl>
                                          <p:spTgt spid="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250"/>
                                        <p:tgtEl>
                                          <p:spTgt spid="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250"/>
                                        <p:tgtEl>
                                          <p:spTgt spid="1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250"/>
                                        <p:tgtEl>
                                          <p:spTgt spid="6"/>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250"/>
                                        <p:tgtEl>
                                          <p:spTgt spid="12"/>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250"/>
                                        <p:tgtEl>
                                          <p:spTgt spid="7"/>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 presetClass="entr" presetSubtype="4" decel="100000"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20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decel="100000" fill="hold" nodeType="withEffect">
                                  <p:stCondLst>
                                    <p:cond delay="30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500" fill="hold"/>
                                        <p:tgtEl>
                                          <p:spTgt spid="58"/>
                                        </p:tgtEl>
                                        <p:attrNameLst>
                                          <p:attrName>ppt_x</p:attrName>
                                        </p:attrNameLst>
                                      </p:cBhvr>
                                      <p:tavLst>
                                        <p:tav tm="0">
                                          <p:val>
                                            <p:strVal val="#ppt_x"/>
                                          </p:val>
                                        </p:tav>
                                        <p:tav tm="100000">
                                          <p:val>
                                            <p:strVal val="#ppt_x"/>
                                          </p:val>
                                        </p:tav>
                                      </p:tavLst>
                                    </p:anim>
                                    <p:anim calcmode="lin" valueType="num">
                                      <p:cBhvr additive="base">
                                        <p:cTn id="68" dur="500" fill="hold"/>
                                        <p:tgtEl>
                                          <p:spTgt spid="58"/>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40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par>
                          <p:cTn id="93" fill="hold">
                            <p:stCondLst>
                              <p:cond delay="9000"/>
                            </p:stCondLst>
                            <p:childTnLst>
                              <p:par>
                                <p:cTn id="94" presetID="22" presetClass="entr" presetSubtype="2"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right)">
                                      <p:cBhvr>
                                        <p:cTn id="96" dur="500"/>
                                        <p:tgtEl>
                                          <p:spTgt spid="29"/>
                                        </p:tgtEl>
                                      </p:cBhvr>
                                    </p:animEffect>
                                  </p:childTnLst>
                                </p:cTn>
                              </p:par>
                            </p:childTnLst>
                          </p:cTn>
                        </p:par>
                        <p:par>
                          <p:cTn id="97" fill="hold">
                            <p:stCondLst>
                              <p:cond delay="9500"/>
                            </p:stCondLst>
                            <p:childTnLst>
                              <p:par>
                                <p:cTn id="98" presetID="10"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par>
                          <p:cTn id="101" fill="hold">
                            <p:stCondLst>
                              <p:cond delay="10000"/>
                            </p:stCondLst>
                            <p:childTnLst>
                              <p:par>
                                <p:cTn id="102" presetID="22" presetClass="entr" presetSubtype="2"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ipe(right)">
                                      <p:cBhvr>
                                        <p:cTn id="104" dur="500"/>
                                        <p:tgtEl>
                                          <p:spTgt spid="25"/>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500"/>
                                        <p:tgtEl>
                                          <p:spTgt spid="31"/>
                                        </p:tgtEl>
                                      </p:cBhvr>
                                    </p:animEffect>
                                  </p:childTnLst>
                                </p:cTn>
                              </p:par>
                            </p:childTnLst>
                          </p:cTn>
                        </p:par>
                        <p:par>
                          <p:cTn id="109" fill="hold">
                            <p:stCondLst>
                              <p:cond delay="11000"/>
                            </p:stCondLst>
                            <p:childTnLst>
                              <p:par>
                                <p:cTn id="110" presetID="22" presetClass="entr" presetSubtype="2"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right)">
                                      <p:cBhvr>
                                        <p:cTn id="112" dur="500"/>
                                        <p:tgtEl>
                                          <p:spTgt spid="26"/>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500"/>
                                        <p:tgtEl>
                                          <p:spTgt spid="32"/>
                                        </p:tgtEl>
                                      </p:cBhvr>
                                    </p:animEffect>
                                  </p:childTnLst>
                                </p:cTn>
                              </p:par>
                            </p:childTnLst>
                          </p:cTn>
                        </p:par>
                        <p:par>
                          <p:cTn id="117" fill="hold">
                            <p:stCondLst>
                              <p:cond delay="12000"/>
                            </p:stCondLst>
                            <p:childTnLst>
                              <p:par>
                                <p:cTn id="118" presetID="22" presetClass="entr" presetSubtype="2"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wipe(right)">
                                      <p:cBhvr>
                                        <p:cTn id="120" dur="500"/>
                                        <p:tgtEl>
                                          <p:spTgt spid="27"/>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fade">
                                      <p:cBhvr>
                                        <p:cTn id="124" dur="500"/>
                                        <p:tgtEl>
                                          <p:spTgt spid="33"/>
                                        </p:tgtEl>
                                      </p:cBhvr>
                                    </p:animEffect>
                                  </p:childTnLst>
                                </p:cTn>
                              </p:par>
                            </p:childTnLst>
                          </p:cTn>
                        </p:par>
                        <p:par>
                          <p:cTn id="125" fill="hold">
                            <p:stCondLst>
                              <p:cond delay="13000"/>
                            </p:stCondLst>
                            <p:childTnLst>
                              <p:par>
                                <p:cTn id="126" presetID="22" presetClass="entr" presetSubtype="2" fill="hold" grpId="0" nodeType="after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wipe(right)">
                                      <p:cBhvr>
                                        <p:cTn id="128" dur="500"/>
                                        <p:tgtEl>
                                          <p:spTgt spid="28"/>
                                        </p:tgtEl>
                                      </p:cBhvr>
                                    </p:animEffect>
                                  </p:childTnLst>
                                </p:cTn>
                              </p:par>
                            </p:childTnLst>
                          </p:cTn>
                        </p:par>
                        <p:par>
                          <p:cTn id="129" fill="hold">
                            <p:stCondLst>
                              <p:cond delay="13500"/>
                            </p:stCondLst>
                            <p:childTnLst>
                              <p:par>
                                <p:cTn id="130" presetID="10" presetClass="entr" presetSubtype="0"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p:bldP spid="31" grpId="0"/>
      <p:bldP spid="32" grpId="0"/>
      <p:bldP spid="33" grpId="0"/>
      <p:bldP spid="34" grpId="0"/>
      <p:bldP spid="76" grpId="0" animBg="1"/>
      <p:bldP spid="13" grpId="0" animBg="1"/>
      <p:bldP spid="12" grpId="0" animBg="1"/>
      <p:bldP spid="10" grpId="0" animBg="1"/>
      <p:bldP spid="9" grpId="0" animBg="1"/>
      <p:bldP spid="8" grpId="0" animBg="1"/>
      <p:bldP spid="4" grpId="0" animBg="1"/>
      <p:bldP spid="5" grpId="0" animBg="1"/>
      <p:bldP spid="6" grpId="0" animBg="1"/>
      <p:bldP spid="7" grpId="0" animBg="1"/>
      <p:bldP spid="11" grpId="0" animBg="1"/>
      <p:bldP spid="20" grpId="0" animBg="1"/>
      <p:bldP spid="15" grpId="0"/>
      <p:bldP spid="16" grpId="0"/>
      <p:bldP spid="17" grpId="0"/>
      <p:bldP spid="18" grpId="0"/>
      <p:bldP spid="19" grpId="0"/>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bwMode="auto">
          <a:xfrm rot="18954276">
            <a:off x="6899131" y="1234480"/>
            <a:ext cx="1525400" cy="1525323"/>
          </a:xfrm>
          <a:prstGeom prst="rect">
            <a:avLst/>
          </a:prstGeom>
          <a:solidFill>
            <a:schemeClr val="accent6"/>
          </a:solidFill>
          <a:ln>
            <a:noFill/>
          </a:ln>
        </p:spPr>
        <p:txBody>
          <a:bodyPr lIns="0" tIns="0" rIns="0" bIns="0" rtlCol="0" anchor="ctr"/>
          <a:lstStyle/>
          <a:p>
            <a:pPr algn="ctr" defTabSz="890905"/>
            <a:endParaRPr lang="es-SV" sz="700">
              <a:solidFill>
                <a:srgbClr val="000000"/>
              </a:solidFill>
            </a:endParaRPr>
          </a:p>
        </p:txBody>
      </p:sp>
      <p:grpSp>
        <p:nvGrpSpPr>
          <p:cNvPr id="27" name="26 Grupo"/>
          <p:cNvGrpSpPr/>
          <p:nvPr/>
        </p:nvGrpSpPr>
        <p:grpSpPr>
          <a:xfrm>
            <a:off x="7811853" y="1042312"/>
            <a:ext cx="684588" cy="2578909"/>
            <a:chOff x="11247602" y="4729594"/>
            <a:chExt cx="1825687" cy="6877886"/>
          </a:xfrm>
        </p:grpSpPr>
        <p:sp>
          <p:nvSpPr>
            <p:cNvPr id="28"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solidFill>
              <a:schemeClr val="accent4"/>
            </a:solid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MX" sz="2300" dirty="0">
                <a:solidFill>
                  <a:srgbClr val="FFFFFF"/>
                </a:solidFill>
                <a:effectLst>
                  <a:outerShdw blurRad="38100" dist="38100" dir="2700000" algn="tl">
                    <a:srgbClr val="000000">
                      <a:alpha val="43137"/>
                    </a:srgbClr>
                  </a:outerShdw>
                </a:effectLst>
                <a:latin typeface="Oswald" panose="020B0604020202020204" charset="0"/>
                <a:cs typeface="Helvetica" panose="020B0604020202020204" pitchFamily="34" charset="0"/>
              </a:endParaRPr>
            </a:p>
          </p:txBody>
        </p:sp>
        <p:sp>
          <p:nvSpPr>
            <p:cNvPr id="29" name="34 Rectángulo redondeado"/>
            <p:cNvSpPr/>
            <p:nvPr/>
          </p:nvSpPr>
          <p:spPr bwMode="auto">
            <a:xfrm rot="5400000">
              <a:off x="11266318" y="4794266"/>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solidFill>
              <a:schemeClr val="accent4">
                <a:lumMod val="50000"/>
              </a:schemeClr>
            </a:solidFill>
            <a:ln>
              <a:noFill/>
            </a:ln>
          </p:spPr>
          <p:txBody>
            <a:bodyPr lIns="0" tIns="0" rIns="0" bIns="0" rtlCol="0" anchor="ctr"/>
            <a:lstStyle/>
            <a:p>
              <a:pPr algn="ctr" defTabSz="890905"/>
              <a:endParaRPr lang="es-SV" sz="700">
                <a:solidFill>
                  <a:srgbClr val="000000"/>
                </a:solidFill>
                <a:effectLst>
                  <a:outerShdw blurRad="38100" dist="38100" dir="2700000" algn="tl">
                    <a:srgbClr val="000000">
                      <a:alpha val="43137"/>
                    </a:srgbClr>
                  </a:outerShdw>
                </a:effectLst>
              </a:endParaRPr>
            </a:p>
          </p:txBody>
        </p:sp>
      </p:grpSp>
      <p:sp>
        <p:nvSpPr>
          <p:cNvPr id="21" name="20 Rectángulo"/>
          <p:cNvSpPr/>
          <p:nvPr/>
        </p:nvSpPr>
        <p:spPr bwMode="auto">
          <a:xfrm rot="18954276">
            <a:off x="5698294" y="1234480"/>
            <a:ext cx="1525400" cy="1525323"/>
          </a:xfrm>
          <a:prstGeom prst="rect">
            <a:avLst/>
          </a:prstGeom>
          <a:solidFill>
            <a:schemeClr val="accent6"/>
          </a:solidFill>
          <a:ln>
            <a:noFill/>
          </a:ln>
        </p:spPr>
        <p:txBody>
          <a:bodyPr lIns="0" tIns="0" rIns="0" bIns="0" rtlCol="0" anchor="ctr"/>
          <a:lstStyle/>
          <a:p>
            <a:pPr algn="ctr" defTabSz="890905"/>
            <a:endParaRPr lang="es-SV" sz="700">
              <a:solidFill>
                <a:srgbClr val="000000"/>
              </a:solidFill>
            </a:endParaRPr>
          </a:p>
        </p:txBody>
      </p:sp>
      <p:grpSp>
        <p:nvGrpSpPr>
          <p:cNvPr id="22" name="21 Grupo"/>
          <p:cNvGrpSpPr/>
          <p:nvPr/>
        </p:nvGrpSpPr>
        <p:grpSpPr>
          <a:xfrm>
            <a:off x="6611696" y="1042312"/>
            <a:ext cx="684588" cy="2578909"/>
            <a:chOff x="11247602" y="4729594"/>
            <a:chExt cx="1825687" cy="6877886"/>
          </a:xfrm>
        </p:grpSpPr>
        <p:sp>
          <p:nvSpPr>
            <p:cNvPr id="23"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solidFill>
              <a:schemeClr val="accent3"/>
            </a:solid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2300" dirty="0">
                <a:solidFill>
                  <a:srgbClr val="FFFFFF"/>
                </a:solidFill>
                <a:effectLst>
                  <a:outerShdw blurRad="38100" dist="38100" dir="2700000" algn="tl">
                    <a:srgbClr val="000000">
                      <a:alpha val="43137"/>
                    </a:srgbClr>
                  </a:outerShdw>
                </a:effectLst>
                <a:latin typeface="Oswald" panose="020B0604020202020204" charset="0"/>
                <a:cs typeface="Helvetica" panose="020B0604020202020204" pitchFamily="34" charset="0"/>
              </a:endParaRPr>
            </a:p>
          </p:txBody>
        </p:sp>
        <p:sp>
          <p:nvSpPr>
            <p:cNvPr id="24" name="34 Rectángulo redondeado"/>
            <p:cNvSpPr/>
            <p:nvPr/>
          </p:nvSpPr>
          <p:spPr bwMode="auto">
            <a:xfrm rot="5400000">
              <a:off x="11266318" y="4794266"/>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solidFill>
              <a:schemeClr val="accent3">
                <a:lumMod val="50000"/>
              </a:schemeClr>
            </a:solidFill>
            <a:ln>
              <a:noFill/>
            </a:ln>
          </p:spPr>
          <p:txBody>
            <a:bodyPr lIns="0" tIns="0" rIns="0" bIns="0" rtlCol="0" anchor="ctr"/>
            <a:lstStyle/>
            <a:p>
              <a:pPr algn="ctr" defTabSz="890905"/>
              <a:endParaRPr lang="es-SV" sz="700">
                <a:solidFill>
                  <a:srgbClr val="000000"/>
                </a:solidFill>
                <a:effectLst>
                  <a:outerShdw blurRad="38100" dist="38100" dir="2700000" algn="tl">
                    <a:srgbClr val="000000">
                      <a:alpha val="43137"/>
                    </a:srgbClr>
                  </a:outerShdw>
                </a:effectLst>
              </a:endParaRPr>
            </a:p>
          </p:txBody>
        </p:sp>
      </p:grpSp>
      <p:sp>
        <p:nvSpPr>
          <p:cNvPr id="8" name="7 Rectángulo"/>
          <p:cNvSpPr/>
          <p:nvPr/>
        </p:nvSpPr>
        <p:spPr bwMode="auto">
          <a:xfrm rot="18954276">
            <a:off x="4497455" y="1234480"/>
            <a:ext cx="1525400" cy="1525323"/>
          </a:xfrm>
          <a:prstGeom prst="rect">
            <a:avLst/>
          </a:prstGeom>
          <a:solidFill>
            <a:schemeClr val="accent6"/>
          </a:solidFill>
          <a:ln>
            <a:noFill/>
          </a:ln>
        </p:spPr>
        <p:txBody>
          <a:bodyPr lIns="0" tIns="0" rIns="0" bIns="0" rtlCol="0" anchor="ctr"/>
          <a:lstStyle/>
          <a:p>
            <a:pPr algn="ctr" defTabSz="890905"/>
            <a:endParaRPr lang="es-SV" sz="700">
              <a:solidFill>
                <a:srgbClr val="000000"/>
              </a:solidFill>
            </a:endParaRPr>
          </a:p>
        </p:txBody>
      </p:sp>
      <p:sp>
        <p:nvSpPr>
          <p:cNvPr id="7" name="6 Rectángulo"/>
          <p:cNvSpPr/>
          <p:nvPr/>
        </p:nvSpPr>
        <p:spPr bwMode="auto">
          <a:xfrm rot="18954276">
            <a:off x="3296616" y="1234480"/>
            <a:ext cx="1525400" cy="1525323"/>
          </a:xfrm>
          <a:prstGeom prst="rect">
            <a:avLst/>
          </a:prstGeom>
          <a:solidFill>
            <a:schemeClr val="accent6"/>
          </a:solidFill>
          <a:ln>
            <a:noFill/>
          </a:ln>
        </p:spPr>
        <p:txBody>
          <a:bodyPr lIns="0" tIns="0" rIns="0" bIns="0" rtlCol="0" anchor="ctr"/>
          <a:lstStyle/>
          <a:p>
            <a:pPr algn="ctr" defTabSz="890905"/>
            <a:endParaRPr lang="es-SV" sz="700">
              <a:solidFill>
                <a:srgbClr val="000000"/>
              </a:solidFill>
            </a:endParaRPr>
          </a:p>
        </p:txBody>
      </p:sp>
      <p:grpSp>
        <p:nvGrpSpPr>
          <p:cNvPr id="17" name="16 Grupo"/>
          <p:cNvGrpSpPr/>
          <p:nvPr/>
        </p:nvGrpSpPr>
        <p:grpSpPr>
          <a:xfrm>
            <a:off x="4212728" y="1043204"/>
            <a:ext cx="684588" cy="2578909"/>
            <a:chOff x="11247602" y="4729594"/>
            <a:chExt cx="1825687" cy="6877886"/>
          </a:xfrm>
        </p:grpSpPr>
        <p:sp>
          <p:nvSpPr>
            <p:cNvPr id="12"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solidFill>
              <a:schemeClr val="accent1"/>
            </a:solid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22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34 Rectángulo redondeado"/>
            <p:cNvSpPr/>
            <p:nvPr/>
          </p:nvSpPr>
          <p:spPr bwMode="auto">
            <a:xfrm rot="5400000">
              <a:off x="11266318" y="4796647"/>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solidFill>
              <a:schemeClr val="accent1">
                <a:lumMod val="50000"/>
              </a:schemeClr>
            </a:solidFill>
            <a:ln>
              <a:noFill/>
            </a:ln>
          </p:spPr>
          <p:txBody>
            <a:bodyPr lIns="0" tIns="0" rIns="0" bIns="0" rtlCol="0" anchor="ctr"/>
            <a:lstStyle/>
            <a:p>
              <a:pPr algn="ctr" defTabSz="890905"/>
              <a:endParaRPr lang="es-SV" sz="700">
                <a:solidFill>
                  <a:srgbClr val="000000"/>
                </a:solidFill>
                <a:effectLst>
                  <a:outerShdw blurRad="38100" dist="38100" dir="2700000" algn="tl">
                    <a:srgbClr val="000000">
                      <a:alpha val="43137"/>
                    </a:srgbClr>
                  </a:outerShdw>
                </a:effectLst>
              </a:endParaRPr>
            </a:p>
          </p:txBody>
        </p:sp>
      </p:grpSp>
      <p:grpSp>
        <p:nvGrpSpPr>
          <p:cNvPr id="18" name="17 Grupo"/>
          <p:cNvGrpSpPr/>
          <p:nvPr/>
        </p:nvGrpSpPr>
        <p:grpSpPr>
          <a:xfrm>
            <a:off x="5411116" y="1042312"/>
            <a:ext cx="684588" cy="2578909"/>
            <a:chOff x="11247602" y="4729594"/>
            <a:chExt cx="1825687" cy="6877886"/>
          </a:xfrm>
        </p:grpSpPr>
        <p:sp>
          <p:nvSpPr>
            <p:cNvPr id="19"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solidFill>
              <a:schemeClr val="accent2"/>
            </a:solid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2300" dirty="0">
                <a:solidFill>
                  <a:srgbClr val="FFFFFF"/>
                </a:solidFill>
                <a:effectLst>
                  <a:outerShdw blurRad="38100" dist="38100" dir="2700000" algn="tl">
                    <a:srgbClr val="000000">
                      <a:alpha val="43137"/>
                    </a:srgbClr>
                  </a:outerShdw>
                </a:effectLst>
                <a:latin typeface="Oswald" panose="020B0604020202020204" charset="0"/>
                <a:cs typeface="Helvetica" panose="020B0604020202020204" pitchFamily="34" charset="0"/>
              </a:endParaRPr>
            </a:p>
          </p:txBody>
        </p:sp>
        <p:sp>
          <p:nvSpPr>
            <p:cNvPr id="20" name="34 Rectángulo redondeado"/>
            <p:cNvSpPr/>
            <p:nvPr/>
          </p:nvSpPr>
          <p:spPr bwMode="auto">
            <a:xfrm rot="5400000">
              <a:off x="11266318" y="4796647"/>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solidFill>
              <a:schemeClr val="accent2">
                <a:lumMod val="50000"/>
              </a:schemeClr>
            </a:solidFill>
            <a:ln>
              <a:noFill/>
            </a:ln>
          </p:spPr>
          <p:txBody>
            <a:bodyPr lIns="0" tIns="0" rIns="0" bIns="0" rtlCol="0" anchor="ctr"/>
            <a:lstStyle/>
            <a:p>
              <a:pPr algn="ctr" defTabSz="890905"/>
              <a:endParaRPr lang="es-SV" sz="700">
                <a:solidFill>
                  <a:srgbClr val="000000"/>
                </a:solidFill>
                <a:effectLst>
                  <a:outerShdw blurRad="38100" dist="38100" dir="2700000" algn="tl">
                    <a:srgbClr val="000000">
                      <a:alpha val="43137"/>
                    </a:srgbClr>
                  </a:outerShdw>
                </a:effectLst>
              </a:endParaRPr>
            </a:p>
          </p:txBody>
        </p:sp>
      </p:grpSp>
      <p:sp>
        <p:nvSpPr>
          <p:cNvPr id="31" name="Textbox 1"/>
          <p:cNvSpPr/>
          <p:nvPr/>
        </p:nvSpPr>
        <p:spPr>
          <a:xfrm>
            <a:off x="4115806" y="4040493"/>
            <a:ext cx="919830" cy="567556"/>
          </a:xfrm>
          <a:prstGeom prst="rect">
            <a:avLst/>
          </a:prstGeom>
        </p:spPr>
        <p:txBody>
          <a:bodyPr wrap="square" lIns="89126" tIns="44540" rIns="89126" bIns="44540">
            <a:spAutoFit/>
          </a:bodyPr>
          <a:lstStyle/>
          <a:p>
            <a:pPr algn="ctr" defTabSz="890905">
              <a:lnSpc>
                <a:spcPct val="125000"/>
              </a:lnSpc>
            </a:pPr>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Identify</a:t>
            </a:r>
          </a:p>
          <a:p>
            <a:pPr algn="ctr" defTabSz="890905">
              <a:lnSpc>
                <a:spcPct val="125000"/>
              </a:lnSpc>
            </a:pPr>
            <a:r>
              <a:rPr lang="en-US" sz="700" dirty="0">
                <a:solidFill>
                  <a:srgbClr val="575757"/>
                </a:solidFill>
                <a:latin typeface="Source Sans Pro" panose="020B0503030403020204" pitchFamily="34" charset="0"/>
              </a:rPr>
              <a:t>Imperdiet nec, imperdiet iaculis</a:t>
            </a:r>
            <a:r>
              <a:rPr lang="es-MX"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sp>
        <p:nvSpPr>
          <p:cNvPr id="32" name="Textbox 1"/>
          <p:cNvSpPr/>
          <p:nvPr/>
        </p:nvSpPr>
        <p:spPr>
          <a:xfrm>
            <a:off x="5310189" y="4040492"/>
            <a:ext cx="904549" cy="567556"/>
          </a:xfrm>
          <a:prstGeom prst="rect">
            <a:avLst/>
          </a:prstGeom>
        </p:spPr>
        <p:txBody>
          <a:bodyPr wrap="square" lIns="89126" tIns="44540" rIns="89126" bIns="44540">
            <a:spAutoFit/>
          </a:bodyPr>
          <a:lstStyle/>
          <a:p>
            <a:pPr algn="ctr" defTabSz="890905">
              <a:lnSpc>
                <a:spcPct val="125000"/>
              </a:lnSpc>
            </a:pPr>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Brainstorm</a:t>
            </a:r>
          </a:p>
          <a:p>
            <a:pPr algn="ctr" defTabSz="890905">
              <a:lnSpc>
                <a:spcPct val="125000"/>
              </a:lnSpc>
            </a:pPr>
            <a:r>
              <a:rPr lang="en-US" sz="700" dirty="0">
                <a:solidFill>
                  <a:srgbClr val="575757"/>
                </a:solidFill>
                <a:latin typeface="Source Sans Pro" panose="020B0503030403020204" pitchFamily="34" charset="0"/>
              </a:rPr>
              <a:t>Imperdiet nec, imperdiet iaculis.</a:t>
            </a:r>
          </a:p>
        </p:txBody>
      </p:sp>
      <p:sp>
        <p:nvSpPr>
          <p:cNvPr id="33" name="Textbox 1"/>
          <p:cNvSpPr/>
          <p:nvPr/>
        </p:nvSpPr>
        <p:spPr>
          <a:xfrm>
            <a:off x="6490833" y="4040493"/>
            <a:ext cx="922018" cy="567556"/>
          </a:xfrm>
          <a:prstGeom prst="rect">
            <a:avLst/>
          </a:prstGeom>
        </p:spPr>
        <p:txBody>
          <a:bodyPr wrap="square" lIns="89126" tIns="44540" rIns="89126" bIns="44540">
            <a:spAutoFit/>
          </a:bodyPr>
          <a:lstStyle/>
          <a:p>
            <a:pPr algn="ctr" defTabSz="890905">
              <a:lnSpc>
                <a:spcPct val="125000"/>
              </a:lnSpc>
            </a:pPr>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Design</a:t>
            </a:r>
          </a:p>
          <a:p>
            <a:pPr algn="ctr" defTabSz="890905">
              <a:lnSpc>
                <a:spcPct val="125000"/>
              </a:lnSpc>
            </a:pPr>
            <a:r>
              <a:rPr lang="en-US" sz="700" dirty="0">
                <a:solidFill>
                  <a:srgbClr val="575757"/>
                </a:solidFill>
                <a:latin typeface="Source Sans Pro" panose="020B0503030403020204" pitchFamily="34" charset="0"/>
              </a:rPr>
              <a:t>Imperdiet nec, imperdiet iaculis.</a:t>
            </a:r>
          </a:p>
        </p:txBody>
      </p:sp>
      <p:sp>
        <p:nvSpPr>
          <p:cNvPr id="34" name="Textbox 1"/>
          <p:cNvSpPr/>
          <p:nvPr/>
        </p:nvSpPr>
        <p:spPr>
          <a:xfrm>
            <a:off x="7687180" y="4040493"/>
            <a:ext cx="981568" cy="567556"/>
          </a:xfrm>
          <a:prstGeom prst="rect">
            <a:avLst/>
          </a:prstGeom>
        </p:spPr>
        <p:txBody>
          <a:bodyPr wrap="square" lIns="89126" tIns="44540" rIns="89126" bIns="44540">
            <a:spAutoFit/>
          </a:bodyPr>
          <a:lstStyle/>
          <a:p>
            <a:pPr algn="ctr" defTabSz="890905">
              <a:lnSpc>
                <a:spcPct val="125000"/>
              </a:lnSpc>
            </a:pPr>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Build</a:t>
            </a:r>
          </a:p>
          <a:p>
            <a:pPr algn="ctr" defTabSz="890905">
              <a:lnSpc>
                <a:spcPct val="125000"/>
              </a:lnSpc>
            </a:pPr>
            <a:r>
              <a:rPr lang="en-US" sz="700" dirty="0">
                <a:solidFill>
                  <a:srgbClr val="575757"/>
                </a:solidFill>
                <a:latin typeface="Source Sans Pro" panose="020B0503030403020204" pitchFamily="34" charset="0"/>
              </a:rPr>
              <a:t>Imperdiet nec, imperdiet iaculis.</a:t>
            </a:r>
          </a:p>
        </p:txBody>
      </p:sp>
      <p:grpSp>
        <p:nvGrpSpPr>
          <p:cNvPr id="35" name="Group 4"/>
          <p:cNvGrpSpPr>
            <a:grpSpLocks noChangeAspect="1"/>
          </p:cNvGrpSpPr>
          <p:nvPr/>
        </p:nvGrpSpPr>
        <p:grpSpPr bwMode="auto">
          <a:xfrm>
            <a:off x="6378644" y="1828492"/>
            <a:ext cx="175092" cy="254579"/>
            <a:chOff x="14052" y="2464"/>
            <a:chExt cx="1099" cy="1598"/>
          </a:xfrm>
          <a:solidFill>
            <a:schemeClr val="bg1"/>
          </a:solidFill>
        </p:grpSpPr>
        <p:sp>
          <p:nvSpPr>
            <p:cNvPr id="36"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37"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sp>
        <p:nvSpPr>
          <p:cNvPr id="38" name="Freeform 12"/>
          <p:cNvSpPr>
            <a:spLocks noChangeAspect="1" noEditPoints="1"/>
          </p:cNvSpPr>
          <p:nvPr/>
        </p:nvSpPr>
        <p:spPr bwMode="auto">
          <a:xfrm>
            <a:off x="5151583" y="1828492"/>
            <a:ext cx="257301" cy="254580"/>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bg1"/>
          </a:solidFill>
          <a:ln w="0">
            <a:noFill/>
            <a:prstDash val="solid"/>
            <a:round/>
          </a:ln>
        </p:spPr>
        <p:txBody>
          <a:bodyPr vert="horz" wrap="square" lIns="33738" tIns="16841" rIns="33738" bIns="16841" numCol="1" anchor="t" anchorCtr="0" compatLnSpc="1"/>
          <a:lstStyle/>
          <a:p>
            <a:pPr defTabSz="890905"/>
            <a:endParaRPr lang="es-ES" sz="700">
              <a:solidFill>
                <a:srgbClr val="000000"/>
              </a:solidFill>
            </a:endParaRPr>
          </a:p>
        </p:txBody>
      </p:sp>
      <p:grpSp>
        <p:nvGrpSpPr>
          <p:cNvPr id="39" name="Group 15"/>
          <p:cNvGrpSpPr>
            <a:grpSpLocks noChangeAspect="1"/>
          </p:cNvGrpSpPr>
          <p:nvPr/>
        </p:nvGrpSpPr>
        <p:grpSpPr bwMode="auto">
          <a:xfrm>
            <a:off x="3924444" y="1828492"/>
            <a:ext cx="257301" cy="254580"/>
            <a:chOff x="12172" y="2923"/>
            <a:chExt cx="1615" cy="1598"/>
          </a:xfrm>
          <a:solidFill>
            <a:schemeClr val="bg1"/>
          </a:solidFill>
        </p:grpSpPr>
        <p:sp>
          <p:nvSpPr>
            <p:cNvPr id="40"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41"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grpSp>
        <p:nvGrpSpPr>
          <p:cNvPr id="42" name="Group 27"/>
          <p:cNvGrpSpPr>
            <a:grpSpLocks noChangeAspect="1"/>
          </p:cNvGrpSpPr>
          <p:nvPr/>
        </p:nvGrpSpPr>
        <p:grpSpPr bwMode="auto">
          <a:xfrm>
            <a:off x="7523650" y="1828492"/>
            <a:ext cx="257143" cy="254580"/>
            <a:chOff x="12867" y="5760"/>
            <a:chExt cx="1614" cy="1598"/>
          </a:xfrm>
          <a:solidFill>
            <a:schemeClr val="bg1"/>
          </a:solidFill>
        </p:grpSpPr>
        <p:sp>
          <p:nvSpPr>
            <p:cNvPr id="43"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44"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45"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sp>
        <p:nvSpPr>
          <p:cNvPr id="46" name="2 Rectángulo"/>
          <p:cNvSpPr/>
          <p:nvPr/>
        </p:nvSpPr>
        <p:spPr bwMode="auto">
          <a:xfrm>
            <a:off x="449462" y="1938380"/>
            <a:ext cx="2616354" cy="83413"/>
          </a:xfrm>
          <a:prstGeom prst="rect">
            <a:avLst/>
          </a:prstGeom>
          <a:solidFill>
            <a:schemeClr val="accent6"/>
          </a:solidFill>
          <a:ln>
            <a:noFill/>
          </a:ln>
        </p:spPr>
        <p:txBody>
          <a:bodyPr lIns="0" tIns="0" rIns="0" bIns="0" rtlCol="0" anchor="ctr"/>
          <a:lstStyle/>
          <a:p>
            <a:pPr algn="ctr" defTabSz="890905"/>
            <a:endParaRPr lang="es-SV" sz="700">
              <a:solidFill>
                <a:srgbClr val="000000"/>
              </a:solidFill>
            </a:endParaRPr>
          </a:p>
        </p:txBody>
      </p:sp>
      <p:sp>
        <p:nvSpPr>
          <p:cNvPr id="47" name="Textbox 1"/>
          <p:cNvSpPr/>
          <p:nvPr/>
        </p:nvSpPr>
        <p:spPr>
          <a:xfrm>
            <a:off x="449462" y="1456081"/>
            <a:ext cx="2616354" cy="462231"/>
          </a:xfrm>
          <a:prstGeom prst="rect">
            <a:avLst/>
          </a:prstGeom>
        </p:spPr>
        <p:txBody>
          <a:bodyPr wrap="square" lIns="89126" tIns="44540" rIns="89126" bIns="44540">
            <a:spAutoFit/>
          </a:bodyPr>
          <a:lstStyle/>
          <a:p>
            <a:pPr algn="r" defTabSz="890905">
              <a:lnSpc>
                <a:spcPct val="150000"/>
              </a:lnSpc>
            </a:pPr>
            <a:r>
              <a:rPr lang="en-US" sz="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Lorem Ipsum Penatibus</a:t>
            </a:r>
          </a:p>
          <a:p>
            <a:pPr algn="r" defTabSz="890905">
              <a:lnSpc>
                <a:spcPct val="125000"/>
              </a:lnSpc>
            </a:pPr>
            <a:r>
              <a:rPr lang="en-US" sz="700" i="1" dirty="0">
                <a:solidFill>
                  <a:srgbClr val="575757"/>
                </a:solidFill>
                <a:latin typeface="Source Sans Pro" panose="020B0503030403020204" pitchFamily="34" charset="0"/>
              </a:rPr>
              <a:t>Imperdiet iaculis, ipsum. Sed  mauris Integer </a:t>
            </a:r>
            <a:r>
              <a:rPr lang="en-US" sz="700" i="1" dirty="0" err="1">
                <a:solidFill>
                  <a:srgbClr val="575757"/>
                </a:solidFill>
                <a:latin typeface="Source Sans Pro" panose="020B0503030403020204" pitchFamily="34" charset="0"/>
              </a:rPr>
              <a:t>sed</a:t>
            </a:r>
            <a:r>
              <a:rPr lang="en-US" sz="700" i="1" dirty="0">
                <a:solidFill>
                  <a:srgbClr val="575757"/>
                </a:solidFill>
                <a:latin typeface="Source Sans Pro" panose="020B0503030403020204" pitchFamily="34" charset="0"/>
              </a:rPr>
              <a:t> aliquam.</a:t>
            </a:r>
          </a:p>
        </p:txBody>
      </p:sp>
      <p:sp>
        <p:nvSpPr>
          <p:cNvPr id="48" name="Textbox 1"/>
          <p:cNvSpPr/>
          <p:nvPr/>
        </p:nvSpPr>
        <p:spPr>
          <a:xfrm>
            <a:off x="449462" y="2061731"/>
            <a:ext cx="2616354" cy="913744"/>
          </a:xfrm>
          <a:prstGeom prst="rect">
            <a:avLst/>
          </a:prstGeom>
        </p:spPr>
        <p:txBody>
          <a:bodyPr wrap="square" lIns="89126" tIns="44540" rIns="89126" bIns="44540">
            <a:spAutoFit/>
          </a:bodyPr>
          <a:lstStyle/>
          <a:p>
            <a:pPr algn="r" defTabSz="890905">
              <a:lnSpc>
                <a:spcPct val="125000"/>
              </a:lnSpc>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 a, consectetuer eget, posuere ut, mauris. </a:t>
            </a:r>
          </a:p>
          <a:p>
            <a:pPr algn="r" defTabSz="890905">
              <a:lnSpc>
                <a:spcPct val="125000"/>
              </a:lnSpc>
            </a:pPr>
            <a:endParaRPr lang="en-US" sz="700" dirty="0">
              <a:solidFill>
                <a:srgbClr val="575757"/>
              </a:solidFill>
              <a:latin typeface="Source Sans Pro" panose="020B0503030403020204" pitchFamily="34" charset="0"/>
            </a:endParaRPr>
          </a:p>
          <a:p>
            <a:pPr algn="r" defTabSz="890905">
              <a:lnSpc>
                <a:spcPct val="125000"/>
              </a:lnSpc>
            </a:pPr>
            <a:r>
              <a:rPr lang="en-US" sz="700" dirty="0">
                <a:solidFill>
                  <a:srgbClr val="575757"/>
                </a:solidFill>
                <a:latin typeface="Source Sans Pro" panose="020B0503030403020204" pitchFamily="34" charset="0"/>
              </a:rPr>
              <a:t>Praesent adipiscing. Phasellus ullamcorper. Integer ante arcu, accumsan a, consectetuer eget, posuere ut, mauris. Praesent adipiscing. Phasellus ullamcorper.</a:t>
            </a:r>
          </a:p>
        </p:txBody>
      </p:sp>
      <p:sp>
        <p:nvSpPr>
          <p:cNvPr id="4" name="Título 3"/>
          <p:cNvSpPr>
            <a:spLocks noGrp="1"/>
          </p:cNvSpPr>
          <p:nvPr>
            <p:ph type="ctrTitle"/>
          </p:nvPr>
        </p:nvSpPr>
        <p:spPr/>
        <p:txBody>
          <a:bodyPr/>
          <a:lstStyle/>
          <a:p>
            <a:r>
              <a:rPr lang="es-SV" dirty="0" smtClean="0"/>
              <a:t>Step </a:t>
            </a:r>
            <a:r>
              <a:rPr lang="es-SV" dirty="0" err="1" smtClean="0"/>
              <a:t>By</a:t>
            </a:r>
            <a:r>
              <a:rPr lang="es-SV" dirty="0" smtClean="0"/>
              <a:t> Step</a:t>
            </a:r>
            <a:endParaRPr lang="es-SV" dirty="0"/>
          </a:p>
        </p:txBody>
      </p:sp>
      <p:sp>
        <p:nvSpPr>
          <p:cNvPr id="5" name="Subtítulo 4"/>
          <p:cNvSpPr>
            <a:spLocks noGrp="1"/>
          </p:cNvSpPr>
          <p:nvPr>
            <p:ph type="subTitle" idx="1"/>
          </p:nvPr>
        </p:nvSpPr>
        <p:spPr/>
        <p:txBody>
          <a:bodyPr/>
          <a:lstStyle/>
          <a:p>
            <a:r>
              <a:rPr lang="es-SV" dirty="0">
                <a:solidFill>
                  <a:srgbClr val="797979"/>
                </a:solidFill>
              </a:rPr>
              <a:t>Professional PowerPoint </a:t>
            </a:r>
            <a:r>
              <a:rPr lang="es-SV" dirty="0" err="1" smtClean="0">
                <a:solidFill>
                  <a:srgbClr val="797979"/>
                </a:solidFill>
              </a:rPr>
              <a:t>template</a:t>
            </a:r>
            <a:endParaRPr lang="es-SV" dirty="0">
              <a:solidFill>
                <a:srgbClr val="797979"/>
              </a:solidFill>
            </a:endParaRPr>
          </a:p>
        </p:txBody>
      </p:sp>
      <p:sp>
        <p:nvSpPr>
          <p:cNvPr id="9" name="Marcador de pie de página 8"/>
          <p:cNvSpPr>
            <a:spLocks noGrp="1"/>
          </p:cNvSpPr>
          <p:nvPr>
            <p:ph type="ftr" sz="quarter" idx="11"/>
          </p:nvPr>
        </p:nvSpPr>
        <p:spPr>
          <a:xfrm>
            <a:off x="3028753" y="4767306"/>
            <a:ext cx="3086494" cy="273812"/>
          </a:xfrm>
          <a:prstGeom prst="rect">
            <a:avLst/>
          </a:prstGeo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10" name="Marcador de número de diapositiva 9"/>
          <p:cNvSpPr>
            <a:spLocks noGrp="1"/>
          </p:cNvSpPr>
          <p:nvPr>
            <p:ph type="sldNum" sz="quarter" idx="12"/>
          </p:nvPr>
        </p:nvSpPr>
        <p:spPr>
          <a:prstGeom prst="rect">
            <a:avLst/>
          </a:prstGeom>
        </p:spPr>
        <p:txBody>
          <a:bodyPr/>
          <a:lstStyle/>
          <a:p>
            <a:fld id="{FF439014-E629-42E3-A58B-61A0F1C8CFFE}" type="slidenum">
              <a:rPr smtClean="0">
                <a:solidFill>
                  <a:srgbClr val="1F1F1F"/>
                </a:solidFill>
              </a:rPr>
              <a:t>14</a:t>
            </a:fld>
            <a:endParaRPr>
              <a:solidFill>
                <a:srgbClr val="1F1F1F"/>
              </a:solidFill>
            </a:endParaRPr>
          </a:p>
        </p:txBody>
      </p:sp>
      <p:sp>
        <p:nvSpPr>
          <p:cNvPr id="52" name="53 Elipse"/>
          <p:cNvSpPr>
            <a:spLocks noChangeAspect="1"/>
          </p:cNvSpPr>
          <p:nvPr/>
        </p:nvSpPr>
        <p:spPr bwMode="auto">
          <a:xfrm>
            <a:off x="4361467" y="3657068"/>
            <a:ext cx="406385" cy="406364"/>
          </a:xfrm>
          <a:prstGeom prst="ellipse">
            <a:avLst/>
          </a:prstGeom>
          <a:noFill/>
          <a:ln w="19050">
            <a:solidFill>
              <a:schemeClr val="tx2"/>
            </a:solidFill>
          </a:ln>
        </p:spPr>
        <p:txBody>
          <a:bodyPr lIns="0" tIns="0" rIns="0" bIns="0" rtlCol="0" anchor="ctr"/>
          <a:lstStyle/>
          <a:p>
            <a:pPr algn="ctr" defTabSz="890905"/>
            <a:r>
              <a:rPr lang="en-US" sz="16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53" name="54 Elipse"/>
          <p:cNvSpPr>
            <a:spLocks noChangeAspect="1"/>
          </p:cNvSpPr>
          <p:nvPr/>
        </p:nvSpPr>
        <p:spPr bwMode="auto">
          <a:xfrm>
            <a:off x="5562216" y="3657068"/>
            <a:ext cx="406385" cy="406364"/>
          </a:xfrm>
          <a:prstGeom prst="ellipse">
            <a:avLst/>
          </a:prstGeom>
          <a:noFill/>
          <a:ln w="19050">
            <a:solidFill>
              <a:schemeClr val="tx2"/>
            </a:solidFill>
          </a:ln>
        </p:spPr>
        <p:txBody>
          <a:bodyPr lIns="0" tIns="0" rIns="0" bIns="0" rtlCol="0" anchor="ctr"/>
          <a:lstStyle/>
          <a:p>
            <a:pPr algn="ctr" defTabSz="890905"/>
            <a:r>
              <a:rPr lang="en-US" sz="16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54" name="55 Elipse"/>
          <p:cNvSpPr>
            <a:spLocks noChangeAspect="1"/>
          </p:cNvSpPr>
          <p:nvPr/>
        </p:nvSpPr>
        <p:spPr bwMode="auto">
          <a:xfrm>
            <a:off x="6762964" y="3657068"/>
            <a:ext cx="406385" cy="406364"/>
          </a:xfrm>
          <a:prstGeom prst="ellipse">
            <a:avLst/>
          </a:prstGeom>
          <a:noFill/>
          <a:ln w="19050">
            <a:solidFill>
              <a:schemeClr val="tx2"/>
            </a:solidFill>
          </a:ln>
        </p:spPr>
        <p:txBody>
          <a:bodyPr lIns="0" tIns="0" rIns="0" bIns="0" rtlCol="0" anchor="ctr"/>
          <a:lstStyle/>
          <a:p>
            <a:pPr algn="ctr" defTabSz="890905"/>
            <a:r>
              <a:rPr lang="en-US" sz="16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55" name="56 Elipse"/>
          <p:cNvSpPr>
            <a:spLocks noChangeAspect="1"/>
          </p:cNvSpPr>
          <p:nvPr/>
        </p:nvSpPr>
        <p:spPr bwMode="auto">
          <a:xfrm>
            <a:off x="7963713" y="3657068"/>
            <a:ext cx="406385" cy="406364"/>
          </a:xfrm>
          <a:prstGeom prst="ellipse">
            <a:avLst/>
          </a:prstGeom>
          <a:noFill/>
          <a:ln w="19050">
            <a:solidFill>
              <a:schemeClr val="tx2"/>
            </a:solidFill>
          </a:ln>
        </p:spPr>
        <p:txBody>
          <a:bodyPr lIns="0" tIns="0" rIns="0" bIns="0" rtlCol="0" anchor="ctr"/>
          <a:lstStyle/>
          <a:p>
            <a:pPr algn="ctr" defTabSz="890905"/>
            <a:r>
              <a:rPr lang="en-US" sz="16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left)">
                                      <p:cBhvr>
                                        <p:cTn id="14" dur="500"/>
                                        <p:tgtEl>
                                          <p:spTgt spid="4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1500"/>
                            </p:stCondLst>
                            <p:childTnLst>
                              <p:par>
                                <p:cTn id="29" presetID="25"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7"/>
                                        </p:tgtEl>
                                      </p:cBhvr>
                                    </p:animEffect>
                                  </p:childTnLst>
                                </p:cTn>
                              </p:par>
                              <p:par>
                                <p:cTn id="39" presetID="25" presetClass="entr" presetSubtype="0" fill="hold"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4" dur="1000" fill="hold"/>
                                        <p:tgtEl>
                                          <p:spTgt spid="1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8"/>
                                        </p:tgtEl>
                                      </p:cBhvr>
                                    </p:animEffect>
                                  </p:childTnLst>
                                </p:cTn>
                              </p:par>
                              <p:par>
                                <p:cTn id="49" presetID="25" presetClass="entr" presetSubtype="0" fill="hold" nodeType="withEffect">
                                  <p:stCondLst>
                                    <p:cond delay="50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54" dur="1000" fill="hold"/>
                                        <p:tgtEl>
                                          <p:spTgt spid="22"/>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2"/>
                                        </p:tgtEl>
                                      </p:cBhvr>
                                    </p:animEffect>
                                  </p:childTnLst>
                                </p:cTn>
                              </p:par>
                              <p:par>
                                <p:cTn id="59" presetID="25" presetClass="entr" presetSubtype="0" fill="hold" nodeType="withEffect">
                                  <p:stCondLst>
                                    <p:cond delay="7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64" dur="1000" fill="hold"/>
                                        <p:tgtEl>
                                          <p:spTgt spid="27"/>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7"/>
                                        </p:tgtEl>
                                      </p:cBhvr>
                                    </p:animEffect>
                                  </p:childTnLst>
                                </p:cTn>
                              </p:par>
                            </p:childTnLst>
                          </p:cTn>
                        </p:par>
                        <p:par>
                          <p:cTn id="69" fill="hold">
                            <p:stCondLst>
                              <p:cond delay="2500"/>
                            </p:stCondLst>
                            <p:childTnLst>
                              <p:par>
                                <p:cTn id="70" presetID="2" presetClass="entr" presetSubtype="4" decel="100000"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fill="hold"/>
                                        <p:tgtEl>
                                          <p:spTgt spid="39"/>
                                        </p:tgtEl>
                                        <p:attrNameLst>
                                          <p:attrName>ppt_x</p:attrName>
                                        </p:attrNameLst>
                                      </p:cBhvr>
                                      <p:tavLst>
                                        <p:tav tm="0">
                                          <p:val>
                                            <p:strVal val="#ppt_x"/>
                                          </p:val>
                                        </p:tav>
                                        <p:tav tm="100000">
                                          <p:val>
                                            <p:strVal val="#ppt_x"/>
                                          </p:val>
                                        </p:tav>
                                      </p:tavLst>
                                    </p:anim>
                                    <p:anim calcmode="lin" valueType="num">
                                      <p:cBhvr additive="base">
                                        <p:cTn id="73" dur="500" fill="hold"/>
                                        <p:tgtEl>
                                          <p:spTgt spid="39"/>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500" fill="hold"/>
                                        <p:tgtEl>
                                          <p:spTgt spid="38"/>
                                        </p:tgtEl>
                                        <p:attrNameLst>
                                          <p:attrName>ppt_x</p:attrName>
                                        </p:attrNameLst>
                                      </p:cBhvr>
                                      <p:tavLst>
                                        <p:tav tm="0">
                                          <p:val>
                                            <p:strVal val="#ppt_x"/>
                                          </p:val>
                                        </p:tav>
                                        <p:tav tm="100000">
                                          <p:val>
                                            <p:strVal val="#ppt_x"/>
                                          </p:val>
                                        </p:tav>
                                      </p:tavLst>
                                    </p:anim>
                                    <p:anim calcmode="lin" valueType="num">
                                      <p:cBhvr additive="base">
                                        <p:cTn id="77" dur="500" fill="hold"/>
                                        <p:tgtEl>
                                          <p:spTgt spid="38"/>
                                        </p:tgtEl>
                                        <p:attrNameLst>
                                          <p:attrName>ppt_y</p:attrName>
                                        </p:attrNameLst>
                                      </p:cBhvr>
                                      <p:tavLst>
                                        <p:tav tm="0">
                                          <p:val>
                                            <p:strVal val="1+#ppt_h/2"/>
                                          </p:val>
                                        </p:tav>
                                        <p:tav tm="100000">
                                          <p:val>
                                            <p:strVal val="#ppt_y"/>
                                          </p:val>
                                        </p:tav>
                                      </p:tavLst>
                                    </p:anim>
                                  </p:childTnLst>
                                </p:cTn>
                              </p:par>
                              <p:par>
                                <p:cTn id="78" presetID="2" presetClass="entr" presetSubtype="4" decel="100000" fill="hold" nodeType="with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ppt_x"/>
                                          </p:val>
                                        </p:tav>
                                        <p:tav tm="100000">
                                          <p:val>
                                            <p:strVal val="#ppt_x"/>
                                          </p:val>
                                        </p:tav>
                                      </p:tavLst>
                                    </p:anim>
                                    <p:anim calcmode="lin" valueType="num">
                                      <p:cBhvr additive="base">
                                        <p:cTn id="81" dur="500" fill="hold"/>
                                        <p:tgtEl>
                                          <p:spTgt spid="35"/>
                                        </p:tgtEl>
                                        <p:attrNameLst>
                                          <p:attrName>ppt_y</p:attrName>
                                        </p:attrNameLst>
                                      </p:cBhvr>
                                      <p:tavLst>
                                        <p:tav tm="0">
                                          <p:val>
                                            <p:strVal val="1+#ppt_h/2"/>
                                          </p:val>
                                        </p:tav>
                                        <p:tav tm="100000">
                                          <p:val>
                                            <p:strVal val="#ppt_y"/>
                                          </p:val>
                                        </p:tav>
                                      </p:tavLst>
                                    </p:anim>
                                  </p:childTnLst>
                                </p:cTn>
                              </p:par>
                              <p:par>
                                <p:cTn id="82" presetID="2" presetClass="entr" presetSubtype="4" decel="100000"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fill="hold"/>
                                        <p:tgtEl>
                                          <p:spTgt spid="42"/>
                                        </p:tgtEl>
                                        <p:attrNameLst>
                                          <p:attrName>ppt_x</p:attrName>
                                        </p:attrNameLst>
                                      </p:cBhvr>
                                      <p:tavLst>
                                        <p:tav tm="0">
                                          <p:val>
                                            <p:strVal val="#ppt_x"/>
                                          </p:val>
                                        </p:tav>
                                        <p:tav tm="100000">
                                          <p:val>
                                            <p:strVal val="#ppt_x"/>
                                          </p:val>
                                        </p:tav>
                                      </p:tavLst>
                                    </p:anim>
                                    <p:anim calcmode="lin" valueType="num">
                                      <p:cBhvr additive="base">
                                        <p:cTn id="85" dur="500" fill="hold"/>
                                        <p:tgtEl>
                                          <p:spTgt spid="42"/>
                                        </p:tgtEl>
                                        <p:attrNameLst>
                                          <p:attrName>ppt_y</p:attrName>
                                        </p:attrNameLst>
                                      </p:cBhvr>
                                      <p:tavLst>
                                        <p:tav tm="0">
                                          <p:val>
                                            <p:strVal val="1+#ppt_h/2"/>
                                          </p:val>
                                        </p:tav>
                                        <p:tav tm="100000">
                                          <p:val>
                                            <p:strVal val="#ppt_y"/>
                                          </p:val>
                                        </p:tav>
                                      </p:tavLst>
                                    </p:anim>
                                  </p:childTnLst>
                                </p:cTn>
                              </p:par>
                            </p:childTnLst>
                          </p:cTn>
                        </p:par>
                        <p:par>
                          <p:cTn id="86" fill="hold">
                            <p:stCondLst>
                              <p:cond delay="3000"/>
                            </p:stCondLst>
                            <p:childTnLst>
                              <p:par>
                                <p:cTn id="87" presetID="12" presetClass="entr" presetSubtype="4"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additive="base">
                                        <p:cTn id="89" dur="500"/>
                                        <p:tgtEl>
                                          <p:spTgt spid="52"/>
                                        </p:tgtEl>
                                        <p:attrNameLst>
                                          <p:attrName>ppt_y</p:attrName>
                                        </p:attrNameLst>
                                      </p:cBhvr>
                                      <p:tavLst>
                                        <p:tav tm="0">
                                          <p:val>
                                            <p:strVal val="#ppt_y+#ppt_h*1.125000"/>
                                          </p:val>
                                        </p:tav>
                                        <p:tav tm="100000">
                                          <p:val>
                                            <p:strVal val="#ppt_y"/>
                                          </p:val>
                                        </p:tav>
                                      </p:tavLst>
                                    </p:anim>
                                    <p:animEffect transition="in" filter="wipe(up)">
                                      <p:cBhvr>
                                        <p:cTn id="90" dur="500"/>
                                        <p:tgtEl>
                                          <p:spTgt spid="52"/>
                                        </p:tgtEl>
                                      </p:cBhvr>
                                    </p:animEffect>
                                  </p:childTnLst>
                                </p:cTn>
                              </p:par>
                              <p:par>
                                <p:cTn id="91" presetID="12" presetClass="entr" presetSubtype="4" fill="hold" grpId="0" nodeType="withEffect">
                                  <p:stCondLst>
                                    <p:cond delay="150"/>
                                  </p:stCondLst>
                                  <p:childTnLst>
                                    <p:set>
                                      <p:cBhvr>
                                        <p:cTn id="92" dur="1" fill="hold">
                                          <p:stCondLst>
                                            <p:cond delay="0"/>
                                          </p:stCondLst>
                                        </p:cTn>
                                        <p:tgtEl>
                                          <p:spTgt spid="53"/>
                                        </p:tgtEl>
                                        <p:attrNameLst>
                                          <p:attrName>style.visibility</p:attrName>
                                        </p:attrNameLst>
                                      </p:cBhvr>
                                      <p:to>
                                        <p:strVal val="visible"/>
                                      </p:to>
                                    </p:set>
                                    <p:anim calcmode="lin" valueType="num">
                                      <p:cBhvr additive="base">
                                        <p:cTn id="93" dur="500"/>
                                        <p:tgtEl>
                                          <p:spTgt spid="53"/>
                                        </p:tgtEl>
                                        <p:attrNameLst>
                                          <p:attrName>ppt_y</p:attrName>
                                        </p:attrNameLst>
                                      </p:cBhvr>
                                      <p:tavLst>
                                        <p:tav tm="0">
                                          <p:val>
                                            <p:strVal val="#ppt_y+#ppt_h*1.125000"/>
                                          </p:val>
                                        </p:tav>
                                        <p:tav tm="100000">
                                          <p:val>
                                            <p:strVal val="#ppt_y"/>
                                          </p:val>
                                        </p:tav>
                                      </p:tavLst>
                                    </p:anim>
                                    <p:animEffect transition="in" filter="wipe(up)">
                                      <p:cBhvr>
                                        <p:cTn id="94" dur="500"/>
                                        <p:tgtEl>
                                          <p:spTgt spid="53"/>
                                        </p:tgtEl>
                                      </p:cBhvr>
                                    </p:animEffect>
                                  </p:childTnLst>
                                </p:cTn>
                              </p:par>
                              <p:par>
                                <p:cTn id="95" presetID="12" presetClass="entr" presetSubtype="4" fill="hold" grpId="0" nodeType="withEffect">
                                  <p:stCondLst>
                                    <p:cond delay="300"/>
                                  </p:stCondLst>
                                  <p:childTnLst>
                                    <p:set>
                                      <p:cBhvr>
                                        <p:cTn id="96" dur="1" fill="hold">
                                          <p:stCondLst>
                                            <p:cond delay="0"/>
                                          </p:stCondLst>
                                        </p:cTn>
                                        <p:tgtEl>
                                          <p:spTgt spid="54"/>
                                        </p:tgtEl>
                                        <p:attrNameLst>
                                          <p:attrName>style.visibility</p:attrName>
                                        </p:attrNameLst>
                                      </p:cBhvr>
                                      <p:to>
                                        <p:strVal val="visible"/>
                                      </p:to>
                                    </p:set>
                                    <p:anim calcmode="lin" valueType="num">
                                      <p:cBhvr additive="base">
                                        <p:cTn id="97" dur="500"/>
                                        <p:tgtEl>
                                          <p:spTgt spid="54"/>
                                        </p:tgtEl>
                                        <p:attrNameLst>
                                          <p:attrName>ppt_y</p:attrName>
                                        </p:attrNameLst>
                                      </p:cBhvr>
                                      <p:tavLst>
                                        <p:tav tm="0">
                                          <p:val>
                                            <p:strVal val="#ppt_y+#ppt_h*1.125000"/>
                                          </p:val>
                                        </p:tav>
                                        <p:tav tm="100000">
                                          <p:val>
                                            <p:strVal val="#ppt_y"/>
                                          </p:val>
                                        </p:tav>
                                      </p:tavLst>
                                    </p:anim>
                                    <p:animEffect transition="in" filter="wipe(up)">
                                      <p:cBhvr>
                                        <p:cTn id="98" dur="500"/>
                                        <p:tgtEl>
                                          <p:spTgt spid="54"/>
                                        </p:tgtEl>
                                      </p:cBhvr>
                                    </p:animEffect>
                                  </p:childTnLst>
                                </p:cTn>
                              </p:par>
                              <p:par>
                                <p:cTn id="99" presetID="12" presetClass="entr" presetSubtype="4" fill="hold" grpId="0" nodeType="withEffect">
                                  <p:stCondLst>
                                    <p:cond delay="45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500"/>
                                        <p:tgtEl>
                                          <p:spTgt spid="55"/>
                                        </p:tgtEl>
                                        <p:attrNameLst>
                                          <p:attrName>ppt_y</p:attrName>
                                        </p:attrNameLst>
                                      </p:cBhvr>
                                      <p:tavLst>
                                        <p:tav tm="0">
                                          <p:val>
                                            <p:strVal val="#ppt_y+#ppt_h*1.125000"/>
                                          </p:val>
                                        </p:tav>
                                        <p:tav tm="100000">
                                          <p:val>
                                            <p:strVal val="#ppt_y"/>
                                          </p:val>
                                        </p:tav>
                                      </p:tavLst>
                                    </p:anim>
                                    <p:animEffect transition="in" filter="wipe(up)">
                                      <p:cBhvr>
                                        <p:cTn id="102" dur="500"/>
                                        <p:tgtEl>
                                          <p:spTgt spid="55"/>
                                        </p:tgtEl>
                                      </p:cBhvr>
                                    </p:animEffect>
                                  </p:childTnLst>
                                </p:cTn>
                              </p:par>
                              <p:par>
                                <p:cTn id="103" presetID="10" presetClass="entr" presetSubtype="0" fill="hold" grpId="0" nodeType="withEffect">
                                  <p:stCondLst>
                                    <p:cond delay="45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childTnLst>
                                </p:cTn>
                              </p:par>
                              <p:par>
                                <p:cTn id="106" presetID="10" presetClass="entr" presetSubtype="0" fill="hold" grpId="0" nodeType="withEffect">
                                  <p:stCondLst>
                                    <p:cond delay="55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par>
                                <p:cTn id="109" presetID="10" presetClass="entr" presetSubtype="0" fill="hold" grpId="0" nodeType="withEffect">
                                  <p:stCondLst>
                                    <p:cond delay="65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par>
                                <p:cTn id="112" presetID="10" presetClass="entr" presetSubtype="0" fill="hold" grpId="0" nodeType="withEffect">
                                  <p:stCondLst>
                                    <p:cond delay="75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animBg="1"/>
      <p:bldP spid="8" grpId="0" animBg="1"/>
      <p:bldP spid="7" grpId="0" animBg="1"/>
      <p:bldP spid="31" grpId="0"/>
      <p:bldP spid="32" grpId="0"/>
      <p:bldP spid="33" grpId="0"/>
      <p:bldP spid="34" grpId="0"/>
      <p:bldP spid="38" grpId="0" animBg="1"/>
      <p:bldP spid="46" grpId="0" animBg="1"/>
      <p:bldP spid="47" grpId="0"/>
      <p:bldP spid="48" grpId="0"/>
      <p:bldP spid="52" grpId="0" animBg="1"/>
      <p:bldP spid="53" grpId="0" animBg="1"/>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5 Rectángulo"/>
          <p:cNvSpPr/>
          <p:nvPr/>
        </p:nvSpPr>
        <p:spPr bwMode="auto">
          <a:xfrm>
            <a:off x="0" y="0"/>
            <a:ext cx="5675882" cy="5143500"/>
          </a:xfrm>
          <a:custGeom>
            <a:avLst/>
            <a:gdLst>
              <a:gd name="connsiteX0" fmla="*/ 0 w 12192793"/>
              <a:gd name="connsiteY0" fmla="*/ 0 h 13717588"/>
              <a:gd name="connsiteX1" fmla="*/ 12192793 w 12192793"/>
              <a:gd name="connsiteY1" fmla="*/ 0 h 13717588"/>
              <a:gd name="connsiteX2" fmla="*/ 12192793 w 12192793"/>
              <a:gd name="connsiteY2" fmla="*/ 13717588 h 13717588"/>
              <a:gd name="connsiteX3" fmla="*/ 0 w 12192793"/>
              <a:gd name="connsiteY3" fmla="*/ 13717588 h 13717588"/>
              <a:gd name="connsiteX4" fmla="*/ 0 w 12192793"/>
              <a:gd name="connsiteY4" fmla="*/ 0 h 13717588"/>
              <a:gd name="connsiteX0-1" fmla="*/ 0 w 12192793"/>
              <a:gd name="connsiteY0-2" fmla="*/ 0 h 13717588"/>
              <a:gd name="connsiteX1-3" fmla="*/ 12192793 w 12192793"/>
              <a:gd name="connsiteY1-4" fmla="*/ 0 h 13717588"/>
              <a:gd name="connsiteX2-5" fmla="*/ 6030532 w 12192793"/>
              <a:gd name="connsiteY2-6" fmla="*/ 13717588 h 13717588"/>
              <a:gd name="connsiteX3-7" fmla="*/ 0 w 12192793"/>
              <a:gd name="connsiteY3-8" fmla="*/ 13717588 h 13717588"/>
              <a:gd name="connsiteX4-9" fmla="*/ 0 w 12192793"/>
              <a:gd name="connsiteY4-10" fmla="*/ 0 h 137175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793" h="13717588">
                <a:moveTo>
                  <a:pt x="0" y="0"/>
                </a:moveTo>
                <a:lnTo>
                  <a:pt x="12192793" y="0"/>
                </a:lnTo>
                <a:lnTo>
                  <a:pt x="6030532" y="13717588"/>
                </a:lnTo>
                <a:lnTo>
                  <a:pt x="0" y="13717588"/>
                </a:lnTo>
                <a:lnTo>
                  <a:pt x="0" y="0"/>
                </a:lnTo>
                <a:close/>
              </a:path>
            </a:pathLst>
          </a:custGeom>
          <a:solidFill>
            <a:schemeClr val="accent4"/>
          </a:solidFill>
          <a:ln>
            <a:noFill/>
          </a:ln>
        </p:spPr>
        <p:txBody>
          <a:bodyPr lIns="0" tIns="0" rIns="0" bIns="0" rtlCol="0" anchor="ctr"/>
          <a:lstStyle/>
          <a:p>
            <a:pPr algn="ctr" defTabSz="875030"/>
            <a:endParaRPr lang="es-SV"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25" name="25 Rectángulo"/>
          <p:cNvSpPr/>
          <p:nvPr/>
        </p:nvSpPr>
        <p:spPr bwMode="auto">
          <a:xfrm>
            <a:off x="-22302" y="-21716"/>
            <a:ext cx="5635174" cy="5143500"/>
          </a:xfrm>
          <a:custGeom>
            <a:avLst/>
            <a:gdLst>
              <a:gd name="connsiteX0" fmla="*/ 0 w 12192793"/>
              <a:gd name="connsiteY0" fmla="*/ 0 h 13717588"/>
              <a:gd name="connsiteX1" fmla="*/ 12192793 w 12192793"/>
              <a:gd name="connsiteY1" fmla="*/ 0 h 13717588"/>
              <a:gd name="connsiteX2" fmla="*/ 12192793 w 12192793"/>
              <a:gd name="connsiteY2" fmla="*/ 13717588 h 13717588"/>
              <a:gd name="connsiteX3" fmla="*/ 0 w 12192793"/>
              <a:gd name="connsiteY3" fmla="*/ 13717588 h 13717588"/>
              <a:gd name="connsiteX4" fmla="*/ 0 w 12192793"/>
              <a:gd name="connsiteY4" fmla="*/ 0 h 13717588"/>
              <a:gd name="connsiteX0-1" fmla="*/ 0 w 12192793"/>
              <a:gd name="connsiteY0-2" fmla="*/ 0 h 13717588"/>
              <a:gd name="connsiteX1-3" fmla="*/ 12192793 w 12192793"/>
              <a:gd name="connsiteY1-4" fmla="*/ 0 h 13717588"/>
              <a:gd name="connsiteX2-5" fmla="*/ 6030532 w 12192793"/>
              <a:gd name="connsiteY2-6" fmla="*/ 13717588 h 13717588"/>
              <a:gd name="connsiteX3-7" fmla="*/ 0 w 12192793"/>
              <a:gd name="connsiteY3-8" fmla="*/ 13717588 h 13717588"/>
              <a:gd name="connsiteX4-9" fmla="*/ 0 w 12192793"/>
              <a:gd name="connsiteY4-10" fmla="*/ 0 h 137175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793" h="13717588">
                <a:moveTo>
                  <a:pt x="0" y="0"/>
                </a:moveTo>
                <a:lnTo>
                  <a:pt x="12192793" y="0"/>
                </a:lnTo>
                <a:lnTo>
                  <a:pt x="6030532" y="13717588"/>
                </a:lnTo>
                <a:lnTo>
                  <a:pt x="0" y="13717588"/>
                </a:lnTo>
                <a:lnTo>
                  <a:pt x="0" y="0"/>
                </a:lnTo>
                <a:close/>
              </a:path>
            </a:pathLst>
          </a:custGeom>
          <a:gradFill>
            <a:gsLst>
              <a:gs pos="96000">
                <a:srgbClr val="7030A0">
                  <a:alpha val="24000"/>
                </a:srgbClr>
              </a:gs>
              <a:gs pos="66000">
                <a:schemeClr val="accent6">
                  <a:lumMod val="75000"/>
                  <a:alpha val="0"/>
                </a:schemeClr>
              </a:gs>
              <a:gs pos="2000">
                <a:srgbClr val="0070C0">
                  <a:alpha val="66000"/>
                </a:srgbClr>
              </a:gs>
            </a:gsLst>
            <a:lin ang="5400000" scaled="1"/>
          </a:gradFill>
          <a:ln>
            <a:noFill/>
          </a:ln>
          <a:effectLst>
            <a:innerShdw blurRad="63500" dist="50800">
              <a:prstClr val="black">
                <a:alpha val="50000"/>
              </a:prstClr>
            </a:innerShdw>
          </a:effectLst>
        </p:spPr>
        <p:txBody>
          <a:bodyPr lIns="0" tIns="0" rIns="0" bIns="0" rtlCol="0" anchor="ctr"/>
          <a:lstStyle/>
          <a:p>
            <a:pPr algn="ctr" defTabSz="874395"/>
            <a:endParaRPr lang="es-SV">
              <a:solidFill>
                <a:srgbClr val="000000"/>
              </a:solidFill>
            </a:endParaRPr>
          </a:p>
        </p:txBody>
      </p:sp>
      <p:pic>
        <p:nvPicPr>
          <p:cNvPr id="6" name="Picture 14"/>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5900"/>
                    </a14:imgEffect>
                    <a14:imgEffect>
                      <a14:saturation sat="66000"/>
                    </a14:imgEffect>
                    <a14:imgEffect>
                      <a14:sharpenSoften amount="25000"/>
                    </a14:imgEffect>
                  </a14:imgLayer>
                </a14:imgProps>
              </a:ext>
            </a:extLst>
          </a:blip>
          <a:stretch>
            <a:fillRect/>
          </a:stretch>
        </p:blipFill>
        <p:spPr>
          <a:xfrm>
            <a:off x="1095035" y="1571995"/>
            <a:ext cx="3209686" cy="1808695"/>
          </a:xfrm>
          <a:prstGeom prst="rect">
            <a:avLst/>
          </a:prstGeom>
        </p:spPr>
      </p:pic>
      <p:sp>
        <p:nvSpPr>
          <p:cNvPr id="4" name="3 Título"/>
          <p:cNvSpPr>
            <a:spLocks noGrp="1"/>
          </p:cNvSpPr>
          <p:nvPr>
            <p:ph type="ctrTitle"/>
          </p:nvPr>
        </p:nvSpPr>
        <p:spPr/>
        <p:txBody>
          <a:bodyPr/>
          <a:lstStyle/>
          <a:p>
            <a:r>
              <a:rPr lang="es-MX" dirty="0" err="1">
                <a:solidFill>
                  <a:schemeClr val="bg1"/>
                </a:solidFill>
              </a:rPr>
              <a:t>Device</a:t>
            </a:r>
            <a:r>
              <a:rPr lang="es-MX" dirty="0">
                <a:solidFill>
                  <a:schemeClr val="bg1"/>
                </a:solidFill>
              </a:rPr>
              <a:t> </a:t>
            </a:r>
            <a:r>
              <a:rPr lang="es-MX" dirty="0" err="1" smtClean="0">
                <a:solidFill>
                  <a:schemeClr val="bg1"/>
                </a:solidFill>
              </a:rPr>
              <a:t>Mockups</a:t>
            </a:r>
            <a:endParaRPr lang="es-SV" dirty="0">
              <a:solidFill>
                <a:schemeClr val="bg1"/>
              </a:solidFill>
            </a:endParaRPr>
          </a:p>
        </p:txBody>
      </p:sp>
      <p:sp>
        <p:nvSpPr>
          <p:cNvPr id="5" name="4 Subtítulo"/>
          <p:cNvSpPr>
            <a:spLocks noGrp="1"/>
          </p:cNvSpPr>
          <p:nvPr>
            <p:ph type="subTitle" idx="1"/>
          </p:nvPr>
        </p:nvSpPr>
        <p:spPr/>
        <p:txBody>
          <a:bodyPr/>
          <a:lstStyle/>
          <a:p>
            <a:r>
              <a:rPr lang="es-SV" dirty="0">
                <a:solidFill>
                  <a:schemeClr val="bg1"/>
                </a:solidFill>
              </a:rPr>
              <a:t>Professional PowerPoint </a:t>
            </a:r>
            <a:r>
              <a:rPr lang="es-SV" dirty="0" err="1" smtClean="0">
                <a:solidFill>
                  <a:schemeClr val="bg1"/>
                </a:solidFill>
              </a:rPr>
              <a:t>template</a:t>
            </a:r>
            <a:endParaRPr lang="es-SV" dirty="0">
              <a:solidFill>
                <a:schemeClr val="bg1"/>
              </a:solidFill>
            </a:endParaRPr>
          </a:p>
        </p:txBody>
      </p:sp>
      <p:sp>
        <p:nvSpPr>
          <p:cNvPr id="9" name="8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47" name="46 Marcador de número de diapositiva"/>
          <p:cNvSpPr>
            <a:spLocks noGrp="1"/>
          </p:cNvSpPr>
          <p:nvPr>
            <p:ph type="sldNum" sz="quarter" idx="12"/>
          </p:nvPr>
        </p:nvSpPr>
        <p:spPr/>
        <p:txBody>
          <a:bodyPr/>
          <a:lstStyle/>
          <a:p>
            <a:fld id="{63356E29-4ECD-4C2B-B26A-7C34C1F3AF5F}" type="slidenum">
              <a:rPr smtClean="0">
                <a:solidFill>
                  <a:srgbClr val="1F1F1F"/>
                </a:solidFill>
              </a:rPr>
              <a:t>15</a:t>
            </a:fld>
            <a:endParaRPr>
              <a:solidFill>
                <a:srgbClr val="1F1F1F"/>
              </a:solidFill>
            </a:endParaRPr>
          </a:p>
        </p:txBody>
      </p:sp>
      <p:sp>
        <p:nvSpPr>
          <p:cNvPr id="33" name="Textbox 1"/>
          <p:cNvSpPr/>
          <p:nvPr/>
        </p:nvSpPr>
        <p:spPr>
          <a:xfrm>
            <a:off x="5073081" y="1575239"/>
            <a:ext cx="1422807" cy="627036"/>
          </a:xfrm>
          <a:prstGeom prst="rect">
            <a:avLst/>
          </a:prstGeom>
        </p:spPr>
        <p:txBody>
          <a:bodyPr wrap="square" lIns="87492" tIns="43762" rIns="87492" bIns="43762">
            <a:spAutoFit/>
          </a:bodyPr>
          <a:lstStyle/>
          <a:p>
            <a:pPr defTabSz="87439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New ideas</a:t>
            </a:r>
          </a:p>
          <a:p>
            <a:pPr defTabSz="874395">
              <a:lnSpc>
                <a:spcPct val="120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lorem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 sed ex </a:t>
            </a:r>
            <a:r>
              <a:rPr lang="es-ES" sz="700" dirty="0" err="1">
                <a:solidFill>
                  <a:srgbClr val="575757"/>
                </a:solidFill>
                <a:latin typeface="Source Sans Pro" panose="020B0503030403020204" pitchFamily="34" charset="0"/>
              </a:rPr>
              <a:t>assum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omnium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contentiones</a:t>
            </a:r>
            <a:r>
              <a:rPr lang="es-ES" sz="700" dirty="0">
                <a:solidFill>
                  <a:srgbClr val="575757"/>
                </a:solidFill>
                <a:latin typeface="Source Sans Pro" panose="020B0503030403020204" pitchFamily="34" charset="0"/>
              </a:rPr>
              <a:t>.</a:t>
            </a:r>
          </a:p>
        </p:txBody>
      </p:sp>
      <p:sp>
        <p:nvSpPr>
          <p:cNvPr id="34" name="Textbox 1"/>
          <p:cNvSpPr/>
          <p:nvPr/>
        </p:nvSpPr>
        <p:spPr>
          <a:xfrm>
            <a:off x="5072918" y="2759482"/>
            <a:ext cx="1422814" cy="627036"/>
          </a:xfrm>
          <a:prstGeom prst="rect">
            <a:avLst/>
          </a:prstGeom>
        </p:spPr>
        <p:txBody>
          <a:bodyPr wrap="square" lIns="87492" tIns="43762" rIns="87492" bIns="43762">
            <a:spAutoFit/>
          </a:bodyPr>
          <a:lstStyle/>
          <a:p>
            <a:pPr defTabSz="87439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Innovation</a:t>
            </a:r>
          </a:p>
          <a:p>
            <a:pPr defTabSz="874395">
              <a:lnSpc>
                <a:spcPct val="120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lorem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 sed ex </a:t>
            </a:r>
            <a:r>
              <a:rPr lang="es-ES" sz="700" dirty="0" err="1">
                <a:solidFill>
                  <a:srgbClr val="575757"/>
                </a:solidFill>
                <a:latin typeface="Source Sans Pro" panose="020B0503030403020204" pitchFamily="34" charset="0"/>
              </a:rPr>
              <a:t>assum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omnium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contentiones</a:t>
            </a:r>
            <a:r>
              <a:rPr lang="es-ES" sz="700" dirty="0">
                <a:solidFill>
                  <a:srgbClr val="575757"/>
                </a:solidFill>
                <a:latin typeface="Source Sans Pro" panose="020B0503030403020204" pitchFamily="34" charset="0"/>
              </a:rPr>
              <a:t>.</a:t>
            </a:r>
          </a:p>
        </p:txBody>
      </p:sp>
      <p:sp>
        <p:nvSpPr>
          <p:cNvPr id="35" name="Textbox 1"/>
          <p:cNvSpPr/>
          <p:nvPr/>
        </p:nvSpPr>
        <p:spPr>
          <a:xfrm>
            <a:off x="7289000" y="1575239"/>
            <a:ext cx="1422814" cy="627036"/>
          </a:xfrm>
          <a:prstGeom prst="rect">
            <a:avLst/>
          </a:prstGeom>
        </p:spPr>
        <p:txBody>
          <a:bodyPr wrap="square" lIns="87492" tIns="43762" rIns="87492" bIns="43762">
            <a:spAutoFit/>
          </a:bodyPr>
          <a:lstStyle/>
          <a:p>
            <a:pPr defTabSz="87439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Productivity</a:t>
            </a:r>
          </a:p>
          <a:p>
            <a:pPr defTabSz="874395">
              <a:lnSpc>
                <a:spcPct val="120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lorem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 sed ex </a:t>
            </a:r>
            <a:r>
              <a:rPr lang="es-ES" sz="700" dirty="0" err="1">
                <a:solidFill>
                  <a:srgbClr val="575757"/>
                </a:solidFill>
                <a:latin typeface="Source Sans Pro" panose="020B0503030403020204" pitchFamily="34" charset="0"/>
              </a:rPr>
              <a:t>assum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omnium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contentiones</a:t>
            </a:r>
            <a:r>
              <a:rPr lang="es-ES" sz="700" dirty="0">
                <a:solidFill>
                  <a:srgbClr val="575757"/>
                </a:solidFill>
                <a:latin typeface="Source Sans Pro" panose="020B0503030403020204" pitchFamily="34" charset="0"/>
              </a:rPr>
              <a:t>.</a:t>
            </a:r>
          </a:p>
        </p:txBody>
      </p:sp>
      <p:sp>
        <p:nvSpPr>
          <p:cNvPr id="36" name="Textbox 1"/>
          <p:cNvSpPr/>
          <p:nvPr/>
        </p:nvSpPr>
        <p:spPr>
          <a:xfrm>
            <a:off x="7289000" y="2759482"/>
            <a:ext cx="1422814" cy="627036"/>
          </a:xfrm>
          <a:prstGeom prst="rect">
            <a:avLst/>
          </a:prstGeom>
        </p:spPr>
        <p:txBody>
          <a:bodyPr wrap="square" lIns="87492" tIns="43762" rIns="87492" bIns="43762">
            <a:spAutoFit/>
          </a:bodyPr>
          <a:lstStyle/>
          <a:p>
            <a:pPr defTabSz="87439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Responsibility</a:t>
            </a:r>
          </a:p>
          <a:p>
            <a:pPr defTabSz="874395">
              <a:lnSpc>
                <a:spcPct val="120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lorem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 sed ex </a:t>
            </a:r>
            <a:r>
              <a:rPr lang="es-ES" sz="700" dirty="0" err="1">
                <a:solidFill>
                  <a:srgbClr val="575757"/>
                </a:solidFill>
                <a:latin typeface="Source Sans Pro" panose="020B0503030403020204" pitchFamily="34" charset="0"/>
              </a:rPr>
              <a:t>assum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omnium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contentiones</a:t>
            </a:r>
            <a:r>
              <a:rPr lang="es-ES" sz="700" dirty="0">
                <a:solidFill>
                  <a:srgbClr val="575757"/>
                </a:solidFill>
                <a:latin typeface="Source Sans Pro" panose="020B0503030403020204" pitchFamily="34" charset="0"/>
              </a:rPr>
              <a:t>.</a:t>
            </a:r>
          </a:p>
        </p:txBody>
      </p:sp>
      <p:sp>
        <p:nvSpPr>
          <p:cNvPr id="37" name="Elipse 16"/>
          <p:cNvSpPr>
            <a:spLocks noChangeAspect="1"/>
          </p:cNvSpPr>
          <p:nvPr/>
        </p:nvSpPr>
        <p:spPr bwMode="auto">
          <a:xfrm>
            <a:off x="6804754" y="1626366"/>
            <a:ext cx="310480" cy="310464"/>
          </a:xfrm>
          <a:prstGeom prst="ellipse">
            <a:avLst/>
          </a:prstGeom>
          <a:solidFill>
            <a:schemeClr val="accent2"/>
          </a:solidFill>
          <a:ln>
            <a:noFill/>
          </a:ln>
        </p:spPr>
        <p:txBody>
          <a:bodyPr lIns="0" tIns="0" rIns="0" bIns="0" rtlCol="0" anchor="ctr"/>
          <a:lstStyle/>
          <a:p>
            <a:pPr algn="ctr" defTabSz="874395"/>
            <a:r>
              <a:rPr lang="es-ES" sz="1300" dirty="0">
                <a:solidFill>
                  <a:srgbClr val="FFFFFF"/>
                </a:solidFill>
                <a:latin typeface="FontAwesome" pitchFamily="2" charset="0"/>
              </a:rPr>
              <a:t></a:t>
            </a:r>
          </a:p>
        </p:txBody>
      </p:sp>
      <p:sp>
        <p:nvSpPr>
          <p:cNvPr id="38" name="Elipse 17"/>
          <p:cNvSpPr>
            <a:spLocks noChangeAspect="1"/>
          </p:cNvSpPr>
          <p:nvPr/>
        </p:nvSpPr>
        <p:spPr bwMode="auto">
          <a:xfrm>
            <a:off x="4588672" y="2817737"/>
            <a:ext cx="310480" cy="310464"/>
          </a:xfrm>
          <a:prstGeom prst="ellipse">
            <a:avLst/>
          </a:prstGeom>
          <a:solidFill>
            <a:schemeClr val="accent3"/>
          </a:solidFill>
          <a:ln>
            <a:noFill/>
          </a:ln>
        </p:spPr>
        <p:txBody>
          <a:bodyPr lIns="0" tIns="0" rIns="0" bIns="0" rtlCol="0" anchor="ctr"/>
          <a:lstStyle/>
          <a:p>
            <a:pPr algn="ctr" defTabSz="874395"/>
            <a:r>
              <a:rPr lang="es-ES" sz="1300" dirty="0">
                <a:solidFill>
                  <a:srgbClr val="FFFFFF"/>
                </a:solidFill>
                <a:latin typeface="FontAwesome" pitchFamily="2" charset="0"/>
              </a:rPr>
              <a:t></a:t>
            </a:r>
          </a:p>
        </p:txBody>
      </p:sp>
      <p:sp>
        <p:nvSpPr>
          <p:cNvPr id="39" name="Elipse 18"/>
          <p:cNvSpPr>
            <a:spLocks noChangeAspect="1"/>
          </p:cNvSpPr>
          <p:nvPr/>
        </p:nvSpPr>
        <p:spPr bwMode="auto">
          <a:xfrm>
            <a:off x="6804754" y="2817737"/>
            <a:ext cx="310480" cy="310464"/>
          </a:xfrm>
          <a:prstGeom prst="ellipse">
            <a:avLst/>
          </a:prstGeom>
          <a:solidFill>
            <a:schemeClr val="accent1"/>
          </a:solidFill>
          <a:ln>
            <a:noFill/>
          </a:ln>
        </p:spPr>
        <p:txBody>
          <a:bodyPr lIns="0" tIns="0" rIns="0" bIns="0" rtlCol="0" anchor="ctr"/>
          <a:lstStyle/>
          <a:p>
            <a:pPr algn="ctr" defTabSz="874395"/>
            <a:r>
              <a:rPr lang="es-ES" sz="1300" dirty="0">
                <a:solidFill>
                  <a:srgbClr val="FFFFFF"/>
                </a:solidFill>
                <a:latin typeface="FontAwesome" pitchFamily="2" charset="0"/>
              </a:rPr>
              <a:t></a:t>
            </a:r>
          </a:p>
        </p:txBody>
      </p:sp>
      <p:sp>
        <p:nvSpPr>
          <p:cNvPr id="80" name="71 Marcador de posición de imagen"/>
          <p:cNvSpPr txBox="1"/>
          <p:nvPr/>
        </p:nvSpPr>
        <p:spPr>
          <a:xfrm>
            <a:off x="1684708" y="1794075"/>
            <a:ext cx="1997870" cy="1252655"/>
          </a:xfrm>
          <a:prstGeom prst="rect">
            <a:avLst/>
          </a:prstGeom>
          <a:blipFill dpi="0" rotWithShape="1">
            <a:blip r:embed="rId5"/>
            <a:srcRect/>
            <a:tile tx="0" ty="0" sx="100000" sy="100000" flip="none" algn="ctr"/>
          </a:blipFill>
        </p:spPr>
      </p:sp>
      <p:pic>
        <p:nvPicPr>
          <p:cNvPr id="7" name="Picture 15"/>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5900"/>
                    </a14:imgEffect>
                    <a14:imgEffect>
                      <a14:saturation sat="66000"/>
                    </a14:imgEffect>
                    <a14:imgEffect>
                      <a14:sharpenSoften amount="25000"/>
                    </a14:imgEffect>
                  </a14:imgLayer>
                </a14:imgProps>
              </a:ext>
            </a:extLst>
          </a:blip>
          <a:stretch>
            <a:fillRect/>
          </a:stretch>
        </p:blipFill>
        <p:spPr>
          <a:xfrm>
            <a:off x="480866" y="1845647"/>
            <a:ext cx="1431530" cy="1638863"/>
          </a:xfrm>
          <a:prstGeom prst="rect">
            <a:avLst/>
          </a:prstGeom>
          <a:effectLst>
            <a:outerShdw blurRad="50800" dist="76200" dir="5400000" algn="t" rotWithShape="0">
              <a:prstClr val="black">
                <a:alpha val="76000"/>
              </a:prstClr>
            </a:outerShdw>
          </a:effectLst>
        </p:spPr>
      </p:pic>
      <p:sp>
        <p:nvSpPr>
          <p:cNvPr id="81" name="73 Marcador de posición de imagen"/>
          <p:cNvSpPr txBox="1"/>
          <p:nvPr/>
        </p:nvSpPr>
        <p:spPr>
          <a:xfrm flipH="1">
            <a:off x="713608" y="2036195"/>
            <a:ext cx="919290" cy="1241856"/>
          </a:xfrm>
          <a:prstGeom prst="rect">
            <a:avLst/>
          </a:prstGeom>
          <a:blipFill dpi="0" rotWithShape="1">
            <a:blip r:embed="rId5"/>
            <a:srcRect/>
            <a:tile tx="0" ty="0" sx="100000" sy="100000" flip="none" algn="ctr"/>
          </a:blipFill>
        </p:spPr>
      </p:sp>
      <p:pic>
        <p:nvPicPr>
          <p:cNvPr id="8" name="Picture 16"/>
          <p:cNvPicPr>
            <a:picLocks noChangeAspect="1"/>
          </p:cNvPicPr>
          <p:nvPr/>
        </p:nvPicPr>
        <p:blipFill>
          <a:blip r:embed="rId8" cstate="screen">
            <a:extLst>
              <a:ext uri="{BEBA8EAE-BF5A-486C-A8C5-ECC9F3942E4B}">
                <a14:imgProps xmlns:a14="http://schemas.microsoft.com/office/drawing/2010/main">
                  <a14:imgLayer r:embed="rId9">
                    <a14:imgEffect>
                      <a14:colorTemperature colorTemp="5900"/>
                    </a14:imgEffect>
                    <a14:imgEffect>
                      <a14:saturation sat="66000"/>
                    </a14:imgEffect>
                    <a14:imgEffect>
                      <a14:sharpenSoften amount="25000"/>
                    </a14:imgEffect>
                  </a14:imgLayer>
                </a14:imgProps>
              </a:ext>
            </a:extLst>
          </a:blip>
          <a:stretch>
            <a:fillRect/>
          </a:stretch>
        </p:blipFill>
        <p:spPr>
          <a:xfrm>
            <a:off x="1357309" y="2237455"/>
            <a:ext cx="703600" cy="1414290"/>
          </a:xfrm>
          <a:prstGeom prst="rect">
            <a:avLst/>
          </a:prstGeom>
        </p:spPr>
      </p:pic>
      <p:sp>
        <p:nvSpPr>
          <p:cNvPr id="79" name="72 Marcador de posición de imagen"/>
          <p:cNvSpPr txBox="1"/>
          <p:nvPr/>
        </p:nvSpPr>
        <p:spPr>
          <a:xfrm>
            <a:off x="1420605" y="2470637"/>
            <a:ext cx="579499" cy="857151"/>
          </a:xfrm>
          <a:prstGeom prst="rect">
            <a:avLst/>
          </a:prstGeom>
          <a:blipFill dpi="0" rotWithShape="1">
            <a:blip r:embed="rId5"/>
            <a:srcRect/>
            <a:tile tx="0" ty="0" sx="100000" sy="100000" flip="none" algn="ctr"/>
          </a:blipFill>
        </p:spPr>
      </p:sp>
      <p:sp>
        <p:nvSpPr>
          <p:cNvPr id="40" name="Elipse 19"/>
          <p:cNvSpPr>
            <a:spLocks noChangeAspect="1"/>
          </p:cNvSpPr>
          <p:nvPr/>
        </p:nvSpPr>
        <p:spPr bwMode="auto">
          <a:xfrm>
            <a:off x="4588672" y="1626366"/>
            <a:ext cx="310480" cy="310464"/>
          </a:xfrm>
          <a:prstGeom prst="ellipse">
            <a:avLst/>
          </a:prstGeom>
          <a:solidFill>
            <a:schemeClr val="accent4"/>
          </a:solidFill>
          <a:ln>
            <a:noFill/>
          </a:ln>
        </p:spPr>
        <p:txBody>
          <a:bodyPr lIns="0" tIns="0" rIns="0" bIns="0" rtlCol="0" anchor="ctr"/>
          <a:lstStyle/>
          <a:p>
            <a:pPr algn="ctr" defTabSz="874395"/>
            <a:r>
              <a:rPr lang="es-ES" sz="1300" dirty="0">
                <a:solidFill>
                  <a:srgbClr val="FFFFFF"/>
                </a:solidFill>
                <a:latin typeface="FontAwesome" pitchFamily="2"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decel="50000" fill="hold">
                                          <p:stCondLst>
                                            <p:cond delay="0"/>
                                          </p:stCondLst>
                                        </p:cTn>
                                        <p:tgtEl>
                                          <p:spTgt spid="7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9"/>
                                        </p:tgtEl>
                                        <p:attrNameLst>
                                          <p:attrName>ppt_w</p:attrName>
                                        </p:attrNameLst>
                                      </p:cBhvr>
                                      <p:tavLst>
                                        <p:tav tm="0">
                                          <p:val>
                                            <p:strVal val="#ppt_w*.05"/>
                                          </p:val>
                                        </p:tav>
                                        <p:tav tm="100000">
                                          <p:val>
                                            <p:strVal val="#ppt_w"/>
                                          </p:val>
                                        </p:tav>
                                      </p:tavLst>
                                    </p:anim>
                                    <p:anim calcmode="lin" valueType="num">
                                      <p:cBhvr>
                                        <p:cTn id="10" dur="1000" fill="hold"/>
                                        <p:tgtEl>
                                          <p:spTgt spid="7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9"/>
                                        </p:tgtEl>
                                      </p:cBhvr>
                                    </p:animEffect>
                                  </p:childTnLst>
                                </p:cTn>
                              </p:par>
                              <p:par>
                                <p:cTn id="15" presetID="25"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p:cTn id="17" dur="500" decel="50000" fill="hold">
                                          <p:stCondLst>
                                            <p:cond delay="0"/>
                                          </p:stCondLst>
                                        </p:cTn>
                                        <p:tgtEl>
                                          <p:spTgt spid="8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1"/>
                                        </p:tgtEl>
                                        <p:attrNameLst>
                                          <p:attrName>ppt_w</p:attrName>
                                        </p:attrNameLst>
                                      </p:cBhvr>
                                      <p:tavLst>
                                        <p:tav tm="0">
                                          <p:val>
                                            <p:strVal val="#ppt_w*.05"/>
                                          </p:val>
                                        </p:tav>
                                        <p:tav tm="100000">
                                          <p:val>
                                            <p:strVal val="#ppt_w"/>
                                          </p:val>
                                        </p:tav>
                                      </p:tavLst>
                                    </p:anim>
                                    <p:anim calcmode="lin" valueType="num">
                                      <p:cBhvr>
                                        <p:cTn id="20" dur="1000" fill="hold"/>
                                        <p:tgtEl>
                                          <p:spTgt spid="8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1"/>
                                        </p:tgtEl>
                                      </p:cBhvr>
                                    </p:animEffect>
                                  </p:childTnLst>
                                </p:cTn>
                              </p:par>
                              <p:par>
                                <p:cTn id="25" presetID="25"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30" dur="1000" fill="hold"/>
                                        <p:tgtEl>
                                          <p:spTgt spid="8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0"/>
                                        </p:tgtEl>
                                      </p:cBhvr>
                                    </p:animEffect>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15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30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presetID="2" presetClass="entr" presetSubtype="2" decel="10000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1000" fill="hold"/>
                                        <p:tgtEl>
                                          <p:spTgt spid="33"/>
                                        </p:tgtEl>
                                        <p:attrNameLst>
                                          <p:attrName>ppt_x</p:attrName>
                                        </p:attrNameLst>
                                      </p:cBhvr>
                                      <p:tavLst>
                                        <p:tav tm="0">
                                          <p:val>
                                            <p:strVal val="1+#ppt_w/2"/>
                                          </p:val>
                                        </p:tav>
                                        <p:tav tm="100000">
                                          <p:val>
                                            <p:strVal val="#ppt_x"/>
                                          </p:val>
                                        </p:tav>
                                      </p:tavLst>
                                    </p:anim>
                                    <p:anim calcmode="lin" valueType="num">
                                      <p:cBhvr additive="base">
                                        <p:cTn id="51" dur="1000" fill="hold"/>
                                        <p:tgtEl>
                                          <p:spTgt spid="33"/>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1000" fill="hold"/>
                                        <p:tgtEl>
                                          <p:spTgt spid="40"/>
                                        </p:tgtEl>
                                        <p:attrNameLst>
                                          <p:attrName>ppt_x</p:attrName>
                                        </p:attrNameLst>
                                      </p:cBhvr>
                                      <p:tavLst>
                                        <p:tav tm="0">
                                          <p:val>
                                            <p:strVal val="1+#ppt_w/2"/>
                                          </p:val>
                                        </p:tav>
                                        <p:tav tm="100000">
                                          <p:val>
                                            <p:strVal val="#ppt_x"/>
                                          </p:val>
                                        </p:tav>
                                      </p:tavLst>
                                    </p:anim>
                                    <p:anim calcmode="lin" valueType="num">
                                      <p:cBhvr additive="base">
                                        <p:cTn id="55" dur="1000" fill="hold"/>
                                        <p:tgtEl>
                                          <p:spTgt spid="40"/>
                                        </p:tgtEl>
                                        <p:attrNameLst>
                                          <p:attrName>ppt_y</p:attrName>
                                        </p:attrNameLst>
                                      </p:cBhvr>
                                      <p:tavLst>
                                        <p:tav tm="0">
                                          <p:val>
                                            <p:strVal val="#ppt_y"/>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1000" fill="hold"/>
                                        <p:tgtEl>
                                          <p:spTgt spid="35"/>
                                        </p:tgtEl>
                                        <p:attrNameLst>
                                          <p:attrName>ppt_x</p:attrName>
                                        </p:attrNameLst>
                                      </p:cBhvr>
                                      <p:tavLst>
                                        <p:tav tm="0">
                                          <p:val>
                                            <p:strVal val="0-#ppt_w/2"/>
                                          </p:val>
                                        </p:tav>
                                        <p:tav tm="100000">
                                          <p:val>
                                            <p:strVal val="#ppt_x"/>
                                          </p:val>
                                        </p:tav>
                                      </p:tavLst>
                                    </p:anim>
                                    <p:anim calcmode="lin" valueType="num">
                                      <p:cBhvr additive="base">
                                        <p:cTn id="59" dur="1000" fill="hold"/>
                                        <p:tgtEl>
                                          <p:spTgt spid="35"/>
                                        </p:tgtEl>
                                        <p:attrNameLst>
                                          <p:attrName>ppt_y</p:attrName>
                                        </p:attrNameLst>
                                      </p:cBhvr>
                                      <p:tavLst>
                                        <p:tav tm="0">
                                          <p:val>
                                            <p:strVal val="#ppt_y"/>
                                          </p:val>
                                        </p:tav>
                                        <p:tav tm="100000">
                                          <p:val>
                                            <p:strVal val="#ppt_y"/>
                                          </p:val>
                                        </p:tav>
                                      </p:tavLst>
                                    </p:anim>
                                  </p:childTnLst>
                                </p:cTn>
                              </p:par>
                              <p:par>
                                <p:cTn id="60" presetID="2" presetClass="entr" presetSubtype="8" decel="10000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1000" fill="hold"/>
                                        <p:tgtEl>
                                          <p:spTgt spid="37"/>
                                        </p:tgtEl>
                                        <p:attrNameLst>
                                          <p:attrName>ppt_x</p:attrName>
                                        </p:attrNameLst>
                                      </p:cBhvr>
                                      <p:tavLst>
                                        <p:tav tm="0">
                                          <p:val>
                                            <p:strVal val="0-#ppt_w/2"/>
                                          </p:val>
                                        </p:tav>
                                        <p:tav tm="100000">
                                          <p:val>
                                            <p:strVal val="#ppt_x"/>
                                          </p:val>
                                        </p:tav>
                                      </p:tavLst>
                                    </p:anim>
                                    <p:anim calcmode="lin" valueType="num">
                                      <p:cBhvr additive="base">
                                        <p:cTn id="63" dur="1000" fill="hold"/>
                                        <p:tgtEl>
                                          <p:spTgt spid="3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0" fill="hold"/>
                                        <p:tgtEl>
                                          <p:spTgt spid="34"/>
                                        </p:tgtEl>
                                        <p:attrNameLst>
                                          <p:attrName>ppt_x</p:attrName>
                                        </p:attrNameLst>
                                      </p:cBhvr>
                                      <p:tavLst>
                                        <p:tav tm="0">
                                          <p:val>
                                            <p:strVal val="1+#ppt_w/2"/>
                                          </p:val>
                                        </p:tav>
                                        <p:tav tm="100000">
                                          <p:val>
                                            <p:strVal val="#ppt_x"/>
                                          </p:val>
                                        </p:tav>
                                      </p:tavLst>
                                    </p:anim>
                                    <p:anim calcmode="lin" valueType="num">
                                      <p:cBhvr additive="base">
                                        <p:cTn id="67" dur="1000" fill="hold"/>
                                        <p:tgtEl>
                                          <p:spTgt spid="34"/>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1000" fill="hold"/>
                                        <p:tgtEl>
                                          <p:spTgt spid="38"/>
                                        </p:tgtEl>
                                        <p:attrNameLst>
                                          <p:attrName>ppt_x</p:attrName>
                                        </p:attrNameLst>
                                      </p:cBhvr>
                                      <p:tavLst>
                                        <p:tav tm="0">
                                          <p:val>
                                            <p:strVal val="1+#ppt_w/2"/>
                                          </p:val>
                                        </p:tav>
                                        <p:tav tm="100000">
                                          <p:val>
                                            <p:strVal val="#ppt_x"/>
                                          </p:val>
                                        </p:tav>
                                      </p:tavLst>
                                    </p:anim>
                                    <p:anim calcmode="lin" valueType="num">
                                      <p:cBhvr additive="base">
                                        <p:cTn id="71" dur="1000" fill="hold"/>
                                        <p:tgtEl>
                                          <p:spTgt spid="38"/>
                                        </p:tgtEl>
                                        <p:attrNameLst>
                                          <p:attrName>ppt_y</p:attrName>
                                        </p:attrNameLst>
                                      </p:cBhvr>
                                      <p:tavLst>
                                        <p:tav tm="0">
                                          <p:val>
                                            <p:strVal val="#ppt_y"/>
                                          </p:val>
                                        </p:tav>
                                        <p:tav tm="100000">
                                          <p:val>
                                            <p:strVal val="#ppt_y"/>
                                          </p:val>
                                        </p:tav>
                                      </p:tavLst>
                                    </p:anim>
                                  </p:childTnLst>
                                </p:cTn>
                              </p:par>
                              <p:par>
                                <p:cTn id="72" presetID="2" presetClass="entr" presetSubtype="8" decel="10000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0-#ppt_w/2"/>
                                          </p:val>
                                        </p:tav>
                                        <p:tav tm="100000">
                                          <p:val>
                                            <p:strVal val="#ppt_x"/>
                                          </p:val>
                                        </p:tav>
                                      </p:tavLst>
                                    </p:anim>
                                    <p:anim calcmode="lin" valueType="num">
                                      <p:cBhvr additive="base">
                                        <p:cTn id="75" dur="1000" fill="hold"/>
                                        <p:tgtEl>
                                          <p:spTgt spid="36"/>
                                        </p:tgtEl>
                                        <p:attrNameLst>
                                          <p:attrName>ppt_y</p:attrName>
                                        </p:attrNameLst>
                                      </p:cBhvr>
                                      <p:tavLst>
                                        <p:tav tm="0">
                                          <p:val>
                                            <p:strVal val="#ppt_y"/>
                                          </p:val>
                                        </p:tav>
                                        <p:tav tm="100000">
                                          <p:val>
                                            <p:strVal val="#ppt_y"/>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1000" fill="hold"/>
                                        <p:tgtEl>
                                          <p:spTgt spid="39"/>
                                        </p:tgtEl>
                                        <p:attrNameLst>
                                          <p:attrName>ppt_x</p:attrName>
                                        </p:attrNameLst>
                                      </p:cBhvr>
                                      <p:tavLst>
                                        <p:tav tm="0">
                                          <p:val>
                                            <p:strVal val="0-#ppt_w/2"/>
                                          </p:val>
                                        </p:tav>
                                        <p:tav tm="100000">
                                          <p:val>
                                            <p:strVal val="#ppt_x"/>
                                          </p:val>
                                        </p:tav>
                                      </p:tavLst>
                                    </p:anim>
                                    <p:anim calcmode="lin" valueType="num">
                                      <p:cBhvr additive="base">
                                        <p:cTn id="79"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3" name="Marcador de número de diapositiva 2"/>
          <p:cNvSpPr>
            <a:spLocks noGrp="1"/>
          </p:cNvSpPr>
          <p:nvPr>
            <p:ph type="sldNum" sz="quarter" idx="12"/>
          </p:nvPr>
        </p:nvSpPr>
        <p:spPr/>
        <p:txBody>
          <a:bodyPr/>
          <a:lstStyle/>
          <a:p>
            <a:fld id="{63356E29-4ECD-4C2B-B26A-7C34C1F3AF5F}" type="slidenum">
              <a:rPr smtClean="0">
                <a:solidFill>
                  <a:srgbClr val="1F1F1F"/>
                </a:solidFill>
              </a:rPr>
              <a:t>16</a:t>
            </a:fld>
            <a:endParaRPr>
              <a:solidFill>
                <a:srgbClr val="1F1F1F"/>
              </a:solidFill>
            </a:endParaRPr>
          </a:p>
        </p:txBody>
      </p:sp>
      <p:sp>
        <p:nvSpPr>
          <p:cNvPr id="9" name="Marcador de posición de imagen 8"/>
          <p:cNvSpPr>
            <a:spLocks noGrp="1"/>
          </p:cNvSpPr>
          <p:nvPr>
            <p:ph type="pic" sz="quarter" idx="10"/>
          </p:nvPr>
        </p:nvSpPr>
        <p:spPr>
          <a:blipFill dpi="0" rotWithShape="1">
            <a:blip r:embed="rId3"/>
            <a:srcRect/>
            <a:stretch>
              <a:fillRect/>
            </a:stretch>
          </a:blipFill>
        </p:spPr>
      </p:sp>
      <p:sp>
        <p:nvSpPr>
          <p:cNvPr id="13" name="Rectángulo 4"/>
          <p:cNvSpPr/>
          <p:nvPr/>
        </p:nvSpPr>
        <p:spPr bwMode="auto">
          <a:xfrm>
            <a:off x="0" y="0"/>
            <a:ext cx="9144000" cy="2158984"/>
          </a:xfrm>
          <a:prstGeom prst="rect">
            <a:avLst/>
          </a:prstGeom>
          <a:gradFill>
            <a:gsLst>
              <a:gs pos="100000">
                <a:srgbClr val="7030A0">
                  <a:alpha val="38000"/>
                </a:srgbClr>
              </a:gs>
              <a:gs pos="0">
                <a:srgbClr val="0070C0">
                  <a:alpha val="24000"/>
                </a:srgbClr>
              </a:gs>
              <a:gs pos="59000">
                <a:srgbClr val="0C1416">
                  <a:alpha val="0"/>
                </a:srgbClr>
              </a:gs>
            </a:gsLst>
            <a:lin ang="5400000" scaled="1"/>
          </a:gradFill>
          <a:ln>
            <a:noFill/>
          </a:ln>
        </p:spPr>
        <p:txBody>
          <a:bodyPr lIns="0" tIns="0" rIns="0" bIns="0" rtlCol="0" anchor="ctr"/>
          <a:lstStyle/>
          <a:p>
            <a:pPr algn="ctr" defTabSz="871855"/>
            <a:endParaRPr lang="es-ES" sz="1100" dirty="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26" name="Marcador de texto 4"/>
          <p:cNvSpPr txBox="1"/>
          <p:nvPr/>
        </p:nvSpPr>
        <p:spPr>
          <a:xfrm>
            <a:off x="538690" y="1003601"/>
            <a:ext cx="3729546" cy="397214"/>
          </a:xfrm>
          <a:prstGeom prst="rect">
            <a:avLst/>
          </a:prstGeom>
        </p:spPr>
        <p:txBody>
          <a:bodyPr lIns="33031" tIns="16538" rIns="33031" bIns="16538"/>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just">
              <a:lnSpc>
                <a:spcPct val="150000"/>
              </a:lnSpc>
              <a:spcBef>
                <a:spcPts val="0"/>
              </a:spcBef>
              <a:spcAft>
                <a:spcPts val="0"/>
              </a:spcAft>
            </a:pPr>
            <a:r>
              <a:rPr lang="es-ES" sz="7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Lorem ipsum dolor sit amet, </a:t>
            </a:r>
            <a:r>
              <a:rPr lang="es-ES" sz="700" b="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feugiat</a:t>
            </a:r>
            <a:r>
              <a:rPr lang="es-ES" sz="7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 delicata liberavisse id cum, no quo </a:t>
            </a:r>
            <a:r>
              <a:rPr lang="es-ES" sz="700" b="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maiorum</a:t>
            </a:r>
            <a:r>
              <a:rPr lang="es-ES" sz="7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s-ES" sz="700" b="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intelleget</a:t>
            </a:r>
            <a:r>
              <a:rPr lang="es-ES" sz="7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s-ES" sz="700" b="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liber</a:t>
            </a:r>
            <a:r>
              <a:rPr lang="es-ES" sz="7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s-ES" sz="700" b="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regione</a:t>
            </a:r>
            <a:r>
              <a:rPr lang="es-ES" sz="7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 eu sit. Mea </a:t>
            </a:r>
            <a:r>
              <a:rPr lang="es-ES" sz="700" b="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cu</a:t>
            </a:r>
            <a:r>
              <a:rPr lang="es-ES" sz="7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 case </a:t>
            </a:r>
            <a:r>
              <a:rPr lang="es-ES" sz="700" b="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ludus</a:t>
            </a:r>
            <a:r>
              <a:rPr lang="es-ES" sz="7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 integre, </a:t>
            </a:r>
            <a:r>
              <a:rPr lang="es-ES" sz="700" b="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vide</a:t>
            </a:r>
            <a:r>
              <a:rPr lang="es-ES" sz="7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s-ES" sz="700" b="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viderer</a:t>
            </a:r>
            <a:r>
              <a:rPr lang="es-ES" sz="7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3" name="Textbox 1"/>
          <p:cNvSpPr/>
          <p:nvPr/>
        </p:nvSpPr>
        <p:spPr>
          <a:xfrm>
            <a:off x="773710" y="3005682"/>
            <a:ext cx="1558572" cy="643194"/>
          </a:xfrm>
          <a:prstGeom prst="rect">
            <a:avLst/>
          </a:prstGeom>
        </p:spPr>
        <p:txBody>
          <a:bodyPr wrap="square" lIns="87207" tIns="43626" rIns="87207" bIns="43626">
            <a:spAutoFit/>
          </a:bodyPr>
          <a:lstStyle/>
          <a:p>
            <a:pPr algn="ctr" defTabSz="871855">
              <a:lnSpc>
                <a:spcPct val="120000"/>
              </a:lnSpc>
            </a:pPr>
            <a:r>
              <a:rPr lang="en-US" sz="800" b="1" dirty="0" err="1">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Infographics</a:t>
            </a:r>
            <a:endPar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algn="just" defTabSz="871855">
              <a:lnSpc>
                <a:spcPct val="125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 sed ex </a:t>
            </a:r>
            <a:r>
              <a:rPr lang="es-ES" sz="700" dirty="0" err="1">
                <a:solidFill>
                  <a:srgbClr val="575757"/>
                </a:solidFill>
                <a:latin typeface="Source Sans Pro" panose="020B0503030403020204" pitchFamily="34" charset="0"/>
              </a:rPr>
              <a:t>assum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omnium</a:t>
            </a:r>
            <a:r>
              <a:rPr lang="es-ES" sz="700" dirty="0">
                <a:solidFill>
                  <a:srgbClr val="575757"/>
                </a:solidFill>
                <a:latin typeface="Source Sans Pro" panose="020B0503030403020204" pitchFamily="34" charset="0"/>
              </a:rPr>
              <a:t> lorem sit </a:t>
            </a:r>
            <a:r>
              <a:rPr lang="es-ES" sz="700" dirty="0" err="1">
                <a:solidFill>
                  <a:srgbClr val="575757"/>
                </a:solidFill>
                <a:latin typeface="Source Sans Pro" panose="020B0503030403020204" pitchFamily="34" charset="0"/>
              </a:rPr>
              <a:t>edu</a:t>
            </a:r>
            <a:r>
              <a:rPr lang="es-ES" sz="700" dirty="0">
                <a:solidFill>
                  <a:srgbClr val="575757"/>
                </a:solidFill>
                <a:latin typeface="Source Sans Pro" panose="020B0503030403020204" pitchFamily="34" charset="0"/>
              </a:rPr>
              <a:t> ipsum dolor </a:t>
            </a:r>
            <a:r>
              <a:rPr lang="es-ES" sz="700" dirty="0" err="1">
                <a:solidFill>
                  <a:srgbClr val="575757"/>
                </a:solidFill>
                <a:latin typeface="Source Sans Pro" panose="020B0503030403020204" pitchFamily="34" charset="0"/>
              </a:rPr>
              <a:t>contentiones</a:t>
            </a:r>
            <a:r>
              <a:rPr lang="es-ES"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sp>
        <p:nvSpPr>
          <p:cNvPr id="25" name="Textbox 1"/>
          <p:cNvSpPr/>
          <p:nvPr/>
        </p:nvSpPr>
        <p:spPr>
          <a:xfrm>
            <a:off x="2806286" y="3005682"/>
            <a:ext cx="1558572" cy="643194"/>
          </a:xfrm>
          <a:prstGeom prst="rect">
            <a:avLst/>
          </a:prstGeom>
        </p:spPr>
        <p:txBody>
          <a:bodyPr wrap="square" lIns="87207" tIns="43626" rIns="87207" bIns="43626">
            <a:spAutoFit/>
          </a:bodyPr>
          <a:lstStyle/>
          <a:p>
            <a:pPr algn="ctr" defTabSz="87185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Awesome tour</a:t>
            </a:r>
          </a:p>
          <a:p>
            <a:pPr algn="just" defTabSz="871855">
              <a:lnSpc>
                <a:spcPct val="125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 sed ex </a:t>
            </a:r>
            <a:r>
              <a:rPr lang="es-ES" sz="700" dirty="0" err="1">
                <a:solidFill>
                  <a:srgbClr val="575757"/>
                </a:solidFill>
                <a:latin typeface="Source Sans Pro" panose="020B0503030403020204" pitchFamily="34" charset="0"/>
              </a:rPr>
              <a:t>assum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omnium</a:t>
            </a:r>
            <a:r>
              <a:rPr lang="es-ES" sz="700" dirty="0">
                <a:solidFill>
                  <a:srgbClr val="575757"/>
                </a:solidFill>
                <a:latin typeface="Source Sans Pro" panose="020B0503030403020204" pitchFamily="34" charset="0"/>
              </a:rPr>
              <a:t> lorem sit </a:t>
            </a:r>
            <a:r>
              <a:rPr lang="es-ES" sz="700" dirty="0" err="1">
                <a:solidFill>
                  <a:srgbClr val="575757"/>
                </a:solidFill>
                <a:latin typeface="Source Sans Pro" panose="020B0503030403020204" pitchFamily="34" charset="0"/>
              </a:rPr>
              <a:t>edu</a:t>
            </a:r>
            <a:r>
              <a:rPr lang="es-ES" sz="700" dirty="0">
                <a:solidFill>
                  <a:srgbClr val="575757"/>
                </a:solidFill>
                <a:latin typeface="Source Sans Pro" panose="020B0503030403020204" pitchFamily="34" charset="0"/>
              </a:rPr>
              <a:t> ipsum dolor </a:t>
            </a:r>
            <a:r>
              <a:rPr lang="es-ES" sz="700" dirty="0" err="1">
                <a:solidFill>
                  <a:srgbClr val="575757"/>
                </a:solidFill>
                <a:latin typeface="Source Sans Pro" panose="020B0503030403020204" pitchFamily="34" charset="0"/>
              </a:rPr>
              <a:t>contentiones</a:t>
            </a:r>
            <a:r>
              <a:rPr lang="es-ES"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sp>
        <p:nvSpPr>
          <p:cNvPr id="28" name="Textbox 1"/>
          <p:cNvSpPr/>
          <p:nvPr/>
        </p:nvSpPr>
        <p:spPr>
          <a:xfrm>
            <a:off x="4838862" y="3005682"/>
            <a:ext cx="1558572" cy="643194"/>
          </a:xfrm>
          <a:prstGeom prst="rect">
            <a:avLst/>
          </a:prstGeom>
        </p:spPr>
        <p:txBody>
          <a:bodyPr wrap="square" lIns="87207" tIns="43626" rIns="87207" bIns="43626">
            <a:spAutoFit/>
          </a:bodyPr>
          <a:lstStyle/>
          <a:p>
            <a:pPr algn="ctr" defTabSz="87185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Innovation</a:t>
            </a:r>
          </a:p>
          <a:p>
            <a:pPr algn="just" defTabSz="871855">
              <a:lnSpc>
                <a:spcPct val="125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 sed ex </a:t>
            </a:r>
            <a:r>
              <a:rPr lang="es-ES" sz="700" dirty="0" err="1">
                <a:solidFill>
                  <a:srgbClr val="575757"/>
                </a:solidFill>
                <a:latin typeface="Source Sans Pro" panose="020B0503030403020204" pitchFamily="34" charset="0"/>
              </a:rPr>
              <a:t>assum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omnium</a:t>
            </a:r>
            <a:r>
              <a:rPr lang="es-ES" sz="700" dirty="0">
                <a:solidFill>
                  <a:srgbClr val="575757"/>
                </a:solidFill>
                <a:latin typeface="Source Sans Pro" panose="020B0503030403020204" pitchFamily="34" charset="0"/>
              </a:rPr>
              <a:t> lorem sit </a:t>
            </a:r>
            <a:r>
              <a:rPr lang="es-ES" sz="700" dirty="0" err="1">
                <a:solidFill>
                  <a:srgbClr val="575757"/>
                </a:solidFill>
                <a:latin typeface="Source Sans Pro" panose="020B0503030403020204" pitchFamily="34" charset="0"/>
              </a:rPr>
              <a:t>edu</a:t>
            </a:r>
            <a:r>
              <a:rPr lang="es-ES" sz="700" dirty="0">
                <a:solidFill>
                  <a:srgbClr val="575757"/>
                </a:solidFill>
                <a:latin typeface="Source Sans Pro" panose="020B0503030403020204" pitchFamily="34" charset="0"/>
              </a:rPr>
              <a:t> ipsum dolor </a:t>
            </a:r>
            <a:r>
              <a:rPr lang="es-ES" sz="700" dirty="0" err="1">
                <a:solidFill>
                  <a:srgbClr val="575757"/>
                </a:solidFill>
                <a:latin typeface="Source Sans Pro" panose="020B0503030403020204" pitchFamily="34" charset="0"/>
              </a:rPr>
              <a:t>contentiones</a:t>
            </a:r>
            <a:r>
              <a:rPr lang="es-ES"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sp>
        <p:nvSpPr>
          <p:cNvPr id="30" name="Textbox 1"/>
          <p:cNvSpPr/>
          <p:nvPr/>
        </p:nvSpPr>
        <p:spPr>
          <a:xfrm>
            <a:off x="6871437" y="3005682"/>
            <a:ext cx="1558572" cy="643194"/>
          </a:xfrm>
          <a:prstGeom prst="rect">
            <a:avLst/>
          </a:prstGeom>
        </p:spPr>
        <p:txBody>
          <a:bodyPr wrap="square" lIns="87207" tIns="43626" rIns="87207" bIns="43626">
            <a:spAutoFit/>
          </a:bodyPr>
          <a:lstStyle/>
          <a:p>
            <a:pPr algn="ctr" defTabSz="87185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algn="just" defTabSz="871855">
              <a:lnSpc>
                <a:spcPct val="125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 sed ex </a:t>
            </a:r>
            <a:r>
              <a:rPr lang="es-ES" sz="700" dirty="0" err="1">
                <a:solidFill>
                  <a:srgbClr val="575757"/>
                </a:solidFill>
                <a:latin typeface="Source Sans Pro" panose="020B0503030403020204" pitchFamily="34" charset="0"/>
              </a:rPr>
              <a:t>assum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omnium</a:t>
            </a:r>
            <a:r>
              <a:rPr lang="es-ES" sz="700" dirty="0">
                <a:solidFill>
                  <a:srgbClr val="575757"/>
                </a:solidFill>
                <a:latin typeface="Source Sans Pro" panose="020B0503030403020204" pitchFamily="34" charset="0"/>
              </a:rPr>
              <a:t> lorem sit </a:t>
            </a:r>
            <a:r>
              <a:rPr lang="es-ES" sz="700" dirty="0" err="1">
                <a:solidFill>
                  <a:srgbClr val="575757"/>
                </a:solidFill>
                <a:latin typeface="Source Sans Pro" panose="020B0503030403020204" pitchFamily="34" charset="0"/>
              </a:rPr>
              <a:t>edu</a:t>
            </a:r>
            <a:r>
              <a:rPr lang="es-ES" sz="700" dirty="0">
                <a:solidFill>
                  <a:srgbClr val="575757"/>
                </a:solidFill>
                <a:latin typeface="Source Sans Pro" panose="020B0503030403020204" pitchFamily="34" charset="0"/>
              </a:rPr>
              <a:t> ipsum dolor </a:t>
            </a:r>
            <a:r>
              <a:rPr lang="es-ES" sz="700" dirty="0" err="1">
                <a:solidFill>
                  <a:srgbClr val="575757"/>
                </a:solidFill>
                <a:latin typeface="Source Sans Pro" panose="020B0503030403020204" pitchFamily="34" charset="0"/>
              </a:rPr>
              <a:t>contentiones</a:t>
            </a:r>
            <a:r>
              <a:rPr lang="es-ES"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sp>
        <p:nvSpPr>
          <p:cNvPr id="16" name="Marcador de texto 7"/>
          <p:cNvSpPr txBox="1"/>
          <p:nvPr/>
        </p:nvSpPr>
        <p:spPr>
          <a:xfrm>
            <a:off x="488063" y="310689"/>
            <a:ext cx="3881247" cy="779793"/>
          </a:xfrm>
          <a:prstGeom prst="rect">
            <a:avLst/>
          </a:prstGeom>
        </p:spPr>
        <p:txBody>
          <a:bodyPr lIns="33031" tIns="16538" rIns="33031" bIns="16538" anchor="ctr"/>
          <a:lstStyle>
            <a:lvl1pPr marL="0" indent="0" algn="ctr" defTabSz="2416810" rtl="0" eaLnBrk="1" latinLnBrk="0" hangingPunct="1">
              <a:spcBef>
                <a:spcPts val="0"/>
              </a:spcBef>
              <a:spcAft>
                <a:spcPts val="0"/>
              </a:spcAft>
              <a:buFont typeface="Arial" panose="020B0604020202020204" pitchFamily="34" charset="0"/>
              <a:buNone/>
              <a:defRPr lang="es-ES" sz="6000" b="0" kern="1200" spc="600" dirty="0">
                <a:solidFill>
                  <a:schemeClr val="bg1"/>
                </a:solidFill>
                <a:latin typeface="Roboto Condensed" panose="02000000000000000000" pitchFamily="2" charset="0"/>
                <a:ea typeface="Roboto Condensed" panose="02000000000000000000" pitchFamily="2" charset="0"/>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l"/>
            <a:r>
              <a:rPr lang="es-MX" sz="3000" spc="0" err="1">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Our</a:t>
            </a:r>
            <a:r>
              <a:rPr lang="es-MX" sz="3000" spc="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s-MX" sz="3000" spc="0" err="1">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Features</a:t>
            </a:r>
            <a:r>
              <a:rPr lang="es-MX" sz="3000" spc="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 </a:t>
            </a:r>
            <a:endParaRPr lang="es-SV" sz="3000" spc="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5" name="Grupo 4"/>
          <p:cNvGrpSpPr/>
          <p:nvPr/>
        </p:nvGrpSpPr>
        <p:grpSpPr>
          <a:xfrm>
            <a:off x="960584" y="2006225"/>
            <a:ext cx="1275264" cy="784946"/>
            <a:chOff x="2561724" y="5350551"/>
            <a:chExt cx="3400926" cy="2093433"/>
          </a:xfrm>
        </p:grpSpPr>
        <p:sp>
          <p:nvSpPr>
            <p:cNvPr id="37" name="Trapecio 36"/>
            <p:cNvSpPr/>
            <p:nvPr/>
          </p:nvSpPr>
          <p:spPr>
            <a:xfrm>
              <a:off x="2561724" y="5350551"/>
              <a:ext cx="3400926" cy="407406"/>
            </a:xfrm>
            <a:prstGeom prst="trapezoid">
              <a:avLst>
                <a:gd name="adj" fmla="val 7806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855"/>
              <a:endParaRPr lang="es-SV">
                <a:solidFill>
                  <a:srgbClr val="FFFFFF"/>
                </a:solidFill>
              </a:endParaRPr>
            </a:p>
          </p:txBody>
        </p:sp>
        <p:sp>
          <p:nvSpPr>
            <p:cNvPr id="2" name="Redondear rectángulo de esquina del mismo lado 1"/>
            <p:cNvSpPr/>
            <p:nvPr/>
          </p:nvSpPr>
          <p:spPr>
            <a:xfrm>
              <a:off x="2867467" y="5350551"/>
              <a:ext cx="2789441" cy="2093433"/>
            </a:xfrm>
            <a:prstGeom prst="round2SameRect">
              <a:avLst>
                <a:gd name="adj1" fmla="val 0"/>
                <a:gd name="adj2" fmla="val 91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855"/>
              <a:r>
                <a:rPr lang="es-SV" sz="25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grpSp>
      <p:grpSp>
        <p:nvGrpSpPr>
          <p:cNvPr id="6" name="Grupo 5"/>
          <p:cNvGrpSpPr/>
          <p:nvPr/>
        </p:nvGrpSpPr>
        <p:grpSpPr>
          <a:xfrm>
            <a:off x="2939044" y="2006225"/>
            <a:ext cx="1275264" cy="784946"/>
            <a:chOff x="7837961" y="5350551"/>
            <a:chExt cx="3400926" cy="2093433"/>
          </a:xfrm>
        </p:grpSpPr>
        <p:sp>
          <p:nvSpPr>
            <p:cNvPr id="38" name="Trapecio 37"/>
            <p:cNvSpPr/>
            <p:nvPr/>
          </p:nvSpPr>
          <p:spPr>
            <a:xfrm>
              <a:off x="7837961" y="5350551"/>
              <a:ext cx="3400926" cy="407406"/>
            </a:xfrm>
            <a:prstGeom prst="trapezoid">
              <a:avLst>
                <a:gd name="adj" fmla="val 78068"/>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855"/>
              <a:endParaRPr lang="es-SV">
                <a:solidFill>
                  <a:srgbClr val="FFFFFF"/>
                </a:solidFill>
              </a:endParaRPr>
            </a:p>
          </p:txBody>
        </p:sp>
        <p:sp>
          <p:nvSpPr>
            <p:cNvPr id="19" name="Redondear rectángulo de esquina del mismo lado 18"/>
            <p:cNvSpPr/>
            <p:nvPr/>
          </p:nvSpPr>
          <p:spPr>
            <a:xfrm>
              <a:off x="8143704" y="5350551"/>
              <a:ext cx="2789441" cy="2093433"/>
            </a:xfrm>
            <a:prstGeom prst="round2SameRect">
              <a:avLst>
                <a:gd name="adj1" fmla="val 0"/>
                <a:gd name="adj2" fmla="val 91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855"/>
              <a:r>
                <a:rPr lang="es-SV" sz="25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grpSp>
      <p:grpSp>
        <p:nvGrpSpPr>
          <p:cNvPr id="7" name="Grupo 6"/>
          <p:cNvGrpSpPr/>
          <p:nvPr/>
        </p:nvGrpSpPr>
        <p:grpSpPr>
          <a:xfrm>
            <a:off x="4951565" y="2006225"/>
            <a:ext cx="1275264" cy="784946"/>
            <a:chOff x="13205034" y="5350551"/>
            <a:chExt cx="3400926" cy="2093433"/>
          </a:xfrm>
        </p:grpSpPr>
        <p:sp>
          <p:nvSpPr>
            <p:cNvPr id="39" name="Trapecio 38"/>
            <p:cNvSpPr/>
            <p:nvPr/>
          </p:nvSpPr>
          <p:spPr>
            <a:xfrm>
              <a:off x="13205034" y="5350551"/>
              <a:ext cx="3400926" cy="407406"/>
            </a:xfrm>
            <a:prstGeom prst="trapezoid">
              <a:avLst>
                <a:gd name="adj" fmla="val 78068"/>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855"/>
              <a:endParaRPr lang="es-SV">
                <a:solidFill>
                  <a:srgbClr val="FFFFFF"/>
                </a:solidFill>
              </a:endParaRPr>
            </a:p>
          </p:txBody>
        </p:sp>
        <p:sp>
          <p:nvSpPr>
            <p:cNvPr id="20" name="Redondear rectángulo de esquina del mismo lado 19"/>
            <p:cNvSpPr/>
            <p:nvPr/>
          </p:nvSpPr>
          <p:spPr>
            <a:xfrm>
              <a:off x="13510777" y="5350551"/>
              <a:ext cx="2789441" cy="2093433"/>
            </a:xfrm>
            <a:prstGeom prst="round2SameRect">
              <a:avLst>
                <a:gd name="adj1" fmla="val 0"/>
                <a:gd name="adj2" fmla="val 100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855"/>
              <a:r>
                <a:rPr lang="es-SV" sz="25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grpSp>
      <p:grpSp>
        <p:nvGrpSpPr>
          <p:cNvPr id="8" name="Grupo 7"/>
          <p:cNvGrpSpPr/>
          <p:nvPr/>
        </p:nvGrpSpPr>
        <p:grpSpPr>
          <a:xfrm>
            <a:off x="6978735" y="2006225"/>
            <a:ext cx="1275264" cy="784946"/>
            <a:chOff x="18611173" y="5350551"/>
            <a:chExt cx="3400926" cy="2093433"/>
          </a:xfrm>
        </p:grpSpPr>
        <p:sp>
          <p:nvSpPr>
            <p:cNvPr id="40" name="Trapecio 39"/>
            <p:cNvSpPr/>
            <p:nvPr/>
          </p:nvSpPr>
          <p:spPr>
            <a:xfrm>
              <a:off x="18611173" y="5350551"/>
              <a:ext cx="3400926" cy="407406"/>
            </a:xfrm>
            <a:prstGeom prst="trapezoid">
              <a:avLst>
                <a:gd name="adj" fmla="val 780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855"/>
              <a:endParaRPr lang="es-SV">
                <a:solidFill>
                  <a:srgbClr val="FFFFFF"/>
                </a:solidFill>
              </a:endParaRPr>
            </a:p>
          </p:txBody>
        </p:sp>
        <p:sp>
          <p:nvSpPr>
            <p:cNvPr id="21" name="Redondear rectángulo de esquina del mismo lado 20"/>
            <p:cNvSpPr/>
            <p:nvPr/>
          </p:nvSpPr>
          <p:spPr>
            <a:xfrm>
              <a:off x="18916916" y="5350551"/>
              <a:ext cx="2789441" cy="2093433"/>
            </a:xfrm>
            <a:prstGeom prst="round2SameRect">
              <a:avLst>
                <a:gd name="adj1" fmla="val 0"/>
                <a:gd name="adj2" fmla="val 91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855"/>
              <a:r>
                <a:rPr lang="es-SV" sz="25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750"/>
                                        <p:tgtEl>
                                          <p:spTgt spid="26"/>
                                        </p:tgtEl>
                                      </p:cBhvr>
                                    </p:animEffect>
                                  </p:childTnLst>
                                </p:cTn>
                              </p:par>
                            </p:childTnLst>
                          </p:cTn>
                        </p:par>
                        <p:par>
                          <p:cTn id="14" fill="hold">
                            <p:stCondLst>
                              <p:cond delay="2500"/>
                            </p:stCondLst>
                            <p:childTnLst>
                              <p:par>
                                <p:cTn id="15" presetID="17"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ppt_x</p:attrName>
                                        </p:attrNameLst>
                                      </p:cBhvr>
                                      <p:tavLst>
                                        <p:tav tm="0">
                                          <p:val>
                                            <p:strVal val="#ppt_x"/>
                                          </p:val>
                                        </p:tav>
                                        <p:tav tm="100000">
                                          <p:val>
                                            <p:strVal val="#ppt_x"/>
                                          </p:val>
                                        </p:tav>
                                      </p:tavLst>
                                    </p:anim>
                                    <p:anim calcmode="lin" valueType="num">
                                      <p:cBhvr>
                                        <p:cTn id="18" dur="750" fill="hold"/>
                                        <p:tgtEl>
                                          <p:spTgt spid="5"/>
                                        </p:tgtEl>
                                        <p:attrNameLst>
                                          <p:attrName>ppt_y</p:attrName>
                                        </p:attrNameLst>
                                      </p:cBhvr>
                                      <p:tavLst>
                                        <p:tav tm="0">
                                          <p:val>
                                            <p:strVal val="#ppt_y-#ppt_h/2"/>
                                          </p:val>
                                        </p:tav>
                                        <p:tav tm="100000">
                                          <p:val>
                                            <p:strVal val="#ppt_y"/>
                                          </p:val>
                                        </p:tav>
                                      </p:tavLst>
                                    </p:anim>
                                    <p:anim calcmode="lin" valueType="num">
                                      <p:cBhvr>
                                        <p:cTn id="19" dur="750" fill="hold"/>
                                        <p:tgtEl>
                                          <p:spTgt spid="5"/>
                                        </p:tgtEl>
                                        <p:attrNameLst>
                                          <p:attrName>ppt_w</p:attrName>
                                        </p:attrNameLst>
                                      </p:cBhvr>
                                      <p:tavLst>
                                        <p:tav tm="0">
                                          <p:val>
                                            <p:strVal val="#ppt_w"/>
                                          </p:val>
                                        </p:tav>
                                        <p:tav tm="100000">
                                          <p:val>
                                            <p:strVal val="#ppt_w"/>
                                          </p:val>
                                        </p:tav>
                                      </p:tavLst>
                                    </p:anim>
                                    <p:anim calcmode="lin" valueType="num">
                                      <p:cBhvr>
                                        <p:cTn id="20" dur="750" fill="hold"/>
                                        <p:tgtEl>
                                          <p:spTgt spid="5"/>
                                        </p:tgtEl>
                                        <p:attrNameLst>
                                          <p:attrName>ppt_h</p:attrName>
                                        </p:attrNameLst>
                                      </p:cBhvr>
                                      <p:tavLst>
                                        <p:tav tm="0">
                                          <p:val>
                                            <p:fltVal val="0"/>
                                          </p:val>
                                        </p:tav>
                                        <p:tav tm="100000">
                                          <p:val>
                                            <p:strVal val="#ppt_h"/>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750"/>
                                        <p:tgtEl>
                                          <p:spTgt spid="23"/>
                                        </p:tgtEl>
                                      </p:cBhvr>
                                    </p:animEffect>
                                    <p:anim calcmode="lin" valueType="num">
                                      <p:cBhvr>
                                        <p:cTn id="24" dur="750" fill="hold"/>
                                        <p:tgtEl>
                                          <p:spTgt spid="23"/>
                                        </p:tgtEl>
                                        <p:attrNameLst>
                                          <p:attrName>ppt_x</p:attrName>
                                        </p:attrNameLst>
                                      </p:cBhvr>
                                      <p:tavLst>
                                        <p:tav tm="0">
                                          <p:val>
                                            <p:strVal val="#ppt_x"/>
                                          </p:val>
                                        </p:tav>
                                        <p:tav tm="100000">
                                          <p:val>
                                            <p:strVal val="#ppt_x"/>
                                          </p:val>
                                        </p:tav>
                                      </p:tavLst>
                                    </p:anim>
                                    <p:anim calcmode="lin" valueType="num">
                                      <p:cBhvr>
                                        <p:cTn id="25" dur="75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7"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ppt_h/2"/>
                                          </p:val>
                                        </p:tav>
                                        <p:tav tm="100000">
                                          <p:val>
                                            <p:strVal val="#ppt_y"/>
                                          </p:val>
                                        </p:tav>
                                      </p:tavLst>
                                    </p:anim>
                                    <p:anim calcmode="lin" valueType="num">
                                      <p:cBhvr>
                                        <p:cTn id="31" dur="750" fill="hold"/>
                                        <p:tgtEl>
                                          <p:spTgt spid="6"/>
                                        </p:tgtEl>
                                        <p:attrNameLst>
                                          <p:attrName>ppt_w</p:attrName>
                                        </p:attrNameLst>
                                      </p:cBhvr>
                                      <p:tavLst>
                                        <p:tav tm="0">
                                          <p:val>
                                            <p:strVal val="#ppt_w"/>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750"/>
                                        <p:tgtEl>
                                          <p:spTgt spid="25"/>
                                        </p:tgtEl>
                                      </p:cBhvr>
                                    </p:animEffect>
                                    <p:anim calcmode="lin" valueType="num">
                                      <p:cBhvr>
                                        <p:cTn id="36" dur="750" fill="hold"/>
                                        <p:tgtEl>
                                          <p:spTgt spid="25"/>
                                        </p:tgtEl>
                                        <p:attrNameLst>
                                          <p:attrName>ppt_x</p:attrName>
                                        </p:attrNameLst>
                                      </p:cBhvr>
                                      <p:tavLst>
                                        <p:tav tm="0">
                                          <p:val>
                                            <p:strVal val="#ppt_x"/>
                                          </p:val>
                                        </p:tav>
                                        <p:tav tm="100000">
                                          <p:val>
                                            <p:strVal val="#ppt_x"/>
                                          </p:val>
                                        </p:tav>
                                      </p:tavLst>
                                    </p:anim>
                                    <p:anim calcmode="lin" valueType="num">
                                      <p:cBhvr>
                                        <p:cTn id="37" dur="75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17" presetClass="entr" presetSubtype="1"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ppt_x</p:attrName>
                                        </p:attrNameLst>
                                      </p:cBhvr>
                                      <p:tavLst>
                                        <p:tav tm="0">
                                          <p:val>
                                            <p:strVal val="#ppt_x"/>
                                          </p:val>
                                        </p:tav>
                                        <p:tav tm="100000">
                                          <p:val>
                                            <p:strVal val="#ppt_x"/>
                                          </p:val>
                                        </p:tav>
                                      </p:tavLst>
                                    </p:anim>
                                    <p:anim calcmode="lin" valueType="num">
                                      <p:cBhvr>
                                        <p:cTn id="42" dur="750" fill="hold"/>
                                        <p:tgtEl>
                                          <p:spTgt spid="7"/>
                                        </p:tgtEl>
                                        <p:attrNameLst>
                                          <p:attrName>ppt_y</p:attrName>
                                        </p:attrNameLst>
                                      </p:cBhvr>
                                      <p:tavLst>
                                        <p:tav tm="0">
                                          <p:val>
                                            <p:strVal val="#ppt_y-#ppt_h/2"/>
                                          </p:val>
                                        </p:tav>
                                        <p:tav tm="100000">
                                          <p:val>
                                            <p:strVal val="#ppt_y"/>
                                          </p:val>
                                        </p:tav>
                                      </p:tavLst>
                                    </p:anim>
                                    <p:anim calcmode="lin" valueType="num">
                                      <p:cBhvr>
                                        <p:cTn id="43" dur="750" fill="hold"/>
                                        <p:tgtEl>
                                          <p:spTgt spid="7"/>
                                        </p:tgtEl>
                                        <p:attrNameLst>
                                          <p:attrName>ppt_w</p:attrName>
                                        </p:attrNameLst>
                                      </p:cBhvr>
                                      <p:tavLst>
                                        <p:tav tm="0">
                                          <p:val>
                                            <p:strVal val="#ppt_w"/>
                                          </p:val>
                                        </p:tav>
                                        <p:tav tm="100000">
                                          <p:val>
                                            <p:strVal val="#ppt_w"/>
                                          </p:val>
                                        </p:tav>
                                      </p:tavLst>
                                    </p:anim>
                                    <p:anim calcmode="lin" valueType="num">
                                      <p:cBhvr>
                                        <p:cTn id="44" dur="750" fill="hold"/>
                                        <p:tgtEl>
                                          <p:spTgt spid="7"/>
                                        </p:tgtEl>
                                        <p:attrNameLst>
                                          <p:attrName>ppt_h</p:attrName>
                                        </p:attrNameLst>
                                      </p:cBhvr>
                                      <p:tavLst>
                                        <p:tav tm="0">
                                          <p:val>
                                            <p:fltVal val="0"/>
                                          </p:val>
                                        </p:tav>
                                        <p:tav tm="100000">
                                          <p:val>
                                            <p:strVal val="#ppt_h"/>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750"/>
                                        <p:tgtEl>
                                          <p:spTgt spid="28"/>
                                        </p:tgtEl>
                                      </p:cBhvr>
                                    </p:animEffect>
                                    <p:anim calcmode="lin" valueType="num">
                                      <p:cBhvr>
                                        <p:cTn id="48" dur="750" fill="hold"/>
                                        <p:tgtEl>
                                          <p:spTgt spid="28"/>
                                        </p:tgtEl>
                                        <p:attrNameLst>
                                          <p:attrName>ppt_x</p:attrName>
                                        </p:attrNameLst>
                                      </p:cBhvr>
                                      <p:tavLst>
                                        <p:tav tm="0">
                                          <p:val>
                                            <p:strVal val="#ppt_x"/>
                                          </p:val>
                                        </p:tav>
                                        <p:tav tm="100000">
                                          <p:val>
                                            <p:strVal val="#ppt_x"/>
                                          </p:val>
                                        </p:tav>
                                      </p:tavLst>
                                    </p:anim>
                                    <p:anim calcmode="lin" valueType="num">
                                      <p:cBhvr>
                                        <p:cTn id="49" dur="75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17" presetClass="entr" presetSubtype="1"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750" fill="hold"/>
                                        <p:tgtEl>
                                          <p:spTgt spid="8"/>
                                        </p:tgtEl>
                                        <p:attrNameLst>
                                          <p:attrName>ppt_x</p:attrName>
                                        </p:attrNameLst>
                                      </p:cBhvr>
                                      <p:tavLst>
                                        <p:tav tm="0">
                                          <p:val>
                                            <p:strVal val="#ppt_x"/>
                                          </p:val>
                                        </p:tav>
                                        <p:tav tm="100000">
                                          <p:val>
                                            <p:strVal val="#ppt_x"/>
                                          </p:val>
                                        </p:tav>
                                      </p:tavLst>
                                    </p:anim>
                                    <p:anim calcmode="lin" valueType="num">
                                      <p:cBhvr>
                                        <p:cTn id="54" dur="750" fill="hold"/>
                                        <p:tgtEl>
                                          <p:spTgt spid="8"/>
                                        </p:tgtEl>
                                        <p:attrNameLst>
                                          <p:attrName>ppt_y</p:attrName>
                                        </p:attrNameLst>
                                      </p:cBhvr>
                                      <p:tavLst>
                                        <p:tav tm="0">
                                          <p:val>
                                            <p:strVal val="#ppt_y-#ppt_h/2"/>
                                          </p:val>
                                        </p:tav>
                                        <p:tav tm="100000">
                                          <p:val>
                                            <p:strVal val="#ppt_y"/>
                                          </p:val>
                                        </p:tav>
                                      </p:tavLst>
                                    </p:anim>
                                    <p:anim calcmode="lin" valueType="num">
                                      <p:cBhvr>
                                        <p:cTn id="55" dur="750" fill="hold"/>
                                        <p:tgtEl>
                                          <p:spTgt spid="8"/>
                                        </p:tgtEl>
                                        <p:attrNameLst>
                                          <p:attrName>ppt_w</p:attrName>
                                        </p:attrNameLst>
                                      </p:cBhvr>
                                      <p:tavLst>
                                        <p:tav tm="0">
                                          <p:val>
                                            <p:strVal val="#ppt_w"/>
                                          </p:val>
                                        </p:tav>
                                        <p:tav tm="100000">
                                          <p:val>
                                            <p:strVal val="#ppt_w"/>
                                          </p:val>
                                        </p:tav>
                                      </p:tavLst>
                                    </p:anim>
                                    <p:anim calcmode="lin" valueType="num">
                                      <p:cBhvr>
                                        <p:cTn id="56" dur="750" fill="hold"/>
                                        <p:tgtEl>
                                          <p:spTgt spid="8"/>
                                        </p:tgtEl>
                                        <p:attrNameLst>
                                          <p:attrName>ppt_h</p:attrName>
                                        </p:attrNameLst>
                                      </p:cBhvr>
                                      <p:tavLst>
                                        <p:tav tm="0">
                                          <p:val>
                                            <p:fltVal val="0"/>
                                          </p:val>
                                        </p:tav>
                                        <p:tav tm="100000">
                                          <p:val>
                                            <p:strVal val="#ppt_h"/>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750"/>
                                        <p:tgtEl>
                                          <p:spTgt spid="30"/>
                                        </p:tgtEl>
                                      </p:cBhvr>
                                    </p:animEffect>
                                    <p:anim calcmode="lin" valueType="num">
                                      <p:cBhvr>
                                        <p:cTn id="60" dur="750" fill="hold"/>
                                        <p:tgtEl>
                                          <p:spTgt spid="30"/>
                                        </p:tgtEl>
                                        <p:attrNameLst>
                                          <p:attrName>ppt_x</p:attrName>
                                        </p:attrNameLst>
                                      </p:cBhvr>
                                      <p:tavLst>
                                        <p:tav tm="0">
                                          <p:val>
                                            <p:strVal val="#ppt_x"/>
                                          </p:val>
                                        </p:tav>
                                        <p:tav tm="100000">
                                          <p:val>
                                            <p:strVal val="#ppt_x"/>
                                          </p:val>
                                        </p:tav>
                                      </p:tavLst>
                                    </p:anim>
                                    <p:anim calcmode="lin" valueType="num">
                                      <p:cBhvr>
                                        <p:cTn id="61"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25" grpId="0"/>
      <p:bldP spid="28" grpId="0"/>
      <p:bldP spid="30"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1 Rectángulo"/>
          <p:cNvSpPr/>
          <p:nvPr/>
        </p:nvSpPr>
        <p:spPr>
          <a:xfrm>
            <a:off x="162759" y="138114"/>
            <a:ext cx="2299642" cy="5157786"/>
          </a:xfrm>
          <a:custGeom>
            <a:avLst/>
            <a:gdLst>
              <a:gd name="connsiteX0" fmla="*/ 0 w 6094677"/>
              <a:gd name="connsiteY0" fmla="*/ 0 h 13717588"/>
              <a:gd name="connsiteX1" fmla="*/ 6094677 w 6094677"/>
              <a:gd name="connsiteY1" fmla="*/ 0 h 13717588"/>
              <a:gd name="connsiteX2" fmla="*/ 6094677 w 6094677"/>
              <a:gd name="connsiteY2" fmla="*/ 13717588 h 13717588"/>
              <a:gd name="connsiteX3" fmla="*/ 0 w 6094677"/>
              <a:gd name="connsiteY3" fmla="*/ 13717588 h 13717588"/>
              <a:gd name="connsiteX4" fmla="*/ 0 w 6094677"/>
              <a:gd name="connsiteY4" fmla="*/ 0 h 13717588"/>
              <a:gd name="connsiteX0-1" fmla="*/ 1323 w 6096000"/>
              <a:gd name="connsiteY0-2" fmla="*/ 0 h 13736638"/>
              <a:gd name="connsiteX1-3" fmla="*/ 6096000 w 6096000"/>
              <a:gd name="connsiteY1-4" fmla="*/ 0 h 13736638"/>
              <a:gd name="connsiteX2-5" fmla="*/ 0 w 6096000"/>
              <a:gd name="connsiteY2-6" fmla="*/ 13736638 h 13736638"/>
              <a:gd name="connsiteX3-7" fmla="*/ 1323 w 6096000"/>
              <a:gd name="connsiteY3-8" fmla="*/ 13717588 h 13736638"/>
              <a:gd name="connsiteX4-9" fmla="*/ 1323 w 6096000"/>
              <a:gd name="connsiteY4-10" fmla="*/ 0 h 13736638"/>
              <a:gd name="connsiteX0-11" fmla="*/ 1323 w 6096000"/>
              <a:gd name="connsiteY0-12" fmla="*/ 0 h 13736638"/>
              <a:gd name="connsiteX1-13" fmla="*/ 6096000 w 6096000"/>
              <a:gd name="connsiteY1-14" fmla="*/ 0 h 13736638"/>
              <a:gd name="connsiteX2-15" fmla="*/ 0 w 6096000"/>
              <a:gd name="connsiteY2-16" fmla="*/ 13736638 h 13736638"/>
              <a:gd name="connsiteX3-17" fmla="*/ 1277673 w 6096000"/>
              <a:gd name="connsiteY3-18" fmla="*/ 13698538 h 13736638"/>
              <a:gd name="connsiteX4-19" fmla="*/ 1323 w 6096000"/>
              <a:gd name="connsiteY4-20" fmla="*/ 0 h 13736638"/>
              <a:gd name="connsiteX0-21" fmla="*/ 457200 w 6551877"/>
              <a:gd name="connsiteY0-22" fmla="*/ 0 h 13736638"/>
              <a:gd name="connsiteX1-23" fmla="*/ 6551877 w 6551877"/>
              <a:gd name="connsiteY1-24" fmla="*/ 0 h 13736638"/>
              <a:gd name="connsiteX2-25" fmla="*/ 455877 w 6551877"/>
              <a:gd name="connsiteY2-26" fmla="*/ 13736638 h 13736638"/>
              <a:gd name="connsiteX3-27" fmla="*/ 0 w 6551877"/>
              <a:gd name="connsiteY3-28" fmla="*/ 13622338 h 13736638"/>
              <a:gd name="connsiteX4-29" fmla="*/ 457200 w 6551877"/>
              <a:gd name="connsiteY4-30" fmla="*/ 0 h 13736638"/>
              <a:gd name="connsiteX0-31" fmla="*/ 457200 w 6551877"/>
              <a:gd name="connsiteY0-32" fmla="*/ 0 h 13736638"/>
              <a:gd name="connsiteX1-33" fmla="*/ 6551877 w 6551877"/>
              <a:gd name="connsiteY1-34" fmla="*/ 0 h 13736638"/>
              <a:gd name="connsiteX2-35" fmla="*/ 3637227 w 6551877"/>
              <a:gd name="connsiteY2-36" fmla="*/ 13736638 h 13736638"/>
              <a:gd name="connsiteX3-37" fmla="*/ 0 w 6551877"/>
              <a:gd name="connsiteY3-38" fmla="*/ 13622338 h 13736638"/>
              <a:gd name="connsiteX4-39" fmla="*/ 457200 w 6551877"/>
              <a:gd name="connsiteY4-40" fmla="*/ 0 h 13736638"/>
              <a:gd name="connsiteX0-41" fmla="*/ 0 w 6094677"/>
              <a:gd name="connsiteY0-42" fmla="*/ 0 h 13755688"/>
              <a:gd name="connsiteX1-43" fmla="*/ 6094677 w 6094677"/>
              <a:gd name="connsiteY1-44" fmla="*/ 0 h 13755688"/>
              <a:gd name="connsiteX2-45" fmla="*/ 3180027 w 6094677"/>
              <a:gd name="connsiteY2-46" fmla="*/ 13736638 h 13755688"/>
              <a:gd name="connsiteX3-47" fmla="*/ 609600 w 6094677"/>
              <a:gd name="connsiteY3-48" fmla="*/ 13755688 h 13755688"/>
              <a:gd name="connsiteX4-49" fmla="*/ 0 w 6094677"/>
              <a:gd name="connsiteY4-50" fmla="*/ 0 h 13755688"/>
              <a:gd name="connsiteX0-51" fmla="*/ 19050 w 6113727"/>
              <a:gd name="connsiteY0-52" fmla="*/ 0 h 13755688"/>
              <a:gd name="connsiteX1-53" fmla="*/ 6113727 w 6113727"/>
              <a:gd name="connsiteY1-54" fmla="*/ 0 h 13755688"/>
              <a:gd name="connsiteX2-55" fmla="*/ 3199077 w 6113727"/>
              <a:gd name="connsiteY2-56" fmla="*/ 13736638 h 13755688"/>
              <a:gd name="connsiteX3-57" fmla="*/ 0 w 6113727"/>
              <a:gd name="connsiteY3-58" fmla="*/ 13755688 h 13755688"/>
              <a:gd name="connsiteX4-59" fmla="*/ 19050 w 6113727"/>
              <a:gd name="connsiteY4-60" fmla="*/ 0 h 13755688"/>
              <a:gd name="connsiteX0-61" fmla="*/ 0 w 6132777"/>
              <a:gd name="connsiteY0-62" fmla="*/ 0 h 13755688"/>
              <a:gd name="connsiteX1-63" fmla="*/ 6132777 w 6132777"/>
              <a:gd name="connsiteY1-64" fmla="*/ 0 h 13755688"/>
              <a:gd name="connsiteX2-65" fmla="*/ 3218127 w 6132777"/>
              <a:gd name="connsiteY2-66" fmla="*/ 13736638 h 13755688"/>
              <a:gd name="connsiteX3-67" fmla="*/ 19050 w 6132777"/>
              <a:gd name="connsiteY3-68" fmla="*/ 13755688 h 13755688"/>
              <a:gd name="connsiteX4-69" fmla="*/ 0 w 6132777"/>
              <a:gd name="connsiteY4-70" fmla="*/ 0 h 13755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32777" h="13755688">
                <a:moveTo>
                  <a:pt x="0" y="0"/>
                </a:moveTo>
                <a:lnTo>
                  <a:pt x="6132777" y="0"/>
                </a:lnTo>
                <a:lnTo>
                  <a:pt x="3218127" y="13736638"/>
                </a:lnTo>
                <a:lnTo>
                  <a:pt x="19050" y="13755688"/>
                </a:lnTo>
                <a:lnTo>
                  <a:pt x="0" y="0"/>
                </a:lnTo>
                <a:close/>
              </a:path>
            </a:pathLst>
          </a:custGeom>
          <a:solidFill>
            <a:schemeClr val="accent4"/>
          </a:solidFill>
          <a:ln>
            <a:noFill/>
          </a:ln>
        </p:spPr>
        <p:txBody>
          <a:bodyPr lIns="0" tIns="0" rIns="0" bIns="0" rtlCol="0" anchor="ctr"/>
          <a:lstStyle/>
          <a:p>
            <a:pPr algn="ctr" defTabSz="873125"/>
            <a:endParaRPr lang="es-SV">
              <a:solidFill>
                <a:srgbClr val="000000"/>
              </a:solidFill>
            </a:endParaRPr>
          </a:p>
        </p:txBody>
      </p:sp>
      <p:sp>
        <p:nvSpPr>
          <p:cNvPr id="4" name="Título 3"/>
          <p:cNvSpPr>
            <a:spLocks noGrp="1"/>
          </p:cNvSpPr>
          <p:nvPr>
            <p:ph type="ctrTitle"/>
          </p:nvPr>
        </p:nvSpPr>
        <p:spPr/>
        <p:txBody>
          <a:bodyPr/>
          <a:lstStyle/>
          <a:p>
            <a:r>
              <a:rPr lang="es-ES" dirty="0" err="1" smtClean="0"/>
              <a:t>Three</a:t>
            </a:r>
            <a:r>
              <a:rPr lang="es-ES" dirty="0" smtClean="0"/>
              <a:t> </a:t>
            </a:r>
            <a:r>
              <a:rPr lang="es-ES" dirty="0" err="1" smtClean="0"/>
              <a:t>Column</a:t>
            </a:r>
            <a:r>
              <a:rPr lang="es-ES" dirty="0" smtClean="0"/>
              <a:t> Text</a:t>
            </a:r>
            <a:endParaRPr lang="es-ES" dirty="0"/>
          </a:p>
        </p:txBody>
      </p:sp>
      <p:sp>
        <p:nvSpPr>
          <p:cNvPr id="5" name="Marcador de texto 4"/>
          <p:cNvSpPr>
            <a:spLocks noGrp="1"/>
          </p:cNvSpPr>
          <p:nvPr>
            <p:ph type="subTitle" idx="1"/>
          </p:nvPr>
        </p:nvSpPr>
        <p:spPr/>
        <p:txBody>
          <a:bodyPr>
            <a:normAutofit/>
          </a:bodyPr>
          <a:lstStyle/>
          <a:p>
            <a:r>
              <a:rPr lang="es-SV" dirty="0">
                <a:solidFill>
                  <a:srgbClr val="797979"/>
                </a:solidFill>
              </a:rPr>
              <a:t>Professional PowerPoint </a:t>
            </a:r>
            <a:r>
              <a:rPr lang="es-SV" dirty="0" err="1" smtClean="0">
                <a:solidFill>
                  <a:srgbClr val="797979"/>
                </a:solidFill>
              </a:rPr>
              <a:t>template</a:t>
            </a:r>
            <a:endParaRPr lang="es-SV" dirty="0">
              <a:solidFill>
                <a:srgbClr val="797979"/>
              </a:solidFill>
            </a:endParaRPr>
          </a:p>
        </p:txBody>
      </p:sp>
      <p:sp>
        <p:nvSpPr>
          <p:cNvPr id="28" name="27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3" name="2 Marcador de número de diapositiva"/>
          <p:cNvSpPr>
            <a:spLocks noGrp="1"/>
          </p:cNvSpPr>
          <p:nvPr>
            <p:ph type="sldNum" sz="quarter" idx="12"/>
          </p:nvPr>
        </p:nvSpPr>
        <p:spPr/>
        <p:txBody>
          <a:bodyPr/>
          <a:lstStyle/>
          <a:p>
            <a:fld id="{63356E29-4ECD-4C2B-B26A-7C34C1F3AF5F}" type="slidenum">
              <a:rPr smtClean="0">
                <a:solidFill>
                  <a:srgbClr val="1F1F1F"/>
                </a:solidFill>
              </a:rPr>
              <a:t>17</a:t>
            </a:fld>
            <a:endParaRPr dirty="0">
              <a:solidFill>
                <a:srgbClr val="1F1F1F"/>
              </a:solidFill>
            </a:endParaRPr>
          </a:p>
        </p:txBody>
      </p:sp>
      <p:sp>
        <p:nvSpPr>
          <p:cNvPr id="44" name="Marcador de texto 4"/>
          <p:cNvSpPr txBox="1"/>
          <p:nvPr/>
        </p:nvSpPr>
        <p:spPr>
          <a:xfrm>
            <a:off x="2333317" y="2357165"/>
            <a:ext cx="1704453" cy="1333706"/>
          </a:xfrm>
          <a:prstGeom prst="rect">
            <a:avLst/>
          </a:prstGeom>
        </p:spPr>
        <p:txBody>
          <a:bodyPr lIns="33080" tIns="16559" rIns="33080" bIns="16559"/>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defTabSz="873125">
              <a:lnSpc>
                <a:spcPct val="120000"/>
              </a:lnSpc>
              <a:spcBef>
                <a:spcPts val="0"/>
              </a:spcBef>
              <a:spcAft>
                <a:spcPts val="0"/>
              </a:spcAft>
            </a:pPr>
            <a:r>
              <a:rPr lang="es-MX" sz="800" dirty="0" err="1">
                <a:solidFill>
                  <a:srgbClr val="81B535"/>
                </a:solidFill>
                <a:latin typeface="Open Sans Condensed" panose="020B0806030504020204" pitchFamily="34" charset="0"/>
                <a:ea typeface="Open Sans Condensed" panose="020B0806030504020204" pitchFamily="34" charset="0"/>
                <a:cs typeface="Open Sans Condensed" panose="020B0806030504020204" pitchFamily="34" charset="0"/>
              </a:rPr>
              <a:t>Infographics</a:t>
            </a:r>
            <a:endParaRPr lang="es-MX" sz="800" dirty="0">
              <a:solidFill>
                <a:srgbClr val="81B535"/>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indent="-200025" algn="just" defTabSz="873125">
              <a:lnSpc>
                <a:spcPct val="120000"/>
              </a:lnSpc>
              <a:spcBef>
                <a:spcPts val="0"/>
              </a:spcBef>
            </a:pPr>
            <a:r>
              <a:rPr lang="es-ES" sz="700" b="0" dirty="0" err="1">
                <a:solidFill>
                  <a:srgbClr val="575757"/>
                </a:solidFill>
                <a:latin typeface="Source Sans Pro" panose="020B0503030403020204" pitchFamily="34" charset="0"/>
              </a:rPr>
              <a:t>Deleniti</a:t>
            </a:r>
            <a:r>
              <a:rPr lang="es-ES" sz="700" b="0" dirty="0">
                <a:solidFill>
                  <a:srgbClr val="575757"/>
                </a:solidFill>
                <a:latin typeface="Source Sans Pro" panose="020B0503030403020204" pitchFamily="34" charset="0"/>
              </a:rPr>
              <a:t> and </a:t>
            </a:r>
            <a:r>
              <a:rPr lang="es-ES" sz="700" b="0" dirty="0" err="1">
                <a:solidFill>
                  <a:srgbClr val="575757"/>
                </a:solidFill>
                <a:latin typeface="Source Sans Pro" panose="020B0503030403020204" pitchFamily="34" charset="0"/>
              </a:rPr>
              <a:t>apeirian</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temporibus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eam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cu</a:t>
            </a:r>
            <a:r>
              <a:rPr lang="es-ES" sz="700" b="0" dirty="0">
                <a:solidFill>
                  <a:srgbClr val="575757"/>
                </a:solidFill>
                <a:latin typeface="Source Sans Pro" panose="020B0503030403020204" pitchFamily="34" charset="0"/>
              </a:rPr>
              <a:t>, ad mea ipsum </a:t>
            </a:r>
            <a:r>
              <a:rPr lang="es-ES" sz="700" b="0" dirty="0" err="1">
                <a:solidFill>
                  <a:srgbClr val="575757"/>
                </a:solidFill>
                <a:latin typeface="Source Sans Pro" panose="020B0503030403020204" pitchFamily="34" charset="0"/>
              </a:rPr>
              <a:t>sadipscing</a:t>
            </a:r>
            <a:r>
              <a:rPr lang="es-ES" sz="700" b="0" dirty="0">
                <a:solidFill>
                  <a:srgbClr val="575757"/>
                </a:solidFill>
                <a:latin typeface="Source Sans Pro" panose="020B0503030403020204" pitchFamily="34" charset="0"/>
              </a:rPr>
              <a:t>, sed ex </a:t>
            </a:r>
            <a:r>
              <a:rPr lang="es-ES" sz="700" b="0" dirty="0" err="1">
                <a:solidFill>
                  <a:srgbClr val="575757"/>
                </a:solidFill>
                <a:latin typeface="Source Sans Pro" panose="020B0503030403020204" pitchFamily="34" charset="0"/>
              </a:rPr>
              <a:t>assum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omnium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contentiones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Nobis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suavitate</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moderatius</a:t>
            </a:r>
            <a:r>
              <a:rPr lang="es-ES" sz="700" b="0" dirty="0">
                <a:solidFill>
                  <a:srgbClr val="575757"/>
                </a:solidFill>
                <a:latin typeface="Source Sans Pro" panose="020B0503030403020204" pitchFamily="34" charset="0"/>
              </a:rPr>
              <a:t> has </a:t>
            </a:r>
            <a:r>
              <a:rPr lang="es-ES" sz="700" b="0" dirty="0" err="1">
                <a:solidFill>
                  <a:srgbClr val="575757"/>
                </a:solidFill>
                <a:latin typeface="Source Sans Pro" panose="020B0503030403020204" pitchFamily="34" charset="0"/>
              </a:rPr>
              <a:t>eu</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epicuri</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ancillae</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pericula</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ei</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nam</a:t>
            </a:r>
            <a:r>
              <a:rPr lang="es-ES" sz="700" b="0" dirty="0">
                <a:solidFill>
                  <a:srgbClr val="575757"/>
                </a:solidFill>
                <a:latin typeface="Source Sans Pro" panose="020B0503030403020204" pitchFamily="34" charset="0"/>
              </a:rPr>
              <a:t>, ferri </a:t>
            </a:r>
            <a:r>
              <a:rPr lang="es-ES" sz="700" b="0" dirty="0" err="1">
                <a:solidFill>
                  <a:srgbClr val="575757"/>
                </a:solidFill>
                <a:latin typeface="Source Sans Pro" panose="020B0503030403020204" pitchFamily="34" charset="0"/>
              </a:rPr>
              <a:t>ipsum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quaeque</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est</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ea</a:t>
            </a:r>
            <a:r>
              <a:rPr lang="es-ES" sz="700" b="0" dirty="0">
                <a:solidFill>
                  <a:srgbClr val="575757"/>
                </a:solidFill>
                <a:latin typeface="Source Sans Pro" panose="020B0503030403020204" pitchFamily="34" charset="0"/>
              </a:rPr>
              <a:t>. Ex omnis </a:t>
            </a:r>
            <a:r>
              <a:rPr lang="es-ES" sz="700" b="0" dirty="0" err="1">
                <a:solidFill>
                  <a:srgbClr val="575757"/>
                </a:solidFill>
                <a:latin typeface="Source Sans Pro" panose="020B0503030403020204" pitchFamily="34" charset="0"/>
              </a:rPr>
              <a:t>menandri</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conceptam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his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Nobis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suavitate</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moderatius</a:t>
            </a:r>
            <a:r>
              <a:rPr lang="es-ES" sz="700" b="0" dirty="0">
                <a:solidFill>
                  <a:srgbClr val="575757"/>
                </a:solidFill>
                <a:latin typeface="Source Sans Pro" panose="020B0503030403020204" pitchFamily="34" charset="0"/>
              </a:rPr>
              <a:t> has </a:t>
            </a:r>
            <a:r>
              <a:rPr lang="es-ES" sz="700" b="0" dirty="0" err="1">
                <a:solidFill>
                  <a:srgbClr val="575757"/>
                </a:solidFill>
                <a:latin typeface="Source Sans Pro" panose="020B0503030403020204" pitchFamily="34" charset="0"/>
              </a:rPr>
              <a:t>eu</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epicuri</a:t>
            </a:r>
            <a:r>
              <a:rPr lang="es-ES" sz="700" b="0" dirty="0">
                <a:solidFill>
                  <a:srgbClr val="575757"/>
                </a:solidFill>
                <a:latin typeface="Source Sans Pro" panose="020B0503030403020204" pitchFamily="34" charset="0"/>
              </a:rPr>
              <a:t>.</a:t>
            </a:r>
          </a:p>
        </p:txBody>
      </p:sp>
      <p:sp>
        <p:nvSpPr>
          <p:cNvPr id="45" name="Marcador de texto 4"/>
          <p:cNvSpPr txBox="1"/>
          <p:nvPr/>
        </p:nvSpPr>
        <p:spPr>
          <a:xfrm>
            <a:off x="4558022" y="2357165"/>
            <a:ext cx="1704453" cy="1333706"/>
          </a:xfrm>
          <a:prstGeom prst="rect">
            <a:avLst/>
          </a:prstGeom>
        </p:spPr>
        <p:txBody>
          <a:bodyPr lIns="33080" tIns="16559" rIns="33080" bIns="16559"/>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defTabSz="873125">
              <a:lnSpc>
                <a:spcPct val="120000"/>
              </a:lnSpc>
              <a:spcBef>
                <a:spcPts val="0"/>
              </a:spcBef>
              <a:spcAft>
                <a:spcPts val="0"/>
              </a:spcAft>
            </a:pPr>
            <a:r>
              <a:rPr lang="es-MX" sz="800" dirty="0" err="1">
                <a:solidFill>
                  <a:srgbClr val="15A4C6"/>
                </a:solidFill>
                <a:latin typeface="Open Sans Condensed" panose="020B0806030504020204" pitchFamily="34" charset="0"/>
                <a:ea typeface="Open Sans Condensed" panose="020B0806030504020204" pitchFamily="34" charset="0"/>
                <a:cs typeface="Open Sans Condensed" panose="020B0806030504020204" pitchFamily="34" charset="0"/>
              </a:rPr>
              <a:t>Innovation</a:t>
            </a:r>
            <a:endParaRPr lang="es-MX" sz="800" dirty="0">
              <a:solidFill>
                <a:srgbClr val="15A4C6"/>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indent="-200025" algn="just" defTabSz="873125">
              <a:lnSpc>
                <a:spcPct val="125000"/>
              </a:lnSpc>
              <a:spcBef>
                <a:spcPts val="0"/>
              </a:spcBef>
            </a:pPr>
            <a:r>
              <a:rPr lang="es-ES" sz="700" b="0" dirty="0" err="1">
                <a:solidFill>
                  <a:srgbClr val="575757"/>
                </a:solidFill>
                <a:latin typeface="Source Sans Pro" panose="020B0503030403020204" pitchFamily="34" charset="0"/>
              </a:rPr>
              <a:t>Deleniti</a:t>
            </a:r>
            <a:r>
              <a:rPr lang="es-ES" sz="700" b="0" dirty="0">
                <a:solidFill>
                  <a:srgbClr val="575757"/>
                </a:solidFill>
                <a:latin typeface="Source Sans Pro" panose="020B0503030403020204" pitchFamily="34" charset="0"/>
              </a:rPr>
              <a:t> and </a:t>
            </a:r>
            <a:r>
              <a:rPr lang="es-ES" sz="700" b="0" dirty="0" err="1">
                <a:solidFill>
                  <a:srgbClr val="575757"/>
                </a:solidFill>
                <a:latin typeface="Source Sans Pro" panose="020B0503030403020204" pitchFamily="34" charset="0"/>
              </a:rPr>
              <a:t>apeirian</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temporibus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eam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cu</a:t>
            </a:r>
            <a:r>
              <a:rPr lang="es-ES" sz="700" b="0" dirty="0">
                <a:solidFill>
                  <a:srgbClr val="575757"/>
                </a:solidFill>
                <a:latin typeface="Source Sans Pro" panose="020B0503030403020204" pitchFamily="34" charset="0"/>
              </a:rPr>
              <a:t>, ad mea ipsum </a:t>
            </a:r>
            <a:r>
              <a:rPr lang="es-ES" sz="700" b="0" dirty="0" err="1">
                <a:solidFill>
                  <a:srgbClr val="575757"/>
                </a:solidFill>
                <a:latin typeface="Source Sans Pro" panose="020B0503030403020204" pitchFamily="34" charset="0"/>
              </a:rPr>
              <a:t>sadipscing</a:t>
            </a:r>
            <a:r>
              <a:rPr lang="es-ES" sz="700" b="0" dirty="0">
                <a:solidFill>
                  <a:srgbClr val="575757"/>
                </a:solidFill>
                <a:latin typeface="Source Sans Pro" panose="020B0503030403020204" pitchFamily="34" charset="0"/>
              </a:rPr>
              <a:t>, sed ex </a:t>
            </a:r>
            <a:r>
              <a:rPr lang="es-ES" sz="700" b="0" dirty="0" err="1">
                <a:solidFill>
                  <a:srgbClr val="575757"/>
                </a:solidFill>
                <a:latin typeface="Source Sans Pro" panose="020B0503030403020204" pitchFamily="34" charset="0"/>
              </a:rPr>
              <a:t>assum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omnium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contentiones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Nobis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suavitate</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moderatius</a:t>
            </a:r>
            <a:r>
              <a:rPr lang="es-ES" sz="700" b="0" dirty="0">
                <a:solidFill>
                  <a:srgbClr val="575757"/>
                </a:solidFill>
                <a:latin typeface="Source Sans Pro" panose="020B0503030403020204" pitchFamily="34" charset="0"/>
              </a:rPr>
              <a:t> has </a:t>
            </a:r>
            <a:r>
              <a:rPr lang="es-ES" sz="700" b="0" dirty="0" err="1">
                <a:solidFill>
                  <a:srgbClr val="575757"/>
                </a:solidFill>
                <a:latin typeface="Source Sans Pro" panose="020B0503030403020204" pitchFamily="34" charset="0"/>
              </a:rPr>
              <a:t>eu</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epicuri</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ancillae</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pericula</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ei</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nam</a:t>
            </a:r>
            <a:r>
              <a:rPr lang="es-ES" sz="700" b="0" dirty="0">
                <a:solidFill>
                  <a:srgbClr val="575757"/>
                </a:solidFill>
                <a:latin typeface="Source Sans Pro" panose="020B0503030403020204" pitchFamily="34" charset="0"/>
              </a:rPr>
              <a:t>, ferri </a:t>
            </a:r>
            <a:r>
              <a:rPr lang="es-ES" sz="700" b="0" dirty="0" err="1">
                <a:solidFill>
                  <a:srgbClr val="575757"/>
                </a:solidFill>
                <a:latin typeface="Source Sans Pro" panose="020B0503030403020204" pitchFamily="34" charset="0"/>
              </a:rPr>
              <a:t>ipsum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quaeque</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est</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ea</a:t>
            </a:r>
            <a:r>
              <a:rPr lang="es-ES" sz="700" b="0" dirty="0">
                <a:solidFill>
                  <a:srgbClr val="575757"/>
                </a:solidFill>
                <a:latin typeface="Source Sans Pro" panose="020B0503030403020204" pitchFamily="34" charset="0"/>
              </a:rPr>
              <a:t>. Ex omnis </a:t>
            </a:r>
            <a:r>
              <a:rPr lang="es-ES" sz="700" b="0" dirty="0" err="1">
                <a:solidFill>
                  <a:srgbClr val="575757"/>
                </a:solidFill>
                <a:latin typeface="Source Sans Pro" panose="020B0503030403020204" pitchFamily="34" charset="0"/>
              </a:rPr>
              <a:t>menandri</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conceptam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his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Nobis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suavitate</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moderatius</a:t>
            </a:r>
            <a:r>
              <a:rPr lang="es-ES" sz="700" b="0" dirty="0">
                <a:solidFill>
                  <a:srgbClr val="575757"/>
                </a:solidFill>
                <a:latin typeface="Source Sans Pro" panose="020B0503030403020204" pitchFamily="34" charset="0"/>
              </a:rPr>
              <a:t> has </a:t>
            </a:r>
            <a:r>
              <a:rPr lang="es-ES" sz="700" b="0" dirty="0" err="1">
                <a:solidFill>
                  <a:srgbClr val="575757"/>
                </a:solidFill>
                <a:latin typeface="Source Sans Pro" panose="020B0503030403020204" pitchFamily="34" charset="0"/>
              </a:rPr>
              <a:t>eu</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epicuri</a:t>
            </a:r>
            <a:r>
              <a:rPr lang="es-ES" sz="700" b="0" dirty="0">
                <a:solidFill>
                  <a:srgbClr val="575757"/>
                </a:solidFill>
                <a:latin typeface="Source Sans Pro" panose="020B0503030403020204" pitchFamily="34" charset="0"/>
              </a:rPr>
              <a:t>.</a:t>
            </a:r>
          </a:p>
        </p:txBody>
      </p:sp>
      <p:sp>
        <p:nvSpPr>
          <p:cNvPr id="46" name="Marcador de texto 4"/>
          <p:cNvSpPr txBox="1"/>
          <p:nvPr/>
        </p:nvSpPr>
        <p:spPr>
          <a:xfrm>
            <a:off x="6782727" y="2357165"/>
            <a:ext cx="1704453" cy="1333706"/>
          </a:xfrm>
          <a:prstGeom prst="rect">
            <a:avLst/>
          </a:prstGeom>
        </p:spPr>
        <p:txBody>
          <a:bodyPr lIns="33080" tIns="16559" rIns="33080" bIns="16559"/>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defTabSz="873125">
              <a:lnSpc>
                <a:spcPct val="120000"/>
              </a:lnSpc>
              <a:spcBef>
                <a:spcPts val="0"/>
              </a:spcBef>
              <a:spcAft>
                <a:spcPts val="0"/>
              </a:spcAft>
            </a:pPr>
            <a:r>
              <a:rPr lang="es-MX" sz="800" dirty="0">
                <a:solidFill>
                  <a:srgbClr val="F23A43"/>
                </a:solidFill>
                <a:latin typeface="Open Sans Condensed" panose="020B0806030504020204" pitchFamily="34" charset="0"/>
                <a:ea typeface="Open Sans Condensed" panose="020B0806030504020204" pitchFamily="34" charset="0"/>
                <a:cs typeface="Open Sans Condensed" panose="020B0806030504020204" pitchFamily="34" charset="0"/>
              </a:rPr>
              <a:t>High </a:t>
            </a:r>
            <a:r>
              <a:rPr lang="es-MX" sz="800" dirty="0" err="1">
                <a:solidFill>
                  <a:srgbClr val="F23A43"/>
                </a:solidFill>
                <a:latin typeface="Open Sans Condensed" panose="020B0806030504020204" pitchFamily="34" charset="0"/>
                <a:ea typeface="Open Sans Condensed" panose="020B0806030504020204" pitchFamily="34" charset="0"/>
                <a:cs typeface="Open Sans Condensed" panose="020B0806030504020204" pitchFamily="34" charset="0"/>
              </a:rPr>
              <a:t>quality</a:t>
            </a:r>
            <a:endParaRPr lang="es-MX" sz="800" dirty="0">
              <a:solidFill>
                <a:srgbClr val="F23A43"/>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indent="-200025" algn="just" defTabSz="873125">
              <a:lnSpc>
                <a:spcPct val="125000"/>
              </a:lnSpc>
              <a:spcBef>
                <a:spcPts val="0"/>
              </a:spcBef>
            </a:pPr>
            <a:r>
              <a:rPr lang="es-ES" sz="700" b="0" dirty="0" err="1">
                <a:solidFill>
                  <a:srgbClr val="575757"/>
                </a:solidFill>
                <a:latin typeface="Source Sans Pro" panose="020B0503030403020204" pitchFamily="34" charset="0"/>
              </a:rPr>
              <a:t>Deleniti</a:t>
            </a:r>
            <a:r>
              <a:rPr lang="es-ES" sz="700" b="0" dirty="0">
                <a:solidFill>
                  <a:srgbClr val="575757"/>
                </a:solidFill>
                <a:latin typeface="Source Sans Pro" panose="020B0503030403020204" pitchFamily="34" charset="0"/>
              </a:rPr>
              <a:t> and </a:t>
            </a:r>
            <a:r>
              <a:rPr lang="es-ES" sz="700" b="0" dirty="0" err="1">
                <a:solidFill>
                  <a:srgbClr val="575757"/>
                </a:solidFill>
                <a:latin typeface="Source Sans Pro" panose="020B0503030403020204" pitchFamily="34" charset="0"/>
              </a:rPr>
              <a:t>apeirian</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temporibus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eam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cu</a:t>
            </a:r>
            <a:r>
              <a:rPr lang="es-ES" sz="700" b="0" dirty="0">
                <a:solidFill>
                  <a:srgbClr val="575757"/>
                </a:solidFill>
                <a:latin typeface="Source Sans Pro" panose="020B0503030403020204" pitchFamily="34" charset="0"/>
              </a:rPr>
              <a:t>, ad mea ipsum </a:t>
            </a:r>
            <a:r>
              <a:rPr lang="es-ES" sz="700" b="0" dirty="0" err="1">
                <a:solidFill>
                  <a:srgbClr val="575757"/>
                </a:solidFill>
                <a:latin typeface="Source Sans Pro" panose="020B0503030403020204" pitchFamily="34" charset="0"/>
              </a:rPr>
              <a:t>sadipscing</a:t>
            </a:r>
            <a:r>
              <a:rPr lang="es-ES" sz="700" b="0" dirty="0">
                <a:solidFill>
                  <a:srgbClr val="575757"/>
                </a:solidFill>
                <a:latin typeface="Source Sans Pro" panose="020B0503030403020204" pitchFamily="34" charset="0"/>
              </a:rPr>
              <a:t>, sed ex </a:t>
            </a:r>
            <a:r>
              <a:rPr lang="es-ES" sz="700" b="0" dirty="0" err="1">
                <a:solidFill>
                  <a:srgbClr val="575757"/>
                </a:solidFill>
                <a:latin typeface="Source Sans Pro" panose="020B0503030403020204" pitchFamily="34" charset="0"/>
              </a:rPr>
              <a:t>assum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omnium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contentiones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Nobis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suavitate</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moderatius</a:t>
            </a:r>
            <a:r>
              <a:rPr lang="es-ES" sz="700" b="0" dirty="0">
                <a:solidFill>
                  <a:srgbClr val="575757"/>
                </a:solidFill>
                <a:latin typeface="Source Sans Pro" panose="020B0503030403020204" pitchFamily="34" charset="0"/>
              </a:rPr>
              <a:t> has </a:t>
            </a:r>
            <a:r>
              <a:rPr lang="es-ES" sz="700" b="0" dirty="0" err="1">
                <a:solidFill>
                  <a:srgbClr val="575757"/>
                </a:solidFill>
                <a:latin typeface="Source Sans Pro" panose="020B0503030403020204" pitchFamily="34" charset="0"/>
              </a:rPr>
              <a:t>eu</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epicuri</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ancillae</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pericula</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ei</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nam</a:t>
            </a:r>
            <a:r>
              <a:rPr lang="es-ES" sz="700" b="0" dirty="0">
                <a:solidFill>
                  <a:srgbClr val="575757"/>
                </a:solidFill>
                <a:latin typeface="Source Sans Pro" panose="020B0503030403020204" pitchFamily="34" charset="0"/>
              </a:rPr>
              <a:t>, ferri </a:t>
            </a:r>
            <a:r>
              <a:rPr lang="es-ES" sz="700" b="0" dirty="0" err="1">
                <a:solidFill>
                  <a:srgbClr val="575757"/>
                </a:solidFill>
                <a:latin typeface="Source Sans Pro" panose="020B0503030403020204" pitchFamily="34" charset="0"/>
              </a:rPr>
              <a:t>ipsum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quaeque</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est</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ea</a:t>
            </a:r>
            <a:r>
              <a:rPr lang="es-ES" sz="700" b="0" dirty="0">
                <a:solidFill>
                  <a:srgbClr val="575757"/>
                </a:solidFill>
                <a:latin typeface="Source Sans Pro" panose="020B0503030403020204" pitchFamily="34" charset="0"/>
              </a:rPr>
              <a:t>. Ex omnis </a:t>
            </a:r>
            <a:r>
              <a:rPr lang="es-ES" sz="700" b="0" dirty="0" err="1">
                <a:solidFill>
                  <a:srgbClr val="575757"/>
                </a:solidFill>
                <a:latin typeface="Source Sans Pro" panose="020B0503030403020204" pitchFamily="34" charset="0"/>
              </a:rPr>
              <a:t>menandri</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conceptam</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his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Nobis</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suavitate</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moderatius</a:t>
            </a:r>
            <a:r>
              <a:rPr lang="es-ES" sz="700" b="0" dirty="0">
                <a:solidFill>
                  <a:srgbClr val="575757"/>
                </a:solidFill>
                <a:latin typeface="Source Sans Pro" panose="020B0503030403020204" pitchFamily="34" charset="0"/>
              </a:rPr>
              <a:t> has </a:t>
            </a:r>
            <a:r>
              <a:rPr lang="es-ES" sz="700" b="0" dirty="0" err="1">
                <a:solidFill>
                  <a:srgbClr val="575757"/>
                </a:solidFill>
                <a:latin typeface="Source Sans Pro" panose="020B0503030403020204" pitchFamily="34" charset="0"/>
              </a:rPr>
              <a:t>eu</a:t>
            </a:r>
            <a:r>
              <a:rPr lang="es-ES" sz="700" b="0" dirty="0">
                <a:solidFill>
                  <a:srgbClr val="575757"/>
                </a:solidFill>
                <a:latin typeface="Source Sans Pro" panose="020B0503030403020204" pitchFamily="34" charset="0"/>
              </a:rPr>
              <a:t>, </a:t>
            </a:r>
            <a:r>
              <a:rPr lang="es-ES" sz="700" b="0" dirty="0" err="1">
                <a:solidFill>
                  <a:srgbClr val="575757"/>
                </a:solidFill>
                <a:latin typeface="Source Sans Pro" panose="020B0503030403020204" pitchFamily="34" charset="0"/>
              </a:rPr>
              <a:t>epicuri</a:t>
            </a:r>
            <a:r>
              <a:rPr lang="es-ES" sz="700" b="0" dirty="0">
                <a:solidFill>
                  <a:srgbClr val="575757"/>
                </a:solidFill>
                <a:latin typeface="Source Sans Pro" panose="020B0503030403020204" pitchFamily="34" charset="0"/>
              </a:rPr>
              <a:t>.</a:t>
            </a:r>
          </a:p>
        </p:txBody>
      </p:sp>
      <p:sp>
        <p:nvSpPr>
          <p:cNvPr id="32" name="31 Rectángulo"/>
          <p:cNvSpPr/>
          <p:nvPr/>
        </p:nvSpPr>
        <p:spPr>
          <a:xfrm>
            <a:off x="0" y="-36774"/>
            <a:ext cx="2299642" cy="5157786"/>
          </a:xfrm>
          <a:custGeom>
            <a:avLst/>
            <a:gdLst>
              <a:gd name="connsiteX0" fmla="*/ 0 w 6094677"/>
              <a:gd name="connsiteY0" fmla="*/ 0 h 13717588"/>
              <a:gd name="connsiteX1" fmla="*/ 6094677 w 6094677"/>
              <a:gd name="connsiteY1" fmla="*/ 0 h 13717588"/>
              <a:gd name="connsiteX2" fmla="*/ 6094677 w 6094677"/>
              <a:gd name="connsiteY2" fmla="*/ 13717588 h 13717588"/>
              <a:gd name="connsiteX3" fmla="*/ 0 w 6094677"/>
              <a:gd name="connsiteY3" fmla="*/ 13717588 h 13717588"/>
              <a:gd name="connsiteX4" fmla="*/ 0 w 6094677"/>
              <a:gd name="connsiteY4" fmla="*/ 0 h 13717588"/>
              <a:gd name="connsiteX0-1" fmla="*/ 1323 w 6096000"/>
              <a:gd name="connsiteY0-2" fmla="*/ 0 h 13736638"/>
              <a:gd name="connsiteX1-3" fmla="*/ 6096000 w 6096000"/>
              <a:gd name="connsiteY1-4" fmla="*/ 0 h 13736638"/>
              <a:gd name="connsiteX2-5" fmla="*/ 0 w 6096000"/>
              <a:gd name="connsiteY2-6" fmla="*/ 13736638 h 13736638"/>
              <a:gd name="connsiteX3-7" fmla="*/ 1323 w 6096000"/>
              <a:gd name="connsiteY3-8" fmla="*/ 13717588 h 13736638"/>
              <a:gd name="connsiteX4-9" fmla="*/ 1323 w 6096000"/>
              <a:gd name="connsiteY4-10" fmla="*/ 0 h 13736638"/>
              <a:gd name="connsiteX0-11" fmla="*/ 1323 w 6096000"/>
              <a:gd name="connsiteY0-12" fmla="*/ 0 h 13736638"/>
              <a:gd name="connsiteX1-13" fmla="*/ 6096000 w 6096000"/>
              <a:gd name="connsiteY1-14" fmla="*/ 0 h 13736638"/>
              <a:gd name="connsiteX2-15" fmla="*/ 0 w 6096000"/>
              <a:gd name="connsiteY2-16" fmla="*/ 13736638 h 13736638"/>
              <a:gd name="connsiteX3-17" fmla="*/ 1277673 w 6096000"/>
              <a:gd name="connsiteY3-18" fmla="*/ 13698538 h 13736638"/>
              <a:gd name="connsiteX4-19" fmla="*/ 1323 w 6096000"/>
              <a:gd name="connsiteY4-20" fmla="*/ 0 h 13736638"/>
              <a:gd name="connsiteX0-21" fmla="*/ 457200 w 6551877"/>
              <a:gd name="connsiteY0-22" fmla="*/ 0 h 13736638"/>
              <a:gd name="connsiteX1-23" fmla="*/ 6551877 w 6551877"/>
              <a:gd name="connsiteY1-24" fmla="*/ 0 h 13736638"/>
              <a:gd name="connsiteX2-25" fmla="*/ 455877 w 6551877"/>
              <a:gd name="connsiteY2-26" fmla="*/ 13736638 h 13736638"/>
              <a:gd name="connsiteX3-27" fmla="*/ 0 w 6551877"/>
              <a:gd name="connsiteY3-28" fmla="*/ 13622338 h 13736638"/>
              <a:gd name="connsiteX4-29" fmla="*/ 457200 w 6551877"/>
              <a:gd name="connsiteY4-30" fmla="*/ 0 h 13736638"/>
              <a:gd name="connsiteX0-31" fmla="*/ 457200 w 6551877"/>
              <a:gd name="connsiteY0-32" fmla="*/ 0 h 13736638"/>
              <a:gd name="connsiteX1-33" fmla="*/ 6551877 w 6551877"/>
              <a:gd name="connsiteY1-34" fmla="*/ 0 h 13736638"/>
              <a:gd name="connsiteX2-35" fmla="*/ 3637227 w 6551877"/>
              <a:gd name="connsiteY2-36" fmla="*/ 13736638 h 13736638"/>
              <a:gd name="connsiteX3-37" fmla="*/ 0 w 6551877"/>
              <a:gd name="connsiteY3-38" fmla="*/ 13622338 h 13736638"/>
              <a:gd name="connsiteX4-39" fmla="*/ 457200 w 6551877"/>
              <a:gd name="connsiteY4-40" fmla="*/ 0 h 13736638"/>
              <a:gd name="connsiteX0-41" fmla="*/ 0 w 6094677"/>
              <a:gd name="connsiteY0-42" fmla="*/ 0 h 13755688"/>
              <a:gd name="connsiteX1-43" fmla="*/ 6094677 w 6094677"/>
              <a:gd name="connsiteY1-44" fmla="*/ 0 h 13755688"/>
              <a:gd name="connsiteX2-45" fmla="*/ 3180027 w 6094677"/>
              <a:gd name="connsiteY2-46" fmla="*/ 13736638 h 13755688"/>
              <a:gd name="connsiteX3-47" fmla="*/ 609600 w 6094677"/>
              <a:gd name="connsiteY3-48" fmla="*/ 13755688 h 13755688"/>
              <a:gd name="connsiteX4-49" fmla="*/ 0 w 6094677"/>
              <a:gd name="connsiteY4-50" fmla="*/ 0 h 13755688"/>
              <a:gd name="connsiteX0-51" fmla="*/ 19050 w 6113727"/>
              <a:gd name="connsiteY0-52" fmla="*/ 0 h 13755688"/>
              <a:gd name="connsiteX1-53" fmla="*/ 6113727 w 6113727"/>
              <a:gd name="connsiteY1-54" fmla="*/ 0 h 13755688"/>
              <a:gd name="connsiteX2-55" fmla="*/ 3199077 w 6113727"/>
              <a:gd name="connsiteY2-56" fmla="*/ 13736638 h 13755688"/>
              <a:gd name="connsiteX3-57" fmla="*/ 0 w 6113727"/>
              <a:gd name="connsiteY3-58" fmla="*/ 13755688 h 13755688"/>
              <a:gd name="connsiteX4-59" fmla="*/ 19050 w 6113727"/>
              <a:gd name="connsiteY4-60" fmla="*/ 0 h 13755688"/>
              <a:gd name="connsiteX0-61" fmla="*/ 0 w 6132777"/>
              <a:gd name="connsiteY0-62" fmla="*/ 0 h 13755688"/>
              <a:gd name="connsiteX1-63" fmla="*/ 6132777 w 6132777"/>
              <a:gd name="connsiteY1-64" fmla="*/ 0 h 13755688"/>
              <a:gd name="connsiteX2-65" fmla="*/ 3218127 w 6132777"/>
              <a:gd name="connsiteY2-66" fmla="*/ 13736638 h 13755688"/>
              <a:gd name="connsiteX3-67" fmla="*/ 19050 w 6132777"/>
              <a:gd name="connsiteY3-68" fmla="*/ 13755688 h 13755688"/>
              <a:gd name="connsiteX4-69" fmla="*/ 0 w 6132777"/>
              <a:gd name="connsiteY4-70" fmla="*/ 0 h 13755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32777" h="13755688">
                <a:moveTo>
                  <a:pt x="0" y="0"/>
                </a:moveTo>
                <a:lnTo>
                  <a:pt x="6132777" y="0"/>
                </a:lnTo>
                <a:lnTo>
                  <a:pt x="3218127" y="13736638"/>
                </a:lnTo>
                <a:lnTo>
                  <a:pt x="19050" y="13755688"/>
                </a:lnTo>
                <a:lnTo>
                  <a:pt x="0" y="0"/>
                </a:lnTo>
                <a:close/>
              </a:path>
            </a:pathLst>
          </a:custGeom>
          <a:gradFill>
            <a:gsLst>
              <a:gs pos="96000">
                <a:srgbClr val="7030A0"/>
              </a:gs>
              <a:gs pos="66000">
                <a:schemeClr val="accent6">
                  <a:lumMod val="75000"/>
                  <a:alpha val="0"/>
                </a:schemeClr>
              </a:gs>
              <a:gs pos="4000">
                <a:srgbClr val="0070C0"/>
              </a:gs>
            </a:gsLst>
            <a:lin ang="5400000" scaled="1"/>
          </a:gradFill>
          <a:ln>
            <a:noFill/>
          </a:ln>
        </p:spPr>
        <p:txBody>
          <a:bodyPr lIns="0" tIns="0" rIns="0" bIns="0" rtlCol="0" anchor="ctr"/>
          <a:lstStyle/>
          <a:p>
            <a:pPr algn="ctr" defTabSz="873125"/>
            <a:endParaRPr lang="es-SV">
              <a:solidFill>
                <a:srgbClr val="000000"/>
              </a:solidFill>
            </a:endParaRPr>
          </a:p>
        </p:txBody>
      </p:sp>
      <p:sp>
        <p:nvSpPr>
          <p:cNvPr id="50" name="Oval 26"/>
          <p:cNvSpPr>
            <a:spLocks noChangeAspect="1"/>
          </p:cNvSpPr>
          <p:nvPr/>
        </p:nvSpPr>
        <p:spPr>
          <a:xfrm>
            <a:off x="1596639" y="1879504"/>
            <a:ext cx="484140" cy="484115"/>
          </a:xfrm>
          <a:prstGeom prst="ellipse">
            <a:avLst/>
          </a:prstGeom>
          <a:solidFill>
            <a:schemeClr val="bg1"/>
          </a:solidFill>
          <a:ln w="57150">
            <a:solidFill>
              <a:schemeClr val="accent1"/>
            </a:solidFill>
          </a:ln>
        </p:spPr>
        <p:txBody>
          <a:bodyPr lIns="0" tIns="0" rIns="0" bIns="0" rtlCol="0" anchor="ctr"/>
          <a:lstStyle/>
          <a:p>
            <a:pPr algn="ctr" defTabSz="873125">
              <a:lnSpc>
                <a:spcPct val="125000"/>
              </a:lnSpc>
            </a:pPr>
            <a:r>
              <a:rPr lang="en-US" dirty="0">
                <a:solidFill>
                  <a:srgbClr val="81B535">
                    <a:lumMod val="50000"/>
                  </a:srgbClr>
                </a:solidFill>
                <a:cs typeface="Open Sans Extrabold" panose="020B0906030804020204" pitchFamily="34" charset="0"/>
              </a:rPr>
              <a:t>01</a:t>
            </a:r>
          </a:p>
        </p:txBody>
      </p:sp>
      <p:sp>
        <p:nvSpPr>
          <p:cNvPr id="51" name="Oval 26"/>
          <p:cNvSpPr>
            <a:spLocks noChangeAspect="1"/>
          </p:cNvSpPr>
          <p:nvPr/>
        </p:nvSpPr>
        <p:spPr>
          <a:xfrm>
            <a:off x="1448501" y="2699117"/>
            <a:ext cx="484140" cy="484115"/>
          </a:xfrm>
          <a:prstGeom prst="ellipse">
            <a:avLst/>
          </a:prstGeom>
          <a:solidFill>
            <a:schemeClr val="bg1"/>
          </a:solidFill>
          <a:ln w="57150">
            <a:solidFill>
              <a:schemeClr val="accent3"/>
            </a:solidFill>
          </a:ln>
        </p:spPr>
        <p:txBody>
          <a:bodyPr lIns="0" tIns="0" rIns="0" bIns="0" rtlCol="0" anchor="ctr"/>
          <a:lstStyle/>
          <a:p>
            <a:pPr algn="ctr" defTabSz="873125">
              <a:lnSpc>
                <a:spcPct val="125000"/>
              </a:lnSpc>
            </a:pPr>
            <a:r>
              <a:rPr lang="en-US" dirty="0">
                <a:solidFill>
                  <a:srgbClr val="15A4C6">
                    <a:lumMod val="50000"/>
                  </a:srgbClr>
                </a:solidFill>
                <a:cs typeface="Open Sans Extrabold" panose="020B0906030804020204" pitchFamily="34" charset="0"/>
              </a:rPr>
              <a:t>02</a:t>
            </a:r>
          </a:p>
        </p:txBody>
      </p:sp>
      <p:sp>
        <p:nvSpPr>
          <p:cNvPr id="52" name="Oval 26"/>
          <p:cNvSpPr>
            <a:spLocks noChangeAspect="1"/>
          </p:cNvSpPr>
          <p:nvPr/>
        </p:nvSpPr>
        <p:spPr>
          <a:xfrm>
            <a:off x="1238691" y="3518730"/>
            <a:ext cx="484140" cy="484115"/>
          </a:xfrm>
          <a:prstGeom prst="ellipse">
            <a:avLst/>
          </a:prstGeom>
          <a:solidFill>
            <a:schemeClr val="bg1"/>
          </a:solidFill>
          <a:ln w="57150">
            <a:solidFill>
              <a:schemeClr val="accent2"/>
            </a:solidFill>
          </a:ln>
        </p:spPr>
        <p:txBody>
          <a:bodyPr lIns="0" tIns="0" rIns="0" bIns="0" rtlCol="0" anchor="ctr"/>
          <a:lstStyle/>
          <a:p>
            <a:pPr algn="ctr" defTabSz="873125">
              <a:lnSpc>
                <a:spcPct val="125000"/>
              </a:lnSpc>
            </a:pPr>
            <a:r>
              <a:rPr lang="en-US" dirty="0">
                <a:solidFill>
                  <a:srgbClr val="F99953">
                    <a:lumMod val="50000"/>
                  </a:srgbClr>
                </a:solidFill>
                <a:cs typeface="Open Sans Extrabold" panose="020B0906030804020204" pitchFamily="34" charset="0"/>
              </a:rPr>
              <a:t>03</a:t>
            </a:r>
          </a:p>
        </p:txBody>
      </p:sp>
      <p:grpSp>
        <p:nvGrpSpPr>
          <p:cNvPr id="34" name="Group 4"/>
          <p:cNvGrpSpPr>
            <a:grpSpLocks noChangeAspect="1"/>
          </p:cNvGrpSpPr>
          <p:nvPr/>
        </p:nvGrpSpPr>
        <p:grpSpPr bwMode="auto">
          <a:xfrm>
            <a:off x="6869724" y="2153046"/>
            <a:ext cx="140795" cy="204713"/>
            <a:chOff x="14052" y="2464"/>
            <a:chExt cx="1099" cy="1598"/>
          </a:xfrm>
          <a:solidFill>
            <a:schemeClr val="tx2"/>
          </a:solidFill>
        </p:grpSpPr>
        <p:sp>
          <p:nvSpPr>
            <p:cNvPr id="35"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91440" tIns="45721" rIns="91440" bIns="45721" numCol="1" anchor="t" anchorCtr="0" compatLnSpc="1"/>
            <a:lstStyle/>
            <a:p>
              <a:pPr defTabSz="873125"/>
              <a:endParaRPr lang="es-ES" sz="700">
                <a:solidFill>
                  <a:srgbClr val="000000"/>
                </a:solidFill>
              </a:endParaRPr>
            </a:p>
          </p:txBody>
        </p:sp>
        <p:sp>
          <p:nvSpPr>
            <p:cNvPr id="36"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91440" tIns="45721" rIns="91440" bIns="45721" numCol="1" anchor="t" anchorCtr="0" compatLnSpc="1"/>
            <a:lstStyle/>
            <a:p>
              <a:pPr defTabSz="873125"/>
              <a:endParaRPr lang="es-ES" sz="700">
                <a:solidFill>
                  <a:srgbClr val="000000"/>
                </a:solidFill>
              </a:endParaRPr>
            </a:p>
          </p:txBody>
        </p:sp>
      </p:grpSp>
      <p:sp>
        <p:nvSpPr>
          <p:cNvPr id="37" name="Freeform 12"/>
          <p:cNvSpPr>
            <a:spLocks noChangeAspect="1" noEditPoints="1"/>
          </p:cNvSpPr>
          <p:nvPr/>
        </p:nvSpPr>
        <p:spPr bwMode="auto">
          <a:xfrm>
            <a:off x="4578910" y="2152875"/>
            <a:ext cx="206902" cy="204714"/>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tx2"/>
          </a:solidFill>
          <a:ln w="0">
            <a:noFill/>
            <a:prstDash val="solid"/>
            <a:round/>
          </a:ln>
        </p:spPr>
        <p:txBody>
          <a:bodyPr vert="horz" wrap="square" lIns="33080" tIns="16559" rIns="33080" bIns="16559" numCol="1" anchor="t" anchorCtr="0" compatLnSpc="1"/>
          <a:lstStyle/>
          <a:p>
            <a:pPr defTabSz="873125"/>
            <a:endParaRPr lang="es-ES" sz="700">
              <a:solidFill>
                <a:srgbClr val="000000"/>
              </a:solidFill>
            </a:endParaRPr>
          </a:p>
        </p:txBody>
      </p:sp>
      <p:grpSp>
        <p:nvGrpSpPr>
          <p:cNvPr id="38" name="Group 15"/>
          <p:cNvGrpSpPr>
            <a:grpSpLocks noChangeAspect="1"/>
          </p:cNvGrpSpPr>
          <p:nvPr/>
        </p:nvGrpSpPr>
        <p:grpSpPr bwMode="auto">
          <a:xfrm>
            <a:off x="2354204" y="2152875"/>
            <a:ext cx="206902" cy="204714"/>
            <a:chOff x="12172" y="2923"/>
            <a:chExt cx="1615" cy="1598"/>
          </a:xfrm>
          <a:solidFill>
            <a:schemeClr val="tx2"/>
          </a:solidFill>
        </p:grpSpPr>
        <p:sp>
          <p:nvSpPr>
            <p:cNvPr id="39"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91440" tIns="45721" rIns="91440" bIns="45721" numCol="1" anchor="t" anchorCtr="0" compatLnSpc="1"/>
            <a:lstStyle/>
            <a:p>
              <a:pPr defTabSz="873125"/>
              <a:endParaRPr lang="es-ES" sz="700">
                <a:solidFill>
                  <a:srgbClr val="000000"/>
                </a:solidFill>
              </a:endParaRPr>
            </a:p>
          </p:txBody>
        </p:sp>
        <p:sp>
          <p:nvSpPr>
            <p:cNvPr id="40"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91440" tIns="45721" rIns="91440" bIns="45721" numCol="1" anchor="t" anchorCtr="0" compatLnSpc="1"/>
            <a:lstStyle/>
            <a:p>
              <a:pPr defTabSz="873125"/>
              <a:endParaRPr lang="es-ES" sz="700">
                <a:solidFill>
                  <a:srgbClr val="000000"/>
                </a:solidFill>
              </a:endParaRPr>
            </a:p>
          </p:txBody>
        </p:sp>
      </p:grpSp>
      <p:sp>
        <p:nvSpPr>
          <p:cNvPr id="27" name="Textbox 1"/>
          <p:cNvSpPr/>
          <p:nvPr/>
        </p:nvSpPr>
        <p:spPr>
          <a:xfrm>
            <a:off x="2183347" y="984756"/>
            <a:ext cx="6438769" cy="587439"/>
          </a:xfrm>
          <a:prstGeom prst="rect">
            <a:avLst/>
          </a:prstGeom>
        </p:spPr>
        <p:txBody>
          <a:bodyPr wrap="square" lIns="87487" tIns="43762" rIns="87487" bIns="43762">
            <a:spAutoFit/>
          </a:bodyPr>
          <a:lstStyle/>
          <a:p>
            <a:pPr defTabSz="873125">
              <a:lnSpc>
                <a:spcPct val="125000"/>
              </a:lnSpc>
              <a:spcAft>
                <a:spcPts val="450"/>
              </a:spcAft>
            </a:pPr>
            <a:r>
              <a:rPr lang="es-MX" sz="9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Lorem ipsum dolor sit </a:t>
            </a:r>
            <a:r>
              <a:rPr lang="es-MX" sz="900" dirty="0" err="1">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amec</a:t>
            </a:r>
            <a:endParaRPr lang="es-MX" sz="9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just" defTabSz="873125">
              <a:lnSpc>
                <a:spcPct val="120000"/>
              </a:lnSpc>
              <a:spcAft>
                <a:spcPts val="450"/>
              </a:spcAft>
            </a:pPr>
            <a:r>
              <a:rPr lang="en-US" sz="700" dirty="0">
                <a:solidFill>
                  <a:srgbClr val="575757"/>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ppt_x"/>
                                          </p:val>
                                        </p:tav>
                                        <p:tav tm="100000">
                                          <p:val>
                                            <p:strVal val="#ppt_x"/>
                                          </p:val>
                                        </p:tav>
                                      </p:tavLst>
                                    </p:anim>
                                    <p:anim calcmode="lin" valueType="num">
                                      <p:cBhvr additive="base">
                                        <p:cTn id="12" dur="75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decel="100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000" fill="hold"/>
                                        <p:tgtEl>
                                          <p:spTgt spid="38"/>
                                        </p:tgtEl>
                                        <p:attrNameLst>
                                          <p:attrName>ppt_x</p:attrName>
                                        </p:attrNameLst>
                                      </p:cBhvr>
                                      <p:tavLst>
                                        <p:tav tm="0">
                                          <p:val>
                                            <p:strVal val="#ppt_x"/>
                                          </p:val>
                                        </p:tav>
                                        <p:tav tm="100000">
                                          <p:val>
                                            <p:strVal val="#ppt_x"/>
                                          </p:val>
                                        </p:tav>
                                      </p:tavLst>
                                    </p:anim>
                                    <p:anim calcmode="lin" valueType="num">
                                      <p:cBhvr additive="base">
                                        <p:cTn id="17" dur="1000" fill="hold"/>
                                        <p:tgtEl>
                                          <p:spTgt spid="38"/>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par>
                          <p:cTn id="21" fill="hold">
                            <p:stCondLst>
                              <p:cond delay="2500"/>
                            </p:stCondLst>
                            <p:childTnLst>
                              <p:par>
                                <p:cTn id="22" presetID="2" presetClass="entr" presetSubtype="4" decel="10000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750" fill="hold"/>
                                        <p:tgtEl>
                                          <p:spTgt spid="51"/>
                                        </p:tgtEl>
                                        <p:attrNameLst>
                                          <p:attrName>ppt_x</p:attrName>
                                        </p:attrNameLst>
                                      </p:cBhvr>
                                      <p:tavLst>
                                        <p:tav tm="0">
                                          <p:val>
                                            <p:strVal val="#ppt_x"/>
                                          </p:val>
                                        </p:tav>
                                        <p:tav tm="100000">
                                          <p:val>
                                            <p:strVal val="#ppt_x"/>
                                          </p:val>
                                        </p:tav>
                                      </p:tavLst>
                                    </p:anim>
                                    <p:anim calcmode="lin" valueType="num">
                                      <p:cBhvr additive="base">
                                        <p:cTn id="25" dur="75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decel="10000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1000" fill="hold"/>
                                        <p:tgtEl>
                                          <p:spTgt spid="37"/>
                                        </p:tgtEl>
                                        <p:attrNameLst>
                                          <p:attrName>ppt_x</p:attrName>
                                        </p:attrNameLst>
                                      </p:cBhvr>
                                      <p:tavLst>
                                        <p:tav tm="0">
                                          <p:val>
                                            <p:strVal val="#ppt_x"/>
                                          </p:val>
                                        </p:tav>
                                        <p:tav tm="100000">
                                          <p:val>
                                            <p:strVal val="#ppt_x"/>
                                          </p:val>
                                        </p:tav>
                                      </p:tavLst>
                                    </p:anim>
                                    <p:anim calcmode="lin" valueType="num">
                                      <p:cBhvr additive="base">
                                        <p:cTn id="30" dur="1000" fill="hold"/>
                                        <p:tgtEl>
                                          <p:spTgt spid="37"/>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par>
                          <p:cTn id="34" fill="hold">
                            <p:stCondLst>
                              <p:cond delay="4500"/>
                            </p:stCondLst>
                            <p:childTnLst>
                              <p:par>
                                <p:cTn id="35" presetID="2" presetClass="entr" presetSubtype="4" decel="10000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750" fill="hold"/>
                                        <p:tgtEl>
                                          <p:spTgt spid="52"/>
                                        </p:tgtEl>
                                        <p:attrNameLst>
                                          <p:attrName>ppt_x</p:attrName>
                                        </p:attrNameLst>
                                      </p:cBhvr>
                                      <p:tavLst>
                                        <p:tav tm="0">
                                          <p:val>
                                            <p:strVal val="#ppt_x"/>
                                          </p:val>
                                        </p:tav>
                                        <p:tav tm="100000">
                                          <p:val>
                                            <p:strVal val="#ppt_x"/>
                                          </p:val>
                                        </p:tav>
                                      </p:tavLst>
                                    </p:anim>
                                    <p:anim calcmode="lin" valueType="num">
                                      <p:cBhvr additive="base">
                                        <p:cTn id="38" dur="750" fill="hold"/>
                                        <p:tgtEl>
                                          <p:spTgt spid="52"/>
                                        </p:tgtEl>
                                        <p:attrNameLst>
                                          <p:attrName>ppt_y</p:attrName>
                                        </p:attrNameLst>
                                      </p:cBhvr>
                                      <p:tavLst>
                                        <p:tav tm="0">
                                          <p:val>
                                            <p:strVal val="1+#ppt_h/2"/>
                                          </p:val>
                                        </p:tav>
                                        <p:tav tm="100000">
                                          <p:val>
                                            <p:strVal val="#ppt_y"/>
                                          </p:val>
                                        </p:tav>
                                      </p:tavLst>
                                    </p:anim>
                                  </p:childTnLst>
                                </p:cTn>
                              </p:par>
                            </p:childTnLst>
                          </p:cTn>
                        </p:par>
                        <p:par>
                          <p:cTn id="39" fill="hold">
                            <p:stCondLst>
                              <p:cond delay="5500"/>
                            </p:stCondLst>
                            <p:childTnLst>
                              <p:par>
                                <p:cTn id="40" presetID="2" presetClass="entr" presetSubtype="4" decel="10000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1000" fill="hold"/>
                                        <p:tgtEl>
                                          <p:spTgt spid="34"/>
                                        </p:tgtEl>
                                        <p:attrNameLst>
                                          <p:attrName>ppt_x</p:attrName>
                                        </p:attrNameLst>
                                      </p:cBhvr>
                                      <p:tavLst>
                                        <p:tav tm="0">
                                          <p:val>
                                            <p:strVal val="#ppt_x"/>
                                          </p:val>
                                        </p:tav>
                                        <p:tav tm="100000">
                                          <p:val>
                                            <p:strVal val="#ppt_x"/>
                                          </p:val>
                                        </p:tav>
                                      </p:tavLst>
                                    </p:anim>
                                    <p:anim calcmode="lin" valueType="num">
                                      <p:cBhvr additive="base">
                                        <p:cTn id="43" dur="1000" fill="hold"/>
                                        <p:tgtEl>
                                          <p:spTgt spid="34"/>
                                        </p:tgtEl>
                                        <p:attrNameLst>
                                          <p:attrName>ppt_y</p:attrName>
                                        </p:attrNameLst>
                                      </p:cBhvr>
                                      <p:tavLst>
                                        <p:tav tm="0">
                                          <p:val>
                                            <p:strVal val="1+#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50" grpId="0" animBg="1"/>
      <p:bldP spid="51" grpId="0" animBg="1"/>
      <p:bldP spid="52" grpId="0" animBg="1"/>
      <p:bldP spid="37"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44" name="34 Rectángulo"/>
          <p:cNvSpPr/>
          <p:nvPr/>
        </p:nvSpPr>
        <p:spPr bwMode="auto">
          <a:xfrm>
            <a:off x="0" y="-26782"/>
            <a:ext cx="9144000" cy="5143500"/>
          </a:xfrm>
          <a:prstGeom prst="rect">
            <a:avLst/>
          </a:prstGeom>
          <a:gradFill flip="none" rotWithShape="1">
            <a:gsLst>
              <a:gs pos="4000">
                <a:srgbClr val="7030A0">
                  <a:alpha val="75000"/>
                </a:srgbClr>
              </a:gs>
              <a:gs pos="100000">
                <a:schemeClr val="accent5">
                  <a:alpha val="41000"/>
                </a:schemeClr>
              </a:gs>
            </a:gsLst>
            <a:lin ang="0" scaled="1"/>
            <a:tileRect/>
          </a:gradFill>
          <a:ln>
            <a:noFill/>
          </a:ln>
        </p:spPr>
        <p:txBody>
          <a:bodyPr lIns="0" tIns="0" rIns="0" bIns="0" rtlCol="0" anchor="ctr"/>
          <a:lstStyle/>
          <a:p>
            <a:pPr algn="ctr" defTabSz="868680"/>
            <a:endParaRPr lang="es-SV"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grpSp>
        <p:nvGrpSpPr>
          <p:cNvPr id="3" name="Group 15"/>
          <p:cNvGrpSpPr/>
          <p:nvPr/>
        </p:nvGrpSpPr>
        <p:grpSpPr bwMode="auto">
          <a:xfrm>
            <a:off x="3919146" y="1181361"/>
            <a:ext cx="1273175" cy="1273175"/>
            <a:chOff x="5459410" y="1699315"/>
            <a:chExt cx="1273180" cy="1273180"/>
          </a:xfrm>
        </p:grpSpPr>
        <p:sp>
          <p:nvSpPr>
            <p:cNvPr id="4" name="Freeform 9"/>
            <p:cNvSpPr>
              <a:spLocks noEditPoints="1"/>
            </p:cNvSpPr>
            <p:nvPr/>
          </p:nvSpPr>
          <p:spPr bwMode="auto">
            <a:xfrm>
              <a:off x="5459410" y="1699315"/>
              <a:ext cx="1273180" cy="1273180"/>
            </a:xfrm>
            <a:custGeom>
              <a:avLst/>
              <a:gdLst>
                <a:gd name="T0" fmla="*/ 636590 w 1024"/>
                <a:gd name="T1" fmla="*/ 0 h 1024"/>
                <a:gd name="T2" fmla="*/ 0 w 1024"/>
                <a:gd name="T3" fmla="*/ 636590 h 1024"/>
                <a:gd name="T4" fmla="*/ 636590 w 1024"/>
                <a:gd name="T5" fmla="*/ 1273180 h 1024"/>
                <a:gd name="T6" fmla="*/ 1273180 w 1024"/>
                <a:gd name="T7" fmla="*/ 636590 h 1024"/>
                <a:gd name="T8" fmla="*/ 636590 w 1024"/>
                <a:gd name="T9" fmla="*/ 0 h 1024"/>
                <a:gd name="T10" fmla="*/ 636590 w 1024"/>
                <a:gd name="T11" fmla="*/ 1182416 h 1024"/>
                <a:gd name="T12" fmla="*/ 90764 w 1024"/>
                <a:gd name="T13" fmla="*/ 636590 h 1024"/>
                <a:gd name="T14" fmla="*/ 636590 w 1024"/>
                <a:gd name="T15" fmla="*/ 90764 h 1024"/>
                <a:gd name="T16" fmla="*/ 1182416 w 1024"/>
                <a:gd name="T17" fmla="*/ 636590 h 1024"/>
                <a:gd name="T18" fmla="*/ 636590 w 1024"/>
                <a:gd name="T19" fmla="*/ 1182416 h 1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88365" eaLnBrk="0" fontAlgn="base" hangingPunct="0">
                <a:spcBef>
                  <a:spcPct val="0"/>
                </a:spcBef>
                <a:spcAft>
                  <a:spcPct val="0"/>
                </a:spcAft>
              </a:pPr>
              <a:endParaRPr lang="zh-CN" altLang="en-US" kern="0">
                <a:solidFill>
                  <a:prstClr val="black"/>
                </a:solidFill>
                <a:latin typeface="Lato Light" pitchFamily="34" charset="0"/>
              </a:endParaRPr>
            </a:p>
          </p:txBody>
        </p:sp>
        <p:grpSp>
          <p:nvGrpSpPr>
            <p:cNvPr id="5" name="Group 17"/>
            <p:cNvGrpSpPr/>
            <p:nvPr/>
          </p:nvGrpSpPr>
          <p:grpSpPr>
            <a:xfrm>
              <a:off x="5853364" y="2077003"/>
              <a:ext cx="485272" cy="517804"/>
              <a:chOff x="4763" y="3175"/>
              <a:chExt cx="1136650" cy="1212850"/>
            </a:xfrm>
            <a:solidFill>
              <a:sysClr val="window" lastClr="FFFFFF"/>
            </a:solidFill>
          </p:grpSpPr>
          <p:sp>
            <p:nvSpPr>
              <p:cNvPr id="6" name="Rectangle 13"/>
              <p:cNvSpPr>
                <a:spLocks noChangeArrowheads="1"/>
              </p:cNvSpPr>
              <p:nvPr/>
            </p:nvSpPr>
            <p:spPr bwMode="auto">
              <a:xfrm>
                <a:off x="80963" y="762000"/>
                <a:ext cx="454025" cy="454025"/>
              </a:xfrm>
              <a:prstGeom prst="rect">
                <a:avLst/>
              </a:prstGeom>
              <a:grpFill/>
              <a:ln>
                <a:noFill/>
              </a:ln>
            </p:spPr>
            <p:txBody>
              <a:bodyPr/>
              <a:lstStyle/>
              <a:p>
                <a:pPr defTabSz="888365">
                  <a:defRPr/>
                </a:pPr>
                <a:endParaRPr lang="id-ID" kern="0">
                  <a:solidFill>
                    <a:prstClr val="black"/>
                  </a:solidFill>
                  <a:latin typeface="Lato Light"/>
                </a:endParaRPr>
              </a:p>
            </p:txBody>
          </p:sp>
          <p:sp>
            <p:nvSpPr>
              <p:cNvPr id="7" name="Rectangle 14"/>
              <p:cNvSpPr>
                <a:spLocks noChangeArrowheads="1"/>
              </p:cNvSpPr>
              <p:nvPr/>
            </p:nvSpPr>
            <p:spPr bwMode="auto">
              <a:xfrm>
                <a:off x="611188" y="762000"/>
                <a:ext cx="454025" cy="454025"/>
              </a:xfrm>
              <a:prstGeom prst="rect">
                <a:avLst/>
              </a:prstGeom>
              <a:grpFill/>
              <a:ln>
                <a:noFill/>
              </a:ln>
            </p:spPr>
            <p:txBody>
              <a:bodyPr/>
              <a:lstStyle/>
              <a:p>
                <a:pPr defTabSz="888365">
                  <a:defRPr/>
                </a:pPr>
                <a:endParaRPr lang="id-ID" kern="0">
                  <a:solidFill>
                    <a:prstClr val="black"/>
                  </a:solidFill>
                  <a:latin typeface="Lato Light"/>
                </a:endParaRPr>
              </a:p>
            </p:txBody>
          </p:sp>
          <p:sp>
            <p:nvSpPr>
              <p:cNvPr id="8" name="Freeform 15"/>
              <p:cNvSpPr>
                <a:spLocks noEditPoints="1"/>
              </p:cNvSpPr>
              <p:nvPr/>
            </p:nvSpPr>
            <p:spPr bwMode="auto">
              <a:xfrm>
                <a:off x="4763" y="3175"/>
                <a:ext cx="1136650" cy="682625"/>
              </a:xfrm>
              <a:custGeom>
                <a:avLst/>
                <a:gdLst>
                  <a:gd name="T0" fmla="*/ 180 w 300"/>
                  <a:gd name="T1" fmla="*/ 100 h 180"/>
                  <a:gd name="T2" fmla="*/ 180 w 300"/>
                  <a:gd name="T3" fmla="*/ 99 h 180"/>
                  <a:gd name="T4" fmla="*/ 260 w 300"/>
                  <a:gd name="T5" fmla="*/ 50 h 180"/>
                  <a:gd name="T6" fmla="*/ 210 w 300"/>
                  <a:gd name="T7" fmla="*/ 0 h 180"/>
                  <a:gd name="T8" fmla="*/ 161 w 300"/>
                  <a:gd name="T9" fmla="*/ 80 h 180"/>
                  <a:gd name="T10" fmla="*/ 160 w 300"/>
                  <a:gd name="T11" fmla="*/ 80 h 180"/>
                  <a:gd name="T12" fmla="*/ 140 w 300"/>
                  <a:gd name="T13" fmla="*/ 80 h 180"/>
                  <a:gd name="T14" fmla="*/ 139 w 300"/>
                  <a:gd name="T15" fmla="*/ 80 h 180"/>
                  <a:gd name="T16" fmla="*/ 90 w 300"/>
                  <a:gd name="T17" fmla="*/ 0 h 180"/>
                  <a:gd name="T18" fmla="*/ 40 w 300"/>
                  <a:gd name="T19" fmla="*/ 50 h 180"/>
                  <a:gd name="T20" fmla="*/ 120 w 300"/>
                  <a:gd name="T21" fmla="*/ 99 h 180"/>
                  <a:gd name="T22" fmla="*/ 120 w 300"/>
                  <a:gd name="T23" fmla="*/ 100 h 180"/>
                  <a:gd name="T24" fmla="*/ 0 w 300"/>
                  <a:gd name="T25" fmla="*/ 100 h 180"/>
                  <a:gd name="T26" fmla="*/ 0 w 300"/>
                  <a:gd name="T27" fmla="*/ 180 h 180"/>
                  <a:gd name="T28" fmla="*/ 140 w 300"/>
                  <a:gd name="T29" fmla="*/ 180 h 180"/>
                  <a:gd name="T30" fmla="*/ 140 w 300"/>
                  <a:gd name="T31" fmla="*/ 100 h 180"/>
                  <a:gd name="T32" fmla="*/ 160 w 300"/>
                  <a:gd name="T33" fmla="*/ 100 h 180"/>
                  <a:gd name="T34" fmla="*/ 160 w 300"/>
                  <a:gd name="T35" fmla="*/ 180 h 180"/>
                  <a:gd name="T36" fmla="*/ 300 w 300"/>
                  <a:gd name="T37" fmla="*/ 180 h 180"/>
                  <a:gd name="T38" fmla="*/ 300 w 300"/>
                  <a:gd name="T39" fmla="*/ 100 h 180"/>
                  <a:gd name="T40" fmla="*/ 180 w 300"/>
                  <a:gd name="T41" fmla="*/ 100 h 180"/>
                  <a:gd name="T42" fmla="*/ 60 w 300"/>
                  <a:gd name="T43" fmla="*/ 50 h 180"/>
                  <a:gd name="T44" fmla="*/ 90 w 300"/>
                  <a:gd name="T45" fmla="*/ 20 h 180"/>
                  <a:gd name="T46" fmla="*/ 119 w 300"/>
                  <a:gd name="T47" fmla="*/ 79 h 180"/>
                  <a:gd name="T48" fmla="*/ 60 w 300"/>
                  <a:gd name="T49" fmla="*/ 50 h 180"/>
                  <a:gd name="T50" fmla="*/ 210 w 300"/>
                  <a:gd name="T51" fmla="*/ 20 h 180"/>
                  <a:gd name="T52" fmla="*/ 240 w 300"/>
                  <a:gd name="T53" fmla="*/ 50 h 180"/>
                  <a:gd name="T54" fmla="*/ 181 w 300"/>
                  <a:gd name="T55" fmla="*/ 79 h 180"/>
                  <a:gd name="T56" fmla="*/ 210 w 300"/>
                  <a:gd name="T57" fmla="*/ 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180">
                    <a:moveTo>
                      <a:pt x="180" y="100"/>
                    </a:moveTo>
                    <a:cubicBezTo>
                      <a:pt x="180" y="99"/>
                      <a:pt x="180" y="99"/>
                      <a:pt x="180" y="99"/>
                    </a:cubicBezTo>
                    <a:cubicBezTo>
                      <a:pt x="209" y="96"/>
                      <a:pt x="260" y="86"/>
                      <a:pt x="260" y="50"/>
                    </a:cubicBezTo>
                    <a:cubicBezTo>
                      <a:pt x="260" y="25"/>
                      <a:pt x="235" y="0"/>
                      <a:pt x="210" y="0"/>
                    </a:cubicBezTo>
                    <a:cubicBezTo>
                      <a:pt x="187" y="0"/>
                      <a:pt x="165" y="21"/>
                      <a:pt x="161" y="80"/>
                    </a:cubicBezTo>
                    <a:cubicBezTo>
                      <a:pt x="160" y="80"/>
                      <a:pt x="160" y="80"/>
                      <a:pt x="160" y="80"/>
                    </a:cubicBezTo>
                    <a:cubicBezTo>
                      <a:pt x="140" y="80"/>
                      <a:pt x="140" y="80"/>
                      <a:pt x="140" y="80"/>
                    </a:cubicBezTo>
                    <a:cubicBezTo>
                      <a:pt x="139" y="80"/>
                      <a:pt x="139" y="80"/>
                      <a:pt x="139" y="80"/>
                    </a:cubicBezTo>
                    <a:cubicBezTo>
                      <a:pt x="135" y="21"/>
                      <a:pt x="113" y="0"/>
                      <a:pt x="90" y="0"/>
                    </a:cubicBezTo>
                    <a:cubicBezTo>
                      <a:pt x="65" y="0"/>
                      <a:pt x="40" y="25"/>
                      <a:pt x="40" y="50"/>
                    </a:cubicBezTo>
                    <a:cubicBezTo>
                      <a:pt x="40" y="86"/>
                      <a:pt x="91" y="96"/>
                      <a:pt x="120" y="99"/>
                    </a:cubicBezTo>
                    <a:cubicBezTo>
                      <a:pt x="120" y="100"/>
                      <a:pt x="120" y="100"/>
                      <a:pt x="120" y="100"/>
                    </a:cubicBezTo>
                    <a:cubicBezTo>
                      <a:pt x="0" y="100"/>
                      <a:pt x="0" y="100"/>
                      <a:pt x="0" y="100"/>
                    </a:cubicBezTo>
                    <a:cubicBezTo>
                      <a:pt x="0" y="180"/>
                      <a:pt x="0" y="180"/>
                      <a:pt x="0" y="180"/>
                    </a:cubicBezTo>
                    <a:cubicBezTo>
                      <a:pt x="140" y="180"/>
                      <a:pt x="140" y="180"/>
                      <a:pt x="140" y="180"/>
                    </a:cubicBezTo>
                    <a:cubicBezTo>
                      <a:pt x="140" y="100"/>
                      <a:pt x="140" y="100"/>
                      <a:pt x="140" y="100"/>
                    </a:cubicBezTo>
                    <a:cubicBezTo>
                      <a:pt x="160" y="100"/>
                      <a:pt x="160" y="100"/>
                      <a:pt x="160" y="100"/>
                    </a:cubicBezTo>
                    <a:cubicBezTo>
                      <a:pt x="160" y="180"/>
                      <a:pt x="160" y="180"/>
                      <a:pt x="160" y="180"/>
                    </a:cubicBezTo>
                    <a:cubicBezTo>
                      <a:pt x="300" y="180"/>
                      <a:pt x="300" y="180"/>
                      <a:pt x="300" y="180"/>
                    </a:cubicBezTo>
                    <a:cubicBezTo>
                      <a:pt x="300" y="100"/>
                      <a:pt x="300" y="100"/>
                      <a:pt x="300" y="100"/>
                    </a:cubicBezTo>
                    <a:lnTo>
                      <a:pt x="180" y="100"/>
                    </a:lnTo>
                    <a:close/>
                    <a:moveTo>
                      <a:pt x="60" y="50"/>
                    </a:moveTo>
                    <a:cubicBezTo>
                      <a:pt x="60" y="36"/>
                      <a:pt x="76" y="20"/>
                      <a:pt x="90" y="20"/>
                    </a:cubicBezTo>
                    <a:cubicBezTo>
                      <a:pt x="105" y="20"/>
                      <a:pt x="116" y="42"/>
                      <a:pt x="119" y="79"/>
                    </a:cubicBezTo>
                    <a:cubicBezTo>
                      <a:pt x="92" y="76"/>
                      <a:pt x="60" y="67"/>
                      <a:pt x="60" y="50"/>
                    </a:cubicBezTo>
                    <a:close/>
                    <a:moveTo>
                      <a:pt x="210" y="20"/>
                    </a:moveTo>
                    <a:cubicBezTo>
                      <a:pt x="224" y="20"/>
                      <a:pt x="240" y="36"/>
                      <a:pt x="240" y="50"/>
                    </a:cubicBezTo>
                    <a:cubicBezTo>
                      <a:pt x="240" y="66"/>
                      <a:pt x="208" y="76"/>
                      <a:pt x="181" y="79"/>
                    </a:cubicBezTo>
                    <a:cubicBezTo>
                      <a:pt x="184" y="42"/>
                      <a:pt x="195" y="20"/>
                      <a:pt x="210" y="20"/>
                    </a:cubicBezTo>
                    <a:close/>
                  </a:path>
                </a:pathLst>
              </a:custGeom>
              <a:grpFill/>
              <a:ln>
                <a:noFill/>
              </a:ln>
            </p:spPr>
            <p:txBody>
              <a:bodyPr/>
              <a:lstStyle/>
              <a:p>
                <a:pPr defTabSz="888365">
                  <a:defRPr/>
                </a:pPr>
                <a:endParaRPr lang="id-ID" kern="0">
                  <a:solidFill>
                    <a:prstClr val="black"/>
                  </a:solidFill>
                  <a:latin typeface="Lato Light"/>
                </a:endParaRPr>
              </a:p>
            </p:txBody>
          </p:sp>
        </p:grpSp>
      </p:grpSp>
      <p:sp>
        <p:nvSpPr>
          <p:cNvPr id="9" name="直角三角形 11"/>
          <p:cNvSpPr/>
          <p:nvPr/>
        </p:nvSpPr>
        <p:spPr>
          <a:xfrm rot="19166180">
            <a:off x="2218887" y="-2143044"/>
            <a:ext cx="4896544" cy="4733076"/>
          </a:xfrm>
          <a:custGeom>
            <a:avLst/>
            <a:gdLst>
              <a:gd name="connsiteX0" fmla="*/ 0 w 4896544"/>
              <a:gd name="connsiteY0" fmla="*/ 4166567 h 4166567"/>
              <a:gd name="connsiteX1" fmla="*/ 0 w 4896544"/>
              <a:gd name="connsiteY1" fmla="*/ 0 h 4166567"/>
              <a:gd name="connsiteX2" fmla="*/ 4896544 w 4896544"/>
              <a:gd name="connsiteY2" fmla="*/ 4166567 h 4166567"/>
              <a:gd name="connsiteX3" fmla="*/ 0 w 4896544"/>
              <a:gd name="connsiteY3" fmla="*/ 4166567 h 4166567"/>
              <a:gd name="connsiteX0-1" fmla="*/ 797134 w 4896544"/>
              <a:gd name="connsiteY0-2" fmla="*/ 4390380 h 4390380"/>
              <a:gd name="connsiteX1-3" fmla="*/ 0 w 4896544"/>
              <a:gd name="connsiteY1-4" fmla="*/ 0 h 4390380"/>
              <a:gd name="connsiteX2-5" fmla="*/ 4896544 w 4896544"/>
              <a:gd name="connsiteY2-6" fmla="*/ 4166567 h 4390380"/>
              <a:gd name="connsiteX3-7" fmla="*/ 797134 w 4896544"/>
              <a:gd name="connsiteY3-8" fmla="*/ 4390380 h 4390380"/>
              <a:gd name="connsiteX0-9" fmla="*/ 360492 w 4896544"/>
              <a:gd name="connsiteY0-10" fmla="*/ 4733076 h 4733076"/>
              <a:gd name="connsiteX1-11" fmla="*/ 0 w 4896544"/>
              <a:gd name="connsiteY1-12" fmla="*/ 0 h 4733076"/>
              <a:gd name="connsiteX2-13" fmla="*/ 4896544 w 4896544"/>
              <a:gd name="connsiteY2-14" fmla="*/ 4166567 h 4733076"/>
              <a:gd name="connsiteX3-15" fmla="*/ 360492 w 4896544"/>
              <a:gd name="connsiteY3-16" fmla="*/ 4733076 h 4733076"/>
            </a:gdLst>
            <a:ahLst/>
            <a:cxnLst>
              <a:cxn ang="0">
                <a:pos x="connsiteX0-1" y="connsiteY0-2"/>
              </a:cxn>
              <a:cxn ang="0">
                <a:pos x="connsiteX1-3" y="connsiteY1-4"/>
              </a:cxn>
              <a:cxn ang="0">
                <a:pos x="connsiteX2-5" y="connsiteY2-6"/>
              </a:cxn>
              <a:cxn ang="0">
                <a:pos x="connsiteX3-7" y="connsiteY3-8"/>
              </a:cxn>
            </a:cxnLst>
            <a:rect l="l" t="t" r="r" b="b"/>
            <a:pathLst>
              <a:path w="4896544" h="4733076">
                <a:moveTo>
                  <a:pt x="360492" y="4733076"/>
                </a:moveTo>
                <a:lnTo>
                  <a:pt x="0" y="0"/>
                </a:lnTo>
                <a:lnTo>
                  <a:pt x="4896544" y="4166567"/>
                </a:lnTo>
                <a:lnTo>
                  <a:pt x="360492" y="4733076"/>
                </a:lnTo>
                <a:close/>
              </a:path>
            </a:pathLst>
          </a:custGeom>
          <a:gradFill flip="none" rotWithShape="0">
            <a:gsLst>
              <a:gs pos="100000">
                <a:srgbClr val="7030A0">
                  <a:alpha val="69000"/>
                </a:srgbClr>
              </a:gs>
              <a:gs pos="66000">
                <a:schemeClr val="accent6">
                  <a:lumMod val="75000"/>
                  <a:alpha val="0"/>
                </a:schemeClr>
              </a:gs>
              <a:gs pos="2000">
                <a:srgbClr val="0070C0">
                  <a:alpha val="40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8860" tIns="44410" rIns="88860" bIns="44410" spcCol="0" rtlCol="0" anchor="ctr"/>
          <a:lstStyle/>
          <a:p>
            <a:pPr algn="ctr"/>
            <a:endParaRPr lang="zh-CN" altLang="en-US">
              <a:solidFill>
                <a:srgbClr val="FFFFFF"/>
              </a:solidFill>
            </a:endParaRPr>
          </a:p>
        </p:txBody>
      </p:sp>
      <p:sp>
        <p:nvSpPr>
          <p:cNvPr id="10" name="Title 10"/>
          <p:cNvSpPr txBox="1"/>
          <p:nvPr/>
        </p:nvSpPr>
        <p:spPr bwMode="auto">
          <a:xfrm>
            <a:off x="82799" y="483518"/>
            <a:ext cx="914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60" tIns="44410" rIns="88860" bIns="44410" numCol="1" anchor="b" anchorCtr="0" compatLnSpc="1">
            <a:noAutofit/>
          </a:bodyPr>
          <a:lstStyle>
            <a:lvl1pPr algn="ctr" rtl="0" fontAlgn="base">
              <a:lnSpc>
                <a:spcPct val="90000"/>
              </a:lnSpc>
              <a:spcBef>
                <a:spcPct val="0"/>
              </a:spcBef>
              <a:spcAft>
                <a:spcPct val="0"/>
              </a:spcAft>
              <a:defRPr sz="4000" kern="12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2pPr>
            <a:lvl3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3pPr>
            <a:lvl4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4pPr>
            <a:lvl5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5pPr>
            <a:lvl6pPr marL="4572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6pPr>
            <a:lvl7pPr marL="9144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7pPr>
            <a:lvl8pPr marL="13716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8pPr>
            <a:lvl9pPr marL="18288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9pPr>
          </a:lstStyle>
          <a:p>
            <a:pPr defTabSz="888365"/>
            <a:r>
              <a:rPr lang="en-US" altLang="zh-CN" sz="6000" dirty="0">
                <a:solidFill>
                  <a:sysClr val="window" lastClr="FFFFFF"/>
                </a:solidFill>
              </a:rPr>
              <a:t>PART  3</a:t>
            </a:r>
            <a:endParaRPr lang="en-AU" altLang="zh-CN" sz="6000" dirty="0">
              <a:solidFill>
                <a:sysClr val="window" lastClr="FFFFFF"/>
              </a:solidFill>
            </a:endParaRPr>
          </a:p>
        </p:txBody>
      </p:sp>
      <p:sp>
        <p:nvSpPr>
          <p:cNvPr id="11" name="Subtitle 11"/>
          <p:cNvSpPr txBox="1"/>
          <p:nvPr/>
        </p:nvSpPr>
        <p:spPr bwMode="auto">
          <a:xfrm>
            <a:off x="-129452" y="3426083"/>
            <a:ext cx="9144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60" tIns="44410" rIns="88860" bIns="44410" numCol="1" anchor="t" anchorCtr="0" compatLnSpc="1">
            <a:normAutofit/>
          </a:bodyPr>
          <a:lstStyle>
            <a:lvl1pPr marL="0" indent="0" algn="ctr" rtl="0" fontAlgn="base">
              <a:lnSpc>
                <a:spcPct val="90000"/>
              </a:lnSpc>
              <a:spcBef>
                <a:spcPts val="1000"/>
              </a:spcBef>
              <a:spcAft>
                <a:spcPct val="0"/>
              </a:spcAft>
              <a:buFont typeface="Arial" panose="020B0604020202020204" pitchFamily="34" charset="0"/>
              <a:buNone/>
              <a:defRPr sz="1400" kern="1200">
                <a:solidFill>
                  <a:schemeClr val="bg1">
                    <a:lumMod val="50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rgbClr val="7F7F7F"/>
                </a:solidFill>
                <a:latin typeface="Roboto" panose="02000000000000000000" pitchFamily="2" charset="0"/>
                <a:ea typeface="Roboto" panose="02000000000000000000" pitchFamily="2" charset="0"/>
                <a:cs typeface="Roboto" panose="02000000000000000000" pitchFamily="2" charset="0"/>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rgbClr val="7F7F7F"/>
                </a:solidFill>
                <a:latin typeface="Roboto" panose="02000000000000000000" pitchFamily="2" charset="0"/>
                <a:ea typeface="Roboto" panose="02000000000000000000" pitchFamily="2" charset="0"/>
                <a:cs typeface="Roboto" panose="02000000000000000000" pitchFamily="2" charset="0"/>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rgbClr val="7F7F7F"/>
                </a:solidFill>
                <a:latin typeface="Roboto" panose="02000000000000000000" pitchFamily="2" charset="0"/>
                <a:ea typeface="Roboto" panose="02000000000000000000" pitchFamily="2" charset="0"/>
                <a:cs typeface="Roboto" panose="02000000000000000000" pitchFamily="2" charset="0"/>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rgbClr val="7F7F7F"/>
                </a:solidFill>
                <a:latin typeface="Roboto" panose="02000000000000000000" pitchFamily="2" charset="0"/>
                <a:ea typeface="Roboto" panose="02000000000000000000" pitchFamily="2" charset="0"/>
                <a:cs typeface="Roboto" panose="02000000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88365"/>
            <a:r>
              <a:rPr lang="id-ID" altLang="zh-CN" dirty="0" smtClean="0">
                <a:solidFill>
                  <a:sysClr val="window" lastClr="FFFFFF"/>
                </a:solidFill>
              </a:rPr>
              <a:t>Various iconic object for your presentation</a:t>
            </a:r>
            <a:endParaRPr lang="en-AU" altLang="zh-CN" dirty="0" smtClean="0">
              <a:solidFill>
                <a:sysClr val="window" lastClr="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44" name="34 Rectángulo"/>
          <p:cNvSpPr/>
          <p:nvPr/>
        </p:nvSpPr>
        <p:spPr bwMode="auto">
          <a:xfrm>
            <a:off x="0" y="-26782"/>
            <a:ext cx="9144000" cy="5143500"/>
          </a:xfrm>
          <a:prstGeom prst="rect">
            <a:avLst/>
          </a:prstGeom>
          <a:gradFill flip="none" rotWithShape="1">
            <a:gsLst>
              <a:gs pos="4000">
                <a:srgbClr val="7030A0">
                  <a:alpha val="75000"/>
                </a:srgbClr>
              </a:gs>
              <a:gs pos="100000">
                <a:schemeClr val="accent5">
                  <a:alpha val="41000"/>
                </a:schemeClr>
              </a:gs>
            </a:gsLst>
            <a:lin ang="0" scaled="1"/>
            <a:tileRect/>
          </a:gradFill>
          <a:ln>
            <a:noFill/>
          </a:ln>
        </p:spPr>
        <p:txBody>
          <a:bodyPr lIns="0" tIns="0" rIns="0" bIns="0" rtlCol="0" anchor="ctr"/>
          <a:lstStyle/>
          <a:p>
            <a:pPr algn="ctr" defTabSz="868680"/>
            <a:endParaRPr lang="es-SV"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4" name="3 Título"/>
          <p:cNvSpPr>
            <a:spLocks noGrp="1"/>
          </p:cNvSpPr>
          <p:nvPr>
            <p:ph type="ctrTitle"/>
          </p:nvPr>
        </p:nvSpPr>
        <p:spPr/>
        <p:txBody>
          <a:bodyPr/>
          <a:lstStyle/>
          <a:p>
            <a:r>
              <a:rPr lang="es-MX" dirty="0" smtClean="0">
                <a:solidFill>
                  <a:schemeClr val="bg1"/>
                </a:solidFill>
              </a:rPr>
              <a:t>Habilites</a:t>
            </a:r>
            <a:endParaRPr lang="es-SV" dirty="0">
              <a:solidFill>
                <a:schemeClr val="bg1"/>
              </a:solidFill>
            </a:endParaRPr>
          </a:p>
        </p:txBody>
      </p:sp>
      <p:sp>
        <p:nvSpPr>
          <p:cNvPr id="5" name="4 Subtítulo"/>
          <p:cNvSpPr>
            <a:spLocks noGrp="1"/>
          </p:cNvSpPr>
          <p:nvPr>
            <p:ph type="subTitle" idx="1"/>
          </p:nvPr>
        </p:nvSpPr>
        <p:spPr/>
        <p:txBody>
          <a:bodyPr/>
          <a:lstStyle/>
          <a:p>
            <a:r>
              <a:rPr lang="es-SV" dirty="0">
                <a:solidFill>
                  <a:schemeClr val="bg1"/>
                </a:solidFill>
              </a:rPr>
              <a:t>Professional PowerPoint </a:t>
            </a:r>
            <a:r>
              <a:rPr lang="es-SV" dirty="0" err="1" smtClean="0">
                <a:solidFill>
                  <a:schemeClr val="bg1"/>
                </a:solidFill>
              </a:rPr>
              <a:t>template</a:t>
            </a:r>
            <a:endParaRPr lang="es-SV" dirty="0">
              <a:solidFill>
                <a:schemeClr val="bg1"/>
              </a:solidFill>
            </a:endParaRPr>
          </a:p>
        </p:txBody>
      </p:sp>
      <p:sp>
        <p:nvSpPr>
          <p:cNvPr id="6" name="5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FFFFFF"/>
                </a:solidFill>
                <a:latin typeface="Source Sans Pro" panose="020B0503030403020204" pitchFamily="34" charset="0"/>
              </a:rPr>
              <a:t>第一</a:t>
            </a:r>
            <a:r>
              <a:rPr lang="it-IT" sz="700" dirty="0" smtClean="0">
                <a:solidFill>
                  <a:srgbClr val="FFFFFF"/>
                </a:solidFill>
                <a:latin typeface="Source Sans Pro" panose="020B0503030403020204" pitchFamily="34" charset="0"/>
              </a:rPr>
              <a:t>PPT，www.1ppt.com</a:t>
            </a:r>
            <a:endParaRPr lang="en-US" sz="700" dirty="0">
              <a:solidFill>
                <a:srgbClr val="FFFFFF"/>
              </a:solidFill>
              <a:latin typeface="Source Sans Pro" panose="020B0503030403020204" pitchFamily="34" charset="0"/>
            </a:endParaRPr>
          </a:p>
        </p:txBody>
      </p:sp>
      <p:sp>
        <p:nvSpPr>
          <p:cNvPr id="7" name="6 Marcador de número de diapositiva"/>
          <p:cNvSpPr>
            <a:spLocks noGrp="1"/>
          </p:cNvSpPr>
          <p:nvPr>
            <p:ph type="sldNum" sz="quarter" idx="12"/>
          </p:nvPr>
        </p:nvSpPr>
        <p:spPr/>
        <p:txBody>
          <a:bodyPr/>
          <a:lstStyle/>
          <a:p>
            <a:fld id="{FF439014-E629-42E3-A58B-61A0F1C8CFFE}" type="slidenum">
              <a:rPr smtClean="0">
                <a:solidFill>
                  <a:srgbClr val="FFFFFF"/>
                </a:solidFill>
              </a:rPr>
              <a:t>19</a:t>
            </a:fld>
            <a:endParaRPr>
              <a:solidFill>
                <a:srgbClr val="FFFFFF"/>
              </a:solidFill>
            </a:endParaRPr>
          </a:p>
        </p:txBody>
      </p:sp>
      <p:sp>
        <p:nvSpPr>
          <p:cNvPr id="9" name="3 CuadroTexto"/>
          <p:cNvSpPr txBox="1"/>
          <p:nvPr/>
        </p:nvSpPr>
        <p:spPr>
          <a:xfrm>
            <a:off x="2242340" y="783219"/>
            <a:ext cx="610771" cy="3877949"/>
          </a:xfrm>
          <a:prstGeom prst="rect">
            <a:avLst/>
          </a:prstGeom>
          <a:noFill/>
        </p:spPr>
        <p:txBody>
          <a:bodyPr wrap="square" lIns="67516" tIns="33790" rIns="67516" bIns="33790" rtlCol="0">
            <a:spAutoFit/>
          </a:bodyPr>
          <a:lstStyle/>
          <a:p>
            <a:pPr algn="r" defTabSz="675640">
              <a:lnSpc>
                <a:spcPct val="250000"/>
              </a:lnSpc>
            </a:pPr>
            <a:r>
              <a:rPr lang="en-US" sz="900"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rPr>
              <a:t>+</a:t>
            </a:r>
            <a:r>
              <a:rPr lang="en-US" sz="900" dirty="0">
                <a:solidFill>
                  <a:prstClr val="black"/>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9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100</a:t>
            </a:r>
          </a:p>
          <a:p>
            <a:pPr algn="r" defTabSz="675640">
              <a:lnSpc>
                <a:spcPct val="250000"/>
              </a:lnSpc>
            </a:pPr>
            <a:r>
              <a:rPr lang="en-US" sz="900"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9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90</a:t>
            </a:r>
          </a:p>
          <a:p>
            <a:pPr algn="r" defTabSz="675640">
              <a:lnSpc>
                <a:spcPct val="250000"/>
              </a:lnSpc>
            </a:pPr>
            <a:r>
              <a:rPr lang="en-US" sz="900"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9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80</a:t>
            </a:r>
          </a:p>
          <a:p>
            <a:pPr algn="r" defTabSz="675640">
              <a:lnSpc>
                <a:spcPct val="250000"/>
              </a:lnSpc>
            </a:pPr>
            <a:r>
              <a:rPr lang="en-US" sz="900"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9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70</a:t>
            </a:r>
          </a:p>
          <a:p>
            <a:pPr algn="r" defTabSz="675640">
              <a:lnSpc>
                <a:spcPct val="250000"/>
              </a:lnSpc>
            </a:pPr>
            <a:r>
              <a:rPr lang="en-US" sz="900"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9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60</a:t>
            </a:r>
          </a:p>
          <a:p>
            <a:pPr algn="r" defTabSz="675640">
              <a:lnSpc>
                <a:spcPct val="250000"/>
              </a:lnSpc>
            </a:pPr>
            <a:r>
              <a:rPr lang="en-US" sz="900"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9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50</a:t>
            </a:r>
          </a:p>
          <a:p>
            <a:pPr algn="r" defTabSz="675640">
              <a:lnSpc>
                <a:spcPct val="250000"/>
              </a:lnSpc>
            </a:pPr>
            <a:r>
              <a:rPr lang="en-US" sz="900"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9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40</a:t>
            </a:r>
          </a:p>
          <a:p>
            <a:pPr algn="r" defTabSz="675640">
              <a:lnSpc>
                <a:spcPct val="250000"/>
              </a:lnSpc>
            </a:pPr>
            <a:r>
              <a:rPr lang="en-US" sz="900"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9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30 </a:t>
            </a:r>
          </a:p>
          <a:p>
            <a:pPr algn="r" defTabSz="675640">
              <a:lnSpc>
                <a:spcPct val="250000"/>
              </a:lnSpc>
            </a:pPr>
            <a:r>
              <a:rPr lang="en-US" sz="900"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9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20</a:t>
            </a:r>
          </a:p>
          <a:p>
            <a:pPr algn="r" defTabSz="675640">
              <a:lnSpc>
                <a:spcPct val="250000"/>
              </a:lnSpc>
            </a:pPr>
            <a:r>
              <a:rPr lang="en-US" sz="900"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9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10</a:t>
            </a:r>
          </a:p>
          <a:p>
            <a:pPr algn="r" defTabSz="675640">
              <a:lnSpc>
                <a:spcPct val="250000"/>
              </a:lnSpc>
            </a:pPr>
            <a:r>
              <a:rPr lang="en-US" sz="900"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9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0</a:t>
            </a:r>
          </a:p>
        </p:txBody>
      </p:sp>
      <p:cxnSp>
        <p:nvCxnSpPr>
          <p:cNvPr id="10" name="2 Conector recto"/>
          <p:cNvCxnSpPr/>
          <p:nvPr/>
        </p:nvCxnSpPr>
        <p:spPr>
          <a:xfrm>
            <a:off x="2921480" y="4380739"/>
            <a:ext cx="5615634" cy="0"/>
          </a:xfrm>
          <a:prstGeom prst="line">
            <a:avLst/>
          </a:prstGeom>
          <a:noFill/>
          <a:ln w="3175">
            <a:solidFill>
              <a:schemeClr val="accent3">
                <a:alpha val="55000"/>
              </a:schemeClr>
            </a:solidFill>
          </a:ln>
          <a:effectLst>
            <a:outerShdw blurRad="50800" dist="38100" dir="5400000" algn="t" rotWithShape="0">
              <a:prstClr val="black">
                <a:alpha val="40000"/>
              </a:prstClr>
            </a:outerShdw>
          </a:effectLst>
        </p:spPr>
      </p:cxnSp>
      <p:cxnSp>
        <p:nvCxnSpPr>
          <p:cNvPr id="11" name="2 Conector recto"/>
          <p:cNvCxnSpPr/>
          <p:nvPr/>
        </p:nvCxnSpPr>
        <p:spPr>
          <a:xfrm>
            <a:off x="2921480" y="1008862"/>
            <a:ext cx="5615634" cy="0"/>
          </a:xfrm>
          <a:prstGeom prst="line">
            <a:avLst/>
          </a:prstGeom>
          <a:noFill/>
          <a:ln w="3175">
            <a:solidFill>
              <a:schemeClr val="accent3">
                <a:alpha val="55000"/>
              </a:schemeClr>
            </a:solidFill>
          </a:ln>
          <a:effectLst>
            <a:outerShdw blurRad="50800" dist="38100" dir="5400000" algn="t" rotWithShape="0">
              <a:prstClr val="black">
                <a:alpha val="40000"/>
              </a:prstClr>
            </a:outerShdw>
          </a:effectLst>
        </p:spPr>
      </p:cxnSp>
      <p:cxnSp>
        <p:nvCxnSpPr>
          <p:cNvPr id="12" name="2 Conector recto"/>
          <p:cNvCxnSpPr/>
          <p:nvPr/>
        </p:nvCxnSpPr>
        <p:spPr>
          <a:xfrm>
            <a:off x="2921480" y="1353192"/>
            <a:ext cx="5615634" cy="0"/>
          </a:xfrm>
          <a:prstGeom prst="line">
            <a:avLst/>
          </a:prstGeom>
          <a:noFill/>
          <a:ln w="3175">
            <a:solidFill>
              <a:schemeClr val="accent3">
                <a:alpha val="55000"/>
              </a:schemeClr>
            </a:solidFill>
          </a:ln>
          <a:effectLst>
            <a:outerShdw blurRad="50800" dist="38100" dir="5400000" algn="t" rotWithShape="0">
              <a:prstClr val="black">
                <a:alpha val="40000"/>
              </a:prstClr>
            </a:outerShdw>
          </a:effectLst>
        </p:spPr>
      </p:cxnSp>
      <p:cxnSp>
        <p:nvCxnSpPr>
          <p:cNvPr id="13" name="2 Conector recto"/>
          <p:cNvCxnSpPr/>
          <p:nvPr/>
        </p:nvCxnSpPr>
        <p:spPr>
          <a:xfrm>
            <a:off x="2921480" y="1697523"/>
            <a:ext cx="5615634" cy="0"/>
          </a:xfrm>
          <a:prstGeom prst="line">
            <a:avLst/>
          </a:prstGeom>
          <a:noFill/>
          <a:ln w="3175">
            <a:solidFill>
              <a:schemeClr val="accent3">
                <a:alpha val="55000"/>
              </a:schemeClr>
            </a:solidFill>
          </a:ln>
          <a:effectLst>
            <a:outerShdw blurRad="50800" dist="38100" dir="5400000" algn="t" rotWithShape="0">
              <a:prstClr val="black">
                <a:alpha val="40000"/>
              </a:prstClr>
            </a:outerShdw>
          </a:effectLst>
        </p:spPr>
      </p:cxnSp>
      <p:cxnSp>
        <p:nvCxnSpPr>
          <p:cNvPr id="14" name="2 Conector recto"/>
          <p:cNvCxnSpPr/>
          <p:nvPr/>
        </p:nvCxnSpPr>
        <p:spPr>
          <a:xfrm>
            <a:off x="2921480" y="2041853"/>
            <a:ext cx="5615634" cy="0"/>
          </a:xfrm>
          <a:prstGeom prst="line">
            <a:avLst/>
          </a:prstGeom>
          <a:noFill/>
          <a:ln w="3175">
            <a:solidFill>
              <a:schemeClr val="accent3">
                <a:alpha val="55000"/>
              </a:schemeClr>
            </a:solidFill>
          </a:ln>
          <a:effectLst>
            <a:outerShdw blurRad="50800" dist="38100" dir="5400000" algn="t" rotWithShape="0">
              <a:prstClr val="black">
                <a:alpha val="40000"/>
              </a:prstClr>
            </a:outerShdw>
          </a:effectLst>
        </p:spPr>
      </p:cxnSp>
      <p:cxnSp>
        <p:nvCxnSpPr>
          <p:cNvPr id="15" name="2 Conector recto"/>
          <p:cNvCxnSpPr/>
          <p:nvPr/>
        </p:nvCxnSpPr>
        <p:spPr>
          <a:xfrm>
            <a:off x="2921480" y="2386184"/>
            <a:ext cx="5615634" cy="0"/>
          </a:xfrm>
          <a:prstGeom prst="line">
            <a:avLst/>
          </a:prstGeom>
          <a:noFill/>
          <a:ln w="3175">
            <a:solidFill>
              <a:schemeClr val="accent3">
                <a:alpha val="55000"/>
              </a:schemeClr>
            </a:solidFill>
          </a:ln>
          <a:effectLst>
            <a:outerShdw blurRad="50800" dist="38100" dir="5400000" algn="t" rotWithShape="0">
              <a:prstClr val="black">
                <a:alpha val="40000"/>
              </a:prstClr>
            </a:outerShdw>
          </a:effectLst>
        </p:spPr>
      </p:cxnSp>
      <p:cxnSp>
        <p:nvCxnSpPr>
          <p:cNvPr id="16" name="2 Conector recto"/>
          <p:cNvCxnSpPr/>
          <p:nvPr/>
        </p:nvCxnSpPr>
        <p:spPr>
          <a:xfrm>
            <a:off x="2921480" y="2730514"/>
            <a:ext cx="5615634" cy="0"/>
          </a:xfrm>
          <a:prstGeom prst="line">
            <a:avLst/>
          </a:prstGeom>
          <a:noFill/>
          <a:ln w="3175">
            <a:solidFill>
              <a:schemeClr val="accent3">
                <a:alpha val="55000"/>
              </a:schemeClr>
            </a:solidFill>
          </a:ln>
          <a:effectLst>
            <a:outerShdw blurRad="50800" dist="38100" dir="5400000" algn="t" rotWithShape="0">
              <a:prstClr val="black">
                <a:alpha val="40000"/>
              </a:prstClr>
            </a:outerShdw>
          </a:effectLst>
        </p:spPr>
      </p:cxnSp>
      <p:cxnSp>
        <p:nvCxnSpPr>
          <p:cNvPr id="17" name="2 Conector recto"/>
          <p:cNvCxnSpPr/>
          <p:nvPr/>
        </p:nvCxnSpPr>
        <p:spPr>
          <a:xfrm>
            <a:off x="2921480" y="3074845"/>
            <a:ext cx="5615634" cy="0"/>
          </a:xfrm>
          <a:prstGeom prst="line">
            <a:avLst/>
          </a:prstGeom>
          <a:noFill/>
          <a:ln w="3175">
            <a:solidFill>
              <a:schemeClr val="accent3">
                <a:alpha val="55000"/>
              </a:schemeClr>
            </a:solidFill>
          </a:ln>
          <a:effectLst>
            <a:outerShdw blurRad="50800" dist="38100" dir="5400000" algn="t" rotWithShape="0">
              <a:prstClr val="black">
                <a:alpha val="40000"/>
              </a:prstClr>
            </a:outerShdw>
          </a:effectLst>
        </p:spPr>
      </p:cxnSp>
      <p:cxnSp>
        <p:nvCxnSpPr>
          <p:cNvPr id="18" name="2 Conector recto"/>
          <p:cNvCxnSpPr/>
          <p:nvPr/>
        </p:nvCxnSpPr>
        <p:spPr>
          <a:xfrm>
            <a:off x="2921480" y="3419176"/>
            <a:ext cx="5615634" cy="0"/>
          </a:xfrm>
          <a:prstGeom prst="line">
            <a:avLst/>
          </a:prstGeom>
          <a:noFill/>
          <a:ln w="3175">
            <a:solidFill>
              <a:schemeClr val="accent3">
                <a:alpha val="55000"/>
              </a:schemeClr>
            </a:solidFill>
          </a:ln>
          <a:effectLst>
            <a:outerShdw blurRad="50800" dist="38100" dir="5400000" algn="t" rotWithShape="0">
              <a:prstClr val="black">
                <a:alpha val="40000"/>
              </a:prstClr>
            </a:outerShdw>
          </a:effectLst>
        </p:spPr>
      </p:cxnSp>
      <p:cxnSp>
        <p:nvCxnSpPr>
          <p:cNvPr id="19" name="2 Conector recto"/>
          <p:cNvCxnSpPr/>
          <p:nvPr/>
        </p:nvCxnSpPr>
        <p:spPr>
          <a:xfrm>
            <a:off x="2921480" y="3763506"/>
            <a:ext cx="5615634" cy="0"/>
          </a:xfrm>
          <a:prstGeom prst="line">
            <a:avLst/>
          </a:prstGeom>
          <a:noFill/>
          <a:ln w="3175">
            <a:solidFill>
              <a:schemeClr val="accent3">
                <a:alpha val="55000"/>
              </a:schemeClr>
            </a:solidFill>
          </a:ln>
          <a:effectLst>
            <a:outerShdw blurRad="50800" dist="38100" dir="5400000" algn="t" rotWithShape="0">
              <a:prstClr val="black">
                <a:alpha val="40000"/>
              </a:prstClr>
            </a:outerShdw>
          </a:effectLst>
        </p:spPr>
      </p:cxnSp>
      <p:cxnSp>
        <p:nvCxnSpPr>
          <p:cNvPr id="20" name="2 Conector recto"/>
          <p:cNvCxnSpPr/>
          <p:nvPr/>
        </p:nvCxnSpPr>
        <p:spPr>
          <a:xfrm>
            <a:off x="2921480" y="4036407"/>
            <a:ext cx="5615634" cy="0"/>
          </a:xfrm>
          <a:prstGeom prst="line">
            <a:avLst/>
          </a:prstGeom>
          <a:noFill/>
          <a:ln w="3175">
            <a:solidFill>
              <a:schemeClr val="accent3">
                <a:alpha val="55000"/>
              </a:schemeClr>
            </a:solidFill>
          </a:ln>
          <a:effectLst>
            <a:outerShdw blurRad="50800" dist="38100" dir="5400000" algn="t" rotWithShape="0">
              <a:prstClr val="black">
                <a:alpha val="40000"/>
              </a:prstClr>
            </a:outerShdw>
          </a:effectLst>
        </p:spPr>
      </p:cxnSp>
      <p:sp>
        <p:nvSpPr>
          <p:cNvPr id="34" name="Textbox 1"/>
          <p:cNvSpPr/>
          <p:nvPr/>
        </p:nvSpPr>
        <p:spPr>
          <a:xfrm>
            <a:off x="2951483" y="4419280"/>
            <a:ext cx="611332" cy="228540"/>
          </a:xfrm>
          <a:prstGeom prst="rect">
            <a:avLst/>
          </a:prstGeom>
        </p:spPr>
        <p:txBody>
          <a:bodyPr wrap="square" lIns="89449" tIns="44710" rIns="89449" bIns="44710">
            <a:spAutoFit/>
          </a:bodyPr>
          <a:lstStyle/>
          <a:p>
            <a:pPr algn="ctr" defTabSz="894080">
              <a:lnSpc>
                <a:spcPct val="125000"/>
              </a:lnSpc>
            </a:pPr>
            <a:r>
              <a:rPr lang="en-US" sz="7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Lorem </a:t>
            </a:r>
            <a:endParaRPr lang="en-US" sz="5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5" name="Textbox 1"/>
          <p:cNvSpPr/>
          <p:nvPr/>
        </p:nvSpPr>
        <p:spPr>
          <a:xfrm>
            <a:off x="3744146" y="4434634"/>
            <a:ext cx="611332" cy="228540"/>
          </a:xfrm>
          <a:prstGeom prst="rect">
            <a:avLst/>
          </a:prstGeom>
        </p:spPr>
        <p:txBody>
          <a:bodyPr wrap="square" lIns="89449" tIns="44710" rIns="89449" bIns="44710">
            <a:spAutoFit/>
          </a:bodyPr>
          <a:lstStyle/>
          <a:p>
            <a:pPr algn="ctr" defTabSz="894080">
              <a:lnSpc>
                <a:spcPct val="125000"/>
              </a:lnSpc>
            </a:pPr>
            <a:r>
              <a:rPr lang="en-US" sz="7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Ipsum</a:t>
            </a:r>
            <a:endParaRPr lang="en-US" sz="5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6" name="Textbox 1"/>
          <p:cNvSpPr/>
          <p:nvPr/>
        </p:nvSpPr>
        <p:spPr>
          <a:xfrm>
            <a:off x="4582840" y="4434634"/>
            <a:ext cx="611332" cy="228540"/>
          </a:xfrm>
          <a:prstGeom prst="rect">
            <a:avLst/>
          </a:prstGeom>
        </p:spPr>
        <p:txBody>
          <a:bodyPr wrap="square" lIns="89449" tIns="44710" rIns="89449" bIns="44710">
            <a:spAutoFit/>
          </a:bodyPr>
          <a:lstStyle/>
          <a:p>
            <a:pPr algn="ctr" defTabSz="894080">
              <a:lnSpc>
                <a:spcPct val="125000"/>
              </a:lnSpc>
            </a:pPr>
            <a:r>
              <a:rPr lang="en-US" sz="7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Dolor</a:t>
            </a:r>
            <a:endParaRPr lang="en-US" sz="5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7" name="Textbox 1"/>
          <p:cNvSpPr/>
          <p:nvPr/>
        </p:nvSpPr>
        <p:spPr>
          <a:xfrm>
            <a:off x="5421534" y="4434634"/>
            <a:ext cx="611332" cy="228540"/>
          </a:xfrm>
          <a:prstGeom prst="rect">
            <a:avLst/>
          </a:prstGeom>
        </p:spPr>
        <p:txBody>
          <a:bodyPr wrap="square" lIns="89449" tIns="44710" rIns="89449" bIns="44710">
            <a:spAutoFit/>
          </a:bodyPr>
          <a:lstStyle/>
          <a:p>
            <a:pPr algn="ctr" defTabSz="894080">
              <a:lnSpc>
                <a:spcPct val="125000"/>
              </a:lnSpc>
            </a:pPr>
            <a:r>
              <a:rPr lang="en-US" sz="7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Amet</a:t>
            </a:r>
            <a:endParaRPr lang="en-US" sz="5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8" name="Textbox 1"/>
          <p:cNvSpPr/>
          <p:nvPr/>
        </p:nvSpPr>
        <p:spPr>
          <a:xfrm>
            <a:off x="6238799" y="4434634"/>
            <a:ext cx="651883" cy="228540"/>
          </a:xfrm>
          <a:prstGeom prst="rect">
            <a:avLst/>
          </a:prstGeom>
        </p:spPr>
        <p:txBody>
          <a:bodyPr wrap="square" lIns="89449" tIns="44710" rIns="89449" bIns="44710">
            <a:spAutoFit/>
          </a:bodyPr>
          <a:lstStyle/>
          <a:p>
            <a:pPr algn="ctr" defTabSz="894080">
              <a:lnSpc>
                <a:spcPct val="125000"/>
              </a:lnSpc>
            </a:pPr>
            <a:r>
              <a:rPr lang="en-US" sz="7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Penatibus</a:t>
            </a:r>
            <a:endParaRPr lang="en-US" sz="5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9" name="Textbox 1"/>
          <p:cNvSpPr/>
          <p:nvPr/>
        </p:nvSpPr>
        <p:spPr>
          <a:xfrm>
            <a:off x="7098922" y="4434634"/>
            <a:ext cx="611332" cy="228540"/>
          </a:xfrm>
          <a:prstGeom prst="rect">
            <a:avLst/>
          </a:prstGeom>
        </p:spPr>
        <p:txBody>
          <a:bodyPr wrap="square" lIns="89449" tIns="44710" rIns="89449" bIns="44710">
            <a:spAutoFit/>
          </a:bodyPr>
          <a:lstStyle/>
          <a:p>
            <a:pPr algn="ctr" defTabSz="894080">
              <a:lnSpc>
                <a:spcPct val="125000"/>
              </a:lnSpc>
            </a:pPr>
            <a:r>
              <a:rPr lang="en-US" sz="7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Sed</a:t>
            </a:r>
            <a:endParaRPr lang="en-US" sz="5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0" name="Textbox 1"/>
          <p:cNvSpPr/>
          <p:nvPr/>
        </p:nvSpPr>
        <p:spPr>
          <a:xfrm>
            <a:off x="7937617" y="4434634"/>
            <a:ext cx="611332" cy="228540"/>
          </a:xfrm>
          <a:prstGeom prst="rect">
            <a:avLst/>
          </a:prstGeom>
        </p:spPr>
        <p:txBody>
          <a:bodyPr wrap="square" lIns="89449" tIns="44710" rIns="89449" bIns="44710">
            <a:spAutoFit/>
          </a:bodyPr>
          <a:lstStyle/>
          <a:p>
            <a:pPr algn="ctr" defTabSz="894080">
              <a:lnSpc>
                <a:spcPct val="125000"/>
              </a:lnSpc>
            </a:pPr>
            <a:r>
              <a:rPr lang="en-US" sz="700"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Adiquam</a:t>
            </a:r>
            <a:endParaRPr lang="en-US" sz="5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 name="Rectángulo 5"/>
          <p:cNvSpPr/>
          <p:nvPr/>
        </p:nvSpPr>
        <p:spPr bwMode="auto">
          <a:xfrm>
            <a:off x="3170963" y="2200978"/>
            <a:ext cx="72365" cy="2177687"/>
          </a:xfrm>
          <a:prstGeom prst="rect">
            <a:avLst/>
          </a:prstGeom>
          <a:solidFill>
            <a:schemeClr val="accent3"/>
          </a:solidFill>
          <a:ln>
            <a:noFill/>
          </a:ln>
          <a:effectLst>
            <a:glow rad="63500">
              <a:schemeClr val="accent3">
                <a:alpha val="85000"/>
              </a:schemeClr>
            </a:glow>
            <a:softEdge rad="0"/>
          </a:effectLst>
        </p:spPr>
        <p:txBody>
          <a:bodyPr lIns="0" tIns="0" rIns="0" bIns="0" rtlCol="0" anchor="ctr"/>
          <a:lstStyle/>
          <a:p>
            <a:pPr algn="ctr" defTabSz="894080"/>
            <a:endParaRPr lang="es-ES">
              <a:solidFill>
                <a:srgbClr val="000000"/>
              </a:solidFill>
            </a:endParaRPr>
          </a:p>
        </p:txBody>
      </p:sp>
      <p:sp>
        <p:nvSpPr>
          <p:cNvPr id="21" name="Rectángulo 67"/>
          <p:cNvSpPr/>
          <p:nvPr/>
        </p:nvSpPr>
        <p:spPr bwMode="auto">
          <a:xfrm>
            <a:off x="4013631" y="1680092"/>
            <a:ext cx="72365" cy="2698573"/>
          </a:xfrm>
          <a:prstGeom prst="rect">
            <a:avLst/>
          </a:prstGeom>
          <a:solidFill>
            <a:schemeClr val="accent3"/>
          </a:solidFill>
          <a:ln>
            <a:noFill/>
          </a:ln>
          <a:effectLst>
            <a:glow rad="63500">
              <a:schemeClr val="accent3">
                <a:alpha val="85000"/>
              </a:schemeClr>
            </a:glow>
            <a:softEdge rad="0"/>
          </a:effectLst>
        </p:spPr>
        <p:txBody>
          <a:bodyPr lIns="0" tIns="0" rIns="0" bIns="0" rtlCol="0" anchor="ctr"/>
          <a:lstStyle/>
          <a:p>
            <a:pPr algn="ctr" defTabSz="894080"/>
            <a:endParaRPr lang="es-ES">
              <a:solidFill>
                <a:srgbClr val="000000"/>
              </a:solidFill>
            </a:endParaRPr>
          </a:p>
        </p:txBody>
      </p:sp>
      <p:sp>
        <p:nvSpPr>
          <p:cNvPr id="22" name="Rectángulo 68"/>
          <p:cNvSpPr/>
          <p:nvPr/>
        </p:nvSpPr>
        <p:spPr bwMode="auto">
          <a:xfrm>
            <a:off x="4852325" y="2046655"/>
            <a:ext cx="72365" cy="2332069"/>
          </a:xfrm>
          <a:prstGeom prst="rect">
            <a:avLst/>
          </a:prstGeom>
          <a:solidFill>
            <a:schemeClr val="accent3"/>
          </a:solidFill>
          <a:ln>
            <a:noFill/>
          </a:ln>
          <a:effectLst>
            <a:glow rad="63500">
              <a:schemeClr val="accent3">
                <a:alpha val="85000"/>
              </a:schemeClr>
            </a:glow>
            <a:softEdge rad="0"/>
          </a:effectLst>
        </p:spPr>
        <p:txBody>
          <a:bodyPr lIns="0" tIns="0" rIns="0" bIns="0" rtlCol="0" anchor="ctr"/>
          <a:lstStyle/>
          <a:p>
            <a:pPr algn="ctr" defTabSz="894080"/>
            <a:endParaRPr lang="es-ES">
              <a:solidFill>
                <a:srgbClr val="000000"/>
              </a:solidFill>
            </a:endParaRPr>
          </a:p>
        </p:txBody>
      </p:sp>
      <p:sp>
        <p:nvSpPr>
          <p:cNvPr id="23" name="Rectángulo 69"/>
          <p:cNvSpPr/>
          <p:nvPr/>
        </p:nvSpPr>
        <p:spPr bwMode="auto">
          <a:xfrm>
            <a:off x="5691019" y="1253301"/>
            <a:ext cx="72365" cy="3125363"/>
          </a:xfrm>
          <a:prstGeom prst="rect">
            <a:avLst/>
          </a:prstGeom>
          <a:solidFill>
            <a:schemeClr val="accent3"/>
          </a:solidFill>
          <a:ln>
            <a:noFill/>
          </a:ln>
          <a:effectLst>
            <a:glow rad="63500">
              <a:schemeClr val="accent3">
                <a:alpha val="85000"/>
              </a:schemeClr>
            </a:glow>
            <a:softEdge rad="0"/>
          </a:effectLst>
        </p:spPr>
        <p:txBody>
          <a:bodyPr lIns="0" tIns="0" rIns="0" bIns="0" rtlCol="0" anchor="ctr"/>
          <a:lstStyle/>
          <a:p>
            <a:pPr algn="ctr" defTabSz="894080"/>
            <a:endParaRPr lang="es-ES">
              <a:solidFill>
                <a:srgbClr val="000000"/>
              </a:solidFill>
            </a:endParaRPr>
          </a:p>
        </p:txBody>
      </p:sp>
      <p:sp>
        <p:nvSpPr>
          <p:cNvPr id="24" name="Rectángulo 70"/>
          <p:cNvSpPr/>
          <p:nvPr/>
        </p:nvSpPr>
        <p:spPr bwMode="auto">
          <a:xfrm>
            <a:off x="6529713" y="2520825"/>
            <a:ext cx="72365" cy="1857840"/>
          </a:xfrm>
          <a:prstGeom prst="rect">
            <a:avLst/>
          </a:prstGeom>
          <a:solidFill>
            <a:schemeClr val="accent3"/>
          </a:solidFill>
          <a:ln>
            <a:noFill/>
          </a:ln>
          <a:effectLst>
            <a:glow rad="63500">
              <a:schemeClr val="accent3">
                <a:alpha val="85000"/>
              </a:schemeClr>
            </a:glow>
            <a:softEdge rad="0"/>
          </a:effectLst>
        </p:spPr>
        <p:txBody>
          <a:bodyPr lIns="0" tIns="0" rIns="0" bIns="0" rtlCol="0" anchor="ctr"/>
          <a:lstStyle/>
          <a:p>
            <a:pPr algn="ctr" defTabSz="894080"/>
            <a:endParaRPr lang="es-ES">
              <a:solidFill>
                <a:srgbClr val="000000"/>
              </a:solidFill>
            </a:endParaRPr>
          </a:p>
        </p:txBody>
      </p:sp>
      <p:sp>
        <p:nvSpPr>
          <p:cNvPr id="25" name="Rectángulo 71"/>
          <p:cNvSpPr/>
          <p:nvPr/>
        </p:nvSpPr>
        <p:spPr bwMode="auto">
          <a:xfrm>
            <a:off x="7377646" y="1825228"/>
            <a:ext cx="72365" cy="2553437"/>
          </a:xfrm>
          <a:prstGeom prst="rect">
            <a:avLst/>
          </a:prstGeom>
          <a:solidFill>
            <a:schemeClr val="accent3"/>
          </a:solidFill>
          <a:ln>
            <a:noFill/>
          </a:ln>
          <a:effectLst>
            <a:glow rad="63500">
              <a:schemeClr val="accent3">
                <a:alpha val="85000"/>
              </a:schemeClr>
            </a:glow>
            <a:softEdge rad="0"/>
          </a:effectLst>
        </p:spPr>
        <p:txBody>
          <a:bodyPr lIns="0" tIns="0" rIns="0" bIns="0" rtlCol="0" anchor="ctr"/>
          <a:lstStyle/>
          <a:p>
            <a:pPr algn="ctr" defTabSz="894080"/>
            <a:endParaRPr lang="es-ES">
              <a:solidFill>
                <a:srgbClr val="000000"/>
              </a:solidFill>
            </a:endParaRPr>
          </a:p>
        </p:txBody>
      </p:sp>
      <p:sp>
        <p:nvSpPr>
          <p:cNvPr id="26" name="Rectángulo 72"/>
          <p:cNvSpPr/>
          <p:nvPr/>
        </p:nvSpPr>
        <p:spPr bwMode="auto">
          <a:xfrm>
            <a:off x="8207101" y="1468676"/>
            <a:ext cx="72365" cy="2910049"/>
          </a:xfrm>
          <a:prstGeom prst="rect">
            <a:avLst/>
          </a:prstGeom>
          <a:solidFill>
            <a:schemeClr val="accent3"/>
          </a:solidFill>
          <a:ln>
            <a:noFill/>
          </a:ln>
          <a:effectLst>
            <a:glow rad="63500">
              <a:schemeClr val="accent3">
                <a:alpha val="85000"/>
              </a:schemeClr>
            </a:glow>
            <a:softEdge rad="0"/>
          </a:effectLst>
        </p:spPr>
        <p:txBody>
          <a:bodyPr lIns="0" tIns="0" rIns="0" bIns="0" rtlCol="0" anchor="ctr"/>
          <a:lstStyle/>
          <a:p>
            <a:pPr algn="ctr" defTabSz="894080"/>
            <a:endParaRPr lang="es-ES">
              <a:solidFill>
                <a:srgbClr val="000000"/>
              </a:solidFill>
            </a:endParaRPr>
          </a:p>
        </p:txBody>
      </p:sp>
      <p:sp>
        <p:nvSpPr>
          <p:cNvPr id="27" name="57 Elipse"/>
          <p:cNvSpPr>
            <a:spLocks noChangeAspect="1"/>
          </p:cNvSpPr>
          <p:nvPr/>
        </p:nvSpPr>
        <p:spPr bwMode="auto">
          <a:xfrm>
            <a:off x="7359833" y="1739874"/>
            <a:ext cx="107990" cy="107987"/>
          </a:xfrm>
          <a:prstGeom prst="ellipse">
            <a:avLst/>
          </a:prstGeom>
          <a:solidFill>
            <a:schemeClr val="accent3">
              <a:lumMod val="40000"/>
              <a:lumOff val="60000"/>
            </a:schemeClr>
          </a:solidFill>
          <a:ln>
            <a:noFill/>
          </a:ln>
          <a:effectLst>
            <a:glow rad="228600">
              <a:schemeClr val="accent3">
                <a:alpha val="85000"/>
              </a:schemeClr>
            </a:glow>
            <a:softEdge rad="0"/>
          </a:effectLst>
        </p:spPr>
        <p:txBody>
          <a:bodyPr lIns="0" tIns="0" rIns="0" bIns="0" rtlCol="0" anchor="ctr"/>
          <a:lstStyle/>
          <a:p>
            <a:pPr algn="ctr" defTabSz="894080"/>
            <a:endParaRPr lang="es-SV">
              <a:solidFill>
                <a:srgbClr val="000000"/>
              </a:solidFill>
            </a:endParaRPr>
          </a:p>
        </p:txBody>
      </p:sp>
      <p:sp>
        <p:nvSpPr>
          <p:cNvPr id="28" name="45 Elipse"/>
          <p:cNvSpPr>
            <a:spLocks noChangeAspect="1"/>
          </p:cNvSpPr>
          <p:nvPr/>
        </p:nvSpPr>
        <p:spPr bwMode="auto">
          <a:xfrm>
            <a:off x="5673206" y="1185862"/>
            <a:ext cx="107990" cy="107987"/>
          </a:xfrm>
          <a:prstGeom prst="ellipse">
            <a:avLst/>
          </a:prstGeom>
          <a:solidFill>
            <a:schemeClr val="accent3">
              <a:lumMod val="40000"/>
              <a:lumOff val="60000"/>
            </a:schemeClr>
          </a:solidFill>
          <a:ln>
            <a:noFill/>
          </a:ln>
          <a:effectLst>
            <a:glow rad="228600">
              <a:schemeClr val="accent3">
                <a:alpha val="85000"/>
              </a:schemeClr>
            </a:glow>
            <a:softEdge rad="0"/>
          </a:effectLst>
        </p:spPr>
        <p:txBody>
          <a:bodyPr lIns="0" tIns="0" rIns="0" bIns="0" rtlCol="0" anchor="ctr"/>
          <a:lstStyle/>
          <a:p>
            <a:pPr algn="ctr" defTabSz="894080"/>
            <a:endParaRPr lang="es-SV">
              <a:solidFill>
                <a:srgbClr val="000000"/>
              </a:solidFill>
            </a:endParaRPr>
          </a:p>
        </p:txBody>
      </p:sp>
      <p:sp>
        <p:nvSpPr>
          <p:cNvPr id="29" name="46 Elipse"/>
          <p:cNvSpPr>
            <a:spLocks noChangeAspect="1"/>
          </p:cNvSpPr>
          <p:nvPr/>
        </p:nvSpPr>
        <p:spPr bwMode="auto">
          <a:xfrm>
            <a:off x="6511900" y="2437040"/>
            <a:ext cx="107990" cy="107987"/>
          </a:xfrm>
          <a:prstGeom prst="ellipse">
            <a:avLst/>
          </a:prstGeom>
          <a:solidFill>
            <a:schemeClr val="accent3">
              <a:lumMod val="40000"/>
              <a:lumOff val="60000"/>
            </a:schemeClr>
          </a:solidFill>
          <a:ln>
            <a:noFill/>
          </a:ln>
          <a:effectLst>
            <a:glow rad="228600">
              <a:schemeClr val="accent3">
                <a:alpha val="85000"/>
              </a:schemeClr>
            </a:glow>
            <a:softEdge rad="0"/>
          </a:effectLst>
        </p:spPr>
        <p:txBody>
          <a:bodyPr lIns="0" tIns="0" rIns="0" bIns="0" rtlCol="0" anchor="ctr"/>
          <a:lstStyle/>
          <a:p>
            <a:pPr algn="ctr" defTabSz="894080"/>
            <a:endParaRPr lang="es-SV">
              <a:solidFill>
                <a:srgbClr val="000000"/>
              </a:solidFill>
            </a:endParaRPr>
          </a:p>
        </p:txBody>
      </p:sp>
      <p:sp>
        <p:nvSpPr>
          <p:cNvPr id="30" name="48 Elipse"/>
          <p:cNvSpPr>
            <a:spLocks noChangeAspect="1"/>
          </p:cNvSpPr>
          <p:nvPr/>
        </p:nvSpPr>
        <p:spPr bwMode="auto">
          <a:xfrm>
            <a:off x="3995818" y="1587754"/>
            <a:ext cx="107990" cy="107987"/>
          </a:xfrm>
          <a:prstGeom prst="ellipse">
            <a:avLst/>
          </a:prstGeom>
          <a:solidFill>
            <a:schemeClr val="accent3">
              <a:lumMod val="40000"/>
              <a:lumOff val="60000"/>
            </a:schemeClr>
          </a:solidFill>
          <a:ln>
            <a:noFill/>
          </a:ln>
          <a:effectLst>
            <a:glow rad="228600">
              <a:schemeClr val="accent3">
                <a:alpha val="85000"/>
              </a:schemeClr>
            </a:glow>
            <a:softEdge rad="0"/>
          </a:effectLst>
        </p:spPr>
        <p:txBody>
          <a:bodyPr lIns="0" tIns="0" rIns="0" bIns="0" rtlCol="0" anchor="ctr"/>
          <a:lstStyle/>
          <a:p>
            <a:pPr algn="ctr" defTabSz="894080"/>
            <a:endParaRPr lang="es-SV">
              <a:solidFill>
                <a:srgbClr val="000000"/>
              </a:solidFill>
            </a:endParaRPr>
          </a:p>
        </p:txBody>
      </p:sp>
      <p:sp>
        <p:nvSpPr>
          <p:cNvPr id="31" name="49 Elipse"/>
          <p:cNvSpPr>
            <a:spLocks noChangeAspect="1"/>
          </p:cNvSpPr>
          <p:nvPr/>
        </p:nvSpPr>
        <p:spPr bwMode="auto">
          <a:xfrm>
            <a:off x="4834512" y="1994637"/>
            <a:ext cx="107990" cy="107987"/>
          </a:xfrm>
          <a:prstGeom prst="ellipse">
            <a:avLst/>
          </a:prstGeom>
          <a:solidFill>
            <a:schemeClr val="accent3">
              <a:lumMod val="40000"/>
              <a:lumOff val="60000"/>
            </a:schemeClr>
          </a:solidFill>
          <a:ln>
            <a:noFill/>
          </a:ln>
          <a:effectLst>
            <a:glow rad="228600">
              <a:schemeClr val="accent3">
                <a:alpha val="85000"/>
              </a:schemeClr>
            </a:glow>
            <a:softEdge rad="0"/>
          </a:effectLst>
        </p:spPr>
        <p:txBody>
          <a:bodyPr lIns="0" tIns="0" rIns="0" bIns="0" rtlCol="0" anchor="ctr"/>
          <a:lstStyle/>
          <a:p>
            <a:pPr algn="ctr" defTabSz="894080"/>
            <a:endParaRPr lang="es-SV">
              <a:solidFill>
                <a:srgbClr val="000000"/>
              </a:solidFill>
            </a:endParaRPr>
          </a:p>
        </p:txBody>
      </p:sp>
      <p:sp>
        <p:nvSpPr>
          <p:cNvPr id="32" name="50 Elipse"/>
          <p:cNvSpPr>
            <a:spLocks noChangeAspect="1"/>
          </p:cNvSpPr>
          <p:nvPr/>
        </p:nvSpPr>
        <p:spPr bwMode="auto">
          <a:xfrm>
            <a:off x="3153151" y="2136822"/>
            <a:ext cx="107990" cy="107987"/>
          </a:xfrm>
          <a:prstGeom prst="ellipse">
            <a:avLst/>
          </a:prstGeom>
          <a:solidFill>
            <a:schemeClr val="accent3">
              <a:lumMod val="40000"/>
              <a:lumOff val="60000"/>
            </a:schemeClr>
          </a:solidFill>
          <a:ln>
            <a:noFill/>
          </a:ln>
          <a:effectLst>
            <a:glow rad="228600">
              <a:schemeClr val="accent3">
                <a:alpha val="85000"/>
              </a:schemeClr>
            </a:glow>
            <a:softEdge rad="0"/>
          </a:effectLst>
        </p:spPr>
        <p:txBody>
          <a:bodyPr lIns="0" tIns="0" rIns="0" bIns="0" rtlCol="0" anchor="ctr"/>
          <a:lstStyle/>
          <a:p>
            <a:pPr algn="ctr" defTabSz="894080"/>
            <a:endParaRPr lang="es-SV">
              <a:solidFill>
                <a:srgbClr val="000000"/>
              </a:solidFill>
            </a:endParaRPr>
          </a:p>
        </p:txBody>
      </p:sp>
      <p:sp>
        <p:nvSpPr>
          <p:cNvPr id="33" name="54 Elipse"/>
          <p:cNvSpPr>
            <a:spLocks noChangeAspect="1"/>
          </p:cNvSpPr>
          <p:nvPr/>
        </p:nvSpPr>
        <p:spPr bwMode="auto">
          <a:xfrm>
            <a:off x="8189289" y="1387668"/>
            <a:ext cx="107990" cy="107987"/>
          </a:xfrm>
          <a:prstGeom prst="ellipse">
            <a:avLst/>
          </a:prstGeom>
          <a:solidFill>
            <a:schemeClr val="accent3">
              <a:lumMod val="40000"/>
              <a:lumOff val="60000"/>
            </a:schemeClr>
          </a:solidFill>
          <a:ln>
            <a:noFill/>
          </a:ln>
          <a:effectLst>
            <a:glow rad="228600">
              <a:schemeClr val="accent3">
                <a:alpha val="85000"/>
              </a:schemeClr>
            </a:glow>
            <a:softEdge rad="0"/>
          </a:effectLst>
        </p:spPr>
        <p:txBody>
          <a:bodyPr lIns="0" tIns="0" rIns="0" bIns="0" rtlCol="0" anchor="ctr"/>
          <a:lstStyle/>
          <a:p>
            <a:pPr algn="ctr" defTabSz="894080"/>
            <a:endParaRPr lang="es-SV">
              <a:solidFill>
                <a:srgbClr val="000000"/>
              </a:solidFill>
            </a:endParaRPr>
          </a:p>
        </p:txBody>
      </p:sp>
      <p:sp>
        <p:nvSpPr>
          <p:cNvPr id="42" name="Rectángulo 49"/>
          <p:cNvSpPr/>
          <p:nvPr/>
        </p:nvSpPr>
        <p:spPr>
          <a:xfrm>
            <a:off x="538904" y="1238631"/>
            <a:ext cx="1703377" cy="659658"/>
          </a:xfrm>
          <a:prstGeom prst="rect">
            <a:avLst/>
          </a:prstGeom>
        </p:spPr>
        <p:txBody>
          <a:bodyPr wrap="square" lIns="33857" tIns="16900" rIns="33857" bIns="16900">
            <a:spAutoFit/>
          </a:bodyPr>
          <a:lstStyle/>
          <a:p>
            <a:pPr defTabSz="894080">
              <a:lnSpc>
                <a:spcPct val="125000"/>
              </a:lnSpc>
              <a:spcAft>
                <a:spcPts val="450"/>
              </a:spcAft>
            </a:pPr>
            <a:r>
              <a:rPr lang="en-US" sz="9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Lorem Ipsum Penatibus</a:t>
            </a:r>
          </a:p>
          <a:p>
            <a:pPr algn="just" defTabSz="894080">
              <a:lnSpc>
                <a:spcPct val="120000"/>
              </a:lnSpc>
              <a:spcAft>
                <a:spcPts val="450"/>
              </a:spcAft>
            </a:pPr>
            <a:r>
              <a:rPr lang="en-US" sz="700" dirty="0">
                <a:solidFill>
                  <a:srgbClr val="FFFFFF"/>
                </a:solidFill>
                <a:latin typeface="Source Sans Pro" panose="020B0503030403020204" pitchFamily="34" charset="0"/>
              </a:rPr>
              <a:t>Imperdiet iaculis, ipsum. Sed aliquam ultrices mauris. Integer ante arcu, accumsan a, consectetuer eget, posuere ut, aliquam ultrices mauris.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750"/>
                                        <p:tgtEl>
                                          <p:spTgt spid="42"/>
                                        </p:tgtEl>
                                      </p:cBhvr>
                                    </p:animEffect>
                                    <p:anim calcmode="lin" valueType="num">
                                      <p:cBhvr>
                                        <p:cTn id="8" dur="750" fill="hold"/>
                                        <p:tgtEl>
                                          <p:spTgt spid="42"/>
                                        </p:tgtEl>
                                        <p:attrNameLst>
                                          <p:attrName>ppt_x</p:attrName>
                                        </p:attrNameLst>
                                      </p:cBhvr>
                                      <p:tavLst>
                                        <p:tav tm="0">
                                          <p:val>
                                            <p:strVal val="#ppt_x"/>
                                          </p:val>
                                        </p:tav>
                                        <p:tav tm="100000">
                                          <p:val>
                                            <p:strVal val="#ppt_x"/>
                                          </p:val>
                                        </p:tav>
                                      </p:tavLst>
                                    </p:anim>
                                    <p:anim calcmode="lin" valueType="num">
                                      <p:cBhvr>
                                        <p:cTn id="9" dur="75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750"/>
                                        <p:tgtEl>
                                          <p:spTgt spid="9"/>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22" presetClass="entr" presetSubtype="8" fill="hold" nodeType="withEffect">
                                  <p:stCondLst>
                                    <p:cond delay="10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nodeType="withEffect">
                                  <p:stCondLst>
                                    <p:cond delay="20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nodeType="withEffect">
                                  <p:stCondLst>
                                    <p:cond delay="3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nodeType="withEffect">
                                  <p:stCondLst>
                                    <p:cond delay="40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nodeType="withEffect">
                                  <p:stCondLst>
                                    <p:cond delay="60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par>
                                <p:cTn id="36" presetID="22" presetClass="entr" presetSubtype="8" fill="hold" nodeType="withEffect">
                                  <p:stCondLst>
                                    <p:cond delay="70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80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nodeType="withEffect">
                                  <p:stCondLst>
                                    <p:cond delay="9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nodeType="withEffect">
                                  <p:stCondLst>
                                    <p:cond delay="100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28"/>
                                        </p:tgtEl>
                                        <p:attrNameLst>
                                          <p:attrName>style.visibility</p:attrName>
                                        </p:attrNameLst>
                                      </p:cBhvr>
                                      <p:to>
                                        <p:strVal val="visible"/>
                                      </p:to>
                                    </p:set>
                                    <p:anim calcmode="lin" valueType="num">
                                      <p:cBhvr>
                                        <p:cTn id="50" dur="1500" fill="hold"/>
                                        <p:tgtEl>
                                          <p:spTgt spid="28"/>
                                        </p:tgtEl>
                                        <p:attrNameLst>
                                          <p:attrName>ppt_w</p:attrName>
                                        </p:attrNameLst>
                                      </p:cBhvr>
                                      <p:tavLst>
                                        <p:tav tm="0">
                                          <p:val>
                                            <p:fltVal val="0"/>
                                          </p:val>
                                        </p:tav>
                                        <p:tav tm="100000">
                                          <p:val>
                                            <p:strVal val="#ppt_w"/>
                                          </p:val>
                                        </p:tav>
                                      </p:tavLst>
                                    </p:anim>
                                    <p:anim calcmode="lin" valueType="num">
                                      <p:cBhvr>
                                        <p:cTn id="51" dur="1500" fill="hold"/>
                                        <p:tgtEl>
                                          <p:spTgt spid="28"/>
                                        </p:tgtEl>
                                        <p:attrNameLst>
                                          <p:attrName>ppt_h</p:attrName>
                                        </p:attrNameLst>
                                      </p:cBhvr>
                                      <p:tavLst>
                                        <p:tav tm="0">
                                          <p:val>
                                            <p:fltVal val="0"/>
                                          </p:val>
                                        </p:tav>
                                        <p:tav tm="100000">
                                          <p:val>
                                            <p:strVal val="#ppt_h"/>
                                          </p:val>
                                        </p:tav>
                                      </p:tavLst>
                                    </p:anim>
                                    <p:animEffect transition="in" filter="fade">
                                      <p:cBhvr>
                                        <p:cTn id="52" dur="1500"/>
                                        <p:tgtEl>
                                          <p:spTgt spid="28"/>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500" fill="hold"/>
                                        <p:tgtEl>
                                          <p:spTgt spid="29"/>
                                        </p:tgtEl>
                                        <p:attrNameLst>
                                          <p:attrName>ppt_w</p:attrName>
                                        </p:attrNameLst>
                                      </p:cBhvr>
                                      <p:tavLst>
                                        <p:tav tm="0">
                                          <p:val>
                                            <p:fltVal val="0"/>
                                          </p:val>
                                        </p:tav>
                                        <p:tav tm="100000">
                                          <p:val>
                                            <p:strVal val="#ppt_w"/>
                                          </p:val>
                                        </p:tav>
                                      </p:tavLst>
                                    </p:anim>
                                    <p:anim calcmode="lin" valueType="num">
                                      <p:cBhvr>
                                        <p:cTn id="56" dur="1500" fill="hold"/>
                                        <p:tgtEl>
                                          <p:spTgt spid="29"/>
                                        </p:tgtEl>
                                        <p:attrNameLst>
                                          <p:attrName>ppt_h</p:attrName>
                                        </p:attrNameLst>
                                      </p:cBhvr>
                                      <p:tavLst>
                                        <p:tav tm="0">
                                          <p:val>
                                            <p:fltVal val="0"/>
                                          </p:val>
                                        </p:tav>
                                        <p:tav tm="100000">
                                          <p:val>
                                            <p:strVal val="#ppt_h"/>
                                          </p:val>
                                        </p:tav>
                                      </p:tavLst>
                                    </p:anim>
                                    <p:animEffect transition="in" filter="fade">
                                      <p:cBhvr>
                                        <p:cTn id="57" dur="1500"/>
                                        <p:tgtEl>
                                          <p:spTgt spid="29"/>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30"/>
                                        </p:tgtEl>
                                        <p:attrNameLst>
                                          <p:attrName>style.visibility</p:attrName>
                                        </p:attrNameLst>
                                      </p:cBhvr>
                                      <p:to>
                                        <p:strVal val="visible"/>
                                      </p:to>
                                    </p:set>
                                    <p:anim calcmode="lin" valueType="num">
                                      <p:cBhvr>
                                        <p:cTn id="60" dur="1500" fill="hold"/>
                                        <p:tgtEl>
                                          <p:spTgt spid="30"/>
                                        </p:tgtEl>
                                        <p:attrNameLst>
                                          <p:attrName>ppt_w</p:attrName>
                                        </p:attrNameLst>
                                      </p:cBhvr>
                                      <p:tavLst>
                                        <p:tav tm="0">
                                          <p:val>
                                            <p:fltVal val="0"/>
                                          </p:val>
                                        </p:tav>
                                        <p:tav tm="100000">
                                          <p:val>
                                            <p:strVal val="#ppt_w"/>
                                          </p:val>
                                        </p:tav>
                                      </p:tavLst>
                                    </p:anim>
                                    <p:anim calcmode="lin" valueType="num">
                                      <p:cBhvr>
                                        <p:cTn id="61" dur="1500" fill="hold"/>
                                        <p:tgtEl>
                                          <p:spTgt spid="30"/>
                                        </p:tgtEl>
                                        <p:attrNameLst>
                                          <p:attrName>ppt_h</p:attrName>
                                        </p:attrNameLst>
                                      </p:cBhvr>
                                      <p:tavLst>
                                        <p:tav tm="0">
                                          <p:val>
                                            <p:fltVal val="0"/>
                                          </p:val>
                                        </p:tav>
                                        <p:tav tm="100000">
                                          <p:val>
                                            <p:strVal val="#ppt_h"/>
                                          </p:val>
                                        </p:tav>
                                      </p:tavLst>
                                    </p:anim>
                                    <p:animEffect transition="in" filter="fade">
                                      <p:cBhvr>
                                        <p:cTn id="62" dur="1500"/>
                                        <p:tgtEl>
                                          <p:spTgt spid="30"/>
                                        </p:tgtEl>
                                      </p:cBhvr>
                                    </p:animEffect>
                                  </p:childTnLst>
                                </p:cTn>
                              </p:par>
                              <p:par>
                                <p:cTn id="63" presetID="53" presetClass="entr" presetSubtype="16" fill="hold" grpId="0" nodeType="withEffect">
                                  <p:stCondLst>
                                    <p:cond delay="600"/>
                                  </p:stCondLst>
                                  <p:childTnLst>
                                    <p:set>
                                      <p:cBhvr>
                                        <p:cTn id="64" dur="1" fill="hold">
                                          <p:stCondLst>
                                            <p:cond delay="0"/>
                                          </p:stCondLst>
                                        </p:cTn>
                                        <p:tgtEl>
                                          <p:spTgt spid="31"/>
                                        </p:tgtEl>
                                        <p:attrNameLst>
                                          <p:attrName>style.visibility</p:attrName>
                                        </p:attrNameLst>
                                      </p:cBhvr>
                                      <p:to>
                                        <p:strVal val="visible"/>
                                      </p:to>
                                    </p:set>
                                    <p:anim calcmode="lin" valueType="num">
                                      <p:cBhvr>
                                        <p:cTn id="65" dur="1500" fill="hold"/>
                                        <p:tgtEl>
                                          <p:spTgt spid="31"/>
                                        </p:tgtEl>
                                        <p:attrNameLst>
                                          <p:attrName>ppt_w</p:attrName>
                                        </p:attrNameLst>
                                      </p:cBhvr>
                                      <p:tavLst>
                                        <p:tav tm="0">
                                          <p:val>
                                            <p:fltVal val="0"/>
                                          </p:val>
                                        </p:tav>
                                        <p:tav tm="100000">
                                          <p:val>
                                            <p:strVal val="#ppt_w"/>
                                          </p:val>
                                        </p:tav>
                                      </p:tavLst>
                                    </p:anim>
                                    <p:anim calcmode="lin" valueType="num">
                                      <p:cBhvr>
                                        <p:cTn id="66" dur="1500" fill="hold"/>
                                        <p:tgtEl>
                                          <p:spTgt spid="31"/>
                                        </p:tgtEl>
                                        <p:attrNameLst>
                                          <p:attrName>ppt_h</p:attrName>
                                        </p:attrNameLst>
                                      </p:cBhvr>
                                      <p:tavLst>
                                        <p:tav tm="0">
                                          <p:val>
                                            <p:fltVal val="0"/>
                                          </p:val>
                                        </p:tav>
                                        <p:tav tm="100000">
                                          <p:val>
                                            <p:strVal val="#ppt_h"/>
                                          </p:val>
                                        </p:tav>
                                      </p:tavLst>
                                    </p:anim>
                                    <p:animEffect transition="in" filter="fade">
                                      <p:cBhvr>
                                        <p:cTn id="67" dur="1500"/>
                                        <p:tgtEl>
                                          <p:spTgt spid="31"/>
                                        </p:tgtEl>
                                      </p:cBhvr>
                                    </p:animEffect>
                                  </p:childTnLst>
                                </p:cTn>
                              </p:par>
                              <p:par>
                                <p:cTn id="68" presetID="53" presetClass="entr" presetSubtype="16" fill="hold" grpId="0" nodeType="withEffect">
                                  <p:stCondLst>
                                    <p:cond delay="250"/>
                                  </p:stCondLst>
                                  <p:childTnLst>
                                    <p:set>
                                      <p:cBhvr>
                                        <p:cTn id="69" dur="1" fill="hold">
                                          <p:stCondLst>
                                            <p:cond delay="0"/>
                                          </p:stCondLst>
                                        </p:cTn>
                                        <p:tgtEl>
                                          <p:spTgt spid="32"/>
                                        </p:tgtEl>
                                        <p:attrNameLst>
                                          <p:attrName>style.visibility</p:attrName>
                                        </p:attrNameLst>
                                      </p:cBhvr>
                                      <p:to>
                                        <p:strVal val="visible"/>
                                      </p:to>
                                    </p:set>
                                    <p:anim calcmode="lin" valueType="num">
                                      <p:cBhvr>
                                        <p:cTn id="70" dur="1500" fill="hold"/>
                                        <p:tgtEl>
                                          <p:spTgt spid="32"/>
                                        </p:tgtEl>
                                        <p:attrNameLst>
                                          <p:attrName>ppt_w</p:attrName>
                                        </p:attrNameLst>
                                      </p:cBhvr>
                                      <p:tavLst>
                                        <p:tav tm="0">
                                          <p:val>
                                            <p:fltVal val="0"/>
                                          </p:val>
                                        </p:tav>
                                        <p:tav tm="100000">
                                          <p:val>
                                            <p:strVal val="#ppt_w"/>
                                          </p:val>
                                        </p:tav>
                                      </p:tavLst>
                                    </p:anim>
                                    <p:anim calcmode="lin" valueType="num">
                                      <p:cBhvr>
                                        <p:cTn id="71" dur="1500" fill="hold"/>
                                        <p:tgtEl>
                                          <p:spTgt spid="32"/>
                                        </p:tgtEl>
                                        <p:attrNameLst>
                                          <p:attrName>ppt_h</p:attrName>
                                        </p:attrNameLst>
                                      </p:cBhvr>
                                      <p:tavLst>
                                        <p:tav tm="0">
                                          <p:val>
                                            <p:fltVal val="0"/>
                                          </p:val>
                                        </p:tav>
                                        <p:tav tm="100000">
                                          <p:val>
                                            <p:strVal val="#ppt_h"/>
                                          </p:val>
                                        </p:tav>
                                      </p:tavLst>
                                    </p:anim>
                                    <p:animEffect transition="in" filter="fade">
                                      <p:cBhvr>
                                        <p:cTn id="72" dur="1500"/>
                                        <p:tgtEl>
                                          <p:spTgt spid="32"/>
                                        </p:tgtEl>
                                      </p:cBhvr>
                                    </p:animEffect>
                                  </p:childTnLst>
                                </p:cTn>
                              </p:par>
                              <p:par>
                                <p:cTn id="73" presetID="53" presetClass="entr" presetSubtype="16"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 calcmode="lin" valueType="num">
                                      <p:cBhvr>
                                        <p:cTn id="75" dur="1500" fill="hold"/>
                                        <p:tgtEl>
                                          <p:spTgt spid="33"/>
                                        </p:tgtEl>
                                        <p:attrNameLst>
                                          <p:attrName>ppt_w</p:attrName>
                                        </p:attrNameLst>
                                      </p:cBhvr>
                                      <p:tavLst>
                                        <p:tav tm="0">
                                          <p:val>
                                            <p:fltVal val="0"/>
                                          </p:val>
                                        </p:tav>
                                        <p:tav tm="100000">
                                          <p:val>
                                            <p:strVal val="#ppt_w"/>
                                          </p:val>
                                        </p:tav>
                                      </p:tavLst>
                                    </p:anim>
                                    <p:anim calcmode="lin" valueType="num">
                                      <p:cBhvr>
                                        <p:cTn id="76" dur="1500" fill="hold"/>
                                        <p:tgtEl>
                                          <p:spTgt spid="33"/>
                                        </p:tgtEl>
                                        <p:attrNameLst>
                                          <p:attrName>ppt_h</p:attrName>
                                        </p:attrNameLst>
                                      </p:cBhvr>
                                      <p:tavLst>
                                        <p:tav tm="0">
                                          <p:val>
                                            <p:fltVal val="0"/>
                                          </p:val>
                                        </p:tav>
                                        <p:tav tm="100000">
                                          <p:val>
                                            <p:strVal val="#ppt_h"/>
                                          </p:val>
                                        </p:tav>
                                      </p:tavLst>
                                    </p:anim>
                                    <p:animEffect transition="in" filter="fade">
                                      <p:cBhvr>
                                        <p:cTn id="77" dur="1500"/>
                                        <p:tgtEl>
                                          <p:spTgt spid="33"/>
                                        </p:tgtEl>
                                      </p:cBhvr>
                                    </p:animEffect>
                                  </p:childTnLst>
                                </p:cTn>
                              </p:par>
                              <p:par>
                                <p:cTn id="78" presetID="53" presetClass="entr" presetSubtype="16" fill="hold" grpId="0" nodeType="withEffect">
                                  <p:stCondLst>
                                    <p:cond delay="250"/>
                                  </p:stCondLst>
                                  <p:childTnLst>
                                    <p:set>
                                      <p:cBhvr>
                                        <p:cTn id="79" dur="1" fill="hold">
                                          <p:stCondLst>
                                            <p:cond delay="0"/>
                                          </p:stCondLst>
                                        </p:cTn>
                                        <p:tgtEl>
                                          <p:spTgt spid="27"/>
                                        </p:tgtEl>
                                        <p:attrNameLst>
                                          <p:attrName>style.visibility</p:attrName>
                                        </p:attrNameLst>
                                      </p:cBhvr>
                                      <p:to>
                                        <p:strVal val="visible"/>
                                      </p:to>
                                    </p:set>
                                    <p:anim calcmode="lin" valueType="num">
                                      <p:cBhvr>
                                        <p:cTn id="80" dur="1500" fill="hold"/>
                                        <p:tgtEl>
                                          <p:spTgt spid="27"/>
                                        </p:tgtEl>
                                        <p:attrNameLst>
                                          <p:attrName>ppt_w</p:attrName>
                                        </p:attrNameLst>
                                      </p:cBhvr>
                                      <p:tavLst>
                                        <p:tav tm="0">
                                          <p:val>
                                            <p:fltVal val="0"/>
                                          </p:val>
                                        </p:tav>
                                        <p:tav tm="100000">
                                          <p:val>
                                            <p:strVal val="#ppt_w"/>
                                          </p:val>
                                        </p:tav>
                                      </p:tavLst>
                                    </p:anim>
                                    <p:anim calcmode="lin" valueType="num">
                                      <p:cBhvr>
                                        <p:cTn id="81" dur="1500" fill="hold"/>
                                        <p:tgtEl>
                                          <p:spTgt spid="27"/>
                                        </p:tgtEl>
                                        <p:attrNameLst>
                                          <p:attrName>ppt_h</p:attrName>
                                        </p:attrNameLst>
                                      </p:cBhvr>
                                      <p:tavLst>
                                        <p:tav tm="0">
                                          <p:val>
                                            <p:fltVal val="0"/>
                                          </p:val>
                                        </p:tav>
                                        <p:tav tm="100000">
                                          <p:val>
                                            <p:strVal val="#ppt_h"/>
                                          </p:val>
                                        </p:tav>
                                      </p:tavLst>
                                    </p:anim>
                                    <p:animEffect transition="in" filter="fade">
                                      <p:cBhvr>
                                        <p:cTn id="82" dur="1500"/>
                                        <p:tgtEl>
                                          <p:spTgt spid="27"/>
                                        </p:tgtEl>
                                      </p:cBhvr>
                                    </p:animEffect>
                                  </p:childTnLst>
                                </p:cTn>
                              </p:par>
                            </p:childTnLst>
                          </p:cTn>
                        </p:par>
                        <p:par>
                          <p:cTn id="83" fill="hold">
                            <p:stCondLst>
                              <p:cond delay="2500"/>
                            </p:stCondLst>
                            <p:childTnLst>
                              <p:par>
                                <p:cTn id="84" presetID="22" presetClass="entr" presetSubtype="1"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up)">
                                      <p:cBhvr>
                                        <p:cTn id="86" dur="500"/>
                                        <p:tgtEl>
                                          <p:spTgt spid="8"/>
                                        </p:tgtEl>
                                      </p:cBhvr>
                                    </p:animEffect>
                                  </p:childTnLst>
                                </p:cTn>
                              </p:par>
                              <p:par>
                                <p:cTn id="87" presetID="22" presetClass="entr" presetSubtype="1" fill="hold" grpId="0" nodeType="withEffect">
                                  <p:stCondLst>
                                    <p:cond delay="200"/>
                                  </p:stCondLst>
                                  <p:childTnLst>
                                    <p:set>
                                      <p:cBhvr>
                                        <p:cTn id="88" dur="1" fill="hold">
                                          <p:stCondLst>
                                            <p:cond delay="0"/>
                                          </p:stCondLst>
                                        </p:cTn>
                                        <p:tgtEl>
                                          <p:spTgt spid="21"/>
                                        </p:tgtEl>
                                        <p:attrNameLst>
                                          <p:attrName>style.visibility</p:attrName>
                                        </p:attrNameLst>
                                      </p:cBhvr>
                                      <p:to>
                                        <p:strVal val="visible"/>
                                      </p:to>
                                    </p:set>
                                    <p:animEffect transition="in" filter="wipe(up)">
                                      <p:cBhvr>
                                        <p:cTn id="89" dur="500"/>
                                        <p:tgtEl>
                                          <p:spTgt spid="21"/>
                                        </p:tgtEl>
                                      </p:cBhvr>
                                    </p:animEffect>
                                  </p:childTnLst>
                                </p:cTn>
                              </p:par>
                              <p:par>
                                <p:cTn id="90" presetID="22" presetClass="entr" presetSubtype="1" fill="hold" grpId="0" nodeType="withEffect">
                                  <p:stCondLst>
                                    <p:cond delay="400"/>
                                  </p:stCondLst>
                                  <p:childTnLst>
                                    <p:set>
                                      <p:cBhvr>
                                        <p:cTn id="91" dur="1" fill="hold">
                                          <p:stCondLst>
                                            <p:cond delay="0"/>
                                          </p:stCondLst>
                                        </p:cTn>
                                        <p:tgtEl>
                                          <p:spTgt spid="22"/>
                                        </p:tgtEl>
                                        <p:attrNameLst>
                                          <p:attrName>style.visibility</p:attrName>
                                        </p:attrNameLst>
                                      </p:cBhvr>
                                      <p:to>
                                        <p:strVal val="visible"/>
                                      </p:to>
                                    </p:set>
                                    <p:animEffect transition="in" filter="wipe(up)">
                                      <p:cBhvr>
                                        <p:cTn id="92" dur="500"/>
                                        <p:tgtEl>
                                          <p:spTgt spid="22"/>
                                        </p:tgtEl>
                                      </p:cBhvr>
                                    </p:animEffect>
                                  </p:childTnLst>
                                </p:cTn>
                              </p:par>
                              <p:par>
                                <p:cTn id="93" presetID="22" presetClass="entr" presetSubtype="1" fill="hold" grpId="0" nodeType="withEffect">
                                  <p:stCondLst>
                                    <p:cond delay="60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par>
                                <p:cTn id="96" presetID="22" presetClass="entr" presetSubtype="1" fill="hold" grpId="0" nodeType="withEffect">
                                  <p:stCondLst>
                                    <p:cond delay="800"/>
                                  </p:stCondLst>
                                  <p:childTnLst>
                                    <p:set>
                                      <p:cBhvr>
                                        <p:cTn id="97" dur="1" fill="hold">
                                          <p:stCondLst>
                                            <p:cond delay="0"/>
                                          </p:stCondLst>
                                        </p:cTn>
                                        <p:tgtEl>
                                          <p:spTgt spid="24"/>
                                        </p:tgtEl>
                                        <p:attrNameLst>
                                          <p:attrName>style.visibility</p:attrName>
                                        </p:attrNameLst>
                                      </p:cBhvr>
                                      <p:to>
                                        <p:strVal val="visible"/>
                                      </p:to>
                                    </p:set>
                                    <p:animEffect transition="in" filter="wipe(up)">
                                      <p:cBhvr>
                                        <p:cTn id="98" dur="500"/>
                                        <p:tgtEl>
                                          <p:spTgt spid="24"/>
                                        </p:tgtEl>
                                      </p:cBhvr>
                                    </p:animEffect>
                                  </p:childTnLst>
                                </p:cTn>
                              </p:par>
                              <p:par>
                                <p:cTn id="99" presetID="22" presetClass="entr" presetSubtype="1" fill="hold" grpId="0" nodeType="withEffect">
                                  <p:stCondLst>
                                    <p:cond delay="1000"/>
                                  </p:stCondLst>
                                  <p:childTnLst>
                                    <p:set>
                                      <p:cBhvr>
                                        <p:cTn id="100" dur="1" fill="hold">
                                          <p:stCondLst>
                                            <p:cond delay="0"/>
                                          </p:stCondLst>
                                        </p:cTn>
                                        <p:tgtEl>
                                          <p:spTgt spid="25"/>
                                        </p:tgtEl>
                                        <p:attrNameLst>
                                          <p:attrName>style.visibility</p:attrName>
                                        </p:attrNameLst>
                                      </p:cBhvr>
                                      <p:to>
                                        <p:strVal val="visible"/>
                                      </p:to>
                                    </p:set>
                                    <p:animEffect transition="in" filter="wipe(up)">
                                      <p:cBhvr>
                                        <p:cTn id="101" dur="500"/>
                                        <p:tgtEl>
                                          <p:spTgt spid="25"/>
                                        </p:tgtEl>
                                      </p:cBhvr>
                                    </p:animEffect>
                                  </p:childTnLst>
                                </p:cTn>
                              </p:par>
                              <p:par>
                                <p:cTn id="102" presetID="22" presetClass="entr" presetSubtype="1" fill="hold" grpId="0" nodeType="withEffect">
                                  <p:stCondLst>
                                    <p:cond delay="1200"/>
                                  </p:stCondLst>
                                  <p:childTnLst>
                                    <p:set>
                                      <p:cBhvr>
                                        <p:cTn id="103" dur="1" fill="hold">
                                          <p:stCondLst>
                                            <p:cond delay="0"/>
                                          </p:stCondLst>
                                        </p:cTn>
                                        <p:tgtEl>
                                          <p:spTgt spid="26"/>
                                        </p:tgtEl>
                                        <p:attrNameLst>
                                          <p:attrName>style.visibility</p:attrName>
                                        </p:attrNameLst>
                                      </p:cBhvr>
                                      <p:to>
                                        <p:strVal val="visible"/>
                                      </p:to>
                                    </p:set>
                                    <p:animEffect transition="in" filter="wipe(up)">
                                      <p:cBhvr>
                                        <p:cTn id="104" dur="500"/>
                                        <p:tgtEl>
                                          <p:spTgt spid="2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fade">
                                      <p:cBhvr>
                                        <p:cTn id="110" dur="500"/>
                                        <p:tgtEl>
                                          <p:spTgt spid="3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500"/>
                                        <p:tgtEl>
                                          <p:spTgt spid="3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fade">
                                      <p:cBhvr>
                                        <p:cTn id="1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4" grpId="0"/>
      <p:bldP spid="35" grpId="0"/>
      <p:bldP spid="36" grpId="0"/>
      <p:bldP spid="37" grpId="0"/>
      <p:bldP spid="38" grpId="0"/>
      <p:bldP spid="39" grpId="0"/>
      <p:bldP spid="40" grpId="0"/>
      <p:bldP spid="8"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screen"/>
          <a:srcRect t="-1"/>
          <a:stretch>
            <a:fillRect/>
          </a:stretch>
        </p:blipFill>
        <p:spPr>
          <a:xfrm>
            <a:off x="2017" y="27162"/>
            <a:ext cx="9142175" cy="5116338"/>
          </a:xfrm>
          <a:prstGeom prst="rect">
            <a:avLst/>
          </a:prstGeom>
        </p:spPr>
      </p:pic>
      <p:sp>
        <p:nvSpPr>
          <p:cNvPr id="26" name="Forma libre 25"/>
          <p:cNvSpPr/>
          <p:nvPr/>
        </p:nvSpPr>
        <p:spPr>
          <a:xfrm rot="20143305">
            <a:off x="-1082238" y="-42228"/>
            <a:ext cx="10451266" cy="3325146"/>
          </a:xfrm>
          <a:custGeom>
            <a:avLst/>
            <a:gdLst>
              <a:gd name="connsiteX0" fmla="*/ 14631773 w 27871857"/>
              <a:gd name="connsiteY0" fmla="*/ 0 h 8868083"/>
              <a:gd name="connsiteX1" fmla="*/ 27871857 w 27871857"/>
              <a:gd name="connsiteY1" fmla="*/ 5972078 h 8868083"/>
              <a:gd name="connsiteX2" fmla="*/ 26565583 w 27871857"/>
              <a:gd name="connsiteY2" fmla="*/ 8868083 h 8868083"/>
              <a:gd name="connsiteX3" fmla="*/ 913824 w 27871857"/>
              <a:gd name="connsiteY3" fmla="*/ 8868083 h 8868083"/>
              <a:gd name="connsiteX4" fmla="*/ 0 w 27871857"/>
              <a:gd name="connsiteY4" fmla="*/ 8455893 h 8868083"/>
              <a:gd name="connsiteX5" fmla="*/ 3814118 w 27871857"/>
              <a:gd name="connsiteY5" fmla="*/ 0 h 886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1857" h="8868083">
                <a:moveTo>
                  <a:pt x="14631773" y="0"/>
                </a:moveTo>
                <a:lnTo>
                  <a:pt x="27871857" y="5972078"/>
                </a:lnTo>
                <a:lnTo>
                  <a:pt x="26565583" y="8868083"/>
                </a:lnTo>
                <a:lnTo>
                  <a:pt x="913824" y="8868083"/>
                </a:lnTo>
                <a:lnTo>
                  <a:pt x="0" y="8455893"/>
                </a:lnTo>
                <a:lnTo>
                  <a:pt x="3814118" y="0"/>
                </a:lnTo>
                <a:close/>
              </a:path>
            </a:pathLst>
          </a:custGeom>
          <a:gradFill>
            <a:gsLst>
              <a:gs pos="4000">
                <a:srgbClr val="7030A0">
                  <a:alpha val="49000"/>
                </a:srgbClr>
              </a:gs>
              <a:gs pos="100000">
                <a:schemeClr val="accent5">
                  <a:alpha val="41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2898" tIns="16481" rIns="32898" bIns="16481" rtlCol="0" anchor="ctr"/>
          <a:lstStyle/>
          <a:p>
            <a:pPr algn="ctr" defTabSz="868045"/>
            <a:endParaRPr lang="es-SV">
              <a:solidFill>
                <a:srgbClr val="FFFFFF"/>
              </a:solidFill>
            </a:endParaRPr>
          </a:p>
        </p:txBody>
      </p:sp>
      <p:sp>
        <p:nvSpPr>
          <p:cNvPr id="27" name="Forma libre 26"/>
          <p:cNvSpPr/>
          <p:nvPr/>
        </p:nvSpPr>
        <p:spPr>
          <a:xfrm rot="1456695" flipH="1">
            <a:off x="-941094" y="1545408"/>
            <a:ext cx="10451266" cy="3325147"/>
          </a:xfrm>
          <a:custGeom>
            <a:avLst/>
            <a:gdLst>
              <a:gd name="connsiteX0" fmla="*/ 27871858 w 27871858"/>
              <a:gd name="connsiteY0" fmla="*/ 1327660 h 8868085"/>
              <a:gd name="connsiteX1" fmla="*/ 24928440 w 27871858"/>
              <a:gd name="connsiteY1" fmla="*/ 1 h 8868085"/>
              <a:gd name="connsiteX2" fmla="*/ 1719206 w 27871858"/>
              <a:gd name="connsiteY2" fmla="*/ 0 h 8868085"/>
              <a:gd name="connsiteX3" fmla="*/ 0 w 27871858"/>
              <a:gd name="connsiteY3" fmla="*/ 3811476 h 8868085"/>
              <a:gd name="connsiteX4" fmla="*/ 11210493 w 27871858"/>
              <a:gd name="connsiteY4" fmla="*/ 8868085 h 8868085"/>
              <a:gd name="connsiteX5" fmla="*/ 24470670 w 27871858"/>
              <a:gd name="connsiteY5" fmla="*/ 8868085 h 886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1858" h="8868085">
                <a:moveTo>
                  <a:pt x="27871858" y="1327660"/>
                </a:moveTo>
                <a:lnTo>
                  <a:pt x="24928440" y="1"/>
                </a:lnTo>
                <a:lnTo>
                  <a:pt x="1719206" y="0"/>
                </a:lnTo>
                <a:lnTo>
                  <a:pt x="0" y="3811476"/>
                </a:lnTo>
                <a:lnTo>
                  <a:pt x="11210493" y="8868085"/>
                </a:lnTo>
                <a:lnTo>
                  <a:pt x="24470670" y="8868085"/>
                </a:lnTo>
                <a:close/>
              </a:path>
            </a:pathLst>
          </a:custGeom>
          <a:gradFill>
            <a:gsLst>
              <a:gs pos="4000">
                <a:srgbClr val="7030A0">
                  <a:alpha val="49000"/>
                </a:srgbClr>
              </a:gs>
              <a:gs pos="100000">
                <a:schemeClr val="accent5">
                  <a:alpha val="41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2898" tIns="16481" rIns="32898" bIns="16481" rtlCol="0" anchor="ctr"/>
          <a:lstStyle/>
          <a:p>
            <a:pPr algn="ctr" defTabSz="868045"/>
            <a:endParaRPr lang="es-SV">
              <a:solidFill>
                <a:srgbClr val="FFFFFF"/>
              </a:solidFill>
            </a:endParaRPr>
          </a:p>
        </p:txBody>
      </p:sp>
      <p:sp>
        <p:nvSpPr>
          <p:cNvPr id="15" name="Elipse 14"/>
          <p:cNvSpPr>
            <a:spLocks noChangeAspect="1"/>
          </p:cNvSpPr>
          <p:nvPr/>
        </p:nvSpPr>
        <p:spPr>
          <a:xfrm>
            <a:off x="1011211" y="926447"/>
            <a:ext cx="2896573" cy="289642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898" tIns="16481" rIns="32898" bIns="16481" rtlCol="0" anchor="ctr"/>
          <a:lstStyle/>
          <a:p>
            <a:pPr algn="ctr" defTabSz="868045"/>
            <a:r>
              <a:rPr lang="es-MX" sz="43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Content</a:t>
            </a:r>
            <a:endParaRPr lang="es-MX" sz="52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algn="ctr" defTabSz="868045"/>
            <a:r>
              <a:rPr lang="es-MX" sz="1600" dirty="0" err="1">
                <a:solidFill>
                  <a:srgbClr val="FFFFFF"/>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s-MX" sz="1600" dirty="0">
                <a:solidFill>
                  <a:srgbClr val="FFFFFF"/>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s-MX" sz="1600" dirty="0" err="1">
                <a:solidFill>
                  <a:srgbClr val="FFFFFF"/>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endParaRPr lang="es-SV" sz="500" dirty="0">
              <a:solidFill>
                <a:srgbClr val="FFFFFF"/>
              </a:solidFill>
            </a:endParaRPr>
          </a:p>
        </p:txBody>
      </p:sp>
      <p:cxnSp>
        <p:nvCxnSpPr>
          <p:cNvPr id="1024" name="Conector recto 1023"/>
          <p:cNvCxnSpPr/>
          <p:nvPr/>
        </p:nvCxnSpPr>
        <p:spPr>
          <a:xfrm>
            <a:off x="3907784" y="2374660"/>
            <a:ext cx="799222" cy="0"/>
          </a:xfrm>
          <a:prstGeom prst="lin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8" name="Conector recto 1027"/>
          <p:cNvCxnSpPr/>
          <p:nvPr/>
        </p:nvCxnSpPr>
        <p:spPr>
          <a:xfrm>
            <a:off x="4680993" y="2406166"/>
            <a:ext cx="0" cy="1191707"/>
          </a:xfrm>
          <a:prstGeom prst="lin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8" name="Elipse 37"/>
          <p:cNvSpPr>
            <a:spLocks noChangeAspect="1"/>
          </p:cNvSpPr>
          <p:nvPr/>
        </p:nvSpPr>
        <p:spPr>
          <a:xfrm>
            <a:off x="4422885" y="3566563"/>
            <a:ext cx="513039" cy="513013"/>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898" tIns="16481" rIns="32898" bIns="16481" rtlCol="0" anchor="ctr"/>
          <a:lstStyle/>
          <a:p>
            <a:pPr algn="ctr" defTabSz="868045"/>
            <a:endParaRPr lang="es-SV" sz="500" dirty="0">
              <a:solidFill>
                <a:srgbClr val="FFFFFF"/>
              </a:solidFill>
            </a:endParaRPr>
          </a:p>
        </p:txBody>
      </p:sp>
      <p:sp>
        <p:nvSpPr>
          <p:cNvPr id="41" name="Textbox 1"/>
          <p:cNvSpPr/>
          <p:nvPr/>
        </p:nvSpPr>
        <p:spPr>
          <a:xfrm>
            <a:off x="5659401" y="3540708"/>
            <a:ext cx="2278230" cy="950117"/>
          </a:xfrm>
          <a:prstGeom prst="rect">
            <a:avLst/>
          </a:prstGeom>
        </p:spPr>
        <p:txBody>
          <a:bodyPr wrap="square" lIns="86846" tIns="43455" rIns="86846" bIns="43455">
            <a:spAutoFit/>
          </a:bodyPr>
          <a:lstStyle/>
          <a:p>
            <a:pPr defTabSz="868045">
              <a:lnSpc>
                <a:spcPct val="150000"/>
              </a:lnSpc>
            </a:pPr>
            <a:r>
              <a:rPr lang="en-US" sz="12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Input Productivity</a:t>
            </a:r>
          </a:p>
          <a:p>
            <a:pPr algn="just" defTabSz="868045">
              <a:lnSpc>
                <a:spcPct val="120000"/>
              </a:lnSpc>
            </a:pPr>
            <a:r>
              <a:rPr lang="es-ES" sz="1000" dirty="0" err="1">
                <a:solidFill>
                  <a:srgbClr val="FFFFFF"/>
                </a:solidFill>
                <a:latin typeface="Source Sans Pro" panose="020B0503030403020204" pitchFamily="34" charset="0"/>
              </a:rPr>
              <a:t>Deleniti</a:t>
            </a:r>
            <a:r>
              <a:rPr lang="es-ES" sz="1000" dirty="0">
                <a:solidFill>
                  <a:srgbClr val="FFFFFF"/>
                </a:solidFill>
                <a:latin typeface="Source Sans Pro" panose="020B0503030403020204" pitchFamily="34" charset="0"/>
              </a:rPr>
              <a:t> and </a:t>
            </a:r>
            <a:r>
              <a:rPr lang="es-ES" sz="1000" dirty="0" err="1">
                <a:solidFill>
                  <a:srgbClr val="FFFFFF"/>
                </a:solidFill>
                <a:latin typeface="Source Sans Pro" panose="020B0503030403020204" pitchFamily="34" charset="0"/>
              </a:rPr>
              <a:t>apeirian</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temporibus</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eam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cu</a:t>
            </a:r>
            <a:r>
              <a:rPr lang="es-ES" sz="1000" dirty="0">
                <a:solidFill>
                  <a:srgbClr val="FFFFFF"/>
                </a:solidFill>
                <a:latin typeface="Source Sans Pro" panose="020B0503030403020204" pitchFamily="34" charset="0"/>
              </a:rPr>
              <a:t>, ad mea </a:t>
            </a:r>
            <a:r>
              <a:rPr lang="es-ES" sz="1000" dirty="0" err="1">
                <a:solidFill>
                  <a:srgbClr val="FFFFFF"/>
                </a:solidFill>
                <a:latin typeface="Source Sans Pro" panose="020B0503030403020204" pitchFamily="34" charset="0"/>
              </a:rPr>
              <a:t>ipsum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sadipscing</a:t>
            </a:r>
            <a:r>
              <a:rPr lang="es-ES" sz="1000" dirty="0">
                <a:solidFill>
                  <a:srgbClr val="FFFFFF"/>
                </a:solidFill>
                <a:latin typeface="Source Sans Pro" panose="020B0503030403020204" pitchFamily="34" charset="0"/>
              </a:rPr>
              <a:t>, sed ex </a:t>
            </a:r>
            <a:r>
              <a:rPr lang="es-ES" sz="1000" dirty="0" err="1">
                <a:solidFill>
                  <a:srgbClr val="FFFFFF"/>
                </a:solidFill>
                <a:latin typeface="Source Sans Pro" panose="020B0503030403020204" pitchFamily="34" charset="0"/>
              </a:rPr>
              <a:t>assum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omnium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contentiones</a:t>
            </a:r>
            <a:r>
              <a:rPr lang="es-ES" sz="1000" dirty="0">
                <a:solidFill>
                  <a:srgbClr val="FFFFFF"/>
                </a:solidFill>
                <a:latin typeface="Source Sans Pro" panose="020B0503030403020204" pitchFamily="34" charset="0"/>
              </a:rPr>
              <a:t>.</a:t>
            </a:r>
          </a:p>
        </p:txBody>
      </p:sp>
      <p:sp>
        <p:nvSpPr>
          <p:cNvPr id="42" name="CuadroTexto 41"/>
          <p:cNvSpPr txBox="1"/>
          <p:nvPr/>
        </p:nvSpPr>
        <p:spPr>
          <a:xfrm>
            <a:off x="5145973" y="3597676"/>
            <a:ext cx="632441" cy="496232"/>
          </a:xfrm>
          <a:prstGeom prst="rect">
            <a:avLst/>
          </a:prstGeom>
          <a:noFill/>
        </p:spPr>
        <p:txBody>
          <a:bodyPr wrap="square" lIns="32898" tIns="16481" rIns="32898" bIns="16481" rtlCol="0">
            <a:spAutoFit/>
          </a:bodyPr>
          <a:lstStyle/>
          <a:p>
            <a:pPr defTabSz="868045"/>
            <a:r>
              <a:rPr lang="es-ES" sz="3000" dirty="0">
                <a:solidFill>
                  <a:srgbClr val="15A4C6"/>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cxnSp>
        <p:nvCxnSpPr>
          <p:cNvPr id="45" name="Conector recto 44"/>
          <p:cNvCxnSpPr/>
          <p:nvPr/>
        </p:nvCxnSpPr>
        <p:spPr>
          <a:xfrm>
            <a:off x="4680993" y="4079380"/>
            <a:ext cx="0" cy="1064120"/>
          </a:xfrm>
          <a:prstGeom prst="lin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46000" fill="hold" grpId="0" nodeType="withEffect" p14:presetBounceEnd="60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60000">
                                          <p:cBhvr additive="base">
                                            <p:cTn id="7" dur="175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8" dur="175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9" accel="46000" fill="hold" grpId="0" nodeType="withEffect" p14:presetBounceEnd="60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60000">
                                          <p:cBhvr additive="base">
                                            <p:cTn id="11" dur="175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12" dur="175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iterate type="lt">
                                        <p:tmAbs val="0"/>
                                      </p:iterate>
                                      <p:childTnLst>
                                        <p:set>
                                          <p:cBhvr>
                                            <p:cTn id="15" dur="1" fill="hold">
                                              <p:stCondLst>
                                                <p:cond delay="499"/>
                                              </p:stCondLst>
                                            </p:cTn>
                                            <p:tgtEl>
                                              <p:spTgt spid="15">
                                                <p:bg/>
                                              </p:spTgt>
                                            </p:tgtEl>
                                            <p:attrNameLst>
                                              <p:attrName>style.visibility</p:attrName>
                                            </p:attrNameLst>
                                          </p:cBhvr>
                                          <p:to>
                                            <p:strVal val="visible"/>
                                          </p:to>
                                        </p:set>
                                      </p:childTnLst>
                                    </p:cTn>
                                  </p:par>
                                  <p:par>
                                    <p:cTn id="16" presetID="45" presetClass="entr" presetSubtype="0" fill="hold" grpId="2" nodeType="withEffect">
                                      <p:stCondLst>
                                        <p:cond delay="0"/>
                                      </p:stCondLst>
                                      <p:iterate type="lt">
                                        <p:tmPct val="10000"/>
                                      </p:iterate>
                                      <p:childTnLst>
                                        <p:set>
                                          <p:cBhvr>
                                            <p:cTn id="17" dur="1" fill="hold">
                                              <p:stCondLst>
                                                <p:cond delay="0"/>
                                              </p:stCondLst>
                                            </p:cTn>
                                            <p:tgtEl>
                                              <p:spTgt spid="15">
                                                <p:bg/>
                                              </p:spTgt>
                                            </p:tgtEl>
                                            <p:attrNameLst>
                                              <p:attrName>style.visibility</p:attrName>
                                            </p:attrNameLst>
                                          </p:cBhvr>
                                          <p:to>
                                            <p:strVal val="visible"/>
                                          </p:to>
                                        </p:set>
                                        <p:animEffect transition="in" filter="fade">
                                          <p:cBhvr>
                                            <p:cTn id="18" dur="500"/>
                                            <p:tgtEl>
                                              <p:spTgt spid="15">
                                                <p:bg/>
                                              </p:spTgt>
                                            </p:tgtEl>
                                          </p:cBhvr>
                                        </p:animEffect>
                                        <p:anim calcmode="lin" valueType="num">
                                          <p:cBhvr>
                                            <p:cTn id="19" dur="500" fill="hold"/>
                                            <p:tgtEl>
                                              <p:spTgt spid="15">
                                                <p:bg/>
                                              </p:spTgt>
                                            </p:tgtEl>
                                            <p:attrNameLst>
                                              <p:attrName>ppt_w</p:attrName>
                                            </p:attrNameLst>
                                          </p:cBhvr>
                                          <p:tavLst>
                                            <p:tav tm="0" fmla="#ppt_w*sin(2.5*pi*$)">
                                              <p:val>
                                                <p:fltVal val="0"/>
                                              </p:val>
                                            </p:tav>
                                            <p:tav tm="100000">
                                              <p:val>
                                                <p:fltVal val="1"/>
                                              </p:val>
                                            </p:tav>
                                          </p:tavLst>
                                        </p:anim>
                                        <p:anim calcmode="lin" valueType="num">
                                          <p:cBhvr>
                                            <p:cTn id="20" dur="500" fill="hold"/>
                                            <p:tgtEl>
                                              <p:spTgt spid="15">
                                                <p:bg/>
                                              </p:spTgt>
                                            </p:tgtEl>
                                            <p:attrNameLst>
                                              <p:attrName>ppt_h</p:attrName>
                                            </p:attrNameLst>
                                          </p:cBhvr>
                                          <p:tavLst>
                                            <p:tav tm="0">
                                              <p:val>
                                                <p:strVal val="#ppt_h"/>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par>
                                    <p:cTn id="24" presetID="16" presetClass="entr" presetSubtype="21" fill="hold" grpId="1" nodeType="withEffect">
                                      <p:stCondLst>
                                        <p:cond delay="0"/>
                                      </p:stCondLst>
                                      <p:iterate type="lt">
                                        <p:tmPct val="0"/>
                                      </p:iterate>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barn(inVertical)">
                                          <p:cBhvr>
                                            <p:cTn id="26" dur="500"/>
                                            <p:tgtEl>
                                              <p:spTgt spid="15">
                                                <p:txEl>
                                                  <p:pRg st="1" end="1"/>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024"/>
                                            </p:tgtEl>
                                            <p:attrNameLst>
                                              <p:attrName>style.visibility</p:attrName>
                                            </p:attrNameLst>
                                          </p:cBhvr>
                                          <p:to>
                                            <p:strVal val="visible"/>
                                          </p:to>
                                        </p:set>
                                        <p:animEffect transition="in" filter="wipe(left)">
                                          <p:cBhvr>
                                            <p:cTn id="30" dur="500"/>
                                            <p:tgtEl>
                                              <p:spTgt spid="1024"/>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wipe(up)">
                                          <p:cBhvr>
                                            <p:cTn id="34" dur="500"/>
                                            <p:tgtEl>
                                              <p:spTgt spid="1028"/>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2" presetClass="entr" presetSubtype="2" decel="10000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1000" fill="hold"/>
                                            <p:tgtEl>
                                              <p:spTgt spid="41"/>
                                            </p:tgtEl>
                                            <p:attrNameLst>
                                              <p:attrName>ppt_x</p:attrName>
                                            </p:attrNameLst>
                                          </p:cBhvr>
                                          <p:tavLst>
                                            <p:tav tm="0">
                                              <p:val>
                                                <p:strVal val="1+#ppt_w/2"/>
                                              </p:val>
                                            </p:tav>
                                            <p:tav tm="100000">
                                              <p:val>
                                                <p:strVal val="#ppt_x"/>
                                              </p:val>
                                            </p:tav>
                                          </p:tavLst>
                                        </p:anim>
                                        <p:anim calcmode="lin" valueType="num">
                                          <p:cBhvr additive="base">
                                            <p:cTn id="42" dur="1000" fill="hold"/>
                                            <p:tgtEl>
                                              <p:spTgt spid="41"/>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1000" fill="hold"/>
                                            <p:tgtEl>
                                              <p:spTgt spid="42"/>
                                            </p:tgtEl>
                                            <p:attrNameLst>
                                              <p:attrName>ppt_x</p:attrName>
                                            </p:attrNameLst>
                                          </p:cBhvr>
                                          <p:tavLst>
                                            <p:tav tm="0">
                                              <p:val>
                                                <p:strVal val="#ppt_x"/>
                                              </p:val>
                                            </p:tav>
                                            <p:tav tm="100000">
                                              <p:val>
                                                <p:strVal val="#ppt_x"/>
                                              </p:val>
                                            </p:tav>
                                          </p:tavLst>
                                        </p:anim>
                                        <p:anim calcmode="lin" valueType="num">
                                          <p:cBhvr additive="base">
                                            <p:cTn id="46" dur="1000" fill="hold"/>
                                            <p:tgtEl>
                                              <p:spTgt spid="42"/>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up)">
                                          <p:cBhvr>
                                            <p:cTn id="5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5" grpId="0" build="p" animBg="1"/>
          <p:bldP spid="15" grpId="1" build="p"/>
          <p:bldP spid="15" grpId="2" build="p" animBg="1"/>
          <p:bldP spid="38" grpId="0" animBg="1"/>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46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750" fill="hold"/>
                                            <p:tgtEl>
                                              <p:spTgt spid="26"/>
                                            </p:tgtEl>
                                            <p:attrNameLst>
                                              <p:attrName>ppt_x</p:attrName>
                                            </p:attrNameLst>
                                          </p:cBhvr>
                                          <p:tavLst>
                                            <p:tav tm="0">
                                              <p:val>
                                                <p:strVal val="1+#ppt_w/2"/>
                                              </p:val>
                                            </p:tav>
                                            <p:tav tm="100000">
                                              <p:val>
                                                <p:strVal val="#ppt_x"/>
                                              </p:val>
                                            </p:tav>
                                          </p:tavLst>
                                        </p:anim>
                                        <p:anim calcmode="lin" valueType="num">
                                          <p:cBhvr additive="base">
                                            <p:cTn id="8" dur="175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9" accel="46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750" fill="hold"/>
                                            <p:tgtEl>
                                              <p:spTgt spid="27"/>
                                            </p:tgtEl>
                                            <p:attrNameLst>
                                              <p:attrName>ppt_x</p:attrName>
                                            </p:attrNameLst>
                                          </p:cBhvr>
                                          <p:tavLst>
                                            <p:tav tm="0">
                                              <p:val>
                                                <p:strVal val="0-#ppt_w/2"/>
                                              </p:val>
                                            </p:tav>
                                            <p:tav tm="100000">
                                              <p:val>
                                                <p:strVal val="#ppt_x"/>
                                              </p:val>
                                            </p:tav>
                                          </p:tavLst>
                                        </p:anim>
                                        <p:anim calcmode="lin" valueType="num">
                                          <p:cBhvr additive="base">
                                            <p:cTn id="12" dur="175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iterate type="lt">
                                        <p:tmAbs val="0"/>
                                      </p:iterate>
                                      <p:childTnLst>
                                        <p:set>
                                          <p:cBhvr>
                                            <p:cTn id="15" dur="1" fill="hold">
                                              <p:stCondLst>
                                                <p:cond delay="499"/>
                                              </p:stCondLst>
                                            </p:cTn>
                                            <p:tgtEl>
                                              <p:spTgt spid="15">
                                                <p:bg/>
                                              </p:spTgt>
                                            </p:tgtEl>
                                            <p:attrNameLst>
                                              <p:attrName>style.visibility</p:attrName>
                                            </p:attrNameLst>
                                          </p:cBhvr>
                                          <p:to>
                                            <p:strVal val="visible"/>
                                          </p:to>
                                        </p:set>
                                      </p:childTnLst>
                                    </p:cTn>
                                  </p:par>
                                  <p:par>
                                    <p:cTn id="16" presetID="45" presetClass="entr" presetSubtype="0" fill="hold" grpId="2" nodeType="withEffect">
                                      <p:stCondLst>
                                        <p:cond delay="0"/>
                                      </p:stCondLst>
                                      <p:iterate type="lt">
                                        <p:tmPct val="10000"/>
                                      </p:iterate>
                                      <p:childTnLst>
                                        <p:set>
                                          <p:cBhvr>
                                            <p:cTn id="17" dur="1" fill="hold">
                                              <p:stCondLst>
                                                <p:cond delay="0"/>
                                              </p:stCondLst>
                                            </p:cTn>
                                            <p:tgtEl>
                                              <p:spTgt spid="15">
                                                <p:bg/>
                                              </p:spTgt>
                                            </p:tgtEl>
                                            <p:attrNameLst>
                                              <p:attrName>style.visibility</p:attrName>
                                            </p:attrNameLst>
                                          </p:cBhvr>
                                          <p:to>
                                            <p:strVal val="visible"/>
                                          </p:to>
                                        </p:set>
                                        <p:animEffect transition="in" filter="fade">
                                          <p:cBhvr>
                                            <p:cTn id="18" dur="500"/>
                                            <p:tgtEl>
                                              <p:spTgt spid="15">
                                                <p:bg/>
                                              </p:spTgt>
                                            </p:tgtEl>
                                          </p:cBhvr>
                                        </p:animEffect>
                                        <p:anim calcmode="lin" valueType="num">
                                          <p:cBhvr>
                                            <p:cTn id="19" dur="500" fill="hold"/>
                                            <p:tgtEl>
                                              <p:spTgt spid="15">
                                                <p:bg/>
                                              </p:spTgt>
                                            </p:tgtEl>
                                            <p:attrNameLst>
                                              <p:attrName>ppt_w</p:attrName>
                                            </p:attrNameLst>
                                          </p:cBhvr>
                                          <p:tavLst>
                                            <p:tav tm="0" fmla="#ppt_w*sin(2.5*pi*$)">
                                              <p:val>
                                                <p:fltVal val="0"/>
                                              </p:val>
                                            </p:tav>
                                            <p:tav tm="100000">
                                              <p:val>
                                                <p:fltVal val="1"/>
                                              </p:val>
                                            </p:tav>
                                          </p:tavLst>
                                        </p:anim>
                                        <p:anim calcmode="lin" valueType="num">
                                          <p:cBhvr>
                                            <p:cTn id="20" dur="500" fill="hold"/>
                                            <p:tgtEl>
                                              <p:spTgt spid="15">
                                                <p:bg/>
                                              </p:spTgt>
                                            </p:tgtEl>
                                            <p:attrNameLst>
                                              <p:attrName>ppt_h</p:attrName>
                                            </p:attrNameLst>
                                          </p:cBhvr>
                                          <p:tavLst>
                                            <p:tav tm="0">
                                              <p:val>
                                                <p:strVal val="#ppt_h"/>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par>
                                    <p:cTn id="24" presetID="16" presetClass="entr" presetSubtype="21" fill="hold" grpId="1" nodeType="withEffect">
                                      <p:stCondLst>
                                        <p:cond delay="0"/>
                                      </p:stCondLst>
                                      <p:iterate type="lt">
                                        <p:tmPct val="0"/>
                                      </p:iterate>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barn(inVertical)">
                                          <p:cBhvr>
                                            <p:cTn id="26" dur="500"/>
                                            <p:tgtEl>
                                              <p:spTgt spid="15">
                                                <p:txEl>
                                                  <p:pRg st="1" end="1"/>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024"/>
                                            </p:tgtEl>
                                            <p:attrNameLst>
                                              <p:attrName>style.visibility</p:attrName>
                                            </p:attrNameLst>
                                          </p:cBhvr>
                                          <p:to>
                                            <p:strVal val="visible"/>
                                          </p:to>
                                        </p:set>
                                        <p:animEffect transition="in" filter="wipe(left)">
                                          <p:cBhvr>
                                            <p:cTn id="30" dur="500"/>
                                            <p:tgtEl>
                                              <p:spTgt spid="1024"/>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wipe(up)">
                                          <p:cBhvr>
                                            <p:cTn id="34" dur="500"/>
                                            <p:tgtEl>
                                              <p:spTgt spid="1028"/>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2" presetClass="entr" presetSubtype="2" decel="10000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1000" fill="hold"/>
                                            <p:tgtEl>
                                              <p:spTgt spid="41"/>
                                            </p:tgtEl>
                                            <p:attrNameLst>
                                              <p:attrName>ppt_x</p:attrName>
                                            </p:attrNameLst>
                                          </p:cBhvr>
                                          <p:tavLst>
                                            <p:tav tm="0">
                                              <p:val>
                                                <p:strVal val="1+#ppt_w/2"/>
                                              </p:val>
                                            </p:tav>
                                            <p:tav tm="100000">
                                              <p:val>
                                                <p:strVal val="#ppt_x"/>
                                              </p:val>
                                            </p:tav>
                                          </p:tavLst>
                                        </p:anim>
                                        <p:anim calcmode="lin" valueType="num">
                                          <p:cBhvr additive="base">
                                            <p:cTn id="42" dur="1000" fill="hold"/>
                                            <p:tgtEl>
                                              <p:spTgt spid="41"/>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1000" fill="hold"/>
                                            <p:tgtEl>
                                              <p:spTgt spid="42"/>
                                            </p:tgtEl>
                                            <p:attrNameLst>
                                              <p:attrName>ppt_x</p:attrName>
                                            </p:attrNameLst>
                                          </p:cBhvr>
                                          <p:tavLst>
                                            <p:tav tm="0">
                                              <p:val>
                                                <p:strVal val="#ppt_x"/>
                                              </p:val>
                                            </p:tav>
                                            <p:tav tm="100000">
                                              <p:val>
                                                <p:strVal val="#ppt_x"/>
                                              </p:val>
                                            </p:tav>
                                          </p:tavLst>
                                        </p:anim>
                                        <p:anim calcmode="lin" valueType="num">
                                          <p:cBhvr additive="base">
                                            <p:cTn id="46" dur="1000" fill="hold"/>
                                            <p:tgtEl>
                                              <p:spTgt spid="42"/>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up)">
                                          <p:cBhvr>
                                            <p:cTn id="5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5" grpId="0" animBg="1" build="p"/>
          <p:bldP spid="15" grpId="1" build="p"/>
          <p:bldP spid="15" grpId="2" animBg="1" build="p"/>
          <p:bldP spid="38" grpId="0" animBg="1"/>
          <p:bldP spid="41" grpId="0"/>
          <p:bldP spid="4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87 Rectángulo"/>
          <p:cNvSpPr/>
          <p:nvPr/>
        </p:nvSpPr>
        <p:spPr bwMode="auto">
          <a:xfrm>
            <a:off x="152400" y="152400"/>
            <a:ext cx="4909516" cy="5143500"/>
          </a:xfrm>
          <a:prstGeom prst="rect">
            <a:avLst/>
          </a:prstGeom>
          <a:solidFill>
            <a:schemeClr val="accent4"/>
          </a:solidFill>
          <a:ln>
            <a:noFill/>
          </a:ln>
        </p:spPr>
        <p:txBody>
          <a:bodyPr lIns="0" tIns="0" rIns="0" bIns="0" rtlCol="0" anchor="ctr"/>
          <a:lstStyle/>
          <a:p>
            <a:pPr algn="ctr" defTabSz="894080"/>
            <a:endParaRPr lang="es-SV">
              <a:solidFill>
                <a:srgbClr val="000000"/>
              </a:solidFill>
            </a:endParaRPr>
          </a:p>
        </p:txBody>
      </p:sp>
      <p:sp>
        <p:nvSpPr>
          <p:cNvPr id="88" name="87 Rectángulo"/>
          <p:cNvSpPr/>
          <p:nvPr/>
        </p:nvSpPr>
        <p:spPr bwMode="auto">
          <a:xfrm>
            <a:off x="0" y="0"/>
            <a:ext cx="4909516" cy="5143500"/>
          </a:xfrm>
          <a:prstGeom prst="rect">
            <a:avLst/>
          </a:prstGeom>
          <a:gradFill>
            <a:gsLst>
              <a:gs pos="96000">
                <a:srgbClr val="7030A0">
                  <a:alpha val="57000"/>
                </a:srgbClr>
              </a:gs>
              <a:gs pos="39000">
                <a:schemeClr val="accent6">
                  <a:lumMod val="75000"/>
                  <a:alpha val="33000"/>
                </a:schemeClr>
              </a:gs>
              <a:gs pos="0">
                <a:srgbClr val="0070C0">
                  <a:alpha val="71000"/>
                </a:srgbClr>
              </a:gs>
            </a:gsLst>
            <a:lin ang="5400000" scaled="1"/>
          </a:gradFill>
          <a:ln>
            <a:noFill/>
          </a:ln>
        </p:spPr>
        <p:txBody>
          <a:bodyPr lIns="0" tIns="0" rIns="0" bIns="0" rtlCol="0" anchor="ctr"/>
          <a:lstStyle/>
          <a:p>
            <a:pPr algn="ctr" defTabSz="894080"/>
            <a:endParaRPr lang="es-SV">
              <a:solidFill>
                <a:srgbClr val="000000"/>
              </a:solidFill>
            </a:endParaRPr>
          </a:p>
        </p:txBody>
      </p:sp>
      <p:sp>
        <p:nvSpPr>
          <p:cNvPr id="2" name="1 Título"/>
          <p:cNvSpPr>
            <a:spLocks noGrp="1"/>
          </p:cNvSpPr>
          <p:nvPr>
            <p:ph type="ctrTitle"/>
          </p:nvPr>
        </p:nvSpPr>
        <p:spPr/>
        <p:txBody>
          <a:bodyPr/>
          <a:lstStyle/>
          <a:p>
            <a:r>
              <a:rPr lang="es-MX" dirty="0" err="1" smtClean="0">
                <a:solidFill>
                  <a:schemeClr val="bg1"/>
                </a:solidFill>
              </a:rPr>
              <a:t>Our</a:t>
            </a:r>
            <a:r>
              <a:rPr lang="es-MX" dirty="0" smtClean="0">
                <a:solidFill>
                  <a:schemeClr val="bg1"/>
                </a:solidFill>
              </a:rPr>
              <a:t> </a:t>
            </a:r>
            <a:r>
              <a:rPr lang="es-MX" dirty="0" err="1" smtClean="0">
                <a:solidFill>
                  <a:schemeClr val="bg1"/>
                </a:solidFill>
              </a:rPr>
              <a:t>Skills</a:t>
            </a:r>
            <a:endParaRPr lang="es-SV" dirty="0">
              <a:solidFill>
                <a:schemeClr val="bg1"/>
              </a:solidFill>
            </a:endParaRPr>
          </a:p>
        </p:txBody>
      </p:sp>
      <p:sp>
        <p:nvSpPr>
          <p:cNvPr id="3" name="2 Subtítulo"/>
          <p:cNvSpPr>
            <a:spLocks noGrp="1"/>
          </p:cNvSpPr>
          <p:nvPr>
            <p:ph type="subTitle" idx="1"/>
          </p:nvPr>
        </p:nvSpPr>
        <p:spPr/>
        <p:txBody>
          <a:bodyPr/>
          <a:lstStyle/>
          <a:p>
            <a:r>
              <a:rPr lang="es-SV" dirty="0">
                <a:solidFill>
                  <a:schemeClr val="bg1"/>
                </a:solidFill>
              </a:rPr>
              <a:t>Professional PowerPoint </a:t>
            </a:r>
            <a:r>
              <a:rPr lang="es-SV" dirty="0" err="1" smtClean="0">
                <a:solidFill>
                  <a:schemeClr val="bg1"/>
                </a:solidFill>
              </a:rPr>
              <a:t>template</a:t>
            </a:r>
            <a:endParaRPr lang="es-SV" dirty="0">
              <a:solidFill>
                <a:schemeClr val="bg1"/>
              </a:solidFill>
            </a:endParaRPr>
          </a:p>
        </p:txBody>
      </p:sp>
      <p:sp>
        <p:nvSpPr>
          <p:cNvPr id="92" name="91 Marcador de número de diapositiva"/>
          <p:cNvSpPr>
            <a:spLocks noGrp="1"/>
          </p:cNvSpPr>
          <p:nvPr>
            <p:ph type="sldNum" sz="quarter" idx="12"/>
          </p:nvPr>
        </p:nvSpPr>
        <p:spPr/>
        <p:txBody>
          <a:bodyPr/>
          <a:lstStyle/>
          <a:p>
            <a:fld id="{FF439014-E629-42E3-A58B-61A0F1C8CFFE}" type="slidenum">
              <a:rPr smtClean="0">
                <a:solidFill>
                  <a:srgbClr val="1F1F1F"/>
                </a:solidFill>
              </a:rPr>
              <a:t>20</a:t>
            </a:fld>
            <a:endParaRPr>
              <a:solidFill>
                <a:srgbClr val="1F1F1F"/>
              </a:solidFill>
            </a:endParaRPr>
          </a:p>
        </p:txBody>
      </p:sp>
      <p:graphicFrame>
        <p:nvGraphicFramePr>
          <p:cNvPr id="43" name="3 Gráfico"/>
          <p:cNvGraphicFramePr/>
          <p:nvPr/>
        </p:nvGraphicFramePr>
        <p:xfrm>
          <a:off x="825578" y="1767081"/>
          <a:ext cx="3812734" cy="2196226"/>
        </p:xfrm>
        <a:graphic>
          <a:graphicData uri="http://schemas.openxmlformats.org/drawingml/2006/chart">
            <c:chart xmlns:c="http://schemas.openxmlformats.org/drawingml/2006/chart" xmlns:r="http://schemas.openxmlformats.org/officeDocument/2006/relationships" r:id="rId3"/>
          </a:graphicData>
        </a:graphic>
      </p:graphicFrame>
      <p:sp>
        <p:nvSpPr>
          <p:cNvPr id="44" name="9 Elipse"/>
          <p:cNvSpPr>
            <a:spLocks noChangeAspect="1"/>
          </p:cNvSpPr>
          <p:nvPr/>
        </p:nvSpPr>
        <p:spPr bwMode="auto">
          <a:xfrm>
            <a:off x="2479919" y="2613167"/>
            <a:ext cx="504057" cy="504057"/>
          </a:xfrm>
          <a:prstGeom prst="ellipse">
            <a:avLst/>
          </a:prstGeom>
          <a:solidFill>
            <a:schemeClr val="bg1">
              <a:lumMod val="75000"/>
            </a:schemeClr>
          </a:solidFill>
          <a:ln>
            <a:noFill/>
          </a:ln>
        </p:spPr>
        <p:txBody>
          <a:bodyPr lIns="0" tIns="0" rIns="0" bIns="0" rtlCol="0" anchor="ctr"/>
          <a:lstStyle/>
          <a:p>
            <a:pPr algn="ctr" defTabSz="894080"/>
            <a:endParaRPr lang="es-SV">
              <a:solidFill>
                <a:srgbClr val="000000"/>
              </a:solidFill>
              <a:latin typeface="Oswald" panose="020B0604020202020204" charset="0"/>
            </a:endParaRPr>
          </a:p>
        </p:txBody>
      </p:sp>
      <p:sp>
        <p:nvSpPr>
          <p:cNvPr id="45" name="6 Circular"/>
          <p:cNvSpPr>
            <a:spLocks noChangeAspect="1"/>
          </p:cNvSpPr>
          <p:nvPr/>
        </p:nvSpPr>
        <p:spPr bwMode="auto">
          <a:xfrm>
            <a:off x="1243611" y="1377189"/>
            <a:ext cx="2977531" cy="2977200"/>
          </a:xfrm>
          <a:prstGeom prst="pie">
            <a:avLst>
              <a:gd name="adj1" fmla="val 7424542"/>
              <a:gd name="adj2" fmla="val 16155360"/>
            </a:avLst>
          </a:prstGeom>
          <a:gradFill flip="none" rotWithShape="1">
            <a:gsLst>
              <a:gs pos="16000">
                <a:schemeClr val="bg1">
                  <a:alpha val="58000"/>
                </a:schemeClr>
              </a:gs>
              <a:gs pos="27000">
                <a:schemeClr val="bg1">
                  <a:lumMod val="100000"/>
                  <a:alpha val="10000"/>
                </a:schemeClr>
              </a:gs>
              <a:gs pos="82000">
                <a:schemeClr val="bg1">
                  <a:alpha val="21000"/>
                </a:schemeClr>
              </a:gs>
            </a:gsLst>
            <a:lin ang="8100000" scaled="1"/>
            <a:tileRect/>
          </a:gradFill>
          <a:ln w="3175" cap="rnd" cmpd="sng">
            <a:noFill/>
            <a:bevel/>
          </a:ln>
          <a:effectLst>
            <a:outerShdw blurRad="50800" dist="38100" dir="2700000" algn="tl" rotWithShape="0">
              <a:prstClr val="black">
                <a:alpha val="40000"/>
              </a:prstClr>
            </a:outerShdw>
          </a:effectLst>
          <a:scene3d>
            <a:camera prst="orthographicFront">
              <a:rot lat="0" lon="0" rev="0"/>
            </a:camera>
            <a:lightRig rig="flood" dir="t">
              <a:rot lat="0" lon="0" rev="6600000"/>
            </a:lightRig>
          </a:scene3d>
          <a:sp3d prstMaterial="powder">
            <a:bevelT w="0" h="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67022" tIns="33559" rIns="67022" bIns="33559" rtlCol="0" anchor="ctr"/>
          <a:lstStyle/>
          <a:p>
            <a:pPr algn="ctr" defTabSz="670560"/>
            <a:endParaRPr lang="es-SV" sz="160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46" name="8 Anillo"/>
          <p:cNvSpPr>
            <a:spLocks noChangeAspect="1"/>
          </p:cNvSpPr>
          <p:nvPr/>
        </p:nvSpPr>
        <p:spPr bwMode="auto">
          <a:xfrm>
            <a:off x="1545837" y="1678954"/>
            <a:ext cx="2372216" cy="2372480"/>
          </a:xfrm>
          <a:prstGeom prst="donut">
            <a:avLst>
              <a:gd name="adj" fmla="val 6943"/>
            </a:avLst>
          </a:prstGeom>
          <a:gradFill flip="none" rotWithShape="1">
            <a:gsLst>
              <a:gs pos="16000">
                <a:schemeClr val="bg1">
                  <a:alpha val="58000"/>
                </a:schemeClr>
              </a:gs>
              <a:gs pos="27000">
                <a:schemeClr val="bg1">
                  <a:lumMod val="100000"/>
                  <a:alpha val="10000"/>
                </a:schemeClr>
              </a:gs>
              <a:gs pos="82000">
                <a:schemeClr val="bg1">
                  <a:alpha val="21000"/>
                </a:schemeClr>
              </a:gs>
            </a:gsLst>
            <a:lin ang="8100000" scaled="1"/>
            <a:tileRect/>
          </a:gradFill>
          <a:ln w="3175" cap="rnd" cmpd="sng">
            <a:noFill/>
            <a:bevel/>
          </a:ln>
          <a:effectLst>
            <a:outerShdw blurRad="50800" dist="38100" dir="2700000" algn="tl" rotWithShape="0">
              <a:prstClr val="black">
                <a:alpha val="40000"/>
              </a:prstClr>
            </a:outerShdw>
          </a:effectLst>
          <a:scene3d>
            <a:camera prst="orthographicFront">
              <a:rot lat="0" lon="0" rev="0"/>
            </a:camera>
            <a:lightRig rig="flood" dir="t">
              <a:rot lat="0" lon="0" rev="6600000"/>
            </a:lightRig>
          </a:scene3d>
          <a:sp3d prstMaterial="powder">
            <a:bevelT w="0" h="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67022" tIns="33559" rIns="67022" bIns="33559" rtlCol="0" anchor="ctr"/>
          <a:lstStyle/>
          <a:p>
            <a:pPr algn="ctr" defTabSz="670560"/>
            <a:endParaRPr lang="es-SV" sz="1600">
              <a:solidFill>
                <a:prstClr val="white"/>
              </a:solidFill>
              <a:latin typeface="Oswald" panose="020B0604020202020204" charset="0"/>
              <a:ea typeface="Segoe UI" panose="020B0502040204020203" pitchFamily="34" charset="0"/>
              <a:cs typeface="Segoe UI" panose="020B0502040204020203" pitchFamily="34" charset="0"/>
            </a:endParaRPr>
          </a:p>
        </p:txBody>
      </p:sp>
      <p:sp>
        <p:nvSpPr>
          <p:cNvPr id="47" name="11 Anillo"/>
          <p:cNvSpPr>
            <a:spLocks noChangeAspect="1"/>
          </p:cNvSpPr>
          <p:nvPr/>
        </p:nvSpPr>
        <p:spPr bwMode="auto">
          <a:xfrm>
            <a:off x="1242750" y="1375999"/>
            <a:ext cx="2978390" cy="2978390"/>
          </a:xfrm>
          <a:prstGeom prst="donut">
            <a:avLst>
              <a:gd name="adj" fmla="val 1392"/>
            </a:avLst>
          </a:prstGeom>
          <a:solidFill>
            <a:schemeClr val="bg1">
              <a:lumMod val="75000"/>
            </a:schemeClr>
          </a:solidFill>
          <a:ln>
            <a:noFill/>
          </a:ln>
        </p:spPr>
        <p:txBody>
          <a:bodyPr lIns="0" tIns="0" rIns="0" bIns="0" rtlCol="0" anchor="ctr"/>
          <a:lstStyle/>
          <a:p>
            <a:pPr algn="ctr" defTabSz="894080"/>
            <a:endParaRPr lang="es-SV">
              <a:solidFill>
                <a:srgbClr val="000000"/>
              </a:solidFill>
            </a:endParaRPr>
          </a:p>
        </p:txBody>
      </p:sp>
      <p:grpSp>
        <p:nvGrpSpPr>
          <p:cNvPr id="48" name="6 Grupo"/>
          <p:cNvGrpSpPr/>
          <p:nvPr/>
        </p:nvGrpSpPr>
        <p:grpSpPr>
          <a:xfrm rot="3804015">
            <a:off x="3770233" y="631260"/>
            <a:ext cx="850022" cy="2414683"/>
            <a:chOff x="3481751" y="264207"/>
            <a:chExt cx="850022" cy="2414683"/>
          </a:xfrm>
        </p:grpSpPr>
        <p:sp>
          <p:nvSpPr>
            <p:cNvPr id="49" name="27 Elipse"/>
            <p:cNvSpPr/>
            <p:nvPr/>
          </p:nvSpPr>
          <p:spPr>
            <a:xfrm>
              <a:off x="3481751" y="2570890"/>
              <a:ext cx="108000" cy="108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894080"/>
              <a:endParaRPr lang="es-MX" sz="110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50" name="43 Conector recto"/>
            <p:cNvCxnSpPr/>
            <p:nvPr/>
          </p:nvCxnSpPr>
          <p:spPr>
            <a:xfrm flipV="1">
              <a:off x="3533598" y="1855846"/>
              <a:ext cx="5547" cy="7131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43 Conector recto"/>
            <p:cNvCxnSpPr/>
            <p:nvPr/>
          </p:nvCxnSpPr>
          <p:spPr>
            <a:xfrm rot="17795985">
              <a:off x="3070778" y="1107229"/>
              <a:ext cx="168604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2" name="49 Elipse"/>
            <p:cNvSpPr/>
            <p:nvPr/>
          </p:nvSpPr>
          <p:spPr>
            <a:xfrm>
              <a:off x="4250762" y="312933"/>
              <a:ext cx="81011" cy="81000"/>
            </a:xfrm>
            <a:prstGeom prst="ellipse">
              <a:avLst/>
            </a:prstGeom>
            <a:solidFill>
              <a:schemeClr val="accent4"/>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894080"/>
              <a:endParaRPr lang="es-MX" sz="110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53" name="42 Rectángulo"/>
          <p:cNvSpPr/>
          <p:nvPr/>
        </p:nvSpPr>
        <p:spPr>
          <a:xfrm>
            <a:off x="6053823" y="1424393"/>
            <a:ext cx="1495832" cy="480620"/>
          </a:xfrm>
          <a:prstGeom prst="rect">
            <a:avLst/>
          </a:prstGeom>
        </p:spPr>
        <p:txBody>
          <a:bodyPr wrap="square" lIns="67022" tIns="33559" rIns="67022" bIns="33559">
            <a:spAutoFit/>
          </a:bodyPr>
          <a:lstStyle/>
          <a:p>
            <a:pPr algn="just" defTabSz="670560">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High Quality</a:t>
            </a:r>
          </a:p>
          <a:p>
            <a:pPr algn="just" defTabSz="670560">
              <a:lnSpc>
                <a:spcPct val="120000"/>
              </a:lnSpc>
            </a:pPr>
            <a:r>
              <a:rPr lang="en-US" sz="700" dirty="0">
                <a:solidFill>
                  <a:srgbClr val="575757"/>
                </a:solidFill>
                <a:latin typeface="Source Sans Pro" panose="020B0503030403020204" pitchFamily="34" charset="0"/>
              </a:rPr>
              <a:t>Lorem ipsum dolor sit amet, graece epicuri in mei. Ut mei diam iudico.</a:t>
            </a:r>
          </a:p>
        </p:txBody>
      </p:sp>
      <p:sp>
        <p:nvSpPr>
          <p:cNvPr id="54" name="43 Rectángulo"/>
          <p:cNvSpPr/>
          <p:nvPr/>
        </p:nvSpPr>
        <p:spPr>
          <a:xfrm>
            <a:off x="6053823" y="2662570"/>
            <a:ext cx="1495832" cy="480620"/>
          </a:xfrm>
          <a:prstGeom prst="rect">
            <a:avLst/>
          </a:prstGeom>
        </p:spPr>
        <p:txBody>
          <a:bodyPr wrap="square" lIns="67022" tIns="33559" rIns="67022" bIns="33559">
            <a:spAutoFit/>
          </a:bodyPr>
          <a:lstStyle/>
          <a:p>
            <a:pPr algn="just" defTabSz="670560">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Awesome Works</a:t>
            </a:r>
          </a:p>
          <a:p>
            <a:pPr algn="just" defTabSz="670560">
              <a:lnSpc>
                <a:spcPct val="120000"/>
              </a:lnSpc>
            </a:pPr>
            <a:r>
              <a:rPr lang="en-US" sz="700" dirty="0">
                <a:solidFill>
                  <a:srgbClr val="575757"/>
                </a:solidFill>
                <a:latin typeface="Source Sans Pro" panose="020B0503030403020204" pitchFamily="34" charset="0"/>
              </a:rPr>
              <a:t>Lorem ipsum dolor sit amet, graece epicuri in mei. Ut mei diam iudico.</a:t>
            </a:r>
          </a:p>
        </p:txBody>
      </p:sp>
      <p:sp>
        <p:nvSpPr>
          <p:cNvPr id="55" name="44 Rectángulo"/>
          <p:cNvSpPr/>
          <p:nvPr/>
        </p:nvSpPr>
        <p:spPr>
          <a:xfrm>
            <a:off x="6049823" y="3730931"/>
            <a:ext cx="1495832" cy="480620"/>
          </a:xfrm>
          <a:prstGeom prst="rect">
            <a:avLst/>
          </a:prstGeom>
        </p:spPr>
        <p:txBody>
          <a:bodyPr wrap="square" lIns="67022" tIns="33559" rIns="67022" bIns="33559">
            <a:spAutoFit/>
          </a:bodyPr>
          <a:lstStyle/>
          <a:p>
            <a:pPr algn="just" defTabSz="670560">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Business Solutions</a:t>
            </a:r>
          </a:p>
          <a:p>
            <a:pPr algn="just" defTabSz="670560">
              <a:lnSpc>
                <a:spcPct val="120000"/>
              </a:lnSpc>
            </a:pPr>
            <a:r>
              <a:rPr lang="en-US" sz="700" dirty="0">
                <a:solidFill>
                  <a:srgbClr val="575757"/>
                </a:solidFill>
                <a:latin typeface="Source Sans Pro" panose="020B0503030403020204" pitchFamily="34" charset="0"/>
              </a:rPr>
              <a:t>Lorem ipsum dolor sit amet, graece epicuri in mei. Ut mei diam iudico.</a:t>
            </a:r>
          </a:p>
        </p:txBody>
      </p:sp>
      <p:grpSp>
        <p:nvGrpSpPr>
          <p:cNvPr id="56" name="6 Grupo"/>
          <p:cNvGrpSpPr/>
          <p:nvPr/>
        </p:nvGrpSpPr>
        <p:grpSpPr>
          <a:xfrm rot="3804015">
            <a:off x="4085577" y="2009845"/>
            <a:ext cx="874276" cy="1678646"/>
            <a:chOff x="3457339" y="288378"/>
            <a:chExt cx="874276" cy="1678646"/>
          </a:xfrm>
        </p:grpSpPr>
        <p:sp>
          <p:nvSpPr>
            <p:cNvPr id="57" name="46 Elipse"/>
            <p:cNvSpPr/>
            <p:nvPr/>
          </p:nvSpPr>
          <p:spPr>
            <a:xfrm>
              <a:off x="3457339" y="1859024"/>
              <a:ext cx="108000" cy="108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894080"/>
              <a:endParaRPr lang="es-MX" sz="110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58" name="43 Conector recto"/>
            <p:cNvCxnSpPr/>
            <p:nvPr/>
          </p:nvCxnSpPr>
          <p:spPr>
            <a:xfrm rot="17795985">
              <a:off x="3077827" y="1118639"/>
              <a:ext cx="1660522"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49 Elipse"/>
            <p:cNvSpPr/>
            <p:nvPr/>
          </p:nvSpPr>
          <p:spPr>
            <a:xfrm>
              <a:off x="4250604" y="330887"/>
              <a:ext cx="81011" cy="81000"/>
            </a:xfrm>
            <a:prstGeom prst="ellipse">
              <a:avLst/>
            </a:prstGeom>
            <a:solidFill>
              <a:schemeClr val="accent3"/>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894080"/>
              <a:endParaRPr lang="es-MX" sz="110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60" name="6 Grupo"/>
          <p:cNvGrpSpPr/>
          <p:nvPr/>
        </p:nvGrpSpPr>
        <p:grpSpPr>
          <a:xfrm rot="17795985" flipV="1">
            <a:off x="3759914" y="2658013"/>
            <a:ext cx="924271" cy="2317539"/>
            <a:chOff x="3407502" y="264207"/>
            <a:chExt cx="924271" cy="2317539"/>
          </a:xfrm>
        </p:grpSpPr>
        <p:sp>
          <p:nvSpPr>
            <p:cNvPr id="61" name="52 Elipse"/>
            <p:cNvSpPr/>
            <p:nvPr/>
          </p:nvSpPr>
          <p:spPr>
            <a:xfrm>
              <a:off x="3611434" y="2473746"/>
              <a:ext cx="108000" cy="108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894080"/>
              <a:endParaRPr lang="es-MX" sz="110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2" name="43 Conector recto"/>
            <p:cNvCxnSpPr>
              <a:stCxn id="61" idx="0"/>
            </p:cNvCxnSpPr>
            <p:nvPr/>
          </p:nvCxnSpPr>
          <p:spPr>
            <a:xfrm rot="17795985" flipV="1">
              <a:off x="3354315" y="1970008"/>
              <a:ext cx="495950" cy="38957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43 Conector recto"/>
            <p:cNvCxnSpPr/>
            <p:nvPr/>
          </p:nvCxnSpPr>
          <p:spPr>
            <a:xfrm rot="17795985">
              <a:off x="3070778" y="1107229"/>
              <a:ext cx="168604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4" name="49 Elipse"/>
            <p:cNvSpPr/>
            <p:nvPr/>
          </p:nvSpPr>
          <p:spPr>
            <a:xfrm>
              <a:off x="4250762" y="312933"/>
              <a:ext cx="81011" cy="81000"/>
            </a:xfrm>
            <a:prstGeom prst="ellipse">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894080"/>
              <a:endParaRPr lang="es-MX" sz="110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65" name="Group 26"/>
          <p:cNvGrpSpPr>
            <a:grpSpLocks noChangeAspect="1"/>
          </p:cNvGrpSpPr>
          <p:nvPr/>
        </p:nvGrpSpPr>
        <p:grpSpPr bwMode="auto">
          <a:xfrm>
            <a:off x="5553152" y="1551366"/>
            <a:ext cx="307160" cy="221286"/>
            <a:chOff x="7873" y="-822"/>
            <a:chExt cx="347" cy="250"/>
          </a:xfrm>
          <a:solidFill>
            <a:schemeClr val="tx2">
              <a:lumMod val="90000"/>
              <a:lumOff val="10000"/>
            </a:schemeClr>
          </a:solidFill>
        </p:grpSpPr>
        <p:sp>
          <p:nvSpPr>
            <p:cNvPr id="66" name="Freeform 28"/>
            <p:cNvSpPr/>
            <p:nvPr/>
          </p:nvSpPr>
          <p:spPr bwMode="auto">
            <a:xfrm>
              <a:off x="7873" y="-780"/>
              <a:ext cx="347" cy="208"/>
            </a:xfrm>
            <a:custGeom>
              <a:avLst/>
              <a:gdLst>
                <a:gd name="T0" fmla="*/ 64 w 3471"/>
                <a:gd name="T1" fmla="*/ 0 h 2082"/>
                <a:gd name="T2" fmla="*/ 3407 w 3471"/>
                <a:gd name="T3" fmla="*/ 0 h 2082"/>
                <a:gd name="T4" fmla="*/ 3427 w 3471"/>
                <a:gd name="T5" fmla="*/ 3 h 2082"/>
                <a:gd name="T6" fmla="*/ 3445 w 3471"/>
                <a:gd name="T7" fmla="*/ 13 h 2082"/>
                <a:gd name="T8" fmla="*/ 3459 w 3471"/>
                <a:gd name="T9" fmla="*/ 27 h 2082"/>
                <a:gd name="T10" fmla="*/ 3468 w 3471"/>
                <a:gd name="T11" fmla="*/ 44 h 2082"/>
                <a:gd name="T12" fmla="*/ 3471 w 3471"/>
                <a:gd name="T13" fmla="*/ 64 h 2082"/>
                <a:gd name="T14" fmla="*/ 3471 w 3471"/>
                <a:gd name="T15" fmla="*/ 2018 h 2082"/>
                <a:gd name="T16" fmla="*/ 3468 w 3471"/>
                <a:gd name="T17" fmla="*/ 2037 h 2082"/>
                <a:gd name="T18" fmla="*/ 3459 w 3471"/>
                <a:gd name="T19" fmla="*/ 2055 h 2082"/>
                <a:gd name="T20" fmla="*/ 3445 w 3471"/>
                <a:gd name="T21" fmla="*/ 2069 h 2082"/>
                <a:gd name="T22" fmla="*/ 3427 w 3471"/>
                <a:gd name="T23" fmla="*/ 2079 h 2082"/>
                <a:gd name="T24" fmla="*/ 3407 w 3471"/>
                <a:gd name="T25" fmla="*/ 2082 h 2082"/>
                <a:gd name="T26" fmla="*/ 64 w 3471"/>
                <a:gd name="T27" fmla="*/ 2082 h 2082"/>
                <a:gd name="T28" fmla="*/ 44 w 3471"/>
                <a:gd name="T29" fmla="*/ 2079 h 2082"/>
                <a:gd name="T30" fmla="*/ 27 w 3471"/>
                <a:gd name="T31" fmla="*/ 2069 h 2082"/>
                <a:gd name="T32" fmla="*/ 13 w 3471"/>
                <a:gd name="T33" fmla="*/ 2055 h 2082"/>
                <a:gd name="T34" fmla="*/ 3 w 3471"/>
                <a:gd name="T35" fmla="*/ 2037 h 2082"/>
                <a:gd name="T36" fmla="*/ 0 w 3471"/>
                <a:gd name="T37" fmla="*/ 2018 h 2082"/>
                <a:gd name="T38" fmla="*/ 0 w 3471"/>
                <a:gd name="T39" fmla="*/ 1755 h 2082"/>
                <a:gd name="T40" fmla="*/ 2 w 3471"/>
                <a:gd name="T41" fmla="*/ 1737 h 2082"/>
                <a:gd name="T42" fmla="*/ 9 w 3471"/>
                <a:gd name="T43" fmla="*/ 1723 h 2082"/>
                <a:gd name="T44" fmla="*/ 19 w 3471"/>
                <a:gd name="T45" fmla="*/ 1710 h 2082"/>
                <a:gd name="T46" fmla="*/ 32 w 3471"/>
                <a:gd name="T47" fmla="*/ 1699 h 2082"/>
                <a:gd name="T48" fmla="*/ 47 w 3471"/>
                <a:gd name="T49" fmla="*/ 1693 h 2082"/>
                <a:gd name="T50" fmla="*/ 64 w 3471"/>
                <a:gd name="T51" fmla="*/ 1691 h 2082"/>
                <a:gd name="T52" fmla="*/ 81 w 3471"/>
                <a:gd name="T53" fmla="*/ 1693 h 2082"/>
                <a:gd name="T54" fmla="*/ 96 w 3471"/>
                <a:gd name="T55" fmla="*/ 1699 h 2082"/>
                <a:gd name="T56" fmla="*/ 110 w 3471"/>
                <a:gd name="T57" fmla="*/ 1710 h 2082"/>
                <a:gd name="T58" fmla="*/ 119 w 3471"/>
                <a:gd name="T59" fmla="*/ 1723 h 2082"/>
                <a:gd name="T60" fmla="*/ 126 w 3471"/>
                <a:gd name="T61" fmla="*/ 1737 h 2082"/>
                <a:gd name="T62" fmla="*/ 128 w 3471"/>
                <a:gd name="T63" fmla="*/ 1755 h 2082"/>
                <a:gd name="T64" fmla="*/ 128 w 3471"/>
                <a:gd name="T65" fmla="*/ 1953 h 2082"/>
                <a:gd name="T66" fmla="*/ 3343 w 3471"/>
                <a:gd name="T67" fmla="*/ 1953 h 2082"/>
                <a:gd name="T68" fmla="*/ 3343 w 3471"/>
                <a:gd name="T69" fmla="*/ 128 h 2082"/>
                <a:gd name="T70" fmla="*/ 128 w 3471"/>
                <a:gd name="T71" fmla="*/ 128 h 2082"/>
                <a:gd name="T72" fmla="*/ 128 w 3471"/>
                <a:gd name="T73" fmla="*/ 327 h 2082"/>
                <a:gd name="T74" fmla="*/ 126 w 3471"/>
                <a:gd name="T75" fmla="*/ 344 h 2082"/>
                <a:gd name="T76" fmla="*/ 119 w 3471"/>
                <a:gd name="T77" fmla="*/ 359 h 2082"/>
                <a:gd name="T78" fmla="*/ 110 w 3471"/>
                <a:gd name="T79" fmla="*/ 372 h 2082"/>
                <a:gd name="T80" fmla="*/ 96 w 3471"/>
                <a:gd name="T81" fmla="*/ 382 h 2082"/>
                <a:gd name="T82" fmla="*/ 81 w 3471"/>
                <a:gd name="T83" fmla="*/ 388 h 2082"/>
                <a:gd name="T84" fmla="*/ 64 w 3471"/>
                <a:gd name="T85" fmla="*/ 391 h 2082"/>
                <a:gd name="T86" fmla="*/ 47 w 3471"/>
                <a:gd name="T87" fmla="*/ 388 h 2082"/>
                <a:gd name="T88" fmla="*/ 32 w 3471"/>
                <a:gd name="T89" fmla="*/ 382 h 2082"/>
                <a:gd name="T90" fmla="*/ 19 w 3471"/>
                <a:gd name="T91" fmla="*/ 372 h 2082"/>
                <a:gd name="T92" fmla="*/ 9 w 3471"/>
                <a:gd name="T93" fmla="*/ 359 h 2082"/>
                <a:gd name="T94" fmla="*/ 2 w 3471"/>
                <a:gd name="T95" fmla="*/ 344 h 2082"/>
                <a:gd name="T96" fmla="*/ 0 w 3471"/>
                <a:gd name="T97" fmla="*/ 327 h 2082"/>
                <a:gd name="T98" fmla="*/ 0 w 3471"/>
                <a:gd name="T99" fmla="*/ 64 h 2082"/>
                <a:gd name="T100" fmla="*/ 3 w 3471"/>
                <a:gd name="T101" fmla="*/ 44 h 2082"/>
                <a:gd name="T102" fmla="*/ 13 w 3471"/>
                <a:gd name="T103" fmla="*/ 27 h 2082"/>
                <a:gd name="T104" fmla="*/ 27 w 3471"/>
                <a:gd name="T105" fmla="*/ 13 h 2082"/>
                <a:gd name="T106" fmla="*/ 44 w 3471"/>
                <a:gd name="T107" fmla="*/ 3 h 2082"/>
                <a:gd name="T108" fmla="*/ 64 w 3471"/>
                <a:gd name="T109" fmla="*/ 0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71" h="2082">
                  <a:moveTo>
                    <a:pt x="64" y="0"/>
                  </a:moveTo>
                  <a:lnTo>
                    <a:pt x="3407" y="0"/>
                  </a:lnTo>
                  <a:lnTo>
                    <a:pt x="3427" y="3"/>
                  </a:lnTo>
                  <a:lnTo>
                    <a:pt x="3445" y="13"/>
                  </a:lnTo>
                  <a:lnTo>
                    <a:pt x="3459" y="27"/>
                  </a:lnTo>
                  <a:lnTo>
                    <a:pt x="3468" y="44"/>
                  </a:lnTo>
                  <a:lnTo>
                    <a:pt x="3471" y="64"/>
                  </a:lnTo>
                  <a:lnTo>
                    <a:pt x="3471" y="2018"/>
                  </a:lnTo>
                  <a:lnTo>
                    <a:pt x="3468" y="2037"/>
                  </a:lnTo>
                  <a:lnTo>
                    <a:pt x="3459" y="2055"/>
                  </a:lnTo>
                  <a:lnTo>
                    <a:pt x="3445" y="2069"/>
                  </a:lnTo>
                  <a:lnTo>
                    <a:pt x="3427" y="2079"/>
                  </a:lnTo>
                  <a:lnTo>
                    <a:pt x="3407" y="2082"/>
                  </a:lnTo>
                  <a:lnTo>
                    <a:pt x="64" y="2082"/>
                  </a:lnTo>
                  <a:lnTo>
                    <a:pt x="44" y="2079"/>
                  </a:lnTo>
                  <a:lnTo>
                    <a:pt x="27" y="2069"/>
                  </a:lnTo>
                  <a:lnTo>
                    <a:pt x="13" y="2055"/>
                  </a:lnTo>
                  <a:lnTo>
                    <a:pt x="3" y="2037"/>
                  </a:lnTo>
                  <a:lnTo>
                    <a:pt x="0" y="2018"/>
                  </a:lnTo>
                  <a:lnTo>
                    <a:pt x="0" y="1755"/>
                  </a:lnTo>
                  <a:lnTo>
                    <a:pt x="2" y="1737"/>
                  </a:lnTo>
                  <a:lnTo>
                    <a:pt x="9" y="1723"/>
                  </a:lnTo>
                  <a:lnTo>
                    <a:pt x="19" y="1710"/>
                  </a:lnTo>
                  <a:lnTo>
                    <a:pt x="32" y="1699"/>
                  </a:lnTo>
                  <a:lnTo>
                    <a:pt x="47" y="1693"/>
                  </a:lnTo>
                  <a:lnTo>
                    <a:pt x="64" y="1691"/>
                  </a:lnTo>
                  <a:lnTo>
                    <a:pt x="81" y="1693"/>
                  </a:lnTo>
                  <a:lnTo>
                    <a:pt x="96" y="1699"/>
                  </a:lnTo>
                  <a:lnTo>
                    <a:pt x="110" y="1710"/>
                  </a:lnTo>
                  <a:lnTo>
                    <a:pt x="119" y="1723"/>
                  </a:lnTo>
                  <a:lnTo>
                    <a:pt x="126" y="1737"/>
                  </a:lnTo>
                  <a:lnTo>
                    <a:pt x="128" y="1755"/>
                  </a:lnTo>
                  <a:lnTo>
                    <a:pt x="128" y="1953"/>
                  </a:lnTo>
                  <a:lnTo>
                    <a:pt x="3343" y="1953"/>
                  </a:lnTo>
                  <a:lnTo>
                    <a:pt x="3343" y="128"/>
                  </a:lnTo>
                  <a:lnTo>
                    <a:pt x="128" y="128"/>
                  </a:lnTo>
                  <a:lnTo>
                    <a:pt x="128" y="327"/>
                  </a:lnTo>
                  <a:lnTo>
                    <a:pt x="126" y="344"/>
                  </a:lnTo>
                  <a:lnTo>
                    <a:pt x="119" y="359"/>
                  </a:lnTo>
                  <a:lnTo>
                    <a:pt x="110" y="372"/>
                  </a:lnTo>
                  <a:lnTo>
                    <a:pt x="96" y="382"/>
                  </a:lnTo>
                  <a:lnTo>
                    <a:pt x="81" y="388"/>
                  </a:lnTo>
                  <a:lnTo>
                    <a:pt x="64" y="391"/>
                  </a:lnTo>
                  <a:lnTo>
                    <a:pt x="47" y="388"/>
                  </a:lnTo>
                  <a:lnTo>
                    <a:pt x="32" y="382"/>
                  </a:lnTo>
                  <a:lnTo>
                    <a:pt x="19" y="372"/>
                  </a:lnTo>
                  <a:lnTo>
                    <a:pt x="9" y="359"/>
                  </a:lnTo>
                  <a:lnTo>
                    <a:pt x="2" y="344"/>
                  </a:lnTo>
                  <a:lnTo>
                    <a:pt x="0" y="327"/>
                  </a:lnTo>
                  <a:lnTo>
                    <a:pt x="0" y="64"/>
                  </a:lnTo>
                  <a:lnTo>
                    <a:pt x="3" y="44"/>
                  </a:lnTo>
                  <a:lnTo>
                    <a:pt x="13" y="27"/>
                  </a:lnTo>
                  <a:lnTo>
                    <a:pt x="27" y="13"/>
                  </a:lnTo>
                  <a:lnTo>
                    <a:pt x="44" y="3"/>
                  </a:lnTo>
                  <a:lnTo>
                    <a:pt x="64"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67" name="Freeform 29"/>
            <p:cNvSpPr>
              <a:spLocks noEditPoints="1"/>
            </p:cNvSpPr>
            <p:nvPr/>
          </p:nvSpPr>
          <p:spPr bwMode="auto">
            <a:xfrm>
              <a:off x="8006" y="-746"/>
              <a:ext cx="139" cy="140"/>
            </a:xfrm>
            <a:custGeom>
              <a:avLst/>
              <a:gdLst>
                <a:gd name="T0" fmla="*/ 575 w 1395"/>
                <a:gd name="T1" fmla="*/ 141 h 1396"/>
                <a:gd name="T2" fmla="*/ 411 w 1395"/>
                <a:gd name="T3" fmla="*/ 206 h 1396"/>
                <a:gd name="T4" fmla="*/ 275 w 1395"/>
                <a:gd name="T5" fmla="*/ 316 h 1396"/>
                <a:gd name="T6" fmla="*/ 178 w 1395"/>
                <a:gd name="T7" fmla="*/ 462 h 1396"/>
                <a:gd name="T8" fmla="*/ 131 w 1395"/>
                <a:gd name="T9" fmla="*/ 636 h 1396"/>
                <a:gd name="T10" fmla="*/ 141 w 1395"/>
                <a:gd name="T11" fmla="*/ 820 h 1396"/>
                <a:gd name="T12" fmla="*/ 206 w 1395"/>
                <a:gd name="T13" fmla="*/ 985 h 1396"/>
                <a:gd name="T14" fmla="*/ 316 w 1395"/>
                <a:gd name="T15" fmla="*/ 1120 h 1396"/>
                <a:gd name="T16" fmla="*/ 463 w 1395"/>
                <a:gd name="T17" fmla="*/ 1216 h 1396"/>
                <a:gd name="T18" fmla="*/ 636 w 1395"/>
                <a:gd name="T19" fmla="*/ 1264 h 1396"/>
                <a:gd name="T20" fmla="*/ 819 w 1395"/>
                <a:gd name="T21" fmla="*/ 1255 h 1396"/>
                <a:gd name="T22" fmla="*/ 985 w 1395"/>
                <a:gd name="T23" fmla="*/ 1190 h 1396"/>
                <a:gd name="T24" fmla="*/ 1120 w 1395"/>
                <a:gd name="T25" fmla="*/ 1080 h 1396"/>
                <a:gd name="T26" fmla="*/ 1217 w 1395"/>
                <a:gd name="T27" fmla="*/ 933 h 1396"/>
                <a:gd name="T28" fmla="*/ 1264 w 1395"/>
                <a:gd name="T29" fmla="*/ 760 h 1396"/>
                <a:gd name="T30" fmla="*/ 1254 w 1395"/>
                <a:gd name="T31" fmla="*/ 575 h 1396"/>
                <a:gd name="T32" fmla="*/ 1189 w 1395"/>
                <a:gd name="T33" fmla="*/ 410 h 1396"/>
                <a:gd name="T34" fmla="*/ 1080 w 1395"/>
                <a:gd name="T35" fmla="*/ 274 h 1396"/>
                <a:gd name="T36" fmla="*/ 932 w 1395"/>
                <a:gd name="T37" fmla="*/ 178 h 1396"/>
                <a:gd name="T38" fmla="*/ 760 w 1395"/>
                <a:gd name="T39" fmla="*/ 132 h 1396"/>
                <a:gd name="T40" fmla="*/ 765 w 1395"/>
                <a:gd name="T41" fmla="*/ 4 h 1396"/>
                <a:gd name="T42" fmla="*/ 955 w 1395"/>
                <a:gd name="T43" fmla="*/ 49 h 1396"/>
                <a:gd name="T44" fmla="*/ 1120 w 1395"/>
                <a:gd name="T45" fmla="*/ 142 h 1396"/>
                <a:gd name="T46" fmla="*/ 1253 w 1395"/>
                <a:gd name="T47" fmla="*/ 276 h 1396"/>
                <a:gd name="T48" fmla="*/ 1347 w 1395"/>
                <a:gd name="T49" fmla="*/ 441 h 1396"/>
                <a:gd name="T50" fmla="*/ 1392 w 1395"/>
                <a:gd name="T51" fmla="*/ 631 h 1396"/>
                <a:gd name="T52" fmla="*/ 1384 w 1395"/>
                <a:gd name="T53" fmla="*/ 830 h 1396"/>
                <a:gd name="T54" fmla="*/ 1321 w 1395"/>
                <a:gd name="T55" fmla="*/ 1013 h 1396"/>
                <a:gd name="T56" fmla="*/ 1213 w 1395"/>
                <a:gd name="T57" fmla="*/ 1168 h 1396"/>
                <a:gd name="T58" fmla="*/ 1068 w 1395"/>
                <a:gd name="T59" fmla="*/ 1289 h 1396"/>
                <a:gd name="T60" fmla="*/ 894 w 1395"/>
                <a:gd name="T61" fmla="*/ 1368 h 1396"/>
                <a:gd name="T62" fmla="*/ 698 w 1395"/>
                <a:gd name="T63" fmla="*/ 1396 h 1396"/>
                <a:gd name="T64" fmla="*/ 502 w 1395"/>
                <a:gd name="T65" fmla="*/ 1368 h 1396"/>
                <a:gd name="T66" fmla="*/ 328 w 1395"/>
                <a:gd name="T67" fmla="*/ 1289 h 1396"/>
                <a:gd name="T68" fmla="*/ 182 w 1395"/>
                <a:gd name="T69" fmla="*/ 1168 h 1396"/>
                <a:gd name="T70" fmla="*/ 75 w 1395"/>
                <a:gd name="T71" fmla="*/ 1013 h 1396"/>
                <a:gd name="T72" fmla="*/ 13 w 1395"/>
                <a:gd name="T73" fmla="*/ 830 h 1396"/>
                <a:gd name="T74" fmla="*/ 3 w 1395"/>
                <a:gd name="T75" fmla="*/ 631 h 1396"/>
                <a:gd name="T76" fmla="*/ 49 w 1395"/>
                <a:gd name="T77" fmla="*/ 441 h 1396"/>
                <a:gd name="T78" fmla="*/ 142 w 1395"/>
                <a:gd name="T79" fmla="*/ 276 h 1396"/>
                <a:gd name="T80" fmla="*/ 275 w 1395"/>
                <a:gd name="T81" fmla="*/ 142 h 1396"/>
                <a:gd name="T82" fmla="*/ 442 w 1395"/>
                <a:gd name="T83" fmla="*/ 49 h 1396"/>
                <a:gd name="T84" fmla="*/ 630 w 1395"/>
                <a:gd name="T85" fmla="*/ 4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5" h="1396">
                  <a:moveTo>
                    <a:pt x="698" y="128"/>
                  </a:moveTo>
                  <a:lnTo>
                    <a:pt x="636" y="132"/>
                  </a:lnTo>
                  <a:lnTo>
                    <a:pt x="575" y="141"/>
                  </a:lnTo>
                  <a:lnTo>
                    <a:pt x="517" y="157"/>
                  </a:lnTo>
                  <a:lnTo>
                    <a:pt x="463" y="178"/>
                  </a:lnTo>
                  <a:lnTo>
                    <a:pt x="411" y="206"/>
                  </a:lnTo>
                  <a:lnTo>
                    <a:pt x="362" y="238"/>
                  </a:lnTo>
                  <a:lnTo>
                    <a:pt x="316" y="274"/>
                  </a:lnTo>
                  <a:lnTo>
                    <a:pt x="275" y="316"/>
                  </a:lnTo>
                  <a:lnTo>
                    <a:pt x="238" y="362"/>
                  </a:lnTo>
                  <a:lnTo>
                    <a:pt x="206" y="410"/>
                  </a:lnTo>
                  <a:lnTo>
                    <a:pt x="178" y="462"/>
                  </a:lnTo>
                  <a:lnTo>
                    <a:pt x="157" y="518"/>
                  </a:lnTo>
                  <a:lnTo>
                    <a:pt x="141" y="575"/>
                  </a:lnTo>
                  <a:lnTo>
                    <a:pt x="131" y="636"/>
                  </a:lnTo>
                  <a:lnTo>
                    <a:pt x="128" y="698"/>
                  </a:lnTo>
                  <a:lnTo>
                    <a:pt x="131" y="760"/>
                  </a:lnTo>
                  <a:lnTo>
                    <a:pt x="141" y="820"/>
                  </a:lnTo>
                  <a:lnTo>
                    <a:pt x="157" y="878"/>
                  </a:lnTo>
                  <a:lnTo>
                    <a:pt x="178" y="933"/>
                  </a:lnTo>
                  <a:lnTo>
                    <a:pt x="206" y="985"/>
                  </a:lnTo>
                  <a:lnTo>
                    <a:pt x="238" y="1034"/>
                  </a:lnTo>
                  <a:lnTo>
                    <a:pt x="275" y="1080"/>
                  </a:lnTo>
                  <a:lnTo>
                    <a:pt x="316" y="1120"/>
                  </a:lnTo>
                  <a:lnTo>
                    <a:pt x="362" y="1158"/>
                  </a:lnTo>
                  <a:lnTo>
                    <a:pt x="411" y="1190"/>
                  </a:lnTo>
                  <a:lnTo>
                    <a:pt x="463" y="1216"/>
                  </a:lnTo>
                  <a:lnTo>
                    <a:pt x="517" y="1239"/>
                  </a:lnTo>
                  <a:lnTo>
                    <a:pt x="575" y="1255"/>
                  </a:lnTo>
                  <a:lnTo>
                    <a:pt x="636" y="1264"/>
                  </a:lnTo>
                  <a:lnTo>
                    <a:pt x="698" y="1268"/>
                  </a:lnTo>
                  <a:lnTo>
                    <a:pt x="760" y="1264"/>
                  </a:lnTo>
                  <a:lnTo>
                    <a:pt x="819" y="1255"/>
                  </a:lnTo>
                  <a:lnTo>
                    <a:pt x="878" y="1239"/>
                  </a:lnTo>
                  <a:lnTo>
                    <a:pt x="932" y="1216"/>
                  </a:lnTo>
                  <a:lnTo>
                    <a:pt x="985" y="1190"/>
                  </a:lnTo>
                  <a:lnTo>
                    <a:pt x="1034" y="1158"/>
                  </a:lnTo>
                  <a:lnTo>
                    <a:pt x="1080" y="1120"/>
                  </a:lnTo>
                  <a:lnTo>
                    <a:pt x="1120" y="1080"/>
                  </a:lnTo>
                  <a:lnTo>
                    <a:pt x="1157" y="1034"/>
                  </a:lnTo>
                  <a:lnTo>
                    <a:pt x="1189" y="985"/>
                  </a:lnTo>
                  <a:lnTo>
                    <a:pt x="1217" y="933"/>
                  </a:lnTo>
                  <a:lnTo>
                    <a:pt x="1238" y="878"/>
                  </a:lnTo>
                  <a:lnTo>
                    <a:pt x="1254" y="820"/>
                  </a:lnTo>
                  <a:lnTo>
                    <a:pt x="1264" y="760"/>
                  </a:lnTo>
                  <a:lnTo>
                    <a:pt x="1267" y="698"/>
                  </a:lnTo>
                  <a:lnTo>
                    <a:pt x="1264" y="636"/>
                  </a:lnTo>
                  <a:lnTo>
                    <a:pt x="1254" y="575"/>
                  </a:lnTo>
                  <a:lnTo>
                    <a:pt x="1238" y="518"/>
                  </a:lnTo>
                  <a:lnTo>
                    <a:pt x="1217" y="462"/>
                  </a:lnTo>
                  <a:lnTo>
                    <a:pt x="1189" y="410"/>
                  </a:lnTo>
                  <a:lnTo>
                    <a:pt x="1157" y="362"/>
                  </a:lnTo>
                  <a:lnTo>
                    <a:pt x="1120" y="316"/>
                  </a:lnTo>
                  <a:lnTo>
                    <a:pt x="1080" y="274"/>
                  </a:lnTo>
                  <a:lnTo>
                    <a:pt x="1034" y="238"/>
                  </a:lnTo>
                  <a:lnTo>
                    <a:pt x="985" y="206"/>
                  </a:lnTo>
                  <a:lnTo>
                    <a:pt x="932" y="178"/>
                  </a:lnTo>
                  <a:lnTo>
                    <a:pt x="878" y="157"/>
                  </a:lnTo>
                  <a:lnTo>
                    <a:pt x="819" y="141"/>
                  </a:lnTo>
                  <a:lnTo>
                    <a:pt x="760" y="132"/>
                  </a:lnTo>
                  <a:lnTo>
                    <a:pt x="698" y="128"/>
                  </a:lnTo>
                  <a:close/>
                  <a:moveTo>
                    <a:pt x="698" y="0"/>
                  </a:moveTo>
                  <a:lnTo>
                    <a:pt x="765" y="4"/>
                  </a:lnTo>
                  <a:lnTo>
                    <a:pt x="830" y="13"/>
                  </a:lnTo>
                  <a:lnTo>
                    <a:pt x="894" y="28"/>
                  </a:lnTo>
                  <a:lnTo>
                    <a:pt x="955" y="49"/>
                  </a:lnTo>
                  <a:lnTo>
                    <a:pt x="1012" y="75"/>
                  </a:lnTo>
                  <a:lnTo>
                    <a:pt x="1068" y="106"/>
                  </a:lnTo>
                  <a:lnTo>
                    <a:pt x="1120" y="142"/>
                  </a:lnTo>
                  <a:lnTo>
                    <a:pt x="1168" y="183"/>
                  </a:lnTo>
                  <a:lnTo>
                    <a:pt x="1213" y="228"/>
                  </a:lnTo>
                  <a:lnTo>
                    <a:pt x="1253" y="276"/>
                  </a:lnTo>
                  <a:lnTo>
                    <a:pt x="1290" y="328"/>
                  </a:lnTo>
                  <a:lnTo>
                    <a:pt x="1321" y="383"/>
                  </a:lnTo>
                  <a:lnTo>
                    <a:pt x="1347" y="441"/>
                  </a:lnTo>
                  <a:lnTo>
                    <a:pt x="1368" y="502"/>
                  </a:lnTo>
                  <a:lnTo>
                    <a:pt x="1384" y="566"/>
                  </a:lnTo>
                  <a:lnTo>
                    <a:pt x="1392" y="631"/>
                  </a:lnTo>
                  <a:lnTo>
                    <a:pt x="1395" y="698"/>
                  </a:lnTo>
                  <a:lnTo>
                    <a:pt x="1392" y="765"/>
                  </a:lnTo>
                  <a:lnTo>
                    <a:pt x="1384" y="830"/>
                  </a:lnTo>
                  <a:lnTo>
                    <a:pt x="1368" y="893"/>
                  </a:lnTo>
                  <a:lnTo>
                    <a:pt x="1347" y="954"/>
                  </a:lnTo>
                  <a:lnTo>
                    <a:pt x="1321" y="1013"/>
                  </a:lnTo>
                  <a:lnTo>
                    <a:pt x="1290" y="1068"/>
                  </a:lnTo>
                  <a:lnTo>
                    <a:pt x="1253" y="1119"/>
                  </a:lnTo>
                  <a:lnTo>
                    <a:pt x="1213" y="1168"/>
                  </a:lnTo>
                  <a:lnTo>
                    <a:pt x="1168" y="1213"/>
                  </a:lnTo>
                  <a:lnTo>
                    <a:pt x="1120" y="1254"/>
                  </a:lnTo>
                  <a:lnTo>
                    <a:pt x="1068" y="1289"/>
                  </a:lnTo>
                  <a:lnTo>
                    <a:pt x="1012" y="1321"/>
                  </a:lnTo>
                  <a:lnTo>
                    <a:pt x="955" y="1346"/>
                  </a:lnTo>
                  <a:lnTo>
                    <a:pt x="894" y="1368"/>
                  </a:lnTo>
                  <a:lnTo>
                    <a:pt x="830" y="1383"/>
                  </a:lnTo>
                  <a:lnTo>
                    <a:pt x="765" y="1392"/>
                  </a:lnTo>
                  <a:lnTo>
                    <a:pt x="698" y="1396"/>
                  </a:lnTo>
                  <a:lnTo>
                    <a:pt x="630" y="1392"/>
                  </a:lnTo>
                  <a:lnTo>
                    <a:pt x="565" y="1383"/>
                  </a:lnTo>
                  <a:lnTo>
                    <a:pt x="502" y="1368"/>
                  </a:lnTo>
                  <a:lnTo>
                    <a:pt x="442" y="1346"/>
                  </a:lnTo>
                  <a:lnTo>
                    <a:pt x="383" y="1321"/>
                  </a:lnTo>
                  <a:lnTo>
                    <a:pt x="328" y="1289"/>
                  </a:lnTo>
                  <a:lnTo>
                    <a:pt x="275" y="1254"/>
                  </a:lnTo>
                  <a:lnTo>
                    <a:pt x="227" y="1213"/>
                  </a:lnTo>
                  <a:lnTo>
                    <a:pt x="182" y="1168"/>
                  </a:lnTo>
                  <a:lnTo>
                    <a:pt x="142" y="1119"/>
                  </a:lnTo>
                  <a:lnTo>
                    <a:pt x="107" y="1068"/>
                  </a:lnTo>
                  <a:lnTo>
                    <a:pt x="75" y="1013"/>
                  </a:lnTo>
                  <a:lnTo>
                    <a:pt x="49" y="954"/>
                  </a:lnTo>
                  <a:lnTo>
                    <a:pt x="28" y="893"/>
                  </a:lnTo>
                  <a:lnTo>
                    <a:pt x="13" y="830"/>
                  </a:lnTo>
                  <a:lnTo>
                    <a:pt x="3" y="765"/>
                  </a:lnTo>
                  <a:lnTo>
                    <a:pt x="0" y="698"/>
                  </a:lnTo>
                  <a:lnTo>
                    <a:pt x="3" y="631"/>
                  </a:lnTo>
                  <a:lnTo>
                    <a:pt x="13" y="566"/>
                  </a:lnTo>
                  <a:lnTo>
                    <a:pt x="28" y="502"/>
                  </a:lnTo>
                  <a:lnTo>
                    <a:pt x="49" y="441"/>
                  </a:lnTo>
                  <a:lnTo>
                    <a:pt x="75" y="383"/>
                  </a:lnTo>
                  <a:lnTo>
                    <a:pt x="107" y="328"/>
                  </a:lnTo>
                  <a:lnTo>
                    <a:pt x="142" y="276"/>
                  </a:lnTo>
                  <a:lnTo>
                    <a:pt x="182" y="228"/>
                  </a:lnTo>
                  <a:lnTo>
                    <a:pt x="227" y="183"/>
                  </a:lnTo>
                  <a:lnTo>
                    <a:pt x="275" y="142"/>
                  </a:lnTo>
                  <a:lnTo>
                    <a:pt x="328" y="106"/>
                  </a:lnTo>
                  <a:lnTo>
                    <a:pt x="383" y="75"/>
                  </a:lnTo>
                  <a:lnTo>
                    <a:pt x="442" y="49"/>
                  </a:lnTo>
                  <a:lnTo>
                    <a:pt x="502" y="28"/>
                  </a:lnTo>
                  <a:lnTo>
                    <a:pt x="565" y="13"/>
                  </a:lnTo>
                  <a:lnTo>
                    <a:pt x="630" y="4"/>
                  </a:lnTo>
                  <a:lnTo>
                    <a:pt x="698"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68" name="Freeform 30"/>
            <p:cNvSpPr/>
            <p:nvPr/>
          </p:nvSpPr>
          <p:spPr bwMode="auto">
            <a:xfrm>
              <a:off x="8035" y="-717"/>
              <a:ext cx="47" cy="47"/>
            </a:xfrm>
            <a:custGeom>
              <a:avLst/>
              <a:gdLst>
                <a:gd name="T0" fmla="*/ 405 w 469"/>
                <a:gd name="T1" fmla="*/ 0 h 468"/>
                <a:gd name="T2" fmla="*/ 425 w 469"/>
                <a:gd name="T3" fmla="*/ 3 h 468"/>
                <a:gd name="T4" fmla="*/ 443 w 469"/>
                <a:gd name="T5" fmla="*/ 11 h 468"/>
                <a:gd name="T6" fmla="*/ 456 w 469"/>
                <a:gd name="T7" fmla="*/ 25 h 468"/>
                <a:gd name="T8" fmla="*/ 465 w 469"/>
                <a:gd name="T9" fmla="*/ 42 h 468"/>
                <a:gd name="T10" fmla="*/ 469 w 469"/>
                <a:gd name="T11" fmla="*/ 63 h 468"/>
                <a:gd name="T12" fmla="*/ 467 w 469"/>
                <a:gd name="T13" fmla="*/ 80 h 468"/>
                <a:gd name="T14" fmla="*/ 460 w 469"/>
                <a:gd name="T15" fmla="*/ 96 h 468"/>
                <a:gd name="T16" fmla="*/ 449 w 469"/>
                <a:gd name="T17" fmla="*/ 108 h 468"/>
                <a:gd name="T18" fmla="*/ 437 w 469"/>
                <a:gd name="T19" fmla="*/ 118 h 468"/>
                <a:gd name="T20" fmla="*/ 422 w 469"/>
                <a:gd name="T21" fmla="*/ 124 h 468"/>
                <a:gd name="T22" fmla="*/ 405 w 469"/>
                <a:gd name="T23" fmla="*/ 127 h 468"/>
                <a:gd name="T24" fmla="*/ 364 w 469"/>
                <a:gd name="T25" fmla="*/ 130 h 468"/>
                <a:gd name="T26" fmla="*/ 325 w 469"/>
                <a:gd name="T27" fmla="*/ 138 h 468"/>
                <a:gd name="T28" fmla="*/ 288 w 469"/>
                <a:gd name="T29" fmla="*/ 153 h 468"/>
                <a:gd name="T30" fmla="*/ 254 w 469"/>
                <a:gd name="T31" fmla="*/ 171 h 468"/>
                <a:gd name="T32" fmla="*/ 223 w 469"/>
                <a:gd name="T33" fmla="*/ 195 h 468"/>
                <a:gd name="T34" fmla="*/ 196 w 469"/>
                <a:gd name="T35" fmla="*/ 223 h 468"/>
                <a:gd name="T36" fmla="*/ 172 w 469"/>
                <a:gd name="T37" fmla="*/ 254 h 468"/>
                <a:gd name="T38" fmla="*/ 154 w 469"/>
                <a:gd name="T39" fmla="*/ 288 h 468"/>
                <a:gd name="T40" fmla="*/ 140 w 469"/>
                <a:gd name="T41" fmla="*/ 324 h 468"/>
                <a:gd name="T42" fmla="*/ 131 w 469"/>
                <a:gd name="T43" fmla="*/ 363 h 468"/>
                <a:gd name="T44" fmla="*/ 128 w 469"/>
                <a:gd name="T45" fmla="*/ 404 h 468"/>
                <a:gd name="T46" fmla="*/ 125 w 469"/>
                <a:gd name="T47" fmla="*/ 421 h 468"/>
                <a:gd name="T48" fmla="*/ 119 w 469"/>
                <a:gd name="T49" fmla="*/ 436 h 468"/>
                <a:gd name="T50" fmla="*/ 109 w 469"/>
                <a:gd name="T51" fmla="*/ 449 h 468"/>
                <a:gd name="T52" fmla="*/ 96 w 469"/>
                <a:gd name="T53" fmla="*/ 459 h 468"/>
                <a:gd name="T54" fmla="*/ 81 w 469"/>
                <a:gd name="T55" fmla="*/ 466 h 468"/>
                <a:gd name="T56" fmla="*/ 64 w 469"/>
                <a:gd name="T57" fmla="*/ 468 h 468"/>
                <a:gd name="T58" fmla="*/ 44 w 469"/>
                <a:gd name="T59" fmla="*/ 465 h 468"/>
                <a:gd name="T60" fmla="*/ 26 w 469"/>
                <a:gd name="T61" fmla="*/ 455 h 468"/>
                <a:gd name="T62" fmla="*/ 12 w 469"/>
                <a:gd name="T63" fmla="*/ 441 h 468"/>
                <a:gd name="T64" fmla="*/ 4 w 469"/>
                <a:gd name="T65" fmla="*/ 424 h 468"/>
                <a:gd name="T66" fmla="*/ 0 w 469"/>
                <a:gd name="T67" fmla="*/ 404 h 468"/>
                <a:gd name="T68" fmla="*/ 4 w 469"/>
                <a:gd name="T69" fmla="*/ 353 h 468"/>
                <a:gd name="T70" fmla="*/ 12 w 469"/>
                <a:gd name="T71" fmla="*/ 305 h 468"/>
                <a:gd name="T72" fmla="*/ 27 w 469"/>
                <a:gd name="T73" fmla="*/ 258 h 468"/>
                <a:gd name="T74" fmla="*/ 47 w 469"/>
                <a:gd name="T75" fmla="*/ 214 h 468"/>
                <a:gd name="T76" fmla="*/ 73 w 469"/>
                <a:gd name="T77" fmla="*/ 172 h 468"/>
                <a:gd name="T78" fmla="*/ 103 w 469"/>
                <a:gd name="T79" fmla="*/ 135 h 468"/>
                <a:gd name="T80" fmla="*/ 136 w 469"/>
                <a:gd name="T81" fmla="*/ 101 h 468"/>
                <a:gd name="T82" fmla="*/ 173 w 469"/>
                <a:gd name="T83" fmla="*/ 72 h 468"/>
                <a:gd name="T84" fmla="*/ 215 w 469"/>
                <a:gd name="T85" fmla="*/ 47 h 468"/>
                <a:gd name="T86" fmla="*/ 259 w 469"/>
                <a:gd name="T87" fmla="*/ 26 h 468"/>
                <a:gd name="T88" fmla="*/ 305 w 469"/>
                <a:gd name="T89" fmla="*/ 11 h 468"/>
                <a:gd name="T90" fmla="*/ 355 w 469"/>
                <a:gd name="T91" fmla="*/ 3 h 468"/>
                <a:gd name="T92" fmla="*/ 405 w 469"/>
                <a:gd name="T9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 h="468">
                  <a:moveTo>
                    <a:pt x="405" y="0"/>
                  </a:moveTo>
                  <a:lnTo>
                    <a:pt x="425" y="3"/>
                  </a:lnTo>
                  <a:lnTo>
                    <a:pt x="443" y="11"/>
                  </a:lnTo>
                  <a:lnTo>
                    <a:pt x="456" y="25"/>
                  </a:lnTo>
                  <a:lnTo>
                    <a:pt x="465" y="42"/>
                  </a:lnTo>
                  <a:lnTo>
                    <a:pt x="469" y="63"/>
                  </a:lnTo>
                  <a:lnTo>
                    <a:pt x="467" y="80"/>
                  </a:lnTo>
                  <a:lnTo>
                    <a:pt x="460" y="96"/>
                  </a:lnTo>
                  <a:lnTo>
                    <a:pt x="449" y="108"/>
                  </a:lnTo>
                  <a:lnTo>
                    <a:pt x="437" y="118"/>
                  </a:lnTo>
                  <a:lnTo>
                    <a:pt x="422" y="124"/>
                  </a:lnTo>
                  <a:lnTo>
                    <a:pt x="405" y="127"/>
                  </a:lnTo>
                  <a:lnTo>
                    <a:pt x="364" y="130"/>
                  </a:lnTo>
                  <a:lnTo>
                    <a:pt x="325" y="138"/>
                  </a:lnTo>
                  <a:lnTo>
                    <a:pt x="288" y="153"/>
                  </a:lnTo>
                  <a:lnTo>
                    <a:pt x="254" y="171"/>
                  </a:lnTo>
                  <a:lnTo>
                    <a:pt x="223" y="195"/>
                  </a:lnTo>
                  <a:lnTo>
                    <a:pt x="196" y="223"/>
                  </a:lnTo>
                  <a:lnTo>
                    <a:pt x="172" y="254"/>
                  </a:lnTo>
                  <a:lnTo>
                    <a:pt x="154" y="288"/>
                  </a:lnTo>
                  <a:lnTo>
                    <a:pt x="140" y="324"/>
                  </a:lnTo>
                  <a:lnTo>
                    <a:pt x="131" y="363"/>
                  </a:lnTo>
                  <a:lnTo>
                    <a:pt x="128" y="404"/>
                  </a:lnTo>
                  <a:lnTo>
                    <a:pt x="125" y="421"/>
                  </a:lnTo>
                  <a:lnTo>
                    <a:pt x="119" y="436"/>
                  </a:lnTo>
                  <a:lnTo>
                    <a:pt x="109" y="449"/>
                  </a:lnTo>
                  <a:lnTo>
                    <a:pt x="96" y="459"/>
                  </a:lnTo>
                  <a:lnTo>
                    <a:pt x="81" y="466"/>
                  </a:lnTo>
                  <a:lnTo>
                    <a:pt x="64" y="468"/>
                  </a:lnTo>
                  <a:lnTo>
                    <a:pt x="44" y="465"/>
                  </a:lnTo>
                  <a:lnTo>
                    <a:pt x="26" y="455"/>
                  </a:lnTo>
                  <a:lnTo>
                    <a:pt x="12" y="441"/>
                  </a:lnTo>
                  <a:lnTo>
                    <a:pt x="4" y="424"/>
                  </a:lnTo>
                  <a:lnTo>
                    <a:pt x="0" y="404"/>
                  </a:lnTo>
                  <a:lnTo>
                    <a:pt x="4" y="353"/>
                  </a:lnTo>
                  <a:lnTo>
                    <a:pt x="12" y="305"/>
                  </a:lnTo>
                  <a:lnTo>
                    <a:pt x="27" y="258"/>
                  </a:lnTo>
                  <a:lnTo>
                    <a:pt x="47" y="214"/>
                  </a:lnTo>
                  <a:lnTo>
                    <a:pt x="73" y="172"/>
                  </a:lnTo>
                  <a:lnTo>
                    <a:pt x="103" y="135"/>
                  </a:lnTo>
                  <a:lnTo>
                    <a:pt x="136" y="101"/>
                  </a:lnTo>
                  <a:lnTo>
                    <a:pt x="173" y="72"/>
                  </a:lnTo>
                  <a:lnTo>
                    <a:pt x="215" y="47"/>
                  </a:lnTo>
                  <a:lnTo>
                    <a:pt x="259" y="26"/>
                  </a:lnTo>
                  <a:lnTo>
                    <a:pt x="305" y="11"/>
                  </a:lnTo>
                  <a:lnTo>
                    <a:pt x="355" y="3"/>
                  </a:lnTo>
                  <a:lnTo>
                    <a:pt x="405"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69" name="Freeform 31"/>
            <p:cNvSpPr/>
            <p:nvPr/>
          </p:nvSpPr>
          <p:spPr bwMode="auto">
            <a:xfrm>
              <a:off x="8151" y="-756"/>
              <a:ext cx="39" cy="18"/>
            </a:xfrm>
            <a:custGeom>
              <a:avLst/>
              <a:gdLst>
                <a:gd name="T0" fmla="*/ 63 w 393"/>
                <a:gd name="T1" fmla="*/ 0 h 179"/>
                <a:gd name="T2" fmla="*/ 329 w 393"/>
                <a:gd name="T3" fmla="*/ 0 h 179"/>
                <a:gd name="T4" fmla="*/ 350 w 393"/>
                <a:gd name="T5" fmla="*/ 4 h 179"/>
                <a:gd name="T6" fmla="*/ 368 w 393"/>
                <a:gd name="T7" fmla="*/ 13 h 179"/>
                <a:gd name="T8" fmla="*/ 382 w 393"/>
                <a:gd name="T9" fmla="*/ 27 h 179"/>
                <a:gd name="T10" fmla="*/ 390 w 393"/>
                <a:gd name="T11" fmla="*/ 45 h 179"/>
                <a:gd name="T12" fmla="*/ 393 w 393"/>
                <a:gd name="T13" fmla="*/ 64 h 179"/>
                <a:gd name="T14" fmla="*/ 393 w 393"/>
                <a:gd name="T15" fmla="*/ 115 h 179"/>
                <a:gd name="T16" fmla="*/ 391 w 393"/>
                <a:gd name="T17" fmla="*/ 132 h 179"/>
                <a:gd name="T18" fmla="*/ 385 w 393"/>
                <a:gd name="T19" fmla="*/ 147 h 179"/>
                <a:gd name="T20" fmla="*/ 375 w 393"/>
                <a:gd name="T21" fmla="*/ 160 h 179"/>
                <a:gd name="T22" fmla="*/ 361 w 393"/>
                <a:gd name="T23" fmla="*/ 171 h 179"/>
                <a:gd name="T24" fmla="*/ 346 w 393"/>
                <a:gd name="T25" fmla="*/ 177 h 179"/>
                <a:gd name="T26" fmla="*/ 329 w 393"/>
                <a:gd name="T27" fmla="*/ 179 h 179"/>
                <a:gd name="T28" fmla="*/ 63 w 393"/>
                <a:gd name="T29" fmla="*/ 179 h 179"/>
                <a:gd name="T30" fmla="*/ 46 w 393"/>
                <a:gd name="T31" fmla="*/ 177 h 179"/>
                <a:gd name="T32" fmla="*/ 31 w 393"/>
                <a:gd name="T33" fmla="*/ 171 h 179"/>
                <a:gd name="T34" fmla="*/ 18 w 393"/>
                <a:gd name="T35" fmla="*/ 160 h 179"/>
                <a:gd name="T36" fmla="*/ 8 w 393"/>
                <a:gd name="T37" fmla="*/ 147 h 179"/>
                <a:gd name="T38" fmla="*/ 2 w 393"/>
                <a:gd name="T39" fmla="*/ 132 h 179"/>
                <a:gd name="T40" fmla="*/ 0 w 393"/>
                <a:gd name="T41" fmla="*/ 115 h 179"/>
                <a:gd name="T42" fmla="*/ 0 w 393"/>
                <a:gd name="T43" fmla="*/ 64 h 179"/>
                <a:gd name="T44" fmla="*/ 2 w 393"/>
                <a:gd name="T45" fmla="*/ 48 h 179"/>
                <a:gd name="T46" fmla="*/ 8 w 393"/>
                <a:gd name="T47" fmla="*/ 32 h 179"/>
                <a:gd name="T48" fmla="*/ 18 w 393"/>
                <a:gd name="T49" fmla="*/ 19 h 179"/>
                <a:gd name="T50" fmla="*/ 31 w 393"/>
                <a:gd name="T51" fmla="*/ 10 h 179"/>
                <a:gd name="T52" fmla="*/ 46 w 393"/>
                <a:gd name="T53" fmla="*/ 3 h 179"/>
                <a:gd name="T54" fmla="*/ 63 w 393"/>
                <a:gd name="T5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3" h="179">
                  <a:moveTo>
                    <a:pt x="63" y="0"/>
                  </a:moveTo>
                  <a:lnTo>
                    <a:pt x="329" y="0"/>
                  </a:lnTo>
                  <a:lnTo>
                    <a:pt x="350" y="4"/>
                  </a:lnTo>
                  <a:lnTo>
                    <a:pt x="368" y="13"/>
                  </a:lnTo>
                  <a:lnTo>
                    <a:pt x="382" y="27"/>
                  </a:lnTo>
                  <a:lnTo>
                    <a:pt x="390" y="45"/>
                  </a:lnTo>
                  <a:lnTo>
                    <a:pt x="393" y="64"/>
                  </a:lnTo>
                  <a:lnTo>
                    <a:pt x="393" y="115"/>
                  </a:lnTo>
                  <a:lnTo>
                    <a:pt x="391" y="132"/>
                  </a:lnTo>
                  <a:lnTo>
                    <a:pt x="385" y="147"/>
                  </a:lnTo>
                  <a:lnTo>
                    <a:pt x="375" y="160"/>
                  </a:lnTo>
                  <a:lnTo>
                    <a:pt x="361" y="171"/>
                  </a:lnTo>
                  <a:lnTo>
                    <a:pt x="346" y="177"/>
                  </a:lnTo>
                  <a:lnTo>
                    <a:pt x="329" y="179"/>
                  </a:lnTo>
                  <a:lnTo>
                    <a:pt x="63" y="179"/>
                  </a:lnTo>
                  <a:lnTo>
                    <a:pt x="46" y="177"/>
                  </a:lnTo>
                  <a:lnTo>
                    <a:pt x="31" y="171"/>
                  </a:lnTo>
                  <a:lnTo>
                    <a:pt x="18" y="160"/>
                  </a:lnTo>
                  <a:lnTo>
                    <a:pt x="8" y="147"/>
                  </a:lnTo>
                  <a:lnTo>
                    <a:pt x="2" y="132"/>
                  </a:lnTo>
                  <a:lnTo>
                    <a:pt x="0" y="115"/>
                  </a:lnTo>
                  <a:lnTo>
                    <a:pt x="0" y="64"/>
                  </a:lnTo>
                  <a:lnTo>
                    <a:pt x="2" y="48"/>
                  </a:lnTo>
                  <a:lnTo>
                    <a:pt x="8" y="32"/>
                  </a:lnTo>
                  <a:lnTo>
                    <a:pt x="18" y="19"/>
                  </a:lnTo>
                  <a:lnTo>
                    <a:pt x="31" y="10"/>
                  </a:lnTo>
                  <a:lnTo>
                    <a:pt x="46" y="3"/>
                  </a:lnTo>
                  <a:lnTo>
                    <a:pt x="63"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70" name="Freeform 32"/>
            <p:cNvSpPr/>
            <p:nvPr/>
          </p:nvSpPr>
          <p:spPr bwMode="auto">
            <a:xfrm>
              <a:off x="7896" y="-753"/>
              <a:ext cx="41" cy="154"/>
            </a:xfrm>
            <a:custGeom>
              <a:avLst/>
              <a:gdLst>
                <a:gd name="T0" fmla="*/ 64 w 409"/>
                <a:gd name="T1" fmla="*/ 0 h 1541"/>
                <a:gd name="T2" fmla="*/ 345 w 409"/>
                <a:gd name="T3" fmla="*/ 0 h 1541"/>
                <a:gd name="T4" fmla="*/ 362 w 409"/>
                <a:gd name="T5" fmla="*/ 2 h 1541"/>
                <a:gd name="T6" fmla="*/ 378 w 409"/>
                <a:gd name="T7" fmla="*/ 8 h 1541"/>
                <a:gd name="T8" fmla="*/ 391 w 409"/>
                <a:gd name="T9" fmla="*/ 19 h 1541"/>
                <a:gd name="T10" fmla="*/ 401 w 409"/>
                <a:gd name="T11" fmla="*/ 32 h 1541"/>
                <a:gd name="T12" fmla="*/ 407 w 409"/>
                <a:gd name="T13" fmla="*/ 47 h 1541"/>
                <a:gd name="T14" fmla="*/ 409 w 409"/>
                <a:gd name="T15" fmla="*/ 64 h 1541"/>
                <a:gd name="T16" fmla="*/ 409 w 409"/>
                <a:gd name="T17" fmla="*/ 1477 h 1541"/>
                <a:gd name="T18" fmla="*/ 407 w 409"/>
                <a:gd name="T19" fmla="*/ 1494 h 1541"/>
                <a:gd name="T20" fmla="*/ 401 w 409"/>
                <a:gd name="T21" fmla="*/ 1509 h 1541"/>
                <a:gd name="T22" fmla="*/ 391 w 409"/>
                <a:gd name="T23" fmla="*/ 1523 h 1541"/>
                <a:gd name="T24" fmla="*/ 378 w 409"/>
                <a:gd name="T25" fmla="*/ 1532 h 1541"/>
                <a:gd name="T26" fmla="*/ 362 w 409"/>
                <a:gd name="T27" fmla="*/ 1539 h 1541"/>
                <a:gd name="T28" fmla="*/ 345 w 409"/>
                <a:gd name="T29" fmla="*/ 1541 h 1541"/>
                <a:gd name="T30" fmla="*/ 64 w 409"/>
                <a:gd name="T31" fmla="*/ 1541 h 1541"/>
                <a:gd name="T32" fmla="*/ 47 w 409"/>
                <a:gd name="T33" fmla="*/ 1539 h 1541"/>
                <a:gd name="T34" fmla="*/ 32 w 409"/>
                <a:gd name="T35" fmla="*/ 1532 h 1541"/>
                <a:gd name="T36" fmla="*/ 19 w 409"/>
                <a:gd name="T37" fmla="*/ 1523 h 1541"/>
                <a:gd name="T38" fmla="*/ 8 w 409"/>
                <a:gd name="T39" fmla="*/ 1509 h 1541"/>
                <a:gd name="T40" fmla="*/ 2 w 409"/>
                <a:gd name="T41" fmla="*/ 1494 h 1541"/>
                <a:gd name="T42" fmla="*/ 0 w 409"/>
                <a:gd name="T43" fmla="*/ 1477 h 1541"/>
                <a:gd name="T44" fmla="*/ 2 w 409"/>
                <a:gd name="T45" fmla="*/ 1460 h 1541"/>
                <a:gd name="T46" fmla="*/ 8 w 409"/>
                <a:gd name="T47" fmla="*/ 1445 h 1541"/>
                <a:gd name="T48" fmla="*/ 19 w 409"/>
                <a:gd name="T49" fmla="*/ 1432 h 1541"/>
                <a:gd name="T50" fmla="*/ 32 w 409"/>
                <a:gd name="T51" fmla="*/ 1421 h 1541"/>
                <a:gd name="T52" fmla="*/ 47 w 409"/>
                <a:gd name="T53" fmla="*/ 1415 h 1541"/>
                <a:gd name="T54" fmla="*/ 64 w 409"/>
                <a:gd name="T55" fmla="*/ 1413 h 1541"/>
                <a:gd name="T56" fmla="*/ 281 w 409"/>
                <a:gd name="T57" fmla="*/ 1413 h 1541"/>
                <a:gd name="T58" fmla="*/ 281 w 409"/>
                <a:gd name="T59" fmla="*/ 128 h 1541"/>
                <a:gd name="T60" fmla="*/ 64 w 409"/>
                <a:gd name="T61" fmla="*/ 128 h 1541"/>
                <a:gd name="T62" fmla="*/ 43 w 409"/>
                <a:gd name="T63" fmla="*/ 124 h 1541"/>
                <a:gd name="T64" fmla="*/ 26 w 409"/>
                <a:gd name="T65" fmla="*/ 116 h 1541"/>
                <a:gd name="T66" fmla="*/ 12 w 409"/>
                <a:gd name="T67" fmla="*/ 102 h 1541"/>
                <a:gd name="T68" fmla="*/ 3 w 409"/>
                <a:gd name="T69" fmla="*/ 84 h 1541"/>
                <a:gd name="T70" fmla="*/ 0 w 409"/>
                <a:gd name="T71" fmla="*/ 64 h 1541"/>
                <a:gd name="T72" fmla="*/ 2 w 409"/>
                <a:gd name="T73" fmla="*/ 47 h 1541"/>
                <a:gd name="T74" fmla="*/ 8 w 409"/>
                <a:gd name="T75" fmla="*/ 32 h 1541"/>
                <a:gd name="T76" fmla="*/ 19 w 409"/>
                <a:gd name="T77" fmla="*/ 19 h 1541"/>
                <a:gd name="T78" fmla="*/ 32 w 409"/>
                <a:gd name="T79" fmla="*/ 8 h 1541"/>
                <a:gd name="T80" fmla="*/ 47 w 409"/>
                <a:gd name="T81" fmla="*/ 2 h 1541"/>
                <a:gd name="T82" fmla="*/ 64 w 409"/>
                <a:gd name="T83" fmla="*/ 0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9" h="1541">
                  <a:moveTo>
                    <a:pt x="64" y="0"/>
                  </a:moveTo>
                  <a:lnTo>
                    <a:pt x="345" y="0"/>
                  </a:lnTo>
                  <a:lnTo>
                    <a:pt x="362" y="2"/>
                  </a:lnTo>
                  <a:lnTo>
                    <a:pt x="378" y="8"/>
                  </a:lnTo>
                  <a:lnTo>
                    <a:pt x="391" y="19"/>
                  </a:lnTo>
                  <a:lnTo>
                    <a:pt x="401" y="32"/>
                  </a:lnTo>
                  <a:lnTo>
                    <a:pt x="407" y="47"/>
                  </a:lnTo>
                  <a:lnTo>
                    <a:pt x="409" y="64"/>
                  </a:lnTo>
                  <a:lnTo>
                    <a:pt x="409" y="1477"/>
                  </a:lnTo>
                  <a:lnTo>
                    <a:pt x="407" y="1494"/>
                  </a:lnTo>
                  <a:lnTo>
                    <a:pt x="401" y="1509"/>
                  </a:lnTo>
                  <a:lnTo>
                    <a:pt x="391" y="1523"/>
                  </a:lnTo>
                  <a:lnTo>
                    <a:pt x="378" y="1532"/>
                  </a:lnTo>
                  <a:lnTo>
                    <a:pt x="362" y="1539"/>
                  </a:lnTo>
                  <a:lnTo>
                    <a:pt x="345" y="1541"/>
                  </a:lnTo>
                  <a:lnTo>
                    <a:pt x="64" y="1541"/>
                  </a:lnTo>
                  <a:lnTo>
                    <a:pt x="47" y="1539"/>
                  </a:lnTo>
                  <a:lnTo>
                    <a:pt x="32" y="1532"/>
                  </a:lnTo>
                  <a:lnTo>
                    <a:pt x="19" y="1523"/>
                  </a:lnTo>
                  <a:lnTo>
                    <a:pt x="8" y="1509"/>
                  </a:lnTo>
                  <a:lnTo>
                    <a:pt x="2" y="1494"/>
                  </a:lnTo>
                  <a:lnTo>
                    <a:pt x="0" y="1477"/>
                  </a:lnTo>
                  <a:lnTo>
                    <a:pt x="2" y="1460"/>
                  </a:lnTo>
                  <a:lnTo>
                    <a:pt x="8" y="1445"/>
                  </a:lnTo>
                  <a:lnTo>
                    <a:pt x="19" y="1432"/>
                  </a:lnTo>
                  <a:lnTo>
                    <a:pt x="32" y="1421"/>
                  </a:lnTo>
                  <a:lnTo>
                    <a:pt x="47" y="1415"/>
                  </a:lnTo>
                  <a:lnTo>
                    <a:pt x="64" y="1413"/>
                  </a:lnTo>
                  <a:lnTo>
                    <a:pt x="281" y="1413"/>
                  </a:lnTo>
                  <a:lnTo>
                    <a:pt x="281" y="128"/>
                  </a:lnTo>
                  <a:lnTo>
                    <a:pt x="64" y="128"/>
                  </a:lnTo>
                  <a:lnTo>
                    <a:pt x="43" y="124"/>
                  </a:lnTo>
                  <a:lnTo>
                    <a:pt x="26" y="116"/>
                  </a:lnTo>
                  <a:lnTo>
                    <a:pt x="12" y="102"/>
                  </a:lnTo>
                  <a:lnTo>
                    <a:pt x="3" y="84"/>
                  </a:lnTo>
                  <a:lnTo>
                    <a:pt x="0" y="64"/>
                  </a:lnTo>
                  <a:lnTo>
                    <a:pt x="2" y="47"/>
                  </a:lnTo>
                  <a:lnTo>
                    <a:pt x="8" y="32"/>
                  </a:lnTo>
                  <a:lnTo>
                    <a:pt x="19" y="19"/>
                  </a:lnTo>
                  <a:lnTo>
                    <a:pt x="32" y="8"/>
                  </a:lnTo>
                  <a:lnTo>
                    <a:pt x="47" y="2"/>
                  </a:lnTo>
                  <a:lnTo>
                    <a:pt x="64"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71" name="Freeform 33"/>
            <p:cNvSpPr/>
            <p:nvPr/>
          </p:nvSpPr>
          <p:spPr bwMode="auto">
            <a:xfrm>
              <a:off x="7896" y="-822"/>
              <a:ext cx="63" cy="33"/>
            </a:xfrm>
            <a:custGeom>
              <a:avLst/>
              <a:gdLst>
                <a:gd name="T0" fmla="*/ 64 w 626"/>
                <a:gd name="T1" fmla="*/ 0 h 335"/>
                <a:gd name="T2" fmla="*/ 562 w 626"/>
                <a:gd name="T3" fmla="*/ 0 h 335"/>
                <a:gd name="T4" fmla="*/ 582 w 626"/>
                <a:gd name="T5" fmla="*/ 3 h 335"/>
                <a:gd name="T6" fmla="*/ 599 w 626"/>
                <a:gd name="T7" fmla="*/ 12 h 335"/>
                <a:gd name="T8" fmla="*/ 613 w 626"/>
                <a:gd name="T9" fmla="*/ 26 h 335"/>
                <a:gd name="T10" fmla="*/ 623 w 626"/>
                <a:gd name="T11" fmla="*/ 43 h 335"/>
                <a:gd name="T12" fmla="*/ 626 w 626"/>
                <a:gd name="T13" fmla="*/ 64 h 335"/>
                <a:gd name="T14" fmla="*/ 626 w 626"/>
                <a:gd name="T15" fmla="*/ 271 h 335"/>
                <a:gd name="T16" fmla="*/ 623 w 626"/>
                <a:gd name="T17" fmla="*/ 291 h 335"/>
                <a:gd name="T18" fmla="*/ 613 w 626"/>
                <a:gd name="T19" fmla="*/ 308 h 335"/>
                <a:gd name="T20" fmla="*/ 599 w 626"/>
                <a:gd name="T21" fmla="*/ 322 h 335"/>
                <a:gd name="T22" fmla="*/ 582 w 626"/>
                <a:gd name="T23" fmla="*/ 331 h 335"/>
                <a:gd name="T24" fmla="*/ 562 w 626"/>
                <a:gd name="T25" fmla="*/ 335 h 335"/>
                <a:gd name="T26" fmla="*/ 542 w 626"/>
                <a:gd name="T27" fmla="*/ 331 h 335"/>
                <a:gd name="T28" fmla="*/ 523 w 626"/>
                <a:gd name="T29" fmla="*/ 322 h 335"/>
                <a:gd name="T30" fmla="*/ 510 w 626"/>
                <a:gd name="T31" fmla="*/ 308 h 335"/>
                <a:gd name="T32" fmla="*/ 501 w 626"/>
                <a:gd name="T33" fmla="*/ 291 h 335"/>
                <a:gd name="T34" fmla="*/ 498 w 626"/>
                <a:gd name="T35" fmla="*/ 271 h 335"/>
                <a:gd name="T36" fmla="*/ 498 w 626"/>
                <a:gd name="T37" fmla="*/ 128 h 335"/>
                <a:gd name="T38" fmla="*/ 128 w 626"/>
                <a:gd name="T39" fmla="*/ 128 h 335"/>
                <a:gd name="T40" fmla="*/ 128 w 626"/>
                <a:gd name="T41" fmla="*/ 271 h 335"/>
                <a:gd name="T42" fmla="*/ 124 w 626"/>
                <a:gd name="T43" fmla="*/ 291 h 335"/>
                <a:gd name="T44" fmla="*/ 116 w 626"/>
                <a:gd name="T45" fmla="*/ 308 h 335"/>
                <a:gd name="T46" fmla="*/ 102 w 626"/>
                <a:gd name="T47" fmla="*/ 322 h 335"/>
                <a:gd name="T48" fmla="*/ 84 w 626"/>
                <a:gd name="T49" fmla="*/ 331 h 335"/>
                <a:gd name="T50" fmla="*/ 64 w 626"/>
                <a:gd name="T51" fmla="*/ 335 h 335"/>
                <a:gd name="T52" fmla="*/ 43 w 626"/>
                <a:gd name="T53" fmla="*/ 331 h 335"/>
                <a:gd name="T54" fmla="*/ 26 w 626"/>
                <a:gd name="T55" fmla="*/ 322 h 335"/>
                <a:gd name="T56" fmla="*/ 12 w 626"/>
                <a:gd name="T57" fmla="*/ 308 h 335"/>
                <a:gd name="T58" fmla="*/ 3 w 626"/>
                <a:gd name="T59" fmla="*/ 291 h 335"/>
                <a:gd name="T60" fmla="*/ 0 w 626"/>
                <a:gd name="T61" fmla="*/ 271 h 335"/>
                <a:gd name="T62" fmla="*/ 0 w 626"/>
                <a:gd name="T63" fmla="*/ 64 h 335"/>
                <a:gd name="T64" fmla="*/ 3 w 626"/>
                <a:gd name="T65" fmla="*/ 43 h 335"/>
                <a:gd name="T66" fmla="*/ 12 w 626"/>
                <a:gd name="T67" fmla="*/ 26 h 335"/>
                <a:gd name="T68" fmla="*/ 26 w 626"/>
                <a:gd name="T69" fmla="*/ 12 h 335"/>
                <a:gd name="T70" fmla="*/ 43 w 626"/>
                <a:gd name="T71" fmla="*/ 3 h 335"/>
                <a:gd name="T72" fmla="*/ 64 w 626"/>
                <a:gd name="T7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6" h="335">
                  <a:moveTo>
                    <a:pt x="64" y="0"/>
                  </a:moveTo>
                  <a:lnTo>
                    <a:pt x="562" y="0"/>
                  </a:lnTo>
                  <a:lnTo>
                    <a:pt x="582" y="3"/>
                  </a:lnTo>
                  <a:lnTo>
                    <a:pt x="599" y="12"/>
                  </a:lnTo>
                  <a:lnTo>
                    <a:pt x="613" y="26"/>
                  </a:lnTo>
                  <a:lnTo>
                    <a:pt x="623" y="43"/>
                  </a:lnTo>
                  <a:lnTo>
                    <a:pt x="626" y="64"/>
                  </a:lnTo>
                  <a:lnTo>
                    <a:pt x="626" y="271"/>
                  </a:lnTo>
                  <a:lnTo>
                    <a:pt x="623" y="291"/>
                  </a:lnTo>
                  <a:lnTo>
                    <a:pt x="613" y="308"/>
                  </a:lnTo>
                  <a:lnTo>
                    <a:pt x="599" y="322"/>
                  </a:lnTo>
                  <a:lnTo>
                    <a:pt x="582" y="331"/>
                  </a:lnTo>
                  <a:lnTo>
                    <a:pt x="562" y="335"/>
                  </a:lnTo>
                  <a:lnTo>
                    <a:pt x="542" y="331"/>
                  </a:lnTo>
                  <a:lnTo>
                    <a:pt x="523" y="322"/>
                  </a:lnTo>
                  <a:lnTo>
                    <a:pt x="510" y="308"/>
                  </a:lnTo>
                  <a:lnTo>
                    <a:pt x="501" y="291"/>
                  </a:lnTo>
                  <a:lnTo>
                    <a:pt x="498" y="271"/>
                  </a:lnTo>
                  <a:lnTo>
                    <a:pt x="498" y="128"/>
                  </a:lnTo>
                  <a:lnTo>
                    <a:pt x="128" y="128"/>
                  </a:lnTo>
                  <a:lnTo>
                    <a:pt x="128" y="271"/>
                  </a:lnTo>
                  <a:lnTo>
                    <a:pt x="124" y="291"/>
                  </a:lnTo>
                  <a:lnTo>
                    <a:pt x="116" y="308"/>
                  </a:lnTo>
                  <a:lnTo>
                    <a:pt x="102" y="322"/>
                  </a:lnTo>
                  <a:lnTo>
                    <a:pt x="84" y="331"/>
                  </a:lnTo>
                  <a:lnTo>
                    <a:pt x="64" y="335"/>
                  </a:lnTo>
                  <a:lnTo>
                    <a:pt x="43" y="331"/>
                  </a:lnTo>
                  <a:lnTo>
                    <a:pt x="26" y="322"/>
                  </a:lnTo>
                  <a:lnTo>
                    <a:pt x="12" y="308"/>
                  </a:lnTo>
                  <a:lnTo>
                    <a:pt x="3" y="291"/>
                  </a:lnTo>
                  <a:lnTo>
                    <a:pt x="0" y="271"/>
                  </a:lnTo>
                  <a:lnTo>
                    <a:pt x="0" y="64"/>
                  </a:lnTo>
                  <a:lnTo>
                    <a:pt x="3" y="43"/>
                  </a:lnTo>
                  <a:lnTo>
                    <a:pt x="12" y="26"/>
                  </a:lnTo>
                  <a:lnTo>
                    <a:pt x="26" y="12"/>
                  </a:lnTo>
                  <a:lnTo>
                    <a:pt x="43" y="3"/>
                  </a:lnTo>
                  <a:lnTo>
                    <a:pt x="64"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grpSp>
      <p:grpSp>
        <p:nvGrpSpPr>
          <p:cNvPr id="72" name="144 Grupo"/>
          <p:cNvGrpSpPr/>
          <p:nvPr/>
        </p:nvGrpSpPr>
        <p:grpSpPr>
          <a:xfrm>
            <a:off x="5611950" y="2787360"/>
            <a:ext cx="292948" cy="155785"/>
            <a:chOff x="14243050" y="-1187450"/>
            <a:chExt cx="547688" cy="279400"/>
          </a:xfrm>
          <a:solidFill>
            <a:schemeClr val="tx2">
              <a:lumMod val="90000"/>
              <a:lumOff val="10000"/>
            </a:schemeClr>
          </a:solidFill>
        </p:grpSpPr>
        <p:sp>
          <p:nvSpPr>
            <p:cNvPr id="73" name="Freeform 21"/>
            <p:cNvSpPr/>
            <p:nvPr/>
          </p:nvSpPr>
          <p:spPr bwMode="auto">
            <a:xfrm>
              <a:off x="14243050" y="-1187450"/>
              <a:ext cx="461963" cy="279400"/>
            </a:xfrm>
            <a:custGeom>
              <a:avLst/>
              <a:gdLst>
                <a:gd name="T0" fmla="*/ 2847 w 2911"/>
                <a:gd name="T1" fmla="*/ 0 h 1759"/>
                <a:gd name="T2" fmla="*/ 2885 w 2911"/>
                <a:gd name="T3" fmla="*/ 13 h 1759"/>
                <a:gd name="T4" fmla="*/ 2908 w 2911"/>
                <a:gd name="T5" fmla="*/ 44 h 1759"/>
                <a:gd name="T6" fmla="*/ 2911 w 2911"/>
                <a:gd name="T7" fmla="*/ 383 h 1759"/>
                <a:gd name="T8" fmla="*/ 2901 w 2911"/>
                <a:gd name="T9" fmla="*/ 416 h 1759"/>
                <a:gd name="T10" fmla="*/ 2852 w 2911"/>
                <a:gd name="T11" fmla="*/ 468 h 1759"/>
                <a:gd name="T12" fmla="*/ 2787 w 2911"/>
                <a:gd name="T13" fmla="*/ 551 h 1759"/>
                <a:gd name="T14" fmla="*/ 2738 w 2911"/>
                <a:gd name="T15" fmla="*/ 644 h 1759"/>
                <a:gd name="T16" fmla="*/ 2711 w 2911"/>
                <a:gd name="T17" fmla="*/ 709 h 1759"/>
                <a:gd name="T18" fmla="*/ 2687 w 2911"/>
                <a:gd name="T19" fmla="*/ 731 h 1759"/>
                <a:gd name="T20" fmla="*/ 2655 w 2911"/>
                <a:gd name="T21" fmla="*/ 738 h 1759"/>
                <a:gd name="T22" fmla="*/ 2623 w 2911"/>
                <a:gd name="T23" fmla="*/ 727 h 1759"/>
                <a:gd name="T24" fmla="*/ 2602 w 2911"/>
                <a:gd name="T25" fmla="*/ 703 h 1759"/>
                <a:gd name="T26" fmla="*/ 2594 w 2911"/>
                <a:gd name="T27" fmla="*/ 671 h 1759"/>
                <a:gd name="T28" fmla="*/ 2618 w 2911"/>
                <a:gd name="T29" fmla="*/ 599 h 1759"/>
                <a:gd name="T30" fmla="*/ 2672 w 2911"/>
                <a:gd name="T31" fmla="*/ 494 h 1759"/>
                <a:gd name="T32" fmla="*/ 2742 w 2911"/>
                <a:gd name="T33" fmla="*/ 399 h 1759"/>
                <a:gd name="T34" fmla="*/ 2783 w 2911"/>
                <a:gd name="T35" fmla="*/ 128 h 1759"/>
                <a:gd name="T36" fmla="*/ 128 w 2911"/>
                <a:gd name="T37" fmla="*/ 1632 h 1759"/>
                <a:gd name="T38" fmla="*/ 2783 w 2911"/>
                <a:gd name="T39" fmla="*/ 1405 h 1759"/>
                <a:gd name="T40" fmla="*/ 2708 w 2911"/>
                <a:gd name="T41" fmla="*/ 1318 h 1759"/>
                <a:gd name="T42" fmla="*/ 2647 w 2911"/>
                <a:gd name="T43" fmla="*/ 1222 h 1759"/>
                <a:gd name="T44" fmla="*/ 2603 w 2911"/>
                <a:gd name="T45" fmla="*/ 1119 h 1759"/>
                <a:gd name="T46" fmla="*/ 2599 w 2911"/>
                <a:gd name="T47" fmla="*/ 1086 h 1759"/>
                <a:gd name="T48" fmla="*/ 2614 w 2911"/>
                <a:gd name="T49" fmla="*/ 1057 h 1759"/>
                <a:gd name="T50" fmla="*/ 2642 w 2911"/>
                <a:gd name="T51" fmla="*/ 1038 h 1759"/>
                <a:gd name="T52" fmla="*/ 2675 w 2911"/>
                <a:gd name="T53" fmla="*/ 1036 h 1759"/>
                <a:gd name="T54" fmla="*/ 2704 w 2911"/>
                <a:gd name="T55" fmla="*/ 1050 h 1759"/>
                <a:gd name="T56" fmla="*/ 2723 w 2911"/>
                <a:gd name="T57" fmla="*/ 1077 h 1759"/>
                <a:gd name="T58" fmla="*/ 2764 w 2911"/>
                <a:gd name="T59" fmla="*/ 1169 h 1759"/>
                <a:gd name="T60" fmla="*/ 2820 w 2911"/>
                <a:gd name="T61" fmla="*/ 1254 h 1759"/>
                <a:gd name="T62" fmla="*/ 2891 w 2911"/>
                <a:gd name="T63" fmla="*/ 1329 h 1759"/>
                <a:gd name="T64" fmla="*/ 2909 w 2911"/>
                <a:gd name="T65" fmla="*/ 1359 h 1759"/>
                <a:gd name="T66" fmla="*/ 2911 w 2911"/>
                <a:gd name="T67" fmla="*/ 1696 h 1759"/>
                <a:gd name="T68" fmla="*/ 2902 w 2911"/>
                <a:gd name="T69" fmla="*/ 1728 h 1759"/>
                <a:gd name="T70" fmla="*/ 2880 w 2911"/>
                <a:gd name="T71" fmla="*/ 1750 h 1759"/>
                <a:gd name="T72" fmla="*/ 2847 w 2911"/>
                <a:gd name="T73" fmla="*/ 1759 h 1759"/>
                <a:gd name="T74" fmla="*/ 44 w 2911"/>
                <a:gd name="T75" fmla="*/ 1756 h 1759"/>
                <a:gd name="T76" fmla="*/ 13 w 2911"/>
                <a:gd name="T77" fmla="*/ 1733 h 1759"/>
                <a:gd name="T78" fmla="*/ 0 w 2911"/>
                <a:gd name="T79" fmla="*/ 1696 h 1759"/>
                <a:gd name="T80" fmla="*/ 3 w 2911"/>
                <a:gd name="T81" fmla="*/ 44 h 1759"/>
                <a:gd name="T82" fmla="*/ 27 w 2911"/>
                <a:gd name="T83" fmla="*/ 13 h 1759"/>
                <a:gd name="T84" fmla="*/ 64 w 2911"/>
                <a:gd name="T85" fmla="*/ 0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1" h="1759">
                  <a:moveTo>
                    <a:pt x="64" y="0"/>
                  </a:moveTo>
                  <a:lnTo>
                    <a:pt x="2847" y="0"/>
                  </a:lnTo>
                  <a:lnTo>
                    <a:pt x="2867" y="3"/>
                  </a:lnTo>
                  <a:lnTo>
                    <a:pt x="2885" y="13"/>
                  </a:lnTo>
                  <a:lnTo>
                    <a:pt x="2899" y="27"/>
                  </a:lnTo>
                  <a:lnTo>
                    <a:pt x="2908" y="44"/>
                  </a:lnTo>
                  <a:lnTo>
                    <a:pt x="2911" y="64"/>
                  </a:lnTo>
                  <a:lnTo>
                    <a:pt x="2911" y="383"/>
                  </a:lnTo>
                  <a:lnTo>
                    <a:pt x="2909" y="400"/>
                  </a:lnTo>
                  <a:lnTo>
                    <a:pt x="2901" y="416"/>
                  </a:lnTo>
                  <a:lnTo>
                    <a:pt x="2891" y="430"/>
                  </a:lnTo>
                  <a:lnTo>
                    <a:pt x="2852" y="468"/>
                  </a:lnTo>
                  <a:lnTo>
                    <a:pt x="2818" y="509"/>
                  </a:lnTo>
                  <a:lnTo>
                    <a:pt x="2787" y="551"/>
                  </a:lnTo>
                  <a:lnTo>
                    <a:pt x="2761" y="597"/>
                  </a:lnTo>
                  <a:lnTo>
                    <a:pt x="2738" y="644"/>
                  </a:lnTo>
                  <a:lnTo>
                    <a:pt x="2719" y="693"/>
                  </a:lnTo>
                  <a:lnTo>
                    <a:pt x="2711" y="709"/>
                  </a:lnTo>
                  <a:lnTo>
                    <a:pt x="2701" y="722"/>
                  </a:lnTo>
                  <a:lnTo>
                    <a:pt x="2687" y="731"/>
                  </a:lnTo>
                  <a:lnTo>
                    <a:pt x="2672" y="737"/>
                  </a:lnTo>
                  <a:lnTo>
                    <a:pt x="2655" y="738"/>
                  </a:lnTo>
                  <a:lnTo>
                    <a:pt x="2639" y="735"/>
                  </a:lnTo>
                  <a:lnTo>
                    <a:pt x="2623" y="727"/>
                  </a:lnTo>
                  <a:lnTo>
                    <a:pt x="2610" y="717"/>
                  </a:lnTo>
                  <a:lnTo>
                    <a:pt x="2602" y="703"/>
                  </a:lnTo>
                  <a:lnTo>
                    <a:pt x="2596" y="688"/>
                  </a:lnTo>
                  <a:lnTo>
                    <a:pt x="2594" y="671"/>
                  </a:lnTo>
                  <a:lnTo>
                    <a:pt x="2597" y="654"/>
                  </a:lnTo>
                  <a:lnTo>
                    <a:pt x="2618" y="599"/>
                  </a:lnTo>
                  <a:lnTo>
                    <a:pt x="2643" y="546"/>
                  </a:lnTo>
                  <a:lnTo>
                    <a:pt x="2672" y="494"/>
                  </a:lnTo>
                  <a:lnTo>
                    <a:pt x="2705" y="445"/>
                  </a:lnTo>
                  <a:lnTo>
                    <a:pt x="2742" y="399"/>
                  </a:lnTo>
                  <a:lnTo>
                    <a:pt x="2783" y="355"/>
                  </a:lnTo>
                  <a:lnTo>
                    <a:pt x="2783" y="128"/>
                  </a:lnTo>
                  <a:lnTo>
                    <a:pt x="128" y="128"/>
                  </a:lnTo>
                  <a:lnTo>
                    <a:pt x="128" y="1632"/>
                  </a:lnTo>
                  <a:lnTo>
                    <a:pt x="2783" y="1632"/>
                  </a:lnTo>
                  <a:lnTo>
                    <a:pt x="2783" y="1405"/>
                  </a:lnTo>
                  <a:lnTo>
                    <a:pt x="2743" y="1362"/>
                  </a:lnTo>
                  <a:lnTo>
                    <a:pt x="2708" y="1318"/>
                  </a:lnTo>
                  <a:lnTo>
                    <a:pt x="2676" y="1271"/>
                  </a:lnTo>
                  <a:lnTo>
                    <a:pt x="2647" y="1222"/>
                  </a:lnTo>
                  <a:lnTo>
                    <a:pt x="2623" y="1172"/>
                  </a:lnTo>
                  <a:lnTo>
                    <a:pt x="2603" y="1119"/>
                  </a:lnTo>
                  <a:lnTo>
                    <a:pt x="2598" y="1103"/>
                  </a:lnTo>
                  <a:lnTo>
                    <a:pt x="2599" y="1086"/>
                  </a:lnTo>
                  <a:lnTo>
                    <a:pt x="2605" y="1070"/>
                  </a:lnTo>
                  <a:lnTo>
                    <a:pt x="2614" y="1057"/>
                  </a:lnTo>
                  <a:lnTo>
                    <a:pt x="2626" y="1045"/>
                  </a:lnTo>
                  <a:lnTo>
                    <a:pt x="2642" y="1038"/>
                  </a:lnTo>
                  <a:lnTo>
                    <a:pt x="2658" y="1035"/>
                  </a:lnTo>
                  <a:lnTo>
                    <a:pt x="2675" y="1036"/>
                  </a:lnTo>
                  <a:lnTo>
                    <a:pt x="2690" y="1041"/>
                  </a:lnTo>
                  <a:lnTo>
                    <a:pt x="2704" y="1050"/>
                  </a:lnTo>
                  <a:lnTo>
                    <a:pt x="2715" y="1061"/>
                  </a:lnTo>
                  <a:lnTo>
                    <a:pt x="2723" y="1077"/>
                  </a:lnTo>
                  <a:lnTo>
                    <a:pt x="2741" y="1124"/>
                  </a:lnTo>
                  <a:lnTo>
                    <a:pt x="2764" y="1169"/>
                  </a:lnTo>
                  <a:lnTo>
                    <a:pt x="2790" y="1213"/>
                  </a:lnTo>
                  <a:lnTo>
                    <a:pt x="2820" y="1254"/>
                  </a:lnTo>
                  <a:lnTo>
                    <a:pt x="2853" y="1293"/>
                  </a:lnTo>
                  <a:lnTo>
                    <a:pt x="2891" y="1329"/>
                  </a:lnTo>
                  <a:lnTo>
                    <a:pt x="2901" y="1343"/>
                  </a:lnTo>
                  <a:lnTo>
                    <a:pt x="2909" y="1359"/>
                  </a:lnTo>
                  <a:lnTo>
                    <a:pt x="2911" y="1376"/>
                  </a:lnTo>
                  <a:lnTo>
                    <a:pt x="2911" y="1696"/>
                  </a:lnTo>
                  <a:lnTo>
                    <a:pt x="2909" y="1713"/>
                  </a:lnTo>
                  <a:lnTo>
                    <a:pt x="2902" y="1728"/>
                  </a:lnTo>
                  <a:lnTo>
                    <a:pt x="2893" y="1741"/>
                  </a:lnTo>
                  <a:lnTo>
                    <a:pt x="2880" y="1750"/>
                  </a:lnTo>
                  <a:lnTo>
                    <a:pt x="2864" y="1757"/>
                  </a:lnTo>
                  <a:lnTo>
                    <a:pt x="2847" y="1759"/>
                  </a:lnTo>
                  <a:lnTo>
                    <a:pt x="64" y="1759"/>
                  </a:lnTo>
                  <a:lnTo>
                    <a:pt x="44" y="1756"/>
                  </a:lnTo>
                  <a:lnTo>
                    <a:pt x="27" y="1747"/>
                  </a:lnTo>
                  <a:lnTo>
                    <a:pt x="13" y="1733"/>
                  </a:lnTo>
                  <a:lnTo>
                    <a:pt x="3" y="1716"/>
                  </a:lnTo>
                  <a:lnTo>
                    <a:pt x="0" y="1696"/>
                  </a:lnTo>
                  <a:lnTo>
                    <a:pt x="0" y="64"/>
                  </a:lnTo>
                  <a:lnTo>
                    <a:pt x="3" y="44"/>
                  </a:lnTo>
                  <a:lnTo>
                    <a:pt x="13" y="27"/>
                  </a:lnTo>
                  <a:lnTo>
                    <a:pt x="27" y="13"/>
                  </a:lnTo>
                  <a:lnTo>
                    <a:pt x="44" y="3"/>
                  </a:lnTo>
                  <a:lnTo>
                    <a:pt x="64"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74" name="Freeform 22"/>
            <p:cNvSpPr/>
            <p:nvPr/>
          </p:nvSpPr>
          <p:spPr bwMode="auto">
            <a:xfrm>
              <a:off x="14716125" y="-1130300"/>
              <a:ext cx="74613" cy="165100"/>
            </a:xfrm>
            <a:custGeom>
              <a:avLst/>
              <a:gdLst>
                <a:gd name="T0" fmla="*/ 79 w 471"/>
                <a:gd name="T1" fmla="*/ 0 h 1045"/>
                <a:gd name="T2" fmla="*/ 243 w 471"/>
                <a:gd name="T3" fmla="*/ 0 h 1045"/>
                <a:gd name="T4" fmla="*/ 279 w 471"/>
                <a:gd name="T5" fmla="*/ 5 h 1045"/>
                <a:gd name="T6" fmla="*/ 315 w 471"/>
                <a:gd name="T7" fmla="*/ 14 h 1045"/>
                <a:gd name="T8" fmla="*/ 348 w 471"/>
                <a:gd name="T9" fmla="*/ 29 h 1045"/>
                <a:gd name="T10" fmla="*/ 378 w 471"/>
                <a:gd name="T11" fmla="*/ 50 h 1045"/>
                <a:gd name="T12" fmla="*/ 404 w 471"/>
                <a:gd name="T13" fmla="*/ 76 h 1045"/>
                <a:gd name="T14" fmla="*/ 427 w 471"/>
                <a:gd name="T15" fmla="*/ 106 h 1045"/>
                <a:gd name="T16" fmla="*/ 446 w 471"/>
                <a:gd name="T17" fmla="*/ 139 h 1045"/>
                <a:gd name="T18" fmla="*/ 460 w 471"/>
                <a:gd name="T19" fmla="*/ 176 h 1045"/>
                <a:gd name="T20" fmla="*/ 468 w 471"/>
                <a:gd name="T21" fmla="*/ 215 h 1045"/>
                <a:gd name="T22" fmla="*/ 471 w 471"/>
                <a:gd name="T23" fmla="*/ 256 h 1045"/>
                <a:gd name="T24" fmla="*/ 471 w 471"/>
                <a:gd name="T25" fmla="*/ 789 h 1045"/>
                <a:gd name="T26" fmla="*/ 468 w 471"/>
                <a:gd name="T27" fmla="*/ 830 h 1045"/>
                <a:gd name="T28" fmla="*/ 459 w 471"/>
                <a:gd name="T29" fmla="*/ 870 h 1045"/>
                <a:gd name="T30" fmla="*/ 445 w 471"/>
                <a:gd name="T31" fmla="*/ 906 h 1045"/>
                <a:gd name="T32" fmla="*/ 426 w 471"/>
                <a:gd name="T33" fmla="*/ 940 h 1045"/>
                <a:gd name="T34" fmla="*/ 402 w 471"/>
                <a:gd name="T35" fmla="*/ 970 h 1045"/>
                <a:gd name="T36" fmla="*/ 374 w 471"/>
                <a:gd name="T37" fmla="*/ 996 h 1045"/>
                <a:gd name="T38" fmla="*/ 343 w 471"/>
                <a:gd name="T39" fmla="*/ 1016 h 1045"/>
                <a:gd name="T40" fmla="*/ 309 w 471"/>
                <a:gd name="T41" fmla="*/ 1032 h 1045"/>
                <a:gd name="T42" fmla="*/ 273 w 471"/>
                <a:gd name="T43" fmla="*/ 1041 h 1045"/>
                <a:gd name="T44" fmla="*/ 236 w 471"/>
                <a:gd name="T45" fmla="*/ 1045 h 1045"/>
                <a:gd name="T46" fmla="*/ 64 w 471"/>
                <a:gd name="T47" fmla="*/ 1045 h 1045"/>
                <a:gd name="T48" fmla="*/ 44 w 471"/>
                <a:gd name="T49" fmla="*/ 1041 h 1045"/>
                <a:gd name="T50" fmla="*/ 26 w 471"/>
                <a:gd name="T51" fmla="*/ 1033 h 1045"/>
                <a:gd name="T52" fmla="*/ 12 w 471"/>
                <a:gd name="T53" fmla="*/ 1019 h 1045"/>
                <a:gd name="T54" fmla="*/ 3 w 471"/>
                <a:gd name="T55" fmla="*/ 1001 h 1045"/>
                <a:gd name="T56" fmla="*/ 0 w 471"/>
                <a:gd name="T57" fmla="*/ 981 h 1045"/>
                <a:gd name="T58" fmla="*/ 3 w 471"/>
                <a:gd name="T59" fmla="*/ 960 h 1045"/>
                <a:gd name="T60" fmla="*/ 12 w 471"/>
                <a:gd name="T61" fmla="*/ 943 h 1045"/>
                <a:gd name="T62" fmla="*/ 26 w 471"/>
                <a:gd name="T63" fmla="*/ 929 h 1045"/>
                <a:gd name="T64" fmla="*/ 44 w 471"/>
                <a:gd name="T65" fmla="*/ 920 h 1045"/>
                <a:gd name="T66" fmla="*/ 64 w 471"/>
                <a:gd name="T67" fmla="*/ 917 h 1045"/>
                <a:gd name="T68" fmla="*/ 236 w 471"/>
                <a:gd name="T69" fmla="*/ 917 h 1045"/>
                <a:gd name="T70" fmla="*/ 260 w 471"/>
                <a:gd name="T71" fmla="*/ 913 h 1045"/>
                <a:gd name="T72" fmla="*/ 283 w 471"/>
                <a:gd name="T73" fmla="*/ 904 h 1045"/>
                <a:gd name="T74" fmla="*/ 303 w 471"/>
                <a:gd name="T75" fmla="*/ 889 h 1045"/>
                <a:gd name="T76" fmla="*/ 319 w 471"/>
                <a:gd name="T77" fmla="*/ 869 h 1045"/>
                <a:gd name="T78" fmla="*/ 332 w 471"/>
                <a:gd name="T79" fmla="*/ 845 h 1045"/>
                <a:gd name="T80" fmla="*/ 340 w 471"/>
                <a:gd name="T81" fmla="*/ 818 h 1045"/>
                <a:gd name="T82" fmla="*/ 343 w 471"/>
                <a:gd name="T83" fmla="*/ 789 h 1045"/>
                <a:gd name="T84" fmla="*/ 343 w 471"/>
                <a:gd name="T85" fmla="*/ 256 h 1045"/>
                <a:gd name="T86" fmla="*/ 340 w 471"/>
                <a:gd name="T87" fmla="*/ 228 h 1045"/>
                <a:gd name="T88" fmla="*/ 333 w 471"/>
                <a:gd name="T89" fmla="*/ 201 h 1045"/>
                <a:gd name="T90" fmla="*/ 321 w 471"/>
                <a:gd name="T91" fmla="*/ 176 h 1045"/>
                <a:gd name="T92" fmla="*/ 305 w 471"/>
                <a:gd name="T93" fmla="*/ 157 h 1045"/>
                <a:gd name="T94" fmla="*/ 287 w 471"/>
                <a:gd name="T95" fmla="*/ 141 h 1045"/>
                <a:gd name="T96" fmla="*/ 266 w 471"/>
                <a:gd name="T97" fmla="*/ 132 h 1045"/>
                <a:gd name="T98" fmla="*/ 243 w 471"/>
                <a:gd name="T99" fmla="*/ 128 h 1045"/>
                <a:gd name="T100" fmla="*/ 79 w 471"/>
                <a:gd name="T101" fmla="*/ 128 h 1045"/>
                <a:gd name="T102" fmla="*/ 59 w 471"/>
                <a:gd name="T103" fmla="*/ 125 h 1045"/>
                <a:gd name="T104" fmla="*/ 41 w 471"/>
                <a:gd name="T105" fmla="*/ 117 h 1045"/>
                <a:gd name="T106" fmla="*/ 27 w 471"/>
                <a:gd name="T107" fmla="*/ 103 h 1045"/>
                <a:gd name="T108" fmla="*/ 18 w 471"/>
                <a:gd name="T109" fmla="*/ 85 h 1045"/>
                <a:gd name="T110" fmla="*/ 15 w 471"/>
                <a:gd name="T111" fmla="*/ 65 h 1045"/>
                <a:gd name="T112" fmla="*/ 18 w 471"/>
                <a:gd name="T113" fmla="*/ 45 h 1045"/>
                <a:gd name="T114" fmla="*/ 27 w 471"/>
                <a:gd name="T115" fmla="*/ 27 h 1045"/>
                <a:gd name="T116" fmla="*/ 41 w 471"/>
                <a:gd name="T117" fmla="*/ 13 h 1045"/>
                <a:gd name="T118" fmla="*/ 59 w 471"/>
                <a:gd name="T119" fmla="*/ 4 h 1045"/>
                <a:gd name="T120" fmla="*/ 79 w 471"/>
                <a:gd name="T121" fmla="*/ 0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1" h="1045">
                  <a:moveTo>
                    <a:pt x="79" y="0"/>
                  </a:moveTo>
                  <a:lnTo>
                    <a:pt x="243" y="0"/>
                  </a:lnTo>
                  <a:lnTo>
                    <a:pt x="279" y="5"/>
                  </a:lnTo>
                  <a:lnTo>
                    <a:pt x="315" y="14"/>
                  </a:lnTo>
                  <a:lnTo>
                    <a:pt x="348" y="29"/>
                  </a:lnTo>
                  <a:lnTo>
                    <a:pt x="378" y="50"/>
                  </a:lnTo>
                  <a:lnTo>
                    <a:pt x="404" y="76"/>
                  </a:lnTo>
                  <a:lnTo>
                    <a:pt x="427" y="106"/>
                  </a:lnTo>
                  <a:lnTo>
                    <a:pt x="446" y="139"/>
                  </a:lnTo>
                  <a:lnTo>
                    <a:pt x="460" y="176"/>
                  </a:lnTo>
                  <a:lnTo>
                    <a:pt x="468" y="215"/>
                  </a:lnTo>
                  <a:lnTo>
                    <a:pt x="471" y="256"/>
                  </a:lnTo>
                  <a:lnTo>
                    <a:pt x="471" y="789"/>
                  </a:lnTo>
                  <a:lnTo>
                    <a:pt x="468" y="830"/>
                  </a:lnTo>
                  <a:lnTo>
                    <a:pt x="459" y="870"/>
                  </a:lnTo>
                  <a:lnTo>
                    <a:pt x="445" y="906"/>
                  </a:lnTo>
                  <a:lnTo>
                    <a:pt x="426" y="940"/>
                  </a:lnTo>
                  <a:lnTo>
                    <a:pt x="402" y="970"/>
                  </a:lnTo>
                  <a:lnTo>
                    <a:pt x="374" y="996"/>
                  </a:lnTo>
                  <a:lnTo>
                    <a:pt x="343" y="1016"/>
                  </a:lnTo>
                  <a:lnTo>
                    <a:pt x="309" y="1032"/>
                  </a:lnTo>
                  <a:lnTo>
                    <a:pt x="273" y="1041"/>
                  </a:lnTo>
                  <a:lnTo>
                    <a:pt x="236" y="1045"/>
                  </a:lnTo>
                  <a:lnTo>
                    <a:pt x="64" y="1045"/>
                  </a:lnTo>
                  <a:lnTo>
                    <a:pt x="44" y="1041"/>
                  </a:lnTo>
                  <a:lnTo>
                    <a:pt x="26" y="1033"/>
                  </a:lnTo>
                  <a:lnTo>
                    <a:pt x="12" y="1019"/>
                  </a:lnTo>
                  <a:lnTo>
                    <a:pt x="3" y="1001"/>
                  </a:lnTo>
                  <a:lnTo>
                    <a:pt x="0" y="981"/>
                  </a:lnTo>
                  <a:lnTo>
                    <a:pt x="3" y="960"/>
                  </a:lnTo>
                  <a:lnTo>
                    <a:pt x="12" y="943"/>
                  </a:lnTo>
                  <a:lnTo>
                    <a:pt x="26" y="929"/>
                  </a:lnTo>
                  <a:lnTo>
                    <a:pt x="44" y="920"/>
                  </a:lnTo>
                  <a:lnTo>
                    <a:pt x="64" y="917"/>
                  </a:lnTo>
                  <a:lnTo>
                    <a:pt x="236" y="917"/>
                  </a:lnTo>
                  <a:lnTo>
                    <a:pt x="260" y="913"/>
                  </a:lnTo>
                  <a:lnTo>
                    <a:pt x="283" y="904"/>
                  </a:lnTo>
                  <a:lnTo>
                    <a:pt x="303" y="889"/>
                  </a:lnTo>
                  <a:lnTo>
                    <a:pt x="319" y="869"/>
                  </a:lnTo>
                  <a:lnTo>
                    <a:pt x="332" y="845"/>
                  </a:lnTo>
                  <a:lnTo>
                    <a:pt x="340" y="818"/>
                  </a:lnTo>
                  <a:lnTo>
                    <a:pt x="343" y="789"/>
                  </a:lnTo>
                  <a:lnTo>
                    <a:pt x="343" y="256"/>
                  </a:lnTo>
                  <a:lnTo>
                    <a:pt x="340" y="228"/>
                  </a:lnTo>
                  <a:lnTo>
                    <a:pt x="333" y="201"/>
                  </a:lnTo>
                  <a:lnTo>
                    <a:pt x="321" y="176"/>
                  </a:lnTo>
                  <a:lnTo>
                    <a:pt x="305" y="157"/>
                  </a:lnTo>
                  <a:lnTo>
                    <a:pt x="287" y="141"/>
                  </a:lnTo>
                  <a:lnTo>
                    <a:pt x="266" y="132"/>
                  </a:lnTo>
                  <a:lnTo>
                    <a:pt x="243" y="128"/>
                  </a:lnTo>
                  <a:lnTo>
                    <a:pt x="79" y="128"/>
                  </a:lnTo>
                  <a:lnTo>
                    <a:pt x="59" y="125"/>
                  </a:lnTo>
                  <a:lnTo>
                    <a:pt x="41" y="117"/>
                  </a:lnTo>
                  <a:lnTo>
                    <a:pt x="27" y="103"/>
                  </a:lnTo>
                  <a:lnTo>
                    <a:pt x="18" y="85"/>
                  </a:lnTo>
                  <a:lnTo>
                    <a:pt x="15" y="65"/>
                  </a:lnTo>
                  <a:lnTo>
                    <a:pt x="18" y="45"/>
                  </a:lnTo>
                  <a:lnTo>
                    <a:pt x="27" y="27"/>
                  </a:lnTo>
                  <a:lnTo>
                    <a:pt x="41" y="13"/>
                  </a:lnTo>
                  <a:lnTo>
                    <a:pt x="59" y="4"/>
                  </a:lnTo>
                  <a:lnTo>
                    <a:pt x="79"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75" name="Freeform 23"/>
            <p:cNvSpPr>
              <a:spLocks noEditPoints="1"/>
            </p:cNvSpPr>
            <p:nvPr/>
          </p:nvSpPr>
          <p:spPr bwMode="auto">
            <a:xfrm>
              <a:off x="14285913" y="-1141413"/>
              <a:ext cx="146050" cy="187325"/>
            </a:xfrm>
            <a:custGeom>
              <a:avLst/>
              <a:gdLst>
                <a:gd name="T0" fmla="*/ 128 w 912"/>
                <a:gd name="T1" fmla="*/ 128 h 1178"/>
                <a:gd name="T2" fmla="*/ 128 w 912"/>
                <a:gd name="T3" fmla="*/ 1050 h 1178"/>
                <a:gd name="T4" fmla="*/ 761 w 912"/>
                <a:gd name="T5" fmla="*/ 1050 h 1178"/>
                <a:gd name="T6" fmla="*/ 480 w 912"/>
                <a:gd name="T7" fmla="*/ 128 h 1178"/>
                <a:gd name="T8" fmla="*/ 128 w 912"/>
                <a:gd name="T9" fmla="*/ 128 h 1178"/>
                <a:gd name="T10" fmla="*/ 64 w 912"/>
                <a:gd name="T11" fmla="*/ 0 h 1178"/>
                <a:gd name="T12" fmla="*/ 528 w 912"/>
                <a:gd name="T13" fmla="*/ 0 h 1178"/>
                <a:gd name="T14" fmla="*/ 544 w 912"/>
                <a:gd name="T15" fmla="*/ 2 h 1178"/>
                <a:gd name="T16" fmla="*/ 559 w 912"/>
                <a:gd name="T17" fmla="*/ 8 h 1178"/>
                <a:gd name="T18" fmla="*/ 572 w 912"/>
                <a:gd name="T19" fmla="*/ 17 h 1178"/>
                <a:gd name="T20" fmla="*/ 581 w 912"/>
                <a:gd name="T21" fmla="*/ 30 h 1178"/>
                <a:gd name="T22" fmla="*/ 589 w 912"/>
                <a:gd name="T23" fmla="*/ 45 h 1178"/>
                <a:gd name="T24" fmla="*/ 905 w 912"/>
                <a:gd name="T25" fmla="*/ 1083 h 1178"/>
                <a:gd name="T26" fmla="*/ 911 w 912"/>
                <a:gd name="T27" fmla="*/ 1098 h 1178"/>
                <a:gd name="T28" fmla="*/ 912 w 912"/>
                <a:gd name="T29" fmla="*/ 1114 h 1178"/>
                <a:gd name="T30" fmla="*/ 910 w 912"/>
                <a:gd name="T31" fmla="*/ 1131 h 1178"/>
                <a:gd name="T32" fmla="*/ 904 w 912"/>
                <a:gd name="T33" fmla="*/ 1146 h 1178"/>
                <a:gd name="T34" fmla="*/ 894 w 912"/>
                <a:gd name="T35" fmla="*/ 1159 h 1178"/>
                <a:gd name="T36" fmla="*/ 881 w 912"/>
                <a:gd name="T37" fmla="*/ 1168 h 1178"/>
                <a:gd name="T38" fmla="*/ 866 w 912"/>
                <a:gd name="T39" fmla="*/ 1175 h 1178"/>
                <a:gd name="T40" fmla="*/ 849 w 912"/>
                <a:gd name="T41" fmla="*/ 1178 h 1178"/>
                <a:gd name="T42" fmla="*/ 64 w 912"/>
                <a:gd name="T43" fmla="*/ 1178 h 1178"/>
                <a:gd name="T44" fmla="*/ 47 w 912"/>
                <a:gd name="T45" fmla="*/ 1175 h 1178"/>
                <a:gd name="T46" fmla="*/ 31 w 912"/>
                <a:gd name="T47" fmla="*/ 1168 h 1178"/>
                <a:gd name="T48" fmla="*/ 18 w 912"/>
                <a:gd name="T49" fmla="*/ 1159 h 1178"/>
                <a:gd name="T50" fmla="*/ 9 w 912"/>
                <a:gd name="T51" fmla="*/ 1146 h 1178"/>
                <a:gd name="T52" fmla="*/ 2 w 912"/>
                <a:gd name="T53" fmla="*/ 1131 h 1178"/>
                <a:gd name="T54" fmla="*/ 0 w 912"/>
                <a:gd name="T55" fmla="*/ 1114 h 1178"/>
                <a:gd name="T56" fmla="*/ 0 w 912"/>
                <a:gd name="T57" fmla="*/ 64 h 1178"/>
                <a:gd name="T58" fmla="*/ 2 w 912"/>
                <a:gd name="T59" fmla="*/ 47 h 1178"/>
                <a:gd name="T60" fmla="*/ 9 w 912"/>
                <a:gd name="T61" fmla="*/ 31 h 1178"/>
                <a:gd name="T62" fmla="*/ 18 w 912"/>
                <a:gd name="T63" fmla="*/ 18 h 1178"/>
                <a:gd name="T64" fmla="*/ 31 w 912"/>
                <a:gd name="T65" fmla="*/ 9 h 1178"/>
                <a:gd name="T66" fmla="*/ 47 w 912"/>
                <a:gd name="T67" fmla="*/ 2 h 1178"/>
                <a:gd name="T68" fmla="*/ 64 w 912"/>
                <a:gd name="T69"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2" h="1178">
                  <a:moveTo>
                    <a:pt x="128" y="128"/>
                  </a:moveTo>
                  <a:lnTo>
                    <a:pt x="128" y="1050"/>
                  </a:lnTo>
                  <a:lnTo>
                    <a:pt x="761" y="1050"/>
                  </a:lnTo>
                  <a:lnTo>
                    <a:pt x="480" y="128"/>
                  </a:lnTo>
                  <a:lnTo>
                    <a:pt x="128" y="128"/>
                  </a:lnTo>
                  <a:close/>
                  <a:moveTo>
                    <a:pt x="64" y="0"/>
                  </a:moveTo>
                  <a:lnTo>
                    <a:pt x="528" y="0"/>
                  </a:lnTo>
                  <a:lnTo>
                    <a:pt x="544" y="2"/>
                  </a:lnTo>
                  <a:lnTo>
                    <a:pt x="559" y="8"/>
                  </a:lnTo>
                  <a:lnTo>
                    <a:pt x="572" y="17"/>
                  </a:lnTo>
                  <a:lnTo>
                    <a:pt x="581" y="30"/>
                  </a:lnTo>
                  <a:lnTo>
                    <a:pt x="589" y="45"/>
                  </a:lnTo>
                  <a:lnTo>
                    <a:pt x="905" y="1083"/>
                  </a:lnTo>
                  <a:lnTo>
                    <a:pt x="911" y="1098"/>
                  </a:lnTo>
                  <a:lnTo>
                    <a:pt x="912" y="1114"/>
                  </a:lnTo>
                  <a:lnTo>
                    <a:pt x="910" y="1131"/>
                  </a:lnTo>
                  <a:lnTo>
                    <a:pt x="904" y="1146"/>
                  </a:lnTo>
                  <a:lnTo>
                    <a:pt x="894" y="1159"/>
                  </a:lnTo>
                  <a:lnTo>
                    <a:pt x="881" y="1168"/>
                  </a:lnTo>
                  <a:lnTo>
                    <a:pt x="866" y="1175"/>
                  </a:lnTo>
                  <a:lnTo>
                    <a:pt x="849" y="1178"/>
                  </a:lnTo>
                  <a:lnTo>
                    <a:pt x="64" y="1178"/>
                  </a:lnTo>
                  <a:lnTo>
                    <a:pt x="47" y="1175"/>
                  </a:lnTo>
                  <a:lnTo>
                    <a:pt x="31" y="1168"/>
                  </a:lnTo>
                  <a:lnTo>
                    <a:pt x="18" y="1159"/>
                  </a:lnTo>
                  <a:lnTo>
                    <a:pt x="9" y="1146"/>
                  </a:lnTo>
                  <a:lnTo>
                    <a:pt x="2" y="1131"/>
                  </a:lnTo>
                  <a:lnTo>
                    <a:pt x="0" y="1114"/>
                  </a:lnTo>
                  <a:lnTo>
                    <a:pt x="0" y="64"/>
                  </a:lnTo>
                  <a:lnTo>
                    <a:pt x="2" y="47"/>
                  </a:lnTo>
                  <a:lnTo>
                    <a:pt x="9" y="31"/>
                  </a:lnTo>
                  <a:lnTo>
                    <a:pt x="18" y="18"/>
                  </a:lnTo>
                  <a:lnTo>
                    <a:pt x="31" y="9"/>
                  </a:lnTo>
                  <a:lnTo>
                    <a:pt x="47" y="2"/>
                  </a:lnTo>
                  <a:lnTo>
                    <a:pt x="64"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grpSp>
      <p:grpSp>
        <p:nvGrpSpPr>
          <p:cNvPr id="76" name="150 Grupo"/>
          <p:cNvGrpSpPr/>
          <p:nvPr/>
        </p:nvGrpSpPr>
        <p:grpSpPr>
          <a:xfrm>
            <a:off x="5618253" y="3758532"/>
            <a:ext cx="282759" cy="254036"/>
            <a:chOff x="13414375" y="-1338263"/>
            <a:chExt cx="528638" cy="455613"/>
          </a:xfrm>
          <a:solidFill>
            <a:schemeClr val="tx2">
              <a:lumMod val="90000"/>
              <a:lumOff val="10000"/>
            </a:schemeClr>
          </a:solidFill>
        </p:grpSpPr>
        <p:sp>
          <p:nvSpPr>
            <p:cNvPr id="77" name="Freeform 6"/>
            <p:cNvSpPr/>
            <p:nvPr/>
          </p:nvSpPr>
          <p:spPr bwMode="auto">
            <a:xfrm>
              <a:off x="13414375" y="-1241425"/>
              <a:ext cx="158750" cy="350838"/>
            </a:xfrm>
            <a:custGeom>
              <a:avLst/>
              <a:gdLst>
                <a:gd name="T0" fmla="*/ 64 w 1005"/>
                <a:gd name="T1" fmla="*/ 0 h 2207"/>
                <a:gd name="T2" fmla="*/ 81 w 1005"/>
                <a:gd name="T3" fmla="*/ 2 h 2207"/>
                <a:gd name="T4" fmla="*/ 97 w 1005"/>
                <a:gd name="T5" fmla="*/ 8 h 2207"/>
                <a:gd name="T6" fmla="*/ 109 w 1005"/>
                <a:gd name="T7" fmla="*/ 18 h 2207"/>
                <a:gd name="T8" fmla="*/ 119 w 1005"/>
                <a:gd name="T9" fmla="*/ 32 h 2207"/>
                <a:gd name="T10" fmla="*/ 126 w 1005"/>
                <a:gd name="T11" fmla="*/ 47 h 2207"/>
                <a:gd name="T12" fmla="*/ 128 w 1005"/>
                <a:gd name="T13" fmla="*/ 63 h 2207"/>
                <a:gd name="T14" fmla="*/ 128 w 1005"/>
                <a:gd name="T15" fmla="*/ 2078 h 2207"/>
                <a:gd name="T16" fmla="*/ 878 w 1005"/>
                <a:gd name="T17" fmla="*/ 2078 h 2207"/>
                <a:gd name="T18" fmla="*/ 878 w 1005"/>
                <a:gd name="T19" fmla="*/ 63 h 2207"/>
                <a:gd name="T20" fmla="*/ 880 w 1005"/>
                <a:gd name="T21" fmla="*/ 47 h 2207"/>
                <a:gd name="T22" fmla="*/ 886 w 1005"/>
                <a:gd name="T23" fmla="*/ 32 h 2207"/>
                <a:gd name="T24" fmla="*/ 896 w 1005"/>
                <a:gd name="T25" fmla="*/ 18 h 2207"/>
                <a:gd name="T26" fmla="*/ 909 w 1005"/>
                <a:gd name="T27" fmla="*/ 8 h 2207"/>
                <a:gd name="T28" fmla="*/ 925 w 1005"/>
                <a:gd name="T29" fmla="*/ 2 h 2207"/>
                <a:gd name="T30" fmla="*/ 941 w 1005"/>
                <a:gd name="T31" fmla="*/ 0 h 2207"/>
                <a:gd name="T32" fmla="*/ 958 w 1005"/>
                <a:gd name="T33" fmla="*/ 2 h 2207"/>
                <a:gd name="T34" fmla="*/ 973 w 1005"/>
                <a:gd name="T35" fmla="*/ 8 h 2207"/>
                <a:gd name="T36" fmla="*/ 987 w 1005"/>
                <a:gd name="T37" fmla="*/ 18 h 2207"/>
                <a:gd name="T38" fmla="*/ 997 w 1005"/>
                <a:gd name="T39" fmla="*/ 32 h 2207"/>
                <a:gd name="T40" fmla="*/ 1003 w 1005"/>
                <a:gd name="T41" fmla="*/ 47 h 2207"/>
                <a:gd name="T42" fmla="*/ 1005 w 1005"/>
                <a:gd name="T43" fmla="*/ 63 h 2207"/>
                <a:gd name="T44" fmla="*/ 1005 w 1005"/>
                <a:gd name="T45" fmla="*/ 2143 h 2207"/>
                <a:gd name="T46" fmla="*/ 1003 w 1005"/>
                <a:gd name="T47" fmla="*/ 2159 h 2207"/>
                <a:gd name="T48" fmla="*/ 997 w 1005"/>
                <a:gd name="T49" fmla="*/ 2174 h 2207"/>
                <a:gd name="T50" fmla="*/ 987 w 1005"/>
                <a:gd name="T51" fmla="*/ 2187 h 2207"/>
                <a:gd name="T52" fmla="*/ 973 w 1005"/>
                <a:gd name="T53" fmla="*/ 2198 h 2207"/>
                <a:gd name="T54" fmla="*/ 958 w 1005"/>
                <a:gd name="T55" fmla="*/ 2204 h 2207"/>
                <a:gd name="T56" fmla="*/ 941 w 1005"/>
                <a:gd name="T57" fmla="*/ 2207 h 2207"/>
                <a:gd name="T58" fmla="*/ 64 w 1005"/>
                <a:gd name="T59" fmla="*/ 2207 h 2207"/>
                <a:gd name="T60" fmla="*/ 47 w 1005"/>
                <a:gd name="T61" fmla="*/ 2204 h 2207"/>
                <a:gd name="T62" fmla="*/ 32 w 1005"/>
                <a:gd name="T63" fmla="*/ 2198 h 2207"/>
                <a:gd name="T64" fmla="*/ 18 w 1005"/>
                <a:gd name="T65" fmla="*/ 2187 h 2207"/>
                <a:gd name="T66" fmla="*/ 9 w 1005"/>
                <a:gd name="T67" fmla="*/ 2174 h 2207"/>
                <a:gd name="T68" fmla="*/ 2 w 1005"/>
                <a:gd name="T69" fmla="*/ 2159 h 2207"/>
                <a:gd name="T70" fmla="*/ 0 w 1005"/>
                <a:gd name="T71" fmla="*/ 2143 h 2207"/>
                <a:gd name="T72" fmla="*/ 0 w 1005"/>
                <a:gd name="T73" fmla="*/ 63 h 2207"/>
                <a:gd name="T74" fmla="*/ 2 w 1005"/>
                <a:gd name="T75" fmla="*/ 47 h 2207"/>
                <a:gd name="T76" fmla="*/ 9 w 1005"/>
                <a:gd name="T77" fmla="*/ 32 h 2207"/>
                <a:gd name="T78" fmla="*/ 18 w 1005"/>
                <a:gd name="T79" fmla="*/ 18 h 2207"/>
                <a:gd name="T80" fmla="*/ 32 w 1005"/>
                <a:gd name="T81" fmla="*/ 8 h 2207"/>
                <a:gd name="T82" fmla="*/ 47 w 1005"/>
                <a:gd name="T83" fmla="*/ 2 h 2207"/>
                <a:gd name="T84" fmla="*/ 64 w 1005"/>
                <a:gd name="T85" fmla="*/ 0 h 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2207">
                  <a:moveTo>
                    <a:pt x="64" y="0"/>
                  </a:moveTo>
                  <a:lnTo>
                    <a:pt x="81" y="2"/>
                  </a:lnTo>
                  <a:lnTo>
                    <a:pt x="97" y="8"/>
                  </a:lnTo>
                  <a:lnTo>
                    <a:pt x="109" y="18"/>
                  </a:lnTo>
                  <a:lnTo>
                    <a:pt x="119" y="32"/>
                  </a:lnTo>
                  <a:lnTo>
                    <a:pt x="126" y="47"/>
                  </a:lnTo>
                  <a:lnTo>
                    <a:pt x="128" y="63"/>
                  </a:lnTo>
                  <a:lnTo>
                    <a:pt x="128" y="2078"/>
                  </a:lnTo>
                  <a:lnTo>
                    <a:pt x="878" y="2078"/>
                  </a:lnTo>
                  <a:lnTo>
                    <a:pt x="878" y="63"/>
                  </a:lnTo>
                  <a:lnTo>
                    <a:pt x="880" y="47"/>
                  </a:lnTo>
                  <a:lnTo>
                    <a:pt x="886" y="32"/>
                  </a:lnTo>
                  <a:lnTo>
                    <a:pt x="896" y="18"/>
                  </a:lnTo>
                  <a:lnTo>
                    <a:pt x="909" y="8"/>
                  </a:lnTo>
                  <a:lnTo>
                    <a:pt x="925" y="2"/>
                  </a:lnTo>
                  <a:lnTo>
                    <a:pt x="941" y="0"/>
                  </a:lnTo>
                  <a:lnTo>
                    <a:pt x="958" y="2"/>
                  </a:lnTo>
                  <a:lnTo>
                    <a:pt x="973" y="8"/>
                  </a:lnTo>
                  <a:lnTo>
                    <a:pt x="987" y="18"/>
                  </a:lnTo>
                  <a:lnTo>
                    <a:pt x="997" y="32"/>
                  </a:lnTo>
                  <a:lnTo>
                    <a:pt x="1003" y="47"/>
                  </a:lnTo>
                  <a:lnTo>
                    <a:pt x="1005" y="63"/>
                  </a:lnTo>
                  <a:lnTo>
                    <a:pt x="1005" y="2143"/>
                  </a:lnTo>
                  <a:lnTo>
                    <a:pt x="1003" y="2159"/>
                  </a:lnTo>
                  <a:lnTo>
                    <a:pt x="997" y="2174"/>
                  </a:lnTo>
                  <a:lnTo>
                    <a:pt x="987" y="2187"/>
                  </a:lnTo>
                  <a:lnTo>
                    <a:pt x="973" y="2198"/>
                  </a:lnTo>
                  <a:lnTo>
                    <a:pt x="958" y="2204"/>
                  </a:lnTo>
                  <a:lnTo>
                    <a:pt x="941" y="2207"/>
                  </a:lnTo>
                  <a:lnTo>
                    <a:pt x="64" y="2207"/>
                  </a:lnTo>
                  <a:lnTo>
                    <a:pt x="47" y="2204"/>
                  </a:lnTo>
                  <a:lnTo>
                    <a:pt x="32" y="2198"/>
                  </a:lnTo>
                  <a:lnTo>
                    <a:pt x="18" y="2187"/>
                  </a:lnTo>
                  <a:lnTo>
                    <a:pt x="9" y="2174"/>
                  </a:lnTo>
                  <a:lnTo>
                    <a:pt x="2" y="2159"/>
                  </a:lnTo>
                  <a:lnTo>
                    <a:pt x="0" y="2143"/>
                  </a:lnTo>
                  <a:lnTo>
                    <a:pt x="0" y="63"/>
                  </a:lnTo>
                  <a:lnTo>
                    <a:pt x="2" y="47"/>
                  </a:lnTo>
                  <a:lnTo>
                    <a:pt x="9" y="32"/>
                  </a:lnTo>
                  <a:lnTo>
                    <a:pt x="18" y="18"/>
                  </a:lnTo>
                  <a:lnTo>
                    <a:pt x="32" y="8"/>
                  </a:lnTo>
                  <a:lnTo>
                    <a:pt x="47" y="2"/>
                  </a:lnTo>
                  <a:lnTo>
                    <a:pt x="64"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78" name="Freeform 7"/>
            <p:cNvSpPr/>
            <p:nvPr/>
          </p:nvSpPr>
          <p:spPr bwMode="auto">
            <a:xfrm>
              <a:off x="13595350" y="-1338263"/>
              <a:ext cx="160338" cy="447675"/>
            </a:xfrm>
            <a:custGeom>
              <a:avLst/>
              <a:gdLst>
                <a:gd name="T0" fmla="*/ 65 w 1005"/>
                <a:gd name="T1" fmla="*/ 0 h 2818"/>
                <a:gd name="T2" fmla="*/ 82 w 1005"/>
                <a:gd name="T3" fmla="*/ 2 h 2818"/>
                <a:gd name="T4" fmla="*/ 97 w 1005"/>
                <a:gd name="T5" fmla="*/ 9 h 2818"/>
                <a:gd name="T6" fmla="*/ 109 w 1005"/>
                <a:gd name="T7" fmla="*/ 20 h 2818"/>
                <a:gd name="T8" fmla="*/ 120 w 1005"/>
                <a:gd name="T9" fmla="*/ 32 h 2818"/>
                <a:gd name="T10" fmla="*/ 127 w 1005"/>
                <a:gd name="T11" fmla="*/ 47 h 2818"/>
                <a:gd name="T12" fmla="*/ 129 w 1005"/>
                <a:gd name="T13" fmla="*/ 64 h 2818"/>
                <a:gd name="T14" fmla="*/ 129 w 1005"/>
                <a:gd name="T15" fmla="*/ 2689 h 2818"/>
                <a:gd name="T16" fmla="*/ 878 w 1005"/>
                <a:gd name="T17" fmla="*/ 2689 h 2818"/>
                <a:gd name="T18" fmla="*/ 878 w 1005"/>
                <a:gd name="T19" fmla="*/ 64 h 2818"/>
                <a:gd name="T20" fmla="*/ 880 w 1005"/>
                <a:gd name="T21" fmla="*/ 47 h 2818"/>
                <a:gd name="T22" fmla="*/ 886 w 1005"/>
                <a:gd name="T23" fmla="*/ 32 h 2818"/>
                <a:gd name="T24" fmla="*/ 896 w 1005"/>
                <a:gd name="T25" fmla="*/ 20 h 2818"/>
                <a:gd name="T26" fmla="*/ 910 w 1005"/>
                <a:gd name="T27" fmla="*/ 9 h 2818"/>
                <a:gd name="T28" fmla="*/ 925 w 1005"/>
                <a:gd name="T29" fmla="*/ 2 h 2818"/>
                <a:gd name="T30" fmla="*/ 941 w 1005"/>
                <a:gd name="T31" fmla="*/ 0 h 2818"/>
                <a:gd name="T32" fmla="*/ 959 w 1005"/>
                <a:gd name="T33" fmla="*/ 2 h 2818"/>
                <a:gd name="T34" fmla="*/ 974 w 1005"/>
                <a:gd name="T35" fmla="*/ 9 h 2818"/>
                <a:gd name="T36" fmla="*/ 987 w 1005"/>
                <a:gd name="T37" fmla="*/ 20 h 2818"/>
                <a:gd name="T38" fmla="*/ 997 w 1005"/>
                <a:gd name="T39" fmla="*/ 32 h 2818"/>
                <a:gd name="T40" fmla="*/ 1003 w 1005"/>
                <a:gd name="T41" fmla="*/ 47 h 2818"/>
                <a:gd name="T42" fmla="*/ 1005 w 1005"/>
                <a:gd name="T43" fmla="*/ 64 h 2818"/>
                <a:gd name="T44" fmla="*/ 1005 w 1005"/>
                <a:gd name="T45" fmla="*/ 2754 h 2818"/>
                <a:gd name="T46" fmla="*/ 1003 w 1005"/>
                <a:gd name="T47" fmla="*/ 2770 h 2818"/>
                <a:gd name="T48" fmla="*/ 997 w 1005"/>
                <a:gd name="T49" fmla="*/ 2785 h 2818"/>
                <a:gd name="T50" fmla="*/ 987 w 1005"/>
                <a:gd name="T51" fmla="*/ 2798 h 2818"/>
                <a:gd name="T52" fmla="*/ 974 w 1005"/>
                <a:gd name="T53" fmla="*/ 2809 h 2818"/>
                <a:gd name="T54" fmla="*/ 959 w 1005"/>
                <a:gd name="T55" fmla="*/ 2815 h 2818"/>
                <a:gd name="T56" fmla="*/ 941 w 1005"/>
                <a:gd name="T57" fmla="*/ 2818 h 2818"/>
                <a:gd name="T58" fmla="*/ 65 w 1005"/>
                <a:gd name="T59" fmla="*/ 2818 h 2818"/>
                <a:gd name="T60" fmla="*/ 47 w 1005"/>
                <a:gd name="T61" fmla="*/ 2815 h 2818"/>
                <a:gd name="T62" fmla="*/ 32 w 1005"/>
                <a:gd name="T63" fmla="*/ 2809 h 2818"/>
                <a:gd name="T64" fmla="*/ 20 w 1005"/>
                <a:gd name="T65" fmla="*/ 2798 h 2818"/>
                <a:gd name="T66" fmla="*/ 10 w 1005"/>
                <a:gd name="T67" fmla="*/ 2785 h 2818"/>
                <a:gd name="T68" fmla="*/ 3 w 1005"/>
                <a:gd name="T69" fmla="*/ 2770 h 2818"/>
                <a:gd name="T70" fmla="*/ 0 w 1005"/>
                <a:gd name="T71" fmla="*/ 2754 h 2818"/>
                <a:gd name="T72" fmla="*/ 0 w 1005"/>
                <a:gd name="T73" fmla="*/ 64 h 2818"/>
                <a:gd name="T74" fmla="*/ 3 w 1005"/>
                <a:gd name="T75" fmla="*/ 47 h 2818"/>
                <a:gd name="T76" fmla="*/ 10 w 1005"/>
                <a:gd name="T77" fmla="*/ 32 h 2818"/>
                <a:gd name="T78" fmla="*/ 20 w 1005"/>
                <a:gd name="T79" fmla="*/ 20 h 2818"/>
                <a:gd name="T80" fmla="*/ 32 w 1005"/>
                <a:gd name="T81" fmla="*/ 9 h 2818"/>
                <a:gd name="T82" fmla="*/ 47 w 1005"/>
                <a:gd name="T83" fmla="*/ 2 h 2818"/>
                <a:gd name="T84" fmla="*/ 65 w 1005"/>
                <a:gd name="T85" fmla="*/ 0 h 2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2818">
                  <a:moveTo>
                    <a:pt x="65" y="0"/>
                  </a:moveTo>
                  <a:lnTo>
                    <a:pt x="82" y="2"/>
                  </a:lnTo>
                  <a:lnTo>
                    <a:pt x="97" y="9"/>
                  </a:lnTo>
                  <a:lnTo>
                    <a:pt x="109" y="20"/>
                  </a:lnTo>
                  <a:lnTo>
                    <a:pt x="120" y="32"/>
                  </a:lnTo>
                  <a:lnTo>
                    <a:pt x="127" y="47"/>
                  </a:lnTo>
                  <a:lnTo>
                    <a:pt x="129" y="64"/>
                  </a:lnTo>
                  <a:lnTo>
                    <a:pt x="129" y="2689"/>
                  </a:lnTo>
                  <a:lnTo>
                    <a:pt x="878" y="2689"/>
                  </a:lnTo>
                  <a:lnTo>
                    <a:pt x="878" y="64"/>
                  </a:lnTo>
                  <a:lnTo>
                    <a:pt x="880" y="47"/>
                  </a:lnTo>
                  <a:lnTo>
                    <a:pt x="886" y="32"/>
                  </a:lnTo>
                  <a:lnTo>
                    <a:pt x="896" y="20"/>
                  </a:lnTo>
                  <a:lnTo>
                    <a:pt x="910" y="9"/>
                  </a:lnTo>
                  <a:lnTo>
                    <a:pt x="925" y="2"/>
                  </a:lnTo>
                  <a:lnTo>
                    <a:pt x="941" y="0"/>
                  </a:lnTo>
                  <a:lnTo>
                    <a:pt x="959" y="2"/>
                  </a:lnTo>
                  <a:lnTo>
                    <a:pt x="974" y="9"/>
                  </a:lnTo>
                  <a:lnTo>
                    <a:pt x="987" y="20"/>
                  </a:lnTo>
                  <a:lnTo>
                    <a:pt x="997" y="32"/>
                  </a:lnTo>
                  <a:lnTo>
                    <a:pt x="1003" y="47"/>
                  </a:lnTo>
                  <a:lnTo>
                    <a:pt x="1005" y="64"/>
                  </a:lnTo>
                  <a:lnTo>
                    <a:pt x="1005" y="2754"/>
                  </a:lnTo>
                  <a:lnTo>
                    <a:pt x="1003" y="2770"/>
                  </a:lnTo>
                  <a:lnTo>
                    <a:pt x="997" y="2785"/>
                  </a:lnTo>
                  <a:lnTo>
                    <a:pt x="987" y="2798"/>
                  </a:lnTo>
                  <a:lnTo>
                    <a:pt x="974" y="2809"/>
                  </a:lnTo>
                  <a:lnTo>
                    <a:pt x="959" y="2815"/>
                  </a:lnTo>
                  <a:lnTo>
                    <a:pt x="941" y="2818"/>
                  </a:lnTo>
                  <a:lnTo>
                    <a:pt x="65" y="2818"/>
                  </a:lnTo>
                  <a:lnTo>
                    <a:pt x="47" y="2815"/>
                  </a:lnTo>
                  <a:lnTo>
                    <a:pt x="32" y="2809"/>
                  </a:lnTo>
                  <a:lnTo>
                    <a:pt x="20" y="2798"/>
                  </a:lnTo>
                  <a:lnTo>
                    <a:pt x="10" y="2785"/>
                  </a:lnTo>
                  <a:lnTo>
                    <a:pt x="3" y="2770"/>
                  </a:lnTo>
                  <a:lnTo>
                    <a:pt x="0" y="2754"/>
                  </a:lnTo>
                  <a:lnTo>
                    <a:pt x="0" y="64"/>
                  </a:lnTo>
                  <a:lnTo>
                    <a:pt x="3" y="47"/>
                  </a:lnTo>
                  <a:lnTo>
                    <a:pt x="10" y="32"/>
                  </a:lnTo>
                  <a:lnTo>
                    <a:pt x="20" y="20"/>
                  </a:lnTo>
                  <a:lnTo>
                    <a:pt x="32" y="9"/>
                  </a:lnTo>
                  <a:lnTo>
                    <a:pt x="47" y="2"/>
                  </a:lnTo>
                  <a:lnTo>
                    <a:pt x="65"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79" name="Freeform 8"/>
            <p:cNvSpPr/>
            <p:nvPr/>
          </p:nvSpPr>
          <p:spPr bwMode="auto">
            <a:xfrm>
              <a:off x="13765213" y="-1235075"/>
              <a:ext cx="177800" cy="352425"/>
            </a:xfrm>
            <a:custGeom>
              <a:avLst/>
              <a:gdLst>
                <a:gd name="T0" fmla="*/ 598 w 1122"/>
                <a:gd name="T1" fmla="*/ 0 h 2218"/>
                <a:gd name="T2" fmla="*/ 614 w 1122"/>
                <a:gd name="T3" fmla="*/ 2 h 2218"/>
                <a:gd name="T4" fmla="*/ 631 w 1122"/>
                <a:gd name="T5" fmla="*/ 9 h 2218"/>
                <a:gd name="T6" fmla="*/ 643 w 1122"/>
                <a:gd name="T7" fmla="*/ 19 h 2218"/>
                <a:gd name="T8" fmla="*/ 653 w 1122"/>
                <a:gd name="T9" fmla="*/ 32 h 2218"/>
                <a:gd name="T10" fmla="*/ 659 w 1122"/>
                <a:gd name="T11" fmla="*/ 49 h 2218"/>
                <a:gd name="T12" fmla="*/ 1120 w 1122"/>
                <a:gd name="T13" fmla="*/ 1983 h 2218"/>
                <a:gd name="T14" fmla="*/ 1122 w 1122"/>
                <a:gd name="T15" fmla="*/ 2001 h 2218"/>
                <a:gd name="T16" fmla="*/ 1119 w 1122"/>
                <a:gd name="T17" fmla="*/ 2017 h 2218"/>
                <a:gd name="T18" fmla="*/ 1112 w 1122"/>
                <a:gd name="T19" fmla="*/ 2032 h 2218"/>
                <a:gd name="T20" fmla="*/ 1102 w 1122"/>
                <a:gd name="T21" fmla="*/ 2044 h 2218"/>
                <a:gd name="T22" fmla="*/ 1089 w 1122"/>
                <a:gd name="T23" fmla="*/ 2055 h 2218"/>
                <a:gd name="T24" fmla="*/ 1073 w 1122"/>
                <a:gd name="T25" fmla="*/ 2061 h 2218"/>
                <a:gd name="T26" fmla="*/ 423 w 1122"/>
                <a:gd name="T27" fmla="*/ 2216 h 2218"/>
                <a:gd name="T28" fmla="*/ 416 w 1122"/>
                <a:gd name="T29" fmla="*/ 2217 h 2218"/>
                <a:gd name="T30" fmla="*/ 409 w 1122"/>
                <a:gd name="T31" fmla="*/ 2218 h 2218"/>
                <a:gd name="T32" fmla="*/ 391 w 1122"/>
                <a:gd name="T33" fmla="*/ 2216 h 2218"/>
                <a:gd name="T34" fmla="*/ 375 w 1122"/>
                <a:gd name="T35" fmla="*/ 2208 h 2218"/>
                <a:gd name="T36" fmla="*/ 362 w 1122"/>
                <a:gd name="T37" fmla="*/ 2197 h 2218"/>
                <a:gd name="T38" fmla="*/ 353 w 1122"/>
                <a:gd name="T39" fmla="*/ 2184 h 2218"/>
                <a:gd name="T40" fmla="*/ 347 w 1122"/>
                <a:gd name="T41" fmla="*/ 2169 h 2218"/>
                <a:gd name="T42" fmla="*/ 1 w 1122"/>
                <a:gd name="T43" fmla="*/ 723 h 2218"/>
                <a:gd name="T44" fmla="*/ 0 w 1122"/>
                <a:gd name="T45" fmla="*/ 705 h 2218"/>
                <a:gd name="T46" fmla="*/ 4 w 1122"/>
                <a:gd name="T47" fmla="*/ 689 h 2218"/>
                <a:gd name="T48" fmla="*/ 10 w 1122"/>
                <a:gd name="T49" fmla="*/ 674 h 2218"/>
                <a:gd name="T50" fmla="*/ 20 w 1122"/>
                <a:gd name="T51" fmla="*/ 662 h 2218"/>
                <a:gd name="T52" fmla="*/ 33 w 1122"/>
                <a:gd name="T53" fmla="*/ 652 h 2218"/>
                <a:gd name="T54" fmla="*/ 49 w 1122"/>
                <a:gd name="T55" fmla="*/ 645 h 2218"/>
                <a:gd name="T56" fmla="*/ 67 w 1122"/>
                <a:gd name="T57" fmla="*/ 643 h 2218"/>
                <a:gd name="T58" fmla="*/ 83 w 1122"/>
                <a:gd name="T59" fmla="*/ 646 h 2218"/>
                <a:gd name="T60" fmla="*/ 98 w 1122"/>
                <a:gd name="T61" fmla="*/ 654 h 2218"/>
                <a:gd name="T62" fmla="*/ 110 w 1122"/>
                <a:gd name="T63" fmla="*/ 664 h 2218"/>
                <a:gd name="T64" fmla="*/ 121 w 1122"/>
                <a:gd name="T65" fmla="*/ 677 h 2218"/>
                <a:gd name="T66" fmla="*/ 127 w 1122"/>
                <a:gd name="T67" fmla="*/ 693 h 2218"/>
                <a:gd name="T68" fmla="*/ 457 w 1122"/>
                <a:gd name="T69" fmla="*/ 2076 h 2218"/>
                <a:gd name="T70" fmla="*/ 981 w 1122"/>
                <a:gd name="T71" fmla="*/ 1951 h 2218"/>
                <a:gd name="T72" fmla="*/ 549 w 1122"/>
                <a:gd name="T73" fmla="*/ 140 h 2218"/>
                <a:gd name="T74" fmla="*/ 112 w 1122"/>
                <a:gd name="T75" fmla="*/ 244 h 2218"/>
                <a:gd name="T76" fmla="*/ 96 w 1122"/>
                <a:gd name="T77" fmla="*/ 246 h 2218"/>
                <a:gd name="T78" fmla="*/ 80 w 1122"/>
                <a:gd name="T79" fmla="*/ 243 h 2218"/>
                <a:gd name="T80" fmla="*/ 65 w 1122"/>
                <a:gd name="T81" fmla="*/ 237 h 2218"/>
                <a:gd name="T82" fmla="*/ 52 w 1122"/>
                <a:gd name="T83" fmla="*/ 227 h 2218"/>
                <a:gd name="T84" fmla="*/ 42 w 1122"/>
                <a:gd name="T85" fmla="*/ 214 h 2218"/>
                <a:gd name="T86" fmla="*/ 36 w 1122"/>
                <a:gd name="T87" fmla="*/ 197 h 2218"/>
                <a:gd name="T88" fmla="*/ 34 w 1122"/>
                <a:gd name="T89" fmla="*/ 180 h 2218"/>
                <a:gd name="T90" fmla="*/ 37 w 1122"/>
                <a:gd name="T91" fmla="*/ 164 h 2218"/>
                <a:gd name="T92" fmla="*/ 43 w 1122"/>
                <a:gd name="T93" fmla="*/ 149 h 2218"/>
                <a:gd name="T94" fmla="*/ 53 w 1122"/>
                <a:gd name="T95" fmla="*/ 136 h 2218"/>
                <a:gd name="T96" fmla="*/ 68 w 1122"/>
                <a:gd name="T97" fmla="*/ 126 h 2218"/>
                <a:gd name="T98" fmla="*/ 83 w 1122"/>
                <a:gd name="T99" fmla="*/ 120 h 2218"/>
                <a:gd name="T100" fmla="*/ 582 w 1122"/>
                <a:gd name="T101" fmla="*/ 1 h 2218"/>
                <a:gd name="T102" fmla="*/ 598 w 1122"/>
                <a:gd name="T103" fmla="*/ 0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2" h="2218">
                  <a:moveTo>
                    <a:pt x="598" y="0"/>
                  </a:moveTo>
                  <a:lnTo>
                    <a:pt x="614" y="2"/>
                  </a:lnTo>
                  <a:lnTo>
                    <a:pt x="631" y="9"/>
                  </a:lnTo>
                  <a:lnTo>
                    <a:pt x="643" y="19"/>
                  </a:lnTo>
                  <a:lnTo>
                    <a:pt x="653" y="32"/>
                  </a:lnTo>
                  <a:lnTo>
                    <a:pt x="659" y="49"/>
                  </a:lnTo>
                  <a:lnTo>
                    <a:pt x="1120" y="1983"/>
                  </a:lnTo>
                  <a:lnTo>
                    <a:pt x="1122" y="2001"/>
                  </a:lnTo>
                  <a:lnTo>
                    <a:pt x="1119" y="2017"/>
                  </a:lnTo>
                  <a:lnTo>
                    <a:pt x="1112" y="2032"/>
                  </a:lnTo>
                  <a:lnTo>
                    <a:pt x="1102" y="2044"/>
                  </a:lnTo>
                  <a:lnTo>
                    <a:pt x="1089" y="2055"/>
                  </a:lnTo>
                  <a:lnTo>
                    <a:pt x="1073" y="2061"/>
                  </a:lnTo>
                  <a:lnTo>
                    <a:pt x="423" y="2216"/>
                  </a:lnTo>
                  <a:lnTo>
                    <a:pt x="416" y="2217"/>
                  </a:lnTo>
                  <a:lnTo>
                    <a:pt x="409" y="2218"/>
                  </a:lnTo>
                  <a:lnTo>
                    <a:pt x="391" y="2216"/>
                  </a:lnTo>
                  <a:lnTo>
                    <a:pt x="375" y="2208"/>
                  </a:lnTo>
                  <a:lnTo>
                    <a:pt x="362" y="2197"/>
                  </a:lnTo>
                  <a:lnTo>
                    <a:pt x="353" y="2184"/>
                  </a:lnTo>
                  <a:lnTo>
                    <a:pt x="347" y="2169"/>
                  </a:lnTo>
                  <a:lnTo>
                    <a:pt x="1" y="723"/>
                  </a:lnTo>
                  <a:lnTo>
                    <a:pt x="0" y="705"/>
                  </a:lnTo>
                  <a:lnTo>
                    <a:pt x="4" y="689"/>
                  </a:lnTo>
                  <a:lnTo>
                    <a:pt x="10" y="674"/>
                  </a:lnTo>
                  <a:lnTo>
                    <a:pt x="20" y="662"/>
                  </a:lnTo>
                  <a:lnTo>
                    <a:pt x="33" y="652"/>
                  </a:lnTo>
                  <a:lnTo>
                    <a:pt x="49" y="645"/>
                  </a:lnTo>
                  <a:lnTo>
                    <a:pt x="67" y="643"/>
                  </a:lnTo>
                  <a:lnTo>
                    <a:pt x="83" y="646"/>
                  </a:lnTo>
                  <a:lnTo>
                    <a:pt x="98" y="654"/>
                  </a:lnTo>
                  <a:lnTo>
                    <a:pt x="110" y="664"/>
                  </a:lnTo>
                  <a:lnTo>
                    <a:pt x="121" y="677"/>
                  </a:lnTo>
                  <a:lnTo>
                    <a:pt x="127" y="693"/>
                  </a:lnTo>
                  <a:lnTo>
                    <a:pt x="457" y="2076"/>
                  </a:lnTo>
                  <a:lnTo>
                    <a:pt x="981" y="1951"/>
                  </a:lnTo>
                  <a:lnTo>
                    <a:pt x="549" y="140"/>
                  </a:lnTo>
                  <a:lnTo>
                    <a:pt x="112" y="244"/>
                  </a:lnTo>
                  <a:lnTo>
                    <a:pt x="96" y="246"/>
                  </a:lnTo>
                  <a:lnTo>
                    <a:pt x="80" y="243"/>
                  </a:lnTo>
                  <a:lnTo>
                    <a:pt x="65" y="237"/>
                  </a:lnTo>
                  <a:lnTo>
                    <a:pt x="52" y="227"/>
                  </a:lnTo>
                  <a:lnTo>
                    <a:pt x="42" y="214"/>
                  </a:lnTo>
                  <a:lnTo>
                    <a:pt x="36" y="197"/>
                  </a:lnTo>
                  <a:lnTo>
                    <a:pt x="34" y="180"/>
                  </a:lnTo>
                  <a:lnTo>
                    <a:pt x="37" y="164"/>
                  </a:lnTo>
                  <a:lnTo>
                    <a:pt x="43" y="149"/>
                  </a:lnTo>
                  <a:lnTo>
                    <a:pt x="53" y="136"/>
                  </a:lnTo>
                  <a:lnTo>
                    <a:pt x="68" y="126"/>
                  </a:lnTo>
                  <a:lnTo>
                    <a:pt x="83" y="120"/>
                  </a:lnTo>
                  <a:lnTo>
                    <a:pt x="582" y="1"/>
                  </a:lnTo>
                  <a:lnTo>
                    <a:pt x="598"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80" name="Freeform 9"/>
            <p:cNvSpPr/>
            <p:nvPr/>
          </p:nvSpPr>
          <p:spPr bwMode="auto">
            <a:xfrm>
              <a:off x="13460413" y="-1182688"/>
              <a:ext cx="68263" cy="68263"/>
            </a:xfrm>
            <a:custGeom>
              <a:avLst/>
              <a:gdLst>
                <a:gd name="T0" fmla="*/ 218 w 435"/>
                <a:gd name="T1" fmla="*/ 0 h 433"/>
                <a:gd name="T2" fmla="*/ 253 w 435"/>
                <a:gd name="T3" fmla="*/ 2 h 433"/>
                <a:gd name="T4" fmla="*/ 286 w 435"/>
                <a:gd name="T5" fmla="*/ 10 h 433"/>
                <a:gd name="T6" fmla="*/ 317 w 435"/>
                <a:gd name="T7" fmla="*/ 23 h 433"/>
                <a:gd name="T8" fmla="*/ 345 w 435"/>
                <a:gd name="T9" fmla="*/ 41 h 433"/>
                <a:gd name="T10" fmla="*/ 371 w 435"/>
                <a:gd name="T11" fmla="*/ 63 h 433"/>
                <a:gd name="T12" fmla="*/ 392 w 435"/>
                <a:gd name="T13" fmla="*/ 88 h 433"/>
                <a:gd name="T14" fmla="*/ 410 w 435"/>
                <a:gd name="T15" fmla="*/ 117 h 433"/>
                <a:gd name="T16" fmla="*/ 424 w 435"/>
                <a:gd name="T17" fmla="*/ 147 h 433"/>
                <a:gd name="T18" fmla="*/ 432 w 435"/>
                <a:gd name="T19" fmla="*/ 181 h 433"/>
                <a:gd name="T20" fmla="*/ 435 w 435"/>
                <a:gd name="T21" fmla="*/ 217 h 433"/>
                <a:gd name="T22" fmla="*/ 432 w 435"/>
                <a:gd name="T23" fmla="*/ 251 h 433"/>
                <a:gd name="T24" fmla="*/ 424 w 435"/>
                <a:gd name="T25" fmla="*/ 285 h 433"/>
                <a:gd name="T26" fmla="*/ 410 w 435"/>
                <a:gd name="T27" fmla="*/ 316 h 433"/>
                <a:gd name="T28" fmla="*/ 392 w 435"/>
                <a:gd name="T29" fmla="*/ 345 h 433"/>
                <a:gd name="T30" fmla="*/ 371 w 435"/>
                <a:gd name="T31" fmla="*/ 370 h 433"/>
                <a:gd name="T32" fmla="*/ 345 w 435"/>
                <a:gd name="T33" fmla="*/ 392 h 433"/>
                <a:gd name="T34" fmla="*/ 317 w 435"/>
                <a:gd name="T35" fmla="*/ 409 h 433"/>
                <a:gd name="T36" fmla="*/ 286 w 435"/>
                <a:gd name="T37" fmla="*/ 422 h 433"/>
                <a:gd name="T38" fmla="*/ 253 w 435"/>
                <a:gd name="T39" fmla="*/ 430 h 433"/>
                <a:gd name="T40" fmla="*/ 218 w 435"/>
                <a:gd name="T41" fmla="*/ 433 h 433"/>
                <a:gd name="T42" fmla="*/ 182 w 435"/>
                <a:gd name="T43" fmla="*/ 430 h 433"/>
                <a:gd name="T44" fmla="*/ 149 w 435"/>
                <a:gd name="T45" fmla="*/ 422 h 433"/>
                <a:gd name="T46" fmla="*/ 118 w 435"/>
                <a:gd name="T47" fmla="*/ 409 h 433"/>
                <a:gd name="T48" fmla="*/ 90 w 435"/>
                <a:gd name="T49" fmla="*/ 392 h 433"/>
                <a:gd name="T50" fmla="*/ 64 w 435"/>
                <a:gd name="T51" fmla="*/ 370 h 433"/>
                <a:gd name="T52" fmla="*/ 43 w 435"/>
                <a:gd name="T53" fmla="*/ 345 h 433"/>
                <a:gd name="T54" fmla="*/ 25 w 435"/>
                <a:gd name="T55" fmla="*/ 316 h 433"/>
                <a:gd name="T56" fmla="*/ 11 w 435"/>
                <a:gd name="T57" fmla="*/ 285 h 433"/>
                <a:gd name="T58" fmla="*/ 3 w 435"/>
                <a:gd name="T59" fmla="*/ 251 h 433"/>
                <a:gd name="T60" fmla="*/ 0 w 435"/>
                <a:gd name="T61" fmla="*/ 217 h 433"/>
                <a:gd name="T62" fmla="*/ 3 w 435"/>
                <a:gd name="T63" fmla="*/ 181 h 433"/>
                <a:gd name="T64" fmla="*/ 11 w 435"/>
                <a:gd name="T65" fmla="*/ 147 h 433"/>
                <a:gd name="T66" fmla="*/ 25 w 435"/>
                <a:gd name="T67" fmla="*/ 117 h 433"/>
                <a:gd name="T68" fmla="*/ 43 w 435"/>
                <a:gd name="T69" fmla="*/ 88 h 433"/>
                <a:gd name="T70" fmla="*/ 64 w 435"/>
                <a:gd name="T71" fmla="*/ 63 h 433"/>
                <a:gd name="T72" fmla="*/ 90 w 435"/>
                <a:gd name="T73" fmla="*/ 41 h 433"/>
                <a:gd name="T74" fmla="*/ 118 w 435"/>
                <a:gd name="T75" fmla="*/ 23 h 433"/>
                <a:gd name="T76" fmla="*/ 149 w 435"/>
                <a:gd name="T77" fmla="*/ 10 h 433"/>
                <a:gd name="T78" fmla="*/ 182 w 435"/>
                <a:gd name="T79" fmla="*/ 2 h 433"/>
                <a:gd name="T80" fmla="*/ 218 w 435"/>
                <a:gd name="T81"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5" h="433">
                  <a:moveTo>
                    <a:pt x="218" y="0"/>
                  </a:moveTo>
                  <a:lnTo>
                    <a:pt x="253" y="2"/>
                  </a:lnTo>
                  <a:lnTo>
                    <a:pt x="286" y="10"/>
                  </a:lnTo>
                  <a:lnTo>
                    <a:pt x="317" y="23"/>
                  </a:lnTo>
                  <a:lnTo>
                    <a:pt x="345" y="41"/>
                  </a:lnTo>
                  <a:lnTo>
                    <a:pt x="371" y="63"/>
                  </a:lnTo>
                  <a:lnTo>
                    <a:pt x="392" y="88"/>
                  </a:lnTo>
                  <a:lnTo>
                    <a:pt x="410" y="117"/>
                  </a:lnTo>
                  <a:lnTo>
                    <a:pt x="424" y="147"/>
                  </a:lnTo>
                  <a:lnTo>
                    <a:pt x="432" y="181"/>
                  </a:lnTo>
                  <a:lnTo>
                    <a:pt x="435" y="217"/>
                  </a:lnTo>
                  <a:lnTo>
                    <a:pt x="432" y="251"/>
                  </a:lnTo>
                  <a:lnTo>
                    <a:pt x="424" y="285"/>
                  </a:lnTo>
                  <a:lnTo>
                    <a:pt x="410" y="316"/>
                  </a:lnTo>
                  <a:lnTo>
                    <a:pt x="392" y="345"/>
                  </a:lnTo>
                  <a:lnTo>
                    <a:pt x="371" y="370"/>
                  </a:lnTo>
                  <a:lnTo>
                    <a:pt x="345" y="392"/>
                  </a:lnTo>
                  <a:lnTo>
                    <a:pt x="317" y="409"/>
                  </a:lnTo>
                  <a:lnTo>
                    <a:pt x="286" y="422"/>
                  </a:lnTo>
                  <a:lnTo>
                    <a:pt x="253" y="430"/>
                  </a:lnTo>
                  <a:lnTo>
                    <a:pt x="218" y="433"/>
                  </a:lnTo>
                  <a:lnTo>
                    <a:pt x="182" y="430"/>
                  </a:lnTo>
                  <a:lnTo>
                    <a:pt x="149" y="422"/>
                  </a:lnTo>
                  <a:lnTo>
                    <a:pt x="118" y="409"/>
                  </a:lnTo>
                  <a:lnTo>
                    <a:pt x="90" y="392"/>
                  </a:lnTo>
                  <a:lnTo>
                    <a:pt x="64" y="370"/>
                  </a:lnTo>
                  <a:lnTo>
                    <a:pt x="43" y="345"/>
                  </a:lnTo>
                  <a:lnTo>
                    <a:pt x="25" y="316"/>
                  </a:lnTo>
                  <a:lnTo>
                    <a:pt x="11" y="285"/>
                  </a:lnTo>
                  <a:lnTo>
                    <a:pt x="3" y="251"/>
                  </a:lnTo>
                  <a:lnTo>
                    <a:pt x="0" y="217"/>
                  </a:lnTo>
                  <a:lnTo>
                    <a:pt x="3" y="181"/>
                  </a:lnTo>
                  <a:lnTo>
                    <a:pt x="11" y="147"/>
                  </a:lnTo>
                  <a:lnTo>
                    <a:pt x="25" y="117"/>
                  </a:lnTo>
                  <a:lnTo>
                    <a:pt x="43" y="88"/>
                  </a:lnTo>
                  <a:lnTo>
                    <a:pt x="64" y="63"/>
                  </a:lnTo>
                  <a:lnTo>
                    <a:pt x="90" y="41"/>
                  </a:lnTo>
                  <a:lnTo>
                    <a:pt x="118" y="23"/>
                  </a:lnTo>
                  <a:lnTo>
                    <a:pt x="149" y="10"/>
                  </a:lnTo>
                  <a:lnTo>
                    <a:pt x="182" y="2"/>
                  </a:lnTo>
                  <a:lnTo>
                    <a:pt x="218"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81" name="Freeform 10"/>
            <p:cNvSpPr/>
            <p:nvPr/>
          </p:nvSpPr>
          <p:spPr bwMode="auto">
            <a:xfrm>
              <a:off x="13454063" y="-963613"/>
              <a:ext cx="80963" cy="30163"/>
            </a:xfrm>
            <a:custGeom>
              <a:avLst/>
              <a:gdLst>
                <a:gd name="T0" fmla="*/ 71 w 509"/>
                <a:gd name="T1" fmla="*/ 0 h 192"/>
                <a:gd name="T2" fmla="*/ 438 w 509"/>
                <a:gd name="T3" fmla="*/ 0 h 192"/>
                <a:gd name="T4" fmla="*/ 458 w 509"/>
                <a:gd name="T5" fmla="*/ 3 h 192"/>
                <a:gd name="T6" fmla="*/ 474 w 509"/>
                <a:gd name="T7" fmla="*/ 11 h 192"/>
                <a:gd name="T8" fmla="*/ 488 w 509"/>
                <a:gd name="T9" fmla="*/ 21 h 192"/>
                <a:gd name="T10" fmla="*/ 499 w 509"/>
                <a:gd name="T11" fmla="*/ 35 h 192"/>
                <a:gd name="T12" fmla="*/ 506 w 509"/>
                <a:gd name="T13" fmla="*/ 52 h 192"/>
                <a:gd name="T14" fmla="*/ 509 w 509"/>
                <a:gd name="T15" fmla="*/ 71 h 192"/>
                <a:gd name="T16" fmla="*/ 509 w 509"/>
                <a:gd name="T17" fmla="*/ 121 h 192"/>
                <a:gd name="T18" fmla="*/ 506 w 509"/>
                <a:gd name="T19" fmla="*/ 140 h 192"/>
                <a:gd name="T20" fmla="*/ 499 w 509"/>
                <a:gd name="T21" fmla="*/ 156 h 192"/>
                <a:gd name="T22" fmla="*/ 488 w 509"/>
                <a:gd name="T23" fmla="*/ 170 h 192"/>
                <a:gd name="T24" fmla="*/ 474 w 509"/>
                <a:gd name="T25" fmla="*/ 182 h 192"/>
                <a:gd name="T26" fmla="*/ 458 w 509"/>
                <a:gd name="T27" fmla="*/ 189 h 192"/>
                <a:gd name="T28" fmla="*/ 438 w 509"/>
                <a:gd name="T29" fmla="*/ 192 h 192"/>
                <a:gd name="T30" fmla="*/ 71 w 509"/>
                <a:gd name="T31" fmla="*/ 192 h 192"/>
                <a:gd name="T32" fmla="*/ 52 w 509"/>
                <a:gd name="T33" fmla="*/ 189 h 192"/>
                <a:gd name="T34" fmla="*/ 35 w 509"/>
                <a:gd name="T35" fmla="*/ 182 h 192"/>
                <a:gd name="T36" fmla="*/ 21 w 509"/>
                <a:gd name="T37" fmla="*/ 170 h 192"/>
                <a:gd name="T38" fmla="*/ 10 w 509"/>
                <a:gd name="T39" fmla="*/ 156 h 192"/>
                <a:gd name="T40" fmla="*/ 2 w 509"/>
                <a:gd name="T41" fmla="*/ 140 h 192"/>
                <a:gd name="T42" fmla="*/ 0 w 509"/>
                <a:gd name="T43" fmla="*/ 121 h 192"/>
                <a:gd name="T44" fmla="*/ 0 w 509"/>
                <a:gd name="T45" fmla="*/ 71 h 192"/>
                <a:gd name="T46" fmla="*/ 2 w 509"/>
                <a:gd name="T47" fmla="*/ 52 h 192"/>
                <a:gd name="T48" fmla="*/ 10 w 509"/>
                <a:gd name="T49" fmla="*/ 35 h 192"/>
                <a:gd name="T50" fmla="*/ 21 w 509"/>
                <a:gd name="T51" fmla="*/ 21 h 192"/>
                <a:gd name="T52" fmla="*/ 35 w 509"/>
                <a:gd name="T53" fmla="*/ 11 h 192"/>
                <a:gd name="T54" fmla="*/ 52 w 509"/>
                <a:gd name="T55" fmla="*/ 3 h 192"/>
                <a:gd name="T56" fmla="*/ 71 w 509"/>
                <a:gd name="T5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9" h="192">
                  <a:moveTo>
                    <a:pt x="71" y="0"/>
                  </a:moveTo>
                  <a:lnTo>
                    <a:pt x="438" y="0"/>
                  </a:lnTo>
                  <a:lnTo>
                    <a:pt x="458" y="3"/>
                  </a:lnTo>
                  <a:lnTo>
                    <a:pt x="474" y="11"/>
                  </a:lnTo>
                  <a:lnTo>
                    <a:pt x="488" y="21"/>
                  </a:lnTo>
                  <a:lnTo>
                    <a:pt x="499" y="35"/>
                  </a:lnTo>
                  <a:lnTo>
                    <a:pt x="506" y="52"/>
                  </a:lnTo>
                  <a:lnTo>
                    <a:pt x="509" y="71"/>
                  </a:lnTo>
                  <a:lnTo>
                    <a:pt x="509" y="121"/>
                  </a:lnTo>
                  <a:lnTo>
                    <a:pt x="506" y="140"/>
                  </a:lnTo>
                  <a:lnTo>
                    <a:pt x="499" y="156"/>
                  </a:lnTo>
                  <a:lnTo>
                    <a:pt x="488" y="170"/>
                  </a:lnTo>
                  <a:lnTo>
                    <a:pt x="474" y="182"/>
                  </a:lnTo>
                  <a:lnTo>
                    <a:pt x="458" y="189"/>
                  </a:lnTo>
                  <a:lnTo>
                    <a:pt x="438" y="192"/>
                  </a:lnTo>
                  <a:lnTo>
                    <a:pt x="71" y="192"/>
                  </a:lnTo>
                  <a:lnTo>
                    <a:pt x="52" y="189"/>
                  </a:lnTo>
                  <a:lnTo>
                    <a:pt x="35" y="182"/>
                  </a:lnTo>
                  <a:lnTo>
                    <a:pt x="21" y="170"/>
                  </a:lnTo>
                  <a:lnTo>
                    <a:pt x="10" y="156"/>
                  </a:lnTo>
                  <a:lnTo>
                    <a:pt x="2" y="140"/>
                  </a:lnTo>
                  <a:lnTo>
                    <a:pt x="0" y="121"/>
                  </a:lnTo>
                  <a:lnTo>
                    <a:pt x="0" y="71"/>
                  </a:lnTo>
                  <a:lnTo>
                    <a:pt x="2" y="52"/>
                  </a:lnTo>
                  <a:lnTo>
                    <a:pt x="10" y="35"/>
                  </a:lnTo>
                  <a:lnTo>
                    <a:pt x="21" y="21"/>
                  </a:lnTo>
                  <a:lnTo>
                    <a:pt x="35" y="11"/>
                  </a:lnTo>
                  <a:lnTo>
                    <a:pt x="52" y="3"/>
                  </a:lnTo>
                  <a:lnTo>
                    <a:pt x="71"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82" name="Freeform 11"/>
            <p:cNvSpPr/>
            <p:nvPr/>
          </p:nvSpPr>
          <p:spPr bwMode="auto">
            <a:xfrm>
              <a:off x="13641388" y="-1274763"/>
              <a:ext cx="68263" cy="68263"/>
            </a:xfrm>
            <a:custGeom>
              <a:avLst/>
              <a:gdLst>
                <a:gd name="T0" fmla="*/ 216 w 433"/>
                <a:gd name="T1" fmla="*/ 0 h 434"/>
                <a:gd name="T2" fmla="*/ 251 w 433"/>
                <a:gd name="T3" fmla="*/ 3 h 434"/>
                <a:gd name="T4" fmla="*/ 285 w 433"/>
                <a:gd name="T5" fmla="*/ 12 h 434"/>
                <a:gd name="T6" fmla="*/ 316 w 433"/>
                <a:gd name="T7" fmla="*/ 25 h 434"/>
                <a:gd name="T8" fmla="*/ 345 w 433"/>
                <a:gd name="T9" fmla="*/ 42 h 434"/>
                <a:gd name="T10" fmla="*/ 369 w 433"/>
                <a:gd name="T11" fmla="*/ 63 h 434"/>
                <a:gd name="T12" fmla="*/ 392 w 433"/>
                <a:gd name="T13" fmla="*/ 89 h 434"/>
                <a:gd name="T14" fmla="*/ 409 w 433"/>
                <a:gd name="T15" fmla="*/ 117 h 434"/>
                <a:gd name="T16" fmla="*/ 422 w 433"/>
                <a:gd name="T17" fmla="*/ 148 h 434"/>
                <a:gd name="T18" fmla="*/ 430 w 433"/>
                <a:gd name="T19" fmla="*/ 182 h 434"/>
                <a:gd name="T20" fmla="*/ 433 w 433"/>
                <a:gd name="T21" fmla="*/ 217 h 434"/>
                <a:gd name="T22" fmla="*/ 430 w 433"/>
                <a:gd name="T23" fmla="*/ 252 h 434"/>
                <a:gd name="T24" fmla="*/ 422 w 433"/>
                <a:gd name="T25" fmla="*/ 285 h 434"/>
                <a:gd name="T26" fmla="*/ 409 w 433"/>
                <a:gd name="T27" fmla="*/ 317 h 434"/>
                <a:gd name="T28" fmla="*/ 392 w 433"/>
                <a:gd name="T29" fmla="*/ 346 h 434"/>
                <a:gd name="T30" fmla="*/ 369 w 433"/>
                <a:gd name="T31" fmla="*/ 370 h 434"/>
                <a:gd name="T32" fmla="*/ 345 w 433"/>
                <a:gd name="T33" fmla="*/ 392 h 434"/>
                <a:gd name="T34" fmla="*/ 316 w 433"/>
                <a:gd name="T35" fmla="*/ 410 h 434"/>
                <a:gd name="T36" fmla="*/ 285 w 433"/>
                <a:gd name="T37" fmla="*/ 423 h 434"/>
                <a:gd name="T38" fmla="*/ 251 w 433"/>
                <a:gd name="T39" fmla="*/ 431 h 434"/>
                <a:gd name="T40" fmla="*/ 216 w 433"/>
                <a:gd name="T41" fmla="*/ 434 h 434"/>
                <a:gd name="T42" fmla="*/ 181 w 433"/>
                <a:gd name="T43" fmla="*/ 431 h 434"/>
                <a:gd name="T44" fmla="*/ 147 w 433"/>
                <a:gd name="T45" fmla="*/ 423 h 434"/>
                <a:gd name="T46" fmla="*/ 117 w 433"/>
                <a:gd name="T47" fmla="*/ 410 h 434"/>
                <a:gd name="T48" fmla="*/ 88 w 433"/>
                <a:gd name="T49" fmla="*/ 392 h 434"/>
                <a:gd name="T50" fmla="*/ 63 w 433"/>
                <a:gd name="T51" fmla="*/ 370 h 434"/>
                <a:gd name="T52" fmla="*/ 41 w 433"/>
                <a:gd name="T53" fmla="*/ 346 h 434"/>
                <a:gd name="T54" fmla="*/ 24 w 433"/>
                <a:gd name="T55" fmla="*/ 317 h 434"/>
                <a:gd name="T56" fmla="*/ 11 w 433"/>
                <a:gd name="T57" fmla="*/ 285 h 434"/>
                <a:gd name="T58" fmla="*/ 3 w 433"/>
                <a:gd name="T59" fmla="*/ 252 h 434"/>
                <a:gd name="T60" fmla="*/ 0 w 433"/>
                <a:gd name="T61" fmla="*/ 217 h 434"/>
                <a:gd name="T62" fmla="*/ 3 w 433"/>
                <a:gd name="T63" fmla="*/ 182 h 434"/>
                <a:gd name="T64" fmla="*/ 11 w 433"/>
                <a:gd name="T65" fmla="*/ 148 h 434"/>
                <a:gd name="T66" fmla="*/ 24 w 433"/>
                <a:gd name="T67" fmla="*/ 117 h 434"/>
                <a:gd name="T68" fmla="*/ 41 w 433"/>
                <a:gd name="T69" fmla="*/ 89 h 434"/>
                <a:gd name="T70" fmla="*/ 63 w 433"/>
                <a:gd name="T71" fmla="*/ 63 h 434"/>
                <a:gd name="T72" fmla="*/ 88 w 433"/>
                <a:gd name="T73" fmla="*/ 42 h 434"/>
                <a:gd name="T74" fmla="*/ 117 w 433"/>
                <a:gd name="T75" fmla="*/ 25 h 434"/>
                <a:gd name="T76" fmla="*/ 147 w 433"/>
                <a:gd name="T77" fmla="*/ 12 h 434"/>
                <a:gd name="T78" fmla="*/ 181 w 433"/>
                <a:gd name="T79" fmla="*/ 3 h 434"/>
                <a:gd name="T80" fmla="*/ 216 w 433"/>
                <a:gd name="T8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3" h="434">
                  <a:moveTo>
                    <a:pt x="216" y="0"/>
                  </a:moveTo>
                  <a:lnTo>
                    <a:pt x="251" y="3"/>
                  </a:lnTo>
                  <a:lnTo>
                    <a:pt x="285" y="12"/>
                  </a:lnTo>
                  <a:lnTo>
                    <a:pt x="316" y="25"/>
                  </a:lnTo>
                  <a:lnTo>
                    <a:pt x="345" y="42"/>
                  </a:lnTo>
                  <a:lnTo>
                    <a:pt x="369" y="63"/>
                  </a:lnTo>
                  <a:lnTo>
                    <a:pt x="392" y="89"/>
                  </a:lnTo>
                  <a:lnTo>
                    <a:pt x="409" y="117"/>
                  </a:lnTo>
                  <a:lnTo>
                    <a:pt x="422" y="148"/>
                  </a:lnTo>
                  <a:lnTo>
                    <a:pt x="430" y="182"/>
                  </a:lnTo>
                  <a:lnTo>
                    <a:pt x="433" y="217"/>
                  </a:lnTo>
                  <a:lnTo>
                    <a:pt x="430" y="252"/>
                  </a:lnTo>
                  <a:lnTo>
                    <a:pt x="422" y="285"/>
                  </a:lnTo>
                  <a:lnTo>
                    <a:pt x="409" y="317"/>
                  </a:lnTo>
                  <a:lnTo>
                    <a:pt x="392" y="346"/>
                  </a:lnTo>
                  <a:lnTo>
                    <a:pt x="369" y="370"/>
                  </a:lnTo>
                  <a:lnTo>
                    <a:pt x="345" y="392"/>
                  </a:lnTo>
                  <a:lnTo>
                    <a:pt x="316" y="410"/>
                  </a:lnTo>
                  <a:lnTo>
                    <a:pt x="285" y="423"/>
                  </a:lnTo>
                  <a:lnTo>
                    <a:pt x="251" y="431"/>
                  </a:lnTo>
                  <a:lnTo>
                    <a:pt x="216" y="434"/>
                  </a:lnTo>
                  <a:lnTo>
                    <a:pt x="181" y="431"/>
                  </a:lnTo>
                  <a:lnTo>
                    <a:pt x="147" y="423"/>
                  </a:lnTo>
                  <a:lnTo>
                    <a:pt x="117" y="410"/>
                  </a:lnTo>
                  <a:lnTo>
                    <a:pt x="88" y="392"/>
                  </a:lnTo>
                  <a:lnTo>
                    <a:pt x="63" y="370"/>
                  </a:lnTo>
                  <a:lnTo>
                    <a:pt x="41" y="346"/>
                  </a:lnTo>
                  <a:lnTo>
                    <a:pt x="24" y="317"/>
                  </a:lnTo>
                  <a:lnTo>
                    <a:pt x="11" y="285"/>
                  </a:lnTo>
                  <a:lnTo>
                    <a:pt x="3" y="252"/>
                  </a:lnTo>
                  <a:lnTo>
                    <a:pt x="0" y="217"/>
                  </a:lnTo>
                  <a:lnTo>
                    <a:pt x="3" y="182"/>
                  </a:lnTo>
                  <a:lnTo>
                    <a:pt x="11" y="148"/>
                  </a:lnTo>
                  <a:lnTo>
                    <a:pt x="24" y="117"/>
                  </a:lnTo>
                  <a:lnTo>
                    <a:pt x="41" y="89"/>
                  </a:lnTo>
                  <a:lnTo>
                    <a:pt x="63" y="63"/>
                  </a:lnTo>
                  <a:lnTo>
                    <a:pt x="88" y="42"/>
                  </a:lnTo>
                  <a:lnTo>
                    <a:pt x="117" y="25"/>
                  </a:lnTo>
                  <a:lnTo>
                    <a:pt x="147" y="12"/>
                  </a:lnTo>
                  <a:lnTo>
                    <a:pt x="181" y="3"/>
                  </a:lnTo>
                  <a:lnTo>
                    <a:pt x="216"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83" name="Freeform 12"/>
            <p:cNvSpPr/>
            <p:nvPr/>
          </p:nvSpPr>
          <p:spPr bwMode="auto">
            <a:xfrm>
              <a:off x="13635038" y="-963613"/>
              <a:ext cx="80963" cy="30163"/>
            </a:xfrm>
            <a:custGeom>
              <a:avLst/>
              <a:gdLst>
                <a:gd name="T0" fmla="*/ 70 w 508"/>
                <a:gd name="T1" fmla="*/ 0 h 192"/>
                <a:gd name="T2" fmla="*/ 438 w 508"/>
                <a:gd name="T3" fmla="*/ 0 h 192"/>
                <a:gd name="T4" fmla="*/ 457 w 508"/>
                <a:gd name="T5" fmla="*/ 3 h 192"/>
                <a:gd name="T6" fmla="*/ 473 w 508"/>
                <a:gd name="T7" fmla="*/ 11 h 192"/>
                <a:gd name="T8" fmla="*/ 488 w 508"/>
                <a:gd name="T9" fmla="*/ 21 h 192"/>
                <a:gd name="T10" fmla="*/ 499 w 508"/>
                <a:gd name="T11" fmla="*/ 35 h 192"/>
                <a:gd name="T12" fmla="*/ 506 w 508"/>
                <a:gd name="T13" fmla="*/ 52 h 192"/>
                <a:gd name="T14" fmla="*/ 508 w 508"/>
                <a:gd name="T15" fmla="*/ 71 h 192"/>
                <a:gd name="T16" fmla="*/ 508 w 508"/>
                <a:gd name="T17" fmla="*/ 121 h 192"/>
                <a:gd name="T18" fmla="*/ 506 w 508"/>
                <a:gd name="T19" fmla="*/ 140 h 192"/>
                <a:gd name="T20" fmla="*/ 499 w 508"/>
                <a:gd name="T21" fmla="*/ 156 h 192"/>
                <a:gd name="T22" fmla="*/ 488 w 508"/>
                <a:gd name="T23" fmla="*/ 170 h 192"/>
                <a:gd name="T24" fmla="*/ 473 w 508"/>
                <a:gd name="T25" fmla="*/ 182 h 192"/>
                <a:gd name="T26" fmla="*/ 457 w 508"/>
                <a:gd name="T27" fmla="*/ 189 h 192"/>
                <a:gd name="T28" fmla="*/ 438 w 508"/>
                <a:gd name="T29" fmla="*/ 192 h 192"/>
                <a:gd name="T30" fmla="*/ 70 w 508"/>
                <a:gd name="T31" fmla="*/ 192 h 192"/>
                <a:gd name="T32" fmla="*/ 52 w 508"/>
                <a:gd name="T33" fmla="*/ 189 h 192"/>
                <a:gd name="T34" fmla="*/ 34 w 508"/>
                <a:gd name="T35" fmla="*/ 182 h 192"/>
                <a:gd name="T36" fmla="*/ 20 w 508"/>
                <a:gd name="T37" fmla="*/ 170 h 192"/>
                <a:gd name="T38" fmla="*/ 9 w 508"/>
                <a:gd name="T39" fmla="*/ 156 h 192"/>
                <a:gd name="T40" fmla="*/ 2 w 508"/>
                <a:gd name="T41" fmla="*/ 140 h 192"/>
                <a:gd name="T42" fmla="*/ 0 w 508"/>
                <a:gd name="T43" fmla="*/ 121 h 192"/>
                <a:gd name="T44" fmla="*/ 0 w 508"/>
                <a:gd name="T45" fmla="*/ 71 h 192"/>
                <a:gd name="T46" fmla="*/ 2 w 508"/>
                <a:gd name="T47" fmla="*/ 52 h 192"/>
                <a:gd name="T48" fmla="*/ 9 w 508"/>
                <a:gd name="T49" fmla="*/ 35 h 192"/>
                <a:gd name="T50" fmla="*/ 20 w 508"/>
                <a:gd name="T51" fmla="*/ 21 h 192"/>
                <a:gd name="T52" fmla="*/ 34 w 508"/>
                <a:gd name="T53" fmla="*/ 11 h 192"/>
                <a:gd name="T54" fmla="*/ 52 w 508"/>
                <a:gd name="T55" fmla="*/ 3 h 192"/>
                <a:gd name="T56" fmla="*/ 70 w 508"/>
                <a:gd name="T5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8" h="192">
                  <a:moveTo>
                    <a:pt x="70" y="0"/>
                  </a:moveTo>
                  <a:lnTo>
                    <a:pt x="438" y="0"/>
                  </a:lnTo>
                  <a:lnTo>
                    <a:pt x="457" y="3"/>
                  </a:lnTo>
                  <a:lnTo>
                    <a:pt x="473" y="11"/>
                  </a:lnTo>
                  <a:lnTo>
                    <a:pt x="488" y="21"/>
                  </a:lnTo>
                  <a:lnTo>
                    <a:pt x="499" y="35"/>
                  </a:lnTo>
                  <a:lnTo>
                    <a:pt x="506" y="52"/>
                  </a:lnTo>
                  <a:lnTo>
                    <a:pt x="508" y="71"/>
                  </a:lnTo>
                  <a:lnTo>
                    <a:pt x="508" y="121"/>
                  </a:lnTo>
                  <a:lnTo>
                    <a:pt x="506" y="140"/>
                  </a:lnTo>
                  <a:lnTo>
                    <a:pt x="499" y="156"/>
                  </a:lnTo>
                  <a:lnTo>
                    <a:pt x="488" y="170"/>
                  </a:lnTo>
                  <a:lnTo>
                    <a:pt x="473" y="182"/>
                  </a:lnTo>
                  <a:lnTo>
                    <a:pt x="457" y="189"/>
                  </a:lnTo>
                  <a:lnTo>
                    <a:pt x="438" y="192"/>
                  </a:lnTo>
                  <a:lnTo>
                    <a:pt x="70" y="192"/>
                  </a:lnTo>
                  <a:lnTo>
                    <a:pt x="52" y="189"/>
                  </a:lnTo>
                  <a:lnTo>
                    <a:pt x="34" y="182"/>
                  </a:lnTo>
                  <a:lnTo>
                    <a:pt x="20" y="170"/>
                  </a:lnTo>
                  <a:lnTo>
                    <a:pt x="9" y="156"/>
                  </a:lnTo>
                  <a:lnTo>
                    <a:pt x="2" y="140"/>
                  </a:lnTo>
                  <a:lnTo>
                    <a:pt x="0" y="121"/>
                  </a:lnTo>
                  <a:lnTo>
                    <a:pt x="0" y="71"/>
                  </a:lnTo>
                  <a:lnTo>
                    <a:pt x="2" y="52"/>
                  </a:lnTo>
                  <a:lnTo>
                    <a:pt x="9" y="35"/>
                  </a:lnTo>
                  <a:lnTo>
                    <a:pt x="20" y="21"/>
                  </a:lnTo>
                  <a:lnTo>
                    <a:pt x="34" y="11"/>
                  </a:lnTo>
                  <a:lnTo>
                    <a:pt x="52" y="3"/>
                  </a:lnTo>
                  <a:lnTo>
                    <a:pt x="70"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84" name="Freeform 13"/>
            <p:cNvSpPr/>
            <p:nvPr/>
          </p:nvSpPr>
          <p:spPr bwMode="auto">
            <a:xfrm>
              <a:off x="13796963" y="-1182688"/>
              <a:ext cx="44450" cy="44450"/>
            </a:xfrm>
            <a:custGeom>
              <a:avLst/>
              <a:gdLst>
                <a:gd name="T0" fmla="*/ 140 w 282"/>
                <a:gd name="T1" fmla="*/ 0 h 281"/>
                <a:gd name="T2" fmla="*/ 169 w 282"/>
                <a:gd name="T3" fmla="*/ 2 h 281"/>
                <a:gd name="T4" fmla="*/ 195 w 282"/>
                <a:gd name="T5" fmla="*/ 10 h 281"/>
                <a:gd name="T6" fmla="*/ 220 w 282"/>
                <a:gd name="T7" fmla="*/ 23 h 281"/>
                <a:gd name="T8" fmla="*/ 240 w 282"/>
                <a:gd name="T9" fmla="*/ 40 h 281"/>
                <a:gd name="T10" fmla="*/ 258 w 282"/>
                <a:gd name="T11" fmla="*/ 62 h 281"/>
                <a:gd name="T12" fmla="*/ 271 w 282"/>
                <a:gd name="T13" fmla="*/ 85 h 281"/>
                <a:gd name="T14" fmla="*/ 279 w 282"/>
                <a:gd name="T15" fmla="*/ 112 h 281"/>
                <a:gd name="T16" fmla="*/ 282 w 282"/>
                <a:gd name="T17" fmla="*/ 140 h 281"/>
                <a:gd name="T18" fmla="*/ 279 w 282"/>
                <a:gd name="T19" fmla="*/ 169 h 281"/>
                <a:gd name="T20" fmla="*/ 271 w 282"/>
                <a:gd name="T21" fmla="*/ 195 h 281"/>
                <a:gd name="T22" fmla="*/ 258 w 282"/>
                <a:gd name="T23" fmla="*/ 219 h 281"/>
                <a:gd name="T24" fmla="*/ 240 w 282"/>
                <a:gd name="T25" fmla="*/ 240 h 281"/>
                <a:gd name="T26" fmla="*/ 220 w 282"/>
                <a:gd name="T27" fmla="*/ 257 h 281"/>
                <a:gd name="T28" fmla="*/ 195 w 282"/>
                <a:gd name="T29" fmla="*/ 271 h 281"/>
                <a:gd name="T30" fmla="*/ 169 w 282"/>
                <a:gd name="T31" fmla="*/ 279 h 281"/>
                <a:gd name="T32" fmla="*/ 140 w 282"/>
                <a:gd name="T33" fmla="*/ 281 h 281"/>
                <a:gd name="T34" fmla="*/ 112 w 282"/>
                <a:gd name="T35" fmla="*/ 279 h 281"/>
                <a:gd name="T36" fmla="*/ 86 w 282"/>
                <a:gd name="T37" fmla="*/ 271 h 281"/>
                <a:gd name="T38" fmla="*/ 62 w 282"/>
                <a:gd name="T39" fmla="*/ 257 h 281"/>
                <a:gd name="T40" fmla="*/ 41 w 282"/>
                <a:gd name="T41" fmla="*/ 240 h 281"/>
                <a:gd name="T42" fmla="*/ 24 w 282"/>
                <a:gd name="T43" fmla="*/ 219 h 281"/>
                <a:gd name="T44" fmla="*/ 11 w 282"/>
                <a:gd name="T45" fmla="*/ 195 h 281"/>
                <a:gd name="T46" fmla="*/ 3 w 282"/>
                <a:gd name="T47" fmla="*/ 169 h 281"/>
                <a:gd name="T48" fmla="*/ 0 w 282"/>
                <a:gd name="T49" fmla="*/ 140 h 281"/>
                <a:gd name="T50" fmla="*/ 3 w 282"/>
                <a:gd name="T51" fmla="*/ 112 h 281"/>
                <a:gd name="T52" fmla="*/ 11 w 282"/>
                <a:gd name="T53" fmla="*/ 85 h 281"/>
                <a:gd name="T54" fmla="*/ 24 w 282"/>
                <a:gd name="T55" fmla="*/ 62 h 281"/>
                <a:gd name="T56" fmla="*/ 41 w 282"/>
                <a:gd name="T57" fmla="*/ 40 h 281"/>
                <a:gd name="T58" fmla="*/ 62 w 282"/>
                <a:gd name="T59" fmla="*/ 23 h 281"/>
                <a:gd name="T60" fmla="*/ 86 w 282"/>
                <a:gd name="T61" fmla="*/ 10 h 281"/>
                <a:gd name="T62" fmla="*/ 112 w 282"/>
                <a:gd name="T63" fmla="*/ 2 h 281"/>
                <a:gd name="T64" fmla="*/ 140 w 282"/>
                <a:gd name="T6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2" h="281">
                  <a:moveTo>
                    <a:pt x="140" y="0"/>
                  </a:moveTo>
                  <a:lnTo>
                    <a:pt x="169" y="2"/>
                  </a:lnTo>
                  <a:lnTo>
                    <a:pt x="195" y="10"/>
                  </a:lnTo>
                  <a:lnTo>
                    <a:pt x="220" y="23"/>
                  </a:lnTo>
                  <a:lnTo>
                    <a:pt x="240" y="40"/>
                  </a:lnTo>
                  <a:lnTo>
                    <a:pt x="258" y="62"/>
                  </a:lnTo>
                  <a:lnTo>
                    <a:pt x="271" y="85"/>
                  </a:lnTo>
                  <a:lnTo>
                    <a:pt x="279" y="112"/>
                  </a:lnTo>
                  <a:lnTo>
                    <a:pt x="282" y="140"/>
                  </a:lnTo>
                  <a:lnTo>
                    <a:pt x="279" y="169"/>
                  </a:lnTo>
                  <a:lnTo>
                    <a:pt x="271" y="195"/>
                  </a:lnTo>
                  <a:lnTo>
                    <a:pt x="258" y="219"/>
                  </a:lnTo>
                  <a:lnTo>
                    <a:pt x="240" y="240"/>
                  </a:lnTo>
                  <a:lnTo>
                    <a:pt x="220" y="257"/>
                  </a:lnTo>
                  <a:lnTo>
                    <a:pt x="195" y="271"/>
                  </a:lnTo>
                  <a:lnTo>
                    <a:pt x="169" y="279"/>
                  </a:lnTo>
                  <a:lnTo>
                    <a:pt x="140" y="281"/>
                  </a:lnTo>
                  <a:lnTo>
                    <a:pt x="112" y="279"/>
                  </a:lnTo>
                  <a:lnTo>
                    <a:pt x="86" y="271"/>
                  </a:lnTo>
                  <a:lnTo>
                    <a:pt x="62" y="257"/>
                  </a:lnTo>
                  <a:lnTo>
                    <a:pt x="41" y="240"/>
                  </a:lnTo>
                  <a:lnTo>
                    <a:pt x="24" y="219"/>
                  </a:lnTo>
                  <a:lnTo>
                    <a:pt x="11" y="195"/>
                  </a:lnTo>
                  <a:lnTo>
                    <a:pt x="3" y="169"/>
                  </a:lnTo>
                  <a:lnTo>
                    <a:pt x="0" y="140"/>
                  </a:lnTo>
                  <a:lnTo>
                    <a:pt x="3" y="112"/>
                  </a:lnTo>
                  <a:lnTo>
                    <a:pt x="11" y="85"/>
                  </a:lnTo>
                  <a:lnTo>
                    <a:pt x="24" y="62"/>
                  </a:lnTo>
                  <a:lnTo>
                    <a:pt x="41" y="40"/>
                  </a:lnTo>
                  <a:lnTo>
                    <a:pt x="62" y="23"/>
                  </a:lnTo>
                  <a:lnTo>
                    <a:pt x="86" y="10"/>
                  </a:lnTo>
                  <a:lnTo>
                    <a:pt x="112" y="2"/>
                  </a:lnTo>
                  <a:lnTo>
                    <a:pt x="140"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85" name="Freeform 14"/>
            <p:cNvSpPr/>
            <p:nvPr/>
          </p:nvSpPr>
          <p:spPr bwMode="auto">
            <a:xfrm>
              <a:off x="13839825" y="-968375"/>
              <a:ext cx="61913" cy="39688"/>
            </a:xfrm>
            <a:custGeom>
              <a:avLst/>
              <a:gdLst>
                <a:gd name="T0" fmla="*/ 312 w 392"/>
                <a:gd name="T1" fmla="*/ 0 h 246"/>
                <a:gd name="T2" fmla="*/ 331 w 392"/>
                <a:gd name="T3" fmla="*/ 3 h 246"/>
                <a:gd name="T4" fmla="*/ 347 w 392"/>
                <a:gd name="T5" fmla="*/ 10 h 246"/>
                <a:gd name="T6" fmla="*/ 360 w 392"/>
                <a:gd name="T7" fmla="*/ 21 h 246"/>
                <a:gd name="T8" fmla="*/ 371 w 392"/>
                <a:gd name="T9" fmla="*/ 36 h 246"/>
                <a:gd name="T10" fmla="*/ 379 w 392"/>
                <a:gd name="T11" fmla="*/ 54 h 246"/>
                <a:gd name="T12" fmla="*/ 390 w 392"/>
                <a:gd name="T13" fmla="*/ 103 h 246"/>
                <a:gd name="T14" fmla="*/ 392 w 392"/>
                <a:gd name="T15" fmla="*/ 121 h 246"/>
                <a:gd name="T16" fmla="*/ 389 w 392"/>
                <a:gd name="T17" fmla="*/ 139 h 246"/>
                <a:gd name="T18" fmla="*/ 382 w 392"/>
                <a:gd name="T19" fmla="*/ 156 h 246"/>
                <a:gd name="T20" fmla="*/ 369 w 392"/>
                <a:gd name="T21" fmla="*/ 170 h 246"/>
                <a:gd name="T22" fmla="*/ 355 w 392"/>
                <a:gd name="T23" fmla="*/ 180 h 246"/>
                <a:gd name="T24" fmla="*/ 338 w 392"/>
                <a:gd name="T25" fmla="*/ 187 h 246"/>
                <a:gd name="T26" fmla="*/ 98 w 392"/>
                <a:gd name="T27" fmla="*/ 244 h 246"/>
                <a:gd name="T28" fmla="*/ 78 w 392"/>
                <a:gd name="T29" fmla="*/ 246 h 246"/>
                <a:gd name="T30" fmla="*/ 61 w 392"/>
                <a:gd name="T31" fmla="*/ 243 h 246"/>
                <a:gd name="T32" fmla="*/ 45 w 392"/>
                <a:gd name="T33" fmla="*/ 236 h 246"/>
                <a:gd name="T34" fmla="*/ 30 w 392"/>
                <a:gd name="T35" fmla="*/ 225 h 246"/>
                <a:gd name="T36" fmla="*/ 19 w 392"/>
                <a:gd name="T37" fmla="*/ 210 h 246"/>
                <a:gd name="T38" fmla="*/ 13 w 392"/>
                <a:gd name="T39" fmla="*/ 192 h 246"/>
                <a:gd name="T40" fmla="*/ 1 w 392"/>
                <a:gd name="T41" fmla="*/ 144 h 246"/>
                <a:gd name="T42" fmla="*/ 0 w 392"/>
                <a:gd name="T43" fmla="*/ 125 h 246"/>
                <a:gd name="T44" fmla="*/ 2 w 392"/>
                <a:gd name="T45" fmla="*/ 107 h 246"/>
                <a:gd name="T46" fmla="*/ 10 w 392"/>
                <a:gd name="T47" fmla="*/ 91 h 246"/>
                <a:gd name="T48" fmla="*/ 21 w 392"/>
                <a:gd name="T49" fmla="*/ 76 h 246"/>
                <a:gd name="T50" fmla="*/ 35 w 392"/>
                <a:gd name="T51" fmla="*/ 66 h 246"/>
                <a:gd name="T52" fmla="*/ 53 w 392"/>
                <a:gd name="T53" fmla="*/ 59 h 246"/>
                <a:gd name="T54" fmla="*/ 293 w 392"/>
                <a:gd name="T55" fmla="*/ 2 h 246"/>
                <a:gd name="T56" fmla="*/ 312 w 392"/>
                <a:gd name="T5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2" h="246">
                  <a:moveTo>
                    <a:pt x="312" y="0"/>
                  </a:moveTo>
                  <a:lnTo>
                    <a:pt x="331" y="3"/>
                  </a:lnTo>
                  <a:lnTo>
                    <a:pt x="347" y="10"/>
                  </a:lnTo>
                  <a:lnTo>
                    <a:pt x="360" y="21"/>
                  </a:lnTo>
                  <a:lnTo>
                    <a:pt x="371" y="36"/>
                  </a:lnTo>
                  <a:lnTo>
                    <a:pt x="379" y="54"/>
                  </a:lnTo>
                  <a:lnTo>
                    <a:pt x="390" y="103"/>
                  </a:lnTo>
                  <a:lnTo>
                    <a:pt x="392" y="121"/>
                  </a:lnTo>
                  <a:lnTo>
                    <a:pt x="389" y="139"/>
                  </a:lnTo>
                  <a:lnTo>
                    <a:pt x="382" y="156"/>
                  </a:lnTo>
                  <a:lnTo>
                    <a:pt x="369" y="170"/>
                  </a:lnTo>
                  <a:lnTo>
                    <a:pt x="355" y="180"/>
                  </a:lnTo>
                  <a:lnTo>
                    <a:pt x="338" y="187"/>
                  </a:lnTo>
                  <a:lnTo>
                    <a:pt x="98" y="244"/>
                  </a:lnTo>
                  <a:lnTo>
                    <a:pt x="78" y="246"/>
                  </a:lnTo>
                  <a:lnTo>
                    <a:pt x="61" y="243"/>
                  </a:lnTo>
                  <a:lnTo>
                    <a:pt x="45" y="236"/>
                  </a:lnTo>
                  <a:lnTo>
                    <a:pt x="30" y="225"/>
                  </a:lnTo>
                  <a:lnTo>
                    <a:pt x="19" y="210"/>
                  </a:lnTo>
                  <a:lnTo>
                    <a:pt x="13" y="192"/>
                  </a:lnTo>
                  <a:lnTo>
                    <a:pt x="1" y="144"/>
                  </a:lnTo>
                  <a:lnTo>
                    <a:pt x="0" y="125"/>
                  </a:lnTo>
                  <a:lnTo>
                    <a:pt x="2" y="107"/>
                  </a:lnTo>
                  <a:lnTo>
                    <a:pt x="10" y="91"/>
                  </a:lnTo>
                  <a:lnTo>
                    <a:pt x="21" y="76"/>
                  </a:lnTo>
                  <a:lnTo>
                    <a:pt x="35" y="66"/>
                  </a:lnTo>
                  <a:lnTo>
                    <a:pt x="53" y="59"/>
                  </a:lnTo>
                  <a:lnTo>
                    <a:pt x="293" y="2"/>
                  </a:lnTo>
                  <a:lnTo>
                    <a:pt x="312"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86" name="Freeform 15"/>
            <p:cNvSpPr/>
            <p:nvPr/>
          </p:nvSpPr>
          <p:spPr bwMode="auto">
            <a:xfrm>
              <a:off x="13442950" y="-1238250"/>
              <a:ext cx="101600" cy="41275"/>
            </a:xfrm>
            <a:custGeom>
              <a:avLst/>
              <a:gdLst>
                <a:gd name="T0" fmla="*/ 64 w 637"/>
                <a:gd name="T1" fmla="*/ 0 h 256"/>
                <a:gd name="T2" fmla="*/ 82 w 637"/>
                <a:gd name="T3" fmla="*/ 3 h 256"/>
                <a:gd name="T4" fmla="*/ 97 w 637"/>
                <a:gd name="T5" fmla="*/ 10 h 256"/>
                <a:gd name="T6" fmla="*/ 109 w 637"/>
                <a:gd name="T7" fmla="*/ 20 h 256"/>
                <a:gd name="T8" fmla="*/ 119 w 637"/>
                <a:gd name="T9" fmla="*/ 32 h 256"/>
                <a:gd name="T10" fmla="*/ 127 w 637"/>
                <a:gd name="T11" fmla="*/ 47 h 256"/>
                <a:gd name="T12" fmla="*/ 129 w 637"/>
                <a:gd name="T13" fmla="*/ 65 h 256"/>
                <a:gd name="T14" fmla="*/ 129 w 637"/>
                <a:gd name="T15" fmla="*/ 129 h 256"/>
                <a:gd name="T16" fmla="*/ 508 w 637"/>
                <a:gd name="T17" fmla="*/ 129 h 256"/>
                <a:gd name="T18" fmla="*/ 508 w 637"/>
                <a:gd name="T19" fmla="*/ 65 h 256"/>
                <a:gd name="T20" fmla="*/ 511 w 637"/>
                <a:gd name="T21" fmla="*/ 47 h 256"/>
                <a:gd name="T22" fmla="*/ 518 w 637"/>
                <a:gd name="T23" fmla="*/ 32 h 256"/>
                <a:gd name="T24" fmla="*/ 528 w 637"/>
                <a:gd name="T25" fmla="*/ 20 h 256"/>
                <a:gd name="T26" fmla="*/ 541 w 637"/>
                <a:gd name="T27" fmla="*/ 10 h 256"/>
                <a:gd name="T28" fmla="*/ 556 w 637"/>
                <a:gd name="T29" fmla="*/ 3 h 256"/>
                <a:gd name="T30" fmla="*/ 573 w 637"/>
                <a:gd name="T31" fmla="*/ 0 h 256"/>
                <a:gd name="T32" fmla="*/ 590 w 637"/>
                <a:gd name="T33" fmla="*/ 3 h 256"/>
                <a:gd name="T34" fmla="*/ 605 w 637"/>
                <a:gd name="T35" fmla="*/ 10 h 256"/>
                <a:gd name="T36" fmla="*/ 618 w 637"/>
                <a:gd name="T37" fmla="*/ 20 h 256"/>
                <a:gd name="T38" fmla="*/ 629 w 637"/>
                <a:gd name="T39" fmla="*/ 32 h 256"/>
                <a:gd name="T40" fmla="*/ 635 w 637"/>
                <a:gd name="T41" fmla="*/ 47 h 256"/>
                <a:gd name="T42" fmla="*/ 637 w 637"/>
                <a:gd name="T43" fmla="*/ 65 h 256"/>
                <a:gd name="T44" fmla="*/ 637 w 637"/>
                <a:gd name="T45" fmla="*/ 193 h 256"/>
                <a:gd name="T46" fmla="*/ 635 w 637"/>
                <a:gd name="T47" fmla="*/ 209 h 256"/>
                <a:gd name="T48" fmla="*/ 629 w 637"/>
                <a:gd name="T49" fmla="*/ 224 h 256"/>
                <a:gd name="T50" fmla="*/ 618 w 637"/>
                <a:gd name="T51" fmla="*/ 238 h 256"/>
                <a:gd name="T52" fmla="*/ 605 w 637"/>
                <a:gd name="T53" fmla="*/ 248 h 256"/>
                <a:gd name="T54" fmla="*/ 590 w 637"/>
                <a:gd name="T55" fmla="*/ 254 h 256"/>
                <a:gd name="T56" fmla="*/ 573 w 637"/>
                <a:gd name="T57" fmla="*/ 256 h 256"/>
                <a:gd name="T58" fmla="*/ 64 w 637"/>
                <a:gd name="T59" fmla="*/ 256 h 256"/>
                <a:gd name="T60" fmla="*/ 47 w 637"/>
                <a:gd name="T61" fmla="*/ 254 h 256"/>
                <a:gd name="T62" fmla="*/ 32 w 637"/>
                <a:gd name="T63" fmla="*/ 248 h 256"/>
                <a:gd name="T64" fmla="*/ 20 w 637"/>
                <a:gd name="T65" fmla="*/ 238 h 256"/>
                <a:gd name="T66" fmla="*/ 9 w 637"/>
                <a:gd name="T67" fmla="*/ 224 h 256"/>
                <a:gd name="T68" fmla="*/ 2 w 637"/>
                <a:gd name="T69" fmla="*/ 209 h 256"/>
                <a:gd name="T70" fmla="*/ 0 w 637"/>
                <a:gd name="T71" fmla="*/ 193 h 256"/>
                <a:gd name="T72" fmla="*/ 0 w 637"/>
                <a:gd name="T73" fmla="*/ 65 h 256"/>
                <a:gd name="T74" fmla="*/ 2 w 637"/>
                <a:gd name="T75" fmla="*/ 47 h 256"/>
                <a:gd name="T76" fmla="*/ 9 w 637"/>
                <a:gd name="T77" fmla="*/ 32 h 256"/>
                <a:gd name="T78" fmla="*/ 20 w 637"/>
                <a:gd name="T79" fmla="*/ 20 h 256"/>
                <a:gd name="T80" fmla="*/ 32 w 637"/>
                <a:gd name="T81" fmla="*/ 10 h 256"/>
                <a:gd name="T82" fmla="*/ 47 w 637"/>
                <a:gd name="T83" fmla="*/ 3 h 256"/>
                <a:gd name="T84" fmla="*/ 64 w 637"/>
                <a:gd name="T85"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7" h="256">
                  <a:moveTo>
                    <a:pt x="64" y="0"/>
                  </a:moveTo>
                  <a:lnTo>
                    <a:pt x="82" y="3"/>
                  </a:lnTo>
                  <a:lnTo>
                    <a:pt x="97" y="10"/>
                  </a:lnTo>
                  <a:lnTo>
                    <a:pt x="109" y="20"/>
                  </a:lnTo>
                  <a:lnTo>
                    <a:pt x="119" y="32"/>
                  </a:lnTo>
                  <a:lnTo>
                    <a:pt x="127" y="47"/>
                  </a:lnTo>
                  <a:lnTo>
                    <a:pt x="129" y="65"/>
                  </a:lnTo>
                  <a:lnTo>
                    <a:pt x="129" y="129"/>
                  </a:lnTo>
                  <a:lnTo>
                    <a:pt x="508" y="129"/>
                  </a:lnTo>
                  <a:lnTo>
                    <a:pt x="508" y="65"/>
                  </a:lnTo>
                  <a:lnTo>
                    <a:pt x="511" y="47"/>
                  </a:lnTo>
                  <a:lnTo>
                    <a:pt x="518" y="32"/>
                  </a:lnTo>
                  <a:lnTo>
                    <a:pt x="528" y="20"/>
                  </a:lnTo>
                  <a:lnTo>
                    <a:pt x="541" y="10"/>
                  </a:lnTo>
                  <a:lnTo>
                    <a:pt x="556" y="3"/>
                  </a:lnTo>
                  <a:lnTo>
                    <a:pt x="573" y="0"/>
                  </a:lnTo>
                  <a:lnTo>
                    <a:pt x="590" y="3"/>
                  </a:lnTo>
                  <a:lnTo>
                    <a:pt x="605" y="10"/>
                  </a:lnTo>
                  <a:lnTo>
                    <a:pt x="618" y="20"/>
                  </a:lnTo>
                  <a:lnTo>
                    <a:pt x="629" y="32"/>
                  </a:lnTo>
                  <a:lnTo>
                    <a:pt x="635" y="47"/>
                  </a:lnTo>
                  <a:lnTo>
                    <a:pt x="637" y="65"/>
                  </a:lnTo>
                  <a:lnTo>
                    <a:pt x="637" y="193"/>
                  </a:lnTo>
                  <a:lnTo>
                    <a:pt x="635" y="209"/>
                  </a:lnTo>
                  <a:lnTo>
                    <a:pt x="629" y="224"/>
                  </a:lnTo>
                  <a:lnTo>
                    <a:pt x="618" y="238"/>
                  </a:lnTo>
                  <a:lnTo>
                    <a:pt x="605" y="248"/>
                  </a:lnTo>
                  <a:lnTo>
                    <a:pt x="590" y="254"/>
                  </a:lnTo>
                  <a:lnTo>
                    <a:pt x="573" y="256"/>
                  </a:lnTo>
                  <a:lnTo>
                    <a:pt x="64" y="256"/>
                  </a:lnTo>
                  <a:lnTo>
                    <a:pt x="47" y="254"/>
                  </a:lnTo>
                  <a:lnTo>
                    <a:pt x="32" y="248"/>
                  </a:lnTo>
                  <a:lnTo>
                    <a:pt x="20" y="238"/>
                  </a:lnTo>
                  <a:lnTo>
                    <a:pt x="9" y="224"/>
                  </a:lnTo>
                  <a:lnTo>
                    <a:pt x="2" y="209"/>
                  </a:lnTo>
                  <a:lnTo>
                    <a:pt x="0" y="193"/>
                  </a:lnTo>
                  <a:lnTo>
                    <a:pt x="0" y="65"/>
                  </a:lnTo>
                  <a:lnTo>
                    <a:pt x="2" y="47"/>
                  </a:lnTo>
                  <a:lnTo>
                    <a:pt x="9" y="32"/>
                  </a:lnTo>
                  <a:lnTo>
                    <a:pt x="20" y="20"/>
                  </a:lnTo>
                  <a:lnTo>
                    <a:pt x="32" y="10"/>
                  </a:lnTo>
                  <a:lnTo>
                    <a:pt x="47" y="3"/>
                  </a:lnTo>
                  <a:lnTo>
                    <a:pt x="64"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sp>
          <p:nvSpPr>
            <p:cNvPr id="87" name="Freeform 16"/>
            <p:cNvSpPr/>
            <p:nvPr/>
          </p:nvSpPr>
          <p:spPr bwMode="auto">
            <a:xfrm>
              <a:off x="13625513" y="-1338263"/>
              <a:ext cx="101600" cy="41275"/>
            </a:xfrm>
            <a:custGeom>
              <a:avLst/>
              <a:gdLst>
                <a:gd name="T0" fmla="*/ 64 w 636"/>
                <a:gd name="T1" fmla="*/ 0 h 257"/>
                <a:gd name="T2" fmla="*/ 81 w 636"/>
                <a:gd name="T3" fmla="*/ 2 h 257"/>
                <a:gd name="T4" fmla="*/ 96 w 636"/>
                <a:gd name="T5" fmla="*/ 9 h 257"/>
                <a:gd name="T6" fmla="*/ 109 w 636"/>
                <a:gd name="T7" fmla="*/ 20 h 257"/>
                <a:gd name="T8" fmla="*/ 119 w 636"/>
                <a:gd name="T9" fmla="*/ 32 h 257"/>
                <a:gd name="T10" fmla="*/ 126 w 636"/>
                <a:gd name="T11" fmla="*/ 47 h 257"/>
                <a:gd name="T12" fmla="*/ 128 w 636"/>
                <a:gd name="T13" fmla="*/ 64 h 257"/>
                <a:gd name="T14" fmla="*/ 128 w 636"/>
                <a:gd name="T15" fmla="*/ 129 h 257"/>
                <a:gd name="T16" fmla="*/ 508 w 636"/>
                <a:gd name="T17" fmla="*/ 129 h 257"/>
                <a:gd name="T18" fmla="*/ 508 w 636"/>
                <a:gd name="T19" fmla="*/ 64 h 257"/>
                <a:gd name="T20" fmla="*/ 511 w 636"/>
                <a:gd name="T21" fmla="*/ 47 h 257"/>
                <a:gd name="T22" fmla="*/ 517 w 636"/>
                <a:gd name="T23" fmla="*/ 32 h 257"/>
                <a:gd name="T24" fmla="*/ 527 w 636"/>
                <a:gd name="T25" fmla="*/ 20 h 257"/>
                <a:gd name="T26" fmla="*/ 540 w 636"/>
                <a:gd name="T27" fmla="*/ 9 h 257"/>
                <a:gd name="T28" fmla="*/ 556 w 636"/>
                <a:gd name="T29" fmla="*/ 2 h 257"/>
                <a:gd name="T30" fmla="*/ 572 w 636"/>
                <a:gd name="T31" fmla="*/ 0 h 257"/>
                <a:gd name="T32" fmla="*/ 589 w 636"/>
                <a:gd name="T33" fmla="*/ 2 h 257"/>
                <a:gd name="T34" fmla="*/ 605 w 636"/>
                <a:gd name="T35" fmla="*/ 9 h 257"/>
                <a:gd name="T36" fmla="*/ 618 w 636"/>
                <a:gd name="T37" fmla="*/ 20 h 257"/>
                <a:gd name="T38" fmla="*/ 628 w 636"/>
                <a:gd name="T39" fmla="*/ 32 h 257"/>
                <a:gd name="T40" fmla="*/ 634 w 636"/>
                <a:gd name="T41" fmla="*/ 47 h 257"/>
                <a:gd name="T42" fmla="*/ 636 w 636"/>
                <a:gd name="T43" fmla="*/ 64 h 257"/>
                <a:gd name="T44" fmla="*/ 636 w 636"/>
                <a:gd name="T45" fmla="*/ 193 h 257"/>
                <a:gd name="T46" fmla="*/ 634 w 636"/>
                <a:gd name="T47" fmla="*/ 209 h 257"/>
                <a:gd name="T48" fmla="*/ 628 w 636"/>
                <a:gd name="T49" fmla="*/ 224 h 257"/>
                <a:gd name="T50" fmla="*/ 618 w 636"/>
                <a:gd name="T51" fmla="*/ 237 h 257"/>
                <a:gd name="T52" fmla="*/ 605 w 636"/>
                <a:gd name="T53" fmla="*/ 248 h 257"/>
                <a:gd name="T54" fmla="*/ 589 w 636"/>
                <a:gd name="T55" fmla="*/ 254 h 257"/>
                <a:gd name="T56" fmla="*/ 572 w 636"/>
                <a:gd name="T57" fmla="*/ 257 h 257"/>
                <a:gd name="T58" fmla="*/ 64 w 636"/>
                <a:gd name="T59" fmla="*/ 257 h 257"/>
                <a:gd name="T60" fmla="*/ 47 w 636"/>
                <a:gd name="T61" fmla="*/ 254 h 257"/>
                <a:gd name="T62" fmla="*/ 31 w 636"/>
                <a:gd name="T63" fmla="*/ 248 h 257"/>
                <a:gd name="T64" fmla="*/ 18 w 636"/>
                <a:gd name="T65" fmla="*/ 237 h 257"/>
                <a:gd name="T66" fmla="*/ 9 w 636"/>
                <a:gd name="T67" fmla="*/ 224 h 257"/>
                <a:gd name="T68" fmla="*/ 2 w 636"/>
                <a:gd name="T69" fmla="*/ 209 h 257"/>
                <a:gd name="T70" fmla="*/ 0 w 636"/>
                <a:gd name="T71" fmla="*/ 193 h 257"/>
                <a:gd name="T72" fmla="*/ 0 w 636"/>
                <a:gd name="T73" fmla="*/ 64 h 257"/>
                <a:gd name="T74" fmla="*/ 2 w 636"/>
                <a:gd name="T75" fmla="*/ 47 h 257"/>
                <a:gd name="T76" fmla="*/ 9 w 636"/>
                <a:gd name="T77" fmla="*/ 32 h 257"/>
                <a:gd name="T78" fmla="*/ 18 w 636"/>
                <a:gd name="T79" fmla="*/ 20 h 257"/>
                <a:gd name="T80" fmla="*/ 31 w 636"/>
                <a:gd name="T81" fmla="*/ 9 h 257"/>
                <a:gd name="T82" fmla="*/ 47 w 636"/>
                <a:gd name="T83" fmla="*/ 2 h 257"/>
                <a:gd name="T84" fmla="*/ 64 w 636"/>
                <a:gd name="T8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 h="257">
                  <a:moveTo>
                    <a:pt x="64" y="0"/>
                  </a:moveTo>
                  <a:lnTo>
                    <a:pt x="81" y="2"/>
                  </a:lnTo>
                  <a:lnTo>
                    <a:pt x="96" y="9"/>
                  </a:lnTo>
                  <a:lnTo>
                    <a:pt x="109" y="20"/>
                  </a:lnTo>
                  <a:lnTo>
                    <a:pt x="119" y="32"/>
                  </a:lnTo>
                  <a:lnTo>
                    <a:pt x="126" y="47"/>
                  </a:lnTo>
                  <a:lnTo>
                    <a:pt x="128" y="64"/>
                  </a:lnTo>
                  <a:lnTo>
                    <a:pt x="128" y="129"/>
                  </a:lnTo>
                  <a:lnTo>
                    <a:pt x="508" y="129"/>
                  </a:lnTo>
                  <a:lnTo>
                    <a:pt x="508" y="64"/>
                  </a:lnTo>
                  <a:lnTo>
                    <a:pt x="511" y="47"/>
                  </a:lnTo>
                  <a:lnTo>
                    <a:pt x="517" y="32"/>
                  </a:lnTo>
                  <a:lnTo>
                    <a:pt x="527" y="20"/>
                  </a:lnTo>
                  <a:lnTo>
                    <a:pt x="540" y="9"/>
                  </a:lnTo>
                  <a:lnTo>
                    <a:pt x="556" y="2"/>
                  </a:lnTo>
                  <a:lnTo>
                    <a:pt x="572" y="0"/>
                  </a:lnTo>
                  <a:lnTo>
                    <a:pt x="589" y="2"/>
                  </a:lnTo>
                  <a:lnTo>
                    <a:pt x="605" y="9"/>
                  </a:lnTo>
                  <a:lnTo>
                    <a:pt x="618" y="20"/>
                  </a:lnTo>
                  <a:lnTo>
                    <a:pt x="628" y="32"/>
                  </a:lnTo>
                  <a:lnTo>
                    <a:pt x="634" y="47"/>
                  </a:lnTo>
                  <a:lnTo>
                    <a:pt x="636" y="64"/>
                  </a:lnTo>
                  <a:lnTo>
                    <a:pt x="636" y="193"/>
                  </a:lnTo>
                  <a:lnTo>
                    <a:pt x="634" y="209"/>
                  </a:lnTo>
                  <a:lnTo>
                    <a:pt x="628" y="224"/>
                  </a:lnTo>
                  <a:lnTo>
                    <a:pt x="618" y="237"/>
                  </a:lnTo>
                  <a:lnTo>
                    <a:pt x="605" y="248"/>
                  </a:lnTo>
                  <a:lnTo>
                    <a:pt x="589" y="254"/>
                  </a:lnTo>
                  <a:lnTo>
                    <a:pt x="572" y="257"/>
                  </a:lnTo>
                  <a:lnTo>
                    <a:pt x="64" y="257"/>
                  </a:lnTo>
                  <a:lnTo>
                    <a:pt x="47" y="254"/>
                  </a:lnTo>
                  <a:lnTo>
                    <a:pt x="31" y="248"/>
                  </a:lnTo>
                  <a:lnTo>
                    <a:pt x="18" y="237"/>
                  </a:lnTo>
                  <a:lnTo>
                    <a:pt x="9" y="224"/>
                  </a:lnTo>
                  <a:lnTo>
                    <a:pt x="2" y="209"/>
                  </a:lnTo>
                  <a:lnTo>
                    <a:pt x="0" y="193"/>
                  </a:lnTo>
                  <a:lnTo>
                    <a:pt x="0" y="64"/>
                  </a:lnTo>
                  <a:lnTo>
                    <a:pt x="2" y="47"/>
                  </a:lnTo>
                  <a:lnTo>
                    <a:pt x="9" y="32"/>
                  </a:lnTo>
                  <a:lnTo>
                    <a:pt x="18" y="20"/>
                  </a:lnTo>
                  <a:lnTo>
                    <a:pt x="31" y="9"/>
                  </a:lnTo>
                  <a:lnTo>
                    <a:pt x="47" y="2"/>
                  </a:lnTo>
                  <a:lnTo>
                    <a:pt x="64" y="0"/>
                  </a:lnTo>
                  <a:close/>
                </a:path>
              </a:pathLst>
            </a:custGeom>
            <a:grpFill/>
            <a:ln w="0">
              <a:noFill/>
              <a:prstDash val="solid"/>
              <a:round/>
            </a:ln>
          </p:spPr>
          <p:txBody>
            <a:bodyPr vert="horz" wrap="square" lIns="91440" tIns="45720" rIns="91440" bIns="45720" numCol="1" anchor="t" anchorCtr="0" compatLnSpc="1"/>
            <a:lstStyle/>
            <a:p>
              <a:pPr defTabSz="894080"/>
              <a:endParaRPr lang="es-SV">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graphicEl>
                                              <a:chart seriesIdx="-3" categoryIdx="-3" bldStep="gridLegend"/>
                                            </p:graphicEl>
                                          </p:spTgt>
                                        </p:tgtEl>
                                        <p:attrNameLst>
                                          <p:attrName>style.visibility</p:attrName>
                                        </p:attrNameLst>
                                      </p:cBhvr>
                                      <p:to>
                                        <p:strVal val="visible"/>
                                      </p:to>
                                    </p:set>
                                    <p:anim calcmode="lin" valueType="num">
                                      <p:cBhvr>
                                        <p:cTn id="17" dur="500" fill="hold"/>
                                        <p:tgtEl>
                                          <p:spTgt spid="43">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8" dur="500" fill="hold"/>
                                        <p:tgtEl>
                                          <p:spTgt spid="43">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9" dur="500"/>
                                        <p:tgtEl>
                                          <p:spTgt spid="43">
                                            <p:graphicEl>
                                              <a:chart seriesIdx="-3" categoryIdx="-3" bldStep="gridLegend"/>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3">
                                            <p:graphicEl>
                                              <a:chart seriesIdx="0" categoryIdx="0" bldStep="ptInSeries"/>
                                            </p:graphicEl>
                                          </p:spTgt>
                                        </p:tgtEl>
                                        <p:attrNameLst>
                                          <p:attrName>style.visibility</p:attrName>
                                        </p:attrNameLst>
                                      </p:cBhvr>
                                      <p:to>
                                        <p:strVal val="visible"/>
                                      </p:to>
                                    </p:set>
                                    <p:animEffect transition="in" filter="wheel(1)">
                                      <p:cBhvr>
                                        <p:cTn id="22" dur="750"/>
                                        <p:tgtEl>
                                          <p:spTgt spid="43">
                                            <p:graphicEl>
                                              <a:chart seriesIdx="0" categoryIdx="0" bldStep="ptInSeries"/>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3">
                                            <p:graphicEl>
                                              <a:chart seriesIdx="0" categoryIdx="1" bldStep="ptInSeries"/>
                                            </p:graphicEl>
                                          </p:spTgt>
                                        </p:tgtEl>
                                        <p:attrNameLst>
                                          <p:attrName>style.visibility</p:attrName>
                                        </p:attrNameLst>
                                      </p:cBhvr>
                                      <p:to>
                                        <p:strVal val="visible"/>
                                      </p:to>
                                    </p:set>
                                    <p:animEffect transition="in" filter="wheel(1)">
                                      <p:cBhvr>
                                        <p:cTn id="25" dur="750"/>
                                        <p:tgtEl>
                                          <p:spTgt spid="43">
                                            <p:graphicEl>
                                              <a:chart seriesIdx="0" categoryIdx="1" bldStep="ptInSeries"/>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3">
                                            <p:graphicEl>
                                              <a:chart seriesIdx="0" categoryIdx="2" bldStep="ptInSeries"/>
                                            </p:graphicEl>
                                          </p:spTgt>
                                        </p:tgtEl>
                                        <p:attrNameLst>
                                          <p:attrName>style.visibility</p:attrName>
                                        </p:attrNameLst>
                                      </p:cBhvr>
                                      <p:to>
                                        <p:strVal val="visible"/>
                                      </p:to>
                                    </p:set>
                                    <p:animEffect transition="in" filter="wheel(1)">
                                      <p:cBhvr>
                                        <p:cTn id="28" dur="750"/>
                                        <p:tgtEl>
                                          <p:spTgt spid="43">
                                            <p:graphicEl>
                                              <a:chart seriesIdx="0" categoryIdx="2" bldStep="ptInSeries"/>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3">
                                            <p:graphicEl>
                                              <a:chart seriesIdx="0" categoryIdx="3" bldStep="ptInSeries"/>
                                            </p:graphicEl>
                                          </p:spTgt>
                                        </p:tgtEl>
                                        <p:attrNameLst>
                                          <p:attrName>style.visibility</p:attrName>
                                        </p:attrNameLst>
                                      </p:cBhvr>
                                      <p:to>
                                        <p:strVal val="visible"/>
                                      </p:to>
                                    </p:set>
                                    <p:animEffect transition="in" filter="wheel(1)">
                                      <p:cBhvr>
                                        <p:cTn id="31" dur="750"/>
                                        <p:tgtEl>
                                          <p:spTgt spid="43">
                                            <p:graphicEl>
                                              <a:chart seriesIdx="0" categoryIdx="3" bldStep="ptInSeries"/>
                                            </p:graphicEl>
                                          </p:spTgt>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Effect transition="in" filter="fade">
                                      <p:cBhvr>
                                        <p:cTn id="42" dur="500"/>
                                        <p:tgtEl>
                                          <p:spTgt spid="47"/>
                                        </p:tgtEl>
                                      </p:cBhvr>
                                    </p:animEffect>
                                  </p:childTnLst>
                                </p:cTn>
                              </p:par>
                              <p:par>
                                <p:cTn id="43" presetID="49" presetClass="entr" presetSubtype="0" decel="100000" fill="hold" grpId="0" nodeType="withEffect">
                                  <p:stCondLst>
                                    <p:cond delay="25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2500"/>
                            </p:stCondLst>
                            <p:childTnLst>
                              <p:par>
                                <p:cTn id="54" presetID="10" presetClass="entr" presetSubtype="0" fill="hold" nodeType="after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22" presetClass="entr" presetSubtype="8" fill="hold"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childTnLst>
                          </p:cTn>
                        </p:par>
                        <p:par>
                          <p:cTn id="63" fill="hold">
                            <p:stCondLst>
                              <p:cond delay="3000"/>
                            </p:stCondLst>
                            <p:childTnLst>
                              <p:par>
                                <p:cTn id="64" presetID="10" presetClass="entr" presetSubtype="0" fill="hold" nodeType="after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par>
                                <p:cTn id="70" presetID="22" presetClass="entr" presetSubtype="8" fill="hold"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left)">
                                      <p:cBhvr>
                                        <p:cTn id="72" dur="500"/>
                                        <p:tgtEl>
                                          <p:spTgt spid="60"/>
                                        </p:tgtEl>
                                      </p:cBhvr>
                                    </p:animEffect>
                                  </p:childTnLst>
                                </p:cTn>
                              </p:par>
                            </p:childTnLst>
                          </p:cTn>
                        </p:par>
                        <p:par>
                          <p:cTn id="73" fill="hold">
                            <p:stCondLst>
                              <p:cond delay="3500"/>
                            </p:stCondLst>
                            <p:childTnLst>
                              <p:par>
                                <p:cTn id="74" presetID="10" presetClass="entr" presetSubtype="0" fill="hold" nodeType="after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fade">
                                      <p:cBhvr>
                                        <p:cTn id="76" dur="500"/>
                                        <p:tgtEl>
                                          <p:spTgt spid="7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childTnLst>
                          </p:cTn>
                        </p:par>
                        <p:par>
                          <p:cTn id="80" fill="hold">
                            <p:stCondLst>
                              <p:cond delay="4000"/>
                            </p:stCondLst>
                            <p:childTnLst>
                              <p:par>
                                <p:cTn id="81" presetID="10" presetClass="entr" presetSubtype="0"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8" grpId="0" animBg="1"/>
      <p:bldGraphic spid="43" grpId="0">
        <p:bldSub>
          <a:bldChart bld="seriesEl"/>
        </p:bldSub>
      </p:bldGraphic>
      <p:bldP spid="44" grpId="0" animBg="1"/>
      <p:bldP spid="45" grpId="0" animBg="1"/>
      <p:bldP spid="46" grpId="0" animBg="1"/>
      <p:bldP spid="47" grpId="0" animBg="1"/>
      <p:bldP spid="53" grpId="0"/>
      <p:bldP spid="54"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24 Elipse"/>
          <p:cNvSpPr/>
          <p:nvPr/>
        </p:nvSpPr>
        <p:spPr>
          <a:xfrm flipH="1">
            <a:off x="5614350" y="4211905"/>
            <a:ext cx="2210727" cy="526931"/>
          </a:xfrm>
          <a:prstGeom prst="ellipse">
            <a:avLst/>
          </a:prstGeom>
          <a:gradFill flip="none" rotWithShape="1">
            <a:gsLst>
              <a:gs pos="0">
                <a:schemeClr val="tx1">
                  <a:lumMod val="75000"/>
                  <a:lumOff val="25000"/>
                  <a:alpha val="65000"/>
                </a:schemeClr>
              </a:gs>
              <a:gs pos="100000">
                <a:schemeClr val="tx1">
                  <a:lumMod val="75000"/>
                  <a:lumOff val="25000"/>
                  <a:alpha val="65000"/>
                </a:schemeClr>
              </a:gs>
            </a:gsLst>
            <a:lin ang="5400000" scaled="0"/>
            <a:tileRect/>
          </a:gradFill>
          <a:ln>
            <a:noFill/>
          </a:ln>
          <a:effectLst>
            <a:softEdge rad="444500"/>
          </a:effectLst>
        </p:spPr>
        <p:style>
          <a:lnRef idx="2">
            <a:schemeClr val="accent2">
              <a:shade val="50000"/>
            </a:schemeClr>
          </a:lnRef>
          <a:fillRef idx="1">
            <a:schemeClr val="accent2"/>
          </a:fillRef>
          <a:effectRef idx="0">
            <a:schemeClr val="accent2"/>
          </a:effectRef>
          <a:fontRef idx="minor">
            <a:schemeClr val="lt1"/>
          </a:fontRef>
        </p:style>
        <p:txBody>
          <a:bodyPr lIns="89402" tIns="44686" rIns="89402" bIns="44686" rtlCol="0" anchor="ctr"/>
          <a:lstStyle/>
          <a:p>
            <a:pPr algn="ctr" defTabSz="894080"/>
            <a:endParaRPr lang="es-MX">
              <a:solidFill>
                <a:srgbClr val="FFFFFF"/>
              </a:solidFill>
            </a:endParaRPr>
          </a:p>
        </p:txBody>
      </p:sp>
      <p:sp>
        <p:nvSpPr>
          <p:cNvPr id="33" name="32 Forma libre"/>
          <p:cNvSpPr/>
          <p:nvPr/>
        </p:nvSpPr>
        <p:spPr>
          <a:xfrm>
            <a:off x="5998441" y="3170760"/>
            <a:ext cx="1442665" cy="1297466"/>
          </a:xfrm>
          <a:custGeom>
            <a:avLst/>
            <a:gdLst>
              <a:gd name="connsiteX0" fmla="*/ 1646416 w 5239400"/>
              <a:gd name="connsiteY0" fmla="*/ 1272540 h 4366260"/>
              <a:gd name="connsiteX1" fmla="*/ 1417816 w 5239400"/>
              <a:gd name="connsiteY1" fmla="*/ 411480 h 4366260"/>
              <a:gd name="connsiteX2" fmla="*/ 1402576 w 5239400"/>
              <a:gd name="connsiteY2" fmla="*/ 152400 h 4366260"/>
              <a:gd name="connsiteX3" fmla="*/ 1836916 w 5239400"/>
              <a:gd name="connsiteY3" fmla="*/ 30480 h 4366260"/>
              <a:gd name="connsiteX4" fmla="*/ 2515096 w 5239400"/>
              <a:gd name="connsiteY4" fmla="*/ 0 h 4366260"/>
              <a:gd name="connsiteX5" fmla="*/ 3078976 w 5239400"/>
              <a:gd name="connsiteY5" fmla="*/ 15240 h 4366260"/>
              <a:gd name="connsiteX6" fmla="*/ 3559036 w 5239400"/>
              <a:gd name="connsiteY6" fmla="*/ 76200 h 4366260"/>
              <a:gd name="connsiteX7" fmla="*/ 3757156 w 5239400"/>
              <a:gd name="connsiteY7" fmla="*/ 167640 h 4366260"/>
              <a:gd name="connsiteX8" fmla="*/ 3696196 w 5239400"/>
              <a:gd name="connsiteY8" fmla="*/ 556260 h 4366260"/>
              <a:gd name="connsiteX9" fmla="*/ 3498076 w 5239400"/>
              <a:gd name="connsiteY9" fmla="*/ 1310640 h 4366260"/>
              <a:gd name="connsiteX10" fmla="*/ 3719056 w 5239400"/>
              <a:gd name="connsiteY10" fmla="*/ 1638300 h 4366260"/>
              <a:gd name="connsiteX11" fmla="*/ 4092436 w 5239400"/>
              <a:gd name="connsiteY11" fmla="*/ 2225040 h 4366260"/>
              <a:gd name="connsiteX12" fmla="*/ 4671556 w 5239400"/>
              <a:gd name="connsiteY12" fmla="*/ 3215640 h 4366260"/>
              <a:gd name="connsiteX13" fmla="*/ 4938256 w 5239400"/>
              <a:gd name="connsiteY13" fmla="*/ 3855720 h 4366260"/>
              <a:gd name="connsiteX14" fmla="*/ 5006836 w 5239400"/>
              <a:gd name="connsiteY14" fmla="*/ 4221480 h 4366260"/>
              <a:gd name="connsiteX15" fmla="*/ 4862056 w 5239400"/>
              <a:gd name="connsiteY15" fmla="*/ 4366260 h 4366260"/>
              <a:gd name="connsiteX16" fmla="*/ 434836 w 5239400"/>
              <a:gd name="connsiteY16" fmla="*/ 4366260 h 4366260"/>
              <a:gd name="connsiteX17" fmla="*/ 145276 w 5239400"/>
              <a:gd name="connsiteY17" fmla="*/ 4221480 h 4366260"/>
              <a:gd name="connsiteX18" fmla="*/ 259576 w 5239400"/>
              <a:gd name="connsiteY18" fmla="*/ 3710940 h 4366260"/>
              <a:gd name="connsiteX19" fmla="*/ 1120636 w 5239400"/>
              <a:gd name="connsiteY19" fmla="*/ 2110740 h 4366260"/>
              <a:gd name="connsiteX20" fmla="*/ 1646416 w 5239400"/>
              <a:gd name="connsiteY20" fmla="*/ 1272540 h 4366260"/>
              <a:gd name="connsiteX0-1" fmla="*/ 1646416 w 5239400"/>
              <a:gd name="connsiteY0-2" fmla="*/ 1272540 h 4366260"/>
              <a:gd name="connsiteX1-3" fmla="*/ 1417816 w 5239400"/>
              <a:gd name="connsiteY1-4" fmla="*/ 411480 h 4366260"/>
              <a:gd name="connsiteX2-5" fmla="*/ 1402576 w 5239400"/>
              <a:gd name="connsiteY2-6" fmla="*/ 152400 h 4366260"/>
              <a:gd name="connsiteX3-7" fmla="*/ 1836916 w 5239400"/>
              <a:gd name="connsiteY3-8" fmla="*/ 30480 h 4366260"/>
              <a:gd name="connsiteX4-9" fmla="*/ 2515096 w 5239400"/>
              <a:gd name="connsiteY4-10" fmla="*/ 0 h 4366260"/>
              <a:gd name="connsiteX5-11" fmla="*/ 3078976 w 5239400"/>
              <a:gd name="connsiteY5-12" fmla="*/ 15240 h 4366260"/>
              <a:gd name="connsiteX6-13" fmla="*/ 3559036 w 5239400"/>
              <a:gd name="connsiteY6-14" fmla="*/ 76200 h 4366260"/>
              <a:gd name="connsiteX7-15" fmla="*/ 3757156 w 5239400"/>
              <a:gd name="connsiteY7-16" fmla="*/ 167640 h 4366260"/>
              <a:gd name="connsiteX8-17" fmla="*/ 3696196 w 5239400"/>
              <a:gd name="connsiteY8-18" fmla="*/ 556260 h 4366260"/>
              <a:gd name="connsiteX9-19" fmla="*/ 3498076 w 5239400"/>
              <a:gd name="connsiteY9-20" fmla="*/ 1310640 h 4366260"/>
              <a:gd name="connsiteX10-21" fmla="*/ 3719056 w 5239400"/>
              <a:gd name="connsiteY10-22" fmla="*/ 1638300 h 4366260"/>
              <a:gd name="connsiteX11-23" fmla="*/ 4092436 w 5239400"/>
              <a:gd name="connsiteY11-24" fmla="*/ 2225040 h 4366260"/>
              <a:gd name="connsiteX12-25" fmla="*/ 4671556 w 5239400"/>
              <a:gd name="connsiteY12-26" fmla="*/ 3215640 h 4366260"/>
              <a:gd name="connsiteX13-27" fmla="*/ 4938256 w 5239400"/>
              <a:gd name="connsiteY13-28" fmla="*/ 3855720 h 4366260"/>
              <a:gd name="connsiteX14-29" fmla="*/ 5006836 w 5239400"/>
              <a:gd name="connsiteY14-30" fmla="*/ 4221480 h 4366260"/>
              <a:gd name="connsiteX15-31" fmla="*/ 4862056 w 5239400"/>
              <a:gd name="connsiteY15-32" fmla="*/ 4366260 h 4366260"/>
              <a:gd name="connsiteX16-33" fmla="*/ 434836 w 5239400"/>
              <a:gd name="connsiteY16-34" fmla="*/ 4366260 h 4366260"/>
              <a:gd name="connsiteX17-35" fmla="*/ 145276 w 5239400"/>
              <a:gd name="connsiteY17-36" fmla="*/ 4221480 h 4366260"/>
              <a:gd name="connsiteX18-37" fmla="*/ 259576 w 5239400"/>
              <a:gd name="connsiteY18-38" fmla="*/ 3710940 h 4366260"/>
              <a:gd name="connsiteX19-39" fmla="*/ 1120636 w 5239400"/>
              <a:gd name="connsiteY19-40" fmla="*/ 2110740 h 4366260"/>
              <a:gd name="connsiteX20-41" fmla="*/ 1646416 w 5239400"/>
              <a:gd name="connsiteY20-42" fmla="*/ 1272540 h 4366260"/>
              <a:gd name="connsiteX0-43" fmla="*/ 1646416 w 5239400"/>
              <a:gd name="connsiteY0-44" fmla="*/ 1272540 h 4366260"/>
              <a:gd name="connsiteX1-45" fmla="*/ 1417816 w 5239400"/>
              <a:gd name="connsiteY1-46" fmla="*/ 411480 h 4366260"/>
              <a:gd name="connsiteX2-47" fmla="*/ 1402576 w 5239400"/>
              <a:gd name="connsiteY2-48" fmla="*/ 152400 h 4366260"/>
              <a:gd name="connsiteX3-49" fmla="*/ 1836916 w 5239400"/>
              <a:gd name="connsiteY3-50" fmla="*/ 30480 h 4366260"/>
              <a:gd name="connsiteX4-51" fmla="*/ 2515096 w 5239400"/>
              <a:gd name="connsiteY4-52" fmla="*/ 0 h 4366260"/>
              <a:gd name="connsiteX5-53" fmla="*/ 3078976 w 5239400"/>
              <a:gd name="connsiteY5-54" fmla="*/ 15240 h 4366260"/>
              <a:gd name="connsiteX6-55" fmla="*/ 3559036 w 5239400"/>
              <a:gd name="connsiteY6-56" fmla="*/ 76200 h 4366260"/>
              <a:gd name="connsiteX7-57" fmla="*/ 3757156 w 5239400"/>
              <a:gd name="connsiteY7-58" fmla="*/ 167640 h 4366260"/>
              <a:gd name="connsiteX8-59" fmla="*/ 3696196 w 5239400"/>
              <a:gd name="connsiteY8-60" fmla="*/ 556260 h 4366260"/>
              <a:gd name="connsiteX9-61" fmla="*/ 3498076 w 5239400"/>
              <a:gd name="connsiteY9-62" fmla="*/ 1310640 h 4366260"/>
              <a:gd name="connsiteX10-63" fmla="*/ 3719056 w 5239400"/>
              <a:gd name="connsiteY10-64" fmla="*/ 1638300 h 4366260"/>
              <a:gd name="connsiteX11-65" fmla="*/ 4092436 w 5239400"/>
              <a:gd name="connsiteY11-66" fmla="*/ 2225040 h 4366260"/>
              <a:gd name="connsiteX12-67" fmla="*/ 4671556 w 5239400"/>
              <a:gd name="connsiteY12-68" fmla="*/ 3215640 h 4366260"/>
              <a:gd name="connsiteX13-69" fmla="*/ 4938256 w 5239400"/>
              <a:gd name="connsiteY13-70" fmla="*/ 3855720 h 4366260"/>
              <a:gd name="connsiteX14-71" fmla="*/ 5006836 w 5239400"/>
              <a:gd name="connsiteY14-72" fmla="*/ 4221480 h 4366260"/>
              <a:gd name="connsiteX15-73" fmla="*/ 4862056 w 5239400"/>
              <a:gd name="connsiteY15-74" fmla="*/ 4366260 h 4366260"/>
              <a:gd name="connsiteX16-75" fmla="*/ 434836 w 5239400"/>
              <a:gd name="connsiteY16-76" fmla="*/ 4366260 h 4366260"/>
              <a:gd name="connsiteX17-77" fmla="*/ 145276 w 5239400"/>
              <a:gd name="connsiteY17-78" fmla="*/ 4221480 h 4366260"/>
              <a:gd name="connsiteX18-79" fmla="*/ 259576 w 5239400"/>
              <a:gd name="connsiteY18-80" fmla="*/ 3710940 h 4366260"/>
              <a:gd name="connsiteX19-81" fmla="*/ 1120636 w 5239400"/>
              <a:gd name="connsiteY19-82" fmla="*/ 2110740 h 4366260"/>
              <a:gd name="connsiteX20-83" fmla="*/ 1646416 w 5239400"/>
              <a:gd name="connsiteY20-84" fmla="*/ 1272540 h 4366260"/>
              <a:gd name="connsiteX0-85" fmla="*/ 1646416 w 5239400"/>
              <a:gd name="connsiteY0-86" fmla="*/ 1272540 h 4366260"/>
              <a:gd name="connsiteX1-87" fmla="*/ 1417816 w 5239400"/>
              <a:gd name="connsiteY1-88" fmla="*/ 411480 h 4366260"/>
              <a:gd name="connsiteX2-89" fmla="*/ 1402576 w 5239400"/>
              <a:gd name="connsiteY2-90" fmla="*/ 152400 h 4366260"/>
              <a:gd name="connsiteX3-91" fmla="*/ 1836916 w 5239400"/>
              <a:gd name="connsiteY3-92" fmla="*/ 30480 h 4366260"/>
              <a:gd name="connsiteX4-93" fmla="*/ 2515096 w 5239400"/>
              <a:gd name="connsiteY4-94" fmla="*/ 0 h 4366260"/>
              <a:gd name="connsiteX5-95" fmla="*/ 3078976 w 5239400"/>
              <a:gd name="connsiteY5-96" fmla="*/ 15240 h 4366260"/>
              <a:gd name="connsiteX6-97" fmla="*/ 3559036 w 5239400"/>
              <a:gd name="connsiteY6-98" fmla="*/ 76200 h 4366260"/>
              <a:gd name="connsiteX7-99" fmla="*/ 3757156 w 5239400"/>
              <a:gd name="connsiteY7-100" fmla="*/ 167640 h 4366260"/>
              <a:gd name="connsiteX8-101" fmla="*/ 3696196 w 5239400"/>
              <a:gd name="connsiteY8-102" fmla="*/ 556260 h 4366260"/>
              <a:gd name="connsiteX9-103" fmla="*/ 3498076 w 5239400"/>
              <a:gd name="connsiteY9-104" fmla="*/ 1310640 h 4366260"/>
              <a:gd name="connsiteX10-105" fmla="*/ 3719056 w 5239400"/>
              <a:gd name="connsiteY10-106" fmla="*/ 1638300 h 4366260"/>
              <a:gd name="connsiteX11-107" fmla="*/ 4092436 w 5239400"/>
              <a:gd name="connsiteY11-108" fmla="*/ 2225040 h 4366260"/>
              <a:gd name="connsiteX12-109" fmla="*/ 4671556 w 5239400"/>
              <a:gd name="connsiteY12-110" fmla="*/ 3215640 h 4366260"/>
              <a:gd name="connsiteX13-111" fmla="*/ 4938256 w 5239400"/>
              <a:gd name="connsiteY13-112" fmla="*/ 3855720 h 4366260"/>
              <a:gd name="connsiteX14-113" fmla="*/ 5006836 w 5239400"/>
              <a:gd name="connsiteY14-114" fmla="*/ 4221480 h 4366260"/>
              <a:gd name="connsiteX15-115" fmla="*/ 4862056 w 5239400"/>
              <a:gd name="connsiteY15-116" fmla="*/ 4366260 h 4366260"/>
              <a:gd name="connsiteX16-117" fmla="*/ 434836 w 5239400"/>
              <a:gd name="connsiteY16-118" fmla="*/ 4366260 h 4366260"/>
              <a:gd name="connsiteX17-119" fmla="*/ 145276 w 5239400"/>
              <a:gd name="connsiteY17-120" fmla="*/ 4221480 h 4366260"/>
              <a:gd name="connsiteX18-121" fmla="*/ 259576 w 5239400"/>
              <a:gd name="connsiteY18-122" fmla="*/ 3710940 h 4366260"/>
              <a:gd name="connsiteX19-123" fmla="*/ 1120636 w 5239400"/>
              <a:gd name="connsiteY19-124" fmla="*/ 2110740 h 4366260"/>
              <a:gd name="connsiteX20-125" fmla="*/ 1646416 w 5239400"/>
              <a:gd name="connsiteY20-126" fmla="*/ 1272540 h 4366260"/>
              <a:gd name="connsiteX0-127" fmla="*/ 1646416 w 5239400"/>
              <a:gd name="connsiteY0-128" fmla="*/ 1272540 h 4366260"/>
              <a:gd name="connsiteX1-129" fmla="*/ 1417816 w 5239400"/>
              <a:gd name="connsiteY1-130" fmla="*/ 411480 h 4366260"/>
              <a:gd name="connsiteX2-131" fmla="*/ 1402576 w 5239400"/>
              <a:gd name="connsiteY2-132" fmla="*/ 152400 h 4366260"/>
              <a:gd name="connsiteX3-133" fmla="*/ 1836916 w 5239400"/>
              <a:gd name="connsiteY3-134" fmla="*/ 30480 h 4366260"/>
              <a:gd name="connsiteX4-135" fmla="*/ 2515096 w 5239400"/>
              <a:gd name="connsiteY4-136" fmla="*/ 0 h 4366260"/>
              <a:gd name="connsiteX5-137" fmla="*/ 3078976 w 5239400"/>
              <a:gd name="connsiteY5-138" fmla="*/ 15240 h 4366260"/>
              <a:gd name="connsiteX6-139" fmla="*/ 3559036 w 5239400"/>
              <a:gd name="connsiteY6-140" fmla="*/ 76200 h 4366260"/>
              <a:gd name="connsiteX7-141" fmla="*/ 3757156 w 5239400"/>
              <a:gd name="connsiteY7-142" fmla="*/ 167640 h 4366260"/>
              <a:gd name="connsiteX8-143" fmla="*/ 3696196 w 5239400"/>
              <a:gd name="connsiteY8-144" fmla="*/ 556260 h 4366260"/>
              <a:gd name="connsiteX9-145" fmla="*/ 3498076 w 5239400"/>
              <a:gd name="connsiteY9-146" fmla="*/ 1310640 h 4366260"/>
              <a:gd name="connsiteX10-147" fmla="*/ 3719056 w 5239400"/>
              <a:gd name="connsiteY10-148" fmla="*/ 1638300 h 4366260"/>
              <a:gd name="connsiteX11-149" fmla="*/ 4092436 w 5239400"/>
              <a:gd name="connsiteY11-150" fmla="*/ 2225040 h 4366260"/>
              <a:gd name="connsiteX12-151" fmla="*/ 4671556 w 5239400"/>
              <a:gd name="connsiteY12-152" fmla="*/ 3215640 h 4366260"/>
              <a:gd name="connsiteX13-153" fmla="*/ 4938256 w 5239400"/>
              <a:gd name="connsiteY13-154" fmla="*/ 3855720 h 4366260"/>
              <a:gd name="connsiteX14-155" fmla="*/ 5006836 w 5239400"/>
              <a:gd name="connsiteY14-156" fmla="*/ 4221480 h 4366260"/>
              <a:gd name="connsiteX15-157" fmla="*/ 4862056 w 5239400"/>
              <a:gd name="connsiteY15-158" fmla="*/ 4366260 h 4366260"/>
              <a:gd name="connsiteX16-159" fmla="*/ 434836 w 5239400"/>
              <a:gd name="connsiteY16-160" fmla="*/ 4366260 h 4366260"/>
              <a:gd name="connsiteX17-161" fmla="*/ 145276 w 5239400"/>
              <a:gd name="connsiteY17-162" fmla="*/ 4221480 h 4366260"/>
              <a:gd name="connsiteX18-163" fmla="*/ 259576 w 5239400"/>
              <a:gd name="connsiteY18-164" fmla="*/ 3710940 h 4366260"/>
              <a:gd name="connsiteX19-165" fmla="*/ 1120636 w 5239400"/>
              <a:gd name="connsiteY19-166" fmla="*/ 2110740 h 4366260"/>
              <a:gd name="connsiteX20-167" fmla="*/ 1646416 w 5239400"/>
              <a:gd name="connsiteY20-168" fmla="*/ 1272540 h 4366260"/>
              <a:gd name="connsiteX0-169" fmla="*/ 1646416 w 5010047"/>
              <a:gd name="connsiteY0-170" fmla="*/ 1272540 h 4391988"/>
              <a:gd name="connsiteX1-171" fmla="*/ 1417816 w 5010047"/>
              <a:gd name="connsiteY1-172" fmla="*/ 411480 h 4391988"/>
              <a:gd name="connsiteX2-173" fmla="*/ 1402576 w 5010047"/>
              <a:gd name="connsiteY2-174" fmla="*/ 152400 h 4391988"/>
              <a:gd name="connsiteX3-175" fmla="*/ 1836916 w 5010047"/>
              <a:gd name="connsiteY3-176" fmla="*/ 30480 h 4391988"/>
              <a:gd name="connsiteX4-177" fmla="*/ 2515096 w 5010047"/>
              <a:gd name="connsiteY4-178" fmla="*/ 0 h 4391988"/>
              <a:gd name="connsiteX5-179" fmla="*/ 3078976 w 5010047"/>
              <a:gd name="connsiteY5-180" fmla="*/ 15240 h 4391988"/>
              <a:gd name="connsiteX6-181" fmla="*/ 3559036 w 5010047"/>
              <a:gd name="connsiteY6-182" fmla="*/ 76200 h 4391988"/>
              <a:gd name="connsiteX7-183" fmla="*/ 3757156 w 5010047"/>
              <a:gd name="connsiteY7-184" fmla="*/ 167640 h 4391988"/>
              <a:gd name="connsiteX8-185" fmla="*/ 3696196 w 5010047"/>
              <a:gd name="connsiteY8-186" fmla="*/ 556260 h 4391988"/>
              <a:gd name="connsiteX9-187" fmla="*/ 3498076 w 5010047"/>
              <a:gd name="connsiteY9-188" fmla="*/ 1310640 h 4391988"/>
              <a:gd name="connsiteX10-189" fmla="*/ 3719056 w 5010047"/>
              <a:gd name="connsiteY10-190" fmla="*/ 1638300 h 4391988"/>
              <a:gd name="connsiteX11-191" fmla="*/ 4092436 w 5010047"/>
              <a:gd name="connsiteY11-192" fmla="*/ 2225040 h 4391988"/>
              <a:gd name="connsiteX12-193" fmla="*/ 4671556 w 5010047"/>
              <a:gd name="connsiteY12-194" fmla="*/ 3215640 h 4391988"/>
              <a:gd name="connsiteX13-195" fmla="*/ 4938256 w 5010047"/>
              <a:gd name="connsiteY13-196" fmla="*/ 3855720 h 4391988"/>
              <a:gd name="connsiteX14-197" fmla="*/ 5006836 w 5010047"/>
              <a:gd name="connsiteY14-198" fmla="*/ 4221480 h 4391988"/>
              <a:gd name="connsiteX15-199" fmla="*/ 4862056 w 5010047"/>
              <a:gd name="connsiteY15-200" fmla="*/ 4366260 h 4391988"/>
              <a:gd name="connsiteX16-201" fmla="*/ 434836 w 5010047"/>
              <a:gd name="connsiteY16-202" fmla="*/ 4366260 h 4391988"/>
              <a:gd name="connsiteX17-203" fmla="*/ 145276 w 5010047"/>
              <a:gd name="connsiteY17-204" fmla="*/ 4221480 h 4391988"/>
              <a:gd name="connsiteX18-205" fmla="*/ 259576 w 5010047"/>
              <a:gd name="connsiteY18-206" fmla="*/ 3710940 h 4391988"/>
              <a:gd name="connsiteX19-207" fmla="*/ 1120636 w 5010047"/>
              <a:gd name="connsiteY19-208" fmla="*/ 2110740 h 4391988"/>
              <a:gd name="connsiteX20-209" fmla="*/ 1646416 w 5010047"/>
              <a:gd name="connsiteY20-210" fmla="*/ 1272540 h 4391988"/>
              <a:gd name="connsiteX0-211" fmla="*/ 1520739 w 4884370"/>
              <a:gd name="connsiteY0-212" fmla="*/ 1272540 h 4383866"/>
              <a:gd name="connsiteX1-213" fmla="*/ 1292139 w 4884370"/>
              <a:gd name="connsiteY1-214" fmla="*/ 411480 h 4383866"/>
              <a:gd name="connsiteX2-215" fmla="*/ 1276899 w 4884370"/>
              <a:gd name="connsiteY2-216" fmla="*/ 152400 h 4383866"/>
              <a:gd name="connsiteX3-217" fmla="*/ 1711239 w 4884370"/>
              <a:gd name="connsiteY3-218" fmla="*/ 30480 h 4383866"/>
              <a:gd name="connsiteX4-219" fmla="*/ 2389419 w 4884370"/>
              <a:gd name="connsiteY4-220" fmla="*/ 0 h 4383866"/>
              <a:gd name="connsiteX5-221" fmla="*/ 2953299 w 4884370"/>
              <a:gd name="connsiteY5-222" fmla="*/ 15240 h 4383866"/>
              <a:gd name="connsiteX6-223" fmla="*/ 3433359 w 4884370"/>
              <a:gd name="connsiteY6-224" fmla="*/ 76200 h 4383866"/>
              <a:gd name="connsiteX7-225" fmla="*/ 3631479 w 4884370"/>
              <a:gd name="connsiteY7-226" fmla="*/ 167640 h 4383866"/>
              <a:gd name="connsiteX8-227" fmla="*/ 3570519 w 4884370"/>
              <a:gd name="connsiteY8-228" fmla="*/ 556260 h 4383866"/>
              <a:gd name="connsiteX9-229" fmla="*/ 3372399 w 4884370"/>
              <a:gd name="connsiteY9-230" fmla="*/ 1310640 h 4383866"/>
              <a:gd name="connsiteX10-231" fmla="*/ 3593379 w 4884370"/>
              <a:gd name="connsiteY10-232" fmla="*/ 1638300 h 4383866"/>
              <a:gd name="connsiteX11-233" fmla="*/ 3966759 w 4884370"/>
              <a:gd name="connsiteY11-234" fmla="*/ 2225040 h 4383866"/>
              <a:gd name="connsiteX12-235" fmla="*/ 4545879 w 4884370"/>
              <a:gd name="connsiteY12-236" fmla="*/ 3215640 h 4383866"/>
              <a:gd name="connsiteX13-237" fmla="*/ 4812579 w 4884370"/>
              <a:gd name="connsiteY13-238" fmla="*/ 3855720 h 4383866"/>
              <a:gd name="connsiteX14-239" fmla="*/ 4881159 w 4884370"/>
              <a:gd name="connsiteY14-240" fmla="*/ 4221480 h 4383866"/>
              <a:gd name="connsiteX15-241" fmla="*/ 4736379 w 4884370"/>
              <a:gd name="connsiteY15-242" fmla="*/ 4366260 h 4383866"/>
              <a:gd name="connsiteX16-243" fmla="*/ 309159 w 4884370"/>
              <a:gd name="connsiteY16-244" fmla="*/ 4366260 h 4383866"/>
              <a:gd name="connsiteX17-245" fmla="*/ 19599 w 4884370"/>
              <a:gd name="connsiteY17-246" fmla="*/ 4221480 h 4383866"/>
              <a:gd name="connsiteX18-247" fmla="*/ 133899 w 4884370"/>
              <a:gd name="connsiteY18-248" fmla="*/ 3710940 h 4383866"/>
              <a:gd name="connsiteX19-249" fmla="*/ 994959 w 4884370"/>
              <a:gd name="connsiteY19-250" fmla="*/ 2110740 h 4383866"/>
              <a:gd name="connsiteX20-251" fmla="*/ 1520739 w 4884370"/>
              <a:gd name="connsiteY20-252" fmla="*/ 1272540 h 4383866"/>
              <a:gd name="connsiteX0-253" fmla="*/ 1520739 w 4884370"/>
              <a:gd name="connsiteY0-254" fmla="*/ 1272540 h 4385171"/>
              <a:gd name="connsiteX1-255" fmla="*/ 1292139 w 4884370"/>
              <a:gd name="connsiteY1-256" fmla="*/ 411480 h 4385171"/>
              <a:gd name="connsiteX2-257" fmla="*/ 1276899 w 4884370"/>
              <a:gd name="connsiteY2-258" fmla="*/ 152400 h 4385171"/>
              <a:gd name="connsiteX3-259" fmla="*/ 1711239 w 4884370"/>
              <a:gd name="connsiteY3-260" fmla="*/ 30480 h 4385171"/>
              <a:gd name="connsiteX4-261" fmla="*/ 2389419 w 4884370"/>
              <a:gd name="connsiteY4-262" fmla="*/ 0 h 4385171"/>
              <a:gd name="connsiteX5-263" fmla="*/ 2953299 w 4884370"/>
              <a:gd name="connsiteY5-264" fmla="*/ 15240 h 4385171"/>
              <a:gd name="connsiteX6-265" fmla="*/ 3433359 w 4884370"/>
              <a:gd name="connsiteY6-266" fmla="*/ 76200 h 4385171"/>
              <a:gd name="connsiteX7-267" fmla="*/ 3631479 w 4884370"/>
              <a:gd name="connsiteY7-268" fmla="*/ 167640 h 4385171"/>
              <a:gd name="connsiteX8-269" fmla="*/ 3570519 w 4884370"/>
              <a:gd name="connsiteY8-270" fmla="*/ 556260 h 4385171"/>
              <a:gd name="connsiteX9-271" fmla="*/ 3372399 w 4884370"/>
              <a:gd name="connsiteY9-272" fmla="*/ 1310640 h 4385171"/>
              <a:gd name="connsiteX10-273" fmla="*/ 3593379 w 4884370"/>
              <a:gd name="connsiteY10-274" fmla="*/ 1638300 h 4385171"/>
              <a:gd name="connsiteX11-275" fmla="*/ 3966759 w 4884370"/>
              <a:gd name="connsiteY11-276" fmla="*/ 2225040 h 4385171"/>
              <a:gd name="connsiteX12-277" fmla="*/ 4545879 w 4884370"/>
              <a:gd name="connsiteY12-278" fmla="*/ 3215640 h 4385171"/>
              <a:gd name="connsiteX13-279" fmla="*/ 4812579 w 4884370"/>
              <a:gd name="connsiteY13-280" fmla="*/ 3855720 h 4385171"/>
              <a:gd name="connsiteX14-281" fmla="*/ 4881159 w 4884370"/>
              <a:gd name="connsiteY14-282" fmla="*/ 4221480 h 4385171"/>
              <a:gd name="connsiteX15-283" fmla="*/ 4736379 w 4884370"/>
              <a:gd name="connsiteY15-284" fmla="*/ 4366260 h 4385171"/>
              <a:gd name="connsiteX16-285" fmla="*/ 309159 w 4884370"/>
              <a:gd name="connsiteY16-286" fmla="*/ 4366260 h 4385171"/>
              <a:gd name="connsiteX17-287" fmla="*/ 19599 w 4884370"/>
              <a:gd name="connsiteY17-288" fmla="*/ 4221480 h 4385171"/>
              <a:gd name="connsiteX18-289" fmla="*/ 133899 w 4884370"/>
              <a:gd name="connsiteY18-290" fmla="*/ 3710940 h 4385171"/>
              <a:gd name="connsiteX19-291" fmla="*/ 994959 w 4884370"/>
              <a:gd name="connsiteY19-292" fmla="*/ 2110740 h 4385171"/>
              <a:gd name="connsiteX20-293" fmla="*/ 1520739 w 4884370"/>
              <a:gd name="connsiteY20-294" fmla="*/ 1272540 h 4385171"/>
              <a:gd name="connsiteX0-295" fmla="*/ 1520739 w 4884370"/>
              <a:gd name="connsiteY0-296" fmla="*/ 1272540 h 4390039"/>
              <a:gd name="connsiteX1-297" fmla="*/ 1292139 w 4884370"/>
              <a:gd name="connsiteY1-298" fmla="*/ 411480 h 4390039"/>
              <a:gd name="connsiteX2-299" fmla="*/ 1276899 w 4884370"/>
              <a:gd name="connsiteY2-300" fmla="*/ 152400 h 4390039"/>
              <a:gd name="connsiteX3-301" fmla="*/ 1711239 w 4884370"/>
              <a:gd name="connsiteY3-302" fmla="*/ 30480 h 4390039"/>
              <a:gd name="connsiteX4-303" fmla="*/ 2389419 w 4884370"/>
              <a:gd name="connsiteY4-304" fmla="*/ 0 h 4390039"/>
              <a:gd name="connsiteX5-305" fmla="*/ 2953299 w 4884370"/>
              <a:gd name="connsiteY5-306" fmla="*/ 15240 h 4390039"/>
              <a:gd name="connsiteX6-307" fmla="*/ 3433359 w 4884370"/>
              <a:gd name="connsiteY6-308" fmla="*/ 76200 h 4390039"/>
              <a:gd name="connsiteX7-309" fmla="*/ 3631479 w 4884370"/>
              <a:gd name="connsiteY7-310" fmla="*/ 167640 h 4390039"/>
              <a:gd name="connsiteX8-311" fmla="*/ 3570519 w 4884370"/>
              <a:gd name="connsiteY8-312" fmla="*/ 556260 h 4390039"/>
              <a:gd name="connsiteX9-313" fmla="*/ 3372399 w 4884370"/>
              <a:gd name="connsiteY9-314" fmla="*/ 1310640 h 4390039"/>
              <a:gd name="connsiteX10-315" fmla="*/ 3593379 w 4884370"/>
              <a:gd name="connsiteY10-316" fmla="*/ 1638300 h 4390039"/>
              <a:gd name="connsiteX11-317" fmla="*/ 3966759 w 4884370"/>
              <a:gd name="connsiteY11-318" fmla="*/ 2225040 h 4390039"/>
              <a:gd name="connsiteX12-319" fmla="*/ 4545879 w 4884370"/>
              <a:gd name="connsiteY12-320" fmla="*/ 3215640 h 4390039"/>
              <a:gd name="connsiteX13-321" fmla="*/ 4812579 w 4884370"/>
              <a:gd name="connsiteY13-322" fmla="*/ 3855720 h 4390039"/>
              <a:gd name="connsiteX14-323" fmla="*/ 4881159 w 4884370"/>
              <a:gd name="connsiteY14-324" fmla="*/ 4221480 h 4390039"/>
              <a:gd name="connsiteX15-325" fmla="*/ 4736379 w 4884370"/>
              <a:gd name="connsiteY15-326" fmla="*/ 4366260 h 4390039"/>
              <a:gd name="connsiteX16-327" fmla="*/ 309159 w 4884370"/>
              <a:gd name="connsiteY16-328" fmla="*/ 4366260 h 4390039"/>
              <a:gd name="connsiteX17-329" fmla="*/ 19599 w 4884370"/>
              <a:gd name="connsiteY17-330" fmla="*/ 4221480 h 4390039"/>
              <a:gd name="connsiteX18-331" fmla="*/ 133899 w 4884370"/>
              <a:gd name="connsiteY18-332" fmla="*/ 3710940 h 4390039"/>
              <a:gd name="connsiteX19-333" fmla="*/ 994959 w 4884370"/>
              <a:gd name="connsiteY19-334" fmla="*/ 2110740 h 4390039"/>
              <a:gd name="connsiteX20-335" fmla="*/ 1520739 w 4884370"/>
              <a:gd name="connsiteY20-336" fmla="*/ 1272540 h 4390039"/>
              <a:gd name="connsiteX0-337" fmla="*/ 1534810 w 4898441"/>
              <a:gd name="connsiteY0-338" fmla="*/ 1272540 h 4390039"/>
              <a:gd name="connsiteX1-339" fmla="*/ 1306210 w 4898441"/>
              <a:gd name="connsiteY1-340" fmla="*/ 411480 h 4390039"/>
              <a:gd name="connsiteX2-341" fmla="*/ 1290970 w 4898441"/>
              <a:gd name="connsiteY2-342" fmla="*/ 152400 h 4390039"/>
              <a:gd name="connsiteX3-343" fmla="*/ 1725310 w 4898441"/>
              <a:gd name="connsiteY3-344" fmla="*/ 30480 h 4390039"/>
              <a:gd name="connsiteX4-345" fmla="*/ 2403490 w 4898441"/>
              <a:gd name="connsiteY4-346" fmla="*/ 0 h 4390039"/>
              <a:gd name="connsiteX5-347" fmla="*/ 2967370 w 4898441"/>
              <a:gd name="connsiteY5-348" fmla="*/ 15240 h 4390039"/>
              <a:gd name="connsiteX6-349" fmla="*/ 3447430 w 4898441"/>
              <a:gd name="connsiteY6-350" fmla="*/ 76200 h 4390039"/>
              <a:gd name="connsiteX7-351" fmla="*/ 3645550 w 4898441"/>
              <a:gd name="connsiteY7-352" fmla="*/ 167640 h 4390039"/>
              <a:gd name="connsiteX8-353" fmla="*/ 3584590 w 4898441"/>
              <a:gd name="connsiteY8-354" fmla="*/ 556260 h 4390039"/>
              <a:gd name="connsiteX9-355" fmla="*/ 3386470 w 4898441"/>
              <a:gd name="connsiteY9-356" fmla="*/ 1310640 h 4390039"/>
              <a:gd name="connsiteX10-357" fmla="*/ 3607450 w 4898441"/>
              <a:gd name="connsiteY10-358" fmla="*/ 1638300 h 4390039"/>
              <a:gd name="connsiteX11-359" fmla="*/ 3980830 w 4898441"/>
              <a:gd name="connsiteY11-360" fmla="*/ 2225040 h 4390039"/>
              <a:gd name="connsiteX12-361" fmla="*/ 4559950 w 4898441"/>
              <a:gd name="connsiteY12-362" fmla="*/ 3215640 h 4390039"/>
              <a:gd name="connsiteX13-363" fmla="*/ 4826650 w 4898441"/>
              <a:gd name="connsiteY13-364" fmla="*/ 3855720 h 4390039"/>
              <a:gd name="connsiteX14-365" fmla="*/ 4895230 w 4898441"/>
              <a:gd name="connsiteY14-366" fmla="*/ 4221480 h 4390039"/>
              <a:gd name="connsiteX15-367" fmla="*/ 4750450 w 4898441"/>
              <a:gd name="connsiteY15-368" fmla="*/ 4366260 h 4390039"/>
              <a:gd name="connsiteX16-369" fmla="*/ 323230 w 4898441"/>
              <a:gd name="connsiteY16-370" fmla="*/ 4366260 h 4390039"/>
              <a:gd name="connsiteX17-371" fmla="*/ 33670 w 4898441"/>
              <a:gd name="connsiteY17-372" fmla="*/ 4221480 h 4390039"/>
              <a:gd name="connsiteX18-373" fmla="*/ 147970 w 4898441"/>
              <a:gd name="connsiteY18-374" fmla="*/ 3710940 h 4390039"/>
              <a:gd name="connsiteX19-375" fmla="*/ 1009030 w 4898441"/>
              <a:gd name="connsiteY19-376" fmla="*/ 2110740 h 4390039"/>
              <a:gd name="connsiteX20-377" fmla="*/ 1534810 w 4898441"/>
              <a:gd name="connsiteY20-378" fmla="*/ 1272540 h 4390039"/>
              <a:gd name="connsiteX0-379" fmla="*/ 1515121 w 4878752"/>
              <a:gd name="connsiteY0-380" fmla="*/ 1272540 h 4390039"/>
              <a:gd name="connsiteX1-381" fmla="*/ 1286521 w 4878752"/>
              <a:gd name="connsiteY1-382" fmla="*/ 411480 h 4390039"/>
              <a:gd name="connsiteX2-383" fmla="*/ 1271281 w 4878752"/>
              <a:gd name="connsiteY2-384" fmla="*/ 152400 h 4390039"/>
              <a:gd name="connsiteX3-385" fmla="*/ 1705621 w 4878752"/>
              <a:gd name="connsiteY3-386" fmla="*/ 30480 h 4390039"/>
              <a:gd name="connsiteX4-387" fmla="*/ 2383801 w 4878752"/>
              <a:gd name="connsiteY4-388" fmla="*/ 0 h 4390039"/>
              <a:gd name="connsiteX5-389" fmla="*/ 2947681 w 4878752"/>
              <a:gd name="connsiteY5-390" fmla="*/ 15240 h 4390039"/>
              <a:gd name="connsiteX6-391" fmla="*/ 3427741 w 4878752"/>
              <a:gd name="connsiteY6-392" fmla="*/ 76200 h 4390039"/>
              <a:gd name="connsiteX7-393" fmla="*/ 3625861 w 4878752"/>
              <a:gd name="connsiteY7-394" fmla="*/ 167640 h 4390039"/>
              <a:gd name="connsiteX8-395" fmla="*/ 3564901 w 4878752"/>
              <a:gd name="connsiteY8-396" fmla="*/ 556260 h 4390039"/>
              <a:gd name="connsiteX9-397" fmla="*/ 3366781 w 4878752"/>
              <a:gd name="connsiteY9-398" fmla="*/ 1310640 h 4390039"/>
              <a:gd name="connsiteX10-399" fmla="*/ 3587761 w 4878752"/>
              <a:gd name="connsiteY10-400" fmla="*/ 1638300 h 4390039"/>
              <a:gd name="connsiteX11-401" fmla="*/ 3961141 w 4878752"/>
              <a:gd name="connsiteY11-402" fmla="*/ 2225040 h 4390039"/>
              <a:gd name="connsiteX12-403" fmla="*/ 4540261 w 4878752"/>
              <a:gd name="connsiteY12-404" fmla="*/ 3215640 h 4390039"/>
              <a:gd name="connsiteX13-405" fmla="*/ 4806961 w 4878752"/>
              <a:gd name="connsiteY13-406" fmla="*/ 3855720 h 4390039"/>
              <a:gd name="connsiteX14-407" fmla="*/ 4875541 w 4878752"/>
              <a:gd name="connsiteY14-408" fmla="*/ 4221480 h 4390039"/>
              <a:gd name="connsiteX15-409" fmla="*/ 4730761 w 4878752"/>
              <a:gd name="connsiteY15-410" fmla="*/ 4366260 h 4390039"/>
              <a:gd name="connsiteX16-411" fmla="*/ 303541 w 4878752"/>
              <a:gd name="connsiteY16-412" fmla="*/ 4366260 h 4390039"/>
              <a:gd name="connsiteX17-413" fmla="*/ 13981 w 4878752"/>
              <a:gd name="connsiteY17-414" fmla="*/ 4221480 h 4390039"/>
              <a:gd name="connsiteX18-415" fmla="*/ 128281 w 4878752"/>
              <a:gd name="connsiteY18-416" fmla="*/ 3710940 h 4390039"/>
              <a:gd name="connsiteX19-417" fmla="*/ 989341 w 4878752"/>
              <a:gd name="connsiteY19-418" fmla="*/ 2110740 h 4390039"/>
              <a:gd name="connsiteX20-419" fmla="*/ 1515121 w 4878752"/>
              <a:gd name="connsiteY20-420" fmla="*/ 1272540 h 4390039"/>
              <a:gd name="connsiteX0-421" fmla="*/ 1515121 w 4878752"/>
              <a:gd name="connsiteY0-422" fmla="*/ 1272540 h 4386630"/>
              <a:gd name="connsiteX1-423" fmla="*/ 1286521 w 4878752"/>
              <a:gd name="connsiteY1-424" fmla="*/ 411480 h 4386630"/>
              <a:gd name="connsiteX2-425" fmla="*/ 1271281 w 4878752"/>
              <a:gd name="connsiteY2-426" fmla="*/ 152400 h 4386630"/>
              <a:gd name="connsiteX3-427" fmla="*/ 1705621 w 4878752"/>
              <a:gd name="connsiteY3-428" fmla="*/ 30480 h 4386630"/>
              <a:gd name="connsiteX4-429" fmla="*/ 2383801 w 4878752"/>
              <a:gd name="connsiteY4-430" fmla="*/ 0 h 4386630"/>
              <a:gd name="connsiteX5-431" fmla="*/ 2947681 w 4878752"/>
              <a:gd name="connsiteY5-432" fmla="*/ 15240 h 4386630"/>
              <a:gd name="connsiteX6-433" fmla="*/ 3427741 w 4878752"/>
              <a:gd name="connsiteY6-434" fmla="*/ 76200 h 4386630"/>
              <a:gd name="connsiteX7-435" fmla="*/ 3625861 w 4878752"/>
              <a:gd name="connsiteY7-436" fmla="*/ 167640 h 4386630"/>
              <a:gd name="connsiteX8-437" fmla="*/ 3564901 w 4878752"/>
              <a:gd name="connsiteY8-438" fmla="*/ 556260 h 4386630"/>
              <a:gd name="connsiteX9-439" fmla="*/ 3366781 w 4878752"/>
              <a:gd name="connsiteY9-440" fmla="*/ 1310640 h 4386630"/>
              <a:gd name="connsiteX10-441" fmla="*/ 3587761 w 4878752"/>
              <a:gd name="connsiteY10-442" fmla="*/ 1638300 h 4386630"/>
              <a:gd name="connsiteX11-443" fmla="*/ 3961141 w 4878752"/>
              <a:gd name="connsiteY11-444" fmla="*/ 2225040 h 4386630"/>
              <a:gd name="connsiteX12-445" fmla="*/ 4540261 w 4878752"/>
              <a:gd name="connsiteY12-446" fmla="*/ 3215640 h 4386630"/>
              <a:gd name="connsiteX13-447" fmla="*/ 4806961 w 4878752"/>
              <a:gd name="connsiteY13-448" fmla="*/ 3855720 h 4386630"/>
              <a:gd name="connsiteX14-449" fmla="*/ 4875541 w 4878752"/>
              <a:gd name="connsiteY14-450" fmla="*/ 4221480 h 4386630"/>
              <a:gd name="connsiteX15-451" fmla="*/ 4730761 w 4878752"/>
              <a:gd name="connsiteY15-452" fmla="*/ 4366260 h 4386630"/>
              <a:gd name="connsiteX16-453" fmla="*/ 303541 w 4878752"/>
              <a:gd name="connsiteY16-454" fmla="*/ 4366260 h 4386630"/>
              <a:gd name="connsiteX17-455" fmla="*/ 13981 w 4878752"/>
              <a:gd name="connsiteY17-456" fmla="*/ 4221480 h 4386630"/>
              <a:gd name="connsiteX18-457" fmla="*/ 128281 w 4878752"/>
              <a:gd name="connsiteY18-458" fmla="*/ 3710940 h 4386630"/>
              <a:gd name="connsiteX19-459" fmla="*/ 989341 w 4878752"/>
              <a:gd name="connsiteY19-460" fmla="*/ 2110740 h 4386630"/>
              <a:gd name="connsiteX20-461" fmla="*/ 1515121 w 4878752"/>
              <a:gd name="connsiteY20-462" fmla="*/ 1272540 h 4386630"/>
              <a:gd name="connsiteX0-463" fmla="*/ 1520738 w 5113722"/>
              <a:gd name="connsiteY0-464" fmla="*/ 1272540 h 4388722"/>
              <a:gd name="connsiteX1-465" fmla="*/ 1292138 w 5113722"/>
              <a:gd name="connsiteY1-466" fmla="*/ 411480 h 4388722"/>
              <a:gd name="connsiteX2-467" fmla="*/ 1276898 w 5113722"/>
              <a:gd name="connsiteY2-468" fmla="*/ 152400 h 4388722"/>
              <a:gd name="connsiteX3-469" fmla="*/ 1711238 w 5113722"/>
              <a:gd name="connsiteY3-470" fmla="*/ 30480 h 4388722"/>
              <a:gd name="connsiteX4-471" fmla="*/ 2389418 w 5113722"/>
              <a:gd name="connsiteY4-472" fmla="*/ 0 h 4388722"/>
              <a:gd name="connsiteX5-473" fmla="*/ 2953298 w 5113722"/>
              <a:gd name="connsiteY5-474" fmla="*/ 15240 h 4388722"/>
              <a:gd name="connsiteX6-475" fmla="*/ 3433358 w 5113722"/>
              <a:gd name="connsiteY6-476" fmla="*/ 76200 h 4388722"/>
              <a:gd name="connsiteX7-477" fmla="*/ 3631478 w 5113722"/>
              <a:gd name="connsiteY7-478" fmla="*/ 167640 h 4388722"/>
              <a:gd name="connsiteX8-479" fmla="*/ 3570518 w 5113722"/>
              <a:gd name="connsiteY8-480" fmla="*/ 556260 h 4388722"/>
              <a:gd name="connsiteX9-481" fmla="*/ 3372398 w 5113722"/>
              <a:gd name="connsiteY9-482" fmla="*/ 1310640 h 4388722"/>
              <a:gd name="connsiteX10-483" fmla="*/ 3593378 w 5113722"/>
              <a:gd name="connsiteY10-484" fmla="*/ 1638300 h 4388722"/>
              <a:gd name="connsiteX11-485" fmla="*/ 3966758 w 5113722"/>
              <a:gd name="connsiteY11-486" fmla="*/ 2225040 h 4388722"/>
              <a:gd name="connsiteX12-487" fmla="*/ 4545878 w 5113722"/>
              <a:gd name="connsiteY12-488" fmla="*/ 3215640 h 4388722"/>
              <a:gd name="connsiteX13-489" fmla="*/ 4812578 w 5113722"/>
              <a:gd name="connsiteY13-490" fmla="*/ 3855720 h 4388722"/>
              <a:gd name="connsiteX14-491" fmla="*/ 4881158 w 5113722"/>
              <a:gd name="connsiteY14-492" fmla="*/ 4221480 h 4388722"/>
              <a:gd name="connsiteX15-493" fmla="*/ 4736378 w 5113722"/>
              <a:gd name="connsiteY15-494" fmla="*/ 4366260 h 4388722"/>
              <a:gd name="connsiteX16-495" fmla="*/ 309158 w 5113722"/>
              <a:gd name="connsiteY16-496" fmla="*/ 4385310 h 4388722"/>
              <a:gd name="connsiteX17-497" fmla="*/ 19598 w 5113722"/>
              <a:gd name="connsiteY17-498" fmla="*/ 4221480 h 4388722"/>
              <a:gd name="connsiteX18-499" fmla="*/ 133898 w 5113722"/>
              <a:gd name="connsiteY18-500" fmla="*/ 3710940 h 4388722"/>
              <a:gd name="connsiteX19-501" fmla="*/ 994958 w 5113722"/>
              <a:gd name="connsiteY19-502" fmla="*/ 2110740 h 4388722"/>
              <a:gd name="connsiteX20-503" fmla="*/ 1520738 w 5113722"/>
              <a:gd name="connsiteY20-504" fmla="*/ 1272540 h 4388722"/>
              <a:gd name="connsiteX0-505" fmla="*/ 1520738 w 5113722"/>
              <a:gd name="connsiteY0-506" fmla="*/ 1272540 h 4394353"/>
              <a:gd name="connsiteX1-507" fmla="*/ 1292138 w 5113722"/>
              <a:gd name="connsiteY1-508" fmla="*/ 411480 h 4394353"/>
              <a:gd name="connsiteX2-509" fmla="*/ 1276898 w 5113722"/>
              <a:gd name="connsiteY2-510" fmla="*/ 152400 h 4394353"/>
              <a:gd name="connsiteX3-511" fmla="*/ 1711238 w 5113722"/>
              <a:gd name="connsiteY3-512" fmla="*/ 30480 h 4394353"/>
              <a:gd name="connsiteX4-513" fmla="*/ 2389418 w 5113722"/>
              <a:gd name="connsiteY4-514" fmla="*/ 0 h 4394353"/>
              <a:gd name="connsiteX5-515" fmla="*/ 2953298 w 5113722"/>
              <a:gd name="connsiteY5-516" fmla="*/ 15240 h 4394353"/>
              <a:gd name="connsiteX6-517" fmla="*/ 3433358 w 5113722"/>
              <a:gd name="connsiteY6-518" fmla="*/ 76200 h 4394353"/>
              <a:gd name="connsiteX7-519" fmla="*/ 3631478 w 5113722"/>
              <a:gd name="connsiteY7-520" fmla="*/ 167640 h 4394353"/>
              <a:gd name="connsiteX8-521" fmla="*/ 3570518 w 5113722"/>
              <a:gd name="connsiteY8-522" fmla="*/ 556260 h 4394353"/>
              <a:gd name="connsiteX9-523" fmla="*/ 3372398 w 5113722"/>
              <a:gd name="connsiteY9-524" fmla="*/ 1310640 h 4394353"/>
              <a:gd name="connsiteX10-525" fmla="*/ 3593378 w 5113722"/>
              <a:gd name="connsiteY10-526" fmla="*/ 1638300 h 4394353"/>
              <a:gd name="connsiteX11-527" fmla="*/ 3966758 w 5113722"/>
              <a:gd name="connsiteY11-528" fmla="*/ 2225040 h 4394353"/>
              <a:gd name="connsiteX12-529" fmla="*/ 4545878 w 5113722"/>
              <a:gd name="connsiteY12-530" fmla="*/ 3215640 h 4394353"/>
              <a:gd name="connsiteX13-531" fmla="*/ 4812578 w 5113722"/>
              <a:gd name="connsiteY13-532" fmla="*/ 3855720 h 4394353"/>
              <a:gd name="connsiteX14-533" fmla="*/ 4881158 w 5113722"/>
              <a:gd name="connsiteY14-534" fmla="*/ 4221480 h 4394353"/>
              <a:gd name="connsiteX15-535" fmla="*/ 4736378 w 5113722"/>
              <a:gd name="connsiteY15-536" fmla="*/ 4366260 h 4394353"/>
              <a:gd name="connsiteX16-537" fmla="*/ 309158 w 5113722"/>
              <a:gd name="connsiteY16-538" fmla="*/ 4385310 h 4394353"/>
              <a:gd name="connsiteX17-539" fmla="*/ 19598 w 5113722"/>
              <a:gd name="connsiteY17-540" fmla="*/ 4221480 h 4394353"/>
              <a:gd name="connsiteX18-541" fmla="*/ 133898 w 5113722"/>
              <a:gd name="connsiteY18-542" fmla="*/ 3710940 h 4394353"/>
              <a:gd name="connsiteX19-543" fmla="*/ 994958 w 5113722"/>
              <a:gd name="connsiteY19-544" fmla="*/ 2110740 h 4394353"/>
              <a:gd name="connsiteX20-545" fmla="*/ 1520738 w 5113722"/>
              <a:gd name="connsiteY20-546" fmla="*/ 1272540 h 4394353"/>
              <a:gd name="connsiteX0-547" fmla="*/ 1520738 w 4884369"/>
              <a:gd name="connsiteY0-548" fmla="*/ 1272540 h 4392997"/>
              <a:gd name="connsiteX1-549" fmla="*/ 1292138 w 4884369"/>
              <a:gd name="connsiteY1-550" fmla="*/ 411480 h 4392997"/>
              <a:gd name="connsiteX2-551" fmla="*/ 1276898 w 4884369"/>
              <a:gd name="connsiteY2-552" fmla="*/ 152400 h 4392997"/>
              <a:gd name="connsiteX3-553" fmla="*/ 1711238 w 4884369"/>
              <a:gd name="connsiteY3-554" fmla="*/ 30480 h 4392997"/>
              <a:gd name="connsiteX4-555" fmla="*/ 2389418 w 4884369"/>
              <a:gd name="connsiteY4-556" fmla="*/ 0 h 4392997"/>
              <a:gd name="connsiteX5-557" fmla="*/ 2953298 w 4884369"/>
              <a:gd name="connsiteY5-558" fmla="*/ 15240 h 4392997"/>
              <a:gd name="connsiteX6-559" fmla="*/ 3433358 w 4884369"/>
              <a:gd name="connsiteY6-560" fmla="*/ 76200 h 4392997"/>
              <a:gd name="connsiteX7-561" fmla="*/ 3631478 w 4884369"/>
              <a:gd name="connsiteY7-562" fmla="*/ 167640 h 4392997"/>
              <a:gd name="connsiteX8-563" fmla="*/ 3570518 w 4884369"/>
              <a:gd name="connsiteY8-564" fmla="*/ 556260 h 4392997"/>
              <a:gd name="connsiteX9-565" fmla="*/ 3372398 w 4884369"/>
              <a:gd name="connsiteY9-566" fmla="*/ 1310640 h 4392997"/>
              <a:gd name="connsiteX10-567" fmla="*/ 3593378 w 4884369"/>
              <a:gd name="connsiteY10-568" fmla="*/ 1638300 h 4392997"/>
              <a:gd name="connsiteX11-569" fmla="*/ 3966758 w 4884369"/>
              <a:gd name="connsiteY11-570" fmla="*/ 2225040 h 4392997"/>
              <a:gd name="connsiteX12-571" fmla="*/ 4545878 w 4884369"/>
              <a:gd name="connsiteY12-572" fmla="*/ 3215640 h 4392997"/>
              <a:gd name="connsiteX13-573" fmla="*/ 4812578 w 4884369"/>
              <a:gd name="connsiteY13-574" fmla="*/ 3855720 h 4392997"/>
              <a:gd name="connsiteX14-575" fmla="*/ 4881158 w 4884369"/>
              <a:gd name="connsiteY14-576" fmla="*/ 4221480 h 4392997"/>
              <a:gd name="connsiteX15-577" fmla="*/ 4736378 w 4884369"/>
              <a:gd name="connsiteY15-578" fmla="*/ 4366260 h 4392997"/>
              <a:gd name="connsiteX16-579" fmla="*/ 309158 w 4884369"/>
              <a:gd name="connsiteY16-580" fmla="*/ 4385310 h 4392997"/>
              <a:gd name="connsiteX17-581" fmla="*/ 19598 w 4884369"/>
              <a:gd name="connsiteY17-582" fmla="*/ 4221480 h 4392997"/>
              <a:gd name="connsiteX18-583" fmla="*/ 133898 w 4884369"/>
              <a:gd name="connsiteY18-584" fmla="*/ 3710940 h 4392997"/>
              <a:gd name="connsiteX19-585" fmla="*/ 994958 w 4884369"/>
              <a:gd name="connsiteY19-586" fmla="*/ 2110740 h 4392997"/>
              <a:gd name="connsiteX20-587" fmla="*/ 1520738 w 4884369"/>
              <a:gd name="connsiteY20-588" fmla="*/ 1272540 h 4392997"/>
              <a:gd name="connsiteX0-589" fmla="*/ 1520738 w 4884369"/>
              <a:gd name="connsiteY0-590" fmla="*/ 1272540 h 4392997"/>
              <a:gd name="connsiteX1-591" fmla="*/ 1292138 w 4884369"/>
              <a:gd name="connsiteY1-592" fmla="*/ 411480 h 4392997"/>
              <a:gd name="connsiteX2-593" fmla="*/ 1276898 w 4884369"/>
              <a:gd name="connsiteY2-594" fmla="*/ 152400 h 4392997"/>
              <a:gd name="connsiteX3-595" fmla="*/ 1711238 w 4884369"/>
              <a:gd name="connsiteY3-596" fmla="*/ 30480 h 4392997"/>
              <a:gd name="connsiteX4-597" fmla="*/ 2389418 w 4884369"/>
              <a:gd name="connsiteY4-598" fmla="*/ 0 h 4392997"/>
              <a:gd name="connsiteX5-599" fmla="*/ 2953298 w 4884369"/>
              <a:gd name="connsiteY5-600" fmla="*/ 15240 h 4392997"/>
              <a:gd name="connsiteX6-601" fmla="*/ 3433358 w 4884369"/>
              <a:gd name="connsiteY6-602" fmla="*/ 76200 h 4392997"/>
              <a:gd name="connsiteX7-603" fmla="*/ 3631478 w 4884369"/>
              <a:gd name="connsiteY7-604" fmla="*/ 167640 h 4392997"/>
              <a:gd name="connsiteX8-605" fmla="*/ 3570518 w 4884369"/>
              <a:gd name="connsiteY8-606" fmla="*/ 556260 h 4392997"/>
              <a:gd name="connsiteX9-607" fmla="*/ 3372398 w 4884369"/>
              <a:gd name="connsiteY9-608" fmla="*/ 1310640 h 4392997"/>
              <a:gd name="connsiteX10-609" fmla="*/ 3593378 w 4884369"/>
              <a:gd name="connsiteY10-610" fmla="*/ 1638300 h 4392997"/>
              <a:gd name="connsiteX11-611" fmla="*/ 3966758 w 4884369"/>
              <a:gd name="connsiteY11-612" fmla="*/ 2225040 h 4392997"/>
              <a:gd name="connsiteX12-613" fmla="*/ 4545878 w 4884369"/>
              <a:gd name="connsiteY12-614" fmla="*/ 3215640 h 4392997"/>
              <a:gd name="connsiteX13-615" fmla="*/ 4812578 w 4884369"/>
              <a:gd name="connsiteY13-616" fmla="*/ 3855720 h 4392997"/>
              <a:gd name="connsiteX14-617" fmla="*/ 4881158 w 4884369"/>
              <a:gd name="connsiteY14-618" fmla="*/ 4221480 h 4392997"/>
              <a:gd name="connsiteX15-619" fmla="*/ 4736378 w 4884369"/>
              <a:gd name="connsiteY15-620" fmla="*/ 4366260 h 4392997"/>
              <a:gd name="connsiteX16-621" fmla="*/ 309158 w 4884369"/>
              <a:gd name="connsiteY16-622" fmla="*/ 4385310 h 4392997"/>
              <a:gd name="connsiteX17-623" fmla="*/ 19598 w 4884369"/>
              <a:gd name="connsiteY17-624" fmla="*/ 4221480 h 4392997"/>
              <a:gd name="connsiteX18-625" fmla="*/ 133898 w 4884369"/>
              <a:gd name="connsiteY18-626" fmla="*/ 3710940 h 4392997"/>
              <a:gd name="connsiteX19-627" fmla="*/ 994958 w 4884369"/>
              <a:gd name="connsiteY19-628" fmla="*/ 2110740 h 4392997"/>
              <a:gd name="connsiteX20-629" fmla="*/ 1520738 w 4884369"/>
              <a:gd name="connsiteY20-630" fmla="*/ 1272540 h 4392997"/>
              <a:gd name="connsiteX0-631" fmla="*/ 1520738 w 4884369"/>
              <a:gd name="connsiteY0-632" fmla="*/ 1272540 h 4392997"/>
              <a:gd name="connsiteX1-633" fmla="*/ 1292138 w 4884369"/>
              <a:gd name="connsiteY1-634" fmla="*/ 411480 h 4392997"/>
              <a:gd name="connsiteX2-635" fmla="*/ 1276898 w 4884369"/>
              <a:gd name="connsiteY2-636" fmla="*/ 152400 h 4392997"/>
              <a:gd name="connsiteX3-637" fmla="*/ 1711238 w 4884369"/>
              <a:gd name="connsiteY3-638" fmla="*/ 30480 h 4392997"/>
              <a:gd name="connsiteX4-639" fmla="*/ 2389418 w 4884369"/>
              <a:gd name="connsiteY4-640" fmla="*/ 0 h 4392997"/>
              <a:gd name="connsiteX5-641" fmla="*/ 2953298 w 4884369"/>
              <a:gd name="connsiteY5-642" fmla="*/ 15240 h 4392997"/>
              <a:gd name="connsiteX6-643" fmla="*/ 3433358 w 4884369"/>
              <a:gd name="connsiteY6-644" fmla="*/ 76200 h 4392997"/>
              <a:gd name="connsiteX7-645" fmla="*/ 3631478 w 4884369"/>
              <a:gd name="connsiteY7-646" fmla="*/ 167640 h 4392997"/>
              <a:gd name="connsiteX8-647" fmla="*/ 3570518 w 4884369"/>
              <a:gd name="connsiteY8-648" fmla="*/ 556260 h 4392997"/>
              <a:gd name="connsiteX9-649" fmla="*/ 3372398 w 4884369"/>
              <a:gd name="connsiteY9-650" fmla="*/ 1310640 h 4392997"/>
              <a:gd name="connsiteX10-651" fmla="*/ 3593378 w 4884369"/>
              <a:gd name="connsiteY10-652" fmla="*/ 1638300 h 4392997"/>
              <a:gd name="connsiteX11-653" fmla="*/ 3966758 w 4884369"/>
              <a:gd name="connsiteY11-654" fmla="*/ 2225040 h 4392997"/>
              <a:gd name="connsiteX12-655" fmla="*/ 4545878 w 4884369"/>
              <a:gd name="connsiteY12-656" fmla="*/ 3215640 h 4392997"/>
              <a:gd name="connsiteX13-657" fmla="*/ 4812578 w 4884369"/>
              <a:gd name="connsiteY13-658" fmla="*/ 3855720 h 4392997"/>
              <a:gd name="connsiteX14-659" fmla="*/ 4881158 w 4884369"/>
              <a:gd name="connsiteY14-660" fmla="*/ 4221480 h 4392997"/>
              <a:gd name="connsiteX15-661" fmla="*/ 4736378 w 4884369"/>
              <a:gd name="connsiteY15-662" fmla="*/ 4366260 h 4392997"/>
              <a:gd name="connsiteX16-663" fmla="*/ 309158 w 4884369"/>
              <a:gd name="connsiteY16-664" fmla="*/ 4385310 h 4392997"/>
              <a:gd name="connsiteX17-665" fmla="*/ 19598 w 4884369"/>
              <a:gd name="connsiteY17-666" fmla="*/ 4221480 h 4392997"/>
              <a:gd name="connsiteX18-667" fmla="*/ 133898 w 4884369"/>
              <a:gd name="connsiteY18-668" fmla="*/ 3710940 h 4392997"/>
              <a:gd name="connsiteX19-669" fmla="*/ 994958 w 4884369"/>
              <a:gd name="connsiteY19-670" fmla="*/ 2110740 h 4392997"/>
              <a:gd name="connsiteX20-671" fmla="*/ 1520738 w 4884369"/>
              <a:gd name="connsiteY20-672" fmla="*/ 1272540 h 4392997"/>
              <a:gd name="connsiteX0-673" fmla="*/ 1520738 w 4884369"/>
              <a:gd name="connsiteY0-674" fmla="*/ 1272540 h 4392997"/>
              <a:gd name="connsiteX1-675" fmla="*/ 1292138 w 4884369"/>
              <a:gd name="connsiteY1-676" fmla="*/ 411480 h 4392997"/>
              <a:gd name="connsiteX2-677" fmla="*/ 1276898 w 4884369"/>
              <a:gd name="connsiteY2-678" fmla="*/ 152400 h 4392997"/>
              <a:gd name="connsiteX3-679" fmla="*/ 1711238 w 4884369"/>
              <a:gd name="connsiteY3-680" fmla="*/ 30480 h 4392997"/>
              <a:gd name="connsiteX4-681" fmla="*/ 2389418 w 4884369"/>
              <a:gd name="connsiteY4-682" fmla="*/ 0 h 4392997"/>
              <a:gd name="connsiteX5-683" fmla="*/ 2953298 w 4884369"/>
              <a:gd name="connsiteY5-684" fmla="*/ 15240 h 4392997"/>
              <a:gd name="connsiteX6-685" fmla="*/ 3433358 w 4884369"/>
              <a:gd name="connsiteY6-686" fmla="*/ 76200 h 4392997"/>
              <a:gd name="connsiteX7-687" fmla="*/ 3631478 w 4884369"/>
              <a:gd name="connsiteY7-688" fmla="*/ 167640 h 4392997"/>
              <a:gd name="connsiteX8-689" fmla="*/ 3570518 w 4884369"/>
              <a:gd name="connsiteY8-690" fmla="*/ 556260 h 4392997"/>
              <a:gd name="connsiteX9-691" fmla="*/ 3372398 w 4884369"/>
              <a:gd name="connsiteY9-692" fmla="*/ 1310640 h 4392997"/>
              <a:gd name="connsiteX10-693" fmla="*/ 3593378 w 4884369"/>
              <a:gd name="connsiteY10-694" fmla="*/ 1638300 h 4392997"/>
              <a:gd name="connsiteX11-695" fmla="*/ 3966758 w 4884369"/>
              <a:gd name="connsiteY11-696" fmla="*/ 2225040 h 4392997"/>
              <a:gd name="connsiteX12-697" fmla="*/ 4545878 w 4884369"/>
              <a:gd name="connsiteY12-698" fmla="*/ 3215640 h 4392997"/>
              <a:gd name="connsiteX13-699" fmla="*/ 4812578 w 4884369"/>
              <a:gd name="connsiteY13-700" fmla="*/ 3855720 h 4392997"/>
              <a:gd name="connsiteX14-701" fmla="*/ 4881158 w 4884369"/>
              <a:gd name="connsiteY14-702" fmla="*/ 4221480 h 4392997"/>
              <a:gd name="connsiteX15-703" fmla="*/ 4736378 w 4884369"/>
              <a:gd name="connsiteY15-704" fmla="*/ 4366260 h 4392997"/>
              <a:gd name="connsiteX16-705" fmla="*/ 309158 w 4884369"/>
              <a:gd name="connsiteY16-706" fmla="*/ 4385310 h 4392997"/>
              <a:gd name="connsiteX17-707" fmla="*/ 19598 w 4884369"/>
              <a:gd name="connsiteY17-708" fmla="*/ 4221480 h 4392997"/>
              <a:gd name="connsiteX18-709" fmla="*/ 133898 w 4884369"/>
              <a:gd name="connsiteY18-710" fmla="*/ 3710940 h 4392997"/>
              <a:gd name="connsiteX19-711" fmla="*/ 994958 w 4884369"/>
              <a:gd name="connsiteY19-712" fmla="*/ 2110740 h 4392997"/>
              <a:gd name="connsiteX20-713" fmla="*/ 1520738 w 4884369"/>
              <a:gd name="connsiteY20-714" fmla="*/ 1272540 h 4392997"/>
              <a:gd name="connsiteX0-715" fmla="*/ 1520738 w 4884369"/>
              <a:gd name="connsiteY0-716" fmla="*/ 1272540 h 4392997"/>
              <a:gd name="connsiteX1-717" fmla="*/ 1292138 w 4884369"/>
              <a:gd name="connsiteY1-718" fmla="*/ 411480 h 4392997"/>
              <a:gd name="connsiteX2-719" fmla="*/ 1276898 w 4884369"/>
              <a:gd name="connsiteY2-720" fmla="*/ 152400 h 4392997"/>
              <a:gd name="connsiteX3-721" fmla="*/ 1711238 w 4884369"/>
              <a:gd name="connsiteY3-722" fmla="*/ 30480 h 4392997"/>
              <a:gd name="connsiteX4-723" fmla="*/ 2389418 w 4884369"/>
              <a:gd name="connsiteY4-724" fmla="*/ 0 h 4392997"/>
              <a:gd name="connsiteX5-725" fmla="*/ 2953298 w 4884369"/>
              <a:gd name="connsiteY5-726" fmla="*/ 15240 h 4392997"/>
              <a:gd name="connsiteX6-727" fmla="*/ 3433358 w 4884369"/>
              <a:gd name="connsiteY6-728" fmla="*/ 76200 h 4392997"/>
              <a:gd name="connsiteX7-729" fmla="*/ 3631478 w 4884369"/>
              <a:gd name="connsiteY7-730" fmla="*/ 167640 h 4392997"/>
              <a:gd name="connsiteX8-731" fmla="*/ 3570518 w 4884369"/>
              <a:gd name="connsiteY8-732" fmla="*/ 556260 h 4392997"/>
              <a:gd name="connsiteX9-733" fmla="*/ 3372398 w 4884369"/>
              <a:gd name="connsiteY9-734" fmla="*/ 1310640 h 4392997"/>
              <a:gd name="connsiteX10-735" fmla="*/ 3593378 w 4884369"/>
              <a:gd name="connsiteY10-736" fmla="*/ 1638300 h 4392997"/>
              <a:gd name="connsiteX11-737" fmla="*/ 3966758 w 4884369"/>
              <a:gd name="connsiteY11-738" fmla="*/ 2225040 h 4392997"/>
              <a:gd name="connsiteX12-739" fmla="*/ 4545878 w 4884369"/>
              <a:gd name="connsiteY12-740" fmla="*/ 3215640 h 4392997"/>
              <a:gd name="connsiteX13-741" fmla="*/ 4812578 w 4884369"/>
              <a:gd name="connsiteY13-742" fmla="*/ 3855720 h 4392997"/>
              <a:gd name="connsiteX14-743" fmla="*/ 4881158 w 4884369"/>
              <a:gd name="connsiteY14-744" fmla="*/ 4221480 h 4392997"/>
              <a:gd name="connsiteX15-745" fmla="*/ 4736378 w 4884369"/>
              <a:gd name="connsiteY15-746" fmla="*/ 4366260 h 4392997"/>
              <a:gd name="connsiteX16-747" fmla="*/ 309158 w 4884369"/>
              <a:gd name="connsiteY16-748" fmla="*/ 4385310 h 4392997"/>
              <a:gd name="connsiteX17-749" fmla="*/ 19598 w 4884369"/>
              <a:gd name="connsiteY17-750" fmla="*/ 4221480 h 4392997"/>
              <a:gd name="connsiteX18-751" fmla="*/ 133898 w 4884369"/>
              <a:gd name="connsiteY18-752" fmla="*/ 3710940 h 4392997"/>
              <a:gd name="connsiteX19-753" fmla="*/ 994958 w 4884369"/>
              <a:gd name="connsiteY19-754" fmla="*/ 2110740 h 4392997"/>
              <a:gd name="connsiteX20-755" fmla="*/ 1520738 w 4884369"/>
              <a:gd name="connsiteY20-756" fmla="*/ 1272540 h 4392997"/>
              <a:gd name="connsiteX0-757" fmla="*/ 1520738 w 4884369"/>
              <a:gd name="connsiteY0-758" fmla="*/ 1272540 h 4392997"/>
              <a:gd name="connsiteX1-759" fmla="*/ 1292138 w 4884369"/>
              <a:gd name="connsiteY1-760" fmla="*/ 411480 h 4392997"/>
              <a:gd name="connsiteX2-761" fmla="*/ 1276898 w 4884369"/>
              <a:gd name="connsiteY2-762" fmla="*/ 152400 h 4392997"/>
              <a:gd name="connsiteX3-763" fmla="*/ 1711238 w 4884369"/>
              <a:gd name="connsiteY3-764" fmla="*/ 30480 h 4392997"/>
              <a:gd name="connsiteX4-765" fmla="*/ 2389418 w 4884369"/>
              <a:gd name="connsiteY4-766" fmla="*/ 0 h 4392997"/>
              <a:gd name="connsiteX5-767" fmla="*/ 2953298 w 4884369"/>
              <a:gd name="connsiteY5-768" fmla="*/ 15240 h 4392997"/>
              <a:gd name="connsiteX6-769" fmla="*/ 3433358 w 4884369"/>
              <a:gd name="connsiteY6-770" fmla="*/ 76200 h 4392997"/>
              <a:gd name="connsiteX7-771" fmla="*/ 3631478 w 4884369"/>
              <a:gd name="connsiteY7-772" fmla="*/ 167640 h 4392997"/>
              <a:gd name="connsiteX8-773" fmla="*/ 3570518 w 4884369"/>
              <a:gd name="connsiteY8-774" fmla="*/ 556260 h 4392997"/>
              <a:gd name="connsiteX9-775" fmla="*/ 3372398 w 4884369"/>
              <a:gd name="connsiteY9-776" fmla="*/ 1310640 h 4392997"/>
              <a:gd name="connsiteX10-777" fmla="*/ 3593378 w 4884369"/>
              <a:gd name="connsiteY10-778" fmla="*/ 1638300 h 4392997"/>
              <a:gd name="connsiteX11-779" fmla="*/ 3966758 w 4884369"/>
              <a:gd name="connsiteY11-780" fmla="*/ 2225040 h 4392997"/>
              <a:gd name="connsiteX12-781" fmla="*/ 4545878 w 4884369"/>
              <a:gd name="connsiteY12-782" fmla="*/ 3215640 h 4392997"/>
              <a:gd name="connsiteX13-783" fmla="*/ 4812578 w 4884369"/>
              <a:gd name="connsiteY13-784" fmla="*/ 3855720 h 4392997"/>
              <a:gd name="connsiteX14-785" fmla="*/ 4881158 w 4884369"/>
              <a:gd name="connsiteY14-786" fmla="*/ 4221480 h 4392997"/>
              <a:gd name="connsiteX15-787" fmla="*/ 4736378 w 4884369"/>
              <a:gd name="connsiteY15-788" fmla="*/ 4366260 h 4392997"/>
              <a:gd name="connsiteX16-789" fmla="*/ 309158 w 4884369"/>
              <a:gd name="connsiteY16-790" fmla="*/ 4385310 h 4392997"/>
              <a:gd name="connsiteX17-791" fmla="*/ 19598 w 4884369"/>
              <a:gd name="connsiteY17-792" fmla="*/ 4221480 h 4392997"/>
              <a:gd name="connsiteX18-793" fmla="*/ 133898 w 4884369"/>
              <a:gd name="connsiteY18-794" fmla="*/ 3710940 h 4392997"/>
              <a:gd name="connsiteX19-795" fmla="*/ 994958 w 4884369"/>
              <a:gd name="connsiteY19-796" fmla="*/ 2110740 h 4392997"/>
              <a:gd name="connsiteX20-797" fmla="*/ 1520738 w 4884369"/>
              <a:gd name="connsiteY20-798" fmla="*/ 1272540 h 4392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4884369" h="4392997">
                <a:moveTo>
                  <a:pt x="1520738" y="1272540"/>
                </a:moveTo>
                <a:cubicBezTo>
                  <a:pt x="1557568" y="1122680"/>
                  <a:pt x="1351828" y="610870"/>
                  <a:pt x="1292138" y="411480"/>
                </a:cubicBezTo>
                <a:cubicBezTo>
                  <a:pt x="1232448" y="212090"/>
                  <a:pt x="1207048" y="215900"/>
                  <a:pt x="1276898" y="152400"/>
                </a:cubicBezTo>
                <a:cubicBezTo>
                  <a:pt x="1346748" y="88900"/>
                  <a:pt x="1525818" y="55880"/>
                  <a:pt x="1711238" y="30480"/>
                </a:cubicBezTo>
                <a:cubicBezTo>
                  <a:pt x="1896658" y="5080"/>
                  <a:pt x="2182408" y="2540"/>
                  <a:pt x="2389418" y="0"/>
                </a:cubicBezTo>
                <a:cubicBezTo>
                  <a:pt x="2596428" y="-2540"/>
                  <a:pt x="2779308" y="2540"/>
                  <a:pt x="2953298" y="15240"/>
                </a:cubicBezTo>
                <a:cubicBezTo>
                  <a:pt x="3127288" y="27940"/>
                  <a:pt x="3320328" y="50800"/>
                  <a:pt x="3433358" y="76200"/>
                </a:cubicBezTo>
                <a:cubicBezTo>
                  <a:pt x="3546388" y="101600"/>
                  <a:pt x="3589568" y="93980"/>
                  <a:pt x="3631478" y="167640"/>
                </a:cubicBezTo>
                <a:cubicBezTo>
                  <a:pt x="3673388" y="241300"/>
                  <a:pt x="3613698" y="365760"/>
                  <a:pt x="3570518" y="556260"/>
                </a:cubicBezTo>
                <a:cubicBezTo>
                  <a:pt x="3527338" y="746760"/>
                  <a:pt x="3336838" y="1193800"/>
                  <a:pt x="3372398" y="1310640"/>
                </a:cubicBezTo>
                <a:cubicBezTo>
                  <a:pt x="3407958" y="1427480"/>
                  <a:pt x="3494318" y="1485900"/>
                  <a:pt x="3593378" y="1638300"/>
                </a:cubicBezTo>
                <a:cubicBezTo>
                  <a:pt x="3692438" y="1790700"/>
                  <a:pt x="3808008" y="1962150"/>
                  <a:pt x="3966758" y="2225040"/>
                </a:cubicBezTo>
                <a:cubicBezTo>
                  <a:pt x="4125508" y="2487930"/>
                  <a:pt x="4404908" y="2943860"/>
                  <a:pt x="4545878" y="3215640"/>
                </a:cubicBezTo>
                <a:cubicBezTo>
                  <a:pt x="4686848" y="3487420"/>
                  <a:pt x="4756698" y="3688080"/>
                  <a:pt x="4812578" y="3855720"/>
                </a:cubicBezTo>
                <a:cubicBezTo>
                  <a:pt x="4868458" y="4023360"/>
                  <a:pt x="4893858" y="4136390"/>
                  <a:pt x="4881158" y="4221480"/>
                </a:cubicBezTo>
                <a:cubicBezTo>
                  <a:pt x="4868458" y="4306570"/>
                  <a:pt x="4850678" y="4345305"/>
                  <a:pt x="4736378" y="4366260"/>
                </a:cubicBezTo>
                <a:cubicBezTo>
                  <a:pt x="4622078" y="4387215"/>
                  <a:pt x="555538" y="4403090"/>
                  <a:pt x="309158" y="4385310"/>
                </a:cubicBezTo>
                <a:cubicBezTo>
                  <a:pt x="62778" y="4367530"/>
                  <a:pt x="48808" y="4333875"/>
                  <a:pt x="19598" y="4221480"/>
                </a:cubicBezTo>
                <a:cubicBezTo>
                  <a:pt x="-9612" y="4109085"/>
                  <a:pt x="-28662" y="4062730"/>
                  <a:pt x="133898" y="3710940"/>
                </a:cubicBezTo>
                <a:cubicBezTo>
                  <a:pt x="296458" y="3359150"/>
                  <a:pt x="763818" y="2514600"/>
                  <a:pt x="994958" y="2110740"/>
                </a:cubicBezTo>
                <a:cubicBezTo>
                  <a:pt x="1226098" y="1706880"/>
                  <a:pt x="1483908" y="1422400"/>
                  <a:pt x="1520738" y="1272540"/>
                </a:cubicBezTo>
                <a:close/>
              </a:path>
            </a:pathLst>
          </a:custGeom>
          <a:solidFill>
            <a:srgbClr val="6CD5EE"/>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2" name="1 Título"/>
          <p:cNvSpPr>
            <a:spLocks noGrp="1"/>
          </p:cNvSpPr>
          <p:nvPr>
            <p:ph type="ctrTitle"/>
          </p:nvPr>
        </p:nvSpPr>
        <p:spPr/>
        <p:txBody>
          <a:bodyPr/>
          <a:lstStyle/>
          <a:p>
            <a:r>
              <a:rPr lang="es-MX" dirty="0" err="1" smtClean="0"/>
              <a:t>Chemistry</a:t>
            </a:r>
            <a:r>
              <a:rPr lang="es-MX" dirty="0" smtClean="0"/>
              <a:t> Infographics</a:t>
            </a:r>
            <a:endParaRPr lang="es-SV" dirty="0"/>
          </a:p>
        </p:txBody>
      </p:sp>
      <p:sp>
        <p:nvSpPr>
          <p:cNvPr id="3" name="2 Subtítulo"/>
          <p:cNvSpPr>
            <a:spLocks noGrp="1"/>
          </p:cNvSpPr>
          <p:nvPr>
            <p:ph type="subTitle" idx="1"/>
          </p:nvPr>
        </p:nvSpPr>
        <p:spPr/>
        <p:txBody>
          <a:bodyPr/>
          <a:lstStyle/>
          <a:p>
            <a:r>
              <a:rPr lang="es-SV" dirty="0">
                <a:solidFill>
                  <a:srgbClr val="797979"/>
                </a:solidFill>
              </a:rPr>
              <a:t>Professional PowerPoint </a:t>
            </a:r>
            <a:r>
              <a:rPr lang="es-SV" dirty="0" err="1" smtClean="0">
                <a:solidFill>
                  <a:srgbClr val="797979"/>
                </a:solidFill>
              </a:rPr>
              <a:t>template</a:t>
            </a:r>
            <a:endParaRPr lang="es-SV" dirty="0">
              <a:solidFill>
                <a:srgbClr val="797979"/>
              </a:solidFill>
            </a:endParaRPr>
          </a:p>
        </p:txBody>
      </p:sp>
      <p:sp>
        <p:nvSpPr>
          <p:cNvPr id="60" name="59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61" name="60 Marcador de número de diapositiva"/>
          <p:cNvSpPr>
            <a:spLocks noGrp="1"/>
          </p:cNvSpPr>
          <p:nvPr>
            <p:ph type="sldNum" sz="quarter" idx="12"/>
          </p:nvPr>
        </p:nvSpPr>
        <p:spPr/>
        <p:txBody>
          <a:bodyPr/>
          <a:lstStyle/>
          <a:p>
            <a:fld id="{FF439014-E629-42E3-A58B-61A0F1C8CFFE}" type="slidenum">
              <a:rPr smtClean="0">
                <a:solidFill>
                  <a:srgbClr val="1F1F1F"/>
                </a:solidFill>
              </a:rPr>
              <a:t>21</a:t>
            </a:fld>
            <a:endParaRPr>
              <a:solidFill>
                <a:srgbClr val="1F1F1F"/>
              </a:solidFill>
            </a:endParaRPr>
          </a:p>
        </p:txBody>
      </p:sp>
      <p:grpSp>
        <p:nvGrpSpPr>
          <p:cNvPr id="5" name="4 Grupo"/>
          <p:cNvGrpSpPr/>
          <p:nvPr/>
        </p:nvGrpSpPr>
        <p:grpSpPr>
          <a:xfrm>
            <a:off x="5781870" y="1124415"/>
            <a:ext cx="937844" cy="3069460"/>
            <a:chOff x="25740681" y="2908338"/>
            <a:chExt cx="2501079" cy="8186175"/>
          </a:xfrm>
        </p:grpSpPr>
        <p:sp>
          <p:nvSpPr>
            <p:cNvPr id="6"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3">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sp>
          <p:nvSpPr>
            <p:cNvPr id="7" name="6 Acorde"/>
            <p:cNvSpPr>
              <a:spLocks noChangeAspect="1"/>
            </p:cNvSpPr>
            <p:nvPr/>
          </p:nvSpPr>
          <p:spPr>
            <a:xfrm>
              <a:off x="25822460" y="2991861"/>
              <a:ext cx="2025225" cy="2025225"/>
            </a:xfrm>
            <a:prstGeom prst="chord">
              <a:avLst>
                <a:gd name="adj1" fmla="val 19871585"/>
                <a:gd name="adj2" fmla="val 125241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r>
                <a:rPr lang="es-MX"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80</a:t>
              </a:r>
              <a:r>
                <a:rPr lang="es-MX" baseline="300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baseline="300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5" name="14 Forma libre"/>
            <p:cNvSpPr/>
            <p:nvPr/>
          </p:nvSpPr>
          <p:spPr>
            <a:xfrm>
              <a:off x="27527891" y="4712673"/>
              <a:ext cx="654824" cy="63818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Lst>
              <a:ahLst/>
              <a:cxnLst>
                <a:cxn ang="0">
                  <a:pos x="connsiteX0-1" y="connsiteY0-2"/>
                </a:cxn>
                <a:cxn ang="0">
                  <a:pos x="connsiteX1-3" y="connsiteY1-4"/>
                </a:cxn>
                <a:cxn ang="0">
                  <a:pos x="connsiteX2-5" y="connsiteY2-6"/>
                </a:cxn>
              </a:cxnLst>
              <a:rect l="l" t="t" r="r" b="b"/>
              <a:pathLst>
                <a:path w="654824" h="6381840">
                  <a:moveTo>
                    <a:pt x="0" y="0"/>
                  </a:moveTo>
                  <a:cubicBezTo>
                    <a:pt x="198362" y="203200"/>
                    <a:pt x="459846" y="293990"/>
                    <a:pt x="595086" y="609600"/>
                  </a:cubicBezTo>
                  <a:cubicBezTo>
                    <a:pt x="730326" y="925210"/>
                    <a:pt x="602161" y="4994970"/>
                    <a:pt x="540929" y="6381840"/>
                  </a:cubicBezTo>
                </a:path>
              </a:pathLst>
            </a:custGeom>
            <a:noFill/>
            <a:ln w="1238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grpSp>
      <p:sp>
        <p:nvSpPr>
          <p:cNvPr id="9" name="Textbox 1"/>
          <p:cNvSpPr/>
          <p:nvPr/>
        </p:nvSpPr>
        <p:spPr>
          <a:xfrm>
            <a:off x="428597" y="968632"/>
            <a:ext cx="4002438" cy="1168624"/>
          </a:xfrm>
          <a:prstGeom prst="rect">
            <a:avLst/>
          </a:prstGeom>
        </p:spPr>
        <p:txBody>
          <a:bodyPr wrap="square" lIns="89598" tIns="44788" rIns="89598" bIns="44788">
            <a:spAutoFit/>
          </a:bodyPr>
          <a:lstStyle/>
          <a:p>
            <a:pPr defTabSz="894080">
              <a:lnSpc>
                <a:spcPct val="125000"/>
              </a:lnSpc>
              <a:spcAft>
                <a:spcPts val="450"/>
              </a:spcAft>
            </a:pPr>
            <a:r>
              <a:rPr lang="es-MX" sz="9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Lorem ipsum dolor sit </a:t>
            </a:r>
            <a:r>
              <a:rPr lang="es-MX" sz="900" dirty="0" err="1">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amec</a:t>
            </a:r>
            <a:endParaRPr lang="es-MX" sz="9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just" defTabSz="894080">
              <a:lnSpc>
                <a:spcPct val="120000"/>
              </a:lnSpc>
              <a:spcAft>
                <a:spcPts val="450"/>
              </a:spcAft>
            </a:pPr>
            <a:r>
              <a:rPr lang="en-US" sz="700" dirty="0">
                <a:solidFill>
                  <a:srgbClr val="575757"/>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a:p>
            <a:pPr algn="just" defTabSz="894080">
              <a:lnSpc>
                <a:spcPct val="120000"/>
              </a:lnSpc>
              <a:spcAft>
                <a:spcPts val="450"/>
              </a:spcAft>
            </a:pPr>
            <a:r>
              <a:rPr lang="en-US" sz="700" dirty="0">
                <a:solidFill>
                  <a:srgbClr val="575757"/>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
        <p:nvSpPr>
          <p:cNvPr id="10" name="4 Elipse"/>
          <p:cNvSpPr>
            <a:spLocks noChangeAspect="1"/>
          </p:cNvSpPr>
          <p:nvPr/>
        </p:nvSpPr>
        <p:spPr bwMode="auto">
          <a:xfrm>
            <a:off x="572442" y="2622435"/>
            <a:ext cx="266846" cy="266833"/>
          </a:xfrm>
          <a:prstGeom prst="roundRect">
            <a:avLst/>
          </a:prstGeom>
          <a:no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8 Rectángulo"/>
          <p:cNvSpPr/>
          <p:nvPr/>
        </p:nvSpPr>
        <p:spPr>
          <a:xfrm>
            <a:off x="969856" y="2623078"/>
            <a:ext cx="3014258" cy="253878"/>
          </a:xfrm>
          <a:prstGeom prst="rect">
            <a:avLst/>
          </a:prstGeom>
          <a:noFill/>
        </p:spPr>
        <p:txBody>
          <a:bodyPr wrap="square" lIns="33857" tIns="16900" rIns="33857" bIns="16900">
            <a:spAutoFit/>
          </a:bodyPr>
          <a:lstStyle/>
          <a:p>
            <a:pPr indent="-205105" algn="just" defTabSz="670560">
              <a:spcAft>
                <a:spcPts val="450"/>
              </a:spcAft>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a:t>
            </a:r>
            <a:endParaRPr lang="es-SV" sz="700" dirty="0">
              <a:solidFill>
                <a:srgbClr val="575757"/>
              </a:solidFill>
              <a:latin typeface="Source Sans Pro" panose="020B0503030403020204" pitchFamily="34" charset="0"/>
            </a:endParaRPr>
          </a:p>
        </p:txBody>
      </p:sp>
      <p:sp>
        <p:nvSpPr>
          <p:cNvPr id="12" name="27 Elipse"/>
          <p:cNvSpPr>
            <a:spLocks noChangeAspect="1"/>
          </p:cNvSpPr>
          <p:nvPr/>
        </p:nvSpPr>
        <p:spPr bwMode="auto">
          <a:xfrm>
            <a:off x="572442" y="2966614"/>
            <a:ext cx="266846" cy="266833"/>
          </a:xfrm>
          <a:prstGeom prst="roundRect">
            <a:avLst/>
          </a:prstGeom>
          <a:noFill/>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3" name="28 Rectángulo"/>
          <p:cNvSpPr/>
          <p:nvPr/>
        </p:nvSpPr>
        <p:spPr>
          <a:xfrm>
            <a:off x="969856" y="2967256"/>
            <a:ext cx="3014258" cy="253878"/>
          </a:xfrm>
          <a:prstGeom prst="rect">
            <a:avLst/>
          </a:prstGeom>
          <a:noFill/>
        </p:spPr>
        <p:txBody>
          <a:bodyPr wrap="square" lIns="33857" tIns="16900" rIns="33857" bIns="16900">
            <a:spAutoFit/>
          </a:bodyPr>
          <a:lstStyle/>
          <a:p>
            <a:pPr indent="-205105" algn="just" defTabSz="670560">
              <a:spcAft>
                <a:spcPts val="450"/>
              </a:spcAft>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a:t>
            </a:r>
            <a:endParaRPr lang="es-SV" sz="700" dirty="0">
              <a:solidFill>
                <a:srgbClr val="575757"/>
              </a:solidFill>
              <a:latin typeface="Source Sans Pro" panose="020B0503030403020204" pitchFamily="34" charset="0"/>
            </a:endParaRPr>
          </a:p>
        </p:txBody>
      </p:sp>
      <p:sp>
        <p:nvSpPr>
          <p:cNvPr id="14" name="29 Elipse"/>
          <p:cNvSpPr>
            <a:spLocks noChangeAspect="1"/>
          </p:cNvSpPr>
          <p:nvPr/>
        </p:nvSpPr>
        <p:spPr bwMode="auto">
          <a:xfrm>
            <a:off x="572442" y="3310792"/>
            <a:ext cx="266846" cy="266833"/>
          </a:xfrm>
          <a:prstGeom prst="roundRect">
            <a:avLst/>
          </a:prstGeom>
          <a:noFill/>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6" name="30 Rectángulo"/>
          <p:cNvSpPr/>
          <p:nvPr/>
        </p:nvSpPr>
        <p:spPr>
          <a:xfrm>
            <a:off x="969856" y="3311435"/>
            <a:ext cx="3014258" cy="253878"/>
          </a:xfrm>
          <a:prstGeom prst="rect">
            <a:avLst/>
          </a:prstGeom>
          <a:noFill/>
        </p:spPr>
        <p:txBody>
          <a:bodyPr wrap="square" lIns="33857" tIns="16900" rIns="33857" bIns="16900">
            <a:spAutoFit/>
          </a:bodyPr>
          <a:lstStyle/>
          <a:p>
            <a:pPr indent="-205105" algn="just" defTabSz="670560">
              <a:spcAft>
                <a:spcPts val="450"/>
              </a:spcAft>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a:t>
            </a:r>
            <a:endParaRPr lang="es-SV" sz="700" dirty="0">
              <a:solidFill>
                <a:srgbClr val="575757"/>
              </a:solidFill>
              <a:latin typeface="Source Sans Pro" panose="020B0503030403020204" pitchFamily="34" charset="0"/>
            </a:endParaRPr>
          </a:p>
        </p:txBody>
      </p:sp>
      <p:sp>
        <p:nvSpPr>
          <p:cNvPr id="17" name="29 Elipse"/>
          <p:cNvSpPr>
            <a:spLocks noChangeAspect="1"/>
          </p:cNvSpPr>
          <p:nvPr/>
        </p:nvSpPr>
        <p:spPr bwMode="auto">
          <a:xfrm>
            <a:off x="572442" y="3654971"/>
            <a:ext cx="266846" cy="266833"/>
          </a:xfrm>
          <a:prstGeom prst="roundRect">
            <a:avLst/>
          </a:prstGeom>
          <a:no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SV"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9" name="30 Rectángulo"/>
          <p:cNvSpPr/>
          <p:nvPr/>
        </p:nvSpPr>
        <p:spPr>
          <a:xfrm>
            <a:off x="969856" y="3655614"/>
            <a:ext cx="3014258" cy="253878"/>
          </a:xfrm>
          <a:prstGeom prst="rect">
            <a:avLst/>
          </a:prstGeom>
          <a:noFill/>
        </p:spPr>
        <p:txBody>
          <a:bodyPr wrap="square" lIns="33857" tIns="16900" rIns="33857" bIns="16900">
            <a:spAutoFit/>
          </a:bodyPr>
          <a:lstStyle/>
          <a:p>
            <a:pPr indent="-205105" algn="just" defTabSz="670560">
              <a:spcAft>
                <a:spcPts val="450"/>
              </a:spcAft>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a:t>
            </a:r>
            <a:endParaRPr lang="es-SV" sz="700" dirty="0">
              <a:solidFill>
                <a:srgbClr val="575757"/>
              </a:solidFill>
              <a:latin typeface="Source Sans Pro" panose="020B0503030403020204" pitchFamily="34" charset="0"/>
            </a:endParaRPr>
          </a:p>
        </p:txBody>
      </p:sp>
      <p:grpSp>
        <p:nvGrpSpPr>
          <p:cNvPr id="20" name="19 Grupo"/>
          <p:cNvGrpSpPr/>
          <p:nvPr/>
        </p:nvGrpSpPr>
        <p:grpSpPr>
          <a:xfrm>
            <a:off x="5575368" y="1974674"/>
            <a:ext cx="937844" cy="2226595"/>
            <a:chOff x="25740681" y="2908338"/>
            <a:chExt cx="2501079" cy="5938275"/>
          </a:xfrm>
        </p:grpSpPr>
        <p:sp>
          <p:nvSpPr>
            <p:cNvPr id="21"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4">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sp>
          <p:nvSpPr>
            <p:cNvPr id="22" name="21 Acorde"/>
            <p:cNvSpPr>
              <a:spLocks noChangeAspect="1"/>
            </p:cNvSpPr>
            <p:nvPr/>
          </p:nvSpPr>
          <p:spPr>
            <a:xfrm>
              <a:off x="25822460" y="2991861"/>
              <a:ext cx="2025225" cy="2025225"/>
            </a:xfrm>
            <a:prstGeom prst="chord">
              <a:avLst>
                <a:gd name="adj1" fmla="val 21574878"/>
                <a:gd name="adj2" fmla="val 107971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894080"/>
              <a:r>
                <a:rPr lang="es-MX"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50</a:t>
              </a:r>
              <a:r>
                <a:rPr lang="es-MX" baseline="300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baseline="300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3" name="22 Forma libre"/>
            <p:cNvSpPr/>
            <p:nvPr/>
          </p:nvSpPr>
          <p:spPr>
            <a:xfrm>
              <a:off x="27527891" y="4712673"/>
              <a:ext cx="704494" cy="41339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704494"/>
                <a:gd name="connsiteY0-44" fmla="*/ 0 h 4133940"/>
                <a:gd name="connsiteX1-45" fmla="*/ 595086 w 704494"/>
                <a:gd name="connsiteY1-46" fmla="*/ 609600 h 4133940"/>
                <a:gd name="connsiteX2-47" fmla="*/ 662849 w 704494"/>
                <a:gd name="connsiteY2-48" fmla="*/ 4133940 h 4133940"/>
              </a:gdLst>
              <a:ahLst/>
              <a:cxnLst>
                <a:cxn ang="0">
                  <a:pos x="connsiteX0-1" y="connsiteY0-2"/>
                </a:cxn>
                <a:cxn ang="0">
                  <a:pos x="connsiteX1-3" y="connsiteY1-4"/>
                </a:cxn>
                <a:cxn ang="0">
                  <a:pos x="connsiteX2-5" y="connsiteY2-6"/>
                </a:cxn>
              </a:cxnLst>
              <a:rect l="l" t="t" r="r" b="b"/>
              <a:pathLst>
                <a:path w="704494" h="4133940">
                  <a:moveTo>
                    <a:pt x="0" y="0"/>
                  </a:moveTo>
                  <a:cubicBezTo>
                    <a:pt x="198362" y="203200"/>
                    <a:pt x="459846" y="293990"/>
                    <a:pt x="595086" y="609600"/>
                  </a:cubicBezTo>
                  <a:cubicBezTo>
                    <a:pt x="730326" y="925210"/>
                    <a:pt x="724081" y="2747070"/>
                    <a:pt x="662849" y="4133940"/>
                  </a:cubicBezTo>
                </a:path>
              </a:pathLst>
            </a:custGeom>
            <a:noFill/>
            <a:ln w="1238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grpSp>
      <p:grpSp>
        <p:nvGrpSpPr>
          <p:cNvPr id="24" name="23 Grupo"/>
          <p:cNvGrpSpPr/>
          <p:nvPr/>
        </p:nvGrpSpPr>
        <p:grpSpPr>
          <a:xfrm flipH="1">
            <a:off x="6792712" y="546760"/>
            <a:ext cx="952491" cy="3636132"/>
            <a:chOff x="25740681" y="2908338"/>
            <a:chExt cx="2540142" cy="9697475"/>
          </a:xfrm>
        </p:grpSpPr>
        <p:sp>
          <p:nvSpPr>
            <p:cNvPr id="25"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sp>
          <p:nvSpPr>
            <p:cNvPr id="26" name="25 Acorde"/>
            <p:cNvSpPr>
              <a:spLocks noChangeAspect="1"/>
            </p:cNvSpPr>
            <p:nvPr/>
          </p:nvSpPr>
          <p:spPr>
            <a:xfrm>
              <a:off x="25822460" y="2991861"/>
              <a:ext cx="2025225" cy="2025225"/>
            </a:xfrm>
            <a:prstGeom prst="chord">
              <a:avLst>
                <a:gd name="adj1" fmla="val 18654768"/>
                <a:gd name="adj2" fmla="val 136849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r>
                <a:rPr lang="es-MX"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90</a:t>
              </a:r>
              <a:r>
                <a:rPr lang="es-MX" baseline="300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baseline="300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7" name="26 Forma libre"/>
            <p:cNvSpPr/>
            <p:nvPr/>
          </p:nvSpPr>
          <p:spPr>
            <a:xfrm>
              <a:off x="27527891" y="4712673"/>
              <a:ext cx="752932" cy="78931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 name="connsiteX0-55" fmla="*/ 0 w 734670"/>
                <a:gd name="connsiteY0-56" fmla="*/ 0 h 7893140"/>
                <a:gd name="connsiteX1-57" fmla="*/ 595086 w 734670"/>
                <a:gd name="connsiteY1-58" fmla="*/ 609600 h 7893140"/>
                <a:gd name="connsiteX2-59" fmla="*/ 706029 w 734670"/>
                <a:gd name="connsiteY2-60" fmla="*/ 7893140 h 7893140"/>
                <a:gd name="connsiteX0-61" fmla="*/ 0 w 772275"/>
                <a:gd name="connsiteY0-62" fmla="*/ 0 h 7893140"/>
                <a:gd name="connsiteX1-63" fmla="*/ 595086 w 772275"/>
                <a:gd name="connsiteY1-64" fmla="*/ 609600 h 7893140"/>
                <a:gd name="connsiteX2-65" fmla="*/ 751749 w 772275"/>
                <a:gd name="connsiteY2-66" fmla="*/ 7893140 h 7893140"/>
                <a:gd name="connsiteX0-67" fmla="*/ 0 w 752932"/>
                <a:gd name="connsiteY0-68" fmla="*/ 0 h 7893140"/>
                <a:gd name="connsiteX1-69" fmla="*/ 595086 w 752932"/>
                <a:gd name="connsiteY1-70" fmla="*/ 609600 h 7893140"/>
                <a:gd name="connsiteX2-71" fmla="*/ 751749 w 752932"/>
                <a:gd name="connsiteY2-72" fmla="*/ 7893140 h 7893140"/>
              </a:gdLst>
              <a:ahLst/>
              <a:cxnLst>
                <a:cxn ang="0">
                  <a:pos x="connsiteX0-1" y="connsiteY0-2"/>
                </a:cxn>
                <a:cxn ang="0">
                  <a:pos x="connsiteX1-3" y="connsiteY1-4"/>
                </a:cxn>
                <a:cxn ang="0">
                  <a:pos x="connsiteX2-5" y="connsiteY2-6"/>
                </a:cxn>
              </a:cxnLst>
              <a:rect l="l" t="t" r="r" b="b"/>
              <a:pathLst>
                <a:path w="752932" h="7893140">
                  <a:moveTo>
                    <a:pt x="0" y="0"/>
                  </a:moveTo>
                  <a:cubicBezTo>
                    <a:pt x="198362" y="203200"/>
                    <a:pt x="459846" y="293990"/>
                    <a:pt x="595086" y="609600"/>
                  </a:cubicBezTo>
                  <a:cubicBezTo>
                    <a:pt x="730326" y="925210"/>
                    <a:pt x="759641" y="6483410"/>
                    <a:pt x="751749" y="7893140"/>
                  </a:cubicBezTo>
                </a:path>
              </a:pathLst>
            </a:custGeom>
            <a:noFill/>
            <a:ln w="1238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grpSp>
      <p:grpSp>
        <p:nvGrpSpPr>
          <p:cNvPr id="28" name="27 Grupo"/>
          <p:cNvGrpSpPr/>
          <p:nvPr/>
        </p:nvGrpSpPr>
        <p:grpSpPr>
          <a:xfrm flipH="1">
            <a:off x="6869751" y="1608239"/>
            <a:ext cx="937844" cy="2597755"/>
            <a:chOff x="25740681" y="2908338"/>
            <a:chExt cx="2501079" cy="6928149"/>
          </a:xfrm>
        </p:grpSpPr>
        <p:sp>
          <p:nvSpPr>
            <p:cNvPr id="29"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sp>
          <p:nvSpPr>
            <p:cNvPr id="30" name="29 Acorde"/>
            <p:cNvSpPr>
              <a:spLocks noChangeAspect="1"/>
            </p:cNvSpPr>
            <p:nvPr/>
          </p:nvSpPr>
          <p:spPr>
            <a:xfrm>
              <a:off x="25822460" y="2991861"/>
              <a:ext cx="2025225" cy="2025225"/>
            </a:xfrm>
            <a:prstGeom prst="chord">
              <a:avLst>
                <a:gd name="adj1" fmla="val 359000"/>
                <a:gd name="adj2" fmla="val 104626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defTabSz="894080"/>
              <a:r>
                <a:rPr lang="es-MX"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40</a:t>
              </a:r>
              <a:r>
                <a:rPr lang="es-MX" baseline="300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baseline="300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1" name="30 Forma libre"/>
            <p:cNvSpPr/>
            <p:nvPr/>
          </p:nvSpPr>
          <p:spPr>
            <a:xfrm>
              <a:off x="27527890" y="4712673"/>
              <a:ext cx="657368" cy="5123814"/>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 name="connsiteX0-55" fmla="*/ 0 w 734670"/>
                <a:gd name="connsiteY0-56" fmla="*/ 0 h 7893140"/>
                <a:gd name="connsiteX1-57" fmla="*/ 595086 w 734670"/>
                <a:gd name="connsiteY1-58" fmla="*/ 609600 h 7893140"/>
                <a:gd name="connsiteX2-59" fmla="*/ 706029 w 734670"/>
                <a:gd name="connsiteY2-60" fmla="*/ 7893140 h 7893140"/>
                <a:gd name="connsiteX0-61" fmla="*/ 0 w 713661"/>
                <a:gd name="connsiteY0-62" fmla="*/ 0 h 5062854"/>
                <a:gd name="connsiteX1-63" fmla="*/ 595086 w 713661"/>
                <a:gd name="connsiteY1-64" fmla="*/ 609600 h 5062854"/>
                <a:gd name="connsiteX2-65" fmla="*/ 677001 w 713661"/>
                <a:gd name="connsiteY2-66" fmla="*/ 5062854 h 5062854"/>
                <a:gd name="connsiteX0-67" fmla="*/ 0 w 694884"/>
                <a:gd name="connsiteY0-68" fmla="*/ 0 h 5123814"/>
                <a:gd name="connsiteX1-69" fmla="*/ 595086 w 694884"/>
                <a:gd name="connsiteY1-70" fmla="*/ 609600 h 5123814"/>
                <a:gd name="connsiteX2-71" fmla="*/ 646521 w 694884"/>
                <a:gd name="connsiteY2-72" fmla="*/ 5123814 h 5123814"/>
                <a:gd name="connsiteX0-73" fmla="*/ 0 w 672280"/>
                <a:gd name="connsiteY0-74" fmla="*/ 0 h 5123814"/>
                <a:gd name="connsiteX1-75" fmla="*/ 595086 w 672280"/>
                <a:gd name="connsiteY1-76" fmla="*/ 609600 h 5123814"/>
                <a:gd name="connsiteX2-77" fmla="*/ 646521 w 672280"/>
                <a:gd name="connsiteY2-78" fmla="*/ 5123814 h 5123814"/>
                <a:gd name="connsiteX0-79" fmla="*/ 0 w 657368"/>
                <a:gd name="connsiteY0-80" fmla="*/ 0 h 5123814"/>
                <a:gd name="connsiteX1-81" fmla="*/ 595086 w 657368"/>
                <a:gd name="connsiteY1-82" fmla="*/ 609600 h 5123814"/>
                <a:gd name="connsiteX2-83" fmla="*/ 646521 w 657368"/>
                <a:gd name="connsiteY2-84" fmla="*/ 5123814 h 5123814"/>
              </a:gdLst>
              <a:ahLst/>
              <a:cxnLst>
                <a:cxn ang="0">
                  <a:pos x="connsiteX0-1" y="connsiteY0-2"/>
                </a:cxn>
                <a:cxn ang="0">
                  <a:pos x="connsiteX1-3" y="connsiteY1-4"/>
                </a:cxn>
                <a:cxn ang="0">
                  <a:pos x="connsiteX2-5" y="connsiteY2-6"/>
                </a:cxn>
              </a:cxnLst>
              <a:rect l="l" t="t" r="r" b="b"/>
              <a:pathLst>
                <a:path w="657368" h="5123814">
                  <a:moveTo>
                    <a:pt x="0" y="0"/>
                  </a:moveTo>
                  <a:cubicBezTo>
                    <a:pt x="198362" y="203200"/>
                    <a:pt x="459846" y="293990"/>
                    <a:pt x="595086" y="609600"/>
                  </a:cubicBezTo>
                  <a:cubicBezTo>
                    <a:pt x="692226" y="1260490"/>
                    <a:pt x="646793" y="3736944"/>
                    <a:pt x="646521" y="5123814"/>
                  </a:cubicBezTo>
                </a:path>
              </a:pathLst>
            </a:cu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grpSp>
      <p:sp>
        <p:nvSpPr>
          <p:cNvPr id="34" name="33 Forma libre"/>
          <p:cNvSpPr/>
          <p:nvPr/>
        </p:nvSpPr>
        <p:spPr>
          <a:xfrm>
            <a:off x="6168632" y="3605263"/>
            <a:ext cx="1102283" cy="752347"/>
          </a:xfrm>
          <a:custGeom>
            <a:avLst/>
            <a:gdLst>
              <a:gd name="connsiteX0" fmla="*/ 1303746 w 4425238"/>
              <a:gd name="connsiteY0" fmla="*/ 3101595 h 3118998"/>
              <a:gd name="connsiteX1" fmla="*/ 122646 w 4425238"/>
              <a:gd name="connsiteY1" fmla="*/ 3025395 h 3118998"/>
              <a:gd name="connsiteX2" fmla="*/ 186146 w 4425238"/>
              <a:gd name="connsiteY2" fmla="*/ 2288795 h 3118998"/>
              <a:gd name="connsiteX3" fmla="*/ 1443446 w 4425238"/>
              <a:gd name="connsiteY3" fmla="*/ 332995 h 3118998"/>
              <a:gd name="connsiteX4" fmla="*/ 2294346 w 4425238"/>
              <a:gd name="connsiteY4" fmla="*/ 2795 h 3118998"/>
              <a:gd name="connsiteX5" fmla="*/ 2992846 w 4425238"/>
              <a:gd name="connsiteY5" fmla="*/ 294895 h 3118998"/>
              <a:gd name="connsiteX6" fmla="*/ 4008846 w 4425238"/>
              <a:gd name="connsiteY6" fmla="*/ 1920495 h 3118998"/>
              <a:gd name="connsiteX7" fmla="*/ 4364446 w 4425238"/>
              <a:gd name="connsiteY7" fmla="*/ 2733295 h 3118998"/>
              <a:gd name="connsiteX8" fmla="*/ 4085046 w 4425238"/>
              <a:gd name="connsiteY8" fmla="*/ 3050795 h 3118998"/>
              <a:gd name="connsiteX9" fmla="*/ 1240246 w 4425238"/>
              <a:gd name="connsiteY9" fmla="*/ 3114295 h 3118998"/>
              <a:gd name="connsiteX10" fmla="*/ 1164046 w 4425238"/>
              <a:gd name="connsiteY10" fmla="*/ 3114295 h 3118998"/>
              <a:gd name="connsiteX11" fmla="*/ 1087846 w 4425238"/>
              <a:gd name="connsiteY11" fmla="*/ 3114295 h 3118998"/>
              <a:gd name="connsiteX0-1" fmla="*/ 1303746 w 4425238"/>
              <a:gd name="connsiteY0-2" fmla="*/ 3101595 h 3118998"/>
              <a:gd name="connsiteX1-3" fmla="*/ 122646 w 4425238"/>
              <a:gd name="connsiteY1-4" fmla="*/ 3025395 h 3118998"/>
              <a:gd name="connsiteX2-5" fmla="*/ 186146 w 4425238"/>
              <a:gd name="connsiteY2-6" fmla="*/ 2288795 h 3118998"/>
              <a:gd name="connsiteX3-7" fmla="*/ 1443446 w 4425238"/>
              <a:gd name="connsiteY3-8" fmla="*/ 332995 h 3118998"/>
              <a:gd name="connsiteX4-9" fmla="*/ 2294346 w 4425238"/>
              <a:gd name="connsiteY4-10" fmla="*/ 2795 h 3118998"/>
              <a:gd name="connsiteX5-11" fmla="*/ 2992846 w 4425238"/>
              <a:gd name="connsiteY5-12" fmla="*/ 294895 h 3118998"/>
              <a:gd name="connsiteX6-13" fmla="*/ 4008846 w 4425238"/>
              <a:gd name="connsiteY6-14" fmla="*/ 1920495 h 3118998"/>
              <a:gd name="connsiteX7-15" fmla="*/ 4364446 w 4425238"/>
              <a:gd name="connsiteY7-16" fmla="*/ 2733295 h 3118998"/>
              <a:gd name="connsiteX8-17" fmla="*/ 4085046 w 4425238"/>
              <a:gd name="connsiteY8-18" fmla="*/ 3050795 h 3118998"/>
              <a:gd name="connsiteX9-19" fmla="*/ 1240246 w 4425238"/>
              <a:gd name="connsiteY9-20" fmla="*/ 3114295 h 3118998"/>
              <a:gd name="connsiteX10-21" fmla="*/ 1164046 w 4425238"/>
              <a:gd name="connsiteY10-22" fmla="*/ 3114295 h 3118998"/>
              <a:gd name="connsiteX0-23" fmla="*/ 1303746 w 4425238"/>
              <a:gd name="connsiteY0-24" fmla="*/ 3101595 h 3114295"/>
              <a:gd name="connsiteX1-25" fmla="*/ 122646 w 4425238"/>
              <a:gd name="connsiteY1-26" fmla="*/ 3025395 h 3114295"/>
              <a:gd name="connsiteX2-27" fmla="*/ 186146 w 4425238"/>
              <a:gd name="connsiteY2-28" fmla="*/ 2288795 h 3114295"/>
              <a:gd name="connsiteX3-29" fmla="*/ 1443446 w 4425238"/>
              <a:gd name="connsiteY3-30" fmla="*/ 332995 h 3114295"/>
              <a:gd name="connsiteX4-31" fmla="*/ 2294346 w 4425238"/>
              <a:gd name="connsiteY4-32" fmla="*/ 2795 h 3114295"/>
              <a:gd name="connsiteX5-33" fmla="*/ 2992846 w 4425238"/>
              <a:gd name="connsiteY5-34" fmla="*/ 294895 h 3114295"/>
              <a:gd name="connsiteX6-35" fmla="*/ 4008846 w 4425238"/>
              <a:gd name="connsiteY6-36" fmla="*/ 1920495 h 3114295"/>
              <a:gd name="connsiteX7-37" fmla="*/ 4364446 w 4425238"/>
              <a:gd name="connsiteY7-38" fmla="*/ 2733295 h 3114295"/>
              <a:gd name="connsiteX8-39" fmla="*/ 4085046 w 4425238"/>
              <a:gd name="connsiteY8-40" fmla="*/ 3050795 h 3114295"/>
              <a:gd name="connsiteX9-41" fmla="*/ 1240246 w 4425238"/>
              <a:gd name="connsiteY9-42" fmla="*/ 3114295 h 3114295"/>
              <a:gd name="connsiteX0-43" fmla="*/ 1303746 w 4425238"/>
              <a:gd name="connsiteY0-44" fmla="*/ 3101595 h 3101595"/>
              <a:gd name="connsiteX1-45" fmla="*/ 122646 w 4425238"/>
              <a:gd name="connsiteY1-46" fmla="*/ 3025395 h 3101595"/>
              <a:gd name="connsiteX2-47" fmla="*/ 186146 w 4425238"/>
              <a:gd name="connsiteY2-48" fmla="*/ 2288795 h 3101595"/>
              <a:gd name="connsiteX3-49" fmla="*/ 1443446 w 4425238"/>
              <a:gd name="connsiteY3-50" fmla="*/ 332995 h 3101595"/>
              <a:gd name="connsiteX4-51" fmla="*/ 2294346 w 4425238"/>
              <a:gd name="connsiteY4-52" fmla="*/ 2795 h 3101595"/>
              <a:gd name="connsiteX5-53" fmla="*/ 2992846 w 4425238"/>
              <a:gd name="connsiteY5-54" fmla="*/ 294895 h 3101595"/>
              <a:gd name="connsiteX6-55" fmla="*/ 4008846 w 4425238"/>
              <a:gd name="connsiteY6-56" fmla="*/ 1920495 h 3101595"/>
              <a:gd name="connsiteX7-57" fmla="*/ 4364446 w 4425238"/>
              <a:gd name="connsiteY7-58" fmla="*/ 2733295 h 3101595"/>
              <a:gd name="connsiteX8-59" fmla="*/ 4085046 w 4425238"/>
              <a:gd name="connsiteY8-60" fmla="*/ 3050795 h 3101595"/>
              <a:gd name="connsiteX0-61" fmla="*/ 1303746 w 4425238"/>
              <a:gd name="connsiteY0-62" fmla="*/ 3101595 h 3101595"/>
              <a:gd name="connsiteX1-63" fmla="*/ 122646 w 4425238"/>
              <a:gd name="connsiteY1-64" fmla="*/ 3025395 h 3101595"/>
              <a:gd name="connsiteX2-65" fmla="*/ 186146 w 4425238"/>
              <a:gd name="connsiteY2-66" fmla="*/ 2288795 h 3101595"/>
              <a:gd name="connsiteX3-67" fmla="*/ 1443446 w 4425238"/>
              <a:gd name="connsiteY3-68" fmla="*/ 332995 h 3101595"/>
              <a:gd name="connsiteX4-69" fmla="*/ 2294346 w 4425238"/>
              <a:gd name="connsiteY4-70" fmla="*/ 2795 h 3101595"/>
              <a:gd name="connsiteX5-71" fmla="*/ 2992846 w 4425238"/>
              <a:gd name="connsiteY5-72" fmla="*/ 294895 h 3101595"/>
              <a:gd name="connsiteX6-73" fmla="*/ 4008846 w 4425238"/>
              <a:gd name="connsiteY6-74" fmla="*/ 1920495 h 3101595"/>
              <a:gd name="connsiteX7-75" fmla="*/ 4364446 w 4425238"/>
              <a:gd name="connsiteY7-76" fmla="*/ 2733295 h 3101595"/>
              <a:gd name="connsiteX8-77" fmla="*/ 4085046 w 4425238"/>
              <a:gd name="connsiteY8-78" fmla="*/ 3050795 h 3101595"/>
              <a:gd name="connsiteX9-79" fmla="*/ 1303746 w 4425238"/>
              <a:gd name="connsiteY9-80" fmla="*/ 3101595 h 3101595"/>
              <a:gd name="connsiteX0-81" fmla="*/ 1303746 w 4425238"/>
              <a:gd name="connsiteY0-82" fmla="*/ 3101595 h 3106372"/>
              <a:gd name="connsiteX1-83" fmla="*/ 122646 w 4425238"/>
              <a:gd name="connsiteY1-84" fmla="*/ 3025395 h 3106372"/>
              <a:gd name="connsiteX2-85" fmla="*/ 186146 w 4425238"/>
              <a:gd name="connsiteY2-86" fmla="*/ 2288795 h 3106372"/>
              <a:gd name="connsiteX3-87" fmla="*/ 1443446 w 4425238"/>
              <a:gd name="connsiteY3-88" fmla="*/ 332995 h 3106372"/>
              <a:gd name="connsiteX4-89" fmla="*/ 2294346 w 4425238"/>
              <a:gd name="connsiteY4-90" fmla="*/ 2795 h 3106372"/>
              <a:gd name="connsiteX5-91" fmla="*/ 2992846 w 4425238"/>
              <a:gd name="connsiteY5-92" fmla="*/ 294895 h 3106372"/>
              <a:gd name="connsiteX6-93" fmla="*/ 4008846 w 4425238"/>
              <a:gd name="connsiteY6-94" fmla="*/ 1920495 h 3106372"/>
              <a:gd name="connsiteX7-95" fmla="*/ 4364446 w 4425238"/>
              <a:gd name="connsiteY7-96" fmla="*/ 2733295 h 3106372"/>
              <a:gd name="connsiteX8-97" fmla="*/ 4085046 w 4425238"/>
              <a:gd name="connsiteY8-98" fmla="*/ 3050795 h 3106372"/>
              <a:gd name="connsiteX9-99" fmla="*/ 1303746 w 4425238"/>
              <a:gd name="connsiteY9-100" fmla="*/ 3101595 h 3106372"/>
              <a:gd name="connsiteX0-101" fmla="*/ 1324106 w 4421703"/>
              <a:gd name="connsiteY0-102" fmla="*/ 3076195 h 3095179"/>
              <a:gd name="connsiteX1-103" fmla="*/ 123956 w 4421703"/>
              <a:gd name="connsiteY1-104" fmla="*/ 3025395 h 3095179"/>
              <a:gd name="connsiteX2-105" fmla="*/ 187456 w 4421703"/>
              <a:gd name="connsiteY2-106" fmla="*/ 2288795 h 3095179"/>
              <a:gd name="connsiteX3-107" fmla="*/ 1444756 w 4421703"/>
              <a:gd name="connsiteY3-108" fmla="*/ 332995 h 3095179"/>
              <a:gd name="connsiteX4-109" fmla="*/ 2295656 w 4421703"/>
              <a:gd name="connsiteY4-110" fmla="*/ 2795 h 3095179"/>
              <a:gd name="connsiteX5-111" fmla="*/ 2994156 w 4421703"/>
              <a:gd name="connsiteY5-112" fmla="*/ 294895 h 3095179"/>
              <a:gd name="connsiteX6-113" fmla="*/ 4010156 w 4421703"/>
              <a:gd name="connsiteY6-114" fmla="*/ 1920495 h 3095179"/>
              <a:gd name="connsiteX7-115" fmla="*/ 4365756 w 4421703"/>
              <a:gd name="connsiteY7-116" fmla="*/ 2733295 h 3095179"/>
              <a:gd name="connsiteX8-117" fmla="*/ 4086356 w 4421703"/>
              <a:gd name="connsiteY8-118" fmla="*/ 3050795 h 3095179"/>
              <a:gd name="connsiteX9-119" fmla="*/ 1324106 w 4421703"/>
              <a:gd name="connsiteY9-120" fmla="*/ 3076195 h 3095179"/>
              <a:gd name="connsiteX0-121" fmla="*/ 1330893 w 4421771"/>
              <a:gd name="connsiteY0-122" fmla="*/ 3114295 h 3122232"/>
              <a:gd name="connsiteX1-123" fmla="*/ 124393 w 4421771"/>
              <a:gd name="connsiteY1-124" fmla="*/ 3025395 h 3122232"/>
              <a:gd name="connsiteX2-125" fmla="*/ 187893 w 4421771"/>
              <a:gd name="connsiteY2-126" fmla="*/ 2288795 h 3122232"/>
              <a:gd name="connsiteX3-127" fmla="*/ 1445193 w 4421771"/>
              <a:gd name="connsiteY3-128" fmla="*/ 332995 h 3122232"/>
              <a:gd name="connsiteX4-129" fmla="*/ 2296093 w 4421771"/>
              <a:gd name="connsiteY4-130" fmla="*/ 2795 h 3122232"/>
              <a:gd name="connsiteX5-131" fmla="*/ 2994593 w 4421771"/>
              <a:gd name="connsiteY5-132" fmla="*/ 294895 h 3122232"/>
              <a:gd name="connsiteX6-133" fmla="*/ 4010593 w 4421771"/>
              <a:gd name="connsiteY6-134" fmla="*/ 1920495 h 3122232"/>
              <a:gd name="connsiteX7-135" fmla="*/ 4366193 w 4421771"/>
              <a:gd name="connsiteY7-136" fmla="*/ 2733295 h 3122232"/>
              <a:gd name="connsiteX8-137" fmla="*/ 4086793 w 4421771"/>
              <a:gd name="connsiteY8-138" fmla="*/ 3050795 h 3122232"/>
              <a:gd name="connsiteX9-139" fmla="*/ 1330893 w 4421771"/>
              <a:gd name="connsiteY9-140" fmla="*/ 3114295 h 3122232"/>
              <a:gd name="connsiteX0-141" fmla="*/ 1349471 w 4440349"/>
              <a:gd name="connsiteY0-142" fmla="*/ 3114295 h 3122232"/>
              <a:gd name="connsiteX1-143" fmla="*/ 142971 w 4440349"/>
              <a:gd name="connsiteY1-144" fmla="*/ 3025395 h 3122232"/>
              <a:gd name="connsiteX2-145" fmla="*/ 206471 w 4440349"/>
              <a:gd name="connsiteY2-146" fmla="*/ 2288795 h 3122232"/>
              <a:gd name="connsiteX3-147" fmla="*/ 1463771 w 4440349"/>
              <a:gd name="connsiteY3-148" fmla="*/ 332995 h 3122232"/>
              <a:gd name="connsiteX4-149" fmla="*/ 2314671 w 4440349"/>
              <a:gd name="connsiteY4-150" fmla="*/ 2795 h 3122232"/>
              <a:gd name="connsiteX5-151" fmla="*/ 3013171 w 4440349"/>
              <a:gd name="connsiteY5-152" fmla="*/ 294895 h 3122232"/>
              <a:gd name="connsiteX6-153" fmla="*/ 4029171 w 4440349"/>
              <a:gd name="connsiteY6-154" fmla="*/ 1920495 h 3122232"/>
              <a:gd name="connsiteX7-155" fmla="*/ 4384771 w 4440349"/>
              <a:gd name="connsiteY7-156" fmla="*/ 2733295 h 3122232"/>
              <a:gd name="connsiteX8-157" fmla="*/ 4105371 w 4440349"/>
              <a:gd name="connsiteY8-158" fmla="*/ 3050795 h 3122232"/>
              <a:gd name="connsiteX9-159" fmla="*/ 1349471 w 4440349"/>
              <a:gd name="connsiteY9-160" fmla="*/ 3114295 h 3122232"/>
              <a:gd name="connsiteX0-161" fmla="*/ 1349471 w 4458328"/>
              <a:gd name="connsiteY0-162" fmla="*/ 3114295 h 3122232"/>
              <a:gd name="connsiteX1-163" fmla="*/ 142971 w 4458328"/>
              <a:gd name="connsiteY1-164" fmla="*/ 3025395 h 3122232"/>
              <a:gd name="connsiteX2-165" fmla="*/ 206471 w 4458328"/>
              <a:gd name="connsiteY2-166" fmla="*/ 2288795 h 3122232"/>
              <a:gd name="connsiteX3-167" fmla="*/ 1463771 w 4458328"/>
              <a:gd name="connsiteY3-168" fmla="*/ 332995 h 3122232"/>
              <a:gd name="connsiteX4-169" fmla="*/ 2314671 w 4458328"/>
              <a:gd name="connsiteY4-170" fmla="*/ 2795 h 3122232"/>
              <a:gd name="connsiteX5-171" fmla="*/ 3013171 w 4458328"/>
              <a:gd name="connsiteY5-172" fmla="*/ 294895 h 3122232"/>
              <a:gd name="connsiteX6-173" fmla="*/ 4029171 w 4458328"/>
              <a:gd name="connsiteY6-174" fmla="*/ 1920495 h 3122232"/>
              <a:gd name="connsiteX7-175" fmla="*/ 4384771 w 4458328"/>
              <a:gd name="connsiteY7-176" fmla="*/ 2733295 h 3122232"/>
              <a:gd name="connsiteX8-177" fmla="*/ 4105371 w 4458328"/>
              <a:gd name="connsiteY8-178" fmla="*/ 3050795 h 3122232"/>
              <a:gd name="connsiteX9-179" fmla="*/ 1349471 w 4458328"/>
              <a:gd name="connsiteY9-180" fmla="*/ 3114295 h 3122232"/>
              <a:gd name="connsiteX0-181" fmla="*/ 1349471 w 4458328"/>
              <a:gd name="connsiteY0-182" fmla="*/ 3114295 h 3122232"/>
              <a:gd name="connsiteX1-183" fmla="*/ 142971 w 4458328"/>
              <a:gd name="connsiteY1-184" fmla="*/ 3025395 h 3122232"/>
              <a:gd name="connsiteX2-185" fmla="*/ 206471 w 4458328"/>
              <a:gd name="connsiteY2-186" fmla="*/ 2288795 h 3122232"/>
              <a:gd name="connsiteX3-187" fmla="*/ 1463771 w 4458328"/>
              <a:gd name="connsiteY3-188" fmla="*/ 332995 h 3122232"/>
              <a:gd name="connsiteX4-189" fmla="*/ 2314671 w 4458328"/>
              <a:gd name="connsiteY4-190" fmla="*/ 2795 h 3122232"/>
              <a:gd name="connsiteX5-191" fmla="*/ 3013171 w 4458328"/>
              <a:gd name="connsiteY5-192" fmla="*/ 294895 h 3122232"/>
              <a:gd name="connsiteX6-193" fmla="*/ 4029171 w 4458328"/>
              <a:gd name="connsiteY6-194" fmla="*/ 1920495 h 3122232"/>
              <a:gd name="connsiteX7-195" fmla="*/ 4384771 w 4458328"/>
              <a:gd name="connsiteY7-196" fmla="*/ 2733295 h 3122232"/>
              <a:gd name="connsiteX8-197" fmla="*/ 4105371 w 4458328"/>
              <a:gd name="connsiteY8-198" fmla="*/ 3050795 h 3122232"/>
              <a:gd name="connsiteX9-199" fmla="*/ 1349471 w 4458328"/>
              <a:gd name="connsiteY9-200" fmla="*/ 3114295 h 3122232"/>
              <a:gd name="connsiteX0-201" fmla="*/ 1349471 w 4410706"/>
              <a:gd name="connsiteY0-202" fmla="*/ 3114295 h 3118165"/>
              <a:gd name="connsiteX1-203" fmla="*/ 142971 w 4410706"/>
              <a:gd name="connsiteY1-204" fmla="*/ 3025395 h 3118165"/>
              <a:gd name="connsiteX2-205" fmla="*/ 206471 w 4410706"/>
              <a:gd name="connsiteY2-206" fmla="*/ 2288795 h 3118165"/>
              <a:gd name="connsiteX3-207" fmla="*/ 1463771 w 4410706"/>
              <a:gd name="connsiteY3-208" fmla="*/ 332995 h 3118165"/>
              <a:gd name="connsiteX4-209" fmla="*/ 2314671 w 4410706"/>
              <a:gd name="connsiteY4-210" fmla="*/ 2795 h 3118165"/>
              <a:gd name="connsiteX5-211" fmla="*/ 3013171 w 4410706"/>
              <a:gd name="connsiteY5-212" fmla="*/ 294895 h 3118165"/>
              <a:gd name="connsiteX6-213" fmla="*/ 4029171 w 4410706"/>
              <a:gd name="connsiteY6-214" fmla="*/ 1920495 h 3118165"/>
              <a:gd name="connsiteX7-215" fmla="*/ 4384771 w 4410706"/>
              <a:gd name="connsiteY7-216" fmla="*/ 2733295 h 3118165"/>
              <a:gd name="connsiteX8-217" fmla="*/ 4105371 w 4410706"/>
              <a:gd name="connsiteY8-218" fmla="*/ 3050795 h 3118165"/>
              <a:gd name="connsiteX9-219" fmla="*/ 1349471 w 4410706"/>
              <a:gd name="connsiteY9-220" fmla="*/ 3114295 h 3118165"/>
              <a:gd name="connsiteX0-221" fmla="*/ 1349471 w 4410706"/>
              <a:gd name="connsiteY0-222" fmla="*/ 3024199 h 3028069"/>
              <a:gd name="connsiteX1-223" fmla="*/ 142971 w 4410706"/>
              <a:gd name="connsiteY1-224" fmla="*/ 2935299 h 3028069"/>
              <a:gd name="connsiteX2-225" fmla="*/ 206471 w 4410706"/>
              <a:gd name="connsiteY2-226" fmla="*/ 2198699 h 3028069"/>
              <a:gd name="connsiteX3-227" fmla="*/ 1463771 w 4410706"/>
              <a:gd name="connsiteY3-228" fmla="*/ 242899 h 3028069"/>
              <a:gd name="connsiteX4-229" fmla="*/ 3013171 w 4410706"/>
              <a:gd name="connsiteY4-230" fmla="*/ 204799 h 3028069"/>
              <a:gd name="connsiteX5-231" fmla="*/ 4029171 w 4410706"/>
              <a:gd name="connsiteY5-232" fmla="*/ 1830399 h 3028069"/>
              <a:gd name="connsiteX6-233" fmla="*/ 4384771 w 4410706"/>
              <a:gd name="connsiteY6-234" fmla="*/ 2643199 h 3028069"/>
              <a:gd name="connsiteX7-235" fmla="*/ 4105371 w 4410706"/>
              <a:gd name="connsiteY7-236" fmla="*/ 2960699 h 3028069"/>
              <a:gd name="connsiteX8-237" fmla="*/ 1349471 w 4410706"/>
              <a:gd name="connsiteY8-238" fmla="*/ 3024199 h 30280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410706" h="3028069">
                <a:moveTo>
                  <a:pt x="1349471" y="3024199"/>
                </a:moveTo>
                <a:cubicBezTo>
                  <a:pt x="949421" y="3007266"/>
                  <a:pt x="377921" y="3047482"/>
                  <a:pt x="142971" y="2935299"/>
                </a:cubicBezTo>
                <a:cubicBezTo>
                  <a:pt x="-91979" y="2823116"/>
                  <a:pt x="-13662" y="2647432"/>
                  <a:pt x="206471" y="2198699"/>
                </a:cubicBezTo>
                <a:cubicBezTo>
                  <a:pt x="426604" y="1749966"/>
                  <a:pt x="995988" y="575216"/>
                  <a:pt x="1463771" y="242899"/>
                </a:cubicBezTo>
                <a:cubicBezTo>
                  <a:pt x="1931554" y="-89418"/>
                  <a:pt x="2585604" y="-59784"/>
                  <a:pt x="3013171" y="204799"/>
                </a:cubicBezTo>
                <a:cubicBezTo>
                  <a:pt x="3440738" y="469382"/>
                  <a:pt x="3800571" y="1423999"/>
                  <a:pt x="4029171" y="1830399"/>
                </a:cubicBezTo>
                <a:cubicBezTo>
                  <a:pt x="4257771" y="2236799"/>
                  <a:pt x="4327621" y="2505616"/>
                  <a:pt x="4384771" y="2643199"/>
                </a:cubicBezTo>
                <a:cubicBezTo>
                  <a:pt x="4441921" y="2780782"/>
                  <a:pt x="4427104" y="2947999"/>
                  <a:pt x="4105371" y="2960699"/>
                </a:cubicBezTo>
                <a:cubicBezTo>
                  <a:pt x="3783638" y="2973399"/>
                  <a:pt x="2282921" y="3045366"/>
                  <a:pt x="1349471" y="3024199"/>
                </a:cubicBezTo>
                <a:close/>
              </a:path>
            </a:pathLst>
          </a:custGeom>
          <a:solidFill>
            <a:srgbClr val="1389A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49" name="Textbox 1"/>
          <p:cNvSpPr/>
          <p:nvPr/>
        </p:nvSpPr>
        <p:spPr>
          <a:xfrm>
            <a:off x="7804183" y="704338"/>
            <a:ext cx="992556" cy="516237"/>
          </a:xfrm>
          <a:prstGeom prst="rect">
            <a:avLst/>
          </a:prstGeom>
        </p:spPr>
        <p:txBody>
          <a:bodyPr wrap="square" lIns="89449" tIns="44710" rIns="89449" bIns="44710">
            <a:spAutoFit/>
          </a:bodyPr>
          <a:lstStyle/>
          <a:p>
            <a:pPr algn="just" defTabSz="670560">
              <a:lnSpc>
                <a:spcPct val="120000"/>
              </a:lnSpc>
            </a:pPr>
            <a:r>
              <a:rPr lang="en-US" sz="9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Leadership</a:t>
            </a:r>
          </a:p>
          <a:p>
            <a:pPr defTabSz="670560">
              <a:lnSpc>
                <a:spcPct val="120000"/>
              </a:lnSpc>
            </a:pPr>
            <a:r>
              <a:rPr lang="en-US" sz="700" dirty="0">
                <a:solidFill>
                  <a:srgbClr val="575757"/>
                </a:solidFill>
                <a:latin typeface="Source Sans Pro" panose="020B0503030403020204" pitchFamily="34" charset="0"/>
              </a:rPr>
              <a:t>Imperdiet iaculis, ipsum. Sed mauris. </a:t>
            </a:r>
          </a:p>
        </p:txBody>
      </p:sp>
      <p:sp>
        <p:nvSpPr>
          <p:cNvPr id="50" name="Textbox 1"/>
          <p:cNvSpPr/>
          <p:nvPr/>
        </p:nvSpPr>
        <p:spPr>
          <a:xfrm>
            <a:off x="7908850" y="1765757"/>
            <a:ext cx="992556" cy="516237"/>
          </a:xfrm>
          <a:prstGeom prst="rect">
            <a:avLst/>
          </a:prstGeom>
        </p:spPr>
        <p:txBody>
          <a:bodyPr wrap="square" lIns="89449" tIns="44710" rIns="89449" bIns="44710">
            <a:spAutoFit/>
          </a:bodyPr>
          <a:lstStyle/>
          <a:p>
            <a:pPr algn="just" defTabSz="670560">
              <a:lnSpc>
                <a:spcPct val="120000"/>
              </a:lnSpc>
            </a:pPr>
            <a:r>
              <a:rPr lang="en-US" sz="9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Responsibility</a:t>
            </a:r>
          </a:p>
          <a:p>
            <a:pPr defTabSz="670560">
              <a:lnSpc>
                <a:spcPct val="120000"/>
              </a:lnSpc>
            </a:pPr>
            <a:r>
              <a:rPr lang="en-US" sz="700" dirty="0">
                <a:solidFill>
                  <a:srgbClr val="575757"/>
                </a:solidFill>
                <a:latin typeface="Source Sans Pro" panose="020B0503030403020204" pitchFamily="34" charset="0"/>
              </a:rPr>
              <a:t>Imperdiet iaculis, ipsum. Sed  mauris. </a:t>
            </a:r>
          </a:p>
        </p:txBody>
      </p:sp>
      <p:sp>
        <p:nvSpPr>
          <p:cNvPr id="51" name="Textbox 1"/>
          <p:cNvSpPr/>
          <p:nvPr/>
        </p:nvSpPr>
        <p:spPr>
          <a:xfrm>
            <a:off x="4705162" y="1281993"/>
            <a:ext cx="992961" cy="516237"/>
          </a:xfrm>
          <a:prstGeom prst="rect">
            <a:avLst/>
          </a:prstGeom>
        </p:spPr>
        <p:txBody>
          <a:bodyPr wrap="square" lIns="89449" tIns="44710" rIns="89449" bIns="44710">
            <a:spAutoFit/>
          </a:bodyPr>
          <a:lstStyle/>
          <a:p>
            <a:pPr algn="r" defTabSz="670560">
              <a:lnSpc>
                <a:spcPct val="120000"/>
              </a:lnSpc>
            </a:pPr>
            <a:r>
              <a:rPr lang="en-US" sz="9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algn="r" defTabSz="670560">
              <a:lnSpc>
                <a:spcPct val="120000"/>
              </a:lnSpc>
            </a:pPr>
            <a:r>
              <a:rPr lang="en-US" sz="700" dirty="0">
                <a:solidFill>
                  <a:srgbClr val="575757"/>
                </a:solidFill>
                <a:latin typeface="Source Sans Pro" panose="020B0503030403020204" pitchFamily="34" charset="0"/>
              </a:rPr>
              <a:t>Imperdiet iaculis, ipsum. Sed  mauris. </a:t>
            </a:r>
          </a:p>
        </p:txBody>
      </p:sp>
      <p:sp>
        <p:nvSpPr>
          <p:cNvPr id="52" name="Textbox 1"/>
          <p:cNvSpPr/>
          <p:nvPr/>
        </p:nvSpPr>
        <p:spPr>
          <a:xfrm>
            <a:off x="4521373" y="2132252"/>
            <a:ext cx="992961" cy="516237"/>
          </a:xfrm>
          <a:prstGeom prst="rect">
            <a:avLst/>
          </a:prstGeom>
        </p:spPr>
        <p:txBody>
          <a:bodyPr wrap="square" lIns="89449" tIns="44710" rIns="89449" bIns="44710">
            <a:spAutoFit/>
          </a:bodyPr>
          <a:lstStyle/>
          <a:p>
            <a:pPr algn="r" defTabSz="670560">
              <a:lnSpc>
                <a:spcPct val="120000"/>
              </a:lnSpc>
            </a:pPr>
            <a:r>
              <a:rPr lang="en-US" sz="9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Teamwork</a:t>
            </a:r>
          </a:p>
          <a:p>
            <a:pPr algn="r" defTabSz="670560">
              <a:lnSpc>
                <a:spcPct val="120000"/>
              </a:lnSpc>
            </a:pPr>
            <a:r>
              <a:rPr lang="en-US" sz="700" dirty="0">
                <a:solidFill>
                  <a:srgbClr val="575757"/>
                </a:solidFill>
                <a:latin typeface="Source Sans Pro" panose="020B0503030403020204" pitchFamily="34" charset="0"/>
              </a:rPr>
              <a:t>Imperdiet iaculis, ipsum. Sed  mauris. </a:t>
            </a:r>
          </a:p>
        </p:txBody>
      </p:sp>
      <p:grpSp>
        <p:nvGrpSpPr>
          <p:cNvPr id="59" name="58 Grupo"/>
          <p:cNvGrpSpPr/>
          <p:nvPr/>
        </p:nvGrpSpPr>
        <p:grpSpPr>
          <a:xfrm>
            <a:off x="6346630" y="2566404"/>
            <a:ext cx="791863" cy="570312"/>
            <a:chOff x="17117614" y="6844537"/>
            <a:chExt cx="2111771" cy="1521008"/>
          </a:xfrm>
        </p:grpSpPr>
        <p:sp>
          <p:nvSpPr>
            <p:cNvPr id="35" name="34 Elipse"/>
            <p:cNvSpPr>
              <a:spLocks noChangeAspect="1"/>
            </p:cNvSpPr>
            <p:nvPr/>
          </p:nvSpPr>
          <p:spPr>
            <a:xfrm>
              <a:off x="18703091" y="7839250"/>
              <a:ext cx="526294" cy="526295"/>
            </a:xfrm>
            <a:prstGeom prst="ellipse">
              <a:avLst/>
            </a:prstGeom>
            <a:solidFill>
              <a:schemeClr val="bg1"/>
            </a:solidFill>
            <a:ln w="28575">
              <a:solidFill>
                <a:srgbClr val="138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sp>
          <p:nvSpPr>
            <p:cNvPr id="36" name="35 Elipse"/>
            <p:cNvSpPr>
              <a:spLocks noChangeAspect="1"/>
            </p:cNvSpPr>
            <p:nvPr/>
          </p:nvSpPr>
          <p:spPr>
            <a:xfrm>
              <a:off x="18740222" y="7580015"/>
              <a:ext cx="226204" cy="226204"/>
            </a:xfrm>
            <a:prstGeom prst="ellipse">
              <a:avLst/>
            </a:prstGeom>
            <a:solidFill>
              <a:schemeClr val="bg1"/>
            </a:solidFill>
            <a:ln w="28575">
              <a:solidFill>
                <a:srgbClr val="138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sp>
          <p:nvSpPr>
            <p:cNvPr id="37" name="36 Elipse"/>
            <p:cNvSpPr>
              <a:spLocks noChangeAspect="1"/>
            </p:cNvSpPr>
            <p:nvPr/>
          </p:nvSpPr>
          <p:spPr>
            <a:xfrm>
              <a:off x="19019872" y="7353849"/>
              <a:ext cx="149257" cy="149257"/>
            </a:xfrm>
            <a:prstGeom prst="ellipse">
              <a:avLst/>
            </a:prstGeom>
            <a:solidFill>
              <a:schemeClr val="bg1"/>
            </a:solidFill>
            <a:ln w="28575">
              <a:solidFill>
                <a:srgbClr val="138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sp>
          <p:nvSpPr>
            <p:cNvPr id="40" name="39 Elipse"/>
            <p:cNvSpPr>
              <a:spLocks noChangeAspect="1"/>
            </p:cNvSpPr>
            <p:nvPr/>
          </p:nvSpPr>
          <p:spPr>
            <a:xfrm>
              <a:off x="17117614" y="7898544"/>
              <a:ext cx="149257" cy="149257"/>
            </a:xfrm>
            <a:prstGeom prst="ellipse">
              <a:avLst/>
            </a:prstGeom>
            <a:solidFill>
              <a:schemeClr val="bg1"/>
            </a:solidFill>
            <a:ln w="28575">
              <a:solidFill>
                <a:srgbClr val="138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sp>
          <p:nvSpPr>
            <p:cNvPr id="41" name="40 Elipse"/>
            <p:cNvSpPr>
              <a:spLocks noChangeAspect="1"/>
            </p:cNvSpPr>
            <p:nvPr/>
          </p:nvSpPr>
          <p:spPr>
            <a:xfrm>
              <a:off x="17635869" y="8112060"/>
              <a:ext cx="226204" cy="226204"/>
            </a:xfrm>
            <a:prstGeom prst="ellipse">
              <a:avLst/>
            </a:prstGeom>
            <a:solidFill>
              <a:schemeClr val="bg1"/>
            </a:solidFill>
            <a:ln w="28575">
              <a:solidFill>
                <a:srgbClr val="138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sp>
          <p:nvSpPr>
            <p:cNvPr id="42" name="41 Elipse"/>
            <p:cNvSpPr>
              <a:spLocks noChangeAspect="1"/>
            </p:cNvSpPr>
            <p:nvPr/>
          </p:nvSpPr>
          <p:spPr>
            <a:xfrm>
              <a:off x="17718493" y="7391044"/>
              <a:ext cx="149257" cy="149257"/>
            </a:xfrm>
            <a:prstGeom prst="ellipse">
              <a:avLst/>
            </a:prstGeom>
            <a:solidFill>
              <a:schemeClr val="bg1"/>
            </a:solidFill>
            <a:ln w="28575">
              <a:solidFill>
                <a:srgbClr val="138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sp>
          <p:nvSpPr>
            <p:cNvPr id="54" name="53 Elipse"/>
            <p:cNvSpPr>
              <a:spLocks noChangeAspect="1"/>
            </p:cNvSpPr>
            <p:nvPr/>
          </p:nvSpPr>
          <p:spPr>
            <a:xfrm>
              <a:off x="17999465" y="6844537"/>
              <a:ext cx="226204" cy="226204"/>
            </a:xfrm>
            <a:prstGeom prst="ellipse">
              <a:avLst/>
            </a:prstGeom>
            <a:solidFill>
              <a:schemeClr val="bg1"/>
            </a:solidFill>
            <a:ln w="28575">
              <a:solidFill>
                <a:srgbClr val="138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2500"/>
                            </p:stCondLst>
                            <p:childTnLst>
                              <p:par>
                                <p:cTn id="37" presetID="12" presetClass="entr" presetSubtype="1"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500"/>
                                        <p:tgtEl>
                                          <p:spTgt spid="28"/>
                                        </p:tgtEl>
                                        <p:attrNameLst>
                                          <p:attrName>ppt_y</p:attrName>
                                        </p:attrNameLst>
                                      </p:cBhvr>
                                      <p:tavLst>
                                        <p:tav tm="0">
                                          <p:val>
                                            <p:strVal val="#ppt_y-#ppt_h*1.125000"/>
                                          </p:val>
                                        </p:tav>
                                        <p:tav tm="100000">
                                          <p:val>
                                            <p:strVal val="#ppt_y"/>
                                          </p:val>
                                        </p:tav>
                                      </p:tavLst>
                                    </p:anim>
                                    <p:animEffect transition="in" filter="wipe(down)">
                                      <p:cBhvr>
                                        <p:cTn id="40" dur="1500"/>
                                        <p:tgtEl>
                                          <p:spTgt spid="28"/>
                                        </p:tgtEl>
                                      </p:cBhvr>
                                    </p:animEffect>
                                  </p:childTnLst>
                                </p:cTn>
                              </p:par>
                              <p:par>
                                <p:cTn id="41" presetID="12" presetClass="entr" presetSubtype="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500"/>
                                        <p:tgtEl>
                                          <p:spTgt spid="20"/>
                                        </p:tgtEl>
                                        <p:attrNameLst>
                                          <p:attrName>ppt_y</p:attrName>
                                        </p:attrNameLst>
                                      </p:cBhvr>
                                      <p:tavLst>
                                        <p:tav tm="0">
                                          <p:val>
                                            <p:strVal val="#ppt_y-#ppt_h*1.125000"/>
                                          </p:val>
                                        </p:tav>
                                        <p:tav tm="100000">
                                          <p:val>
                                            <p:strVal val="#ppt_y"/>
                                          </p:val>
                                        </p:tav>
                                      </p:tavLst>
                                    </p:anim>
                                    <p:animEffect transition="in" filter="wipe(down)">
                                      <p:cBhvr>
                                        <p:cTn id="44" dur="1500"/>
                                        <p:tgtEl>
                                          <p:spTgt spid="20"/>
                                        </p:tgtEl>
                                      </p:cBhvr>
                                    </p:animEffect>
                                  </p:childTnLst>
                                </p:cTn>
                              </p:par>
                              <p:par>
                                <p:cTn id="45" presetID="12" presetClass="entr" presetSubtype="1"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500"/>
                                        <p:tgtEl>
                                          <p:spTgt spid="5"/>
                                        </p:tgtEl>
                                        <p:attrNameLst>
                                          <p:attrName>ppt_y</p:attrName>
                                        </p:attrNameLst>
                                      </p:cBhvr>
                                      <p:tavLst>
                                        <p:tav tm="0">
                                          <p:val>
                                            <p:strVal val="#ppt_y-#ppt_h*1.125000"/>
                                          </p:val>
                                        </p:tav>
                                        <p:tav tm="100000">
                                          <p:val>
                                            <p:strVal val="#ppt_y"/>
                                          </p:val>
                                        </p:tav>
                                      </p:tavLst>
                                    </p:anim>
                                    <p:animEffect transition="in" filter="wipe(down)">
                                      <p:cBhvr>
                                        <p:cTn id="48" dur="1500"/>
                                        <p:tgtEl>
                                          <p:spTgt spid="5"/>
                                        </p:tgtEl>
                                      </p:cBhvr>
                                    </p:animEffect>
                                  </p:childTnLst>
                                </p:cTn>
                              </p:par>
                              <p:par>
                                <p:cTn id="49" presetID="12" presetClass="entr" presetSubtype="1"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500"/>
                                        <p:tgtEl>
                                          <p:spTgt spid="24"/>
                                        </p:tgtEl>
                                        <p:attrNameLst>
                                          <p:attrName>ppt_y</p:attrName>
                                        </p:attrNameLst>
                                      </p:cBhvr>
                                      <p:tavLst>
                                        <p:tav tm="0">
                                          <p:val>
                                            <p:strVal val="#ppt_y-#ppt_h*1.125000"/>
                                          </p:val>
                                        </p:tav>
                                        <p:tav tm="100000">
                                          <p:val>
                                            <p:strVal val="#ppt_y"/>
                                          </p:val>
                                        </p:tav>
                                      </p:tavLst>
                                    </p:anim>
                                    <p:animEffect transition="in" filter="wipe(down)">
                                      <p:cBhvr>
                                        <p:cTn id="52" dur="1500"/>
                                        <p:tgtEl>
                                          <p:spTgt spid="24"/>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75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75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nodeType="withEffect">
                                  <p:stCondLst>
                                    <p:cond delay="50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3" grpId="0" animBg="1"/>
      <p:bldP spid="9" grpId="0"/>
      <p:bldP spid="10" grpId="0" animBg="1"/>
      <p:bldP spid="11" grpId="0"/>
      <p:bldP spid="12" grpId="0" animBg="1"/>
      <p:bldP spid="13" grpId="0"/>
      <p:bldP spid="14" grpId="0" animBg="1"/>
      <p:bldP spid="16" grpId="0"/>
      <p:bldP spid="17" grpId="0" animBg="1"/>
      <p:bldP spid="19" grpId="0"/>
      <p:bldP spid="34" grpId="0" animBg="1"/>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err="1" smtClean="0"/>
              <a:t>Our</a:t>
            </a:r>
            <a:r>
              <a:rPr lang="es-MX" dirty="0" smtClean="0"/>
              <a:t> </a:t>
            </a:r>
            <a:r>
              <a:rPr lang="es-MX" dirty="0" err="1" smtClean="0"/>
              <a:t>Results</a:t>
            </a:r>
            <a:endParaRPr lang="es-SV" dirty="0"/>
          </a:p>
        </p:txBody>
      </p:sp>
      <p:sp>
        <p:nvSpPr>
          <p:cNvPr id="3" name="2 Subtítulo"/>
          <p:cNvSpPr>
            <a:spLocks noGrp="1"/>
          </p:cNvSpPr>
          <p:nvPr>
            <p:ph type="subTitle" idx="1"/>
          </p:nvPr>
        </p:nvSpPr>
        <p:spPr/>
        <p:txBody>
          <a:bodyPr/>
          <a:lstStyle/>
          <a:p>
            <a:r>
              <a:rPr lang="es-SV" dirty="0">
                <a:solidFill>
                  <a:srgbClr val="797979"/>
                </a:solidFill>
              </a:rPr>
              <a:t>Professional PowerPoint </a:t>
            </a:r>
            <a:r>
              <a:rPr lang="es-SV" dirty="0" err="1" smtClean="0">
                <a:solidFill>
                  <a:srgbClr val="797979"/>
                </a:solidFill>
              </a:rPr>
              <a:t>template</a:t>
            </a:r>
            <a:endParaRPr lang="es-SV" dirty="0">
              <a:solidFill>
                <a:srgbClr val="797979"/>
              </a:solidFill>
            </a:endParaRPr>
          </a:p>
        </p:txBody>
      </p:sp>
      <p:sp>
        <p:nvSpPr>
          <p:cNvPr id="71" name="70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72" name="71 Marcador de número de diapositiva"/>
          <p:cNvSpPr>
            <a:spLocks noGrp="1"/>
          </p:cNvSpPr>
          <p:nvPr>
            <p:ph type="sldNum" sz="quarter" idx="12"/>
          </p:nvPr>
        </p:nvSpPr>
        <p:spPr/>
        <p:txBody>
          <a:bodyPr/>
          <a:lstStyle/>
          <a:p>
            <a:fld id="{FF439014-E629-42E3-A58B-61A0F1C8CFFE}" type="slidenum">
              <a:rPr smtClean="0">
                <a:solidFill>
                  <a:srgbClr val="1F1F1F"/>
                </a:solidFill>
              </a:rPr>
              <a:t>22</a:t>
            </a:fld>
            <a:endParaRPr>
              <a:solidFill>
                <a:srgbClr val="1F1F1F"/>
              </a:solidFill>
            </a:endParaRPr>
          </a:p>
        </p:txBody>
      </p:sp>
      <p:cxnSp>
        <p:nvCxnSpPr>
          <p:cNvPr id="5" name="Title Line"/>
          <p:cNvCxnSpPr/>
          <p:nvPr/>
        </p:nvCxnSpPr>
        <p:spPr>
          <a:xfrm flipV="1">
            <a:off x="4200185" y="2310801"/>
            <a:ext cx="4067062" cy="5078"/>
          </a:xfrm>
          <a:prstGeom prst="line">
            <a:avLst/>
          </a:prstGeom>
          <a:solidFill>
            <a:schemeClr val="tx1"/>
          </a:solidFill>
          <a:ln w="12700">
            <a:solidFill>
              <a:schemeClr val="tx2">
                <a:lumMod val="90000"/>
                <a:lumOff val="10000"/>
              </a:schemeClr>
            </a:solidFill>
            <a:headEnd type="none" w="med" len="med"/>
            <a:tailEnd type="none" w="med" len="med"/>
          </a:ln>
        </p:spPr>
      </p:cxnSp>
      <p:sp>
        <p:nvSpPr>
          <p:cNvPr id="6" name="5 Rectángulo redondeado"/>
          <p:cNvSpPr/>
          <p:nvPr/>
        </p:nvSpPr>
        <p:spPr>
          <a:xfrm>
            <a:off x="4613818" y="1782596"/>
            <a:ext cx="207249" cy="60249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7" name="6 Rectángulo redondeado"/>
          <p:cNvSpPr/>
          <p:nvPr/>
        </p:nvSpPr>
        <p:spPr>
          <a:xfrm>
            <a:off x="4887900" y="1605358"/>
            <a:ext cx="207249" cy="77973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8" name="7 Rectángulo redondeado"/>
          <p:cNvSpPr/>
          <p:nvPr/>
        </p:nvSpPr>
        <p:spPr>
          <a:xfrm>
            <a:off x="4339736" y="1891665"/>
            <a:ext cx="207249" cy="49342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13" name="12 Rectángulo redondeado"/>
          <p:cNvSpPr/>
          <p:nvPr/>
        </p:nvSpPr>
        <p:spPr>
          <a:xfrm>
            <a:off x="5643240" y="1782596"/>
            <a:ext cx="207249" cy="60249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14" name="13 Rectángulo redondeado"/>
          <p:cNvSpPr/>
          <p:nvPr/>
        </p:nvSpPr>
        <p:spPr>
          <a:xfrm>
            <a:off x="5917322" y="1782596"/>
            <a:ext cx="207249" cy="60249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15" name="14 Rectángulo redondeado"/>
          <p:cNvSpPr/>
          <p:nvPr/>
        </p:nvSpPr>
        <p:spPr>
          <a:xfrm>
            <a:off x="5369156" y="1672203"/>
            <a:ext cx="207249" cy="71289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25" name="24 Rectángulo redondeado"/>
          <p:cNvSpPr/>
          <p:nvPr/>
        </p:nvSpPr>
        <p:spPr>
          <a:xfrm>
            <a:off x="6672662" y="1554078"/>
            <a:ext cx="207249" cy="83101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26" name="25 Rectángulo redondeado"/>
          <p:cNvSpPr/>
          <p:nvPr/>
        </p:nvSpPr>
        <p:spPr>
          <a:xfrm>
            <a:off x="6946745" y="1969646"/>
            <a:ext cx="207249" cy="41550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27" name="26 Rectángulo redondeado"/>
          <p:cNvSpPr/>
          <p:nvPr/>
        </p:nvSpPr>
        <p:spPr>
          <a:xfrm>
            <a:off x="6398578" y="1705952"/>
            <a:ext cx="207249" cy="67914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33" name="32 Rectángulo redondeado"/>
          <p:cNvSpPr/>
          <p:nvPr/>
        </p:nvSpPr>
        <p:spPr>
          <a:xfrm>
            <a:off x="7697738" y="1672203"/>
            <a:ext cx="207249" cy="71289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34" name="33 Rectángulo redondeado"/>
          <p:cNvSpPr/>
          <p:nvPr/>
        </p:nvSpPr>
        <p:spPr>
          <a:xfrm>
            <a:off x="7971821" y="1435955"/>
            <a:ext cx="207249" cy="94913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35" name="34 Rectángulo redondeado"/>
          <p:cNvSpPr/>
          <p:nvPr/>
        </p:nvSpPr>
        <p:spPr>
          <a:xfrm>
            <a:off x="7423657" y="1782656"/>
            <a:ext cx="207249" cy="6024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53" name="87 Rectángulo"/>
          <p:cNvSpPr/>
          <p:nvPr/>
        </p:nvSpPr>
        <p:spPr>
          <a:xfrm>
            <a:off x="7630904" y="2532883"/>
            <a:ext cx="312681" cy="207707"/>
          </a:xfrm>
          <a:prstGeom prst="rect">
            <a:avLst/>
          </a:prstGeom>
        </p:spPr>
        <p:txBody>
          <a:bodyPr wrap="square" lIns="0" tIns="33559" rIns="0" bIns="33559">
            <a:spAutoFit/>
          </a:bodyPr>
          <a:lstStyle/>
          <a:p>
            <a:pPr marL="0" lvl="1" algn="ctr" defTabSz="894080"/>
            <a:r>
              <a:rPr lang="en-US" sz="9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Q4</a:t>
            </a:r>
          </a:p>
        </p:txBody>
      </p:sp>
      <p:sp>
        <p:nvSpPr>
          <p:cNvPr id="54" name="87 Rectángulo"/>
          <p:cNvSpPr/>
          <p:nvPr/>
        </p:nvSpPr>
        <p:spPr>
          <a:xfrm>
            <a:off x="6607637" y="2532883"/>
            <a:ext cx="312681" cy="207707"/>
          </a:xfrm>
          <a:prstGeom prst="rect">
            <a:avLst/>
          </a:prstGeom>
        </p:spPr>
        <p:txBody>
          <a:bodyPr wrap="square" lIns="0" tIns="33559" rIns="0" bIns="33559">
            <a:spAutoFit/>
          </a:bodyPr>
          <a:lstStyle/>
          <a:p>
            <a:pPr marL="0" lvl="1" algn="ctr" defTabSz="894080"/>
            <a:r>
              <a:rPr lang="en-US" sz="9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Q3</a:t>
            </a:r>
          </a:p>
        </p:txBody>
      </p:sp>
      <p:sp>
        <p:nvSpPr>
          <p:cNvPr id="55" name="87 Rectángulo"/>
          <p:cNvSpPr/>
          <p:nvPr/>
        </p:nvSpPr>
        <p:spPr>
          <a:xfrm>
            <a:off x="5584368" y="2532883"/>
            <a:ext cx="312681" cy="207707"/>
          </a:xfrm>
          <a:prstGeom prst="rect">
            <a:avLst/>
          </a:prstGeom>
        </p:spPr>
        <p:txBody>
          <a:bodyPr wrap="square" lIns="0" tIns="33559" rIns="0" bIns="33559">
            <a:spAutoFit/>
          </a:bodyPr>
          <a:lstStyle/>
          <a:p>
            <a:pPr marL="0" lvl="1" algn="ctr" defTabSz="894080"/>
            <a:r>
              <a:rPr lang="en-US" sz="9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Q2</a:t>
            </a:r>
          </a:p>
        </p:txBody>
      </p:sp>
      <p:sp>
        <p:nvSpPr>
          <p:cNvPr id="56" name="87 Rectángulo"/>
          <p:cNvSpPr/>
          <p:nvPr/>
        </p:nvSpPr>
        <p:spPr>
          <a:xfrm>
            <a:off x="4561102" y="2532883"/>
            <a:ext cx="312681" cy="207707"/>
          </a:xfrm>
          <a:prstGeom prst="rect">
            <a:avLst/>
          </a:prstGeom>
        </p:spPr>
        <p:txBody>
          <a:bodyPr wrap="square" lIns="0" tIns="33559" rIns="0" bIns="33559">
            <a:spAutoFit/>
          </a:bodyPr>
          <a:lstStyle/>
          <a:p>
            <a:pPr marL="0" lvl="1" algn="ctr" defTabSz="894080"/>
            <a:r>
              <a:rPr lang="en-US" sz="9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Q1</a:t>
            </a:r>
          </a:p>
        </p:txBody>
      </p:sp>
      <p:sp>
        <p:nvSpPr>
          <p:cNvPr id="57" name="Rectángulo 49"/>
          <p:cNvSpPr/>
          <p:nvPr/>
        </p:nvSpPr>
        <p:spPr>
          <a:xfrm>
            <a:off x="4200185" y="2916760"/>
            <a:ext cx="4067062" cy="653460"/>
          </a:xfrm>
          <a:prstGeom prst="rect">
            <a:avLst/>
          </a:prstGeom>
        </p:spPr>
        <p:txBody>
          <a:bodyPr wrap="square" lIns="33857" tIns="16900" rIns="33857" bIns="16900">
            <a:spAutoFit/>
          </a:bodyPr>
          <a:lstStyle/>
          <a:p>
            <a:pPr algn="just" defTabSz="894080">
              <a:lnSpc>
                <a:spcPct val="150000"/>
              </a:lnSpc>
            </a:pPr>
            <a:r>
              <a:rPr lang="en-US" sz="9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Lorem Ipsum Penatibus</a:t>
            </a:r>
          </a:p>
          <a:p>
            <a:pPr algn="just" defTabSz="894080">
              <a:lnSpc>
                <a:spcPct val="125000"/>
              </a:lnSpc>
            </a:pPr>
            <a:r>
              <a:rPr lang="en-US" sz="700" dirty="0">
                <a:solidFill>
                  <a:srgbClr val="575757"/>
                </a:solidFill>
                <a:latin typeface="Source Sans Pro" panose="020B0503030403020204" pitchFamily="34" charset="0"/>
              </a:rPr>
              <a:t>Imperdiet iaculis, ipsum. Sed aliquam ultrices mauris. Integer ante arcu, accumsan a, consectetuer eget, posuere ut, aliquam ultrices mauris. Duis arcu tortor, suscipit eget, imperdiet nec, imperdiet iaculis, ipsum. Sed aliquam ultrices mauris. Integer ante arcu, accumsan a, consectetuer eget, posuere ut, mauris.</a:t>
            </a:r>
          </a:p>
        </p:txBody>
      </p:sp>
      <p:sp>
        <p:nvSpPr>
          <p:cNvPr id="58" name="Freeform 263"/>
          <p:cNvSpPr/>
          <p:nvPr/>
        </p:nvSpPr>
        <p:spPr bwMode="auto">
          <a:xfrm>
            <a:off x="2059511" y="1288895"/>
            <a:ext cx="1325877" cy="1605566"/>
          </a:xfrm>
          <a:custGeom>
            <a:avLst/>
            <a:gdLst>
              <a:gd name="T0" fmla="*/ 4 w 1092"/>
              <a:gd name="T1" fmla="*/ 0 h 1319"/>
              <a:gd name="T2" fmla="*/ 124 w 1092"/>
              <a:gd name="T3" fmla="*/ 13 h 1319"/>
              <a:gd name="T4" fmla="*/ 238 w 1092"/>
              <a:gd name="T5" fmla="*/ 37 h 1319"/>
              <a:gd name="T6" fmla="*/ 348 w 1092"/>
              <a:gd name="T7" fmla="*/ 72 h 1319"/>
              <a:gd name="T8" fmla="*/ 454 w 1092"/>
              <a:gd name="T9" fmla="*/ 119 h 1319"/>
              <a:gd name="T10" fmla="*/ 554 w 1092"/>
              <a:gd name="T11" fmla="*/ 174 h 1319"/>
              <a:gd name="T12" fmla="*/ 646 w 1092"/>
              <a:gd name="T13" fmla="*/ 241 h 1319"/>
              <a:gd name="T14" fmla="*/ 732 w 1092"/>
              <a:gd name="T15" fmla="*/ 314 h 1319"/>
              <a:gd name="T16" fmla="*/ 811 w 1092"/>
              <a:gd name="T17" fmla="*/ 396 h 1319"/>
              <a:gd name="T18" fmla="*/ 880 w 1092"/>
              <a:gd name="T19" fmla="*/ 487 h 1319"/>
              <a:gd name="T20" fmla="*/ 941 w 1092"/>
              <a:gd name="T21" fmla="*/ 583 h 1319"/>
              <a:gd name="T22" fmla="*/ 994 w 1092"/>
              <a:gd name="T23" fmla="*/ 685 h 1319"/>
              <a:gd name="T24" fmla="*/ 1035 w 1092"/>
              <a:gd name="T25" fmla="*/ 791 h 1319"/>
              <a:gd name="T26" fmla="*/ 1064 w 1092"/>
              <a:gd name="T27" fmla="*/ 905 h 1319"/>
              <a:gd name="T28" fmla="*/ 1084 w 1092"/>
              <a:gd name="T29" fmla="*/ 1021 h 1319"/>
              <a:gd name="T30" fmla="*/ 1092 w 1092"/>
              <a:gd name="T31" fmla="*/ 1142 h 1319"/>
              <a:gd name="T32" fmla="*/ 768 w 1092"/>
              <a:gd name="T33" fmla="*/ 1319 h 1319"/>
              <a:gd name="T34" fmla="*/ 442 w 1092"/>
              <a:gd name="T35" fmla="*/ 1142 h 1319"/>
              <a:gd name="T36" fmla="*/ 436 w 1092"/>
              <a:gd name="T37" fmla="*/ 1068 h 1319"/>
              <a:gd name="T38" fmla="*/ 418 w 1092"/>
              <a:gd name="T39" fmla="*/ 995 h 1319"/>
              <a:gd name="T40" fmla="*/ 391 w 1092"/>
              <a:gd name="T41" fmla="*/ 930 h 1319"/>
              <a:gd name="T42" fmla="*/ 355 w 1092"/>
              <a:gd name="T43" fmla="*/ 868 h 1319"/>
              <a:gd name="T44" fmla="*/ 312 w 1092"/>
              <a:gd name="T45" fmla="*/ 813 h 1319"/>
              <a:gd name="T46" fmla="*/ 261 w 1092"/>
              <a:gd name="T47" fmla="*/ 764 h 1319"/>
              <a:gd name="T48" fmla="*/ 204 w 1092"/>
              <a:gd name="T49" fmla="*/ 722 h 1319"/>
              <a:gd name="T50" fmla="*/ 141 w 1092"/>
              <a:gd name="T51" fmla="*/ 689 h 1319"/>
              <a:gd name="T52" fmla="*/ 73 w 1092"/>
              <a:gd name="T53" fmla="*/ 665 h 1319"/>
              <a:gd name="T54" fmla="*/ 0 w 1092"/>
              <a:gd name="T55" fmla="*/ 652 h 1319"/>
              <a:gd name="T56" fmla="*/ 181 w 1092"/>
              <a:gd name="T57" fmla="*/ 320 h 1319"/>
              <a:gd name="T58" fmla="*/ 4 w 1092"/>
              <a:gd name="T59"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2" h="1319">
                <a:moveTo>
                  <a:pt x="4" y="0"/>
                </a:moveTo>
                <a:lnTo>
                  <a:pt x="124" y="13"/>
                </a:lnTo>
                <a:lnTo>
                  <a:pt x="238" y="37"/>
                </a:lnTo>
                <a:lnTo>
                  <a:pt x="348" y="72"/>
                </a:lnTo>
                <a:lnTo>
                  <a:pt x="454" y="119"/>
                </a:lnTo>
                <a:lnTo>
                  <a:pt x="554" y="174"/>
                </a:lnTo>
                <a:lnTo>
                  <a:pt x="646" y="241"/>
                </a:lnTo>
                <a:lnTo>
                  <a:pt x="732" y="314"/>
                </a:lnTo>
                <a:lnTo>
                  <a:pt x="811" y="396"/>
                </a:lnTo>
                <a:lnTo>
                  <a:pt x="880" y="487"/>
                </a:lnTo>
                <a:lnTo>
                  <a:pt x="941" y="583"/>
                </a:lnTo>
                <a:lnTo>
                  <a:pt x="994" y="685"/>
                </a:lnTo>
                <a:lnTo>
                  <a:pt x="1035" y="791"/>
                </a:lnTo>
                <a:lnTo>
                  <a:pt x="1064" y="905"/>
                </a:lnTo>
                <a:lnTo>
                  <a:pt x="1084" y="1021"/>
                </a:lnTo>
                <a:lnTo>
                  <a:pt x="1092" y="1142"/>
                </a:lnTo>
                <a:lnTo>
                  <a:pt x="768" y="1319"/>
                </a:lnTo>
                <a:lnTo>
                  <a:pt x="442" y="1142"/>
                </a:lnTo>
                <a:lnTo>
                  <a:pt x="436" y="1068"/>
                </a:lnTo>
                <a:lnTo>
                  <a:pt x="418" y="995"/>
                </a:lnTo>
                <a:lnTo>
                  <a:pt x="391" y="930"/>
                </a:lnTo>
                <a:lnTo>
                  <a:pt x="355" y="868"/>
                </a:lnTo>
                <a:lnTo>
                  <a:pt x="312" y="813"/>
                </a:lnTo>
                <a:lnTo>
                  <a:pt x="261" y="764"/>
                </a:lnTo>
                <a:lnTo>
                  <a:pt x="204" y="722"/>
                </a:lnTo>
                <a:lnTo>
                  <a:pt x="141" y="689"/>
                </a:lnTo>
                <a:lnTo>
                  <a:pt x="73" y="665"/>
                </a:lnTo>
                <a:lnTo>
                  <a:pt x="0" y="652"/>
                </a:lnTo>
                <a:lnTo>
                  <a:pt x="181" y="320"/>
                </a:lnTo>
                <a:lnTo>
                  <a:pt x="4" y="0"/>
                </a:lnTo>
                <a:close/>
              </a:path>
            </a:pathLst>
          </a:custGeom>
          <a:solidFill>
            <a:schemeClr val="accent4"/>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59" name="Freeform 264"/>
          <p:cNvSpPr/>
          <p:nvPr/>
        </p:nvSpPr>
        <p:spPr bwMode="auto">
          <a:xfrm>
            <a:off x="585236" y="1286464"/>
            <a:ext cx="1605647" cy="1325809"/>
          </a:xfrm>
          <a:custGeom>
            <a:avLst/>
            <a:gdLst>
              <a:gd name="T0" fmla="*/ 1143 w 1320"/>
              <a:gd name="T1" fmla="*/ 0 h 1090"/>
              <a:gd name="T2" fmla="*/ 1320 w 1320"/>
              <a:gd name="T3" fmla="*/ 322 h 1090"/>
              <a:gd name="T4" fmla="*/ 1141 w 1320"/>
              <a:gd name="T5" fmla="*/ 650 h 1090"/>
              <a:gd name="T6" fmla="*/ 1067 w 1320"/>
              <a:gd name="T7" fmla="*/ 656 h 1090"/>
              <a:gd name="T8" fmla="*/ 996 w 1320"/>
              <a:gd name="T9" fmla="*/ 673 h 1090"/>
              <a:gd name="T10" fmla="*/ 929 w 1320"/>
              <a:gd name="T11" fmla="*/ 699 h 1090"/>
              <a:gd name="T12" fmla="*/ 868 w 1320"/>
              <a:gd name="T13" fmla="*/ 736 h 1090"/>
              <a:gd name="T14" fmla="*/ 813 w 1320"/>
              <a:gd name="T15" fmla="*/ 779 h 1090"/>
              <a:gd name="T16" fmla="*/ 764 w 1320"/>
              <a:gd name="T17" fmla="*/ 830 h 1090"/>
              <a:gd name="T18" fmla="*/ 723 w 1320"/>
              <a:gd name="T19" fmla="*/ 887 h 1090"/>
              <a:gd name="T20" fmla="*/ 690 w 1320"/>
              <a:gd name="T21" fmla="*/ 950 h 1090"/>
              <a:gd name="T22" fmla="*/ 666 w 1320"/>
              <a:gd name="T23" fmla="*/ 1019 h 1090"/>
              <a:gd name="T24" fmla="*/ 650 w 1320"/>
              <a:gd name="T25" fmla="*/ 1090 h 1090"/>
              <a:gd name="T26" fmla="*/ 321 w 1320"/>
              <a:gd name="T27" fmla="*/ 911 h 1090"/>
              <a:gd name="T28" fmla="*/ 0 w 1320"/>
              <a:gd name="T29" fmla="*/ 1088 h 1090"/>
              <a:gd name="T30" fmla="*/ 12 w 1320"/>
              <a:gd name="T31" fmla="*/ 968 h 1090"/>
              <a:gd name="T32" fmla="*/ 38 w 1320"/>
              <a:gd name="T33" fmla="*/ 852 h 1090"/>
              <a:gd name="T34" fmla="*/ 73 w 1320"/>
              <a:gd name="T35" fmla="*/ 742 h 1090"/>
              <a:gd name="T36" fmla="*/ 120 w 1320"/>
              <a:gd name="T37" fmla="*/ 638 h 1090"/>
              <a:gd name="T38" fmla="*/ 175 w 1320"/>
              <a:gd name="T39" fmla="*/ 538 h 1090"/>
              <a:gd name="T40" fmla="*/ 242 w 1320"/>
              <a:gd name="T41" fmla="*/ 445 h 1090"/>
              <a:gd name="T42" fmla="*/ 315 w 1320"/>
              <a:gd name="T43" fmla="*/ 359 h 1090"/>
              <a:gd name="T44" fmla="*/ 397 w 1320"/>
              <a:gd name="T45" fmla="*/ 280 h 1090"/>
              <a:gd name="T46" fmla="*/ 485 w 1320"/>
              <a:gd name="T47" fmla="*/ 210 h 1090"/>
              <a:gd name="T48" fmla="*/ 582 w 1320"/>
              <a:gd name="T49" fmla="*/ 149 h 1090"/>
              <a:gd name="T50" fmla="*/ 684 w 1320"/>
              <a:gd name="T51" fmla="*/ 98 h 1090"/>
              <a:gd name="T52" fmla="*/ 792 w 1320"/>
              <a:gd name="T53" fmla="*/ 57 h 1090"/>
              <a:gd name="T54" fmla="*/ 906 w 1320"/>
              <a:gd name="T55" fmla="*/ 27 h 1090"/>
              <a:gd name="T56" fmla="*/ 1022 w 1320"/>
              <a:gd name="T57" fmla="*/ 8 h 1090"/>
              <a:gd name="T58" fmla="*/ 1143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1143" y="0"/>
                </a:moveTo>
                <a:lnTo>
                  <a:pt x="1320" y="322"/>
                </a:lnTo>
                <a:lnTo>
                  <a:pt x="1141" y="650"/>
                </a:lnTo>
                <a:lnTo>
                  <a:pt x="1067" y="656"/>
                </a:lnTo>
                <a:lnTo>
                  <a:pt x="996" y="673"/>
                </a:lnTo>
                <a:lnTo>
                  <a:pt x="929" y="699"/>
                </a:lnTo>
                <a:lnTo>
                  <a:pt x="868" y="736"/>
                </a:lnTo>
                <a:lnTo>
                  <a:pt x="813" y="779"/>
                </a:lnTo>
                <a:lnTo>
                  <a:pt x="764" y="830"/>
                </a:lnTo>
                <a:lnTo>
                  <a:pt x="723" y="887"/>
                </a:lnTo>
                <a:lnTo>
                  <a:pt x="690" y="950"/>
                </a:lnTo>
                <a:lnTo>
                  <a:pt x="666" y="1019"/>
                </a:lnTo>
                <a:lnTo>
                  <a:pt x="650" y="1090"/>
                </a:lnTo>
                <a:lnTo>
                  <a:pt x="321" y="911"/>
                </a:lnTo>
                <a:lnTo>
                  <a:pt x="0" y="1088"/>
                </a:lnTo>
                <a:lnTo>
                  <a:pt x="12" y="968"/>
                </a:lnTo>
                <a:lnTo>
                  <a:pt x="38" y="852"/>
                </a:lnTo>
                <a:lnTo>
                  <a:pt x="73" y="742"/>
                </a:lnTo>
                <a:lnTo>
                  <a:pt x="120" y="638"/>
                </a:lnTo>
                <a:lnTo>
                  <a:pt x="175" y="538"/>
                </a:lnTo>
                <a:lnTo>
                  <a:pt x="242" y="445"/>
                </a:lnTo>
                <a:lnTo>
                  <a:pt x="315" y="359"/>
                </a:lnTo>
                <a:lnTo>
                  <a:pt x="397" y="280"/>
                </a:lnTo>
                <a:lnTo>
                  <a:pt x="485" y="210"/>
                </a:lnTo>
                <a:lnTo>
                  <a:pt x="582" y="149"/>
                </a:lnTo>
                <a:lnTo>
                  <a:pt x="684" y="98"/>
                </a:lnTo>
                <a:lnTo>
                  <a:pt x="792" y="57"/>
                </a:lnTo>
                <a:lnTo>
                  <a:pt x="906" y="27"/>
                </a:lnTo>
                <a:lnTo>
                  <a:pt x="1022" y="8"/>
                </a:lnTo>
                <a:lnTo>
                  <a:pt x="1143" y="0"/>
                </a:lnTo>
                <a:close/>
              </a:path>
            </a:pathLst>
          </a:custGeom>
          <a:solidFill>
            <a:schemeClr val="accent2"/>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60" name="Freeform 265"/>
          <p:cNvSpPr/>
          <p:nvPr/>
        </p:nvSpPr>
        <p:spPr bwMode="auto">
          <a:xfrm>
            <a:off x="1779740" y="2765529"/>
            <a:ext cx="1603216" cy="1325809"/>
          </a:xfrm>
          <a:custGeom>
            <a:avLst/>
            <a:gdLst>
              <a:gd name="T0" fmla="*/ 668 w 1320"/>
              <a:gd name="T1" fmla="*/ 0 h 1090"/>
              <a:gd name="T2" fmla="*/ 1000 w 1320"/>
              <a:gd name="T3" fmla="*/ 179 h 1090"/>
              <a:gd name="T4" fmla="*/ 1320 w 1320"/>
              <a:gd name="T5" fmla="*/ 2 h 1090"/>
              <a:gd name="T6" fmla="*/ 1306 w 1320"/>
              <a:gd name="T7" fmla="*/ 122 h 1090"/>
              <a:gd name="T8" fmla="*/ 1283 w 1320"/>
              <a:gd name="T9" fmla="*/ 236 h 1090"/>
              <a:gd name="T10" fmla="*/ 1245 w 1320"/>
              <a:gd name="T11" fmla="*/ 348 h 1090"/>
              <a:gd name="T12" fmla="*/ 1200 w 1320"/>
              <a:gd name="T13" fmla="*/ 452 h 1090"/>
              <a:gd name="T14" fmla="*/ 1143 w 1320"/>
              <a:gd name="T15" fmla="*/ 552 h 1090"/>
              <a:gd name="T16" fmla="*/ 1078 w 1320"/>
              <a:gd name="T17" fmla="*/ 644 h 1090"/>
              <a:gd name="T18" fmla="*/ 1004 w 1320"/>
              <a:gd name="T19" fmla="*/ 731 h 1090"/>
              <a:gd name="T20" fmla="*/ 923 w 1320"/>
              <a:gd name="T21" fmla="*/ 809 h 1090"/>
              <a:gd name="T22" fmla="*/ 833 w 1320"/>
              <a:gd name="T23" fmla="*/ 878 h 1090"/>
              <a:gd name="T24" fmla="*/ 737 w 1320"/>
              <a:gd name="T25" fmla="*/ 941 h 1090"/>
              <a:gd name="T26" fmla="*/ 635 w 1320"/>
              <a:gd name="T27" fmla="*/ 992 h 1090"/>
              <a:gd name="T28" fmla="*/ 527 w 1320"/>
              <a:gd name="T29" fmla="*/ 1033 h 1090"/>
              <a:gd name="T30" fmla="*/ 415 w 1320"/>
              <a:gd name="T31" fmla="*/ 1063 h 1090"/>
              <a:gd name="T32" fmla="*/ 297 w 1320"/>
              <a:gd name="T33" fmla="*/ 1082 h 1090"/>
              <a:gd name="T34" fmla="*/ 177 w 1320"/>
              <a:gd name="T35" fmla="*/ 1090 h 1090"/>
              <a:gd name="T36" fmla="*/ 0 w 1320"/>
              <a:gd name="T37" fmla="*/ 768 h 1090"/>
              <a:gd name="T38" fmla="*/ 177 w 1320"/>
              <a:gd name="T39" fmla="*/ 440 h 1090"/>
              <a:gd name="T40" fmla="*/ 252 w 1320"/>
              <a:gd name="T41" fmla="*/ 434 h 1090"/>
              <a:gd name="T42" fmla="*/ 322 w 1320"/>
              <a:gd name="T43" fmla="*/ 416 h 1090"/>
              <a:gd name="T44" fmla="*/ 389 w 1320"/>
              <a:gd name="T45" fmla="*/ 389 h 1090"/>
              <a:gd name="T46" fmla="*/ 450 w 1320"/>
              <a:gd name="T47" fmla="*/ 354 h 1090"/>
              <a:gd name="T48" fmla="*/ 507 w 1320"/>
              <a:gd name="T49" fmla="*/ 310 h 1090"/>
              <a:gd name="T50" fmla="*/ 556 w 1320"/>
              <a:gd name="T51" fmla="*/ 259 h 1090"/>
              <a:gd name="T52" fmla="*/ 597 w 1320"/>
              <a:gd name="T53" fmla="*/ 202 h 1090"/>
              <a:gd name="T54" fmla="*/ 631 w 1320"/>
              <a:gd name="T55" fmla="*/ 140 h 1090"/>
              <a:gd name="T56" fmla="*/ 654 w 1320"/>
              <a:gd name="T57" fmla="*/ 71 h 1090"/>
              <a:gd name="T58" fmla="*/ 668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668" y="0"/>
                </a:moveTo>
                <a:lnTo>
                  <a:pt x="1000" y="179"/>
                </a:lnTo>
                <a:lnTo>
                  <a:pt x="1320" y="2"/>
                </a:lnTo>
                <a:lnTo>
                  <a:pt x="1306" y="122"/>
                </a:lnTo>
                <a:lnTo>
                  <a:pt x="1283" y="236"/>
                </a:lnTo>
                <a:lnTo>
                  <a:pt x="1245" y="348"/>
                </a:lnTo>
                <a:lnTo>
                  <a:pt x="1200" y="452"/>
                </a:lnTo>
                <a:lnTo>
                  <a:pt x="1143" y="552"/>
                </a:lnTo>
                <a:lnTo>
                  <a:pt x="1078" y="644"/>
                </a:lnTo>
                <a:lnTo>
                  <a:pt x="1004" y="731"/>
                </a:lnTo>
                <a:lnTo>
                  <a:pt x="923" y="809"/>
                </a:lnTo>
                <a:lnTo>
                  <a:pt x="833" y="878"/>
                </a:lnTo>
                <a:lnTo>
                  <a:pt x="737" y="941"/>
                </a:lnTo>
                <a:lnTo>
                  <a:pt x="635" y="992"/>
                </a:lnTo>
                <a:lnTo>
                  <a:pt x="527" y="1033"/>
                </a:lnTo>
                <a:lnTo>
                  <a:pt x="415" y="1063"/>
                </a:lnTo>
                <a:lnTo>
                  <a:pt x="297" y="1082"/>
                </a:lnTo>
                <a:lnTo>
                  <a:pt x="177" y="1090"/>
                </a:lnTo>
                <a:lnTo>
                  <a:pt x="0" y="768"/>
                </a:lnTo>
                <a:lnTo>
                  <a:pt x="177" y="440"/>
                </a:lnTo>
                <a:lnTo>
                  <a:pt x="252" y="434"/>
                </a:lnTo>
                <a:lnTo>
                  <a:pt x="322" y="416"/>
                </a:lnTo>
                <a:lnTo>
                  <a:pt x="389" y="389"/>
                </a:lnTo>
                <a:lnTo>
                  <a:pt x="450" y="354"/>
                </a:lnTo>
                <a:lnTo>
                  <a:pt x="507" y="310"/>
                </a:lnTo>
                <a:lnTo>
                  <a:pt x="556" y="259"/>
                </a:lnTo>
                <a:lnTo>
                  <a:pt x="597" y="202"/>
                </a:lnTo>
                <a:lnTo>
                  <a:pt x="631" y="140"/>
                </a:lnTo>
                <a:lnTo>
                  <a:pt x="654" y="71"/>
                </a:lnTo>
                <a:lnTo>
                  <a:pt x="668" y="0"/>
                </a:lnTo>
                <a:close/>
              </a:path>
            </a:pathLst>
          </a:custGeom>
          <a:solidFill>
            <a:schemeClr val="accent3"/>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61" name="Freeform 266"/>
          <p:cNvSpPr/>
          <p:nvPr/>
        </p:nvSpPr>
        <p:spPr bwMode="auto">
          <a:xfrm>
            <a:off x="582803" y="2483338"/>
            <a:ext cx="1325877" cy="1605566"/>
          </a:xfrm>
          <a:custGeom>
            <a:avLst/>
            <a:gdLst>
              <a:gd name="T0" fmla="*/ 323 w 1090"/>
              <a:gd name="T1" fmla="*/ 0 h 1320"/>
              <a:gd name="T2" fmla="*/ 648 w 1090"/>
              <a:gd name="T3" fmla="*/ 177 h 1320"/>
              <a:gd name="T4" fmla="*/ 656 w 1090"/>
              <a:gd name="T5" fmla="*/ 252 h 1320"/>
              <a:gd name="T6" fmla="*/ 674 w 1090"/>
              <a:gd name="T7" fmla="*/ 323 h 1320"/>
              <a:gd name="T8" fmla="*/ 700 w 1090"/>
              <a:gd name="T9" fmla="*/ 389 h 1320"/>
              <a:gd name="T10" fmla="*/ 735 w 1090"/>
              <a:gd name="T11" fmla="*/ 452 h 1320"/>
              <a:gd name="T12" fmla="*/ 780 w 1090"/>
              <a:gd name="T13" fmla="*/ 507 h 1320"/>
              <a:gd name="T14" fmla="*/ 831 w 1090"/>
              <a:gd name="T15" fmla="*/ 556 h 1320"/>
              <a:gd name="T16" fmla="*/ 888 w 1090"/>
              <a:gd name="T17" fmla="*/ 597 h 1320"/>
              <a:gd name="T18" fmla="*/ 951 w 1090"/>
              <a:gd name="T19" fmla="*/ 631 h 1320"/>
              <a:gd name="T20" fmla="*/ 1020 w 1090"/>
              <a:gd name="T21" fmla="*/ 654 h 1320"/>
              <a:gd name="T22" fmla="*/ 1090 w 1090"/>
              <a:gd name="T23" fmla="*/ 668 h 1320"/>
              <a:gd name="T24" fmla="*/ 912 w 1090"/>
              <a:gd name="T25" fmla="*/ 1000 h 1320"/>
              <a:gd name="T26" fmla="*/ 1086 w 1090"/>
              <a:gd name="T27" fmla="*/ 1320 h 1320"/>
              <a:gd name="T28" fmla="*/ 969 w 1090"/>
              <a:gd name="T29" fmla="*/ 1306 h 1320"/>
              <a:gd name="T30" fmla="*/ 853 w 1090"/>
              <a:gd name="T31" fmla="*/ 1283 h 1320"/>
              <a:gd name="T32" fmla="*/ 743 w 1090"/>
              <a:gd name="T33" fmla="*/ 1247 h 1320"/>
              <a:gd name="T34" fmla="*/ 639 w 1090"/>
              <a:gd name="T35" fmla="*/ 1200 h 1320"/>
              <a:gd name="T36" fmla="*/ 539 w 1090"/>
              <a:gd name="T37" fmla="*/ 1143 h 1320"/>
              <a:gd name="T38" fmla="*/ 446 w 1090"/>
              <a:gd name="T39" fmla="*/ 1079 h 1320"/>
              <a:gd name="T40" fmla="*/ 360 w 1090"/>
              <a:gd name="T41" fmla="*/ 1006 h 1320"/>
              <a:gd name="T42" fmla="*/ 281 w 1090"/>
              <a:gd name="T43" fmla="*/ 923 h 1320"/>
              <a:gd name="T44" fmla="*/ 211 w 1090"/>
              <a:gd name="T45" fmla="*/ 833 h 1320"/>
              <a:gd name="T46" fmla="*/ 150 w 1090"/>
              <a:gd name="T47" fmla="*/ 737 h 1320"/>
              <a:gd name="T48" fmla="*/ 99 w 1090"/>
              <a:gd name="T49" fmla="*/ 635 h 1320"/>
              <a:gd name="T50" fmla="*/ 57 w 1090"/>
              <a:gd name="T51" fmla="*/ 527 h 1320"/>
              <a:gd name="T52" fmla="*/ 26 w 1090"/>
              <a:gd name="T53" fmla="*/ 415 h 1320"/>
              <a:gd name="T54" fmla="*/ 8 w 1090"/>
              <a:gd name="T55" fmla="*/ 299 h 1320"/>
              <a:gd name="T56" fmla="*/ 0 w 1090"/>
              <a:gd name="T57" fmla="*/ 177 h 1320"/>
              <a:gd name="T58" fmla="*/ 323 w 1090"/>
              <a:gd name="T59" fmla="*/ 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0" h="1320">
                <a:moveTo>
                  <a:pt x="323" y="0"/>
                </a:moveTo>
                <a:lnTo>
                  <a:pt x="648" y="177"/>
                </a:lnTo>
                <a:lnTo>
                  <a:pt x="656" y="252"/>
                </a:lnTo>
                <a:lnTo>
                  <a:pt x="674" y="323"/>
                </a:lnTo>
                <a:lnTo>
                  <a:pt x="700" y="389"/>
                </a:lnTo>
                <a:lnTo>
                  <a:pt x="735" y="452"/>
                </a:lnTo>
                <a:lnTo>
                  <a:pt x="780" y="507"/>
                </a:lnTo>
                <a:lnTo>
                  <a:pt x="831" y="556"/>
                </a:lnTo>
                <a:lnTo>
                  <a:pt x="888" y="597"/>
                </a:lnTo>
                <a:lnTo>
                  <a:pt x="951" y="631"/>
                </a:lnTo>
                <a:lnTo>
                  <a:pt x="1020" y="654"/>
                </a:lnTo>
                <a:lnTo>
                  <a:pt x="1090" y="668"/>
                </a:lnTo>
                <a:lnTo>
                  <a:pt x="912" y="1000"/>
                </a:lnTo>
                <a:lnTo>
                  <a:pt x="1086" y="1320"/>
                </a:lnTo>
                <a:lnTo>
                  <a:pt x="969" y="1306"/>
                </a:lnTo>
                <a:lnTo>
                  <a:pt x="853" y="1283"/>
                </a:lnTo>
                <a:lnTo>
                  <a:pt x="743" y="1247"/>
                </a:lnTo>
                <a:lnTo>
                  <a:pt x="639" y="1200"/>
                </a:lnTo>
                <a:lnTo>
                  <a:pt x="539" y="1143"/>
                </a:lnTo>
                <a:lnTo>
                  <a:pt x="446" y="1079"/>
                </a:lnTo>
                <a:lnTo>
                  <a:pt x="360" y="1006"/>
                </a:lnTo>
                <a:lnTo>
                  <a:pt x="281" y="923"/>
                </a:lnTo>
                <a:lnTo>
                  <a:pt x="211" y="833"/>
                </a:lnTo>
                <a:lnTo>
                  <a:pt x="150" y="737"/>
                </a:lnTo>
                <a:lnTo>
                  <a:pt x="99" y="635"/>
                </a:lnTo>
                <a:lnTo>
                  <a:pt x="57" y="527"/>
                </a:lnTo>
                <a:lnTo>
                  <a:pt x="26" y="415"/>
                </a:lnTo>
                <a:lnTo>
                  <a:pt x="8" y="299"/>
                </a:lnTo>
                <a:lnTo>
                  <a:pt x="0" y="177"/>
                </a:lnTo>
                <a:lnTo>
                  <a:pt x="323" y="0"/>
                </a:lnTo>
                <a:close/>
              </a:path>
            </a:pathLst>
          </a:custGeom>
          <a:solidFill>
            <a:schemeClr val="accent1"/>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62" name="4 Elipse"/>
          <p:cNvSpPr>
            <a:spLocks noChangeAspect="1"/>
          </p:cNvSpPr>
          <p:nvPr/>
        </p:nvSpPr>
        <p:spPr bwMode="auto">
          <a:xfrm>
            <a:off x="2816919" y="2432577"/>
            <a:ext cx="355472" cy="35543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3" name="Rectángulo 2281"/>
          <p:cNvSpPr/>
          <p:nvPr/>
        </p:nvSpPr>
        <p:spPr>
          <a:xfrm>
            <a:off x="2423120" y="1891558"/>
            <a:ext cx="714499" cy="253878"/>
          </a:xfrm>
          <a:prstGeom prst="rect">
            <a:avLst/>
          </a:prstGeom>
        </p:spPr>
        <p:txBody>
          <a:bodyPr wrap="square" lIns="33857" tIns="16900" rIns="33857" bIns="16900">
            <a:spAutoFit/>
          </a:bodyPr>
          <a:lstStyle/>
          <a:p>
            <a:pPr algn="ctr" defTabSz="894080">
              <a:defRPr/>
            </a:pPr>
            <a:r>
              <a:rPr lang="es-ES" sz="7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Lorem Ipsum Penatibus</a:t>
            </a:r>
          </a:p>
        </p:txBody>
      </p:sp>
      <p:sp>
        <p:nvSpPr>
          <p:cNvPr id="64" name="4 Elipse"/>
          <p:cNvSpPr>
            <a:spLocks noChangeAspect="1"/>
          </p:cNvSpPr>
          <p:nvPr/>
        </p:nvSpPr>
        <p:spPr bwMode="auto">
          <a:xfrm>
            <a:off x="1866858" y="3536075"/>
            <a:ext cx="355472" cy="35543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5" name="Rectángulo 2283"/>
          <p:cNvSpPr/>
          <p:nvPr/>
        </p:nvSpPr>
        <p:spPr>
          <a:xfrm>
            <a:off x="2282329" y="3269640"/>
            <a:ext cx="789571" cy="253878"/>
          </a:xfrm>
          <a:prstGeom prst="rect">
            <a:avLst/>
          </a:prstGeom>
        </p:spPr>
        <p:txBody>
          <a:bodyPr wrap="square" lIns="33857" tIns="16900" rIns="33857" bIns="16900">
            <a:spAutoFit/>
          </a:bodyPr>
          <a:lstStyle/>
          <a:p>
            <a:pPr algn="ctr" defTabSz="894080">
              <a:defRPr/>
            </a:pPr>
            <a:r>
              <a:rPr lang="es-ES" sz="7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Lorem Ipsum Penatibus</a:t>
            </a:r>
          </a:p>
        </p:txBody>
      </p:sp>
      <p:sp>
        <p:nvSpPr>
          <p:cNvPr id="66" name="4 Elipse"/>
          <p:cNvSpPr>
            <a:spLocks noChangeAspect="1"/>
          </p:cNvSpPr>
          <p:nvPr/>
        </p:nvSpPr>
        <p:spPr bwMode="auto">
          <a:xfrm>
            <a:off x="805653" y="2578140"/>
            <a:ext cx="355472" cy="35543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7" name="Rectángulo 2285"/>
          <p:cNvSpPr/>
          <p:nvPr/>
        </p:nvSpPr>
        <p:spPr>
          <a:xfrm>
            <a:off x="775024" y="3153301"/>
            <a:ext cx="789571" cy="253878"/>
          </a:xfrm>
          <a:prstGeom prst="rect">
            <a:avLst/>
          </a:prstGeom>
        </p:spPr>
        <p:txBody>
          <a:bodyPr wrap="square" lIns="33857" tIns="16900" rIns="33857" bIns="16900">
            <a:spAutoFit/>
          </a:bodyPr>
          <a:lstStyle/>
          <a:p>
            <a:pPr algn="ctr" defTabSz="894080">
              <a:defRPr/>
            </a:pPr>
            <a:r>
              <a:rPr lang="es-ES" sz="7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Lorem Ipsum Penatibus</a:t>
            </a:r>
          </a:p>
        </p:txBody>
      </p:sp>
      <p:sp>
        <p:nvSpPr>
          <p:cNvPr id="68" name="4 Elipse"/>
          <p:cNvSpPr>
            <a:spLocks noChangeAspect="1"/>
          </p:cNvSpPr>
          <p:nvPr/>
        </p:nvSpPr>
        <p:spPr bwMode="auto">
          <a:xfrm>
            <a:off x="1733353" y="1498145"/>
            <a:ext cx="355472" cy="35543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9" name="Rectángulo 2287"/>
          <p:cNvSpPr/>
          <p:nvPr/>
        </p:nvSpPr>
        <p:spPr>
          <a:xfrm>
            <a:off x="994337" y="1761754"/>
            <a:ext cx="789571" cy="253878"/>
          </a:xfrm>
          <a:prstGeom prst="rect">
            <a:avLst/>
          </a:prstGeom>
        </p:spPr>
        <p:txBody>
          <a:bodyPr wrap="square" lIns="33857" tIns="16900" rIns="33857" bIns="16900">
            <a:spAutoFit/>
          </a:bodyPr>
          <a:lstStyle/>
          <a:p>
            <a:pPr algn="ctr" defTabSz="894080">
              <a:defRPr/>
            </a:pPr>
            <a:r>
              <a:rPr lang="es-ES" sz="7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Lorem Ipsum Penatibus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par>
                          <p:cTn id="49" fill="hold">
                            <p:stCondLst>
                              <p:cond delay="3000"/>
                            </p:stCondLst>
                            <p:childTnLst>
                              <p:par>
                                <p:cTn id="50" presetID="17"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750" fill="hold"/>
                                        <p:tgtEl>
                                          <p:spTgt spid="8"/>
                                        </p:tgtEl>
                                        <p:attrNameLst>
                                          <p:attrName>ppt_x</p:attrName>
                                        </p:attrNameLst>
                                      </p:cBhvr>
                                      <p:tavLst>
                                        <p:tav tm="0">
                                          <p:val>
                                            <p:strVal val="#ppt_x-#ppt_w/2"/>
                                          </p:val>
                                        </p:tav>
                                        <p:tav tm="100000">
                                          <p:val>
                                            <p:strVal val="#ppt_x"/>
                                          </p:val>
                                        </p:tav>
                                      </p:tavLst>
                                    </p:anim>
                                    <p:anim calcmode="lin" valueType="num">
                                      <p:cBhvr>
                                        <p:cTn id="53" dur="750" fill="hold"/>
                                        <p:tgtEl>
                                          <p:spTgt spid="8"/>
                                        </p:tgtEl>
                                        <p:attrNameLst>
                                          <p:attrName>ppt_y</p:attrName>
                                        </p:attrNameLst>
                                      </p:cBhvr>
                                      <p:tavLst>
                                        <p:tav tm="0">
                                          <p:val>
                                            <p:strVal val="#ppt_y"/>
                                          </p:val>
                                        </p:tav>
                                        <p:tav tm="100000">
                                          <p:val>
                                            <p:strVal val="#ppt_y"/>
                                          </p:val>
                                        </p:tav>
                                      </p:tavLst>
                                    </p:anim>
                                    <p:anim calcmode="lin" valueType="num">
                                      <p:cBhvr>
                                        <p:cTn id="54" dur="750" fill="hold"/>
                                        <p:tgtEl>
                                          <p:spTgt spid="8"/>
                                        </p:tgtEl>
                                        <p:attrNameLst>
                                          <p:attrName>ppt_w</p:attrName>
                                        </p:attrNameLst>
                                      </p:cBhvr>
                                      <p:tavLst>
                                        <p:tav tm="0">
                                          <p:val>
                                            <p:fltVal val="0"/>
                                          </p:val>
                                        </p:tav>
                                        <p:tav tm="100000">
                                          <p:val>
                                            <p:strVal val="#ppt_w"/>
                                          </p:val>
                                        </p:tav>
                                      </p:tavLst>
                                    </p:anim>
                                    <p:anim calcmode="lin" valueType="num">
                                      <p:cBhvr>
                                        <p:cTn id="55" dur="750" fill="hold"/>
                                        <p:tgtEl>
                                          <p:spTgt spid="8"/>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750" fill="hold"/>
                                        <p:tgtEl>
                                          <p:spTgt spid="6"/>
                                        </p:tgtEl>
                                        <p:attrNameLst>
                                          <p:attrName>ppt_x</p:attrName>
                                        </p:attrNameLst>
                                      </p:cBhvr>
                                      <p:tavLst>
                                        <p:tav tm="0">
                                          <p:val>
                                            <p:strVal val="#ppt_x-#ppt_w/2"/>
                                          </p:val>
                                        </p:tav>
                                        <p:tav tm="100000">
                                          <p:val>
                                            <p:strVal val="#ppt_x"/>
                                          </p:val>
                                        </p:tav>
                                      </p:tavLst>
                                    </p:anim>
                                    <p:anim calcmode="lin" valueType="num">
                                      <p:cBhvr>
                                        <p:cTn id="59" dur="750" fill="hold"/>
                                        <p:tgtEl>
                                          <p:spTgt spid="6"/>
                                        </p:tgtEl>
                                        <p:attrNameLst>
                                          <p:attrName>ppt_y</p:attrName>
                                        </p:attrNameLst>
                                      </p:cBhvr>
                                      <p:tavLst>
                                        <p:tav tm="0">
                                          <p:val>
                                            <p:strVal val="#ppt_y"/>
                                          </p:val>
                                        </p:tav>
                                        <p:tav tm="100000">
                                          <p:val>
                                            <p:strVal val="#ppt_y"/>
                                          </p:val>
                                        </p:tav>
                                      </p:tavLst>
                                    </p:anim>
                                    <p:anim calcmode="lin" valueType="num">
                                      <p:cBhvr>
                                        <p:cTn id="60" dur="750" fill="hold"/>
                                        <p:tgtEl>
                                          <p:spTgt spid="6"/>
                                        </p:tgtEl>
                                        <p:attrNameLst>
                                          <p:attrName>ppt_w</p:attrName>
                                        </p:attrNameLst>
                                      </p:cBhvr>
                                      <p:tavLst>
                                        <p:tav tm="0">
                                          <p:val>
                                            <p:fltVal val="0"/>
                                          </p:val>
                                        </p:tav>
                                        <p:tav tm="100000">
                                          <p:val>
                                            <p:strVal val="#ppt_w"/>
                                          </p:val>
                                        </p:tav>
                                      </p:tavLst>
                                    </p:anim>
                                    <p:anim calcmode="lin" valueType="num">
                                      <p:cBhvr>
                                        <p:cTn id="61" dur="750" fill="hold"/>
                                        <p:tgtEl>
                                          <p:spTgt spid="6"/>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750" fill="hold"/>
                                        <p:tgtEl>
                                          <p:spTgt spid="7"/>
                                        </p:tgtEl>
                                        <p:attrNameLst>
                                          <p:attrName>ppt_x</p:attrName>
                                        </p:attrNameLst>
                                      </p:cBhvr>
                                      <p:tavLst>
                                        <p:tav tm="0">
                                          <p:val>
                                            <p:strVal val="#ppt_x-#ppt_w/2"/>
                                          </p:val>
                                        </p:tav>
                                        <p:tav tm="100000">
                                          <p:val>
                                            <p:strVal val="#ppt_x"/>
                                          </p:val>
                                        </p:tav>
                                      </p:tavLst>
                                    </p:anim>
                                    <p:anim calcmode="lin" valueType="num">
                                      <p:cBhvr>
                                        <p:cTn id="65" dur="750" fill="hold"/>
                                        <p:tgtEl>
                                          <p:spTgt spid="7"/>
                                        </p:tgtEl>
                                        <p:attrNameLst>
                                          <p:attrName>ppt_y</p:attrName>
                                        </p:attrNameLst>
                                      </p:cBhvr>
                                      <p:tavLst>
                                        <p:tav tm="0">
                                          <p:val>
                                            <p:strVal val="#ppt_y"/>
                                          </p:val>
                                        </p:tav>
                                        <p:tav tm="100000">
                                          <p:val>
                                            <p:strVal val="#ppt_y"/>
                                          </p:val>
                                        </p:tav>
                                      </p:tavLst>
                                    </p:anim>
                                    <p:anim calcmode="lin" valueType="num">
                                      <p:cBhvr>
                                        <p:cTn id="66" dur="750" fill="hold"/>
                                        <p:tgtEl>
                                          <p:spTgt spid="7"/>
                                        </p:tgtEl>
                                        <p:attrNameLst>
                                          <p:attrName>ppt_w</p:attrName>
                                        </p:attrNameLst>
                                      </p:cBhvr>
                                      <p:tavLst>
                                        <p:tav tm="0">
                                          <p:val>
                                            <p:fltVal val="0"/>
                                          </p:val>
                                        </p:tav>
                                        <p:tav tm="100000">
                                          <p:val>
                                            <p:strVal val="#ppt_w"/>
                                          </p:val>
                                        </p:tav>
                                      </p:tavLst>
                                    </p:anim>
                                    <p:anim calcmode="lin" valueType="num">
                                      <p:cBhvr>
                                        <p:cTn id="67" dur="750" fill="hold"/>
                                        <p:tgtEl>
                                          <p:spTgt spid="7"/>
                                        </p:tgtEl>
                                        <p:attrNameLst>
                                          <p:attrName>ppt_h</p:attrName>
                                        </p:attrNameLst>
                                      </p:cBhvr>
                                      <p:tavLst>
                                        <p:tav tm="0">
                                          <p:val>
                                            <p:strVal val="#ppt_h"/>
                                          </p:val>
                                        </p:tav>
                                        <p:tav tm="100000">
                                          <p:val>
                                            <p:strVal val="#ppt_h"/>
                                          </p:val>
                                        </p:tav>
                                      </p:tavLst>
                                    </p:anim>
                                  </p:childTnLst>
                                </p:cTn>
                              </p:par>
                              <p:par>
                                <p:cTn id="68" presetID="17" presetClass="entr" presetSubtype="8"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750" fill="hold"/>
                                        <p:tgtEl>
                                          <p:spTgt spid="15"/>
                                        </p:tgtEl>
                                        <p:attrNameLst>
                                          <p:attrName>ppt_x</p:attrName>
                                        </p:attrNameLst>
                                      </p:cBhvr>
                                      <p:tavLst>
                                        <p:tav tm="0">
                                          <p:val>
                                            <p:strVal val="#ppt_x-#ppt_w/2"/>
                                          </p:val>
                                        </p:tav>
                                        <p:tav tm="100000">
                                          <p:val>
                                            <p:strVal val="#ppt_x"/>
                                          </p:val>
                                        </p:tav>
                                      </p:tavLst>
                                    </p:anim>
                                    <p:anim calcmode="lin" valueType="num">
                                      <p:cBhvr>
                                        <p:cTn id="71" dur="750" fill="hold"/>
                                        <p:tgtEl>
                                          <p:spTgt spid="15"/>
                                        </p:tgtEl>
                                        <p:attrNameLst>
                                          <p:attrName>ppt_y</p:attrName>
                                        </p:attrNameLst>
                                      </p:cBhvr>
                                      <p:tavLst>
                                        <p:tav tm="0">
                                          <p:val>
                                            <p:strVal val="#ppt_y"/>
                                          </p:val>
                                        </p:tav>
                                        <p:tav tm="100000">
                                          <p:val>
                                            <p:strVal val="#ppt_y"/>
                                          </p:val>
                                        </p:tav>
                                      </p:tavLst>
                                    </p:anim>
                                    <p:anim calcmode="lin" valueType="num">
                                      <p:cBhvr>
                                        <p:cTn id="72" dur="750" fill="hold"/>
                                        <p:tgtEl>
                                          <p:spTgt spid="15"/>
                                        </p:tgtEl>
                                        <p:attrNameLst>
                                          <p:attrName>ppt_w</p:attrName>
                                        </p:attrNameLst>
                                      </p:cBhvr>
                                      <p:tavLst>
                                        <p:tav tm="0">
                                          <p:val>
                                            <p:fltVal val="0"/>
                                          </p:val>
                                        </p:tav>
                                        <p:tav tm="100000">
                                          <p:val>
                                            <p:strVal val="#ppt_w"/>
                                          </p:val>
                                        </p:tav>
                                      </p:tavLst>
                                    </p:anim>
                                    <p:anim calcmode="lin" valueType="num">
                                      <p:cBhvr>
                                        <p:cTn id="73" dur="750" fill="hold"/>
                                        <p:tgtEl>
                                          <p:spTgt spid="15"/>
                                        </p:tgtEl>
                                        <p:attrNameLst>
                                          <p:attrName>ppt_h</p:attrName>
                                        </p:attrNameLst>
                                      </p:cBhvr>
                                      <p:tavLst>
                                        <p:tav tm="0">
                                          <p:val>
                                            <p:strVal val="#ppt_h"/>
                                          </p:val>
                                        </p:tav>
                                        <p:tav tm="100000">
                                          <p:val>
                                            <p:strVal val="#ppt_h"/>
                                          </p:val>
                                        </p:tav>
                                      </p:tavLst>
                                    </p:anim>
                                  </p:childTnLst>
                                </p:cTn>
                              </p:par>
                              <p:par>
                                <p:cTn id="74" presetID="17" presetClass="entr" presetSubtype="8"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750" fill="hold"/>
                                        <p:tgtEl>
                                          <p:spTgt spid="13"/>
                                        </p:tgtEl>
                                        <p:attrNameLst>
                                          <p:attrName>ppt_x</p:attrName>
                                        </p:attrNameLst>
                                      </p:cBhvr>
                                      <p:tavLst>
                                        <p:tav tm="0">
                                          <p:val>
                                            <p:strVal val="#ppt_x-#ppt_w/2"/>
                                          </p:val>
                                        </p:tav>
                                        <p:tav tm="100000">
                                          <p:val>
                                            <p:strVal val="#ppt_x"/>
                                          </p:val>
                                        </p:tav>
                                      </p:tavLst>
                                    </p:anim>
                                    <p:anim calcmode="lin" valueType="num">
                                      <p:cBhvr>
                                        <p:cTn id="77" dur="750" fill="hold"/>
                                        <p:tgtEl>
                                          <p:spTgt spid="13"/>
                                        </p:tgtEl>
                                        <p:attrNameLst>
                                          <p:attrName>ppt_y</p:attrName>
                                        </p:attrNameLst>
                                      </p:cBhvr>
                                      <p:tavLst>
                                        <p:tav tm="0">
                                          <p:val>
                                            <p:strVal val="#ppt_y"/>
                                          </p:val>
                                        </p:tav>
                                        <p:tav tm="100000">
                                          <p:val>
                                            <p:strVal val="#ppt_y"/>
                                          </p:val>
                                        </p:tav>
                                      </p:tavLst>
                                    </p:anim>
                                    <p:anim calcmode="lin" valueType="num">
                                      <p:cBhvr>
                                        <p:cTn id="78" dur="750" fill="hold"/>
                                        <p:tgtEl>
                                          <p:spTgt spid="13"/>
                                        </p:tgtEl>
                                        <p:attrNameLst>
                                          <p:attrName>ppt_w</p:attrName>
                                        </p:attrNameLst>
                                      </p:cBhvr>
                                      <p:tavLst>
                                        <p:tav tm="0">
                                          <p:val>
                                            <p:fltVal val="0"/>
                                          </p:val>
                                        </p:tav>
                                        <p:tav tm="100000">
                                          <p:val>
                                            <p:strVal val="#ppt_w"/>
                                          </p:val>
                                        </p:tav>
                                      </p:tavLst>
                                    </p:anim>
                                    <p:anim calcmode="lin" valueType="num">
                                      <p:cBhvr>
                                        <p:cTn id="79" dur="750" fill="hold"/>
                                        <p:tgtEl>
                                          <p:spTgt spid="13"/>
                                        </p:tgtEl>
                                        <p:attrNameLst>
                                          <p:attrName>ppt_h</p:attrName>
                                        </p:attrNameLst>
                                      </p:cBhvr>
                                      <p:tavLst>
                                        <p:tav tm="0">
                                          <p:val>
                                            <p:strVal val="#ppt_h"/>
                                          </p:val>
                                        </p:tav>
                                        <p:tav tm="100000">
                                          <p:val>
                                            <p:strVal val="#ppt_h"/>
                                          </p:val>
                                        </p:tav>
                                      </p:tavLst>
                                    </p:anim>
                                  </p:childTnLst>
                                </p:cTn>
                              </p:par>
                              <p:par>
                                <p:cTn id="80" presetID="17" presetClass="entr" presetSubtype="8"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ppt_x</p:attrName>
                                        </p:attrNameLst>
                                      </p:cBhvr>
                                      <p:tavLst>
                                        <p:tav tm="0">
                                          <p:val>
                                            <p:strVal val="#ppt_x-#ppt_w/2"/>
                                          </p:val>
                                        </p:tav>
                                        <p:tav tm="100000">
                                          <p:val>
                                            <p:strVal val="#ppt_x"/>
                                          </p:val>
                                        </p:tav>
                                      </p:tavLst>
                                    </p:anim>
                                    <p:anim calcmode="lin" valueType="num">
                                      <p:cBhvr>
                                        <p:cTn id="83" dur="750" fill="hold"/>
                                        <p:tgtEl>
                                          <p:spTgt spid="14"/>
                                        </p:tgtEl>
                                        <p:attrNameLst>
                                          <p:attrName>ppt_y</p:attrName>
                                        </p:attrNameLst>
                                      </p:cBhvr>
                                      <p:tavLst>
                                        <p:tav tm="0">
                                          <p:val>
                                            <p:strVal val="#ppt_y"/>
                                          </p:val>
                                        </p:tav>
                                        <p:tav tm="100000">
                                          <p:val>
                                            <p:strVal val="#ppt_y"/>
                                          </p:val>
                                        </p:tav>
                                      </p:tavLst>
                                    </p:anim>
                                    <p:anim calcmode="lin" valueType="num">
                                      <p:cBhvr>
                                        <p:cTn id="84" dur="750" fill="hold"/>
                                        <p:tgtEl>
                                          <p:spTgt spid="14"/>
                                        </p:tgtEl>
                                        <p:attrNameLst>
                                          <p:attrName>ppt_w</p:attrName>
                                        </p:attrNameLst>
                                      </p:cBhvr>
                                      <p:tavLst>
                                        <p:tav tm="0">
                                          <p:val>
                                            <p:fltVal val="0"/>
                                          </p:val>
                                        </p:tav>
                                        <p:tav tm="100000">
                                          <p:val>
                                            <p:strVal val="#ppt_w"/>
                                          </p:val>
                                        </p:tav>
                                      </p:tavLst>
                                    </p:anim>
                                    <p:anim calcmode="lin" valueType="num">
                                      <p:cBhvr>
                                        <p:cTn id="85" dur="750" fill="hold"/>
                                        <p:tgtEl>
                                          <p:spTgt spid="14"/>
                                        </p:tgtEl>
                                        <p:attrNameLst>
                                          <p:attrName>ppt_h</p:attrName>
                                        </p:attrNameLst>
                                      </p:cBhvr>
                                      <p:tavLst>
                                        <p:tav tm="0">
                                          <p:val>
                                            <p:strVal val="#ppt_h"/>
                                          </p:val>
                                        </p:tav>
                                        <p:tav tm="100000">
                                          <p:val>
                                            <p:strVal val="#ppt_h"/>
                                          </p:val>
                                        </p:tav>
                                      </p:tavLst>
                                    </p:anim>
                                  </p:childTnLst>
                                </p:cTn>
                              </p:par>
                              <p:par>
                                <p:cTn id="86" presetID="17" presetClass="entr" presetSubtype="8"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750" fill="hold"/>
                                        <p:tgtEl>
                                          <p:spTgt spid="27"/>
                                        </p:tgtEl>
                                        <p:attrNameLst>
                                          <p:attrName>ppt_x</p:attrName>
                                        </p:attrNameLst>
                                      </p:cBhvr>
                                      <p:tavLst>
                                        <p:tav tm="0">
                                          <p:val>
                                            <p:strVal val="#ppt_x-#ppt_w/2"/>
                                          </p:val>
                                        </p:tav>
                                        <p:tav tm="100000">
                                          <p:val>
                                            <p:strVal val="#ppt_x"/>
                                          </p:val>
                                        </p:tav>
                                      </p:tavLst>
                                    </p:anim>
                                    <p:anim calcmode="lin" valueType="num">
                                      <p:cBhvr>
                                        <p:cTn id="89" dur="750" fill="hold"/>
                                        <p:tgtEl>
                                          <p:spTgt spid="27"/>
                                        </p:tgtEl>
                                        <p:attrNameLst>
                                          <p:attrName>ppt_y</p:attrName>
                                        </p:attrNameLst>
                                      </p:cBhvr>
                                      <p:tavLst>
                                        <p:tav tm="0">
                                          <p:val>
                                            <p:strVal val="#ppt_y"/>
                                          </p:val>
                                        </p:tav>
                                        <p:tav tm="100000">
                                          <p:val>
                                            <p:strVal val="#ppt_y"/>
                                          </p:val>
                                        </p:tav>
                                      </p:tavLst>
                                    </p:anim>
                                    <p:anim calcmode="lin" valueType="num">
                                      <p:cBhvr>
                                        <p:cTn id="90" dur="750" fill="hold"/>
                                        <p:tgtEl>
                                          <p:spTgt spid="27"/>
                                        </p:tgtEl>
                                        <p:attrNameLst>
                                          <p:attrName>ppt_w</p:attrName>
                                        </p:attrNameLst>
                                      </p:cBhvr>
                                      <p:tavLst>
                                        <p:tav tm="0">
                                          <p:val>
                                            <p:fltVal val="0"/>
                                          </p:val>
                                        </p:tav>
                                        <p:tav tm="100000">
                                          <p:val>
                                            <p:strVal val="#ppt_w"/>
                                          </p:val>
                                        </p:tav>
                                      </p:tavLst>
                                    </p:anim>
                                    <p:anim calcmode="lin" valueType="num">
                                      <p:cBhvr>
                                        <p:cTn id="91" dur="750" fill="hold"/>
                                        <p:tgtEl>
                                          <p:spTgt spid="27"/>
                                        </p:tgtEl>
                                        <p:attrNameLst>
                                          <p:attrName>ppt_h</p:attrName>
                                        </p:attrNameLst>
                                      </p:cBhvr>
                                      <p:tavLst>
                                        <p:tav tm="0">
                                          <p:val>
                                            <p:strVal val="#ppt_h"/>
                                          </p:val>
                                        </p:tav>
                                        <p:tav tm="100000">
                                          <p:val>
                                            <p:strVal val="#ppt_h"/>
                                          </p:val>
                                        </p:tav>
                                      </p:tavLst>
                                    </p:anim>
                                  </p:childTnLst>
                                </p:cTn>
                              </p:par>
                              <p:par>
                                <p:cTn id="92" presetID="17" presetClass="entr" presetSubtype="8"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750" fill="hold"/>
                                        <p:tgtEl>
                                          <p:spTgt spid="25"/>
                                        </p:tgtEl>
                                        <p:attrNameLst>
                                          <p:attrName>ppt_x</p:attrName>
                                        </p:attrNameLst>
                                      </p:cBhvr>
                                      <p:tavLst>
                                        <p:tav tm="0">
                                          <p:val>
                                            <p:strVal val="#ppt_x-#ppt_w/2"/>
                                          </p:val>
                                        </p:tav>
                                        <p:tav tm="100000">
                                          <p:val>
                                            <p:strVal val="#ppt_x"/>
                                          </p:val>
                                        </p:tav>
                                      </p:tavLst>
                                    </p:anim>
                                    <p:anim calcmode="lin" valueType="num">
                                      <p:cBhvr>
                                        <p:cTn id="95" dur="750" fill="hold"/>
                                        <p:tgtEl>
                                          <p:spTgt spid="25"/>
                                        </p:tgtEl>
                                        <p:attrNameLst>
                                          <p:attrName>ppt_y</p:attrName>
                                        </p:attrNameLst>
                                      </p:cBhvr>
                                      <p:tavLst>
                                        <p:tav tm="0">
                                          <p:val>
                                            <p:strVal val="#ppt_y"/>
                                          </p:val>
                                        </p:tav>
                                        <p:tav tm="100000">
                                          <p:val>
                                            <p:strVal val="#ppt_y"/>
                                          </p:val>
                                        </p:tav>
                                      </p:tavLst>
                                    </p:anim>
                                    <p:anim calcmode="lin" valueType="num">
                                      <p:cBhvr>
                                        <p:cTn id="96" dur="750" fill="hold"/>
                                        <p:tgtEl>
                                          <p:spTgt spid="25"/>
                                        </p:tgtEl>
                                        <p:attrNameLst>
                                          <p:attrName>ppt_w</p:attrName>
                                        </p:attrNameLst>
                                      </p:cBhvr>
                                      <p:tavLst>
                                        <p:tav tm="0">
                                          <p:val>
                                            <p:fltVal val="0"/>
                                          </p:val>
                                        </p:tav>
                                        <p:tav tm="100000">
                                          <p:val>
                                            <p:strVal val="#ppt_w"/>
                                          </p:val>
                                        </p:tav>
                                      </p:tavLst>
                                    </p:anim>
                                    <p:anim calcmode="lin" valueType="num">
                                      <p:cBhvr>
                                        <p:cTn id="97" dur="750" fill="hold"/>
                                        <p:tgtEl>
                                          <p:spTgt spid="25"/>
                                        </p:tgtEl>
                                        <p:attrNameLst>
                                          <p:attrName>ppt_h</p:attrName>
                                        </p:attrNameLst>
                                      </p:cBhvr>
                                      <p:tavLst>
                                        <p:tav tm="0">
                                          <p:val>
                                            <p:strVal val="#ppt_h"/>
                                          </p:val>
                                        </p:tav>
                                        <p:tav tm="100000">
                                          <p:val>
                                            <p:strVal val="#ppt_h"/>
                                          </p:val>
                                        </p:tav>
                                      </p:tavLst>
                                    </p:anim>
                                  </p:childTnLst>
                                </p:cTn>
                              </p:par>
                              <p:par>
                                <p:cTn id="98" presetID="17"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750" fill="hold"/>
                                        <p:tgtEl>
                                          <p:spTgt spid="26"/>
                                        </p:tgtEl>
                                        <p:attrNameLst>
                                          <p:attrName>ppt_x</p:attrName>
                                        </p:attrNameLst>
                                      </p:cBhvr>
                                      <p:tavLst>
                                        <p:tav tm="0">
                                          <p:val>
                                            <p:strVal val="#ppt_x-#ppt_w/2"/>
                                          </p:val>
                                        </p:tav>
                                        <p:tav tm="100000">
                                          <p:val>
                                            <p:strVal val="#ppt_x"/>
                                          </p:val>
                                        </p:tav>
                                      </p:tavLst>
                                    </p:anim>
                                    <p:anim calcmode="lin" valueType="num">
                                      <p:cBhvr>
                                        <p:cTn id="101" dur="750" fill="hold"/>
                                        <p:tgtEl>
                                          <p:spTgt spid="26"/>
                                        </p:tgtEl>
                                        <p:attrNameLst>
                                          <p:attrName>ppt_y</p:attrName>
                                        </p:attrNameLst>
                                      </p:cBhvr>
                                      <p:tavLst>
                                        <p:tav tm="0">
                                          <p:val>
                                            <p:strVal val="#ppt_y"/>
                                          </p:val>
                                        </p:tav>
                                        <p:tav tm="100000">
                                          <p:val>
                                            <p:strVal val="#ppt_y"/>
                                          </p:val>
                                        </p:tav>
                                      </p:tavLst>
                                    </p:anim>
                                    <p:anim calcmode="lin" valueType="num">
                                      <p:cBhvr>
                                        <p:cTn id="102" dur="750" fill="hold"/>
                                        <p:tgtEl>
                                          <p:spTgt spid="26"/>
                                        </p:tgtEl>
                                        <p:attrNameLst>
                                          <p:attrName>ppt_w</p:attrName>
                                        </p:attrNameLst>
                                      </p:cBhvr>
                                      <p:tavLst>
                                        <p:tav tm="0">
                                          <p:val>
                                            <p:fltVal val="0"/>
                                          </p:val>
                                        </p:tav>
                                        <p:tav tm="100000">
                                          <p:val>
                                            <p:strVal val="#ppt_w"/>
                                          </p:val>
                                        </p:tav>
                                      </p:tavLst>
                                    </p:anim>
                                    <p:anim calcmode="lin" valueType="num">
                                      <p:cBhvr>
                                        <p:cTn id="103" dur="750" fill="hold"/>
                                        <p:tgtEl>
                                          <p:spTgt spid="26"/>
                                        </p:tgtEl>
                                        <p:attrNameLst>
                                          <p:attrName>ppt_h</p:attrName>
                                        </p:attrNameLst>
                                      </p:cBhvr>
                                      <p:tavLst>
                                        <p:tav tm="0">
                                          <p:val>
                                            <p:strVal val="#ppt_h"/>
                                          </p:val>
                                        </p:tav>
                                        <p:tav tm="100000">
                                          <p:val>
                                            <p:strVal val="#ppt_h"/>
                                          </p:val>
                                        </p:tav>
                                      </p:tavLst>
                                    </p:anim>
                                  </p:childTnLst>
                                </p:cTn>
                              </p:par>
                              <p:par>
                                <p:cTn id="104" presetID="17" presetClass="entr" presetSubtype="8"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750" fill="hold"/>
                                        <p:tgtEl>
                                          <p:spTgt spid="35"/>
                                        </p:tgtEl>
                                        <p:attrNameLst>
                                          <p:attrName>ppt_x</p:attrName>
                                        </p:attrNameLst>
                                      </p:cBhvr>
                                      <p:tavLst>
                                        <p:tav tm="0">
                                          <p:val>
                                            <p:strVal val="#ppt_x-#ppt_w/2"/>
                                          </p:val>
                                        </p:tav>
                                        <p:tav tm="100000">
                                          <p:val>
                                            <p:strVal val="#ppt_x"/>
                                          </p:val>
                                        </p:tav>
                                      </p:tavLst>
                                    </p:anim>
                                    <p:anim calcmode="lin" valueType="num">
                                      <p:cBhvr>
                                        <p:cTn id="107" dur="750" fill="hold"/>
                                        <p:tgtEl>
                                          <p:spTgt spid="35"/>
                                        </p:tgtEl>
                                        <p:attrNameLst>
                                          <p:attrName>ppt_y</p:attrName>
                                        </p:attrNameLst>
                                      </p:cBhvr>
                                      <p:tavLst>
                                        <p:tav tm="0">
                                          <p:val>
                                            <p:strVal val="#ppt_y"/>
                                          </p:val>
                                        </p:tav>
                                        <p:tav tm="100000">
                                          <p:val>
                                            <p:strVal val="#ppt_y"/>
                                          </p:val>
                                        </p:tav>
                                      </p:tavLst>
                                    </p:anim>
                                    <p:anim calcmode="lin" valueType="num">
                                      <p:cBhvr>
                                        <p:cTn id="108" dur="750" fill="hold"/>
                                        <p:tgtEl>
                                          <p:spTgt spid="35"/>
                                        </p:tgtEl>
                                        <p:attrNameLst>
                                          <p:attrName>ppt_w</p:attrName>
                                        </p:attrNameLst>
                                      </p:cBhvr>
                                      <p:tavLst>
                                        <p:tav tm="0">
                                          <p:val>
                                            <p:fltVal val="0"/>
                                          </p:val>
                                        </p:tav>
                                        <p:tav tm="100000">
                                          <p:val>
                                            <p:strVal val="#ppt_w"/>
                                          </p:val>
                                        </p:tav>
                                      </p:tavLst>
                                    </p:anim>
                                    <p:anim calcmode="lin" valueType="num">
                                      <p:cBhvr>
                                        <p:cTn id="109" dur="750" fill="hold"/>
                                        <p:tgtEl>
                                          <p:spTgt spid="35"/>
                                        </p:tgtEl>
                                        <p:attrNameLst>
                                          <p:attrName>ppt_h</p:attrName>
                                        </p:attrNameLst>
                                      </p:cBhvr>
                                      <p:tavLst>
                                        <p:tav tm="0">
                                          <p:val>
                                            <p:strVal val="#ppt_h"/>
                                          </p:val>
                                        </p:tav>
                                        <p:tav tm="100000">
                                          <p:val>
                                            <p:strVal val="#ppt_h"/>
                                          </p:val>
                                        </p:tav>
                                      </p:tavLst>
                                    </p:anim>
                                  </p:childTnLst>
                                </p:cTn>
                              </p:par>
                              <p:par>
                                <p:cTn id="110" presetID="17" presetClass="entr" presetSubtype="8"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750" fill="hold"/>
                                        <p:tgtEl>
                                          <p:spTgt spid="33"/>
                                        </p:tgtEl>
                                        <p:attrNameLst>
                                          <p:attrName>ppt_x</p:attrName>
                                        </p:attrNameLst>
                                      </p:cBhvr>
                                      <p:tavLst>
                                        <p:tav tm="0">
                                          <p:val>
                                            <p:strVal val="#ppt_x-#ppt_w/2"/>
                                          </p:val>
                                        </p:tav>
                                        <p:tav tm="100000">
                                          <p:val>
                                            <p:strVal val="#ppt_x"/>
                                          </p:val>
                                        </p:tav>
                                      </p:tavLst>
                                    </p:anim>
                                    <p:anim calcmode="lin" valueType="num">
                                      <p:cBhvr>
                                        <p:cTn id="113" dur="750" fill="hold"/>
                                        <p:tgtEl>
                                          <p:spTgt spid="33"/>
                                        </p:tgtEl>
                                        <p:attrNameLst>
                                          <p:attrName>ppt_y</p:attrName>
                                        </p:attrNameLst>
                                      </p:cBhvr>
                                      <p:tavLst>
                                        <p:tav tm="0">
                                          <p:val>
                                            <p:strVal val="#ppt_y"/>
                                          </p:val>
                                        </p:tav>
                                        <p:tav tm="100000">
                                          <p:val>
                                            <p:strVal val="#ppt_y"/>
                                          </p:val>
                                        </p:tav>
                                      </p:tavLst>
                                    </p:anim>
                                    <p:anim calcmode="lin" valueType="num">
                                      <p:cBhvr>
                                        <p:cTn id="114" dur="750" fill="hold"/>
                                        <p:tgtEl>
                                          <p:spTgt spid="33"/>
                                        </p:tgtEl>
                                        <p:attrNameLst>
                                          <p:attrName>ppt_w</p:attrName>
                                        </p:attrNameLst>
                                      </p:cBhvr>
                                      <p:tavLst>
                                        <p:tav tm="0">
                                          <p:val>
                                            <p:fltVal val="0"/>
                                          </p:val>
                                        </p:tav>
                                        <p:tav tm="100000">
                                          <p:val>
                                            <p:strVal val="#ppt_w"/>
                                          </p:val>
                                        </p:tav>
                                      </p:tavLst>
                                    </p:anim>
                                    <p:anim calcmode="lin" valueType="num">
                                      <p:cBhvr>
                                        <p:cTn id="115" dur="750" fill="hold"/>
                                        <p:tgtEl>
                                          <p:spTgt spid="33"/>
                                        </p:tgtEl>
                                        <p:attrNameLst>
                                          <p:attrName>ppt_h</p:attrName>
                                        </p:attrNameLst>
                                      </p:cBhvr>
                                      <p:tavLst>
                                        <p:tav tm="0">
                                          <p:val>
                                            <p:strVal val="#ppt_h"/>
                                          </p:val>
                                        </p:tav>
                                        <p:tav tm="100000">
                                          <p:val>
                                            <p:strVal val="#ppt_h"/>
                                          </p:val>
                                        </p:tav>
                                      </p:tavLst>
                                    </p:anim>
                                  </p:childTnLst>
                                </p:cTn>
                              </p:par>
                              <p:par>
                                <p:cTn id="116" presetID="17" presetClass="entr" presetSubtype="8"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750" fill="hold"/>
                                        <p:tgtEl>
                                          <p:spTgt spid="34"/>
                                        </p:tgtEl>
                                        <p:attrNameLst>
                                          <p:attrName>ppt_x</p:attrName>
                                        </p:attrNameLst>
                                      </p:cBhvr>
                                      <p:tavLst>
                                        <p:tav tm="0">
                                          <p:val>
                                            <p:strVal val="#ppt_x-#ppt_w/2"/>
                                          </p:val>
                                        </p:tav>
                                        <p:tav tm="100000">
                                          <p:val>
                                            <p:strVal val="#ppt_x"/>
                                          </p:val>
                                        </p:tav>
                                      </p:tavLst>
                                    </p:anim>
                                    <p:anim calcmode="lin" valueType="num">
                                      <p:cBhvr>
                                        <p:cTn id="119" dur="750" fill="hold"/>
                                        <p:tgtEl>
                                          <p:spTgt spid="34"/>
                                        </p:tgtEl>
                                        <p:attrNameLst>
                                          <p:attrName>ppt_y</p:attrName>
                                        </p:attrNameLst>
                                      </p:cBhvr>
                                      <p:tavLst>
                                        <p:tav tm="0">
                                          <p:val>
                                            <p:strVal val="#ppt_y"/>
                                          </p:val>
                                        </p:tav>
                                        <p:tav tm="100000">
                                          <p:val>
                                            <p:strVal val="#ppt_y"/>
                                          </p:val>
                                        </p:tav>
                                      </p:tavLst>
                                    </p:anim>
                                    <p:anim calcmode="lin" valueType="num">
                                      <p:cBhvr>
                                        <p:cTn id="120" dur="750" fill="hold"/>
                                        <p:tgtEl>
                                          <p:spTgt spid="34"/>
                                        </p:tgtEl>
                                        <p:attrNameLst>
                                          <p:attrName>ppt_w</p:attrName>
                                        </p:attrNameLst>
                                      </p:cBhvr>
                                      <p:tavLst>
                                        <p:tav tm="0">
                                          <p:val>
                                            <p:fltVal val="0"/>
                                          </p:val>
                                        </p:tav>
                                        <p:tav tm="100000">
                                          <p:val>
                                            <p:strVal val="#ppt_w"/>
                                          </p:val>
                                        </p:tav>
                                      </p:tavLst>
                                    </p:anim>
                                    <p:anim calcmode="lin" valueType="num">
                                      <p:cBhvr>
                                        <p:cTn id="121" dur="750" fill="hold"/>
                                        <p:tgtEl>
                                          <p:spTgt spid="34"/>
                                        </p:tgtEl>
                                        <p:attrNameLst>
                                          <p:attrName>ppt_h</p:attrName>
                                        </p:attrNameLst>
                                      </p:cBhvr>
                                      <p:tavLst>
                                        <p:tav tm="0">
                                          <p:val>
                                            <p:strVal val="#ppt_h"/>
                                          </p:val>
                                        </p:tav>
                                        <p:tav tm="100000">
                                          <p:val>
                                            <p:strVal val="#ppt_h"/>
                                          </p:val>
                                        </p:tav>
                                      </p:tavLst>
                                    </p:anim>
                                  </p:childTnLst>
                                </p:cTn>
                              </p:par>
                            </p:childTnLst>
                          </p:cTn>
                        </p:par>
                        <p:par>
                          <p:cTn id="122" fill="hold">
                            <p:stCondLst>
                              <p:cond delay="4000"/>
                            </p:stCondLst>
                            <p:childTnLst>
                              <p:par>
                                <p:cTn id="123" presetID="42" presetClass="entr" presetSubtype="0" fill="hold" grpId="0" nodeType="after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fade">
                                      <p:cBhvr>
                                        <p:cTn id="125" dur="500"/>
                                        <p:tgtEl>
                                          <p:spTgt spid="56"/>
                                        </p:tgtEl>
                                      </p:cBhvr>
                                    </p:animEffect>
                                    <p:anim calcmode="lin" valueType="num">
                                      <p:cBhvr>
                                        <p:cTn id="126" dur="500" fill="hold"/>
                                        <p:tgtEl>
                                          <p:spTgt spid="56"/>
                                        </p:tgtEl>
                                        <p:attrNameLst>
                                          <p:attrName>ppt_x</p:attrName>
                                        </p:attrNameLst>
                                      </p:cBhvr>
                                      <p:tavLst>
                                        <p:tav tm="0">
                                          <p:val>
                                            <p:strVal val="#ppt_x"/>
                                          </p:val>
                                        </p:tav>
                                        <p:tav tm="100000">
                                          <p:val>
                                            <p:strVal val="#ppt_x"/>
                                          </p:val>
                                        </p:tav>
                                      </p:tavLst>
                                    </p:anim>
                                    <p:anim calcmode="lin" valueType="num">
                                      <p:cBhvr>
                                        <p:cTn id="127" dur="500" fill="hold"/>
                                        <p:tgtEl>
                                          <p:spTgt spid="56"/>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fade">
                                      <p:cBhvr>
                                        <p:cTn id="130" dur="500"/>
                                        <p:tgtEl>
                                          <p:spTgt spid="55"/>
                                        </p:tgtEl>
                                      </p:cBhvr>
                                    </p:animEffect>
                                    <p:anim calcmode="lin" valueType="num">
                                      <p:cBhvr>
                                        <p:cTn id="131" dur="500" fill="hold"/>
                                        <p:tgtEl>
                                          <p:spTgt spid="55"/>
                                        </p:tgtEl>
                                        <p:attrNameLst>
                                          <p:attrName>ppt_x</p:attrName>
                                        </p:attrNameLst>
                                      </p:cBhvr>
                                      <p:tavLst>
                                        <p:tav tm="0">
                                          <p:val>
                                            <p:strVal val="#ppt_x"/>
                                          </p:val>
                                        </p:tav>
                                        <p:tav tm="100000">
                                          <p:val>
                                            <p:strVal val="#ppt_x"/>
                                          </p:val>
                                        </p:tav>
                                      </p:tavLst>
                                    </p:anim>
                                    <p:anim calcmode="lin" valueType="num">
                                      <p:cBhvr>
                                        <p:cTn id="132" dur="500" fill="hold"/>
                                        <p:tgtEl>
                                          <p:spTgt spid="5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anim calcmode="lin" valueType="num">
                                      <p:cBhvr>
                                        <p:cTn id="136" dur="500" fill="hold"/>
                                        <p:tgtEl>
                                          <p:spTgt spid="54"/>
                                        </p:tgtEl>
                                        <p:attrNameLst>
                                          <p:attrName>ppt_x</p:attrName>
                                        </p:attrNameLst>
                                      </p:cBhvr>
                                      <p:tavLst>
                                        <p:tav tm="0">
                                          <p:val>
                                            <p:strVal val="#ppt_x"/>
                                          </p:val>
                                        </p:tav>
                                        <p:tav tm="100000">
                                          <p:val>
                                            <p:strVal val="#ppt_x"/>
                                          </p:val>
                                        </p:tav>
                                      </p:tavLst>
                                    </p:anim>
                                    <p:anim calcmode="lin" valueType="num">
                                      <p:cBhvr>
                                        <p:cTn id="137" dur="500" fill="hold"/>
                                        <p:tgtEl>
                                          <p:spTgt spid="54"/>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anim calcmode="lin" valueType="num">
                                      <p:cBhvr>
                                        <p:cTn id="141" dur="500" fill="hold"/>
                                        <p:tgtEl>
                                          <p:spTgt spid="53"/>
                                        </p:tgtEl>
                                        <p:attrNameLst>
                                          <p:attrName>ppt_x</p:attrName>
                                        </p:attrNameLst>
                                      </p:cBhvr>
                                      <p:tavLst>
                                        <p:tav tm="0">
                                          <p:val>
                                            <p:strVal val="#ppt_x"/>
                                          </p:val>
                                        </p:tav>
                                        <p:tav tm="100000">
                                          <p:val>
                                            <p:strVal val="#ppt_x"/>
                                          </p:val>
                                        </p:tav>
                                      </p:tavLst>
                                    </p:anim>
                                    <p:anim calcmode="lin" valueType="num">
                                      <p:cBhvr>
                                        <p:cTn id="142" dur="500" fill="hold"/>
                                        <p:tgtEl>
                                          <p:spTgt spid="53"/>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fade">
                                      <p:cBhvr>
                                        <p:cTn id="145" dur="750"/>
                                        <p:tgtEl>
                                          <p:spTgt spid="57"/>
                                        </p:tgtEl>
                                      </p:cBhvr>
                                    </p:animEffect>
                                    <p:anim calcmode="lin" valueType="num">
                                      <p:cBhvr>
                                        <p:cTn id="146" dur="750" fill="hold"/>
                                        <p:tgtEl>
                                          <p:spTgt spid="57"/>
                                        </p:tgtEl>
                                        <p:attrNameLst>
                                          <p:attrName>ppt_x</p:attrName>
                                        </p:attrNameLst>
                                      </p:cBhvr>
                                      <p:tavLst>
                                        <p:tav tm="0">
                                          <p:val>
                                            <p:strVal val="#ppt_x"/>
                                          </p:val>
                                        </p:tav>
                                        <p:tav tm="100000">
                                          <p:val>
                                            <p:strVal val="#ppt_x"/>
                                          </p:val>
                                        </p:tav>
                                      </p:tavLst>
                                    </p:anim>
                                    <p:anim calcmode="lin" valueType="num">
                                      <p:cBhvr>
                                        <p:cTn id="147" dur="7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15" grpId="0" animBg="1"/>
      <p:bldP spid="25" grpId="0" animBg="1"/>
      <p:bldP spid="26" grpId="0" animBg="1"/>
      <p:bldP spid="27" grpId="0" animBg="1"/>
      <p:bldP spid="33" grpId="0" animBg="1"/>
      <p:bldP spid="34" grpId="0" animBg="1"/>
      <p:bldP spid="35" grpId="0" animBg="1"/>
      <p:bldP spid="53" grpId="0"/>
      <p:bldP spid="54" grpId="0"/>
      <p:bldP spid="55" grpId="0"/>
      <p:bldP spid="56" grpId="0"/>
      <p:bldP spid="57" grpId="0"/>
      <p:bldP spid="58" grpId="0" animBg="1"/>
      <p:bldP spid="59" grpId="0" animBg="1"/>
      <p:bldP spid="60" grpId="0" animBg="1"/>
      <p:bldP spid="61" grpId="0" animBg="1"/>
      <p:bldP spid="62" grpId="0" animBg="1"/>
      <p:bldP spid="63" grpId="0"/>
      <p:bldP spid="64" grpId="0" animBg="1"/>
      <p:bldP spid="65" grpId="0"/>
      <p:bldP spid="66" grpId="0" animBg="1"/>
      <p:bldP spid="67" grpId="0"/>
      <p:bldP spid="68" grpId="0" animBg="1"/>
      <p:bldP spid="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Circular Chart</a:t>
            </a:r>
            <a:endParaRPr lang="es-SV" dirty="0"/>
          </a:p>
        </p:txBody>
      </p:sp>
      <p:sp>
        <p:nvSpPr>
          <p:cNvPr id="3" name="2 Subtítulo"/>
          <p:cNvSpPr>
            <a:spLocks noGrp="1"/>
          </p:cNvSpPr>
          <p:nvPr>
            <p:ph type="subTitle" idx="1"/>
          </p:nvPr>
        </p:nvSpPr>
        <p:spPr/>
        <p:txBody>
          <a:bodyPr/>
          <a:lstStyle/>
          <a:p>
            <a:r>
              <a:rPr lang="es-SV" dirty="0">
                <a:solidFill>
                  <a:srgbClr val="797979"/>
                </a:solidFill>
              </a:rPr>
              <a:t>Professional PowerPoint </a:t>
            </a:r>
            <a:r>
              <a:rPr lang="es-SV" dirty="0" err="1" smtClean="0">
                <a:solidFill>
                  <a:srgbClr val="797979"/>
                </a:solidFill>
              </a:rPr>
              <a:t>template</a:t>
            </a:r>
            <a:endParaRPr lang="es-SV" dirty="0">
              <a:solidFill>
                <a:srgbClr val="797979"/>
              </a:solidFill>
            </a:endParaRPr>
          </a:p>
        </p:txBody>
      </p:sp>
      <p:sp>
        <p:nvSpPr>
          <p:cNvPr id="23" name="22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24" name="23 Marcador de número de diapositiva"/>
          <p:cNvSpPr>
            <a:spLocks noGrp="1"/>
          </p:cNvSpPr>
          <p:nvPr>
            <p:ph type="sldNum" sz="quarter" idx="12"/>
          </p:nvPr>
        </p:nvSpPr>
        <p:spPr/>
        <p:txBody>
          <a:bodyPr/>
          <a:lstStyle/>
          <a:p>
            <a:fld id="{FF439014-E629-42E3-A58B-61A0F1C8CFFE}" type="slidenum">
              <a:rPr smtClean="0">
                <a:solidFill>
                  <a:srgbClr val="1F1F1F"/>
                </a:solidFill>
              </a:rPr>
              <a:t>23</a:t>
            </a:fld>
            <a:endParaRPr>
              <a:solidFill>
                <a:srgbClr val="1F1F1F"/>
              </a:solidFill>
            </a:endParaRPr>
          </a:p>
        </p:txBody>
      </p:sp>
      <p:sp>
        <p:nvSpPr>
          <p:cNvPr id="22" name="Rectángulo 49"/>
          <p:cNvSpPr/>
          <p:nvPr/>
        </p:nvSpPr>
        <p:spPr>
          <a:xfrm>
            <a:off x="490152" y="1238690"/>
            <a:ext cx="3322438" cy="1364631"/>
          </a:xfrm>
          <a:prstGeom prst="rect">
            <a:avLst/>
          </a:prstGeom>
        </p:spPr>
        <p:txBody>
          <a:bodyPr wrap="square" lIns="33857" tIns="16900" rIns="33857" bIns="16900">
            <a:spAutoFit/>
          </a:bodyPr>
          <a:lstStyle/>
          <a:p>
            <a:pPr algn="just" defTabSz="894080">
              <a:lnSpc>
                <a:spcPct val="150000"/>
              </a:lnSpc>
            </a:pPr>
            <a:r>
              <a:rPr lang="en-US" sz="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Lorem Ipsum Penatibus</a:t>
            </a:r>
          </a:p>
          <a:p>
            <a:pPr algn="just" defTabSz="894080">
              <a:lnSpc>
                <a:spcPct val="125000"/>
              </a:lnSpc>
            </a:pPr>
            <a:r>
              <a:rPr lang="en-US" sz="700" dirty="0">
                <a:solidFill>
                  <a:srgbClr val="575757"/>
                </a:solidFill>
                <a:latin typeface="Source Sans Pro" panose="020B0503030403020204" pitchFamily="34" charset="0"/>
              </a:rPr>
              <a:t>Imperdiet iaculis, ipsum. Sed aliquam ultrices mauris. Integer ante arcu, accumsan a, consectetuer eget, posuere ut, aliquam ultrices mauris. </a:t>
            </a:r>
          </a:p>
          <a:p>
            <a:pPr algn="just" defTabSz="894080">
              <a:lnSpc>
                <a:spcPct val="125000"/>
              </a:lnSpc>
            </a:pPr>
            <a:endParaRPr lang="en-US" sz="700" dirty="0">
              <a:solidFill>
                <a:srgbClr val="575757"/>
              </a:solidFill>
              <a:latin typeface="Source Sans Pro" panose="020B0503030403020204" pitchFamily="34" charset="0"/>
            </a:endParaRPr>
          </a:p>
          <a:p>
            <a:pPr algn="just" defTabSz="894080">
              <a:lnSpc>
                <a:spcPct val="125000"/>
              </a:lnSpc>
            </a:pPr>
            <a:r>
              <a:rPr lang="en-US" sz="700" dirty="0">
                <a:solidFill>
                  <a:srgbClr val="575757"/>
                </a:solidFill>
                <a:latin typeface="Source Sans Pro" panose="020B0503030403020204" pitchFamily="34" charset="0"/>
              </a:rPr>
              <a:t>Duis arcu tortor, suscipit eget, imperdiet nec, imperdiet iaculis, ipsum. Sed aliquam ultrices mauris. Integer ante arcu, accumsan a, consectetuer eget, posuere ut, mauris.</a:t>
            </a:r>
          </a:p>
          <a:p>
            <a:pPr algn="just" defTabSz="894080">
              <a:lnSpc>
                <a:spcPct val="125000"/>
              </a:lnSpc>
            </a:pPr>
            <a:endParaRPr lang="en-US" sz="700" dirty="0">
              <a:solidFill>
                <a:srgbClr val="575757"/>
              </a:solidFill>
              <a:latin typeface="Source Sans Pro" panose="020B0503030403020204" pitchFamily="34" charset="0"/>
            </a:endParaRPr>
          </a:p>
          <a:p>
            <a:pPr algn="just" defTabSz="894080">
              <a:lnSpc>
                <a:spcPct val="125000"/>
              </a:lnSpc>
            </a:pPr>
            <a:r>
              <a:rPr lang="en-US" sz="700" dirty="0">
                <a:solidFill>
                  <a:srgbClr val="575757"/>
                </a:solidFill>
                <a:latin typeface="Source Sans Pro" panose="020B0503030403020204" pitchFamily="34" charset="0"/>
              </a:rPr>
              <a:t>Sed aliquam  </a:t>
            </a:r>
            <a:r>
              <a:rPr lang="en-US" sz="700" dirty="0" err="1">
                <a:solidFill>
                  <a:srgbClr val="575757"/>
                </a:solidFill>
                <a:latin typeface="Source Sans Pro" panose="020B0503030403020204" pitchFamily="34" charset="0"/>
              </a:rPr>
              <a:t>uis</a:t>
            </a:r>
            <a:r>
              <a:rPr lang="en-US" sz="700" dirty="0">
                <a:solidFill>
                  <a:srgbClr val="575757"/>
                </a:solidFill>
                <a:latin typeface="Source Sans Pro" panose="020B0503030403020204" pitchFamily="34" charset="0"/>
              </a:rPr>
              <a:t> arcu tortor, suscipit eget, imperdiet nec, imperdiet iaculis, ipsum. Sed aliquam ultrices mauris. Integer ante arcu, accumsan a, consectetuer eget, posuere ut, mauris.</a:t>
            </a:r>
          </a:p>
        </p:txBody>
      </p:sp>
      <p:cxnSp>
        <p:nvCxnSpPr>
          <p:cNvPr id="25" name="24 Conector recto"/>
          <p:cNvCxnSpPr/>
          <p:nvPr/>
        </p:nvCxnSpPr>
        <p:spPr>
          <a:xfrm flipV="1">
            <a:off x="4644620" y="1987574"/>
            <a:ext cx="2698865" cy="146796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6" name="25 Circular"/>
          <p:cNvSpPr>
            <a:spLocks noChangeAspect="1"/>
          </p:cNvSpPr>
          <p:nvPr/>
        </p:nvSpPr>
        <p:spPr bwMode="auto">
          <a:xfrm>
            <a:off x="4706860" y="1019010"/>
            <a:ext cx="3607226" cy="3607043"/>
          </a:xfrm>
          <a:prstGeom prst="pie">
            <a:avLst>
              <a:gd name="adj1" fmla="val 16166917"/>
              <a:gd name="adj2" fmla="val 21947"/>
            </a:avLst>
          </a:prstGeom>
          <a:solidFill>
            <a:schemeClr val="accent5"/>
          </a:solidFill>
          <a:ln>
            <a:noFill/>
          </a:ln>
          <a:scene3d>
            <a:camera prst="isometricLeftDown"/>
            <a:lightRig rig="threePt" dir="t"/>
          </a:scene3d>
        </p:spPr>
        <p:txBody>
          <a:bodyPr lIns="0" tIns="0" rIns="0" bIns="0" rtlCol="0" anchor="ctr"/>
          <a:lstStyle/>
          <a:p>
            <a:pPr algn="ctr" defTabSz="894080"/>
            <a:endParaRPr lang="es-SV" dirty="0">
              <a:solidFill>
                <a:srgbClr val="000000"/>
              </a:solidFill>
            </a:endParaRPr>
          </a:p>
        </p:txBody>
      </p:sp>
      <p:sp>
        <p:nvSpPr>
          <p:cNvPr id="27" name="26 Circular"/>
          <p:cNvSpPr>
            <a:spLocks noChangeAspect="1"/>
          </p:cNvSpPr>
          <p:nvPr/>
        </p:nvSpPr>
        <p:spPr bwMode="auto">
          <a:xfrm>
            <a:off x="4706804" y="1361149"/>
            <a:ext cx="3091908" cy="3091751"/>
          </a:xfrm>
          <a:prstGeom prst="pie">
            <a:avLst>
              <a:gd name="adj1" fmla="val 16166917"/>
              <a:gd name="adj2" fmla="val 21947"/>
            </a:avLst>
          </a:prstGeom>
          <a:solidFill>
            <a:schemeClr val="accent4"/>
          </a:solidFill>
          <a:ln>
            <a:noFill/>
          </a:ln>
          <a:scene3d>
            <a:camera prst="isometricLeftDown"/>
            <a:lightRig rig="threePt" dir="t"/>
          </a:scene3d>
        </p:spPr>
        <p:txBody>
          <a:bodyPr lIns="0" tIns="0" rIns="0" bIns="0" rtlCol="0" anchor="ctr"/>
          <a:lstStyle/>
          <a:p>
            <a:pPr algn="ctr" defTabSz="894080"/>
            <a:endParaRPr lang="es-SV">
              <a:solidFill>
                <a:srgbClr val="000000"/>
              </a:solidFill>
            </a:endParaRPr>
          </a:p>
        </p:txBody>
      </p:sp>
      <p:sp>
        <p:nvSpPr>
          <p:cNvPr id="28" name="27 Circular"/>
          <p:cNvSpPr>
            <a:spLocks noChangeAspect="1"/>
          </p:cNvSpPr>
          <p:nvPr/>
        </p:nvSpPr>
        <p:spPr bwMode="auto">
          <a:xfrm>
            <a:off x="4674535" y="1717674"/>
            <a:ext cx="2576590" cy="2576459"/>
          </a:xfrm>
          <a:prstGeom prst="pie">
            <a:avLst>
              <a:gd name="adj1" fmla="val 16166917"/>
              <a:gd name="adj2" fmla="val 21947"/>
            </a:avLst>
          </a:prstGeom>
          <a:solidFill>
            <a:schemeClr val="accent3"/>
          </a:solidFill>
          <a:ln>
            <a:noFill/>
          </a:ln>
          <a:scene3d>
            <a:camera prst="isometricLeftDown"/>
            <a:lightRig rig="threePt" dir="t"/>
          </a:scene3d>
        </p:spPr>
        <p:txBody>
          <a:bodyPr lIns="0" tIns="0" rIns="0" bIns="0" rtlCol="0" anchor="ctr"/>
          <a:lstStyle/>
          <a:p>
            <a:pPr algn="ctr" defTabSz="894080"/>
            <a:endParaRPr lang="es-SV">
              <a:solidFill>
                <a:srgbClr val="000000"/>
              </a:solidFill>
            </a:endParaRPr>
          </a:p>
        </p:txBody>
      </p:sp>
      <p:sp>
        <p:nvSpPr>
          <p:cNvPr id="29" name="28 Circular"/>
          <p:cNvSpPr>
            <a:spLocks noChangeAspect="1"/>
          </p:cNvSpPr>
          <p:nvPr/>
        </p:nvSpPr>
        <p:spPr bwMode="auto">
          <a:xfrm>
            <a:off x="4674478" y="2064814"/>
            <a:ext cx="2061272" cy="2061167"/>
          </a:xfrm>
          <a:prstGeom prst="pie">
            <a:avLst>
              <a:gd name="adj1" fmla="val 16166917"/>
              <a:gd name="adj2" fmla="val 21947"/>
            </a:avLst>
          </a:prstGeom>
          <a:solidFill>
            <a:schemeClr val="accent2"/>
          </a:solidFill>
          <a:ln>
            <a:noFill/>
          </a:ln>
          <a:scene3d>
            <a:camera prst="isometricLeftDown"/>
            <a:lightRig rig="threePt" dir="t"/>
          </a:scene3d>
        </p:spPr>
        <p:txBody>
          <a:bodyPr lIns="0" tIns="0" rIns="0" bIns="0" rtlCol="0" anchor="ctr"/>
          <a:lstStyle/>
          <a:p>
            <a:pPr algn="ctr" defTabSz="894080"/>
            <a:endParaRPr lang="es-SV">
              <a:solidFill>
                <a:srgbClr val="000000"/>
              </a:solidFill>
            </a:endParaRPr>
          </a:p>
        </p:txBody>
      </p:sp>
      <p:sp>
        <p:nvSpPr>
          <p:cNvPr id="30" name="29 Circular"/>
          <p:cNvSpPr>
            <a:spLocks noChangeAspect="1"/>
          </p:cNvSpPr>
          <p:nvPr/>
        </p:nvSpPr>
        <p:spPr bwMode="auto">
          <a:xfrm>
            <a:off x="4674249" y="2412298"/>
            <a:ext cx="1545954" cy="1545876"/>
          </a:xfrm>
          <a:prstGeom prst="pie">
            <a:avLst>
              <a:gd name="adj1" fmla="val 16166917"/>
              <a:gd name="adj2" fmla="val 21947"/>
            </a:avLst>
          </a:prstGeom>
          <a:solidFill>
            <a:schemeClr val="accent1"/>
          </a:solidFill>
          <a:ln>
            <a:noFill/>
          </a:ln>
          <a:scene3d>
            <a:camera prst="isometricLeftDown"/>
            <a:lightRig rig="threePt" dir="t"/>
          </a:scene3d>
        </p:spPr>
        <p:txBody>
          <a:bodyPr lIns="0" tIns="0" rIns="0" bIns="0" rtlCol="0" anchor="ctr"/>
          <a:lstStyle/>
          <a:p>
            <a:pPr algn="ctr" defTabSz="894080"/>
            <a:endParaRPr lang="es-SV">
              <a:solidFill>
                <a:srgbClr val="000000"/>
              </a:solidFill>
            </a:endParaRPr>
          </a:p>
        </p:txBody>
      </p:sp>
      <p:cxnSp>
        <p:nvCxnSpPr>
          <p:cNvPr id="31" name="30 Conector recto"/>
          <p:cNvCxnSpPr/>
          <p:nvPr/>
        </p:nvCxnSpPr>
        <p:spPr>
          <a:xfrm flipV="1">
            <a:off x="4644868" y="816760"/>
            <a:ext cx="2106568" cy="2638721"/>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4644619" y="3040583"/>
            <a:ext cx="3411886" cy="41955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5734950" y="3084760"/>
            <a:ext cx="604744" cy="276163"/>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20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4" name="33 CuadroTexto"/>
          <p:cNvSpPr txBox="1"/>
          <p:nvPr/>
        </p:nvSpPr>
        <p:spPr>
          <a:xfrm>
            <a:off x="6218181" y="3023936"/>
            <a:ext cx="604744" cy="276163"/>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40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5" name="34 CuadroTexto"/>
          <p:cNvSpPr txBox="1"/>
          <p:nvPr/>
        </p:nvSpPr>
        <p:spPr>
          <a:xfrm>
            <a:off x="6701413" y="2970621"/>
            <a:ext cx="604744" cy="276163"/>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60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6" name="35 CuadroTexto"/>
          <p:cNvSpPr txBox="1"/>
          <p:nvPr/>
        </p:nvSpPr>
        <p:spPr>
          <a:xfrm>
            <a:off x="7184645" y="2916520"/>
            <a:ext cx="604744" cy="276163"/>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80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7" name="36 CuadroTexto"/>
          <p:cNvSpPr txBox="1"/>
          <p:nvPr/>
        </p:nvSpPr>
        <p:spPr>
          <a:xfrm>
            <a:off x="7667877" y="2858780"/>
            <a:ext cx="646209" cy="276163"/>
          </a:xfrm>
          <a:prstGeom prst="rect">
            <a:avLst/>
          </a:prstGeom>
          <a:noFill/>
        </p:spPr>
        <p:txBody>
          <a:bodyPr wrap="square" lIns="89449" tIns="44710" rIns="89449" bIns="44710" rtlCol="0">
            <a:spAutoFit/>
          </a:bodyPr>
          <a:lstStyle/>
          <a:p>
            <a:pPr defTabSz="89408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100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8" name="Freeform 10"/>
          <p:cNvSpPr>
            <a:spLocks noChangeAspect="1" noEditPoints="1"/>
          </p:cNvSpPr>
          <p:nvPr/>
        </p:nvSpPr>
        <p:spPr bwMode="auto">
          <a:xfrm rot="19808194">
            <a:off x="4385952" y="3397129"/>
            <a:ext cx="301058" cy="281952"/>
          </a:xfrm>
          <a:custGeom>
            <a:avLst/>
            <a:gdLst>
              <a:gd name="T0" fmla="*/ 829 w 3277"/>
              <a:gd name="T1" fmla="*/ 2810 h 3072"/>
              <a:gd name="T2" fmla="*/ 898 w 3277"/>
              <a:gd name="T3" fmla="*/ 2864 h 3072"/>
              <a:gd name="T4" fmla="*/ 1069 w 3277"/>
              <a:gd name="T5" fmla="*/ 2857 h 3072"/>
              <a:gd name="T6" fmla="*/ 1123 w 3277"/>
              <a:gd name="T7" fmla="*/ 2789 h 3072"/>
              <a:gd name="T8" fmla="*/ 1843 w 3277"/>
              <a:gd name="T9" fmla="*/ 819 h 3072"/>
              <a:gd name="T10" fmla="*/ 1843 w 3277"/>
              <a:gd name="T11" fmla="*/ 819 h 3072"/>
              <a:gd name="T12" fmla="*/ 706 w 3277"/>
              <a:gd name="T13" fmla="*/ 823 h 3072"/>
              <a:gd name="T14" fmla="*/ 578 w 3277"/>
              <a:gd name="T15" fmla="*/ 845 h 3072"/>
              <a:gd name="T16" fmla="*/ 449 w 3277"/>
              <a:gd name="T17" fmla="*/ 895 h 3072"/>
              <a:gd name="T18" fmla="*/ 334 w 3277"/>
              <a:gd name="T19" fmla="*/ 978 h 3072"/>
              <a:gd name="T20" fmla="*/ 249 w 3277"/>
              <a:gd name="T21" fmla="*/ 1103 h 3072"/>
              <a:gd name="T22" fmla="*/ 207 w 3277"/>
              <a:gd name="T23" fmla="*/ 1279 h 3072"/>
              <a:gd name="T24" fmla="*/ 222 w 3277"/>
              <a:gd name="T25" fmla="*/ 1478 h 3072"/>
              <a:gd name="T26" fmla="*/ 288 w 3277"/>
              <a:gd name="T27" fmla="*/ 1626 h 3072"/>
              <a:gd name="T28" fmla="*/ 391 w 3277"/>
              <a:gd name="T29" fmla="*/ 1729 h 3072"/>
              <a:gd name="T30" fmla="*/ 515 w 3277"/>
              <a:gd name="T31" fmla="*/ 1793 h 3072"/>
              <a:gd name="T32" fmla="*/ 645 w 3277"/>
              <a:gd name="T33" fmla="*/ 1828 h 3072"/>
              <a:gd name="T34" fmla="*/ 766 w 3277"/>
              <a:gd name="T35" fmla="*/ 1842 h 3072"/>
              <a:gd name="T36" fmla="*/ 1639 w 3277"/>
              <a:gd name="T37" fmla="*/ 819 h 3072"/>
              <a:gd name="T38" fmla="*/ 2355 w 3277"/>
              <a:gd name="T39" fmla="*/ 717 h 3072"/>
              <a:gd name="T40" fmla="*/ 3072 w 3277"/>
              <a:gd name="T41" fmla="*/ 0 h 3072"/>
              <a:gd name="T42" fmla="*/ 3193 w 3277"/>
              <a:gd name="T43" fmla="*/ 39 h 3072"/>
              <a:gd name="T44" fmla="*/ 3266 w 3277"/>
              <a:gd name="T45" fmla="*/ 140 h 3072"/>
              <a:gd name="T46" fmla="*/ 3275 w 3277"/>
              <a:gd name="T47" fmla="*/ 2491 h 3072"/>
              <a:gd name="T48" fmla="*/ 3217 w 3277"/>
              <a:gd name="T49" fmla="*/ 2603 h 3072"/>
              <a:gd name="T50" fmla="*/ 3105 w 3277"/>
              <a:gd name="T51" fmla="*/ 2660 h 3072"/>
              <a:gd name="T52" fmla="*/ 1331 w 3277"/>
              <a:gd name="T53" fmla="*/ 2867 h 3072"/>
              <a:gd name="T54" fmla="*/ 1292 w 3277"/>
              <a:gd name="T55" fmla="*/ 2988 h 3072"/>
              <a:gd name="T56" fmla="*/ 1191 w 3277"/>
              <a:gd name="T57" fmla="*/ 3062 h 3072"/>
              <a:gd name="T58" fmla="*/ 786 w 3277"/>
              <a:gd name="T59" fmla="*/ 3069 h 3072"/>
              <a:gd name="T60" fmla="*/ 675 w 3277"/>
              <a:gd name="T61" fmla="*/ 3012 h 3072"/>
              <a:gd name="T62" fmla="*/ 617 w 3277"/>
              <a:gd name="T63" fmla="*/ 2901 h 3072"/>
              <a:gd name="T64" fmla="*/ 615 w 3277"/>
              <a:gd name="T65" fmla="*/ 2836 h 3072"/>
              <a:gd name="T66" fmla="*/ 615 w 3277"/>
              <a:gd name="T67" fmla="*/ 2715 h 3072"/>
              <a:gd name="T68" fmla="*/ 616 w 3277"/>
              <a:gd name="T69" fmla="*/ 2539 h 3072"/>
              <a:gd name="T70" fmla="*/ 616 w 3277"/>
              <a:gd name="T71" fmla="*/ 2348 h 3072"/>
              <a:gd name="T72" fmla="*/ 616 w 3277"/>
              <a:gd name="T73" fmla="*/ 2178 h 3072"/>
              <a:gd name="T74" fmla="*/ 615 w 3277"/>
              <a:gd name="T75" fmla="*/ 2069 h 3072"/>
              <a:gd name="T76" fmla="*/ 494 w 3277"/>
              <a:gd name="T77" fmla="*/ 2016 h 3072"/>
              <a:gd name="T78" fmla="*/ 282 w 3277"/>
              <a:gd name="T79" fmla="*/ 1906 h 3072"/>
              <a:gd name="T80" fmla="*/ 121 w 3277"/>
              <a:gd name="T81" fmla="*/ 1739 h 3072"/>
              <a:gd name="T82" fmla="*/ 23 w 3277"/>
              <a:gd name="T83" fmla="*/ 1522 h 3072"/>
              <a:gd name="T84" fmla="*/ 2 w 3277"/>
              <a:gd name="T85" fmla="*/ 1268 h 3072"/>
              <a:gd name="T86" fmla="*/ 58 w 3277"/>
              <a:gd name="T87" fmla="*/ 1041 h 3072"/>
              <a:gd name="T88" fmla="*/ 180 w 3277"/>
              <a:gd name="T89" fmla="*/ 859 h 3072"/>
              <a:gd name="T90" fmla="*/ 355 w 3277"/>
              <a:gd name="T91" fmla="*/ 725 h 3072"/>
              <a:gd name="T92" fmla="*/ 572 w 3277"/>
              <a:gd name="T93" fmla="*/ 642 h 3072"/>
              <a:gd name="T94" fmla="*/ 819 w 3277"/>
              <a:gd name="T95" fmla="*/ 614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7" h="3072">
                <a:moveTo>
                  <a:pt x="819" y="2048"/>
                </a:moveTo>
                <a:lnTo>
                  <a:pt x="819" y="2765"/>
                </a:lnTo>
                <a:lnTo>
                  <a:pt x="822" y="2789"/>
                </a:lnTo>
                <a:lnTo>
                  <a:pt x="829" y="2810"/>
                </a:lnTo>
                <a:lnTo>
                  <a:pt x="841" y="2829"/>
                </a:lnTo>
                <a:lnTo>
                  <a:pt x="857" y="2845"/>
                </a:lnTo>
                <a:lnTo>
                  <a:pt x="876" y="2857"/>
                </a:lnTo>
                <a:lnTo>
                  <a:pt x="898" y="2864"/>
                </a:lnTo>
                <a:lnTo>
                  <a:pt x="922" y="2867"/>
                </a:lnTo>
                <a:lnTo>
                  <a:pt x="1024" y="2867"/>
                </a:lnTo>
                <a:lnTo>
                  <a:pt x="1048" y="2864"/>
                </a:lnTo>
                <a:lnTo>
                  <a:pt x="1069" y="2857"/>
                </a:lnTo>
                <a:lnTo>
                  <a:pt x="1088" y="2845"/>
                </a:lnTo>
                <a:lnTo>
                  <a:pt x="1104" y="2829"/>
                </a:lnTo>
                <a:lnTo>
                  <a:pt x="1116" y="2810"/>
                </a:lnTo>
                <a:lnTo>
                  <a:pt x="1123" y="2789"/>
                </a:lnTo>
                <a:lnTo>
                  <a:pt x="1126" y="2765"/>
                </a:lnTo>
                <a:lnTo>
                  <a:pt x="1126" y="2048"/>
                </a:lnTo>
                <a:lnTo>
                  <a:pt x="819" y="2048"/>
                </a:lnTo>
                <a:close/>
                <a:moveTo>
                  <a:pt x="1843" y="819"/>
                </a:moveTo>
                <a:lnTo>
                  <a:pt x="1843" y="1843"/>
                </a:lnTo>
                <a:lnTo>
                  <a:pt x="2150" y="1843"/>
                </a:lnTo>
                <a:lnTo>
                  <a:pt x="2150" y="819"/>
                </a:lnTo>
                <a:lnTo>
                  <a:pt x="1843" y="819"/>
                </a:lnTo>
                <a:close/>
                <a:moveTo>
                  <a:pt x="793" y="819"/>
                </a:moveTo>
                <a:lnTo>
                  <a:pt x="765" y="819"/>
                </a:lnTo>
                <a:lnTo>
                  <a:pt x="736" y="820"/>
                </a:lnTo>
                <a:lnTo>
                  <a:pt x="706" y="823"/>
                </a:lnTo>
                <a:lnTo>
                  <a:pt x="675" y="826"/>
                </a:lnTo>
                <a:lnTo>
                  <a:pt x="642" y="831"/>
                </a:lnTo>
                <a:lnTo>
                  <a:pt x="610" y="837"/>
                </a:lnTo>
                <a:lnTo>
                  <a:pt x="578" y="845"/>
                </a:lnTo>
                <a:lnTo>
                  <a:pt x="545" y="855"/>
                </a:lnTo>
                <a:lnTo>
                  <a:pt x="512" y="866"/>
                </a:lnTo>
                <a:lnTo>
                  <a:pt x="480" y="879"/>
                </a:lnTo>
                <a:lnTo>
                  <a:pt x="449" y="895"/>
                </a:lnTo>
                <a:lnTo>
                  <a:pt x="419" y="912"/>
                </a:lnTo>
                <a:lnTo>
                  <a:pt x="388" y="932"/>
                </a:lnTo>
                <a:lnTo>
                  <a:pt x="361" y="954"/>
                </a:lnTo>
                <a:lnTo>
                  <a:pt x="334" y="978"/>
                </a:lnTo>
                <a:lnTo>
                  <a:pt x="310" y="1006"/>
                </a:lnTo>
                <a:lnTo>
                  <a:pt x="287" y="1035"/>
                </a:lnTo>
                <a:lnTo>
                  <a:pt x="266" y="1068"/>
                </a:lnTo>
                <a:lnTo>
                  <a:pt x="249" y="1103"/>
                </a:lnTo>
                <a:lnTo>
                  <a:pt x="234" y="1143"/>
                </a:lnTo>
                <a:lnTo>
                  <a:pt x="222" y="1184"/>
                </a:lnTo>
                <a:lnTo>
                  <a:pt x="213" y="1229"/>
                </a:lnTo>
                <a:lnTo>
                  <a:pt x="207" y="1279"/>
                </a:lnTo>
                <a:lnTo>
                  <a:pt x="205" y="1331"/>
                </a:lnTo>
                <a:lnTo>
                  <a:pt x="207" y="1384"/>
                </a:lnTo>
                <a:lnTo>
                  <a:pt x="213" y="1432"/>
                </a:lnTo>
                <a:lnTo>
                  <a:pt x="222" y="1478"/>
                </a:lnTo>
                <a:lnTo>
                  <a:pt x="234" y="1520"/>
                </a:lnTo>
                <a:lnTo>
                  <a:pt x="249" y="1558"/>
                </a:lnTo>
                <a:lnTo>
                  <a:pt x="267" y="1593"/>
                </a:lnTo>
                <a:lnTo>
                  <a:pt x="288" y="1626"/>
                </a:lnTo>
                <a:lnTo>
                  <a:pt x="311" y="1656"/>
                </a:lnTo>
                <a:lnTo>
                  <a:pt x="336" y="1682"/>
                </a:lnTo>
                <a:lnTo>
                  <a:pt x="363" y="1706"/>
                </a:lnTo>
                <a:lnTo>
                  <a:pt x="391" y="1729"/>
                </a:lnTo>
                <a:lnTo>
                  <a:pt x="421" y="1748"/>
                </a:lnTo>
                <a:lnTo>
                  <a:pt x="451" y="1765"/>
                </a:lnTo>
                <a:lnTo>
                  <a:pt x="483" y="1780"/>
                </a:lnTo>
                <a:lnTo>
                  <a:pt x="515" y="1793"/>
                </a:lnTo>
                <a:lnTo>
                  <a:pt x="548" y="1804"/>
                </a:lnTo>
                <a:lnTo>
                  <a:pt x="580" y="1813"/>
                </a:lnTo>
                <a:lnTo>
                  <a:pt x="613" y="1821"/>
                </a:lnTo>
                <a:lnTo>
                  <a:pt x="645" y="1828"/>
                </a:lnTo>
                <a:lnTo>
                  <a:pt x="677" y="1834"/>
                </a:lnTo>
                <a:lnTo>
                  <a:pt x="708" y="1837"/>
                </a:lnTo>
                <a:lnTo>
                  <a:pt x="738" y="1840"/>
                </a:lnTo>
                <a:lnTo>
                  <a:pt x="766" y="1842"/>
                </a:lnTo>
                <a:lnTo>
                  <a:pt x="794" y="1843"/>
                </a:lnTo>
                <a:lnTo>
                  <a:pt x="819" y="1843"/>
                </a:lnTo>
                <a:lnTo>
                  <a:pt x="1639" y="1843"/>
                </a:lnTo>
                <a:lnTo>
                  <a:pt x="1639" y="819"/>
                </a:lnTo>
                <a:lnTo>
                  <a:pt x="819" y="819"/>
                </a:lnTo>
                <a:lnTo>
                  <a:pt x="793" y="819"/>
                </a:lnTo>
                <a:close/>
                <a:moveTo>
                  <a:pt x="3072" y="205"/>
                </a:moveTo>
                <a:lnTo>
                  <a:pt x="2355" y="717"/>
                </a:lnTo>
                <a:lnTo>
                  <a:pt x="2355" y="1945"/>
                </a:lnTo>
                <a:lnTo>
                  <a:pt x="3072" y="2458"/>
                </a:lnTo>
                <a:lnTo>
                  <a:pt x="3072" y="205"/>
                </a:lnTo>
                <a:close/>
                <a:moveTo>
                  <a:pt x="3072" y="0"/>
                </a:moveTo>
                <a:lnTo>
                  <a:pt x="3105" y="3"/>
                </a:lnTo>
                <a:lnTo>
                  <a:pt x="3136" y="10"/>
                </a:lnTo>
                <a:lnTo>
                  <a:pt x="3166" y="23"/>
                </a:lnTo>
                <a:lnTo>
                  <a:pt x="3193" y="39"/>
                </a:lnTo>
                <a:lnTo>
                  <a:pt x="3217" y="61"/>
                </a:lnTo>
                <a:lnTo>
                  <a:pt x="3237" y="84"/>
                </a:lnTo>
                <a:lnTo>
                  <a:pt x="3254" y="111"/>
                </a:lnTo>
                <a:lnTo>
                  <a:pt x="3266" y="140"/>
                </a:lnTo>
                <a:lnTo>
                  <a:pt x="3275" y="171"/>
                </a:lnTo>
                <a:lnTo>
                  <a:pt x="3277" y="205"/>
                </a:lnTo>
                <a:lnTo>
                  <a:pt x="3277" y="2458"/>
                </a:lnTo>
                <a:lnTo>
                  <a:pt x="3275" y="2491"/>
                </a:lnTo>
                <a:lnTo>
                  <a:pt x="3266" y="2522"/>
                </a:lnTo>
                <a:lnTo>
                  <a:pt x="3254" y="2552"/>
                </a:lnTo>
                <a:lnTo>
                  <a:pt x="3237" y="2579"/>
                </a:lnTo>
                <a:lnTo>
                  <a:pt x="3217" y="2603"/>
                </a:lnTo>
                <a:lnTo>
                  <a:pt x="3193" y="2623"/>
                </a:lnTo>
                <a:lnTo>
                  <a:pt x="3166" y="2639"/>
                </a:lnTo>
                <a:lnTo>
                  <a:pt x="3136" y="2652"/>
                </a:lnTo>
                <a:lnTo>
                  <a:pt x="3105" y="2660"/>
                </a:lnTo>
                <a:lnTo>
                  <a:pt x="3072" y="2663"/>
                </a:lnTo>
                <a:lnTo>
                  <a:pt x="2150" y="2048"/>
                </a:lnTo>
                <a:lnTo>
                  <a:pt x="1331" y="2048"/>
                </a:lnTo>
                <a:lnTo>
                  <a:pt x="1331" y="2867"/>
                </a:lnTo>
                <a:lnTo>
                  <a:pt x="1328" y="2901"/>
                </a:lnTo>
                <a:lnTo>
                  <a:pt x="1320" y="2932"/>
                </a:lnTo>
                <a:lnTo>
                  <a:pt x="1308" y="2961"/>
                </a:lnTo>
                <a:lnTo>
                  <a:pt x="1292" y="2988"/>
                </a:lnTo>
                <a:lnTo>
                  <a:pt x="1271" y="3011"/>
                </a:lnTo>
                <a:lnTo>
                  <a:pt x="1247" y="3033"/>
                </a:lnTo>
                <a:lnTo>
                  <a:pt x="1220" y="3049"/>
                </a:lnTo>
                <a:lnTo>
                  <a:pt x="1191" y="3062"/>
                </a:lnTo>
                <a:lnTo>
                  <a:pt x="1160" y="3069"/>
                </a:lnTo>
                <a:lnTo>
                  <a:pt x="1126" y="3072"/>
                </a:lnTo>
                <a:lnTo>
                  <a:pt x="819" y="3072"/>
                </a:lnTo>
                <a:lnTo>
                  <a:pt x="786" y="3069"/>
                </a:lnTo>
                <a:lnTo>
                  <a:pt x="754" y="3062"/>
                </a:lnTo>
                <a:lnTo>
                  <a:pt x="725" y="3049"/>
                </a:lnTo>
                <a:lnTo>
                  <a:pt x="698" y="3033"/>
                </a:lnTo>
                <a:lnTo>
                  <a:pt x="675" y="3012"/>
                </a:lnTo>
                <a:lnTo>
                  <a:pt x="653" y="2988"/>
                </a:lnTo>
                <a:lnTo>
                  <a:pt x="637" y="2961"/>
                </a:lnTo>
                <a:lnTo>
                  <a:pt x="625" y="2932"/>
                </a:lnTo>
                <a:lnTo>
                  <a:pt x="617" y="2901"/>
                </a:lnTo>
                <a:lnTo>
                  <a:pt x="614" y="2867"/>
                </a:lnTo>
                <a:lnTo>
                  <a:pt x="614" y="2863"/>
                </a:lnTo>
                <a:lnTo>
                  <a:pt x="614" y="2852"/>
                </a:lnTo>
                <a:lnTo>
                  <a:pt x="615" y="2836"/>
                </a:lnTo>
                <a:lnTo>
                  <a:pt x="615" y="2813"/>
                </a:lnTo>
                <a:lnTo>
                  <a:pt x="615" y="2785"/>
                </a:lnTo>
                <a:lnTo>
                  <a:pt x="615" y="2751"/>
                </a:lnTo>
                <a:lnTo>
                  <a:pt x="615" y="2715"/>
                </a:lnTo>
                <a:lnTo>
                  <a:pt x="615" y="2675"/>
                </a:lnTo>
                <a:lnTo>
                  <a:pt x="615" y="2632"/>
                </a:lnTo>
                <a:lnTo>
                  <a:pt x="616" y="2587"/>
                </a:lnTo>
                <a:lnTo>
                  <a:pt x="616" y="2539"/>
                </a:lnTo>
                <a:lnTo>
                  <a:pt x="616" y="2492"/>
                </a:lnTo>
                <a:lnTo>
                  <a:pt x="616" y="2444"/>
                </a:lnTo>
                <a:lnTo>
                  <a:pt x="616" y="2395"/>
                </a:lnTo>
                <a:lnTo>
                  <a:pt x="616" y="2348"/>
                </a:lnTo>
                <a:lnTo>
                  <a:pt x="616" y="2302"/>
                </a:lnTo>
                <a:lnTo>
                  <a:pt x="616" y="2258"/>
                </a:lnTo>
                <a:lnTo>
                  <a:pt x="616" y="2217"/>
                </a:lnTo>
                <a:lnTo>
                  <a:pt x="616" y="2178"/>
                </a:lnTo>
                <a:lnTo>
                  <a:pt x="616" y="2144"/>
                </a:lnTo>
                <a:lnTo>
                  <a:pt x="616" y="2114"/>
                </a:lnTo>
                <a:lnTo>
                  <a:pt x="616" y="2089"/>
                </a:lnTo>
                <a:lnTo>
                  <a:pt x="615" y="2069"/>
                </a:lnTo>
                <a:lnTo>
                  <a:pt x="615" y="2055"/>
                </a:lnTo>
                <a:lnTo>
                  <a:pt x="614" y="2048"/>
                </a:lnTo>
                <a:lnTo>
                  <a:pt x="553" y="2034"/>
                </a:lnTo>
                <a:lnTo>
                  <a:pt x="494" y="2016"/>
                </a:lnTo>
                <a:lnTo>
                  <a:pt x="437" y="1994"/>
                </a:lnTo>
                <a:lnTo>
                  <a:pt x="382" y="1969"/>
                </a:lnTo>
                <a:lnTo>
                  <a:pt x="331" y="1938"/>
                </a:lnTo>
                <a:lnTo>
                  <a:pt x="282" y="1906"/>
                </a:lnTo>
                <a:lnTo>
                  <a:pt x="236" y="1869"/>
                </a:lnTo>
                <a:lnTo>
                  <a:pt x="195" y="1828"/>
                </a:lnTo>
                <a:lnTo>
                  <a:pt x="155" y="1785"/>
                </a:lnTo>
                <a:lnTo>
                  <a:pt x="121" y="1739"/>
                </a:lnTo>
                <a:lnTo>
                  <a:pt x="90" y="1689"/>
                </a:lnTo>
                <a:lnTo>
                  <a:pt x="64" y="1637"/>
                </a:lnTo>
                <a:lnTo>
                  <a:pt x="41" y="1580"/>
                </a:lnTo>
                <a:lnTo>
                  <a:pt x="23" y="1522"/>
                </a:lnTo>
                <a:lnTo>
                  <a:pt x="10" y="1461"/>
                </a:lnTo>
                <a:lnTo>
                  <a:pt x="3" y="1397"/>
                </a:lnTo>
                <a:lnTo>
                  <a:pt x="0" y="1331"/>
                </a:lnTo>
                <a:lnTo>
                  <a:pt x="2" y="1268"/>
                </a:lnTo>
                <a:lnTo>
                  <a:pt x="10" y="1207"/>
                </a:lnTo>
                <a:lnTo>
                  <a:pt x="21" y="1149"/>
                </a:lnTo>
                <a:lnTo>
                  <a:pt x="38" y="1093"/>
                </a:lnTo>
                <a:lnTo>
                  <a:pt x="58" y="1041"/>
                </a:lnTo>
                <a:lnTo>
                  <a:pt x="84" y="991"/>
                </a:lnTo>
                <a:lnTo>
                  <a:pt x="112" y="944"/>
                </a:lnTo>
                <a:lnTo>
                  <a:pt x="144" y="901"/>
                </a:lnTo>
                <a:lnTo>
                  <a:pt x="180" y="859"/>
                </a:lnTo>
                <a:lnTo>
                  <a:pt x="219" y="821"/>
                </a:lnTo>
                <a:lnTo>
                  <a:pt x="261" y="786"/>
                </a:lnTo>
                <a:lnTo>
                  <a:pt x="307" y="754"/>
                </a:lnTo>
                <a:lnTo>
                  <a:pt x="355" y="725"/>
                </a:lnTo>
                <a:lnTo>
                  <a:pt x="405" y="700"/>
                </a:lnTo>
                <a:lnTo>
                  <a:pt x="459" y="678"/>
                </a:lnTo>
                <a:lnTo>
                  <a:pt x="514" y="659"/>
                </a:lnTo>
                <a:lnTo>
                  <a:pt x="572" y="642"/>
                </a:lnTo>
                <a:lnTo>
                  <a:pt x="631" y="630"/>
                </a:lnTo>
                <a:lnTo>
                  <a:pt x="693" y="621"/>
                </a:lnTo>
                <a:lnTo>
                  <a:pt x="755" y="616"/>
                </a:lnTo>
                <a:lnTo>
                  <a:pt x="819" y="614"/>
                </a:lnTo>
                <a:lnTo>
                  <a:pt x="2150" y="614"/>
                </a:lnTo>
                <a:lnTo>
                  <a:pt x="3072" y="0"/>
                </a:lnTo>
                <a:close/>
              </a:path>
            </a:pathLst>
          </a:custGeom>
          <a:solidFill>
            <a:schemeClr val="tx2"/>
          </a:solidFill>
          <a:ln w="0">
            <a:noFill/>
            <a:prstDash val="solid"/>
            <a:round/>
          </a:ln>
        </p:spPr>
        <p:txBody>
          <a:bodyPr vert="horz" wrap="square" lIns="33857" tIns="16900" rIns="33857" bIns="16900" numCol="1" anchor="t" anchorCtr="0" compatLnSpc="1"/>
          <a:lstStyle/>
          <a:p>
            <a:pPr defTabSz="894080"/>
            <a:endParaRPr lang="es-SV">
              <a:solidFill>
                <a:srgbClr val="1F1F1F"/>
              </a:solidFill>
            </a:endParaRPr>
          </a:p>
        </p:txBody>
      </p:sp>
      <p:sp>
        <p:nvSpPr>
          <p:cNvPr id="39" name="Textbox 1"/>
          <p:cNvSpPr/>
          <p:nvPr/>
        </p:nvSpPr>
        <p:spPr>
          <a:xfrm>
            <a:off x="755036" y="3161258"/>
            <a:ext cx="1269056" cy="228540"/>
          </a:xfrm>
          <a:prstGeom prst="rect">
            <a:avLst/>
          </a:prstGeom>
        </p:spPr>
        <p:txBody>
          <a:bodyPr wrap="square" lIns="89449" tIns="44710" rIns="89449" bIns="44710">
            <a:spAutoFit/>
          </a:bodyPr>
          <a:lstStyle/>
          <a:p>
            <a:pPr defTabSz="894080">
              <a:lnSpc>
                <a:spcPct val="125000"/>
              </a:lnSpc>
            </a:pPr>
            <a:r>
              <a:rPr lang="en-US" sz="700" dirty="0">
                <a:solidFill>
                  <a:srgbClr val="575757"/>
                </a:solidFill>
                <a:latin typeface="Source Sans Pro" panose="020B0503030403020204" pitchFamily="34" charset="0"/>
                <a:ea typeface="Microsoft Himalaya" panose="01010100010101010101" pitchFamily="2" charset="0"/>
                <a:cs typeface="Helvetica" panose="020B0604020202020204" pitchFamily="34" charset="0"/>
              </a:rPr>
              <a:t>High Quality</a:t>
            </a:r>
            <a:endParaRPr lang="en-US" sz="500" dirty="0">
              <a:solidFill>
                <a:srgbClr val="575757"/>
              </a:solidFill>
              <a:latin typeface="Source Sans Pro" panose="020B0503030403020204" pitchFamily="34" charset="0"/>
              <a:ea typeface="Microsoft Himalaya" panose="01010100010101010101" pitchFamily="2" charset="0"/>
              <a:cs typeface="Arial" panose="020B0604020202020204" pitchFamily="34" charset="0"/>
            </a:endParaRPr>
          </a:p>
        </p:txBody>
      </p:sp>
      <p:sp>
        <p:nvSpPr>
          <p:cNvPr id="40" name="11 Rectángulo redondeado"/>
          <p:cNvSpPr>
            <a:spLocks noChangeAspect="1"/>
          </p:cNvSpPr>
          <p:nvPr/>
        </p:nvSpPr>
        <p:spPr>
          <a:xfrm rot="16200000">
            <a:off x="629926" y="3199911"/>
            <a:ext cx="163905"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1"/>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1" name="11 Rectángulo redondeado"/>
          <p:cNvSpPr>
            <a:spLocks noChangeAspect="1"/>
          </p:cNvSpPr>
          <p:nvPr/>
        </p:nvSpPr>
        <p:spPr>
          <a:xfrm rot="16200000">
            <a:off x="1998693" y="3199911"/>
            <a:ext cx="163905"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2"/>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2" name="Textbox 1"/>
          <p:cNvSpPr/>
          <p:nvPr/>
        </p:nvSpPr>
        <p:spPr>
          <a:xfrm>
            <a:off x="2123803" y="3161258"/>
            <a:ext cx="1269056" cy="228540"/>
          </a:xfrm>
          <a:prstGeom prst="rect">
            <a:avLst/>
          </a:prstGeom>
        </p:spPr>
        <p:txBody>
          <a:bodyPr wrap="square" lIns="89449" tIns="44710" rIns="89449" bIns="44710">
            <a:spAutoFit/>
          </a:bodyPr>
          <a:lstStyle/>
          <a:p>
            <a:pPr defTabSz="894080">
              <a:lnSpc>
                <a:spcPct val="125000"/>
              </a:lnSpc>
            </a:pPr>
            <a:r>
              <a:rPr lang="en-US" sz="700" dirty="0">
                <a:solidFill>
                  <a:srgbClr val="575757"/>
                </a:solidFill>
                <a:latin typeface="Source Sans Pro" panose="020B0503030403020204" pitchFamily="34" charset="0"/>
                <a:ea typeface="Microsoft Himalaya" panose="01010100010101010101" pitchFamily="2" charset="0"/>
                <a:cs typeface="Helvetica" panose="020B0604020202020204" pitchFamily="34" charset="0"/>
              </a:rPr>
              <a:t>Awesome Charts</a:t>
            </a:r>
            <a:endParaRPr lang="en-US" sz="500" dirty="0">
              <a:solidFill>
                <a:srgbClr val="575757"/>
              </a:solidFill>
              <a:latin typeface="Source Sans Pro" panose="020B0503030403020204" pitchFamily="34" charset="0"/>
              <a:ea typeface="Microsoft Himalaya" panose="01010100010101010101" pitchFamily="2" charset="0"/>
              <a:cs typeface="Arial" panose="020B0604020202020204" pitchFamily="34" charset="0"/>
            </a:endParaRPr>
          </a:p>
        </p:txBody>
      </p:sp>
      <p:sp>
        <p:nvSpPr>
          <p:cNvPr id="43" name="11 Rectángulo redondeado"/>
          <p:cNvSpPr>
            <a:spLocks noChangeAspect="1"/>
          </p:cNvSpPr>
          <p:nvPr/>
        </p:nvSpPr>
        <p:spPr>
          <a:xfrm rot="16200000">
            <a:off x="629926" y="3632642"/>
            <a:ext cx="163905"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3"/>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4" name="11 Rectángulo redondeado"/>
          <p:cNvSpPr>
            <a:spLocks noChangeAspect="1"/>
          </p:cNvSpPr>
          <p:nvPr/>
        </p:nvSpPr>
        <p:spPr>
          <a:xfrm rot="16200000">
            <a:off x="1998693" y="3632642"/>
            <a:ext cx="163905"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4"/>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5" name="Textbox 1"/>
          <p:cNvSpPr/>
          <p:nvPr/>
        </p:nvSpPr>
        <p:spPr>
          <a:xfrm>
            <a:off x="755036" y="3593992"/>
            <a:ext cx="1269056" cy="228540"/>
          </a:xfrm>
          <a:prstGeom prst="rect">
            <a:avLst/>
          </a:prstGeom>
        </p:spPr>
        <p:txBody>
          <a:bodyPr wrap="square" lIns="89449" tIns="44710" rIns="89449" bIns="44710">
            <a:spAutoFit/>
          </a:bodyPr>
          <a:lstStyle/>
          <a:p>
            <a:pPr defTabSz="894080">
              <a:lnSpc>
                <a:spcPct val="125000"/>
              </a:lnSpc>
            </a:pPr>
            <a:r>
              <a:rPr lang="en-US" sz="700" dirty="0">
                <a:solidFill>
                  <a:srgbClr val="575757"/>
                </a:solidFill>
                <a:latin typeface="Source Sans Pro" panose="020B0503030403020204" pitchFamily="34" charset="0"/>
                <a:ea typeface="Microsoft Himalaya" panose="01010100010101010101" pitchFamily="2" charset="0"/>
                <a:cs typeface="Helvetica" panose="020B0604020202020204" pitchFamily="34" charset="0"/>
              </a:rPr>
              <a:t>Support</a:t>
            </a:r>
            <a:endParaRPr lang="en-US" sz="500" dirty="0">
              <a:solidFill>
                <a:srgbClr val="575757"/>
              </a:solidFill>
              <a:latin typeface="Source Sans Pro" panose="020B0503030403020204" pitchFamily="34" charset="0"/>
              <a:ea typeface="Microsoft Himalaya" panose="01010100010101010101" pitchFamily="2" charset="0"/>
              <a:cs typeface="Arial" panose="020B0604020202020204" pitchFamily="34" charset="0"/>
            </a:endParaRPr>
          </a:p>
        </p:txBody>
      </p:sp>
      <p:sp>
        <p:nvSpPr>
          <p:cNvPr id="46" name="Textbox 1"/>
          <p:cNvSpPr/>
          <p:nvPr/>
        </p:nvSpPr>
        <p:spPr>
          <a:xfrm>
            <a:off x="2123803" y="3593992"/>
            <a:ext cx="1269056" cy="228540"/>
          </a:xfrm>
          <a:prstGeom prst="rect">
            <a:avLst/>
          </a:prstGeom>
        </p:spPr>
        <p:txBody>
          <a:bodyPr wrap="square" lIns="89449" tIns="44710" rIns="89449" bIns="44710">
            <a:spAutoFit/>
          </a:bodyPr>
          <a:lstStyle/>
          <a:p>
            <a:pPr defTabSz="894080">
              <a:lnSpc>
                <a:spcPct val="125000"/>
              </a:lnSpc>
            </a:pPr>
            <a:r>
              <a:rPr lang="en-US" sz="700" dirty="0" err="1">
                <a:solidFill>
                  <a:srgbClr val="575757"/>
                </a:solidFill>
                <a:latin typeface="Source Sans Pro" panose="020B0503030403020204" pitchFamily="34" charset="0"/>
                <a:ea typeface="Microsoft Himalaya" panose="01010100010101010101" pitchFamily="2" charset="0"/>
                <a:cs typeface="Helvetica" panose="020B0604020202020204" pitchFamily="34" charset="0"/>
              </a:rPr>
              <a:t>Workteam</a:t>
            </a:r>
            <a:endParaRPr lang="en-US" sz="500" dirty="0">
              <a:solidFill>
                <a:srgbClr val="575757"/>
              </a:solidFill>
              <a:latin typeface="Source Sans Pro" panose="020B0503030403020204" pitchFamily="34" charset="0"/>
              <a:ea typeface="Microsoft Himalaya" panose="01010100010101010101" pitchFamily="2" charset="0"/>
              <a:cs typeface="Arial" panose="020B0604020202020204" pitchFamily="34" charset="0"/>
            </a:endParaRPr>
          </a:p>
        </p:txBody>
      </p:sp>
      <p:sp>
        <p:nvSpPr>
          <p:cNvPr id="47" name="11 Rectángulo redondeado"/>
          <p:cNvSpPr>
            <a:spLocks noChangeAspect="1"/>
          </p:cNvSpPr>
          <p:nvPr/>
        </p:nvSpPr>
        <p:spPr>
          <a:xfrm rot="16200000">
            <a:off x="629926" y="4057025"/>
            <a:ext cx="163905"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5"/>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endParaRPr>
          </a:p>
        </p:txBody>
      </p:sp>
      <p:sp>
        <p:nvSpPr>
          <p:cNvPr id="48" name="Textbox 1"/>
          <p:cNvSpPr/>
          <p:nvPr/>
        </p:nvSpPr>
        <p:spPr>
          <a:xfrm>
            <a:off x="755036" y="4011733"/>
            <a:ext cx="1269056" cy="228540"/>
          </a:xfrm>
          <a:prstGeom prst="rect">
            <a:avLst/>
          </a:prstGeom>
        </p:spPr>
        <p:txBody>
          <a:bodyPr wrap="square" lIns="89449" tIns="44710" rIns="89449" bIns="44710">
            <a:spAutoFit/>
          </a:bodyPr>
          <a:lstStyle/>
          <a:p>
            <a:pPr defTabSz="894080">
              <a:lnSpc>
                <a:spcPct val="125000"/>
              </a:lnSpc>
            </a:pPr>
            <a:r>
              <a:rPr lang="en-US" sz="700" dirty="0">
                <a:solidFill>
                  <a:srgbClr val="575757"/>
                </a:solidFill>
                <a:latin typeface="Source Sans Pro" panose="020B0503030403020204" pitchFamily="34" charset="0"/>
                <a:ea typeface="Microsoft Himalaya" panose="01010100010101010101" pitchFamily="2" charset="0"/>
                <a:cs typeface="Helvetica" panose="020B0604020202020204" pitchFamily="34" charset="0"/>
              </a:rPr>
              <a:t>Intelligence</a:t>
            </a:r>
            <a:endParaRPr lang="en-US" sz="500" dirty="0">
              <a:solidFill>
                <a:srgbClr val="575757"/>
              </a:solidFill>
              <a:latin typeface="Source Sans Pro" panose="020B0503030403020204" pitchFamily="34" charset="0"/>
              <a:ea typeface="Microsoft Himalaya" panose="01010100010101010101" pitchFamily="2"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35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35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35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35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350"/>
                                        <p:tgtEl>
                                          <p:spTgt spid="48"/>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 presetClass="entr" presetSubtype="12" decel="9000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12" decel="90000" fill="hold" grpId="0" nodeType="withEffect">
                                  <p:stCondLst>
                                    <p:cond delay="15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12" decel="90000" fill="hold" grpId="0" nodeType="withEffect">
                                  <p:stCondLst>
                                    <p:cond delay="30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0-#ppt_w/2"/>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12" decel="90000" fill="hold" grpId="0" nodeType="withEffect">
                                  <p:stCondLst>
                                    <p:cond delay="45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12" decel="90000" fill="hold" grpId="0" nodeType="withEffect">
                                  <p:stCondLst>
                                    <p:cond delay="60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0-#ppt_w/2"/>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par>
                                <p:cTn id="75" presetID="10" presetClass="entr" presetSubtype="0" fill="hold" grpId="0" nodeType="withEffect">
                                  <p:stCondLst>
                                    <p:cond delay="60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grpId="0" nodeType="withEffect">
                                  <p:stCondLst>
                                    <p:cond delay="60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60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grpId="0" nodeType="withEffect">
                                  <p:stCondLst>
                                    <p:cond delay="60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60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animBg="1"/>
      <p:bldP spid="27" grpId="0" animBg="1"/>
      <p:bldP spid="28" grpId="0" animBg="1"/>
      <p:bldP spid="29" grpId="0" animBg="1"/>
      <p:bldP spid="30" grpId="0" animBg="1"/>
      <p:bldP spid="33" grpId="0"/>
      <p:bldP spid="34" grpId="0"/>
      <p:bldP spid="35" grpId="0"/>
      <p:bldP spid="36" grpId="0"/>
      <p:bldP spid="37" grpId="0"/>
      <p:bldP spid="38" grpId="0" animBg="1"/>
      <p:bldP spid="39" grpId="0"/>
      <p:bldP spid="40" grpId="0" animBg="1"/>
      <p:bldP spid="41" grpId="0" animBg="1"/>
      <p:bldP spid="42" grpId="0"/>
      <p:bldP spid="43" grpId="0" animBg="1"/>
      <p:bldP spid="44" grpId="0" animBg="1"/>
      <p:bldP spid="45" grpId="0"/>
      <p:bldP spid="46" grpId="0"/>
      <p:bldP spid="47" grpId="0" animBg="1"/>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Título"/>
          <p:cNvSpPr>
            <a:spLocks noGrp="1"/>
          </p:cNvSpPr>
          <p:nvPr>
            <p:ph type="ctrTitle"/>
          </p:nvPr>
        </p:nvSpPr>
        <p:spPr/>
        <p:txBody>
          <a:bodyPr/>
          <a:lstStyle/>
          <a:p>
            <a:r>
              <a:rPr lang="es-MX" dirty="0" err="1" smtClean="0"/>
              <a:t>Unique</a:t>
            </a:r>
            <a:r>
              <a:rPr lang="es-MX" dirty="0" smtClean="0"/>
              <a:t> Position</a:t>
            </a:r>
            <a:endParaRPr lang="es-SV" dirty="0"/>
          </a:p>
        </p:txBody>
      </p:sp>
      <p:sp>
        <p:nvSpPr>
          <p:cNvPr id="37" name="36 Subtítulo"/>
          <p:cNvSpPr>
            <a:spLocks noGrp="1"/>
          </p:cNvSpPr>
          <p:nvPr>
            <p:ph type="subTitle" idx="1"/>
          </p:nvPr>
        </p:nvSpPr>
        <p:spPr/>
        <p:txBody>
          <a:bodyPr/>
          <a:lstStyle/>
          <a:p>
            <a:r>
              <a:rPr lang="es-SV" dirty="0">
                <a:solidFill>
                  <a:srgbClr val="797979"/>
                </a:solidFill>
              </a:rPr>
              <a:t>Professional PowerPoint </a:t>
            </a:r>
            <a:r>
              <a:rPr lang="es-SV" dirty="0" err="1" smtClean="0">
                <a:solidFill>
                  <a:srgbClr val="797979"/>
                </a:solidFill>
              </a:rPr>
              <a:t>template</a:t>
            </a:r>
            <a:endParaRPr lang="es-SV" dirty="0">
              <a:solidFill>
                <a:srgbClr val="797979"/>
              </a:solidFill>
            </a:endParaRPr>
          </a:p>
        </p:txBody>
      </p:sp>
      <p:sp>
        <p:nvSpPr>
          <p:cNvPr id="40" name="39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41" name="40 Marcador de número de diapositiva"/>
          <p:cNvSpPr>
            <a:spLocks noGrp="1"/>
          </p:cNvSpPr>
          <p:nvPr>
            <p:ph type="sldNum" sz="quarter" idx="12"/>
          </p:nvPr>
        </p:nvSpPr>
        <p:spPr/>
        <p:txBody>
          <a:bodyPr/>
          <a:lstStyle/>
          <a:p>
            <a:fld id="{FF439014-E629-42E3-A58B-61A0F1C8CFFE}" type="slidenum">
              <a:rPr smtClean="0">
                <a:solidFill>
                  <a:srgbClr val="1F1F1F"/>
                </a:solidFill>
              </a:rPr>
              <a:t>24</a:t>
            </a:fld>
            <a:endParaRPr>
              <a:solidFill>
                <a:srgbClr val="1F1F1F"/>
              </a:solidFill>
            </a:endParaRPr>
          </a:p>
        </p:txBody>
      </p:sp>
      <p:sp>
        <p:nvSpPr>
          <p:cNvPr id="42" name="Textbox 1"/>
          <p:cNvSpPr/>
          <p:nvPr/>
        </p:nvSpPr>
        <p:spPr>
          <a:xfrm>
            <a:off x="428597" y="1115998"/>
            <a:ext cx="4002438" cy="1039358"/>
          </a:xfrm>
          <a:prstGeom prst="rect">
            <a:avLst/>
          </a:prstGeom>
        </p:spPr>
        <p:txBody>
          <a:bodyPr wrap="square" lIns="88209" tIns="44104" rIns="88209" bIns="44104">
            <a:spAutoFit/>
          </a:bodyPr>
          <a:lstStyle/>
          <a:p>
            <a:pPr defTabSz="880110">
              <a:lnSpc>
                <a:spcPct val="125000"/>
              </a:lnSpc>
              <a:spcAft>
                <a:spcPts val="450"/>
              </a:spcAft>
            </a:pPr>
            <a:r>
              <a:rPr lang="es-MX" sz="900" dirty="0" err="1">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Lorem</a:t>
            </a:r>
            <a:r>
              <a:rPr lang="es-MX" sz="9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s-MX" sz="900" dirty="0" err="1">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ipsum</a:t>
            </a:r>
            <a:r>
              <a:rPr lang="es-MX" sz="9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 dolor </a:t>
            </a:r>
            <a:r>
              <a:rPr lang="es-MX" sz="900" dirty="0" err="1">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sit</a:t>
            </a:r>
            <a:r>
              <a:rPr lang="es-MX" sz="9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s-MX" sz="900" dirty="0" err="1">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amec</a:t>
            </a:r>
            <a:endParaRPr lang="es-MX" sz="9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just" defTabSz="880110">
              <a:lnSpc>
                <a:spcPct val="120000"/>
              </a:lnSpc>
              <a:spcAft>
                <a:spcPts val="450"/>
              </a:spcAft>
            </a:pPr>
            <a:r>
              <a:rPr lang="en-US" sz="700" dirty="0" err="1">
                <a:solidFill>
                  <a:srgbClr val="575757"/>
                </a:solidFill>
                <a:latin typeface="Source Sans Pro" panose="020B0503030403020204" pitchFamily="34" charset="0"/>
              </a:rPr>
              <a:t>Duis</a:t>
            </a:r>
            <a:r>
              <a:rPr lang="en-US" sz="700" dirty="0">
                <a:solidFill>
                  <a:srgbClr val="575757"/>
                </a:solidFill>
                <a:latin typeface="Source Sans Pro" panose="020B0503030403020204" pitchFamily="34" charset="0"/>
              </a:rPr>
              <a:t> arcu tortor, suscipit eget, imperdiet nec, imperdiet iaculis, ipsum. Sed aliquam ultrices mauris. Integer ante arcu, accumsan a, consectetuer eget, posuere ut, mauris. Praesent adipiscing. Phasellus </a:t>
            </a:r>
            <a:r>
              <a:rPr lang="en-US" sz="700" dirty="0" err="1">
                <a:solidFill>
                  <a:srgbClr val="575757"/>
                </a:solidFill>
                <a:latin typeface="Source Sans Pro" panose="020B0503030403020204" pitchFamily="34" charset="0"/>
              </a:rPr>
              <a:t>ullamcorper</a:t>
            </a:r>
            <a:r>
              <a:rPr lang="en-US" sz="700" dirty="0">
                <a:solidFill>
                  <a:srgbClr val="575757"/>
                </a:solidFill>
                <a:latin typeface="Source Sans Pro" panose="020B0503030403020204" pitchFamily="34" charset="0"/>
              </a:rPr>
              <a:t>.</a:t>
            </a:r>
          </a:p>
          <a:p>
            <a:pPr algn="just" defTabSz="880110">
              <a:lnSpc>
                <a:spcPct val="120000"/>
              </a:lnSpc>
              <a:spcAft>
                <a:spcPts val="450"/>
              </a:spcAft>
            </a:pPr>
            <a:r>
              <a:rPr lang="en-US" sz="700" dirty="0">
                <a:solidFill>
                  <a:srgbClr val="575757"/>
                </a:solidFill>
                <a:latin typeface="Source Sans Pro" panose="020B0503030403020204" pitchFamily="34" charset="0"/>
              </a:rPr>
              <a:t>Fusce vulputate eleifend sapien. Vestibulum purus quam, scelerisque ut, mollis sed, nonummy id, metus. Nullam accumsan lorem in dui.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aliquam</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ultrices</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mauris</a:t>
            </a:r>
            <a:r>
              <a:rPr lang="en-US" sz="700" dirty="0">
                <a:solidFill>
                  <a:srgbClr val="575757"/>
                </a:solidFill>
                <a:latin typeface="Source Sans Pro" panose="020B0503030403020204" pitchFamily="34" charset="0"/>
              </a:rPr>
              <a:t>. Integer ante arcu, accumsan a, consectetuer eget, posuere ut, mauris. Sed aliquam ultrices mauris. Integer ante arcu, accumsan a, consectetuer eget, posuere ut, mauris. Praesent adipiscing. Phasellus </a:t>
            </a:r>
            <a:r>
              <a:rPr lang="en-US" sz="700" dirty="0" err="1">
                <a:solidFill>
                  <a:srgbClr val="575757"/>
                </a:solidFill>
                <a:latin typeface="Source Sans Pro" panose="020B0503030403020204" pitchFamily="34" charset="0"/>
              </a:rPr>
              <a:t>ullamcorper</a:t>
            </a:r>
            <a:r>
              <a:rPr lang="en-US" sz="700" dirty="0">
                <a:solidFill>
                  <a:srgbClr val="575757"/>
                </a:solidFill>
                <a:latin typeface="Source Sans Pro" panose="020B0503030403020204" pitchFamily="34" charset="0"/>
              </a:rPr>
              <a:t>.</a:t>
            </a:r>
          </a:p>
        </p:txBody>
      </p:sp>
      <p:sp>
        <p:nvSpPr>
          <p:cNvPr id="43" name="4 Elipse"/>
          <p:cNvSpPr>
            <a:spLocks noChangeAspect="1"/>
          </p:cNvSpPr>
          <p:nvPr/>
        </p:nvSpPr>
        <p:spPr bwMode="auto">
          <a:xfrm>
            <a:off x="572442" y="2751475"/>
            <a:ext cx="266846" cy="266833"/>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4" name="8 Rectángulo"/>
          <p:cNvSpPr/>
          <p:nvPr/>
        </p:nvSpPr>
        <p:spPr>
          <a:xfrm>
            <a:off x="969856" y="2752045"/>
            <a:ext cx="3014258" cy="253878"/>
          </a:xfrm>
          <a:prstGeom prst="rect">
            <a:avLst/>
          </a:prstGeom>
          <a:noFill/>
        </p:spPr>
        <p:txBody>
          <a:bodyPr wrap="square" lIns="33346" tIns="16673" rIns="33346" bIns="16673">
            <a:spAutoFit/>
          </a:bodyPr>
          <a:lstStyle/>
          <a:p>
            <a:pPr indent="-201930" algn="just" defTabSz="659765">
              <a:spcAft>
                <a:spcPts val="450"/>
              </a:spcAft>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a:t>
            </a:r>
            <a:endParaRPr lang="es-SV" sz="700" dirty="0">
              <a:solidFill>
                <a:srgbClr val="575757"/>
              </a:solidFill>
              <a:latin typeface="Source Sans Pro" panose="020B0503030403020204" pitchFamily="34" charset="0"/>
            </a:endParaRPr>
          </a:p>
        </p:txBody>
      </p:sp>
      <p:sp>
        <p:nvSpPr>
          <p:cNvPr id="45" name="27 Elipse"/>
          <p:cNvSpPr>
            <a:spLocks noChangeAspect="1"/>
          </p:cNvSpPr>
          <p:nvPr/>
        </p:nvSpPr>
        <p:spPr bwMode="auto">
          <a:xfrm>
            <a:off x="572442" y="3084873"/>
            <a:ext cx="266846" cy="266833"/>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6" name="28 Rectángulo"/>
          <p:cNvSpPr/>
          <p:nvPr/>
        </p:nvSpPr>
        <p:spPr>
          <a:xfrm>
            <a:off x="969856" y="3085443"/>
            <a:ext cx="3014258" cy="253878"/>
          </a:xfrm>
          <a:prstGeom prst="rect">
            <a:avLst/>
          </a:prstGeom>
          <a:noFill/>
        </p:spPr>
        <p:txBody>
          <a:bodyPr wrap="square" lIns="33346" tIns="16673" rIns="33346" bIns="16673">
            <a:spAutoFit/>
          </a:bodyPr>
          <a:lstStyle/>
          <a:p>
            <a:pPr indent="-201930" algn="just" defTabSz="659765">
              <a:spcAft>
                <a:spcPts val="450"/>
              </a:spcAft>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a:t>
            </a:r>
            <a:endParaRPr lang="es-SV" sz="700" dirty="0">
              <a:solidFill>
                <a:srgbClr val="575757"/>
              </a:solidFill>
              <a:latin typeface="Source Sans Pro" panose="020B0503030403020204" pitchFamily="34" charset="0"/>
            </a:endParaRPr>
          </a:p>
        </p:txBody>
      </p:sp>
      <p:sp>
        <p:nvSpPr>
          <p:cNvPr id="47" name="29 Elipse"/>
          <p:cNvSpPr>
            <a:spLocks noChangeAspect="1"/>
          </p:cNvSpPr>
          <p:nvPr/>
        </p:nvSpPr>
        <p:spPr bwMode="auto">
          <a:xfrm>
            <a:off x="572442" y="3418271"/>
            <a:ext cx="266846" cy="266833"/>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8" name="30 Rectángulo"/>
          <p:cNvSpPr/>
          <p:nvPr/>
        </p:nvSpPr>
        <p:spPr>
          <a:xfrm>
            <a:off x="969856" y="3418841"/>
            <a:ext cx="3014258" cy="253878"/>
          </a:xfrm>
          <a:prstGeom prst="rect">
            <a:avLst/>
          </a:prstGeom>
          <a:noFill/>
        </p:spPr>
        <p:txBody>
          <a:bodyPr wrap="square" lIns="33346" tIns="16673" rIns="33346" bIns="16673">
            <a:spAutoFit/>
          </a:bodyPr>
          <a:lstStyle/>
          <a:p>
            <a:pPr indent="-201930" algn="just" defTabSz="659765">
              <a:spcAft>
                <a:spcPts val="450"/>
              </a:spcAft>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a:t>
            </a:r>
            <a:endParaRPr lang="es-SV" sz="700" dirty="0">
              <a:solidFill>
                <a:srgbClr val="575757"/>
              </a:solidFill>
              <a:latin typeface="Source Sans Pro" panose="020B0503030403020204" pitchFamily="34" charset="0"/>
            </a:endParaRPr>
          </a:p>
        </p:txBody>
      </p:sp>
      <p:sp>
        <p:nvSpPr>
          <p:cNvPr id="49" name="29 Elipse"/>
          <p:cNvSpPr>
            <a:spLocks noChangeAspect="1"/>
          </p:cNvSpPr>
          <p:nvPr/>
        </p:nvSpPr>
        <p:spPr bwMode="auto">
          <a:xfrm>
            <a:off x="572442" y="3751669"/>
            <a:ext cx="266846" cy="266833"/>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SV"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0" name="30 Rectángulo"/>
          <p:cNvSpPr/>
          <p:nvPr/>
        </p:nvSpPr>
        <p:spPr>
          <a:xfrm>
            <a:off x="969856" y="3752239"/>
            <a:ext cx="3014258" cy="253878"/>
          </a:xfrm>
          <a:prstGeom prst="rect">
            <a:avLst/>
          </a:prstGeom>
          <a:noFill/>
        </p:spPr>
        <p:txBody>
          <a:bodyPr wrap="square" lIns="33346" tIns="16673" rIns="33346" bIns="16673">
            <a:spAutoFit/>
          </a:bodyPr>
          <a:lstStyle/>
          <a:p>
            <a:pPr indent="-201930" algn="just" defTabSz="659765">
              <a:spcAft>
                <a:spcPts val="450"/>
              </a:spcAft>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a:t>
            </a:r>
            <a:endParaRPr lang="es-SV" sz="700" dirty="0">
              <a:solidFill>
                <a:srgbClr val="575757"/>
              </a:solidFill>
              <a:latin typeface="Source Sans Pro" panose="020B0503030403020204" pitchFamily="34" charset="0"/>
            </a:endParaRPr>
          </a:p>
        </p:txBody>
      </p:sp>
      <p:sp>
        <p:nvSpPr>
          <p:cNvPr id="53" name="Rectángulo 10"/>
          <p:cNvSpPr/>
          <p:nvPr/>
        </p:nvSpPr>
        <p:spPr>
          <a:xfrm>
            <a:off x="4246712" y="3820494"/>
            <a:ext cx="798122" cy="809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097" tIns="16673" rIns="13097" bIns="16673" rtlCol="0" anchor="ctr"/>
          <a:lstStyle/>
          <a:p>
            <a:pPr algn="ctr" defTabSz="880110"/>
            <a:r>
              <a:rPr lang="es-SV" sz="1100" b="1" dirty="0" err="1">
                <a:solidFill>
                  <a:srgbClr val="FFFFFF"/>
                </a:solidFill>
                <a:latin typeface="Source Sans Pro" panose="020B0503030403020204" pitchFamily="34" charset="0"/>
              </a:rPr>
              <a:t>Add</a:t>
            </a:r>
            <a:r>
              <a:rPr lang="es-SV" sz="1100" b="1" dirty="0">
                <a:solidFill>
                  <a:srgbClr val="FFFFFF"/>
                </a:solidFill>
                <a:latin typeface="Source Sans Pro" panose="020B0503030403020204" pitchFamily="34" charset="0"/>
              </a:rPr>
              <a:t> </a:t>
            </a:r>
            <a:r>
              <a:rPr lang="es-SV" sz="1100" b="1" dirty="0" err="1">
                <a:solidFill>
                  <a:srgbClr val="FFFFFF"/>
                </a:solidFill>
                <a:latin typeface="Source Sans Pro" panose="020B0503030403020204" pitchFamily="34" charset="0"/>
              </a:rPr>
              <a:t>Your</a:t>
            </a:r>
            <a:r>
              <a:rPr lang="es-SV" sz="1100" b="1" dirty="0">
                <a:solidFill>
                  <a:srgbClr val="FFFFFF"/>
                </a:solidFill>
                <a:latin typeface="Source Sans Pro" panose="020B0503030403020204" pitchFamily="34" charset="0"/>
              </a:rPr>
              <a:t> Text</a:t>
            </a:r>
          </a:p>
        </p:txBody>
      </p:sp>
      <p:sp>
        <p:nvSpPr>
          <p:cNvPr id="54" name="Rectángulo 11"/>
          <p:cNvSpPr/>
          <p:nvPr/>
        </p:nvSpPr>
        <p:spPr>
          <a:xfrm>
            <a:off x="5174802" y="3820494"/>
            <a:ext cx="798122" cy="8099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097" tIns="16673" rIns="13097" bIns="16673" rtlCol="0" anchor="ctr"/>
          <a:lstStyle/>
          <a:p>
            <a:pPr algn="ctr" defTabSz="880110"/>
            <a:r>
              <a:rPr lang="es-SV" sz="1100" b="1" dirty="0" err="1">
                <a:solidFill>
                  <a:srgbClr val="FFFFFF"/>
                </a:solidFill>
                <a:latin typeface="Source Sans Pro" panose="020B0503030403020204" pitchFamily="34" charset="0"/>
              </a:rPr>
              <a:t>Add</a:t>
            </a:r>
            <a:r>
              <a:rPr lang="es-SV" sz="1100" b="1" dirty="0">
                <a:solidFill>
                  <a:srgbClr val="FFFFFF"/>
                </a:solidFill>
                <a:latin typeface="Source Sans Pro" panose="020B0503030403020204" pitchFamily="34" charset="0"/>
              </a:rPr>
              <a:t> </a:t>
            </a:r>
            <a:r>
              <a:rPr lang="es-SV" sz="1100" b="1" dirty="0" err="1">
                <a:solidFill>
                  <a:srgbClr val="FFFFFF"/>
                </a:solidFill>
                <a:latin typeface="Source Sans Pro" panose="020B0503030403020204" pitchFamily="34" charset="0"/>
              </a:rPr>
              <a:t>Your</a:t>
            </a:r>
            <a:r>
              <a:rPr lang="es-SV" sz="1100" b="1" dirty="0">
                <a:solidFill>
                  <a:srgbClr val="FFFFFF"/>
                </a:solidFill>
                <a:latin typeface="Source Sans Pro" panose="020B0503030403020204" pitchFamily="34" charset="0"/>
              </a:rPr>
              <a:t> Text</a:t>
            </a:r>
          </a:p>
        </p:txBody>
      </p:sp>
      <p:sp>
        <p:nvSpPr>
          <p:cNvPr id="55" name="Rectángulo 12"/>
          <p:cNvSpPr/>
          <p:nvPr/>
        </p:nvSpPr>
        <p:spPr>
          <a:xfrm>
            <a:off x="6102891" y="3820494"/>
            <a:ext cx="798122" cy="80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097" tIns="16673" rIns="13097" bIns="16673" rtlCol="0" anchor="ctr"/>
          <a:lstStyle/>
          <a:p>
            <a:pPr algn="ctr" defTabSz="880110"/>
            <a:r>
              <a:rPr lang="es-SV" sz="1100" b="1" dirty="0" err="1">
                <a:solidFill>
                  <a:srgbClr val="FFFFFF"/>
                </a:solidFill>
                <a:latin typeface="Source Sans Pro" panose="020B0503030403020204" pitchFamily="34" charset="0"/>
              </a:rPr>
              <a:t>Add</a:t>
            </a:r>
            <a:r>
              <a:rPr lang="es-SV" sz="1100" b="1" dirty="0">
                <a:solidFill>
                  <a:srgbClr val="FFFFFF"/>
                </a:solidFill>
                <a:latin typeface="Source Sans Pro" panose="020B0503030403020204" pitchFamily="34" charset="0"/>
              </a:rPr>
              <a:t> </a:t>
            </a:r>
            <a:r>
              <a:rPr lang="es-SV" sz="1100" b="1" dirty="0" err="1">
                <a:solidFill>
                  <a:srgbClr val="FFFFFF"/>
                </a:solidFill>
                <a:latin typeface="Source Sans Pro" panose="020B0503030403020204" pitchFamily="34" charset="0"/>
              </a:rPr>
              <a:t>Your</a:t>
            </a:r>
            <a:r>
              <a:rPr lang="es-SV" sz="1100" b="1" dirty="0">
                <a:solidFill>
                  <a:srgbClr val="FFFFFF"/>
                </a:solidFill>
                <a:latin typeface="Source Sans Pro" panose="020B0503030403020204" pitchFamily="34" charset="0"/>
              </a:rPr>
              <a:t> Text</a:t>
            </a:r>
          </a:p>
        </p:txBody>
      </p:sp>
      <p:sp>
        <p:nvSpPr>
          <p:cNvPr id="56" name="Rectángulo 13"/>
          <p:cNvSpPr/>
          <p:nvPr/>
        </p:nvSpPr>
        <p:spPr>
          <a:xfrm>
            <a:off x="7030981" y="3820494"/>
            <a:ext cx="798122" cy="809996"/>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097" tIns="16673" rIns="13097" bIns="16673" rtlCol="0" anchor="ctr"/>
          <a:lstStyle/>
          <a:p>
            <a:pPr algn="ctr" defTabSz="880110"/>
            <a:r>
              <a:rPr lang="es-SV" sz="1100" b="1" dirty="0" err="1">
                <a:solidFill>
                  <a:srgbClr val="FFFFFF"/>
                </a:solidFill>
                <a:latin typeface="Source Sans Pro" panose="020B0503030403020204" pitchFamily="34" charset="0"/>
              </a:rPr>
              <a:t>Add</a:t>
            </a:r>
            <a:r>
              <a:rPr lang="es-SV" sz="1100" b="1" dirty="0">
                <a:solidFill>
                  <a:srgbClr val="FFFFFF"/>
                </a:solidFill>
                <a:latin typeface="Source Sans Pro" panose="020B0503030403020204" pitchFamily="34" charset="0"/>
              </a:rPr>
              <a:t> </a:t>
            </a:r>
            <a:r>
              <a:rPr lang="es-SV" sz="1100" b="1" dirty="0" err="1">
                <a:solidFill>
                  <a:srgbClr val="FFFFFF"/>
                </a:solidFill>
                <a:latin typeface="Source Sans Pro" panose="020B0503030403020204" pitchFamily="34" charset="0"/>
              </a:rPr>
              <a:t>Your</a:t>
            </a:r>
            <a:r>
              <a:rPr lang="es-SV" sz="1100" b="1" dirty="0">
                <a:solidFill>
                  <a:srgbClr val="FFFFFF"/>
                </a:solidFill>
                <a:latin typeface="Source Sans Pro" panose="020B0503030403020204" pitchFamily="34" charset="0"/>
              </a:rPr>
              <a:t> Text</a:t>
            </a:r>
          </a:p>
        </p:txBody>
      </p:sp>
      <p:sp>
        <p:nvSpPr>
          <p:cNvPr id="57" name="Rectángulo 14"/>
          <p:cNvSpPr/>
          <p:nvPr/>
        </p:nvSpPr>
        <p:spPr>
          <a:xfrm>
            <a:off x="7959071" y="3820494"/>
            <a:ext cx="798122" cy="80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097" tIns="16673" rIns="13097" bIns="16673" rtlCol="0" anchor="ctr"/>
          <a:lstStyle/>
          <a:p>
            <a:pPr algn="ctr" defTabSz="880110"/>
            <a:r>
              <a:rPr lang="es-SV" sz="1100" b="1" dirty="0" err="1">
                <a:solidFill>
                  <a:srgbClr val="FFFFFF"/>
                </a:solidFill>
                <a:latin typeface="Source Sans Pro" panose="020B0503030403020204" pitchFamily="34" charset="0"/>
              </a:rPr>
              <a:t>Add</a:t>
            </a:r>
            <a:r>
              <a:rPr lang="es-SV" sz="1100" b="1" dirty="0">
                <a:solidFill>
                  <a:srgbClr val="FFFFFF"/>
                </a:solidFill>
                <a:latin typeface="Source Sans Pro" panose="020B0503030403020204" pitchFamily="34" charset="0"/>
              </a:rPr>
              <a:t> </a:t>
            </a:r>
            <a:r>
              <a:rPr lang="es-SV" sz="1100" b="1" dirty="0" err="1">
                <a:solidFill>
                  <a:srgbClr val="FFFFFF"/>
                </a:solidFill>
                <a:latin typeface="Source Sans Pro" panose="020B0503030403020204" pitchFamily="34" charset="0"/>
              </a:rPr>
              <a:t>Your</a:t>
            </a:r>
            <a:r>
              <a:rPr lang="es-SV" sz="1100" b="1" dirty="0">
                <a:solidFill>
                  <a:srgbClr val="FFFFFF"/>
                </a:solidFill>
                <a:latin typeface="Source Sans Pro" panose="020B0503030403020204" pitchFamily="34" charset="0"/>
              </a:rPr>
              <a:t> Text</a:t>
            </a:r>
          </a:p>
        </p:txBody>
      </p:sp>
      <p:sp>
        <p:nvSpPr>
          <p:cNvPr id="58" name="Rectángulo 15"/>
          <p:cNvSpPr/>
          <p:nvPr/>
        </p:nvSpPr>
        <p:spPr>
          <a:xfrm>
            <a:off x="4246845" y="3188202"/>
            <a:ext cx="2006527" cy="633804"/>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5386013"/>
              <a:gd name="connsiteY0-2" fmla="*/ 0 h 2160240"/>
              <a:gd name="connsiteX1-3" fmla="*/ 5386013 w 5386013"/>
              <a:gd name="connsiteY1-4" fmla="*/ 457200 h 2160240"/>
              <a:gd name="connsiteX2-5" fmla="*/ 2128463 w 5386013"/>
              <a:gd name="connsiteY2-6" fmla="*/ 2160240 h 2160240"/>
              <a:gd name="connsiteX3-7" fmla="*/ 0 w 5386013"/>
              <a:gd name="connsiteY3-8" fmla="*/ 2160240 h 2160240"/>
              <a:gd name="connsiteX4-9" fmla="*/ 0 w 5386013"/>
              <a:gd name="connsiteY4-10" fmla="*/ 0 h 2160240"/>
              <a:gd name="connsiteX0-11" fmla="*/ 4905375 w 5386013"/>
              <a:gd name="connsiteY0-12" fmla="*/ 47625 h 1703040"/>
              <a:gd name="connsiteX1-13" fmla="*/ 5386013 w 5386013"/>
              <a:gd name="connsiteY1-14" fmla="*/ 0 h 1703040"/>
              <a:gd name="connsiteX2-15" fmla="*/ 2128463 w 5386013"/>
              <a:gd name="connsiteY2-16" fmla="*/ 1703040 h 1703040"/>
              <a:gd name="connsiteX3-17" fmla="*/ 0 w 5386013"/>
              <a:gd name="connsiteY3-18" fmla="*/ 1703040 h 1703040"/>
              <a:gd name="connsiteX4-19" fmla="*/ 4905375 w 5386013"/>
              <a:gd name="connsiteY4-20" fmla="*/ 47625 h 1703040"/>
              <a:gd name="connsiteX0-21" fmla="*/ 4949825 w 5386013"/>
              <a:gd name="connsiteY0-22" fmla="*/ 174625 h 1703040"/>
              <a:gd name="connsiteX1-23" fmla="*/ 5386013 w 5386013"/>
              <a:gd name="connsiteY1-24" fmla="*/ 0 h 1703040"/>
              <a:gd name="connsiteX2-25" fmla="*/ 2128463 w 5386013"/>
              <a:gd name="connsiteY2-26" fmla="*/ 1703040 h 1703040"/>
              <a:gd name="connsiteX3-27" fmla="*/ 0 w 5386013"/>
              <a:gd name="connsiteY3-28" fmla="*/ 1703040 h 1703040"/>
              <a:gd name="connsiteX4-29" fmla="*/ 4949825 w 5386013"/>
              <a:gd name="connsiteY4-30" fmla="*/ 174625 h 1703040"/>
              <a:gd name="connsiteX0-31" fmla="*/ 4997450 w 5386013"/>
              <a:gd name="connsiteY0-32" fmla="*/ 12700 h 1703040"/>
              <a:gd name="connsiteX1-33" fmla="*/ 5386013 w 5386013"/>
              <a:gd name="connsiteY1-34" fmla="*/ 0 h 1703040"/>
              <a:gd name="connsiteX2-35" fmla="*/ 2128463 w 5386013"/>
              <a:gd name="connsiteY2-36" fmla="*/ 1703040 h 1703040"/>
              <a:gd name="connsiteX3-37" fmla="*/ 0 w 5386013"/>
              <a:gd name="connsiteY3-38" fmla="*/ 1703040 h 1703040"/>
              <a:gd name="connsiteX4-39" fmla="*/ 4997450 w 5386013"/>
              <a:gd name="connsiteY4-40" fmla="*/ 12700 h 1703040"/>
              <a:gd name="connsiteX0-41" fmla="*/ 4997450 w 5236788"/>
              <a:gd name="connsiteY0-42" fmla="*/ 38100 h 1728440"/>
              <a:gd name="connsiteX1-43" fmla="*/ 5236788 w 5236788"/>
              <a:gd name="connsiteY1-44" fmla="*/ 0 h 1728440"/>
              <a:gd name="connsiteX2-45" fmla="*/ 2128463 w 5236788"/>
              <a:gd name="connsiteY2-46" fmla="*/ 1728440 h 1728440"/>
              <a:gd name="connsiteX3-47" fmla="*/ 0 w 5236788"/>
              <a:gd name="connsiteY3-48" fmla="*/ 1728440 h 1728440"/>
              <a:gd name="connsiteX4-49" fmla="*/ 4997450 w 5236788"/>
              <a:gd name="connsiteY4-50" fmla="*/ 38100 h 1728440"/>
              <a:gd name="connsiteX0-51" fmla="*/ 4997450 w 5357438"/>
              <a:gd name="connsiteY0-52" fmla="*/ 3175 h 1693515"/>
              <a:gd name="connsiteX1-53" fmla="*/ 5357438 w 5357438"/>
              <a:gd name="connsiteY1-54" fmla="*/ 0 h 1693515"/>
              <a:gd name="connsiteX2-55" fmla="*/ 2128463 w 5357438"/>
              <a:gd name="connsiteY2-56" fmla="*/ 1693515 h 1693515"/>
              <a:gd name="connsiteX3-57" fmla="*/ 0 w 5357438"/>
              <a:gd name="connsiteY3-58" fmla="*/ 1693515 h 1693515"/>
              <a:gd name="connsiteX4-59" fmla="*/ 4997450 w 5357438"/>
              <a:gd name="connsiteY4-60" fmla="*/ 3175 h 1693515"/>
              <a:gd name="connsiteX0-61" fmla="*/ 4997450 w 5351088"/>
              <a:gd name="connsiteY0-62" fmla="*/ 0 h 1690340"/>
              <a:gd name="connsiteX1-63" fmla="*/ 5351088 w 5351088"/>
              <a:gd name="connsiteY1-64" fmla="*/ 0 h 1690340"/>
              <a:gd name="connsiteX2-65" fmla="*/ 2128463 w 5351088"/>
              <a:gd name="connsiteY2-66" fmla="*/ 1690340 h 1690340"/>
              <a:gd name="connsiteX3-67" fmla="*/ 0 w 5351088"/>
              <a:gd name="connsiteY3-68" fmla="*/ 1690340 h 1690340"/>
              <a:gd name="connsiteX4-69" fmla="*/ 4997450 w 5351088"/>
              <a:gd name="connsiteY4-70" fmla="*/ 0 h 16903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51088" h="1690340">
                <a:moveTo>
                  <a:pt x="4997450" y="0"/>
                </a:moveTo>
                <a:lnTo>
                  <a:pt x="5351088" y="0"/>
                </a:lnTo>
                <a:lnTo>
                  <a:pt x="2128463" y="1690340"/>
                </a:lnTo>
                <a:lnTo>
                  <a:pt x="0" y="1690340"/>
                </a:lnTo>
                <a:lnTo>
                  <a:pt x="4997450" y="0"/>
                </a:lnTo>
                <a:close/>
              </a:path>
            </a:pathLst>
          </a:custGeom>
          <a:solidFill>
            <a:schemeClr val="accent1"/>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FFFFF"/>
              </a:solidFill>
            </a:endParaRPr>
          </a:p>
        </p:txBody>
      </p:sp>
      <p:sp>
        <p:nvSpPr>
          <p:cNvPr id="59" name="Rectángulo 16"/>
          <p:cNvSpPr/>
          <p:nvPr/>
        </p:nvSpPr>
        <p:spPr>
          <a:xfrm>
            <a:off x="5175052" y="3186480"/>
            <a:ext cx="1236243" cy="633804"/>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3296863"/>
              <a:gd name="connsiteY0-2" fmla="*/ 0 h 2160240"/>
              <a:gd name="connsiteX1-3" fmla="*/ 3296863 w 3296863"/>
              <a:gd name="connsiteY1-4" fmla="*/ 469900 h 2160240"/>
              <a:gd name="connsiteX2-5" fmla="*/ 2128463 w 3296863"/>
              <a:gd name="connsiteY2-6" fmla="*/ 2160240 h 2160240"/>
              <a:gd name="connsiteX3-7" fmla="*/ 0 w 3296863"/>
              <a:gd name="connsiteY3-8" fmla="*/ 2160240 h 2160240"/>
              <a:gd name="connsiteX4-9" fmla="*/ 0 w 3296863"/>
              <a:gd name="connsiteY4-10" fmla="*/ 0 h 2160240"/>
              <a:gd name="connsiteX0-11" fmla="*/ 2857500 w 3296863"/>
              <a:gd name="connsiteY0-12" fmla="*/ 273050 h 1690340"/>
              <a:gd name="connsiteX1-13" fmla="*/ 3296863 w 3296863"/>
              <a:gd name="connsiteY1-14" fmla="*/ 0 h 1690340"/>
              <a:gd name="connsiteX2-15" fmla="*/ 2128463 w 3296863"/>
              <a:gd name="connsiteY2-16" fmla="*/ 1690340 h 1690340"/>
              <a:gd name="connsiteX3-17" fmla="*/ 0 w 3296863"/>
              <a:gd name="connsiteY3-18" fmla="*/ 1690340 h 1690340"/>
              <a:gd name="connsiteX4-19" fmla="*/ 2857500 w 3296863"/>
              <a:gd name="connsiteY4-20" fmla="*/ 273050 h 1690340"/>
              <a:gd name="connsiteX0-21" fmla="*/ 2947988 w 3296863"/>
              <a:gd name="connsiteY0-22" fmla="*/ 1587 h 1690340"/>
              <a:gd name="connsiteX1-23" fmla="*/ 3296863 w 3296863"/>
              <a:gd name="connsiteY1-24" fmla="*/ 0 h 1690340"/>
              <a:gd name="connsiteX2-25" fmla="*/ 2128463 w 3296863"/>
              <a:gd name="connsiteY2-26" fmla="*/ 1690340 h 1690340"/>
              <a:gd name="connsiteX3-27" fmla="*/ 0 w 3296863"/>
              <a:gd name="connsiteY3-28" fmla="*/ 1690340 h 1690340"/>
              <a:gd name="connsiteX4-29" fmla="*/ 2947988 w 3296863"/>
              <a:gd name="connsiteY4-30" fmla="*/ 1587 h 16903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96863" h="1690340">
                <a:moveTo>
                  <a:pt x="2947988" y="1587"/>
                </a:moveTo>
                <a:lnTo>
                  <a:pt x="3296863" y="0"/>
                </a:lnTo>
                <a:lnTo>
                  <a:pt x="2128463" y="1690340"/>
                </a:lnTo>
                <a:lnTo>
                  <a:pt x="0" y="1690340"/>
                </a:lnTo>
                <a:lnTo>
                  <a:pt x="2947988" y="1587"/>
                </a:lnTo>
                <a:close/>
              </a:path>
            </a:pathLst>
          </a:custGeom>
          <a:solidFill>
            <a:schemeClr val="accent2"/>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E9126"/>
              </a:solidFill>
            </a:endParaRPr>
          </a:p>
        </p:txBody>
      </p:sp>
      <p:sp>
        <p:nvSpPr>
          <p:cNvPr id="60" name="Rectángulo 17"/>
          <p:cNvSpPr/>
          <p:nvPr/>
        </p:nvSpPr>
        <p:spPr>
          <a:xfrm>
            <a:off x="6102891" y="3189002"/>
            <a:ext cx="798122" cy="635292"/>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2128463"/>
              <a:gd name="connsiteY0-2" fmla="*/ 0 h 2160240"/>
              <a:gd name="connsiteX1-3" fmla="*/ 1290263 w 2128463"/>
              <a:gd name="connsiteY1-4" fmla="*/ 1076325 h 2160240"/>
              <a:gd name="connsiteX2-5" fmla="*/ 2128463 w 2128463"/>
              <a:gd name="connsiteY2-6" fmla="*/ 2160240 h 2160240"/>
              <a:gd name="connsiteX3-7" fmla="*/ 0 w 2128463"/>
              <a:gd name="connsiteY3-8" fmla="*/ 2160240 h 2160240"/>
              <a:gd name="connsiteX4-9" fmla="*/ 0 w 2128463"/>
              <a:gd name="connsiteY4-10" fmla="*/ 0 h 2160240"/>
              <a:gd name="connsiteX0-11" fmla="*/ 0 w 2128463"/>
              <a:gd name="connsiteY0-12" fmla="*/ 0 h 2160240"/>
              <a:gd name="connsiteX1-13" fmla="*/ 1252163 w 2128463"/>
              <a:gd name="connsiteY1-14" fmla="*/ 492125 h 2160240"/>
              <a:gd name="connsiteX2-15" fmla="*/ 2128463 w 2128463"/>
              <a:gd name="connsiteY2-16" fmla="*/ 2160240 h 2160240"/>
              <a:gd name="connsiteX3-17" fmla="*/ 0 w 2128463"/>
              <a:gd name="connsiteY3-18" fmla="*/ 2160240 h 2160240"/>
              <a:gd name="connsiteX4-19" fmla="*/ 0 w 2128463"/>
              <a:gd name="connsiteY4-20" fmla="*/ 0 h 2160240"/>
              <a:gd name="connsiteX0-21" fmla="*/ 977900 w 2128463"/>
              <a:gd name="connsiteY0-22" fmla="*/ 511175 h 1668115"/>
              <a:gd name="connsiteX1-23" fmla="*/ 1252163 w 2128463"/>
              <a:gd name="connsiteY1-24" fmla="*/ 0 h 1668115"/>
              <a:gd name="connsiteX2-25" fmla="*/ 2128463 w 2128463"/>
              <a:gd name="connsiteY2-26" fmla="*/ 1668115 h 1668115"/>
              <a:gd name="connsiteX3-27" fmla="*/ 0 w 2128463"/>
              <a:gd name="connsiteY3-28" fmla="*/ 1668115 h 1668115"/>
              <a:gd name="connsiteX4-29" fmla="*/ 977900 w 2128463"/>
              <a:gd name="connsiteY4-30" fmla="*/ 511175 h 1668115"/>
              <a:gd name="connsiteX0-31" fmla="*/ 876300 w 2128463"/>
              <a:gd name="connsiteY0-32" fmla="*/ 0 h 1677640"/>
              <a:gd name="connsiteX1-33" fmla="*/ 1252163 w 2128463"/>
              <a:gd name="connsiteY1-34" fmla="*/ 9525 h 1677640"/>
              <a:gd name="connsiteX2-35" fmla="*/ 2128463 w 2128463"/>
              <a:gd name="connsiteY2-36" fmla="*/ 1677640 h 1677640"/>
              <a:gd name="connsiteX3-37" fmla="*/ 0 w 2128463"/>
              <a:gd name="connsiteY3-38" fmla="*/ 1677640 h 1677640"/>
              <a:gd name="connsiteX4-39" fmla="*/ 876300 w 2128463"/>
              <a:gd name="connsiteY4-40" fmla="*/ 0 h 1677640"/>
              <a:gd name="connsiteX0-41" fmla="*/ 876300 w 2128463"/>
              <a:gd name="connsiteY0-42" fmla="*/ 16669 h 1694309"/>
              <a:gd name="connsiteX1-43" fmla="*/ 1230731 w 2128463"/>
              <a:gd name="connsiteY1-44" fmla="*/ 0 h 1694309"/>
              <a:gd name="connsiteX2-45" fmla="*/ 2128463 w 2128463"/>
              <a:gd name="connsiteY2-46" fmla="*/ 1694309 h 1694309"/>
              <a:gd name="connsiteX3-47" fmla="*/ 0 w 2128463"/>
              <a:gd name="connsiteY3-48" fmla="*/ 1694309 h 1694309"/>
              <a:gd name="connsiteX4-49" fmla="*/ 876300 w 2128463"/>
              <a:gd name="connsiteY4-50" fmla="*/ 16669 h 1694309"/>
              <a:gd name="connsiteX0-51" fmla="*/ 885825 w 2128463"/>
              <a:gd name="connsiteY0-52" fmla="*/ 0 h 1699071"/>
              <a:gd name="connsiteX1-53" fmla="*/ 1230731 w 2128463"/>
              <a:gd name="connsiteY1-54" fmla="*/ 4762 h 1699071"/>
              <a:gd name="connsiteX2-55" fmla="*/ 2128463 w 2128463"/>
              <a:gd name="connsiteY2-56" fmla="*/ 1699071 h 1699071"/>
              <a:gd name="connsiteX3-57" fmla="*/ 0 w 2128463"/>
              <a:gd name="connsiteY3-58" fmla="*/ 1699071 h 1699071"/>
              <a:gd name="connsiteX4-59" fmla="*/ 885825 w 2128463"/>
              <a:gd name="connsiteY4-60" fmla="*/ 0 h 1699071"/>
              <a:gd name="connsiteX0-61" fmla="*/ 885825 w 2128463"/>
              <a:gd name="connsiteY0-62" fmla="*/ 14288 h 1694309"/>
              <a:gd name="connsiteX1-63" fmla="*/ 1230731 w 2128463"/>
              <a:gd name="connsiteY1-64" fmla="*/ 0 h 1694309"/>
              <a:gd name="connsiteX2-65" fmla="*/ 2128463 w 2128463"/>
              <a:gd name="connsiteY2-66" fmla="*/ 1694309 h 1694309"/>
              <a:gd name="connsiteX3-67" fmla="*/ 0 w 2128463"/>
              <a:gd name="connsiteY3-68" fmla="*/ 1694309 h 1694309"/>
              <a:gd name="connsiteX4-69" fmla="*/ 885825 w 2128463"/>
              <a:gd name="connsiteY4-70" fmla="*/ 14288 h 1694309"/>
              <a:gd name="connsiteX0-71" fmla="*/ 883444 w 2128463"/>
              <a:gd name="connsiteY0-72" fmla="*/ 0 h 1694309"/>
              <a:gd name="connsiteX1-73" fmla="*/ 1230731 w 2128463"/>
              <a:gd name="connsiteY1-74" fmla="*/ 0 h 1694309"/>
              <a:gd name="connsiteX2-75" fmla="*/ 2128463 w 2128463"/>
              <a:gd name="connsiteY2-76" fmla="*/ 1694309 h 1694309"/>
              <a:gd name="connsiteX3-77" fmla="*/ 0 w 2128463"/>
              <a:gd name="connsiteY3-78" fmla="*/ 1694309 h 1694309"/>
              <a:gd name="connsiteX4-79" fmla="*/ 883444 w 2128463"/>
              <a:gd name="connsiteY4-80" fmla="*/ 0 h 16943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8463" h="1694309">
                <a:moveTo>
                  <a:pt x="883444" y="0"/>
                </a:moveTo>
                <a:lnTo>
                  <a:pt x="1230731" y="0"/>
                </a:lnTo>
                <a:lnTo>
                  <a:pt x="2128463" y="1694309"/>
                </a:lnTo>
                <a:lnTo>
                  <a:pt x="0" y="1694309"/>
                </a:lnTo>
                <a:lnTo>
                  <a:pt x="883444" y="0"/>
                </a:lnTo>
                <a:close/>
              </a:path>
            </a:pathLst>
          </a:custGeom>
          <a:solidFill>
            <a:schemeClr val="accent4"/>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FFFFF"/>
              </a:solidFill>
            </a:endParaRPr>
          </a:p>
        </p:txBody>
      </p:sp>
      <p:sp>
        <p:nvSpPr>
          <p:cNvPr id="61" name="Rectángulo 16"/>
          <p:cNvSpPr/>
          <p:nvPr/>
        </p:nvSpPr>
        <p:spPr>
          <a:xfrm flipH="1">
            <a:off x="6594646" y="3187944"/>
            <a:ext cx="1234457" cy="636483"/>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3296863"/>
              <a:gd name="connsiteY0-2" fmla="*/ 0 h 2160240"/>
              <a:gd name="connsiteX1-3" fmla="*/ 3296863 w 3296863"/>
              <a:gd name="connsiteY1-4" fmla="*/ 469900 h 2160240"/>
              <a:gd name="connsiteX2-5" fmla="*/ 2128463 w 3296863"/>
              <a:gd name="connsiteY2-6" fmla="*/ 2160240 h 2160240"/>
              <a:gd name="connsiteX3-7" fmla="*/ 0 w 3296863"/>
              <a:gd name="connsiteY3-8" fmla="*/ 2160240 h 2160240"/>
              <a:gd name="connsiteX4-9" fmla="*/ 0 w 3296863"/>
              <a:gd name="connsiteY4-10" fmla="*/ 0 h 2160240"/>
              <a:gd name="connsiteX0-11" fmla="*/ 2857500 w 3296863"/>
              <a:gd name="connsiteY0-12" fmla="*/ 273050 h 1690340"/>
              <a:gd name="connsiteX1-13" fmla="*/ 3296863 w 3296863"/>
              <a:gd name="connsiteY1-14" fmla="*/ 0 h 1690340"/>
              <a:gd name="connsiteX2-15" fmla="*/ 2128463 w 3296863"/>
              <a:gd name="connsiteY2-16" fmla="*/ 1690340 h 1690340"/>
              <a:gd name="connsiteX3-17" fmla="*/ 0 w 3296863"/>
              <a:gd name="connsiteY3-18" fmla="*/ 1690340 h 1690340"/>
              <a:gd name="connsiteX4-19" fmla="*/ 2857500 w 3296863"/>
              <a:gd name="connsiteY4-20" fmla="*/ 273050 h 1690340"/>
              <a:gd name="connsiteX0-21" fmla="*/ 2947988 w 3296863"/>
              <a:gd name="connsiteY0-22" fmla="*/ 1587 h 1690340"/>
              <a:gd name="connsiteX1-23" fmla="*/ 3296863 w 3296863"/>
              <a:gd name="connsiteY1-24" fmla="*/ 0 h 1690340"/>
              <a:gd name="connsiteX2-25" fmla="*/ 2128463 w 3296863"/>
              <a:gd name="connsiteY2-26" fmla="*/ 1690340 h 1690340"/>
              <a:gd name="connsiteX3-27" fmla="*/ 0 w 3296863"/>
              <a:gd name="connsiteY3-28" fmla="*/ 1690340 h 1690340"/>
              <a:gd name="connsiteX4-29" fmla="*/ 2947988 w 3296863"/>
              <a:gd name="connsiteY4-30" fmla="*/ 1587 h 1690340"/>
              <a:gd name="connsiteX0-31" fmla="*/ 2945607 w 3296863"/>
              <a:gd name="connsiteY0-32" fmla="*/ 0 h 1695897"/>
              <a:gd name="connsiteX1-33" fmla="*/ 3296863 w 3296863"/>
              <a:gd name="connsiteY1-34" fmla="*/ 5557 h 1695897"/>
              <a:gd name="connsiteX2-35" fmla="*/ 2128463 w 3296863"/>
              <a:gd name="connsiteY2-36" fmla="*/ 1695897 h 1695897"/>
              <a:gd name="connsiteX3-37" fmla="*/ 0 w 3296863"/>
              <a:gd name="connsiteY3-38" fmla="*/ 1695897 h 1695897"/>
              <a:gd name="connsiteX4-39" fmla="*/ 2945607 w 3296863"/>
              <a:gd name="connsiteY4-40" fmla="*/ 0 h 1695897"/>
              <a:gd name="connsiteX0-41" fmla="*/ 2945607 w 3292100"/>
              <a:gd name="connsiteY0-42" fmla="*/ 1587 h 1697484"/>
              <a:gd name="connsiteX1-43" fmla="*/ 3292100 w 3292100"/>
              <a:gd name="connsiteY1-44" fmla="*/ 0 h 1697484"/>
              <a:gd name="connsiteX2-45" fmla="*/ 2128463 w 3292100"/>
              <a:gd name="connsiteY2-46" fmla="*/ 1697484 h 1697484"/>
              <a:gd name="connsiteX3-47" fmla="*/ 0 w 3292100"/>
              <a:gd name="connsiteY3-48" fmla="*/ 1697484 h 1697484"/>
              <a:gd name="connsiteX4-49" fmla="*/ 2945607 w 3292100"/>
              <a:gd name="connsiteY4-50" fmla="*/ 1587 h 16974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92100" h="1697484">
                <a:moveTo>
                  <a:pt x="2945607" y="1587"/>
                </a:moveTo>
                <a:lnTo>
                  <a:pt x="3292100" y="0"/>
                </a:lnTo>
                <a:lnTo>
                  <a:pt x="2128463" y="1697484"/>
                </a:lnTo>
                <a:lnTo>
                  <a:pt x="0" y="1697484"/>
                </a:lnTo>
                <a:lnTo>
                  <a:pt x="2945607" y="1587"/>
                </a:lnTo>
                <a:close/>
              </a:path>
            </a:pathLst>
          </a:custGeom>
          <a:solidFill>
            <a:schemeClr val="accent3"/>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FFFFF"/>
              </a:solidFill>
            </a:endParaRPr>
          </a:p>
        </p:txBody>
      </p:sp>
      <p:sp>
        <p:nvSpPr>
          <p:cNvPr id="62" name="Rectángulo 15"/>
          <p:cNvSpPr/>
          <p:nvPr/>
        </p:nvSpPr>
        <p:spPr>
          <a:xfrm flipH="1">
            <a:off x="6749905" y="3189731"/>
            <a:ext cx="2007421" cy="634697"/>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5386013"/>
              <a:gd name="connsiteY0-2" fmla="*/ 0 h 2160240"/>
              <a:gd name="connsiteX1-3" fmla="*/ 5386013 w 5386013"/>
              <a:gd name="connsiteY1-4" fmla="*/ 457200 h 2160240"/>
              <a:gd name="connsiteX2-5" fmla="*/ 2128463 w 5386013"/>
              <a:gd name="connsiteY2-6" fmla="*/ 2160240 h 2160240"/>
              <a:gd name="connsiteX3-7" fmla="*/ 0 w 5386013"/>
              <a:gd name="connsiteY3-8" fmla="*/ 2160240 h 2160240"/>
              <a:gd name="connsiteX4-9" fmla="*/ 0 w 5386013"/>
              <a:gd name="connsiteY4-10" fmla="*/ 0 h 2160240"/>
              <a:gd name="connsiteX0-11" fmla="*/ 4905375 w 5386013"/>
              <a:gd name="connsiteY0-12" fmla="*/ 47625 h 1703040"/>
              <a:gd name="connsiteX1-13" fmla="*/ 5386013 w 5386013"/>
              <a:gd name="connsiteY1-14" fmla="*/ 0 h 1703040"/>
              <a:gd name="connsiteX2-15" fmla="*/ 2128463 w 5386013"/>
              <a:gd name="connsiteY2-16" fmla="*/ 1703040 h 1703040"/>
              <a:gd name="connsiteX3-17" fmla="*/ 0 w 5386013"/>
              <a:gd name="connsiteY3-18" fmla="*/ 1703040 h 1703040"/>
              <a:gd name="connsiteX4-19" fmla="*/ 4905375 w 5386013"/>
              <a:gd name="connsiteY4-20" fmla="*/ 47625 h 1703040"/>
              <a:gd name="connsiteX0-21" fmla="*/ 4949825 w 5386013"/>
              <a:gd name="connsiteY0-22" fmla="*/ 174625 h 1703040"/>
              <a:gd name="connsiteX1-23" fmla="*/ 5386013 w 5386013"/>
              <a:gd name="connsiteY1-24" fmla="*/ 0 h 1703040"/>
              <a:gd name="connsiteX2-25" fmla="*/ 2128463 w 5386013"/>
              <a:gd name="connsiteY2-26" fmla="*/ 1703040 h 1703040"/>
              <a:gd name="connsiteX3-27" fmla="*/ 0 w 5386013"/>
              <a:gd name="connsiteY3-28" fmla="*/ 1703040 h 1703040"/>
              <a:gd name="connsiteX4-29" fmla="*/ 4949825 w 5386013"/>
              <a:gd name="connsiteY4-30" fmla="*/ 174625 h 1703040"/>
              <a:gd name="connsiteX0-31" fmla="*/ 4997450 w 5386013"/>
              <a:gd name="connsiteY0-32" fmla="*/ 12700 h 1703040"/>
              <a:gd name="connsiteX1-33" fmla="*/ 5386013 w 5386013"/>
              <a:gd name="connsiteY1-34" fmla="*/ 0 h 1703040"/>
              <a:gd name="connsiteX2-35" fmla="*/ 2128463 w 5386013"/>
              <a:gd name="connsiteY2-36" fmla="*/ 1703040 h 1703040"/>
              <a:gd name="connsiteX3-37" fmla="*/ 0 w 5386013"/>
              <a:gd name="connsiteY3-38" fmla="*/ 1703040 h 1703040"/>
              <a:gd name="connsiteX4-39" fmla="*/ 4997450 w 5386013"/>
              <a:gd name="connsiteY4-40" fmla="*/ 12700 h 1703040"/>
              <a:gd name="connsiteX0-41" fmla="*/ 4997450 w 5236788"/>
              <a:gd name="connsiteY0-42" fmla="*/ 38100 h 1728440"/>
              <a:gd name="connsiteX1-43" fmla="*/ 5236788 w 5236788"/>
              <a:gd name="connsiteY1-44" fmla="*/ 0 h 1728440"/>
              <a:gd name="connsiteX2-45" fmla="*/ 2128463 w 5236788"/>
              <a:gd name="connsiteY2-46" fmla="*/ 1728440 h 1728440"/>
              <a:gd name="connsiteX3-47" fmla="*/ 0 w 5236788"/>
              <a:gd name="connsiteY3-48" fmla="*/ 1728440 h 1728440"/>
              <a:gd name="connsiteX4-49" fmla="*/ 4997450 w 5236788"/>
              <a:gd name="connsiteY4-50" fmla="*/ 38100 h 1728440"/>
              <a:gd name="connsiteX0-51" fmla="*/ 4997450 w 5357438"/>
              <a:gd name="connsiteY0-52" fmla="*/ 3175 h 1693515"/>
              <a:gd name="connsiteX1-53" fmla="*/ 5357438 w 5357438"/>
              <a:gd name="connsiteY1-54" fmla="*/ 0 h 1693515"/>
              <a:gd name="connsiteX2-55" fmla="*/ 2128463 w 5357438"/>
              <a:gd name="connsiteY2-56" fmla="*/ 1693515 h 1693515"/>
              <a:gd name="connsiteX3-57" fmla="*/ 0 w 5357438"/>
              <a:gd name="connsiteY3-58" fmla="*/ 1693515 h 1693515"/>
              <a:gd name="connsiteX4-59" fmla="*/ 4997450 w 5357438"/>
              <a:gd name="connsiteY4-60" fmla="*/ 3175 h 1693515"/>
              <a:gd name="connsiteX0-61" fmla="*/ 4997450 w 5351088"/>
              <a:gd name="connsiteY0-62" fmla="*/ 0 h 1690340"/>
              <a:gd name="connsiteX1-63" fmla="*/ 5351088 w 5351088"/>
              <a:gd name="connsiteY1-64" fmla="*/ 0 h 1690340"/>
              <a:gd name="connsiteX2-65" fmla="*/ 2128463 w 5351088"/>
              <a:gd name="connsiteY2-66" fmla="*/ 1690340 h 1690340"/>
              <a:gd name="connsiteX3-67" fmla="*/ 0 w 5351088"/>
              <a:gd name="connsiteY3-68" fmla="*/ 1690340 h 1690340"/>
              <a:gd name="connsiteX4-69" fmla="*/ 4997450 w 5351088"/>
              <a:gd name="connsiteY4-70" fmla="*/ 0 h 1690340"/>
              <a:gd name="connsiteX0-71" fmla="*/ 4997450 w 5353470"/>
              <a:gd name="connsiteY0-72" fmla="*/ 2381 h 1692721"/>
              <a:gd name="connsiteX1-73" fmla="*/ 5353470 w 5353470"/>
              <a:gd name="connsiteY1-74" fmla="*/ 0 h 1692721"/>
              <a:gd name="connsiteX2-75" fmla="*/ 2128463 w 5353470"/>
              <a:gd name="connsiteY2-76" fmla="*/ 1692721 h 1692721"/>
              <a:gd name="connsiteX3-77" fmla="*/ 0 w 5353470"/>
              <a:gd name="connsiteY3-78" fmla="*/ 1692721 h 1692721"/>
              <a:gd name="connsiteX4-79" fmla="*/ 4997450 w 5353470"/>
              <a:gd name="connsiteY4-80" fmla="*/ 2381 h 1692721"/>
              <a:gd name="connsiteX0-81" fmla="*/ 5002212 w 5353470"/>
              <a:gd name="connsiteY0-82" fmla="*/ 0 h 1692721"/>
              <a:gd name="connsiteX1-83" fmla="*/ 5353470 w 5353470"/>
              <a:gd name="connsiteY1-84" fmla="*/ 0 h 1692721"/>
              <a:gd name="connsiteX2-85" fmla="*/ 2128463 w 5353470"/>
              <a:gd name="connsiteY2-86" fmla="*/ 1692721 h 1692721"/>
              <a:gd name="connsiteX3-87" fmla="*/ 0 w 5353470"/>
              <a:gd name="connsiteY3-88" fmla="*/ 1692721 h 1692721"/>
              <a:gd name="connsiteX4-89" fmla="*/ 5002212 w 5353470"/>
              <a:gd name="connsiteY4-90" fmla="*/ 0 h 16927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53470" h="1692721">
                <a:moveTo>
                  <a:pt x="5002212" y="0"/>
                </a:moveTo>
                <a:lnTo>
                  <a:pt x="5353470" y="0"/>
                </a:lnTo>
                <a:lnTo>
                  <a:pt x="2128463" y="1692721"/>
                </a:lnTo>
                <a:lnTo>
                  <a:pt x="0" y="1692721"/>
                </a:lnTo>
                <a:lnTo>
                  <a:pt x="5002212" y="0"/>
                </a:lnTo>
                <a:close/>
              </a:path>
            </a:pathLst>
          </a:custGeom>
          <a:solidFill>
            <a:schemeClr val="accent4"/>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FFFFF"/>
              </a:solidFill>
            </a:endParaRPr>
          </a:p>
        </p:txBody>
      </p:sp>
      <p:sp>
        <p:nvSpPr>
          <p:cNvPr id="63" name="Rectángulo 20"/>
          <p:cNvSpPr/>
          <p:nvPr/>
        </p:nvSpPr>
        <p:spPr>
          <a:xfrm>
            <a:off x="6121393" y="2377996"/>
            <a:ext cx="131849" cy="809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FFFFF"/>
              </a:solidFill>
            </a:endParaRPr>
          </a:p>
        </p:txBody>
      </p:sp>
      <p:sp>
        <p:nvSpPr>
          <p:cNvPr id="64" name="Rectángulo 21"/>
          <p:cNvSpPr/>
          <p:nvPr/>
        </p:nvSpPr>
        <p:spPr>
          <a:xfrm>
            <a:off x="6279389" y="2377996"/>
            <a:ext cx="131849" cy="8099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E9126"/>
              </a:solidFill>
            </a:endParaRPr>
          </a:p>
        </p:txBody>
      </p:sp>
      <p:sp>
        <p:nvSpPr>
          <p:cNvPr id="65" name="Rectángulo 22"/>
          <p:cNvSpPr/>
          <p:nvPr/>
        </p:nvSpPr>
        <p:spPr>
          <a:xfrm>
            <a:off x="6434939" y="2383651"/>
            <a:ext cx="131849" cy="80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FFFFF"/>
              </a:solidFill>
            </a:endParaRPr>
          </a:p>
        </p:txBody>
      </p:sp>
      <p:sp>
        <p:nvSpPr>
          <p:cNvPr id="66" name="Rectángulo 23"/>
          <p:cNvSpPr/>
          <p:nvPr/>
        </p:nvSpPr>
        <p:spPr>
          <a:xfrm>
            <a:off x="6594283" y="2377996"/>
            <a:ext cx="131849" cy="809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FFFFF"/>
              </a:solidFill>
            </a:endParaRPr>
          </a:p>
        </p:txBody>
      </p:sp>
      <p:sp>
        <p:nvSpPr>
          <p:cNvPr id="67" name="Rectángulo 24"/>
          <p:cNvSpPr/>
          <p:nvPr/>
        </p:nvSpPr>
        <p:spPr>
          <a:xfrm>
            <a:off x="6750301" y="2383651"/>
            <a:ext cx="131849" cy="80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FFFFF"/>
              </a:solidFill>
            </a:endParaRPr>
          </a:p>
        </p:txBody>
      </p:sp>
      <p:sp>
        <p:nvSpPr>
          <p:cNvPr id="68" name="Flecha arriba 27"/>
          <p:cNvSpPr/>
          <p:nvPr/>
        </p:nvSpPr>
        <p:spPr>
          <a:xfrm>
            <a:off x="6004070" y="743760"/>
            <a:ext cx="1007869" cy="1712235"/>
          </a:xfrm>
          <a:prstGeom prst="upArrow">
            <a:avLst>
              <a:gd name="adj1" fmla="val 76051"/>
              <a:gd name="adj2" fmla="val 74146"/>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FFFFF"/>
              </a:solidFill>
            </a:endParaRPr>
          </a:p>
        </p:txBody>
      </p:sp>
      <p:sp>
        <p:nvSpPr>
          <p:cNvPr id="69" name="Rectángulo redondeado 25"/>
          <p:cNvSpPr/>
          <p:nvPr/>
        </p:nvSpPr>
        <p:spPr>
          <a:xfrm rot="20200585">
            <a:off x="5993683" y="2781898"/>
            <a:ext cx="1004518" cy="129365"/>
          </a:xfrm>
          <a:prstGeom prst="roundRect">
            <a:avLst>
              <a:gd name="adj" fmla="val 50000"/>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EC864"/>
              </a:solidFill>
            </a:endParaRPr>
          </a:p>
        </p:txBody>
      </p:sp>
      <p:sp>
        <p:nvSpPr>
          <p:cNvPr id="70" name="Rectángulo redondeado 29"/>
          <p:cNvSpPr/>
          <p:nvPr/>
        </p:nvSpPr>
        <p:spPr>
          <a:xfrm rot="20200585">
            <a:off x="5993683" y="2492419"/>
            <a:ext cx="1004518" cy="129365"/>
          </a:xfrm>
          <a:prstGeom prst="roundRect">
            <a:avLst>
              <a:gd name="adj" fmla="val 50000"/>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FFFFF"/>
              </a:solidFill>
            </a:endParaRPr>
          </a:p>
        </p:txBody>
      </p:sp>
      <p:sp>
        <p:nvSpPr>
          <p:cNvPr id="71" name="Rectángulo redondeado 28"/>
          <p:cNvSpPr/>
          <p:nvPr/>
        </p:nvSpPr>
        <p:spPr>
          <a:xfrm rot="20200585">
            <a:off x="5993683" y="2637159"/>
            <a:ext cx="1004518" cy="129365"/>
          </a:xfrm>
          <a:prstGeom prst="roundRect">
            <a:avLst>
              <a:gd name="adj" fmla="val 50000"/>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FFFFF"/>
              </a:solidFill>
            </a:endParaRPr>
          </a:p>
        </p:txBody>
      </p:sp>
      <p:sp>
        <p:nvSpPr>
          <p:cNvPr id="72" name="Rectángulo redondeado 30"/>
          <p:cNvSpPr/>
          <p:nvPr/>
        </p:nvSpPr>
        <p:spPr>
          <a:xfrm rot="20200585">
            <a:off x="5993683" y="2347679"/>
            <a:ext cx="1004518" cy="129365"/>
          </a:xfrm>
          <a:prstGeom prst="roundRect">
            <a:avLst>
              <a:gd name="adj" fmla="val 50000"/>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FFFFF"/>
              </a:solidFill>
            </a:endParaRPr>
          </a:p>
        </p:txBody>
      </p:sp>
      <p:sp>
        <p:nvSpPr>
          <p:cNvPr id="73" name="Rectángulo redondeado 31"/>
          <p:cNvSpPr/>
          <p:nvPr/>
        </p:nvSpPr>
        <p:spPr>
          <a:xfrm rot="20200585">
            <a:off x="5993683" y="2202940"/>
            <a:ext cx="1004518" cy="129365"/>
          </a:xfrm>
          <a:prstGeom prst="roundRect">
            <a:avLst>
              <a:gd name="adj" fmla="val 50000"/>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3346" tIns="16673" rIns="33346" bIns="16673" rtlCol="0" anchor="ctr"/>
          <a:lstStyle/>
          <a:p>
            <a:pPr algn="ctr" defTabSz="880110"/>
            <a:endParaRPr lang="es-SV">
              <a:solidFill>
                <a:srgbClr val="FFFFFF"/>
              </a:solidFill>
            </a:endParaRPr>
          </a:p>
        </p:txBody>
      </p:sp>
      <p:grpSp>
        <p:nvGrpSpPr>
          <p:cNvPr id="75" name="Grupo 32"/>
          <p:cNvGrpSpPr/>
          <p:nvPr/>
        </p:nvGrpSpPr>
        <p:grpSpPr>
          <a:xfrm>
            <a:off x="5148062" y="257697"/>
            <a:ext cx="3075864" cy="665711"/>
            <a:chOff x="12521518" y="686916"/>
            <a:chExt cx="8202839" cy="1775435"/>
          </a:xfrm>
        </p:grpSpPr>
        <p:sp>
          <p:nvSpPr>
            <p:cNvPr id="76" name="26 Rectángulo redondeado"/>
            <p:cNvSpPr>
              <a:spLocks noChangeAspect="1"/>
            </p:cNvSpPr>
            <p:nvPr/>
          </p:nvSpPr>
          <p:spPr>
            <a:xfrm>
              <a:off x="12521518" y="1116793"/>
              <a:ext cx="1797637" cy="1137641"/>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71A3C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a:solidFill>
                  <a:srgbClr val="FFFFFF"/>
                </a:solidFill>
              </a:endParaRPr>
            </a:p>
          </p:txBody>
        </p:sp>
        <p:sp>
          <p:nvSpPr>
            <p:cNvPr id="77" name="26 Rectángulo redondeado"/>
            <p:cNvSpPr>
              <a:spLocks noChangeAspect="1"/>
            </p:cNvSpPr>
            <p:nvPr/>
          </p:nvSpPr>
          <p:spPr>
            <a:xfrm>
              <a:off x="13883209" y="1364359"/>
              <a:ext cx="1585641" cy="1003477"/>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71A3C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a:solidFill>
                  <a:srgbClr val="FFFFFF"/>
                </a:solidFill>
              </a:endParaRPr>
            </a:p>
          </p:txBody>
        </p:sp>
        <p:sp>
          <p:nvSpPr>
            <p:cNvPr id="78" name="26 Rectángulo redondeado"/>
            <p:cNvSpPr>
              <a:spLocks noChangeAspect="1"/>
            </p:cNvSpPr>
            <p:nvPr/>
          </p:nvSpPr>
          <p:spPr>
            <a:xfrm>
              <a:off x="13254146" y="1796001"/>
              <a:ext cx="1052931" cy="666350"/>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71A3C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a:solidFill>
                  <a:srgbClr val="FFFFFF"/>
                </a:solidFill>
              </a:endParaRPr>
            </a:p>
          </p:txBody>
        </p:sp>
        <p:sp>
          <p:nvSpPr>
            <p:cNvPr id="79" name="26 Rectángulo redondeado"/>
            <p:cNvSpPr>
              <a:spLocks noChangeAspect="1"/>
            </p:cNvSpPr>
            <p:nvPr/>
          </p:nvSpPr>
          <p:spPr>
            <a:xfrm>
              <a:off x="16968353" y="686916"/>
              <a:ext cx="2296527" cy="1453365"/>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71A3C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a:solidFill>
                  <a:srgbClr val="FFFFFF"/>
                </a:solidFill>
              </a:endParaRPr>
            </a:p>
          </p:txBody>
        </p:sp>
        <p:sp>
          <p:nvSpPr>
            <p:cNvPr id="80" name="26 Rectángulo redondeado"/>
            <p:cNvSpPr>
              <a:spLocks noChangeAspect="1"/>
            </p:cNvSpPr>
            <p:nvPr/>
          </p:nvSpPr>
          <p:spPr>
            <a:xfrm>
              <a:off x="18330044" y="971716"/>
              <a:ext cx="2025697" cy="1281967"/>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71A3C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a:solidFill>
                  <a:srgbClr val="FFFFFF"/>
                </a:solidFill>
              </a:endParaRPr>
            </a:p>
          </p:txBody>
        </p:sp>
        <p:sp>
          <p:nvSpPr>
            <p:cNvPr id="81" name="26 Rectángulo redondeado"/>
            <p:cNvSpPr>
              <a:spLocks noChangeAspect="1"/>
            </p:cNvSpPr>
            <p:nvPr/>
          </p:nvSpPr>
          <p:spPr>
            <a:xfrm>
              <a:off x="17290671" y="1463757"/>
              <a:ext cx="1345146" cy="851279"/>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71A3C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a:solidFill>
                  <a:srgbClr val="FFFFFF"/>
                </a:solidFill>
              </a:endParaRPr>
            </a:p>
          </p:txBody>
        </p:sp>
        <p:sp>
          <p:nvSpPr>
            <p:cNvPr id="82" name="26 Rectángulo redondeado"/>
            <p:cNvSpPr>
              <a:spLocks noChangeAspect="1"/>
            </p:cNvSpPr>
            <p:nvPr/>
          </p:nvSpPr>
          <p:spPr>
            <a:xfrm>
              <a:off x="19671426" y="1457983"/>
              <a:ext cx="1052931" cy="666350"/>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71A3C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a:solidFill>
                  <a:srgbClr val="FFFFFF"/>
                </a:solidFill>
              </a:endParaRPr>
            </a:p>
          </p:txBody>
        </p:sp>
      </p:grpSp>
      <p:sp>
        <p:nvSpPr>
          <p:cNvPr id="83" name="29 Elipse"/>
          <p:cNvSpPr>
            <a:spLocks noChangeAspect="1"/>
          </p:cNvSpPr>
          <p:nvPr/>
        </p:nvSpPr>
        <p:spPr bwMode="auto">
          <a:xfrm>
            <a:off x="575733" y="4085066"/>
            <a:ext cx="266846" cy="266833"/>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05</a:t>
            </a:r>
            <a:endParaRPr lang="es-SV"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4" name="30 Rectángulo"/>
          <p:cNvSpPr/>
          <p:nvPr/>
        </p:nvSpPr>
        <p:spPr>
          <a:xfrm>
            <a:off x="973148" y="4085636"/>
            <a:ext cx="3014258" cy="253878"/>
          </a:xfrm>
          <a:prstGeom prst="rect">
            <a:avLst/>
          </a:prstGeom>
          <a:noFill/>
        </p:spPr>
        <p:txBody>
          <a:bodyPr wrap="square" lIns="33346" tIns="16673" rIns="33346" bIns="16673">
            <a:spAutoFit/>
          </a:bodyPr>
          <a:lstStyle/>
          <a:p>
            <a:pPr indent="-201930" algn="just" defTabSz="659765">
              <a:spcAft>
                <a:spcPts val="450"/>
              </a:spcAft>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a:t>
            </a:r>
            <a:endParaRPr lang="es-SV" sz="700" dirty="0">
              <a:solidFill>
                <a:srgbClr val="575757"/>
              </a:solidFill>
              <a:latin typeface="Source Sans Pro" panose="020B05030304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500"/>
                                        <p:tgtEl>
                                          <p:spTgt spid="84"/>
                                        </p:tgtEl>
                                      </p:cBhvr>
                                    </p:animEffect>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500"/>
                                        <p:tgtEl>
                                          <p:spTgt spid="5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down)">
                                      <p:cBhvr>
                                        <p:cTn id="49" dur="500"/>
                                        <p:tgtEl>
                                          <p:spTgt spid="5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par>
                                <p:cTn id="59" presetID="22" presetClass="entr" presetSubtype="4" fill="hold" grpId="0" nodeType="withEffect">
                                  <p:stCondLst>
                                    <p:cond delay="500"/>
                                  </p:stCondLst>
                                  <p:childTnLst>
                                    <p:set>
                                      <p:cBhvr>
                                        <p:cTn id="60" dur="1" fill="hold">
                                          <p:stCondLst>
                                            <p:cond delay="0"/>
                                          </p:stCondLst>
                                        </p:cTn>
                                        <p:tgtEl>
                                          <p:spTgt spid="58"/>
                                        </p:tgtEl>
                                        <p:attrNameLst>
                                          <p:attrName>style.visibility</p:attrName>
                                        </p:attrNameLst>
                                      </p:cBhvr>
                                      <p:to>
                                        <p:strVal val="visible"/>
                                      </p:to>
                                    </p:set>
                                    <p:animEffect transition="in" filter="wipe(down)">
                                      <p:cBhvr>
                                        <p:cTn id="61" dur="500"/>
                                        <p:tgtEl>
                                          <p:spTgt spid="58"/>
                                        </p:tgtEl>
                                      </p:cBhvr>
                                    </p:animEffect>
                                  </p:childTnLst>
                                </p:cTn>
                              </p:par>
                              <p:par>
                                <p:cTn id="62" presetID="22" presetClass="entr" presetSubtype="4" fill="hold" grpId="0" nodeType="withEffect">
                                  <p:stCondLst>
                                    <p:cond delay="500"/>
                                  </p:stCondLst>
                                  <p:childTnLst>
                                    <p:set>
                                      <p:cBhvr>
                                        <p:cTn id="63" dur="1" fill="hold">
                                          <p:stCondLst>
                                            <p:cond delay="0"/>
                                          </p:stCondLst>
                                        </p:cTn>
                                        <p:tgtEl>
                                          <p:spTgt spid="59"/>
                                        </p:tgtEl>
                                        <p:attrNameLst>
                                          <p:attrName>style.visibility</p:attrName>
                                        </p:attrNameLst>
                                      </p:cBhvr>
                                      <p:to>
                                        <p:strVal val="visible"/>
                                      </p:to>
                                    </p:set>
                                    <p:animEffect transition="in" filter="wipe(down)">
                                      <p:cBhvr>
                                        <p:cTn id="64" dur="500"/>
                                        <p:tgtEl>
                                          <p:spTgt spid="59"/>
                                        </p:tgtEl>
                                      </p:cBhvr>
                                    </p:animEffect>
                                  </p:childTnLst>
                                </p:cTn>
                              </p:par>
                              <p:par>
                                <p:cTn id="65" presetID="22" presetClass="entr" presetSubtype="4" fill="hold" grpId="0" nodeType="withEffect">
                                  <p:stCondLst>
                                    <p:cond delay="50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500"/>
                                        <p:tgtEl>
                                          <p:spTgt spid="60"/>
                                        </p:tgtEl>
                                      </p:cBhvr>
                                    </p:animEffect>
                                  </p:childTnLst>
                                </p:cTn>
                              </p:par>
                              <p:par>
                                <p:cTn id="68" presetID="22" presetClass="entr" presetSubtype="4" fill="hold" grpId="0" nodeType="withEffect">
                                  <p:stCondLst>
                                    <p:cond delay="500"/>
                                  </p:stCondLst>
                                  <p:childTnLst>
                                    <p:set>
                                      <p:cBhvr>
                                        <p:cTn id="69" dur="1" fill="hold">
                                          <p:stCondLst>
                                            <p:cond delay="0"/>
                                          </p:stCondLst>
                                        </p:cTn>
                                        <p:tgtEl>
                                          <p:spTgt spid="61"/>
                                        </p:tgtEl>
                                        <p:attrNameLst>
                                          <p:attrName>style.visibility</p:attrName>
                                        </p:attrNameLst>
                                      </p:cBhvr>
                                      <p:to>
                                        <p:strVal val="visible"/>
                                      </p:to>
                                    </p:set>
                                    <p:animEffect transition="in" filter="wipe(down)">
                                      <p:cBhvr>
                                        <p:cTn id="70" dur="500"/>
                                        <p:tgtEl>
                                          <p:spTgt spid="61"/>
                                        </p:tgtEl>
                                      </p:cBhvr>
                                    </p:animEffect>
                                  </p:childTnLst>
                                </p:cTn>
                              </p:par>
                              <p:par>
                                <p:cTn id="71" presetID="22" presetClass="entr" presetSubtype="4" fill="hold" grpId="0" nodeType="withEffect">
                                  <p:stCondLst>
                                    <p:cond delay="500"/>
                                  </p:stCondLst>
                                  <p:childTnLst>
                                    <p:set>
                                      <p:cBhvr>
                                        <p:cTn id="72" dur="1" fill="hold">
                                          <p:stCondLst>
                                            <p:cond delay="0"/>
                                          </p:stCondLst>
                                        </p:cTn>
                                        <p:tgtEl>
                                          <p:spTgt spid="62"/>
                                        </p:tgtEl>
                                        <p:attrNameLst>
                                          <p:attrName>style.visibility</p:attrName>
                                        </p:attrNameLst>
                                      </p:cBhvr>
                                      <p:to>
                                        <p:strVal val="visible"/>
                                      </p:to>
                                    </p:set>
                                    <p:animEffect transition="in" filter="wipe(down)">
                                      <p:cBhvr>
                                        <p:cTn id="73" dur="500"/>
                                        <p:tgtEl>
                                          <p:spTgt spid="62"/>
                                        </p:tgtEl>
                                      </p:cBhvr>
                                    </p:animEffect>
                                  </p:childTnLst>
                                </p:cTn>
                              </p:par>
                              <p:par>
                                <p:cTn id="74" presetID="22" presetClass="entr" presetSubtype="4" fill="hold" grpId="0" nodeType="withEffect">
                                  <p:stCondLst>
                                    <p:cond delay="1000"/>
                                  </p:stCondLst>
                                  <p:childTnLst>
                                    <p:set>
                                      <p:cBhvr>
                                        <p:cTn id="75" dur="1" fill="hold">
                                          <p:stCondLst>
                                            <p:cond delay="0"/>
                                          </p:stCondLst>
                                        </p:cTn>
                                        <p:tgtEl>
                                          <p:spTgt spid="63"/>
                                        </p:tgtEl>
                                        <p:attrNameLst>
                                          <p:attrName>style.visibility</p:attrName>
                                        </p:attrNameLst>
                                      </p:cBhvr>
                                      <p:to>
                                        <p:strVal val="visible"/>
                                      </p:to>
                                    </p:set>
                                    <p:animEffect transition="in" filter="wipe(down)">
                                      <p:cBhvr>
                                        <p:cTn id="76" dur="500"/>
                                        <p:tgtEl>
                                          <p:spTgt spid="63"/>
                                        </p:tgtEl>
                                      </p:cBhvr>
                                    </p:animEffect>
                                  </p:childTnLst>
                                </p:cTn>
                              </p:par>
                              <p:par>
                                <p:cTn id="77" presetID="22" presetClass="entr" presetSubtype="4" fill="hold" grpId="0" nodeType="withEffect">
                                  <p:stCondLst>
                                    <p:cond delay="1000"/>
                                  </p:stCondLst>
                                  <p:childTnLst>
                                    <p:set>
                                      <p:cBhvr>
                                        <p:cTn id="78" dur="1" fill="hold">
                                          <p:stCondLst>
                                            <p:cond delay="0"/>
                                          </p:stCondLst>
                                        </p:cTn>
                                        <p:tgtEl>
                                          <p:spTgt spid="64"/>
                                        </p:tgtEl>
                                        <p:attrNameLst>
                                          <p:attrName>style.visibility</p:attrName>
                                        </p:attrNameLst>
                                      </p:cBhvr>
                                      <p:to>
                                        <p:strVal val="visible"/>
                                      </p:to>
                                    </p:set>
                                    <p:animEffect transition="in" filter="wipe(down)">
                                      <p:cBhvr>
                                        <p:cTn id="79" dur="500"/>
                                        <p:tgtEl>
                                          <p:spTgt spid="64"/>
                                        </p:tgtEl>
                                      </p:cBhvr>
                                    </p:animEffect>
                                  </p:childTnLst>
                                </p:cTn>
                              </p:par>
                              <p:par>
                                <p:cTn id="80" presetID="22" presetClass="entr" presetSubtype="4" fill="hold" grpId="0" nodeType="withEffect">
                                  <p:stCondLst>
                                    <p:cond delay="1000"/>
                                  </p:stCondLst>
                                  <p:childTnLst>
                                    <p:set>
                                      <p:cBhvr>
                                        <p:cTn id="81" dur="1" fill="hold">
                                          <p:stCondLst>
                                            <p:cond delay="0"/>
                                          </p:stCondLst>
                                        </p:cTn>
                                        <p:tgtEl>
                                          <p:spTgt spid="65"/>
                                        </p:tgtEl>
                                        <p:attrNameLst>
                                          <p:attrName>style.visibility</p:attrName>
                                        </p:attrNameLst>
                                      </p:cBhvr>
                                      <p:to>
                                        <p:strVal val="visible"/>
                                      </p:to>
                                    </p:set>
                                    <p:animEffect transition="in" filter="wipe(down)">
                                      <p:cBhvr>
                                        <p:cTn id="82" dur="500"/>
                                        <p:tgtEl>
                                          <p:spTgt spid="65"/>
                                        </p:tgtEl>
                                      </p:cBhvr>
                                    </p:animEffect>
                                  </p:childTnLst>
                                </p:cTn>
                              </p:par>
                              <p:par>
                                <p:cTn id="83" presetID="22" presetClass="entr" presetSubtype="4" fill="hold" grpId="0" nodeType="withEffect">
                                  <p:stCondLst>
                                    <p:cond delay="1000"/>
                                  </p:stCondLst>
                                  <p:childTnLst>
                                    <p:set>
                                      <p:cBhvr>
                                        <p:cTn id="84" dur="1" fill="hold">
                                          <p:stCondLst>
                                            <p:cond delay="0"/>
                                          </p:stCondLst>
                                        </p:cTn>
                                        <p:tgtEl>
                                          <p:spTgt spid="66"/>
                                        </p:tgtEl>
                                        <p:attrNameLst>
                                          <p:attrName>style.visibility</p:attrName>
                                        </p:attrNameLst>
                                      </p:cBhvr>
                                      <p:to>
                                        <p:strVal val="visible"/>
                                      </p:to>
                                    </p:set>
                                    <p:animEffect transition="in" filter="wipe(down)">
                                      <p:cBhvr>
                                        <p:cTn id="85" dur="500"/>
                                        <p:tgtEl>
                                          <p:spTgt spid="66"/>
                                        </p:tgtEl>
                                      </p:cBhvr>
                                    </p:animEffect>
                                  </p:childTnLst>
                                </p:cTn>
                              </p:par>
                              <p:par>
                                <p:cTn id="86" presetID="22" presetClass="entr" presetSubtype="4" fill="hold" grpId="0" nodeType="withEffect">
                                  <p:stCondLst>
                                    <p:cond delay="1000"/>
                                  </p:stCondLst>
                                  <p:childTnLst>
                                    <p:set>
                                      <p:cBhvr>
                                        <p:cTn id="87" dur="1" fill="hold">
                                          <p:stCondLst>
                                            <p:cond delay="0"/>
                                          </p:stCondLst>
                                        </p:cTn>
                                        <p:tgtEl>
                                          <p:spTgt spid="67"/>
                                        </p:tgtEl>
                                        <p:attrNameLst>
                                          <p:attrName>style.visibility</p:attrName>
                                        </p:attrNameLst>
                                      </p:cBhvr>
                                      <p:to>
                                        <p:strVal val="visible"/>
                                      </p:to>
                                    </p:set>
                                    <p:animEffect transition="in" filter="wipe(down)">
                                      <p:cBhvr>
                                        <p:cTn id="88" dur="500"/>
                                        <p:tgtEl>
                                          <p:spTgt spid="67"/>
                                        </p:tgtEl>
                                      </p:cBhvr>
                                    </p:animEffect>
                                  </p:childTnLst>
                                </p:cTn>
                              </p:par>
                              <p:par>
                                <p:cTn id="89" presetID="22" presetClass="entr" presetSubtype="8" fill="hold" grpId="0" nodeType="withEffect">
                                  <p:stCondLst>
                                    <p:cond delay="150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par>
                                <p:cTn id="92" presetID="22" presetClass="entr" presetSubtype="8" fill="hold" grpId="0" nodeType="withEffect">
                                  <p:stCondLst>
                                    <p:cond delay="1500"/>
                                  </p:stCondLst>
                                  <p:childTnLst>
                                    <p:set>
                                      <p:cBhvr>
                                        <p:cTn id="93" dur="1" fill="hold">
                                          <p:stCondLst>
                                            <p:cond delay="0"/>
                                          </p:stCondLst>
                                        </p:cTn>
                                        <p:tgtEl>
                                          <p:spTgt spid="71"/>
                                        </p:tgtEl>
                                        <p:attrNameLst>
                                          <p:attrName>style.visibility</p:attrName>
                                        </p:attrNameLst>
                                      </p:cBhvr>
                                      <p:to>
                                        <p:strVal val="visible"/>
                                      </p:to>
                                    </p:set>
                                    <p:animEffect transition="in" filter="wipe(left)">
                                      <p:cBhvr>
                                        <p:cTn id="94" dur="500"/>
                                        <p:tgtEl>
                                          <p:spTgt spid="71"/>
                                        </p:tgtEl>
                                      </p:cBhvr>
                                    </p:animEffect>
                                  </p:childTnLst>
                                </p:cTn>
                              </p:par>
                              <p:par>
                                <p:cTn id="95" presetID="22" presetClass="entr" presetSubtype="8" fill="hold" grpId="0" nodeType="withEffect">
                                  <p:stCondLst>
                                    <p:cond delay="1500"/>
                                  </p:stCondLst>
                                  <p:childTnLst>
                                    <p:set>
                                      <p:cBhvr>
                                        <p:cTn id="96" dur="1" fill="hold">
                                          <p:stCondLst>
                                            <p:cond delay="0"/>
                                          </p:stCondLst>
                                        </p:cTn>
                                        <p:tgtEl>
                                          <p:spTgt spid="70"/>
                                        </p:tgtEl>
                                        <p:attrNameLst>
                                          <p:attrName>style.visibility</p:attrName>
                                        </p:attrNameLst>
                                      </p:cBhvr>
                                      <p:to>
                                        <p:strVal val="visible"/>
                                      </p:to>
                                    </p:set>
                                    <p:animEffect transition="in" filter="wipe(left)">
                                      <p:cBhvr>
                                        <p:cTn id="97" dur="500"/>
                                        <p:tgtEl>
                                          <p:spTgt spid="70"/>
                                        </p:tgtEl>
                                      </p:cBhvr>
                                    </p:animEffect>
                                  </p:childTnLst>
                                </p:cTn>
                              </p:par>
                              <p:par>
                                <p:cTn id="98" presetID="22" presetClass="entr" presetSubtype="8" fill="hold" grpId="0" nodeType="withEffect">
                                  <p:stCondLst>
                                    <p:cond delay="1500"/>
                                  </p:stCondLst>
                                  <p:childTnLst>
                                    <p:set>
                                      <p:cBhvr>
                                        <p:cTn id="99" dur="1" fill="hold">
                                          <p:stCondLst>
                                            <p:cond delay="0"/>
                                          </p:stCondLst>
                                        </p:cTn>
                                        <p:tgtEl>
                                          <p:spTgt spid="72"/>
                                        </p:tgtEl>
                                        <p:attrNameLst>
                                          <p:attrName>style.visibility</p:attrName>
                                        </p:attrNameLst>
                                      </p:cBhvr>
                                      <p:to>
                                        <p:strVal val="visible"/>
                                      </p:to>
                                    </p:set>
                                    <p:animEffect transition="in" filter="wipe(left)">
                                      <p:cBhvr>
                                        <p:cTn id="100" dur="500"/>
                                        <p:tgtEl>
                                          <p:spTgt spid="72"/>
                                        </p:tgtEl>
                                      </p:cBhvr>
                                    </p:animEffect>
                                  </p:childTnLst>
                                </p:cTn>
                              </p:par>
                              <p:par>
                                <p:cTn id="101" presetID="22" presetClass="entr" presetSubtype="8" fill="hold" grpId="0" nodeType="withEffect">
                                  <p:stCondLst>
                                    <p:cond delay="1500"/>
                                  </p:stCondLst>
                                  <p:childTnLst>
                                    <p:set>
                                      <p:cBhvr>
                                        <p:cTn id="102" dur="1" fill="hold">
                                          <p:stCondLst>
                                            <p:cond delay="0"/>
                                          </p:stCondLst>
                                        </p:cTn>
                                        <p:tgtEl>
                                          <p:spTgt spid="73"/>
                                        </p:tgtEl>
                                        <p:attrNameLst>
                                          <p:attrName>style.visibility</p:attrName>
                                        </p:attrNameLst>
                                      </p:cBhvr>
                                      <p:to>
                                        <p:strVal val="visible"/>
                                      </p:to>
                                    </p:set>
                                    <p:animEffect transition="in" filter="wipe(left)">
                                      <p:cBhvr>
                                        <p:cTn id="103" dur="500"/>
                                        <p:tgtEl>
                                          <p:spTgt spid="73"/>
                                        </p:tgtEl>
                                      </p:cBhvr>
                                    </p:animEffect>
                                  </p:childTnLst>
                                </p:cTn>
                              </p:par>
                            </p:childTnLst>
                          </p:cTn>
                        </p:par>
                        <p:par>
                          <p:cTn id="104" fill="hold">
                            <p:stCondLst>
                              <p:cond delay="3500"/>
                            </p:stCondLst>
                            <p:childTnLst>
                              <p:par>
                                <p:cTn id="105" presetID="22" presetClass="entr" presetSubtype="4"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wipe(down)">
                                      <p:cBhvr>
                                        <p:cTn id="107" dur="500"/>
                                        <p:tgtEl>
                                          <p:spTgt spid="68"/>
                                        </p:tgtEl>
                                      </p:cBhvr>
                                    </p:animEffect>
                                  </p:childTnLst>
                                </p:cTn>
                              </p:par>
                            </p:childTnLst>
                          </p:cTn>
                        </p:par>
                        <p:par>
                          <p:cTn id="108" fill="hold">
                            <p:stCondLst>
                              <p:cond delay="4000"/>
                            </p:stCondLst>
                            <p:childTnLst>
                              <p:par>
                                <p:cTn id="109" presetID="10" presetClass="entr" presetSubtype="0" fill="hold"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p:bldP spid="45" grpId="0" animBg="1"/>
      <p:bldP spid="46" grpId="0"/>
      <p:bldP spid="47" grpId="0" animBg="1"/>
      <p:bldP spid="48" grpId="0"/>
      <p:bldP spid="49" grpId="0" animBg="1"/>
      <p:bldP spid="50" grpId="0"/>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83" grpId="0" animBg="1"/>
      <p:bldP spid="8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44" name="34 Rectángulo"/>
          <p:cNvSpPr/>
          <p:nvPr/>
        </p:nvSpPr>
        <p:spPr bwMode="auto">
          <a:xfrm>
            <a:off x="0" y="-26782"/>
            <a:ext cx="9144000" cy="5143500"/>
          </a:xfrm>
          <a:prstGeom prst="rect">
            <a:avLst/>
          </a:prstGeom>
          <a:gradFill flip="none" rotWithShape="1">
            <a:gsLst>
              <a:gs pos="4000">
                <a:srgbClr val="7030A0">
                  <a:alpha val="75000"/>
                </a:srgbClr>
              </a:gs>
              <a:gs pos="100000">
                <a:schemeClr val="accent5">
                  <a:alpha val="41000"/>
                </a:schemeClr>
              </a:gs>
            </a:gsLst>
            <a:lin ang="0" scaled="1"/>
            <a:tileRect/>
          </a:gradFill>
          <a:ln>
            <a:noFill/>
          </a:ln>
        </p:spPr>
        <p:txBody>
          <a:bodyPr lIns="0" tIns="0" rIns="0" bIns="0" rtlCol="0" anchor="ctr"/>
          <a:lstStyle/>
          <a:p>
            <a:pPr algn="ctr" defTabSz="868680"/>
            <a:endParaRPr lang="es-SV"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grpSp>
        <p:nvGrpSpPr>
          <p:cNvPr id="3" name="Group 15"/>
          <p:cNvGrpSpPr/>
          <p:nvPr/>
        </p:nvGrpSpPr>
        <p:grpSpPr bwMode="auto">
          <a:xfrm>
            <a:off x="3919146" y="1181361"/>
            <a:ext cx="1273175" cy="1273175"/>
            <a:chOff x="5459410" y="1699315"/>
            <a:chExt cx="1273180" cy="1273180"/>
          </a:xfrm>
        </p:grpSpPr>
        <p:sp>
          <p:nvSpPr>
            <p:cNvPr id="4" name="Freeform 9"/>
            <p:cNvSpPr>
              <a:spLocks noEditPoints="1"/>
            </p:cNvSpPr>
            <p:nvPr/>
          </p:nvSpPr>
          <p:spPr bwMode="auto">
            <a:xfrm>
              <a:off x="5459410" y="1699315"/>
              <a:ext cx="1273180" cy="1273180"/>
            </a:xfrm>
            <a:custGeom>
              <a:avLst/>
              <a:gdLst>
                <a:gd name="T0" fmla="*/ 636590 w 1024"/>
                <a:gd name="T1" fmla="*/ 0 h 1024"/>
                <a:gd name="T2" fmla="*/ 0 w 1024"/>
                <a:gd name="T3" fmla="*/ 636590 h 1024"/>
                <a:gd name="T4" fmla="*/ 636590 w 1024"/>
                <a:gd name="T5" fmla="*/ 1273180 h 1024"/>
                <a:gd name="T6" fmla="*/ 1273180 w 1024"/>
                <a:gd name="T7" fmla="*/ 636590 h 1024"/>
                <a:gd name="T8" fmla="*/ 636590 w 1024"/>
                <a:gd name="T9" fmla="*/ 0 h 1024"/>
                <a:gd name="T10" fmla="*/ 636590 w 1024"/>
                <a:gd name="T11" fmla="*/ 1182416 h 1024"/>
                <a:gd name="T12" fmla="*/ 90764 w 1024"/>
                <a:gd name="T13" fmla="*/ 636590 h 1024"/>
                <a:gd name="T14" fmla="*/ 636590 w 1024"/>
                <a:gd name="T15" fmla="*/ 90764 h 1024"/>
                <a:gd name="T16" fmla="*/ 1182416 w 1024"/>
                <a:gd name="T17" fmla="*/ 636590 h 1024"/>
                <a:gd name="T18" fmla="*/ 636590 w 1024"/>
                <a:gd name="T19" fmla="*/ 1182416 h 1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88365" eaLnBrk="0" fontAlgn="base" hangingPunct="0">
                <a:spcBef>
                  <a:spcPct val="0"/>
                </a:spcBef>
                <a:spcAft>
                  <a:spcPct val="0"/>
                </a:spcAft>
              </a:pPr>
              <a:endParaRPr lang="zh-CN" altLang="en-US" kern="0">
                <a:solidFill>
                  <a:prstClr val="black"/>
                </a:solidFill>
                <a:latin typeface="Lato Light" pitchFamily="34" charset="0"/>
              </a:endParaRPr>
            </a:p>
          </p:txBody>
        </p:sp>
        <p:grpSp>
          <p:nvGrpSpPr>
            <p:cNvPr id="5" name="Group 17"/>
            <p:cNvGrpSpPr/>
            <p:nvPr/>
          </p:nvGrpSpPr>
          <p:grpSpPr>
            <a:xfrm>
              <a:off x="5853364" y="2077003"/>
              <a:ext cx="485272" cy="517804"/>
              <a:chOff x="4763" y="3175"/>
              <a:chExt cx="1136650" cy="1212850"/>
            </a:xfrm>
            <a:solidFill>
              <a:sysClr val="window" lastClr="FFFFFF"/>
            </a:solidFill>
          </p:grpSpPr>
          <p:sp>
            <p:nvSpPr>
              <p:cNvPr id="6" name="Rectangle 13"/>
              <p:cNvSpPr>
                <a:spLocks noChangeArrowheads="1"/>
              </p:cNvSpPr>
              <p:nvPr/>
            </p:nvSpPr>
            <p:spPr bwMode="auto">
              <a:xfrm>
                <a:off x="80963" y="762000"/>
                <a:ext cx="454025" cy="454025"/>
              </a:xfrm>
              <a:prstGeom prst="rect">
                <a:avLst/>
              </a:prstGeom>
              <a:grpFill/>
              <a:ln>
                <a:noFill/>
              </a:ln>
            </p:spPr>
            <p:txBody>
              <a:bodyPr/>
              <a:lstStyle/>
              <a:p>
                <a:pPr defTabSz="888365">
                  <a:defRPr/>
                </a:pPr>
                <a:endParaRPr lang="id-ID" kern="0">
                  <a:solidFill>
                    <a:prstClr val="black"/>
                  </a:solidFill>
                  <a:latin typeface="Lato Light"/>
                </a:endParaRPr>
              </a:p>
            </p:txBody>
          </p:sp>
          <p:sp>
            <p:nvSpPr>
              <p:cNvPr id="7" name="Rectangle 14"/>
              <p:cNvSpPr>
                <a:spLocks noChangeArrowheads="1"/>
              </p:cNvSpPr>
              <p:nvPr/>
            </p:nvSpPr>
            <p:spPr bwMode="auto">
              <a:xfrm>
                <a:off x="611188" y="762000"/>
                <a:ext cx="454025" cy="454025"/>
              </a:xfrm>
              <a:prstGeom prst="rect">
                <a:avLst/>
              </a:prstGeom>
              <a:grpFill/>
              <a:ln>
                <a:noFill/>
              </a:ln>
            </p:spPr>
            <p:txBody>
              <a:bodyPr/>
              <a:lstStyle/>
              <a:p>
                <a:pPr defTabSz="888365">
                  <a:defRPr/>
                </a:pPr>
                <a:endParaRPr lang="id-ID" kern="0">
                  <a:solidFill>
                    <a:prstClr val="black"/>
                  </a:solidFill>
                  <a:latin typeface="Lato Light"/>
                </a:endParaRPr>
              </a:p>
            </p:txBody>
          </p:sp>
          <p:sp>
            <p:nvSpPr>
              <p:cNvPr id="8" name="Freeform 15"/>
              <p:cNvSpPr>
                <a:spLocks noEditPoints="1"/>
              </p:cNvSpPr>
              <p:nvPr/>
            </p:nvSpPr>
            <p:spPr bwMode="auto">
              <a:xfrm>
                <a:off x="4763" y="3175"/>
                <a:ext cx="1136650" cy="682625"/>
              </a:xfrm>
              <a:custGeom>
                <a:avLst/>
                <a:gdLst>
                  <a:gd name="T0" fmla="*/ 180 w 300"/>
                  <a:gd name="T1" fmla="*/ 100 h 180"/>
                  <a:gd name="T2" fmla="*/ 180 w 300"/>
                  <a:gd name="T3" fmla="*/ 99 h 180"/>
                  <a:gd name="T4" fmla="*/ 260 w 300"/>
                  <a:gd name="T5" fmla="*/ 50 h 180"/>
                  <a:gd name="T6" fmla="*/ 210 w 300"/>
                  <a:gd name="T7" fmla="*/ 0 h 180"/>
                  <a:gd name="T8" fmla="*/ 161 w 300"/>
                  <a:gd name="T9" fmla="*/ 80 h 180"/>
                  <a:gd name="T10" fmla="*/ 160 w 300"/>
                  <a:gd name="T11" fmla="*/ 80 h 180"/>
                  <a:gd name="T12" fmla="*/ 140 w 300"/>
                  <a:gd name="T13" fmla="*/ 80 h 180"/>
                  <a:gd name="T14" fmla="*/ 139 w 300"/>
                  <a:gd name="T15" fmla="*/ 80 h 180"/>
                  <a:gd name="T16" fmla="*/ 90 w 300"/>
                  <a:gd name="T17" fmla="*/ 0 h 180"/>
                  <a:gd name="T18" fmla="*/ 40 w 300"/>
                  <a:gd name="T19" fmla="*/ 50 h 180"/>
                  <a:gd name="T20" fmla="*/ 120 w 300"/>
                  <a:gd name="T21" fmla="*/ 99 h 180"/>
                  <a:gd name="T22" fmla="*/ 120 w 300"/>
                  <a:gd name="T23" fmla="*/ 100 h 180"/>
                  <a:gd name="T24" fmla="*/ 0 w 300"/>
                  <a:gd name="T25" fmla="*/ 100 h 180"/>
                  <a:gd name="T26" fmla="*/ 0 w 300"/>
                  <a:gd name="T27" fmla="*/ 180 h 180"/>
                  <a:gd name="T28" fmla="*/ 140 w 300"/>
                  <a:gd name="T29" fmla="*/ 180 h 180"/>
                  <a:gd name="T30" fmla="*/ 140 w 300"/>
                  <a:gd name="T31" fmla="*/ 100 h 180"/>
                  <a:gd name="T32" fmla="*/ 160 w 300"/>
                  <a:gd name="T33" fmla="*/ 100 h 180"/>
                  <a:gd name="T34" fmla="*/ 160 w 300"/>
                  <a:gd name="T35" fmla="*/ 180 h 180"/>
                  <a:gd name="T36" fmla="*/ 300 w 300"/>
                  <a:gd name="T37" fmla="*/ 180 h 180"/>
                  <a:gd name="T38" fmla="*/ 300 w 300"/>
                  <a:gd name="T39" fmla="*/ 100 h 180"/>
                  <a:gd name="T40" fmla="*/ 180 w 300"/>
                  <a:gd name="T41" fmla="*/ 100 h 180"/>
                  <a:gd name="T42" fmla="*/ 60 w 300"/>
                  <a:gd name="T43" fmla="*/ 50 h 180"/>
                  <a:gd name="T44" fmla="*/ 90 w 300"/>
                  <a:gd name="T45" fmla="*/ 20 h 180"/>
                  <a:gd name="T46" fmla="*/ 119 w 300"/>
                  <a:gd name="T47" fmla="*/ 79 h 180"/>
                  <a:gd name="T48" fmla="*/ 60 w 300"/>
                  <a:gd name="T49" fmla="*/ 50 h 180"/>
                  <a:gd name="T50" fmla="*/ 210 w 300"/>
                  <a:gd name="T51" fmla="*/ 20 h 180"/>
                  <a:gd name="T52" fmla="*/ 240 w 300"/>
                  <a:gd name="T53" fmla="*/ 50 h 180"/>
                  <a:gd name="T54" fmla="*/ 181 w 300"/>
                  <a:gd name="T55" fmla="*/ 79 h 180"/>
                  <a:gd name="T56" fmla="*/ 210 w 300"/>
                  <a:gd name="T57" fmla="*/ 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180">
                    <a:moveTo>
                      <a:pt x="180" y="100"/>
                    </a:moveTo>
                    <a:cubicBezTo>
                      <a:pt x="180" y="99"/>
                      <a:pt x="180" y="99"/>
                      <a:pt x="180" y="99"/>
                    </a:cubicBezTo>
                    <a:cubicBezTo>
                      <a:pt x="209" y="96"/>
                      <a:pt x="260" y="86"/>
                      <a:pt x="260" y="50"/>
                    </a:cubicBezTo>
                    <a:cubicBezTo>
                      <a:pt x="260" y="25"/>
                      <a:pt x="235" y="0"/>
                      <a:pt x="210" y="0"/>
                    </a:cubicBezTo>
                    <a:cubicBezTo>
                      <a:pt x="187" y="0"/>
                      <a:pt x="165" y="21"/>
                      <a:pt x="161" y="80"/>
                    </a:cubicBezTo>
                    <a:cubicBezTo>
                      <a:pt x="160" y="80"/>
                      <a:pt x="160" y="80"/>
                      <a:pt x="160" y="80"/>
                    </a:cubicBezTo>
                    <a:cubicBezTo>
                      <a:pt x="140" y="80"/>
                      <a:pt x="140" y="80"/>
                      <a:pt x="140" y="80"/>
                    </a:cubicBezTo>
                    <a:cubicBezTo>
                      <a:pt x="139" y="80"/>
                      <a:pt x="139" y="80"/>
                      <a:pt x="139" y="80"/>
                    </a:cubicBezTo>
                    <a:cubicBezTo>
                      <a:pt x="135" y="21"/>
                      <a:pt x="113" y="0"/>
                      <a:pt x="90" y="0"/>
                    </a:cubicBezTo>
                    <a:cubicBezTo>
                      <a:pt x="65" y="0"/>
                      <a:pt x="40" y="25"/>
                      <a:pt x="40" y="50"/>
                    </a:cubicBezTo>
                    <a:cubicBezTo>
                      <a:pt x="40" y="86"/>
                      <a:pt x="91" y="96"/>
                      <a:pt x="120" y="99"/>
                    </a:cubicBezTo>
                    <a:cubicBezTo>
                      <a:pt x="120" y="100"/>
                      <a:pt x="120" y="100"/>
                      <a:pt x="120" y="100"/>
                    </a:cubicBezTo>
                    <a:cubicBezTo>
                      <a:pt x="0" y="100"/>
                      <a:pt x="0" y="100"/>
                      <a:pt x="0" y="100"/>
                    </a:cubicBezTo>
                    <a:cubicBezTo>
                      <a:pt x="0" y="180"/>
                      <a:pt x="0" y="180"/>
                      <a:pt x="0" y="180"/>
                    </a:cubicBezTo>
                    <a:cubicBezTo>
                      <a:pt x="140" y="180"/>
                      <a:pt x="140" y="180"/>
                      <a:pt x="140" y="180"/>
                    </a:cubicBezTo>
                    <a:cubicBezTo>
                      <a:pt x="140" y="100"/>
                      <a:pt x="140" y="100"/>
                      <a:pt x="140" y="100"/>
                    </a:cubicBezTo>
                    <a:cubicBezTo>
                      <a:pt x="160" y="100"/>
                      <a:pt x="160" y="100"/>
                      <a:pt x="160" y="100"/>
                    </a:cubicBezTo>
                    <a:cubicBezTo>
                      <a:pt x="160" y="180"/>
                      <a:pt x="160" y="180"/>
                      <a:pt x="160" y="180"/>
                    </a:cubicBezTo>
                    <a:cubicBezTo>
                      <a:pt x="300" y="180"/>
                      <a:pt x="300" y="180"/>
                      <a:pt x="300" y="180"/>
                    </a:cubicBezTo>
                    <a:cubicBezTo>
                      <a:pt x="300" y="100"/>
                      <a:pt x="300" y="100"/>
                      <a:pt x="300" y="100"/>
                    </a:cubicBezTo>
                    <a:lnTo>
                      <a:pt x="180" y="100"/>
                    </a:lnTo>
                    <a:close/>
                    <a:moveTo>
                      <a:pt x="60" y="50"/>
                    </a:moveTo>
                    <a:cubicBezTo>
                      <a:pt x="60" y="36"/>
                      <a:pt x="76" y="20"/>
                      <a:pt x="90" y="20"/>
                    </a:cubicBezTo>
                    <a:cubicBezTo>
                      <a:pt x="105" y="20"/>
                      <a:pt x="116" y="42"/>
                      <a:pt x="119" y="79"/>
                    </a:cubicBezTo>
                    <a:cubicBezTo>
                      <a:pt x="92" y="76"/>
                      <a:pt x="60" y="67"/>
                      <a:pt x="60" y="50"/>
                    </a:cubicBezTo>
                    <a:close/>
                    <a:moveTo>
                      <a:pt x="210" y="20"/>
                    </a:moveTo>
                    <a:cubicBezTo>
                      <a:pt x="224" y="20"/>
                      <a:pt x="240" y="36"/>
                      <a:pt x="240" y="50"/>
                    </a:cubicBezTo>
                    <a:cubicBezTo>
                      <a:pt x="240" y="66"/>
                      <a:pt x="208" y="76"/>
                      <a:pt x="181" y="79"/>
                    </a:cubicBezTo>
                    <a:cubicBezTo>
                      <a:pt x="184" y="42"/>
                      <a:pt x="195" y="20"/>
                      <a:pt x="210" y="20"/>
                    </a:cubicBezTo>
                    <a:close/>
                  </a:path>
                </a:pathLst>
              </a:custGeom>
              <a:grpFill/>
              <a:ln>
                <a:noFill/>
              </a:ln>
            </p:spPr>
            <p:txBody>
              <a:bodyPr/>
              <a:lstStyle/>
              <a:p>
                <a:pPr defTabSz="888365">
                  <a:defRPr/>
                </a:pPr>
                <a:endParaRPr lang="id-ID" kern="0">
                  <a:solidFill>
                    <a:prstClr val="black"/>
                  </a:solidFill>
                  <a:latin typeface="Lato Light"/>
                </a:endParaRPr>
              </a:p>
            </p:txBody>
          </p:sp>
        </p:grpSp>
      </p:grpSp>
      <p:sp>
        <p:nvSpPr>
          <p:cNvPr id="9" name="直角三角形 11"/>
          <p:cNvSpPr/>
          <p:nvPr/>
        </p:nvSpPr>
        <p:spPr>
          <a:xfrm rot="19166180">
            <a:off x="2218887" y="-2143044"/>
            <a:ext cx="4896544" cy="4733076"/>
          </a:xfrm>
          <a:custGeom>
            <a:avLst/>
            <a:gdLst>
              <a:gd name="connsiteX0" fmla="*/ 0 w 4896544"/>
              <a:gd name="connsiteY0" fmla="*/ 4166567 h 4166567"/>
              <a:gd name="connsiteX1" fmla="*/ 0 w 4896544"/>
              <a:gd name="connsiteY1" fmla="*/ 0 h 4166567"/>
              <a:gd name="connsiteX2" fmla="*/ 4896544 w 4896544"/>
              <a:gd name="connsiteY2" fmla="*/ 4166567 h 4166567"/>
              <a:gd name="connsiteX3" fmla="*/ 0 w 4896544"/>
              <a:gd name="connsiteY3" fmla="*/ 4166567 h 4166567"/>
              <a:gd name="connsiteX0-1" fmla="*/ 797134 w 4896544"/>
              <a:gd name="connsiteY0-2" fmla="*/ 4390380 h 4390380"/>
              <a:gd name="connsiteX1-3" fmla="*/ 0 w 4896544"/>
              <a:gd name="connsiteY1-4" fmla="*/ 0 h 4390380"/>
              <a:gd name="connsiteX2-5" fmla="*/ 4896544 w 4896544"/>
              <a:gd name="connsiteY2-6" fmla="*/ 4166567 h 4390380"/>
              <a:gd name="connsiteX3-7" fmla="*/ 797134 w 4896544"/>
              <a:gd name="connsiteY3-8" fmla="*/ 4390380 h 4390380"/>
              <a:gd name="connsiteX0-9" fmla="*/ 360492 w 4896544"/>
              <a:gd name="connsiteY0-10" fmla="*/ 4733076 h 4733076"/>
              <a:gd name="connsiteX1-11" fmla="*/ 0 w 4896544"/>
              <a:gd name="connsiteY1-12" fmla="*/ 0 h 4733076"/>
              <a:gd name="connsiteX2-13" fmla="*/ 4896544 w 4896544"/>
              <a:gd name="connsiteY2-14" fmla="*/ 4166567 h 4733076"/>
              <a:gd name="connsiteX3-15" fmla="*/ 360492 w 4896544"/>
              <a:gd name="connsiteY3-16" fmla="*/ 4733076 h 4733076"/>
            </a:gdLst>
            <a:ahLst/>
            <a:cxnLst>
              <a:cxn ang="0">
                <a:pos x="connsiteX0-1" y="connsiteY0-2"/>
              </a:cxn>
              <a:cxn ang="0">
                <a:pos x="connsiteX1-3" y="connsiteY1-4"/>
              </a:cxn>
              <a:cxn ang="0">
                <a:pos x="connsiteX2-5" y="connsiteY2-6"/>
              </a:cxn>
              <a:cxn ang="0">
                <a:pos x="connsiteX3-7" y="connsiteY3-8"/>
              </a:cxn>
            </a:cxnLst>
            <a:rect l="l" t="t" r="r" b="b"/>
            <a:pathLst>
              <a:path w="4896544" h="4733076">
                <a:moveTo>
                  <a:pt x="360492" y="4733076"/>
                </a:moveTo>
                <a:lnTo>
                  <a:pt x="0" y="0"/>
                </a:lnTo>
                <a:lnTo>
                  <a:pt x="4896544" y="4166567"/>
                </a:lnTo>
                <a:lnTo>
                  <a:pt x="360492" y="4733076"/>
                </a:lnTo>
                <a:close/>
              </a:path>
            </a:pathLst>
          </a:custGeom>
          <a:gradFill flip="none" rotWithShape="0">
            <a:gsLst>
              <a:gs pos="100000">
                <a:srgbClr val="7030A0">
                  <a:alpha val="69000"/>
                </a:srgbClr>
              </a:gs>
              <a:gs pos="66000">
                <a:schemeClr val="accent6">
                  <a:lumMod val="75000"/>
                  <a:alpha val="0"/>
                </a:schemeClr>
              </a:gs>
              <a:gs pos="2000">
                <a:srgbClr val="0070C0">
                  <a:alpha val="40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8860" tIns="44410" rIns="88860" bIns="44410" spcCol="0" rtlCol="0" anchor="ctr"/>
          <a:lstStyle/>
          <a:p>
            <a:pPr algn="ctr"/>
            <a:endParaRPr lang="zh-CN" altLang="en-US">
              <a:solidFill>
                <a:srgbClr val="FFFFFF"/>
              </a:solidFill>
            </a:endParaRPr>
          </a:p>
        </p:txBody>
      </p:sp>
      <p:sp>
        <p:nvSpPr>
          <p:cNvPr id="10" name="Title 10"/>
          <p:cNvSpPr txBox="1"/>
          <p:nvPr/>
        </p:nvSpPr>
        <p:spPr bwMode="auto">
          <a:xfrm>
            <a:off x="82799" y="483518"/>
            <a:ext cx="914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60" tIns="44410" rIns="88860" bIns="44410" numCol="1" anchor="b" anchorCtr="0" compatLnSpc="1">
            <a:noAutofit/>
          </a:bodyPr>
          <a:lstStyle>
            <a:lvl1pPr algn="ctr" rtl="0" fontAlgn="base">
              <a:lnSpc>
                <a:spcPct val="90000"/>
              </a:lnSpc>
              <a:spcBef>
                <a:spcPct val="0"/>
              </a:spcBef>
              <a:spcAft>
                <a:spcPct val="0"/>
              </a:spcAft>
              <a:defRPr sz="4000" kern="12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2pPr>
            <a:lvl3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3pPr>
            <a:lvl4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4pPr>
            <a:lvl5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5pPr>
            <a:lvl6pPr marL="4572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6pPr>
            <a:lvl7pPr marL="9144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7pPr>
            <a:lvl8pPr marL="13716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8pPr>
            <a:lvl9pPr marL="18288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9pPr>
          </a:lstStyle>
          <a:p>
            <a:pPr defTabSz="888365"/>
            <a:r>
              <a:rPr lang="en-US" altLang="zh-CN" sz="6000" dirty="0">
                <a:solidFill>
                  <a:sysClr val="window" lastClr="FFFFFF"/>
                </a:solidFill>
              </a:rPr>
              <a:t>PART  4</a:t>
            </a:r>
            <a:endParaRPr lang="en-AU" altLang="zh-CN" sz="6000" dirty="0">
              <a:solidFill>
                <a:sysClr val="window" lastClr="FFFFFF"/>
              </a:solidFill>
            </a:endParaRPr>
          </a:p>
        </p:txBody>
      </p:sp>
      <p:sp>
        <p:nvSpPr>
          <p:cNvPr id="11" name="Subtitle 11"/>
          <p:cNvSpPr txBox="1"/>
          <p:nvPr/>
        </p:nvSpPr>
        <p:spPr bwMode="auto">
          <a:xfrm>
            <a:off x="-129452" y="3426083"/>
            <a:ext cx="9144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60" tIns="44410" rIns="88860" bIns="44410" numCol="1" anchor="t" anchorCtr="0" compatLnSpc="1">
            <a:normAutofit/>
          </a:bodyPr>
          <a:lstStyle>
            <a:lvl1pPr marL="0" indent="0" algn="ctr" rtl="0" fontAlgn="base">
              <a:lnSpc>
                <a:spcPct val="90000"/>
              </a:lnSpc>
              <a:spcBef>
                <a:spcPts val="1000"/>
              </a:spcBef>
              <a:spcAft>
                <a:spcPct val="0"/>
              </a:spcAft>
              <a:buFont typeface="Arial" panose="020B0604020202020204" pitchFamily="34" charset="0"/>
              <a:buNone/>
              <a:defRPr sz="1400" kern="1200">
                <a:solidFill>
                  <a:schemeClr val="bg1">
                    <a:lumMod val="50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rgbClr val="7F7F7F"/>
                </a:solidFill>
                <a:latin typeface="Roboto" panose="02000000000000000000" pitchFamily="2" charset="0"/>
                <a:ea typeface="Roboto" panose="02000000000000000000" pitchFamily="2" charset="0"/>
                <a:cs typeface="Roboto" panose="02000000000000000000" pitchFamily="2" charset="0"/>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rgbClr val="7F7F7F"/>
                </a:solidFill>
                <a:latin typeface="Roboto" panose="02000000000000000000" pitchFamily="2" charset="0"/>
                <a:ea typeface="Roboto" panose="02000000000000000000" pitchFamily="2" charset="0"/>
                <a:cs typeface="Roboto" panose="02000000000000000000" pitchFamily="2" charset="0"/>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rgbClr val="7F7F7F"/>
                </a:solidFill>
                <a:latin typeface="Roboto" panose="02000000000000000000" pitchFamily="2" charset="0"/>
                <a:ea typeface="Roboto" panose="02000000000000000000" pitchFamily="2" charset="0"/>
                <a:cs typeface="Roboto" panose="02000000000000000000" pitchFamily="2" charset="0"/>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rgbClr val="7F7F7F"/>
                </a:solidFill>
                <a:latin typeface="Roboto" panose="02000000000000000000" pitchFamily="2" charset="0"/>
                <a:ea typeface="Roboto" panose="02000000000000000000" pitchFamily="2" charset="0"/>
                <a:cs typeface="Roboto" panose="02000000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88365"/>
            <a:r>
              <a:rPr lang="id-ID" altLang="zh-CN" dirty="0" smtClean="0">
                <a:solidFill>
                  <a:sysClr val="window" lastClr="FFFFFF"/>
                </a:solidFill>
              </a:rPr>
              <a:t>Various iconic object for your presentation</a:t>
            </a:r>
            <a:endParaRPr lang="en-AU" altLang="zh-CN" dirty="0" smtClean="0">
              <a:solidFill>
                <a:sysClr val="window" lastClr="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rgbClr val="77D4F5"/>
            </a:gs>
            <a:gs pos="18000">
              <a:srgbClr val="D6F3FA"/>
            </a:gs>
          </a:gsLst>
          <a:lin ang="16200000" scaled="1"/>
        </a:gradFill>
        <a:effectLst/>
      </p:bgPr>
    </p:bg>
    <p:spTree>
      <p:nvGrpSpPr>
        <p:cNvPr id="1" name=""/>
        <p:cNvGrpSpPr/>
        <p:nvPr/>
      </p:nvGrpSpPr>
      <p:grpSpPr>
        <a:xfrm>
          <a:off x="0" y="0"/>
          <a:ext cx="0" cy="0"/>
          <a:chOff x="0" y="0"/>
          <a:chExt cx="0" cy="0"/>
        </a:xfrm>
      </p:grpSpPr>
      <p:grpSp>
        <p:nvGrpSpPr>
          <p:cNvPr id="170" name="Grupo 7"/>
          <p:cNvGrpSpPr>
            <a:grpSpLocks noChangeAspect="1"/>
          </p:cNvGrpSpPr>
          <p:nvPr/>
        </p:nvGrpSpPr>
        <p:grpSpPr>
          <a:xfrm>
            <a:off x="217376" y="29169"/>
            <a:ext cx="8710400" cy="4951114"/>
            <a:chOff x="996378" y="926430"/>
            <a:chExt cx="6367398" cy="3576753"/>
          </a:xfrm>
          <a:gradFill flip="none" rotWithShape="1">
            <a:gsLst>
              <a:gs pos="5000">
                <a:srgbClr val="4A7DA8">
                  <a:alpha val="8000"/>
                </a:srgbClr>
              </a:gs>
              <a:gs pos="96000">
                <a:srgbClr val="4A7DA8">
                  <a:alpha val="8000"/>
                </a:srgbClr>
              </a:gs>
            </a:gsLst>
            <a:lin ang="5400000" scaled="0"/>
            <a:tileRect/>
          </a:gradFill>
          <a:effectLst/>
        </p:grpSpPr>
        <p:sp>
          <p:nvSpPr>
            <p:cNvPr id="171" name="Freeform 22695"/>
            <p:cNvSpPr>
              <a:spLocks noChangeAspect="1"/>
            </p:cNvSpPr>
            <p:nvPr/>
          </p:nvSpPr>
          <p:spPr bwMode="auto">
            <a:xfrm>
              <a:off x="996378" y="1492530"/>
              <a:ext cx="2366030" cy="3010653"/>
            </a:xfrm>
            <a:custGeom>
              <a:avLst/>
              <a:gdLst>
                <a:gd name="T0" fmla="*/ 987 w 1637"/>
                <a:gd name="T1" fmla="*/ 133 h 2083"/>
                <a:gd name="T2" fmla="*/ 1058 w 1637"/>
                <a:gd name="T3" fmla="*/ 138 h 2083"/>
                <a:gd name="T4" fmla="*/ 969 w 1637"/>
                <a:gd name="T5" fmla="*/ 223 h 2083"/>
                <a:gd name="T6" fmla="*/ 927 w 1637"/>
                <a:gd name="T7" fmla="*/ 313 h 2083"/>
                <a:gd name="T8" fmla="*/ 1029 w 1637"/>
                <a:gd name="T9" fmla="*/ 477 h 2083"/>
                <a:gd name="T10" fmla="*/ 1092 w 1637"/>
                <a:gd name="T11" fmla="*/ 501 h 2083"/>
                <a:gd name="T12" fmla="*/ 1160 w 1637"/>
                <a:gd name="T13" fmla="*/ 305 h 2083"/>
                <a:gd name="T14" fmla="*/ 1227 w 1637"/>
                <a:gd name="T15" fmla="*/ 404 h 2083"/>
                <a:gd name="T16" fmla="*/ 1282 w 1637"/>
                <a:gd name="T17" fmla="*/ 384 h 2083"/>
                <a:gd name="T18" fmla="*/ 1323 w 1637"/>
                <a:gd name="T19" fmla="*/ 479 h 2083"/>
                <a:gd name="T20" fmla="*/ 1376 w 1637"/>
                <a:gd name="T21" fmla="*/ 535 h 2083"/>
                <a:gd name="T22" fmla="*/ 1161 w 1637"/>
                <a:gd name="T23" fmla="*/ 667 h 2083"/>
                <a:gd name="T24" fmla="*/ 1313 w 1637"/>
                <a:gd name="T25" fmla="*/ 670 h 2083"/>
                <a:gd name="T26" fmla="*/ 1240 w 1637"/>
                <a:gd name="T27" fmla="*/ 676 h 2083"/>
                <a:gd name="T28" fmla="*/ 1189 w 1637"/>
                <a:gd name="T29" fmla="*/ 730 h 2083"/>
                <a:gd name="T30" fmla="*/ 1131 w 1637"/>
                <a:gd name="T31" fmla="*/ 786 h 2083"/>
                <a:gd name="T32" fmla="*/ 1128 w 1637"/>
                <a:gd name="T33" fmla="*/ 798 h 2083"/>
                <a:gd name="T34" fmla="*/ 1110 w 1637"/>
                <a:gd name="T35" fmla="*/ 847 h 2083"/>
                <a:gd name="T36" fmla="*/ 1076 w 1637"/>
                <a:gd name="T37" fmla="*/ 976 h 2083"/>
                <a:gd name="T38" fmla="*/ 985 w 1637"/>
                <a:gd name="T39" fmla="*/ 903 h 2083"/>
                <a:gd name="T40" fmla="*/ 912 w 1637"/>
                <a:gd name="T41" fmla="*/ 914 h 2083"/>
                <a:gd name="T42" fmla="*/ 891 w 1637"/>
                <a:gd name="T43" fmla="*/ 1063 h 2083"/>
                <a:gd name="T44" fmla="*/ 981 w 1637"/>
                <a:gd name="T45" fmla="*/ 1067 h 2083"/>
                <a:gd name="T46" fmla="*/ 1038 w 1637"/>
                <a:gd name="T47" fmla="*/ 1161 h 2083"/>
                <a:gd name="T48" fmla="*/ 1181 w 1637"/>
                <a:gd name="T49" fmla="*/ 1154 h 2083"/>
                <a:gd name="T50" fmla="*/ 1301 w 1637"/>
                <a:gd name="T51" fmla="*/ 1172 h 2083"/>
                <a:gd name="T52" fmla="*/ 1441 w 1637"/>
                <a:gd name="T53" fmla="*/ 1269 h 2083"/>
                <a:gd name="T54" fmla="*/ 1511 w 1637"/>
                <a:gd name="T55" fmla="*/ 1313 h 2083"/>
                <a:gd name="T56" fmla="*/ 1591 w 1637"/>
                <a:gd name="T57" fmla="*/ 1452 h 2083"/>
                <a:gd name="T58" fmla="*/ 1467 w 1637"/>
                <a:gd name="T59" fmla="*/ 1624 h 2083"/>
                <a:gd name="T60" fmla="*/ 1350 w 1637"/>
                <a:gd name="T61" fmla="*/ 1717 h 2083"/>
                <a:gd name="T62" fmla="*/ 1263 w 1637"/>
                <a:gd name="T63" fmla="*/ 1898 h 2083"/>
                <a:gd name="T64" fmla="*/ 1189 w 1637"/>
                <a:gd name="T65" fmla="*/ 2065 h 2083"/>
                <a:gd name="T66" fmla="*/ 1152 w 1637"/>
                <a:gd name="T67" fmla="*/ 2029 h 2083"/>
                <a:gd name="T68" fmla="*/ 1149 w 1637"/>
                <a:gd name="T69" fmla="*/ 1948 h 2083"/>
                <a:gd name="T70" fmla="*/ 1174 w 1637"/>
                <a:gd name="T71" fmla="*/ 1858 h 2083"/>
                <a:gd name="T72" fmla="*/ 1203 w 1637"/>
                <a:gd name="T73" fmla="*/ 1554 h 2083"/>
                <a:gd name="T74" fmla="*/ 1073 w 1637"/>
                <a:gd name="T75" fmla="*/ 1321 h 2083"/>
                <a:gd name="T76" fmla="*/ 1101 w 1637"/>
                <a:gd name="T77" fmla="*/ 1189 h 2083"/>
                <a:gd name="T78" fmla="*/ 993 w 1637"/>
                <a:gd name="T79" fmla="*/ 1136 h 2083"/>
                <a:gd name="T80" fmla="*/ 768 w 1637"/>
                <a:gd name="T81" fmla="*/ 1018 h 2083"/>
                <a:gd name="T82" fmla="*/ 657 w 1637"/>
                <a:gd name="T83" fmla="*/ 900 h 2083"/>
                <a:gd name="T84" fmla="*/ 652 w 1637"/>
                <a:gd name="T85" fmla="*/ 941 h 2083"/>
                <a:gd name="T86" fmla="*/ 571 w 1637"/>
                <a:gd name="T87" fmla="*/ 789 h 2083"/>
                <a:gd name="T88" fmla="*/ 555 w 1637"/>
                <a:gd name="T89" fmla="*/ 620 h 2083"/>
                <a:gd name="T90" fmla="*/ 551 w 1637"/>
                <a:gd name="T91" fmla="*/ 596 h 2083"/>
                <a:gd name="T92" fmla="*/ 494 w 1637"/>
                <a:gd name="T93" fmla="*/ 546 h 2083"/>
                <a:gd name="T94" fmla="*/ 472 w 1637"/>
                <a:gd name="T95" fmla="*/ 474 h 2083"/>
                <a:gd name="T96" fmla="*/ 405 w 1637"/>
                <a:gd name="T97" fmla="*/ 397 h 2083"/>
                <a:gd name="T98" fmla="*/ 328 w 1637"/>
                <a:gd name="T99" fmla="*/ 371 h 2083"/>
                <a:gd name="T100" fmla="*/ 240 w 1637"/>
                <a:gd name="T101" fmla="*/ 369 h 2083"/>
                <a:gd name="T102" fmla="*/ 185 w 1637"/>
                <a:gd name="T103" fmla="*/ 362 h 2083"/>
                <a:gd name="T104" fmla="*/ 103 w 1637"/>
                <a:gd name="T105" fmla="*/ 467 h 2083"/>
                <a:gd name="T106" fmla="*/ 126 w 1637"/>
                <a:gd name="T107" fmla="*/ 428 h 2083"/>
                <a:gd name="T108" fmla="*/ 51 w 1637"/>
                <a:gd name="T109" fmla="*/ 351 h 2083"/>
                <a:gd name="T110" fmla="*/ 59 w 1637"/>
                <a:gd name="T111" fmla="*/ 248 h 2083"/>
                <a:gd name="T112" fmla="*/ 33 w 1637"/>
                <a:gd name="T113" fmla="*/ 141 h 2083"/>
                <a:gd name="T114" fmla="*/ 244 w 1637"/>
                <a:gd name="T115" fmla="*/ 62 h 2083"/>
                <a:gd name="T116" fmla="*/ 435 w 1637"/>
                <a:gd name="T117" fmla="*/ 100 h 2083"/>
                <a:gd name="T118" fmla="*/ 549 w 1637"/>
                <a:gd name="T119" fmla="*/ 95 h 2083"/>
                <a:gd name="T120" fmla="*/ 742 w 1637"/>
                <a:gd name="T121" fmla="*/ 184 h 2083"/>
                <a:gd name="T122" fmla="*/ 853 w 1637"/>
                <a:gd name="T123" fmla="*/ 150 h 2083"/>
                <a:gd name="T124" fmla="*/ 917 w 1637"/>
                <a:gd name="T125" fmla="*/ 123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7" h="2083">
                  <a:moveTo>
                    <a:pt x="903" y="0"/>
                  </a:moveTo>
                  <a:lnTo>
                    <a:pt x="903" y="0"/>
                  </a:lnTo>
                  <a:lnTo>
                    <a:pt x="905" y="3"/>
                  </a:lnTo>
                  <a:lnTo>
                    <a:pt x="905" y="4"/>
                  </a:lnTo>
                  <a:lnTo>
                    <a:pt x="906" y="9"/>
                  </a:lnTo>
                  <a:lnTo>
                    <a:pt x="908" y="9"/>
                  </a:lnTo>
                  <a:lnTo>
                    <a:pt x="909" y="7"/>
                  </a:lnTo>
                  <a:lnTo>
                    <a:pt x="912" y="9"/>
                  </a:lnTo>
                  <a:lnTo>
                    <a:pt x="914" y="9"/>
                  </a:lnTo>
                  <a:lnTo>
                    <a:pt x="914" y="10"/>
                  </a:lnTo>
                  <a:lnTo>
                    <a:pt x="914" y="12"/>
                  </a:lnTo>
                  <a:lnTo>
                    <a:pt x="914" y="13"/>
                  </a:lnTo>
                  <a:lnTo>
                    <a:pt x="915" y="16"/>
                  </a:lnTo>
                  <a:lnTo>
                    <a:pt x="918" y="18"/>
                  </a:lnTo>
                  <a:lnTo>
                    <a:pt x="920" y="19"/>
                  </a:lnTo>
                  <a:lnTo>
                    <a:pt x="923" y="26"/>
                  </a:lnTo>
                  <a:lnTo>
                    <a:pt x="923" y="26"/>
                  </a:lnTo>
                  <a:lnTo>
                    <a:pt x="923" y="27"/>
                  </a:lnTo>
                  <a:lnTo>
                    <a:pt x="924" y="33"/>
                  </a:lnTo>
                  <a:lnTo>
                    <a:pt x="924" y="35"/>
                  </a:lnTo>
                  <a:lnTo>
                    <a:pt x="924" y="41"/>
                  </a:lnTo>
                  <a:lnTo>
                    <a:pt x="923" y="42"/>
                  </a:lnTo>
                  <a:lnTo>
                    <a:pt x="923" y="44"/>
                  </a:lnTo>
                  <a:lnTo>
                    <a:pt x="923" y="44"/>
                  </a:lnTo>
                  <a:lnTo>
                    <a:pt x="926" y="45"/>
                  </a:lnTo>
                  <a:lnTo>
                    <a:pt x="927" y="48"/>
                  </a:lnTo>
                  <a:lnTo>
                    <a:pt x="927" y="50"/>
                  </a:lnTo>
                  <a:lnTo>
                    <a:pt x="931" y="51"/>
                  </a:lnTo>
                  <a:lnTo>
                    <a:pt x="931" y="51"/>
                  </a:lnTo>
                  <a:lnTo>
                    <a:pt x="931" y="53"/>
                  </a:lnTo>
                  <a:lnTo>
                    <a:pt x="932" y="56"/>
                  </a:lnTo>
                  <a:lnTo>
                    <a:pt x="935" y="61"/>
                  </a:lnTo>
                  <a:lnTo>
                    <a:pt x="935" y="61"/>
                  </a:lnTo>
                  <a:lnTo>
                    <a:pt x="934" y="64"/>
                  </a:lnTo>
                  <a:lnTo>
                    <a:pt x="935" y="64"/>
                  </a:lnTo>
                  <a:lnTo>
                    <a:pt x="935" y="64"/>
                  </a:lnTo>
                  <a:lnTo>
                    <a:pt x="937" y="64"/>
                  </a:lnTo>
                  <a:lnTo>
                    <a:pt x="937" y="62"/>
                  </a:lnTo>
                  <a:lnTo>
                    <a:pt x="937" y="62"/>
                  </a:lnTo>
                  <a:lnTo>
                    <a:pt x="938" y="62"/>
                  </a:lnTo>
                  <a:lnTo>
                    <a:pt x="938" y="64"/>
                  </a:lnTo>
                  <a:lnTo>
                    <a:pt x="940" y="67"/>
                  </a:lnTo>
                  <a:lnTo>
                    <a:pt x="940" y="68"/>
                  </a:lnTo>
                  <a:lnTo>
                    <a:pt x="940" y="68"/>
                  </a:lnTo>
                  <a:lnTo>
                    <a:pt x="940" y="70"/>
                  </a:lnTo>
                  <a:lnTo>
                    <a:pt x="937" y="70"/>
                  </a:lnTo>
                  <a:lnTo>
                    <a:pt x="935" y="70"/>
                  </a:lnTo>
                  <a:lnTo>
                    <a:pt x="934" y="68"/>
                  </a:lnTo>
                  <a:lnTo>
                    <a:pt x="932" y="67"/>
                  </a:lnTo>
                  <a:lnTo>
                    <a:pt x="932" y="65"/>
                  </a:lnTo>
                  <a:lnTo>
                    <a:pt x="931" y="67"/>
                  </a:lnTo>
                  <a:lnTo>
                    <a:pt x="931" y="67"/>
                  </a:lnTo>
                  <a:lnTo>
                    <a:pt x="929" y="70"/>
                  </a:lnTo>
                  <a:lnTo>
                    <a:pt x="929" y="71"/>
                  </a:lnTo>
                  <a:lnTo>
                    <a:pt x="929" y="71"/>
                  </a:lnTo>
                  <a:lnTo>
                    <a:pt x="934" y="71"/>
                  </a:lnTo>
                  <a:lnTo>
                    <a:pt x="934" y="71"/>
                  </a:lnTo>
                  <a:lnTo>
                    <a:pt x="935" y="73"/>
                  </a:lnTo>
                  <a:lnTo>
                    <a:pt x="934" y="76"/>
                  </a:lnTo>
                  <a:lnTo>
                    <a:pt x="932" y="79"/>
                  </a:lnTo>
                  <a:lnTo>
                    <a:pt x="926" y="85"/>
                  </a:lnTo>
                  <a:lnTo>
                    <a:pt x="924" y="86"/>
                  </a:lnTo>
                  <a:lnTo>
                    <a:pt x="924" y="86"/>
                  </a:lnTo>
                  <a:lnTo>
                    <a:pt x="924" y="86"/>
                  </a:lnTo>
                  <a:lnTo>
                    <a:pt x="927" y="86"/>
                  </a:lnTo>
                  <a:lnTo>
                    <a:pt x="929" y="86"/>
                  </a:lnTo>
                  <a:lnTo>
                    <a:pt x="931" y="86"/>
                  </a:lnTo>
                  <a:lnTo>
                    <a:pt x="932" y="86"/>
                  </a:lnTo>
                  <a:lnTo>
                    <a:pt x="932" y="88"/>
                  </a:lnTo>
                  <a:lnTo>
                    <a:pt x="932" y="88"/>
                  </a:lnTo>
                  <a:lnTo>
                    <a:pt x="937" y="91"/>
                  </a:lnTo>
                  <a:lnTo>
                    <a:pt x="938" y="91"/>
                  </a:lnTo>
                  <a:lnTo>
                    <a:pt x="941" y="88"/>
                  </a:lnTo>
                  <a:lnTo>
                    <a:pt x="943" y="86"/>
                  </a:lnTo>
                  <a:lnTo>
                    <a:pt x="944" y="86"/>
                  </a:lnTo>
                  <a:lnTo>
                    <a:pt x="946" y="88"/>
                  </a:lnTo>
                  <a:lnTo>
                    <a:pt x="946" y="88"/>
                  </a:lnTo>
                  <a:lnTo>
                    <a:pt x="944" y="89"/>
                  </a:lnTo>
                  <a:lnTo>
                    <a:pt x="943" y="91"/>
                  </a:lnTo>
                  <a:lnTo>
                    <a:pt x="941" y="91"/>
                  </a:lnTo>
                  <a:lnTo>
                    <a:pt x="944" y="91"/>
                  </a:lnTo>
                  <a:lnTo>
                    <a:pt x="947" y="91"/>
                  </a:lnTo>
                  <a:lnTo>
                    <a:pt x="950" y="92"/>
                  </a:lnTo>
                  <a:lnTo>
                    <a:pt x="952" y="91"/>
                  </a:lnTo>
                  <a:lnTo>
                    <a:pt x="953" y="92"/>
                  </a:lnTo>
                  <a:lnTo>
                    <a:pt x="953" y="92"/>
                  </a:lnTo>
                  <a:lnTo>
                    <a:pt x="955" y="94"/>
                  </a:lnTo>
                  <a:lnTo>
                    <a:pt x="953" y="94"/>
                  </a:lnTo>
                  <a:lnTo>
                    <a:pt x="952" y="94"/>
                  </a:lnTo>
                  <a:lnTo>
                    <a:pt x="952" y="95"/>
                  </a:lnTo>
                  <a:lnTo>
                    <a:pt x="950" y="95"/>
                  </a:lnTo>
                  <a:lnTo>
                    <a:pt x="950" y="97"/>
                  </a:lnTo>
                  <a:lnTo>
                    <a:pt x="949" y="100"/>
                  </a:lnTo>
                  <a:lnTo>
                    <a:pt x="949" y="100"/>
                  </a:lnTo>
                  <a:lnTo>
                    <a:pt x="947" y="100"/>
                  </a:lnTo>
                  <a:lnTo>
                    <a:pt x="947" y="100"/>
                  </a:lnTo>
                  <a:lnTo>
                    <a:pt x="947" y="99"/>
                  </a:lnTo>
                  <a:lnTo>
                    <a:pt x="947" y="99"/>
                  </a:lnTo>
                  <a:lnTo>
                    <a:pt x="946" y="99"/>
                  </a:lnTo>
                  <a:lnTo>
                    <a:pt x="944" y="99"/>
                  </a:lnTo>
                  <a:lnTo>
                    <a:pt x="944" y="100"/>
                  </a:lnTo>
                  <a:lnTo>
                    <a:pt x="950" y="106"/>
                  </a:lnTo>
                  <a:lnTo>
                    <a:pt x="952" y="111"/>
                  </a:lnTo>
                  <a:lnTo>
                    <a:pt x="953" y="114"/>
                  </a:lnTo>
                  <a:lnTo>
                    <a:pt x="953" y="114"/>
                  </a:lnTo>
                  <a:lnTo>
                    <a:pt x="953" y="115"/>
                  </a:lnTo>
                  <a:lnTo>
                    <a:pt x="953" y="117"/>
                  </a:lnTo>
                  <a:lnTo>
                    <a:pt x="953" y="120"/>
                  </a:lnTo>
                  <a:lnTo>
                    <a:pt x="953" y="123"/>
                  </a:lnTo>
                  <a:lnTo>
                    <a:pt x="952" y="127"/>
                  </a:lnTo>
                  <a:lnTo>
                    <a:pt x="953" y="129"/>
                  </a:lnTo>
                  <a:lnTo>
                    <a:pt x="955" y="130"/>
                  </a:lnTo>
                  <a:lnTo>
                    <a:pt x="955" y="132"/>
                  </a:lnTo>
                  <a:lnTo>
                    <a:pt x="956" y="132"/>
                  </a:lnTo>
                  <a:lnTo>
                    <a:pt x="956" y="133"/>
                  </a:lnTo>
                  <a:lnTo>
                    <a:pt x="956" y="133"/>
                  </a:lnTo>
                  <a:lnTo>
                    <a:pt x="956" y="135"/>
                  </a:lnTo>
                  <a:lnTo>
                    <a:pt x="958" y="133"/>
                  </a:lnTo>
                  <a:lnTo>
                    <a:pt x="958" y="133"/>
                  </a:lnTo>
                  <a:lnTo>
                    <a:pt x="958" y="132"/>
                  </a:lnTo>
                  <a:lnTo>
                    <a:pt x="959" y="130"/>
                  </a:lnTo>
                  <a:lnTo>
                    <a:pt x="961" y="127"/>
                  </a:lnTo>
                  <a:lnTo>
                    <a:pt x="961" y="126"/>
                  </a:lnTo>
                  <a:lnTo>
                    <a:pt x="961" y="123"/>
                  </a:lnTo>
                  <a:lnTo>
                    <a:pt x="961" y="123"/>
                  </a:lnTo>
                  <a:lnTo>
                    <a:pt x="962" y="118"/>
                  </a:lnTo>
                  <a:lnTo>
                    <a:pt x="962" y="115"/>
                  </a:lnTo>
                  <a:lnTo>
                    <a:pt x="962" y="112"/>
                  </a:lnTo>
                  <a:lnTo>
                    <a:pt x="964" y="109"/>
                  </a:lnTo>
                  <a:lnTo>
                    <a:pt x="965" y="106"/>
                  </a:lnTo>
                  <a:lnTo>
                    <a:pt x="967" y="102"/>
                  </a:lnTo>
                  <a:lnTo>
                    <a:pt x="969" y="100"/>
                  </a:lnTo>
                  <a:lnTo>
                    <a:pt x="970" y="100"/>
                  </a:lnTo>
                  <a:lnTo>
                    <a:pt x="972" y="100"/>
                  </a:lnTo>
                  <a:lnTo>
                    <a:pt x="973" y="102"/>
                  </a:lnTo>
                  <a:lnTo>
                    <a:pt x="975" y="105"/>
                  </a:lnTo>
                  <a:lnTo>
                    <a:pt x="976" y="108"/>
                  </a:lnTo>
                  <a:lnTo>
                    <a:pt x="981" y="111"/>
                  </a:lnTo>
                  <a:lnTo>
                    <a:pt x="981" y="112"/>
                  </a:lnTo>
                  <a:lnTo>
                    <a:pt x="984" y="115"/>
                  </a:lnTo>
                  <a:lnTo>
                    <a:pt x="985" y="120"/>
                  </a:lnTo>
                  <a:lnTo>
                    <a:pt x="985" y="124"/>
                  </a:lnTo>
                  <a:lnTo>
                    <a:pt x="985" y="127"/>
                  </a:lnTo>
                  <a:lnTo>
                    <a:pt x="987" y="129"/>
                  </a:lnTo>
                  <a:lnTo>
                    <a:pt x="987" y="129"/>
                  </a:lnTo>
                  <a:lnTo>
                    <a:pt x="987" y="132"/>
                  </a:lnTo>
                  <a:lnTo>
                    <a:pt x="987" y="133"/>
                  </a:lnTo>
                  <a:lnTo>
                    <a:pt x="985" y="133"/>
                  </a:lnTo>
                  <a:lnTo>
                    <a:pt x="985" y="135"/>
                  </a:lnTo>
                  <a:lnTo>
                    <a:pt x="984" y="135"/>
                  </a:lnTo>
                  <a:lnTo>
                    <a:pt x="982" y="135"/>
                  </a:lnTo>
                  <a:lnTo>
                    <a:pt x="982" y="135"/>
                  </a:lnTo>
                  <a:lnTo>
                    <a:pt x="982" y="132"/>
                  </a:lnTo>
                  <a:lnTo>
                    <a:pt x="981" y="132"/>
                  </a:lnTo>
                  <a:lnTo>
                    <a:pt x="979" y="133"/>
                  </a:lnTo>
                  <a:lnTo>
                    <a:pt x="979" y="135"/>
                  </a:lnTo>
                  <a:lnTo>
                    <a:pt x="981" y="138"/>
                  </a:lnTo>
                  <a:lnTo>
                    <a:pt x="981" y="144"/>
                  </a:lnTo>
                  <a:lnTo>
                    <a:pt x="981" y="144"/>
                  </a:lnTo>
                  <a:lnTo>
                    <a:pt x="982" y="150"/>
                  </a:lnTo>
                  <a:lnTo>
                    <a:pt x="984" y="155"/>
                  </a:lnTo>
                  <a:lnTo>
                    <a:pt x="990" y="164"/>
                  </a:lnTo>
                  <a:lnTo>
                    <a:pt x="991" y="165"/>
                  </a:lnTo>
                  <a:lnTo>
                    <a:pt x="991" y="168"/>
                  </a:lnTo>
                  <a:lnTo>
                    <a:pt x="991" y="168"/>
                  </a:lnTo>
                  <a:lnTo>
                    <a:pt x="991" y="170"/>
                  </a:lnTo>
                  <a:lnTo>
                    <a:pt x="993" y="170"/>
                  </a:lnTo>
                  <a:lnTo>
                    <a:pt x="993" y="170"/>
                  </a:lnTo>
                  <a:lnTo>
                    <a:pt x="996" y="167"/>
                  </a:lnTo>
                  <a:lnTo>
                    <a:pt x="997" y="164"/>
                  </a:lnTo>
                  <a:lnTo>
                    <a:pt x="999" y="162"/>
                  </a:lnTo>
                  <a:lnTo>
                    <a:pt x="999" y="162"/>
                  </a:lnTo>
                  <a:lnTo>
                    <a:pt x="1000" y="162"/>
                  </a:lnTo>
                  <a:lnTo>
                    <a:pt x="1000" y="161"/>
                  </a:lnTo>
                  <a:lnTo>
                    <a:pt x="1002" y="159"/>
                  </a:lnTo>
                  <a:lnTo>
                    <a:pt x="1002" y="159"/>
                  </a:lnTo>
                  <a:lnTo>
                    <a:pt x="1002" y="155"/>
                  </a:lnTo>
                  <a:lnTo>
                    <a:pt x="1003" y="152"/>
                  </a:lnTo>
                  <a:lnTo>
                    <a:pt x="1003" y="150"/>
                  </a:lnTo>
                  <a:lnTo>
                    <a:pt x="1003" y="149"/>
                  </a:lnTo>
                  <a:lnTo>
                    <a:pt x="1010" y="141"/>
                  </a:lnTo>
                  <a:lnTo>
                    <a:pt x="1010" y="141"/>
                  </a:lnTo>
                  <a:lnTo>
                    <a:pt x="1011" y="132"/>
                  </a:lnTo>
                  <a:lnTo>
                    <a:pt x="1013" y="129"/>
                  </a:lnTo>
                  <a:lnTo>
                    <a:pt x="1013" y="126"/>
                  </a:lnTo>
                  <a:lnTo>
                    <a:pt x="1011" y="124"/>
                  </a:lnTo>
                  <a:lnTo>
                    <a:pt x="1013" y="123"/>
                  </a:lnTo>
                  <a:lnTo>
                    <a:pt x="1013" y="121"/>
                  </a:lnTo>
                  <a:lnTo>
                    <a:pt x="1013" y="120"/>
                  </a:lnTo>
                  <a:lnTo>
                    <a:pt x="1014" y="118"/>
                  </a:lnTo>
                  <a:lnTo>
                    <a:pt x="1014" y="117"/>
                  </a:lnTo>
                  <a:lnTo>
                    <a:pt x="1016" y="117"/>
                  </a:lnTo>
                  <a:lnTo>
                    <a:pt x="1016" y="117"/>
                  </a:lnTo>
                  <a:lnTo>
                    <a:pt x="1017" y="118"/>
                  </a:lnTo>
                  <a:lnTo>
                    <a:pt x="1017" y="118"/>
                  </a:lnTo>
                  <a:lnTo>
                    <a:pt x="1023" y="117"/>
                  </a:lnTo>
                  <a:lnTo>
                    <a:pt x="1023" y="117"/>
                  </a:lnTo>
                  <a:lnTo>
                    <a:pt x="1020" y="115"/>
                  </a:lnTo>
                  <a:lnTo>
                    <a:pt x="1020" y="114"/>
                  </a:lnTo>
                  <a:lnTo>
                    <a:pt x="1020" y="112"/>
                  </a:lnTo>
                  <a:lnTo>
                    <a:pt x="1020" y="111"/>
                  </a:lnTo>
                  <a:lnTo>
                    <a:pt x="1022" y="111"/>
                  </a:lnTo>
                  <a:lnTo>
                    <a:pt x="1022" y="109"/>
                  </a:lnTo>
                  <a:lnTo>
                    <a:pt x="1022" y="109"/>
                  </a:lnTo>
                  <a:lnTo>
                    <a:pt x="1023" y="108"/>
                  </a:lnTo>
                  <a:lnTo>
                    <a:pt x="1022" y="106"/>
                  </a:lnTo>
                  <a:lnTo>
                    <a:pt x="1020" y="103"/>
                  </a:lnTo>
                  <a:lnTo>
                    <a:pt x="1019" y="105"/>
                  </a:lnTo>
                  <a:lnTo>
                    <a:pt x="1017" y="103"/>
                  </a:lnTo>
                  <a:lnTo>
                    <a:pt x="1016" y="102"/>
                  </a:lnTo>
                  <a:lnTo>
                    <a:pt x="1016" y="99"/>
                  </a:lnTo>
                  <a:lnTo>
                    <a:pt x="1016" y="97"/>
                  </a:lnTo>
                  <a:lnTo>
                    <a:pt x="1016" y="95"/>
                  </a:lnTo>
                  <a:lnTo>
                    <a:pt x="1016" y="95"/>
                  </a:lnTo>
                  <a:lnTo>
                    <a:pt x="1016" y="94"/>
                  </a:lnTo>
                  <a:lnTo>
                    <a:pt x="1016" y="92"/>
                  </a:lnTo>
                  <a:lnTo>
                    <a:pt x="1016" y="91"/>
                  </a:lnTo>
                  <a:lnTo>
                    <a:pt x="1016" y="91"/>
                  </a:lnTo>
                  <a:lnTo>
                    <a:pt x="1016" y="89"/>
                  </a:lnTo>
                  <a:lnTo>
                    <a:pt x="1016" y="88"/>
                  </a:lnTo>
                  <a:lnTo>
                    <a:pt x="1014" y="86"/>
                  </a:lnTo>
                  <a:lnTo>
                    <a:pt x="1016" y="83"/>
                  </a:lnTo>
                  <a:lnTo>
                    <a:pt x="1016" y="82"/>
                  </a:lnTo>
                  <a:lnTo>
                    <a:pt x="1014" y="80"/>
                  </a:lnTo>
                  <a:lnTo>
                    <a:pt x="1014" y="80"/>
                  </a:lnTo>
                  <a:lnTo>
                    <a:pt x="1014" y="80"/>
                  </a:lnTo>
                  <a:lnTo>
                    <a:pt x="1016" y="80"/>
                  </a:lnTo>
                  <a:lnTo>
                    <a:pt x="1017" y="80"/>
                  </a:lnTo>
                  <a:lnTo>
                    <a:pt x="1019" y="82"/>
                  </a:lnTo>
                  <a:lnTo>
                    <a:pt x="1020" y="82"/>
                  </a:lnTo>
                  <a:lnTo>
                    <a:pt x="1023" y="80"/>
                  </a:lnTo>
                  <a:lnTo>
                    <a:pt x="1025" y="80"/>
                  </a:lnTo>
                  <a:lnTo>
                    <a:pt x="1029" y="80"/>
                  </a:lnTo>
                  <a:lnTo>
                    <a:pt x="1031" y="80"/>
                  </a:lnTo>
                  <a:lnTo>
                    <a:pt x="1034" y="83"/>
                  </a:lnTo>
                  <a:lnTo>
                    <a:pt x="1037" y="85"/>
                  </a:lnTo>
                  <a:lnTo>
                    <a:pt x="1038" y="85"/>
                  </a:lnTo>
                  <a:lnTo>
                    <a:pt x="1046" y="86"/>
                  </a:lnTo>
                  <a:lnTo>
                    <a:pt x="1049" y="85"/>
                  </a:lnTo>
                  <a:lnTo>
                    <a:pt x="1051" y="85"/>
                  </a:lnTo>
                  <a:lnTo>
                    <a:pt x="1054" y="88"/>
                  </a:lnTo>
                  <a:lnTo>
                    <a:pt x="1054" y="89"/>
                  </a:lnTo>
                  <a:lnTo>
                    <a:pt x="1052" y="91"/>
                  </a:lnTo>
                  <a:lnTo>
                    <a:pt x="1051" y="91"/>
                  </a:lnTo>
                  <a:lnTo>
                    <a:pt x="1049" y="92"/>
                  </a:lnTo>
                  <a:lnTo>
                    <a:pt x="1051" y="94"/>
                  </a:lnTo>
                  <a:lnTo>
                    <a:pt x="1054" y="95"/>
                  </a:lnTo>
                  <a:lnTo>
                    <a:pt x="1055" y="99"/>
                  </a:lnTo>
                  <a:lnTo>
                    <a:pt x="1055" y="100"/>
                  </a:lnTo>
                  <a:lnTo>
                    <a:pt x="1055" y="100"/>
                  </a:lnTo>
                  <a:lnTo>
                    <a:pt x="1055" y="102"/>
                  </a:lnTo>
                  <a:lnTo>
                    <a:pt x="1055" y="102"/>
                  </a:lnTo>
                  <a:lnTo>
                    <a:pt x="1058" y="100"/>
                  </a:lnTo>
                  <a:lnTo>
                    <a:pt x="1061" y="100"/>
                  </a:lnTo>
                  <a:lnTo>
                    <a:pt x="1064" y="103"/>
                  </a:lnTo>
                  <a:lnTo>
                    <a:pt x="1066" y="103"/>
                  </a:lnTo>
                  <a:lnTo>
                    <a:pt x="1066" y="105"/>
                  </a:lnTo>
                  <a:lnTo>
                    <a:pt x="1066" y="106"/>
                  </a:lnTo>
                  <a:lnTo>
                    <a:pt x="1063" y="109"/>
                  </a:lnTo>
                  <a:lnTo>
                    <a:pt x="1061" y="111"/>
                  </a:lnTo>
                  <a:lnTo>
                    <a:pt x="1058" y="112"/>
                  </a:lnTo>
                  <a:lnTo>
                    <a:pt x="1058" y="114"/>
                  </a:lnTo>
                  <a:lnTo>
                    <a:pt x="1061" y="114"/>
                  </a:lnTo>
                  <a:lnTo>
                    <a:pt x="1064" y="114"/>
                  </a:lnTo>
                  <a:lnTo>
                    <a:pt x="1066" y="115"/>
                  </a:lnTo>
                  <a:lnTo>
                    <a:pt x="1066" y="115"/>
                  </a:lnTo>
                  <a:lnTo>
                    <a:pt x="1067" y="117"/>
                  </a:lnTo>
                  <a:lnTo>
                    <a:pt x="1067" y="118"/>
                  </a:lnTo>
                  <a:lnTo>
                    <a:pt x="1067" y="120"/>
                  </a:lnTo>
                  <a:lnTo>
                    <a:pt x="1067" y="121"/>
                  </a:lnTo>
                  <a:lnTo>
                    <a:pt x="1064" y="124"/>
                  </a:lnTo>
                  <a:lnTo>
                    <a:pt x="1063" y="126"/>
                  </a:lnTo>
                  <a:lnTo>
                    <a:pt x="1060" y="127"/>
                  </a:lnTo>
                  <a:lnTo>
                    <a:pt x="1058" y="127"/>
                  </a:lnTo>
                  <a:lnTo>
                    <a:pt x="1058" y="127"/>
                  </a:lnTo>
                  <a:lnTo>
                    <a:pt x="1057" y="126"/>
                  </a:lnTo>
                  <a:lnTo>
                    <a:pt x="1055" y="126"/>
                  </a:lnTo>
                  <a:lnTo>
                    <a:pt x="1052" y="127"/>
                  </a:lnTo>
                  <a:lnTo>
                    <a:pt x="1052" y="127"/>
                  </a:lnTo>
                  <a:lnTo>
                    <a:pt x="1051" y="127"/>
                  </a:lnTo>
                  <a:lnTo>
                    <a:pt x="1051" y="129"/>
                  </a:lnTo>
                  <a:lnTo>
                    <a:pt x="1052" y="130"/>
                  </a:lnTo>
                  <a:lnTo>
                    <a:pt x="1052" y="132"/>
                  </a:lnTo>
                  <a:lnTo>
                    <a:pt x="1054" y="132"/>
                  </a:lnTo>
                  <a:lnTo>
                    <a:pt x="1052" y="133"/>
                  </a:lnTo>
                  <a:lnTo>
                    <a:pt x="1052" y="133"/>
                  </a:lnTo>
                  <a:lnTo>
                    <a:pt x="1054" y="133"/>
                  </a:lnTo>
                  <a:lnTo>
                    <a:pt x="1055" y="138"/>
                  </a:lnTo>
                  <a:lnTo>
                    <a:pt x="1055" y="138"/>
                  </a:lnTo>
                  <a:lnTo>
                    <a:pt x="1055" y="138"/>
                  </a:lnTo>
                  <a:lnTo>
                    <a:pt x="1057" y="137"/>
                  </a:lnTo>
                  <a:lnTo>
                    <a:pt x="1057" y="137"/>
                  </a:lnTo>
                  <a:lnTo>
                    <a:pt x="1058" y="137"/>
                  </a:lnTo>
                  <a:lnTo>
                    <a:pt x="1058" y="138"/>
                  </a:lnTo>
                  <a:lnTo>
                    <a:pt x="1057" y="141"/>
                  </a:lnTo>
                  <a:lnTo>
                    <a:pt x="1057" y="143"/>
                  </a:lnTo>
                  <a:lnTo>
                    <a:pt x="1057" y="144"/>
                  </a:lnTo>
                  <a:lnTo>
                    <a:pt x="1057" y="146"/>
                  </a:lnTo>
                  <a:lnTo>
                    <a:pt x="1058" y="147"/>
                  </a:lnTo>
                  <a:lnTo>
                    <a:pt x="1060" y="150"/>
                  </a:lnTo>
                  <a:lnTo>
                    <a:pt x="1061" y="152"/>
                  </a:lnTo>
                  <a:lnTo>
                    <a:pt x="1064" y="155"/>
                  </a:lnTo>
                  <a:lnTo>
                    <a:pt x="1064" y="156"/>
                  </a:lnTo>
                  <a:lnTo>
                    <a:pt x="1066" y="159"/>
                  </a:lnTo>
                  <a:lnTo>
                    <a:pt x="1067" y="161"/>
                  </a:lnTo>
                  <a:lnTo>
                    <a:pt x="1066" y="164"/>
                  </a:lnTo>
                  <a:lnTo>
                    <a:pt x="1066" y="168"/>
                  </a:lnTo>
                  <a:lnTo>
                    <a:pt x="1064" y="172"/>
                  </a:lnTo>
                  <a:lnTo>
                    <a:pt x="1064" y="173"/>
                  </a:lnTo>
                  <a:lnTo>
                    <a:pt x="1063" y="175"/>
                  </a:lnTo>
                  <a:lnTo>
                    <a:pt x="1061" y="176"/>
                  </a:lnTo>
                  <a:lnTo>
                    <a:pt x="1060" y="176"/>
                  </a:lnTo>
                  <a:lnTo>
                    <a:pt x="1058" y="176"/>
                  </a:lnTo>
                  <a:lnTo>
                    <a:pt x="1058" y="178"/>
                  </a:lnTo>
                  <a:lnTo>
                    <a:pt x="1057" y="181"/>
                  </a:lnTo>
                  <a:lnTo>
                    <a:pt x="1055" y="182"/>
                  </a:lnTo>
                  <a:lnTo>
                    <a:pt x="1055" y="184"/>
                  </a:lnTo>
                  <a:lnTo>
                    <a:pt x="1054" y="184"/>
                  </a:lnTo>
                  <a:lnTo>
                    <a:pt x="1051" y="187"/>
                  </a:lnTo>
                  <a:lnTo>
                    <a:pt x="1051" y="188"/>
                  </a:lnTo>
                  <a:lnTo>
                    <a:pt x="1046" y="190"/>
                  </a:lnTo>
                  <a:lnTo>
                    <a:pt x="1043" y="193"/>
                  </a:lnTo>
                  <a:lnTo>
                    <a:pt x="1041" y="194"/>
                  </a:lnTo>
                  <a:lnTo>
                    <a:pt x="1040" y="194"/>
                  </a:lnTo>
                  <a:lnTo>
                    <a:pt x="1038" y="194"/>
                  </a:lnTo>
                  <a:lnTo>
                    <a:pt x="1038" y="194"/>
                  </a:lnTo>
                  <a:lnTo>
                    <a:pt x="1038" y="191"/>
                  </a:lnTo>
                  <a:lnTo>
                    <a:pt x="1037" y="191"/>
                  </a:lnTo>
                  <a:lnTo>
                    <a:pt x="1037" y="190"/>
                  </a:lnTo>
                  <a:lnTo>
                    <a:pt x="1034" y="185"/>
                  </a:lnTo>
                  <a:lnTo>
                    <a:pt x="1034" y="184"/>
                  </a:lnTo>
                  <a:lnTo>
                    <a:pt x="1032" y="184"/>
                  </a:lnTo>
                  <a:lnTo>
                    <a:pt x="1031" y="184"/>
                  </a:lnTo>
                  <a:lnTo>
                    <a:pt x="1031" y="184"/>
                  </a:lnTo>
                  <a:lnTo>
                    <a:pt x="1029" y="182"/>
                  </a:lnTo>
                  <a:lnTo>
                    <a:pt x="1029" y="181"/>
                  </a:lnTo>
                  <a:lnTo>
                    <a:pt x="1029" y="181"/>
                  </a:lnTo>
                  <a:lnTo>
                    <a:pt x="1029" y="181"/>
                  </a:lnTo>
                  <a:lnTo>
                    <a:pt x="1029" y="179"/>
                  </a:lnTo>
                  <a:lnTo>
                    <a:pt x="1028" y="178"/>
                  </a:lnTo>
                  <a:lnTo>
                    <a:pt x="1026" y="176"/>
                  </a:lnTo>
                  <a:lnTo>
                    <a:pt x="1026" y="176"/>
                  </a:lnTo>
                  <a:lnTo>
                    <a:pt x="1025" y="175"/>
                  </a:lnTo>
                  <a:lnTo>
                    <a:pt x="1023" y="175"/>
                  </a:lnTo>
                  <a:lnTo>
                    <a:pt x="1020" y="176"/>
                  </a:lnTo>
                  <a:lnTo>
                    <a:pt x="1020" y="178"/>
                  </a:lnTo>
                  <a:lnTo>
                    <a:pt x="1020" y="179"/>
                  </a:lnTo>
                  <a:lnTo>
                    <a:pt x="1020" y="179"/>
                  </a:lnTo>
                  <a:lnTo>
                    <a:pt x="1022" y="179"/>
                  </a:lnTo>
                  <a:lnTo>
                    <a:pt x="1022" y="178"/>
                  </a:lnTo>
                  <a:lnTo>
                    <a:pt x="1023" y="178"/>
                  </a:lnTo>
                  <a:lnTo>
                    <a:pt x="1025" y="178"/>
                  </a:lnTo>
                  <a:lnTo>
                    <a:pt x="1025" y="178"/>
                  </a:lnTo>
                  <a:lnTo>
                    <a:pt x="1026" y="179"/>
                  </a:lnTo>
                  <a:lnTo>
                    <a:pt x="1026" y="179"/>
                  </a:lnTo>
                  <a:lnTo>
                    <a:pt x="1029" y="184"/>
                  </a:lnTo>
                  <a:lnTo>
                    <a:pt x="1031" y="185"/>
                  </a:lnTo>
                  <a:lnTo>
                    <a:pt x="1031" y="187"/>
                  </a:lnTo>
                  <a:lnTo>
                    <a:pt x="1031" y="188"/>
                  </a:lnTo>
                  <a:lnTo>
                    <a:pt x="1032" y="190"/>
                  </a:lnTo>
                  <a:lnTo>
                    <a:pt x="1034" y="193"/>
                  </a:lnTo>
                  <a:lnTo>
                    <a:pt x="1035" y="197"/>
                  </a:lnTo>
                  <a:lnTo>
                    <a:pt x="1035" y="199"/>
                  </a:lnTo>
                  <a:lnTo>
                    <a:pt x="1035" y="199"/>
                  </a:lnTo>
                  <a:lnTo>
                    <a:pt x="1034" y="199"/>
                  </a:lnTo>
                  <a:lnTo>
                    <a:pt x="1032" y="199"/>
                  </a:lnTo>
                  <a:lnTo>
                    <a:pt x="1029" y="197"/>
                  </a:lnTo>
                  <a:lnTo>
                    <a:pt x="1029" y="197"/>
                  </a:lnTo>
                  <a:lnTo>
                    <a:pt x="1028" y="197"/>
                  </a:lnTo>
                  <a:lnTo>
                    <a:pt x="1028" y="200"/>
                  </a:lnTo>
                  <a:lnTo>
                    <a:pt x="1028" y="200"/>
                  </a:lnTo>
                  <a:lnTo>
                    <a:pt x="1025" y="200"/>
                  </a:lnTo>
                  <a:lnTo>
                    <a:pt x="1022" y="197"/>
                  </a:lnTo>
                  <a:lnTo>
                    <a:pt x="1020" y="196"/>
                  </a:lnTo>
                  <a:lnTo>
                    <a:pt x="1019" y="194"/>
                  </a:lnTo>
                  <a:lnTo>
                    <a:pt x="1017" y="193"/>
                  </a:lnTo>
                  <a:lnTo>
                    <a:pt x="1016" y="190"/>
                  </a:lnTo>
                  <a:lnTo>
                    <a:pt x="1014" y="188"/>
                  </a:lnTo>
                  <a:lnTo>
                    <a:pt x="1011" y="190"/>
                  </a:lnTo>
                  <a:lnTo>
                    <a:pt x="1008" y="190"/>
                  </a:lnTo>
                  <a:lnTo>
                    <a:pt x="1000" y="190"/>
                  </a:lnTo>
                  <a:lnTo>
                    <a:pt x="1000" y="190"/>
                  </a:lnTo>
                  <a:lnTo>
                    <a:pt x="999" y="190"/>
                  </a:lnTo>
                  <a:lnTo>
                    <a:pt x="1000" y="191"/>
                  </a:lnTo>
                  <a:lnTo>
                    <a:pt x="1000" y="193"/>
                  </a:lnTo>
                  <a:lnTo>
                    <a:pt x="999" y="193"/>
                  </a:lnTo>
                  <a:lnTo>
                    <a:pt x="999" y="193"/>
                  </a:lnTo>
                  <a:lnTo>
                    <a:pt x="1000" y="194"/>
                  </a:lnTo>
                  <a:lnTo>
                    <a:pt x="1002" y="196"/>
                  </a:lnTo>
                  <a:lnTo>
                    <a:pt x="1005" y="197"/>
                  </a:lnTo>
                  <a:lnTo>
                    <a:pt x="1007" y="199"/>
                  </a:lnTo>
                  <a:lnTo>
                    <a:pt x="1008" y="200"/>
                  </a:lnTo>
                  <a:lnTo>
                    <a:pt x="1010" y="202"/>
                  </a:lnTo>
                  <a:lnTo>
                    <a:pt x="1010" y="202"/>
                  </a:lnTo>
                  <a:lnTo>
                    <a:pt x="1008" y="205"/>
                  </a:lnTo>
                  <a:lnTo>
                    <a:pt x="1008" y="205"/>
                  </a:lnTo>
                  <a:lnTo>
                    <a:pt x="1000" y="216"/>
                  </a:lnTo>
                  <a:lnTo>
                    <a:pt x="997" y="220"/>
                  </a:lnTo>
                  <a:lnTo>
                    <a:pt x="996" y="223"/>
                  </a:lnTo>
                  <a:lnTo>
                    <a:pt x="994" y="225"/>
                  </a:lnTo>
                  <a:lnTo>
                    <a:pt x="993" y="225"/>
                  </a:lnTo>
                  <a:lnTo>
                    <a:pt x="991" y="226"/>
                  </a:lnTo>
                  <a:lnTo>
                    <a:pt x="988" y="226"/>
                  </a:lnTo>
                  <a:lnTo>
                    <a:pt x="984" y="225"/>
                  </a:lnTo>
                  <a:lnTo>
                    <a:pt x="982" y="225"/>
                  </a:lnTo>
                  <a:lnTo>
                    <a:pt x="979" y="220"/>
                  </a:lnTo>
                  <a:lnTo>
                    <a:pt x="978" y="219"/>
                  </a:lnTo>
                  <a:lnTo>
                    <a:pt x="976" y="217"/>
                  </a:lnTo>
                  <a:lnTo>
                    <a:pt x="975" y="216"/>
                  </a:lnTo>
                  <a:lnTo>
                    <a:pt x="975" y="216"/>
                  </a:lnTo>
                  <a:lnTo>
                    <a:pt x="973" y="216"/>
                  </a:lnTo>
                  <a:lnTo>
                    <a:pt x="970" y="214"/>
                  </a:lnTo>
                  <a:lnTo>
                    <a:pt x="967" y="210"/>
                  </a:lnTo>
                  <a:lnTo>
                    <a:pt x="964" y="208"/>
                  </a:lnTo>
                  <a:lnTo>
                    <a:pt x="962" y="208"/>
                  </a:lnTo>
                  <a:lnTo>
                    <a:pt x="961" y="208"/>
                  </a:lnTo>
                  <a:lnTo>
                    <a:pt x="961" y="208"/>
                  </a:lnTo>
                  <a:lnTo>
                    <a:pt x="961" y="210"/>
                  </a:lnTo>
                  <a:lnTo>
                    <a:pt x="961" y="210"/>
                  </a:lnTo>
                  <a:lnTo>
                    <a:pt x="959" y="210"/>
                  </a:lnTo>
                  <a:lnTo>
                    <a:pt x="958" y="210"/>
                  </a:lnTo>
                  <a:lnTo>
                    <a:pt x="956" y="208"/>
                  </a:lnTo>
                  <a:lnTo>
                    <a:pt x="953" y="208"/>
                  </a:lnTo>
                  <a:lnTo>
                    <a:pt x="952" y="208"/>
                  </a:lnTo>
                  <a:lnTo>
                    <a:pt x="949" y="208"/>
                  </a:lnTo>
                  <a:lnTo>
                    <a:pt x="947" y="206"/>
                  </a:lnTo>
                  <a:lnTo>
                    <a:pt x="944" y="206"/>
                  </a:lnTo>
                  <a:lnTo>
                    <a:pt x="943" y="206"/>
                  </a:lnTo>
                  <a:lnTo>
                    <a:pt x="943" y="208"/>
                  </a:lnTo>
                  <a:lnTo>
                    <a:pt x="944" y="210"/>
                  </a:lnTo>
                  <a:lnTo>
                    <a:pt x="947" y="211"/>
                  </a:lnTo>
                  <a:lnTo>
                    <a:pt x="946" y="210"/>
                  </a:lnTo>
                  <a:lnTo>
                    <a:pt x="946" y="210"/>
                  </a:lnTo>
                  <a:lnTo>
                    <a:pt x="947" y="208"/>
                  </a:lnTo>
                  <a:lnTo>
                    <a:pt x="952" y="210"/>
                  </a:lnTo>
                  <a:lnTo>
                    <a:pt x="958" y="211"/>
                  </a:lnTo>
                  <a:lnTo>
                    <a:pt x="959" y="211"/>
                  </a:lnTo>
                  <a:lnTo>
                    <a:pt x="961" y="213"/>
                  </a:lnTo>
                  <a:lnTo>
                    <a:pt x="962" y="214"/>
                  </a:lnTo>
                  <a:lnTo>
                    <a:pt x="964" y="217"/>
                  </a:lnTo>
                  <a:lnTo>
                    <a:pt x="969" y="223"/>
                  </a:lnTo>
                  <a:lnTo>
                    <a:pt x="970" y="225"/>
                  </a:lnTo>
                  <a:lnTo>
                    <a:pt x="972" y="225"/>
                  </a:lnTo>
                  <a:lnTo>
                    <a:pt x="982" y="228"/>
                  </a:lnTo>
                  <a:lnTo>
                    <a:pt x="985" y="228"/>
                  </a:lnTo>
                  <a:lnTo>
                    <a:pt x="991" y="228"/>
                  </a:lnTo>
                  <a:lnTo>
                    <a:pt x="994" y="229"/>
                  </a:lnTo>
                  <a:lnTo>
                    <a:pt x="996" y="229"/>
                  </a:lnTo>
                  <a:lnTo>
                    <a:pt x="996" y="232"/>
                  </a:lnTo>
                  <a:lnTo>
                    <a:pt x="996" y="234"/>
                  </a:lnTo>
                  <a:lnTo>
                    <a:pt x="994" y="238"/>
                  </a:lnTo>
                  <a:lnTo>
                    <a:pt x="993" y="240"/>
                  </a:lnTo>
                  <a:lnTo>
                    <a:pt x="985" y="252"/>
                  </a:lnTo>
                  <a:lnTo>
                    <a:pt x="985" y="255"/>
                  </a:lnTo>
                  <a:lnTo>
                    <a:pt x="984" y="257"/>
                  </a:lnTo>
                  <a:lnTo>
                    <a:pt x="982" y="260"/>
                  </a:lnTo>
                  <a:lnTo>
                    <a:pt x="979" y="261"/>
                  </a:lnTo>
                  <a:lnTo>
                    <a:pt x="976" y="264"/>
                  </a:lnTo>
                  <a:lnTo>
                    <a:pt x="975" y="264"/>
                  </a:lnTo>
                  <a:lnTo>
                    <a:pt x="972" y="264"/>
                  </a:lnTo>
                  <a:lnTo>
                    <a:pt x="972" y="263"/>
                  </a:lnTo>
                  <a:lnTo>
                    <a:pt x="970" y="261"/>
                  </a:lnTo>
                  <a:lnTo>
                    <a:pt x="969" y="261"/>
                  </a:lnTo>
                  <a:lnTo>
                    <a:pt x="970" y="264"/>
                  </a:lnTo>
                  <a:lnTo>
                    <a:pt x="970" y="264"/>
                  </a:lnTo>
                  <a:lnTo>
                    <a:pt x="969" y="264"/>
                  </a:lnTo>
                  <a:lnTo>
                    <a:pt x="967" y="263"/>
                  </a:lnTo>
                  <a:lnTo>
                    <a:pt x="965" y="263"/>
                  </a:lnTo>
                  <a:lnTo>
                    <a:pt x="965" y="264"/>
                  </a:lnTo>
                  <a:lnTo>
                    <a:pt x="965" y="264"/>
                  </a:lnTo>
                  <a:lnTo>
                    <a:pt x="964" y="263"/>
                  </a:lnTo>
                  <a:lnTo>
                    <a:pt x="962" y="261"/>
                  </a:lnTo>
                  <a:lnTo>
                    <a:pt x="962" y="261"/>
                  </a:lnTo>
                  <a:lnTo>
                    <a:pt x="962" y="260"/>
                  </a:lnTo>
                  <a:lnTo>
                    <a:pt x="962" y="260"/>
                  </a:lnTo>
                  <a:lnTo>
                    <a:pt x="959" y="260"/>
                  </a:lnTo>
                  <a:lnTo>
                    <a:pt x="958" y="261"/>
                  </a:lnTo>
                  <a:lnTo>
                    <a:pt x="959" y="261"/>
                  </a:lnTo>
                  <a:lnTo>
                    <a:pt x="959" y="261"/>
                  </a:lnTo>
                  <a:lnTo>
                    <a:pt x="961" y="264"/>
                  </a:lnTo>
                  <a:lnTo>
                    <a:pt x="961" y="266"/>
                  </a:lnTo>
                  <a:lnTo>
                    <a:pt x="961" y="266"/>
                  </a:lnTo>
                  <a:lnTo>
                    <a:pt x="958" y="264"/>
                  </a:lnTo>
                  <a:lnTo>
                    <a:pt x="958" y="264"/>
                  </a:lnTo>
                  <a:lnTo>
                    <a:pt x="959" y="267"/>
                  </a:lnTo>
                  <a:lnTo>
                    <a:pt x="959" y="269"/>
                  </a:lnTo>
                  <a:lnTo>
                    <a:pt x="959" y="269"/>
                  </a:lnTo>
                  <a:lnTo>
                    <a:pt x="958" y="273"/>
                  </a:lnTo>
                  <a:lnTo>
                    <a:pt x="956" y="273"/>
                  </a:lnTo>
                  <a:lnTo>
                    <a:pt x="955" y="275"/>
                  </a:lnTo>
                  <a:lnTo>
                    <a:pt x="953" y="275"/>
                  </a:lnTo>
                  <a:lnTo>
                    <a:pt x="953" y="273"/>
                  </a:lnTo>
                  <a:lnTo>
                    <a:pt x="952" y="273"/>
                  </a:lnTo>
                  <a:lnTo>
                    <a:pt x="952" y="275"/>
                  </a:lnTo>
                  <a:lnTo>
                    <a:pt x="950" y="275"/>
                  </a:lnTo>
                  <a:lnTo>
                    <a:pt x="950" y="276"/>
                  </a:lnTo>
                  <a:lnTo>
                    <a:pt x="947" y="275"/>
                  </a:lnTo>
                  <a:lnTo>
                    <a:pt x="946" y="275"/>
                  </a:lnTo>
                  <a:lnTo>
                    <a:pt x="941" y="272"/>
                  </a:lnTo>
                  <a:lnTo>
                    <a:pt x="940" y="272"/>
                  </a:lnTo>
                  <a:lnTo>
                    <a:pt x="937" y="270"/>
                  </a:lnTo>
                  <a:lnTo>
                    <a:pt x="935" y="270"/>
                  </a:lnTo>
                  <a:lnTo>
                    <a:pt x="935" y="270"/>
                  </a:lnTo>
                  <a:lnTo>
                    <a:pt x="937" y="270"/>
                  </a:lnTo>
                  <a:lnTo>
                    <a:pt x="937" y="269"/>
                  </a:lnTo>
                  <a:lnTo>
                    <a:pt x="935" y="269"/>
                  </a:lnTo>
                  <a:lnTo>
                    <a:pt x="935" y="269"/>
                  </a:lnTo>
                  <a:lnTo>
                    <a:pt x="934" y="270"/>
                  </a:lnTo>
                  <a:lnTo>
                    <a:pt x="932" y="270"/>
                  </a:lnTo>
                  <a:lnTo>
                    <a:pt x="931" y="270"/>
                  </a:lnTo>
                  <a:lnTo>
                    <a:pt x="927" y="269"/>
                  </a:lnTo>
                  <a:lnTo>
                    <a:pt x="923" y="266"/>
                  </a:lnTo>
                  <a:lnTo>
                    <a:pt x="917" y="263"/>
                  </a:lnTo>
                  <a:lnTo>
                    <a:pt x="914" y="260"/>
                  </a:lnTo>
                  <a:lnTo>
                    <a:pt x="915" y="263"/>
                  </a:lnTo>
                  <a:lnTo>
                    <a:pt x="915" y="264"/>
                  </a:lnTo>
                  <a:lnTo>
                    <a:pt x="915" y="264"/>
                  </a:lnTo>
                  <a:lnTo>
                    <a:pt x="915" y="266"/>
                  </a:lnTo>
                  <a:lnTo>
                    <a:pt x="915" y="267"/>
                  </a:lnTo>
                  <a:lnTo>
                    <a:pt x="918" y="269"/>
                  </a:lnTo>
                  <a:lnTo>
                    <a:pt x="920" y="269"/>
                  </a:lnTo>
                  <a:lnTo>
                    <a:pt x="920" y="269"/>
                  </a:lnTo>
                  <a:lnTo>
                    <a:pt x="918" y="267"/>
                  </a:lnTo>
                  <a:lnTo>
                    <a:pt x="918" y="267"/>
                  </a:lnTo>
                  <a:lnTo>
                    <a:pt x="918" y="266"/>
                  </a:lnTo>
                  <a:lnTo>
                    <a:pt x="918" y="266"/>
                  </a:lnTo>
                  <a:lnTo>
                    <a:pt x="920" y="266"/>
                  </a:lnTo>
                  <a:lnTo>
                    <a:pt x="921" y="267"/>
                  </a:lnTo>
                  <a:lnTo>
                    <a:pt x="929" y="270"/>
                  </a:lnTo>
                  <a:lnTo>
                    <a:pt x="931" y="272"/>
                  </a:lnTo>
                  <a:lnTo>
                    <a:pt x="932" y="272"/>
                  </a:lnTo>
                  <a:lnTo>
                    <a:pt x="934" y="273"/>
                  </a:lnTo>
                  <a:lnTo>
                    <a:pt x="932" y="273"/>
                  </a:lnTo>
                  <a:lnTo>
                    <a:pt x="929" y="276"/>
                  </a:lnTo>
                  <a:lnTo>
                    <a:pt x="929" y="276"/>
                  </a:lnTo>
                  <a:lnTo>
                    <a:pt x="932" y="276"/>
                  </a:lnTo>
                  <a:lnTo>
                    <a:pt x="934" y="273"/>
                  </a:lnTo>
                  <a:lnTo>
                    <a:pt x="935" y="273"/>
                  </a:lnTo>
                  <a:lnTo>
                    <a:pt x="937" y="272"/>
                  </a:lnTo>
                  <a:lnTo>
                    <a:pt x="938" y="273"/>
                  </a:lnTo>
                  <a:lnTo>
                    <a:pt x="941" y="276"/>
                  </a:lnTo>
                  <a:lnTo>
                    <a:pt x="943" y="278"/>
                  </a:lnTo>
                  <a:lnTo>
                    <a:pt x="946" y="278"/>
                  </a:lnTo>
                  <a:lnTo>
                    <a:pt x="947" y="279"/>
                  </a:lnTo>
                  <a:lnTo>
                    <a:pt x="950" y="283"/>
                  </a:lnTo>
                  <a:lnTo>
                    <a:pt x="950" y="284"/>
                  </a:lnTo>
                  <a:lnTo>
                    <a:pt x="952" y="289"/>
                  </a:lnTo>
                  <a:lnTo>
                    <a:pt x="950" y="290"/>
                  </a:lnTo>
                  <a:lnTo>
                    <a:pt x="950" y="292"/>
                  </a:lnTo>
                  <a:lnTo>
                    <a:pt x="950" y="292"/>
                  </a:lnTo>
                  <a:lnTo>
                    <a:pt x="949" y="293"/>
                  </a:lnTo>
                  <a:lnTo>
                    <a:pt x="947" y="293"/>
                  </a:lnTo>
                  <a:lnTo>
                    <a:pt x="946" y="293"/>
                  </a:lnTo>
                  <a:lnTo>
                    <a:pt x="943" y="296"/>
                  </a:lnTo>
                  <a:lnTo>
                    <a:pt x="941" y="296"/>
                  </a:lnTo>
                  <a:lnTo>
                    <a:pt x="937" y="296"/>
                  </a:lnTo>
                  <a:lnTo>
                    <a:pt x="935" y="295"/>
                  </a:lnTo>
                  <a:lnTo>
                    <a:pt x="934" y="295"/>
                  </a:lnTo>
                  <a:lnTo>
                    <a:pt x="934" y="296"/>
                  </a:lnTo>
                  <a:lnTo>
                    <a:pt x="932" y="296"/>
                  </a:lnTo>
                  <a:lnTo>
                    <a:pt x="931" y="296"/>
                  </a:lnTo>
                  <a:lnTo>
                    <a:pt x="931" y="298"/>
                  </a:lnTo>
                  <a:lnTo>
                    <a:pt x="931" y="298"/>
                  </a:lnTo>
                  <a:lnTo>
                    <a:pt x="931" y="299"/>
                  </a:lnTo>
                  <a:lnTo>
                    <a:pt x="931" y="299"/>
                  </a:lnTo>
                  <a:lnTo>
                    <a:pt x="932" y="301"/>
                  </a:lnTo>
                  <a:lnTo>
                    <a:pt x="934" y="301"/>
                  </a:lnTo>
                  <a:lnTo>
                    <a:pt x="935" y="301"/>
                  </a:lnTo>
                  <a:lnTo>
                    <a:pt x="935" y="302"/>
                  </a:lnTo>
                  <a:lnTo>
                    <a:pt x="935" y="302"/>
                  </a:lnTo>
                  <a:lnTo>
                    <a:pt x="935" y="304"/>
                  </a:lnTo>
                  <a:lnTo>
                    <a:pt x="934" y="304"/>
                  </a:lnTo>
                  <a:lnTo>
                    <a:pt x="932" y="302"/>
                  </a:lnTo>
                  <a:lnTo>
                    <a:pt x="932" y="302"/>
                  </a:lnTo>
                  <a:lnTo>
                    <a:pt x="931" y="304"/>
                  </a:lnTo>
                  <a:lnTo>
                    <a:pt x="931" y="304"/>
                  </a:lnTo>
                  <a:lnTo>
                    <a:pt x="929" y="304"/>
                  </a:lnTo>
                  <a:lnTo>
                    <a:pt x="927" y="304"/>
                  </a:lnTo>
                  <a:lnTo>
                    <a:pt x="927" y="305"/>
                  </a:lnTo>
                  <a:lnTo>
                    <a:pt x="927" y="305"/>
                  </a:lnTo>
                  <a:lnTo>
                    <a:pt x="926" y="307"/>
                  </a:lnTo>
                  <a:lnTo>
                    <a:pt x="926" y="308"/>
                  </a:lnTo>
                  <a:lnTo>
                    <a:pt x="926" y="308"/>
                  </a:lnTo>
                  <a:lnTo>
                    <a:pt x="926" y="310"/>
                  </a:lnTo>
                  <a:lnTo>
                    <a:pt x="927" y="311"/>
                  </a:lnTo>
                  <a:lnTo>
                    <a:pt x="929" y="313"/>
                  </a:lnTo>
                  <a:lnTo>
                    <a:pt x="929" y="314"/>
                  </a:lnTo>
                  <a:lnTo>
                    <a:pt x="927" y="313"/>
                  </a:lnTo>
                  <a:lnTo>
                    <a:pt x="927" y="313"/>
                  </a:lnTo>
                  <a:lnTo>
                    <a:pt x="926" y="311"/>
                  </a:lnTo>
                  <a:lnTo>
                    <a:pt x="924" y="310"/>
                  </a:lnTo>
                  <a:lnTo>
                    <a:pt x="921" y="308"/>
                  </a:lnTo>
                  <a:lnTo>
                    <a:pt x="920" y="308"/>
                  </a:lnTo>
                  <a:lnTo>
                    <a:pt x="920" y="308"/>
                  </a:lnTo>
                  <a:lnTo>
                    <a:pt x="923" y="311"/>
                  </a:lnTo>
                  <a:lnTo>
                    <a:pt x="924" y="311"/>
                  </a:lnTo>
                  <a:lnTo>
                    <a:pt x="924" y="313"/>
                  </a:lnTo>
                  <a:lnTo>
                    <a:pt x="921" y="314"/>
                  </a:lnTo>
                  <a:lnTo>
                    <a:pt x="921" y="314"/>
                  </a:lnTo>
                  <a:lnTo>
                    <a:pt x="923" y="316"/>
                  </a:lnTo>
                  <a:lnTo>
                    <a:pt x="923" y="316"/>
                  </a:lnTo>
                  <a:lnTo>
                    <a:pt x="921" y="316"/>
                  </a:lnTo>
                  <a:lnTo>
                    <a:pt x="921" y="317"/>
                  </a:lnTo>
                  <a:lnTo>
                    <a:pt x="918" y="317"/>
                  </a:lnTo>
                  <a:lnTo>
                    <a:pt x="918" y="317"/>
                  </a:lnTo>
                  <a:lnTo>
                    <a:pt x="918" y="319"/>
                  </a:lnTo>
                  <a:lnTo>
                    <a:pt x="920" y="319"/>
                  </a:lnTo>
                  <a:lnTo>
                    <a:pt x="918" y="321"/>
                  </a:lnTo>
                  <a:lnTo>
                    <a:pt x="918" y="321"/>
                  </a:lnTo>
                  <a:lnTo>
                    <a:pt x="915" y="319"/>
                  </a:lnTo>
                  <a:lnTo>
                    <a:pt x="917" y="322"/>
                  </a:lnTo>
                  <a:lnTo>
                    <a:pt x="917" y="322"/>
                  </a:lnTo>
                  <a:lnTo>
                    <a:pt x="917" y="324"/>
                  </a:lnTo>
                  <a:lnTo>
                    <a:pt x="918" y="324"/>
                  </a:lnTo>
                  <a:lnTo>
                    <a:pt x="918" y="324"/>
                  </a:lnTo>
                  <a:lnTo>
                    <a:pt x="918" y="325"/>
                  </a:lnTo>
                  <a:lnTo>
                    <a:pt x="917" y="327"/>
                  </a:lnTo>
                  <a:lnTo>
                    <a:pt x="914" y="328"/>
                  </a:lnTo>
                  <a:lnTo>
                    <a:pt x="911" y="331"/>
                  </a:lnTo>
                  <a:lnTo>
                    <a:pt x="911" y="333"/>
                  </a:lnTo>
                  <a:lnTo>
                    <a:pt x="912" y="334"/>
                  </a:lnTo>
                  <a:lnTo>
                    <a:pt x="912" y="336"/>
                  </a:lnTo>
                  <a:lnTo>
                    <a:pt x="911" y="336"/>
                  </a:lnTo>
                  <a:lnTo>
                    <a:pt x="909" y="336"/>
                  </a:lnTo>
                  <a:lnTo>
                    <a:pt x="909" y="336"/>
                  </a:lnTo>
                  <a:lnTo>
                    <a:pt x="909" y="337"/>
                  </a:lnTo>
                  <a:lnTo>
                    <a:pt x="909" y="339"/>
                  </a:lnTo>
                  <a:lnTo>
                    <a:pt x="909" y="340"/>
                  </a:lnTo>
                  <a:lnTo>
                    <a:pt x="909" y="343"/>
                  </a:lnTo>
                  <a:lnTo>
                    <a:pt x="906" y="348"/>
                  </a:lnTo>
                  <a:lnTo>
                    <a:pt x="905" y="351"/>
                  </a:lnTo>
                  <a:lnTo>
                    <a:pt x="905" y="354"/>
                  </a:lnTo>
                  <a:lnTo>
                    <a:pt x="903" y="356"/>
                  </a:lnTo>
                  <a:lnTo>
                    <a:pt x="902" y="356"/>
                  </a:lnTo>
                  <a:lnTo>
                    <a:pt x="902" y="357"/>
                  </a:lnTo>
                  <a:lnTo>
                    <a:pt x="902" y="357"/>
                  </a:lnTo>
                  <a:lnTo>
                    <a:pt x="902" y="357"/>
                  </a:lnTo>
                  <a:lnTo>
                    <a:pt x="903" y="359"/>
                  </a:lnTo>
                  <a:lnTo>
                    <a:pt x="902" y="362"/>
                  </a:lnTo>
                  <a:lnTo>
                    <a:pt x="902" y="366"/>
                  </a:lnTo>
                  <a:lnTo>
                    <a:pt x="900" y="371"/>
                  </a:lnTo>
                  <a:lnTo>
                    <a:pt x="902" y="381"/>
                  </a:lnTo>
                  <a:lnTo>
                    <a:pt x="900" y="387"/>
                  </a:lnTo>
                  <a:lnTo>
                    <a:pt x="900" y="389"/>
                  </a:lnTo>
                  <a:lnTo>
                    <a:pt x="900" y="390"/>
                  </a:lnTo>
                  <a:lnTo>
                    <a:pt x="899" y="392"/>
                  </a:lnTo>
                  <a:lnTo>
                    <a:pt x="900" y="392"/>
                  </a:lnTo>
                  <a:lnTo>
                    <a:pt x="902" y="392"/>
                  </a:lnTo>
                  <a:lnTo>
                    <a:pt x="902" y="394"/>
                  </a:lnTo>
                  <a:lnTo>
                    <a:pt x="902" y="395"/>
                  </a:lnTo>
                  <a:lnTo>
                    <a:pt x="902" y="397"/>
                  </a:lnTo>
                  <a:lnTo>
                    <a:pt x="903" y="397"/>
                  </a:lnTo>
                  <a:lnTo>
                    <a:pt x="903" y="397"/>
                  </a:lnTo>
                  <a:lnTo>
                    <a:pt x="903" y="397"/>
                  </a:lnTo>
                  <a:lnTo>
                    <a:pt x="905" y="400"/>
                  </a:lnTo>
                  <a:lnTo>
                    <a:pt x="906" y="400"/>
                  </a:lnTo>
                  <a:lnTo>
                    <a:pt x="908" y="401"/>
                  </a:lnTo>
                  <a:lnTo>
                    <a:pt x="906" y="409"/>
                  </a:lnTo>
                  <a:lnTo>
                    <a:pt x="906" y="410"/>
                  </a:lnTo>
                  <a:lnTo>
                    <a:pt x="908" y="407"/>
                  </a:lnTo>
                  <a:lnTo>
                    <a:pt x="908" y="403"/>
                  </a:lnTo>
                  <a:lnTo>
                    <a:pt x="909" y="400"/>
                  </a:lnTo>
                  <a:lnTo>
                    <a:pt x="909" y="398"/>
                  </a:lnTo>
                  <a:lnTo>
                    <a:pt x="914" y="398"/>
                  </a:lnTo>
                  <a:lnTo>
                    <a:pt x="917" y="400"/>
                  </a:lnTo>
                  <a:lnTo>
                    <a:pt x="918" y="400"/>
                  </a:lnTo>
                  <a:lnTo>
                    <a:pt x="920" y="400"/>
                  </a:lnTo>
                  <a:lnTo>
                    <a:pt x="920" y="400"/>
                  </a:lnTo>
                  <a:lnTo>
                    <a:pt x="921" y="401"/>
                  </a:lnTo>
                  <a:lnTo>
                    <a:pt x="921" y="404"/>
                  </a:lnTo>
                  <a:lnTo>
                    <a:pt x="921" y="406"/>
                  </a:lnTo>
                  <a:lnTo>
                    <a:pt x="923" y="412"/>
                  </a:lnTo>
                  <a:lnTo>
                    <a:pt x="924" y="415"/>
                  </a:lnTo>
                  <a:lnTo>
                    <a:pt x="926" y="421"/>
                  </a:lnTo>
                  <a:lnTo>
                    <a:pt x="926" y="422"/>
                  </a:lnTo>
                  <a:lnTo>
                    <a:pt x="929" y="428"/>
                  </a:lnTo>
                  <a:lnTo>
                    <a:pt x="929" y="430"/>
                  </a:lnTo>
                  <a:lnTo>
                    <a:pt x="929" y="432"/>
                  </a:lnTo>
                  <a:lnTo>
                    <a:pt x="929" y="433"/>
                  </a:lnTo>
                  <a:lnTo>
                    <a:pt x="929" y="435"/>
                  </a:lnTo>
                  <a:lnTo>
                    <a:pt x="929" y="438"/>
                  </a:lnTo>
                  <a:lnTo>
                    <a:pt x="927" y="439"/>
                  </a:lnTo>
                  <a:lnTo>
                    <a:pt x="926" y="439"/>
                  </a:lnTo>
                  <a:lnTo>
                    <a:pt x="926" y="441"/>
                  </a:lnTo>
                  <a:lnTo>
                    <a:pt x="924" y="441"/>
                  </a:lnTo>
                  <a:lnTo>
                    <a:pt x="924" y="441"/>
                  </a:lnTo>
                  <a:lnTo>
                    <a:pt x="926" y="441"/>
                  </a:lnTo>
                  <a:lnTo>
                    <a:pt x="927" y="441"/>
                  </a:lnTo>
                  <a:lnTo>
                    <a:pt x="929" y="439"/>
                  </a:lnTo>
                  <a:lnTo>
                    <a:pt x="929" y="439"/>
                  </a:lnTo>
                  <a:lnTo>
                    <a:pt x="931" y="439"/>
                  </a:lnTo>
                  <a:lnTo>
                    <a:pt x="932" y="439"/>
                  </a:lnTo>
                  <a:lnTo>
                    <a:pt x="931" y="441"/>
                  </a:lnTo>
                  <a:lnTo>
                    <a:pt x="931" y="441"/>
                  </a:lnTo>
                  <a:lnTo>
                    <a:pt x="932" y="439"/>
                  </a:lnTo>
                  <a:lnTo>
                    <a:pt x="935" y="438"/>
                  </a:lnTo>
                  <a:lnTo>
                    <a:pt x="946" y="435"/>
                  </a:lnTo>
                  <a:lnTo>
                    <a:pt x="949" y="433"/>
                  </a:lnTo>
                  <a:lnTo>
                    <a:pt x="952" y="435"/>
                  </a:lnTo>
                  <a:lnTo>
                    <a:pt x="955" y="436"/>
                  </a:lnTo>
                  <a:lnTo>
                    <a:pt x="958" y="438"/>
                  </a:lnTo>
                  <a:lnTo>
                    <a:pt x="962" y="439"/>
                  </a:lnTo>
                  <a:lnTo>
                    <a:pt x="967" y="441"/>
                  </a:lnTo>
                  <a:lnTo>
                    <a:pt x="969" y="442"/>
                  </a:lnTo>
                  <a:lnTo>
                    <a:pt x="973" y="442"/>
                  </a:lnTo>
                  <a:lnTo>
                    <a:pt x="975" y="444"/>
                  </a:lnTo>
                  <a:lnTo>
                    <a:pt x="976" y="445"/>
                  </a:lnTo>
                  <a:lnTo>
                    <a:pt x="979" y="448"/>
                  </a:lnTo>
                  <a:lnTo>
                    <a:pt x="981" y="450"/>
                  </a:lnTo>
                  <a:lnTo>
                    <a:pt x="984" y="451"/>
                  </a:lnTo>
                  <a:lnTo>
                    <a:pt x="985" y="454"/>
                  </a:lnTo>
                  <a:lnTo>
                    <a:pt x="990" y="460"/>
                  </a:lnTo>
                  <a:lnTo>
                    <a:pt x="990" y="462"/>
                  </a:lnTo>
                  <a:lnTo>
                    <a:pt x="993" y="462"/>
                  </a:lnTo>
                  <a:lnTo>
                    <a:pt x="997" y="463"/>
                  </a:lnTo>
                  <a:lnTo>
                    <a:pt x="1003" y="467"/>
                  </a:lnTo>
                  <a:lnTo>
                    <a:pt x="1007" y="468"/>
                  </a:lnTo>
                  <a:lnTo>
                    <a:pt x="1010" y="468"/>
                  </a:lnTo>
                  <a:lnTo>
                    <a:pt x="1011" y="470"/>
                  </a:lnTo>
                  <a:lnTo>
                    <a:pt x="1013" y="471"/>
                  </a:lnTo>
                  <a:lnTo>
                    <a:pt x="1014" y="471"/>
                  </a:lnTo>
                  <a:lnTo>
                    <a:pt x="1016" y="473"/>
                  </a:lnTo>
                  <a:lnTo>
                    <a:pt x="1016" y="474"/>
                  </a:lnTo>
                  <a:lnTo>
                    <a:pt x="1017" y="476"/>
                  </a:lnTo>
                  <a:lnTo>
                    <a:pt x="1019" y="476"/>
                  </a:lnTo>
                  <a:lnTo>
                    <a:pt x="1019" y="477"/>
                  </a:lnTo>
                  <a:lnTo>
                    <a:pt x="1017" y="482"/>
                  </a:lnTo>
                  <a:lnTo>
                    <a:pt x="1017" y="482"/>
                  </a:lnTo>
                  <a:lnTo>
                    <a:pt x="1019" y="479"/>
                  </a:lnTo>
                  <a:lnTo>
                    <a:pt x="1019" y="477"/>
                  </a:lnTo>
                  <a:lnTo>
                    <a:pt x="1020" y="477"/>
                  </a:lnTo>
                  <a:lnTo>
                    <a:pt x="1022" y="477"/>
                  </a:lnTo>
                  <a:lnTo>
                    <a:pt x="1025" y="477"/>
                  </a:lnTo>
                  <a:lnTo>
                    <a:pt x="1026" y="477"/>
                  </a:lnTo>
                  <a:lnTo>
                    <a:pt x="1029" y="477"/>
                  </a:lnTo>
                  <a:lnTo>
                    <a:pt x="1031" y="477"/>
                  </a:lnTo>
                  <a:lnTo>
                    <a:pt x="1032" y="477"/>
                  </a:lnTo>
                  <a:lnTo>
                    <a:pt x="1032" y="477"/>
                  </a:lnTo>
                  <a:lnTo>
                    <a:pt x="1034" y="477"/>
                  </a:lnTo>
                  <a:lnTo>
                    <a:pt x="1034" y="477"/>
                  </a:lnTo>
                  <a:lnTo>
                    <a:pt x="1037" y="477"/>
                  </a:lnTo>
                  <a:lnTo>
                    <a:pt x="1038" y="477"/>
                  </a:lnTo>
                  <a:lnTo>
                    <a:pt x="1043" y="479"/>
                  </a:lnTo>
                  <a:lnTo>
                    <a:pt x="1046" y="479"/>
                  </a:lnTo>
                  <a:lnTo>
                    <a:pt x="1046" y="479"/>
                  </a:lnTo>
                  <a:lnTo>
                    <a:pt x="1048" y="480"/>
                  </a:lnTo>
                  <a:lnTo>
                    <a:pt x="1048" y="480"/>
                  </a:lnTo>
                  <a:lnTo>
                    <a:pt x="1049" y="480"/>
                  </a:lnTo>
                  <a:lnTo>
                    <a:pt x="1051" y="480"/>
                  </a:lnTo>
                  <a:lnTo>
                    <a:pt x="1054" y="482"/>
                  </a:lnTo>
                  <a:lnTo>
                    <a:pt x="1054" y="483"/>
                  </a:lnTo>
                  <a:lnTo>
                    <a:pt x="1055" y="486"/>
                  </a:lnTo>
                  <a:lnTo>
                    <a:pt x="1055" y="488"/>
                  </a:lnTo>
                  <a:lnTo>
                    <a:pt x="1054" y="494"/>
                  </a:lnTo>
                  <a:lnTo>
                    <a:pt x="1052" y="497"/>
                  </a:lnTo>
                  <a:lnTo>
                    <a:pt x="1052" y="500"/>
                  </a:lnTo>
                  <a:lnTo>
                    <a:pt x="1054" y="501"/>
                  </a:lnTo>
                  <a:lnTo>
                    <a:pt x="1055" y="503"/>
                  </a:lnTo>
                  <a:lnTo>
                    <a:pt x="1055" y="503"/>
                  </a:lnTo>
                  <a:lnTo>
                    <a:pt x="1055" y="508"/>
                  </a:lnTo>
                  <a:lnTo>
                    <a:pt x="1057" y="509"/>
                  </a:lnTo>
                  <a:lnTo>
                    <a:pt x="1055" y="511"/>
                  </a:lnTo>
                  <a:lnTo>
                    <a:pt x="1055" y="512"/>
                  </a:lnTo>
                  <a:lnTo>
                    <a:pt x="1055" y="515"/>
                  </a:lnTo>
                  <a:lnTo>
                    <a:pt x="1057" y="518"/>
                  </a:lnTo>
                  <a:lnTo>
                    <a:pt x="1055" y="520"/>
                  </a:lnTo>
                  <a:lnTo>
                    <a:pt x="1055" y="521"/>
                  </a:lnTo>
                  <a:lnTo>
                    <a:pt x="1055" y="521"/>
                  </a:lnTo>
                  <a:lnTo>
                    <a:pt x="1054" y="524"/>
                  </a:lnTo>
                  <a:lnTo>
                    <a:pt x="1054" y="524"/>
                  </a:lnTo>
                  <a:lnTo>
                    <a:pt x="1055" y="526"/>
                  </a:lnTo>
                  <a:lnTo>
                    <a:pt x="1055" y="527"/>
                  </a:lnTo>
                  <a:lnTo>
                    <a:pt x="1057" y="527"/>
                  </a:lnTo>
                  <a:lnTo>
                    <a:pt x="1058" y="529"/>
                  </a:lnTo>
                  <a:lnTo>
                    <a:pt x="1060" y="532"/>
                  </a:lnTo>
                  <a:lnTo>
                    <a:pt x="1061" y="533"/>
                  </a:lnTo>
                  <a:lnTo>
                    <a:pt x="1063" y="536"/>
                  </a:lnTo>
                  <a:lnTo>
                    <a:pt x="1063" y="538"/>
                  </a:lnTo>
                  <a:lnTo>
                    <a:pt x="1063" y="539"/>
                  </a:lnTo>
                  <a:lnTo>
                    <a:pt x="1061" y="539"/>
                  </a:lnTo>
                  <a:lnTo>
                    <a:pt x="1061" y="541"/>
                  </a:lnTo>
                  <a:lnTo>
                    <a:pt x="1060" y="541"/>
                  </a:lnTo>
                  <a:lnTo>
                    <a:pt x="1060" y="541"/>
                  </a:lnTo>
                  <a:lnTo>
                    <a:pt x="1063" y="541"/>
                  </a:lnTo>
                  <a:lnTo>
                    <a:pt x="1063" y="541"/>
                  </a:lnTo>
                  <a:lnTo>
                    <a:pt x="1064" y="541"/>
                  </a:lnTo>
                  <a:lnTo>
                    <a:pt x="1066" y="543"/>
                  </a:lnTo>
                  <a:lnTo>
                    <a:pt x="1066" y="544"/>
                  </a:lnTo>
                  <a:lnTo>
                    <a:pt x="1069" y="544"/>
                  </a:lnTo>
                  <a:lnTo>
                    <a:pt x="1070" y="546"/>
                  </a:lnTo>
                  <a:lnTo>
                    <a:pt x="1073" y="550"/>
                  </a:lnTo>
                  <a:lnTo>
                    <a:pt x="1075" y="550"/>
                  </a:lnTo>
                  <a:lnTo>
                    <a:pt x="1075" y="552"/>
                  </a:lnTo>
                  <a:lnTo>
                    <a:pt x="1076" y="555"/>
                  </a:lnTo>
                  <a:lnTo>
                    <a:pt x="1076" y="556"/>
                  </a:lnTo>
                  <a:lnTo>
                    <a:pt x="1076" y="558"/>
                  </a:lnTo>
                  <a:lnTo>
                    <a:pt x="1076" y="558"/>
                  </a:lnTo>
                  <a:lnTo>
                    <a:pt x="1073" y="559"/>
                  </a:lnTo>
                  <a:lnTo>
                    <a:pt x="1072" y="562"/>
                  </a:lnTo>
                  <a:lnTo>
                    <a:pt x="1072" y="562"/>
                  </a:lnTo>
                  <a:lnTo>
                    <a:pt x="1073" y="561"/>
                  </a:lnTo>
                  <a:lnTo>
                    <a:pt x="1076" y="559"/>
                  </a:lnTo>
                  <a:lnTo>
                    <a:pt x="1078" y="559"/>
                  </a:lnTo>
                  <a:lnTo>
                    <a:pt x="1079" y="559"/>
                  </a:lnTo>
                  <a:lnTo>
                    <a:pt x="1081" y="559"/>
                  </a:lnTo>
                  <a:lnTo>
                    <a:pt x="1082" y="561"/>
                  </a:lnTo>
                  <a:lnTo>
                    <a:pt x="1084" y="562"/>
                  </a:lnTo>
                  <a:lnTo>
                    <a:pt x="1087" y="565"/>
                  </a:lnTo>
                  <a:lnTo>
                    <a:pt x="1089" y="567"/>
                  </a:lnTo>
                  <a:lnTo>
                    <a:pt x="1090" y="570"/>
                  </a:lnTo>
                  <a:lnTo>
                    <a:pt x="1090" y="568"/>
                  </a:lnTo>
                  <a:lnTo>
                    <a:pt x="1089" y="567"/>
                  </a:lnTo>
                  <a:lnTo>
                    <a:pt x="1087" y="564"/>
                  </a:lnTo>
                  <a:lnTo>
                    <a:pt x="1086" y="562"/>
                  </a:lnTo>
                  <a:lnTo>
                    <a:pt x="1086" y="562"/>
                  </a:lnTo>
                  <a:lnTo>
                    <a:pt x="1086" y="561"/>
                  </a:lnTo>
                  <a:lnTo>
                    <a:pt x="1086" y="561"/>
                  </a:lnTo>
                  <a:lnTo>
                    <a:pt x="1086" y="558"/>
                  </a:lnTo>
                  <a:lnTo>
                    <a:pt x="1087" y="558"/>
                  </a:lnTo>
                  <a:lnTo>
                    <a:pt x="1087" y="556"/>
                  </a:lnTo>
                  <a:lnTo>
                    <a:pt x="1089" y="555"/>
                  </a:lnTo>
                  <a:lnTo>
                    <a:pt x="1089" y="555"/>
                  </a:lnTo>
                  <a:lnTo>
                    <a:pt x="1089" y="553"/>
                  </a:lnTo>
                  <a:lnTo>
                    <a:pt x="1090" y="553"/>
                  </a:lnTo>
                  <a:lnTo>
                    <a:pt x="1092" y="553"/>
                  </a:lnTo>
                  <a:lnTo>
                    <a:pt x="1092" y="555"/>
                  </a:lnTo>
                  <a:lnTo>
                    <a:pt x="1092" y="555"/>
                  </a:lnTo>
                  <a:lnTo>
                    <a:pt x="1093" y="555"/>
                  </a:lnTo>
                  <a:lnTo>
                    <a:pt x="1093" y="555"/>
                  </a:lnTo>
                  <a:lnTo>
                    <a:pt x="1095" y="556"/>
                  </a:lnTo>
                  <a:lnTo>
                    <a:pt x="1095" y="556"/>
                  </a:lnTo>
                  <a:lnTo>
                    <a:pt x="1095" y="558"/>
                  </a:lnTo>
                  <a:lnTo>
                    <a:pt x="1095" y="561"/>
                  </a:lnTo>
                  <a:lnTo>
                    <a:pt x="1096" y="561"/>
                  </a:lnTo>
                  <a:lnTo>
                    <a:pt x="1096" y="559"/>
                  </a:lnTo>
                  <a:lnTo>
                    <a:pt x="1096" y="558"/>
                  </a:lnTo>
                  <a:lnTo>
                    <a:pt x="1096" y="556"/>
                  </a:lnTo>
                  <a:lnTo>
                    <a:pt x="1098" y="555"/>
                  </a:lnTo>
                  <a:lnTo>
                    <a:pt x="1098" y="555"/>
                  </a:lnTo>
                  <a:lnTo>
                    <a:pt x="1098" y="555"/>
                  </a:lnTo>
                  <a:lnTo>
                    <a:pt x="1095" y="550"/>
                  </a:lnTo>
                  <a:lnTo>
                    <a:pt x="1095" y="550"/>
                  </a:lnTo>
                  <a:lnTo>
                    <a:pt x="1096" y="550"/>
                  </a:lnTo>
                  <a:lnTo>
                    <a:pt x="1096" y="549"/>
                  </a:lnTo>
                  <a:lnTo>
                    <a:pt x="1096" y="547"/>
                  </a:lnTo>
                  <a:lnTo>
                    <a:pt x="1096" y="546"/>
                  </a:lnTo>
                  <a:lnTo>
                    <a:pt x="1098" y="544"/>
                  </a:lnTo>
                  <a:lnTo>
                    <a:pt x="1099" y="543"/>
                  </a:lnTo>
                  <a:lnTo>
                    <a:pt x="1101" y="541"/>
                  </a:lnTo>
                  <a:lnTo>
                    <a:pt x="1101" y="541"/>
                  </a:lnTo>
                  <a:lnTo>
                    <a:pt x="1101" y="539"/>
                  </a:lnTo>
                  <a:lnTo>
                    <a:pt x="1101" y="539"/>
                  </a:lnTo>
                  <a:lnTo>
                    <a:pt x="1101" y="539"/>
                  </a:lnTo>
                  <a:lnTo>
                    <a:pt x="1101" y="538"/>
                  </a:lnTo>
                  <a:lnTo>
                    <a:pt x="1101" y="535"/>
                  </a:lnTo>
                  <a:lnTo>
                    <a:pt x="1099" y="535"/>
                  </a:lnTo>
                  <a:lnTo>
                    <a:pt x="1098" y="533"/>
                  </a:lnTo>
                  <a:lnTo>
                    <a:pt x="1098" y="532"/>
                  </a:lnTo>
                  <a:lnTo>
                    <a:pt x="1098" y="530"/>
                  </a:lnTo>
                  <a:lnTo>
                    <a:pt x="1098" y="529"/>
                  </a:lnTo>
                  <a:lnTo>
                    <a:pt x="1098" y="529"/>
                  </a:lnTo>
                  <a:lnTo>
                    <a:pt x="1098" y="527"/>
                  </a:lnTo>
                  <a:lnTo>
                    <a:pt x="1096" y="526"/>
                  </a:lnTo>
                  <a:lnTo>
                    <a:pt x="1096" y="524"/>
                  </a:lnTo>
                  <a:lnTo>
                    <a:pt x="1095" y="521"/>
                  </a:lnTo>
                  <a:lnTo>
                    <a:pt x="1095" y="517"/>
                  </a:lnTo>
                  <a:lnTo>
                    <a:pt x="1095" y="514"/>
                  </a:lnTo>
                  <a:lnTo>
                    <a:pt x="1093" y="512"/>
                  </a:lnTo>
                  <a:lnTo>
                    <a:pt x="1093" y="511"/>
                  </a:lnTo>
                  <a:lnTo>
                    <a:pt x="1093" y="511"/>
                  </a:lnTo>
                  <a:lnTo>
                    <a:pt x="1095" y="509"/>
                  </a:lnTo>
                  <a:lnTo>
                    <a:pt x="1095" y="508"/>
                  </a:lnTo>
                  <a:lnTo>
                    <a:pt x="1095" y="508"/>
                  </a:lnTo>
                  <a:lnTo>
                    <a:pt x="1095" y="508"/>
                  </a:lnTo>
                  <a:lnTo>
                    <a:pt x="1095" y="508"/>
                  </a:lnTo>
                  <a:lnTo>
                    <a:pt x="1093" y="506"/>
                  </a:lnTo>
                  <a:lnTo>
                    <a:pt x="1093" y="506"/>
                  </a:lnTo>
                  <a:lnTo>
                    <a:pt x="1095" y="505"/>
                  </a:lnTo>
                  <a:lnTo>
                    <a:pt x="1095" y="505"/>
                  </a:lnTo>
                  <a:lnTo>
                    <a:pt x="1093" y="503"/>
                  </a:lnTo>
                  <a:lnTo>
                    <a:pt x="1092" y="503"/>
                  </a:lnTo>
                  <a:lnTo>
                    <a:pt x="1092" y="501"/>
                  </a:lnTo>
                  <a:lnTo>
                    <a:pt x="1093" y="501"/>
                  </a:lnTo>
                  <a:lnTo>
                    <a:pt x="1093" y="501"/>
                  </a:lnTo>
                  <a:lnTo>
                    <a:pt x="1092" y="500"/>
                  </a:lnTo>
                  <a:lnTo>
                    <a:pt x="1092" y="500"/>
                  </a:lnTo>
                  <a:lnTo>
                    <a:pt x="1090" y="498"/>
                  </a:lnTo>
                  <a:lnTo>
                    <a:pt x="1089" y="497"/>
                  </a:lnTo>
                  <a:lnTo>
                    <a:pt x="1089" y="497"/>
                  </a:lnTo>
                  <a:lnTo>
                    <a:pt x="1089" y="494"/>
                  </a:lnTo>
                  <a:lnTo>
                    <a:pt x="1087" y="492"/>
                  </a:lnTo>
                  <a:lnTo>
                    <a:pt x="1087" y="491"/>
                  </a:lnTo>
                  <a:lnTo>
                    <a:pt x="1087" y="491"/>
                  </a:lnTo>
                  <a:lnTo>
                    <a:pt x="1086" y="491"/>
                  </a:lnTo>
                  <a:lnTo>
                    <a:pt x="1086" y="491"/>
                  </a:lnTo>
                  <a:lnTo>
                    <a:pt x="1087" y="489"/>
                  </a:lnTo>
                  <a:lnTo>
                    <a:pt x="1096" y="486"/>
                  </a:lnTo>
                  <a:lnTo>
                    <a:pt x="1096" y="485"/>
                  </a:lnTo>
                  <a:lnTo>
                    <a:pt x="1101" y="483"/>
                  </a:lnTo>
                  <a:lnTo>
                    <a:pt x="1104" y="482"/>
                  </a:lnTo>
                  <a:lnTo>
                    <a:pt x="1105" y="480"/>
                  </a:lnTo>
                  <a:lnTo>
                    <a:pt x="1108" y="479"/>
                  </a:lnTo>
                  <a:lnTo>
                    <a:pt x="1110" y="477"/>
                  </a:lnTo>
                  <a:lnTo>
                    <a:pt x="1110" y="476"/>
                  </a:lnTo>
                  <a:lnTo>
                    <a:pt x="1114" y="471"/>
                  </a:lnTo>
                  <a:lnTo>
                    <a:pt x="1117" y="470"/>
                  </a:lnTo>
                  <a:lnTo>
                    <a:pt x="1119" y="467"/>
                  </a:lnTo>
                  <a:lnTo>
                    <a:pt x="1120" y="465"/>
                  </a:lnTo>
                  <a:lnTo>
                    <a:pt x="1122" y="462"/>
                  </a:lnTo>
                  <a:lnTo>
                    <a:pt x="1123" y="459"/>
                  </a:lnTo>
                  <a:lnTo>
                    <a:pt x="1123" y="457"/>
                  </a:lnTo>
                  <a:lnTo>
                    <a:pt x="1125" y="454"/>
                  </a:lnTo>
                  <a:lnTo>
                    <a:pt x="1125" y="451"/>
                  </a:lnTo>
                  <a:lnTo>
                    <a:pt x="1125" y="447"/>
                  </a:lnTo>
                  <a:lnTo>
                    <a:pt x="1125" y="442"/>
                  </a:lnTo>
                  <a:lnTo>
                    <a:pt x="1125" y="436"/>
                  </a:lnTo>
                  <a:lnTo>
                    <a:pt x="1123" y="433"/>
                  </a:lnTo>
                  <a:lnTo>
                    <a:pt x="1123" y="432"/>
                  </a:lnTo>
                  <a:lnTo>
                    <a:pt x="1122" y="425"/>
                  </a:lnTo>
                  <a:lnTo>
                    <a:pt x="1122" y="424"/>
                  </a:lnTo>
                  <a:lnTo>
                    <a:pt x="1120" y="422"/>
                  </a:lnTo>
                  <a:lnTo>
                    <a:pt x="1117" y="416"/>
                  </a:lnTo>
                  <a:lnTo>
                    <a:pt x="1113" y="412"/>
                  </a:lnTo>
                  <a:lnTo>
                    <a:pt x="1113" y="412"/>
                  </a:lnTo>
                  <a:lnTo>
                    <a:pt x="1111" y="410"/>
                  </a:lnTo>
                  <a:lnTo>
                    <a:pt x="1108" y="409"/>
                  </a:lnTo>
                  <a:lnTo>
                    <a:pt x="1107" y="407"/>
                  </a:lnTo>
                  <a:lnTo>
                    <a:pt x="1102" y="403"/>
                  </a:lnTo>
                  <a:lnTo>
                    <a:pt x="1101" y="403"/>
                  </a:lnTo>
                  <a:lnTo>
                    <a:pt x="1101" y="401"/>
                  </a:lnTo>
                  <a:lnTo>
                    <a:pt x="1101" y="401"/>
                  </a:lnTo>
                  <a:lnTo>
                    <a:pt x="1101" y="398"/>
                  </a:lnTo>
                  <a:lnTo>
                    <a:pt x="1101" y="397"/>
                  </a:lnTo>
                  <a:lnTo>
                    <a:pt x="1101" y="397"/>
                  </a:lnTo>
                  <a:lnTo>
                    <a:pt x="1102" y="395"/>
                  </a:lnTo>
                  <a:lnTo>
                    <a:pt x="1104" y="392"/>
                  </a:lnTo>
                  <a:lnTo>
                    <a:pt x="1105" y="390"/>
                  </a:lnTo>
                  <a:lnTo>
                    <a:pt x="1105" y="389"/>
                  </a:lnTo>
                  <a:lnTo>
                    <a:pt x="1107" y="387"/>
                  </a:lnTo>
                  <a:lnTo>
                    <a:pt x="1108" y="386"/>
                  </a:lnTo>
                  <a:lnTo>
                    <a:pt x="1110" y="384"/>
                  </a:lnTo>
                  <a:lnTo>
                    <a:pt x="1110" y="383"/>
                  </a:lnTo>
                  <a:lnTo>
                    <a:pt x="1108" y="383"/>
                  </a:lnTo>
                  <a:lnTo>
                    <a:pt x="1108" y="381"/>
                  </a:lnTo>
                  <a:lnTo>
                    <a:pt x="1110" y="380"/>
                  </a:lnTo>
                  <a:lnTo>
                    <a:pt x="1110" y="380"/>
                  </a:lnTo>
                  <a:lnTo>
                    <a:pt x="1110" y="377"/>
                  </a:lnTo>
                  <a:lnTo>
                    <a:pt x="1110" y="377"/>
                  </a:lnTo>
                  <a:lnTo>
                    <a:pt x="1111" y="377"/>
                  </a:lnTo>
                  <a:lnTo>
                    <a:pt x="1114" y="380"/>
                  </a:lnTo>
                  <a:lnTo>
                    <a:pt x="1114" y="380"/>
                  </a:lnTo>
                  <a:lnTo>
                    <a:pt x="1114" y="378"/>
                  </a:lnTo>
                  <a:lnTo>
                    <a:pt x="1113" y="377"/>
                  </a:lnTo>
                  <a:lnTo>
                    <a:pt x="1113" y="375"/>
                  </a:lnTo>
                  <a:lnTo>
                    <a:pt x="1114" y="374"/>
                  </a:lnTo>
                  <a:lnTo>
                    <a:pt x="1114" y="374"/>
                  </a:lnTo>
                  <a:lnTo>
                    <a:pt x="1114" y="372"/>
                  </a:lnTo>
                  <a:lnTo>
                    <a:pt x="1114" y="371"/>
                  </a:lnTo>
                  <a:lnTo>
                    <a:pt x="1116" y="368"/>
                  </a:lnTo>
                  <a:lnTo>
                    <a:pt x="1116" y="368"/>
                  </a:lnTo>
                  <a:lnTo>
                    <a:pt x="1113" y="368"/>
                  </a:lnTo>
                  <a:lnTo>
                    <a:pt x="1111" y="366"/>
                  </a:lnTo>
                  <a:lnTo>
                    <a:pt x="1111" y="366"/>
                  </a:lnTo>
                  <a:lnTo>
                    <a:pt x="1113" y="366"/>
                  </a:lnTo>
                  <a:lnTo>
                    <a:pt x="1113" y="365"/>
                  </a:lnTo>
                  <a:lnTo>
                    <a:pt x="1111" y="360"/>
                  </a:lnTo>
                  <a:lnTo>
                    <a:pt x="1111" y="359"/>
                  </a:lnTo>
                  <a:lnTo>
                    <a:pt x="1111" y="357"/>
                  </a:lnTo>
                  <a:lnTo>
                    <a:pt x="1113" y="356"/>
                  </a:lnTo>
                  <a:lnTo>
                    <a:pt x="1113" y="356"/>
                  </a:lnTo>
                  <a:lnTo>
                    <a:pt x="1111" y="356"/>
                  </a:lnTo>
                  <a:lnTo>
                    <a:pt x="1110" y="354"/>
                  </a:lnTo>
                  <a:lnTo>
                    <a:pt x="1110" y="352"/>
                  </a:lnTo>
                  <a:lnTo>
                    <a:pt x="1110" y="352"/>
                  </a:lnTo>
                  <a:lnTo>
                    <a:pt x="1110" y="351"/>
                  </a:lnTo>
                  <a:lnTo>
                    <a:pt x="1111" y="349"/>
                  </a:lnTo>
                  <a:lnTo>
                    <a:pt x="1111" y="349"/>
                  </a:lnTo>
                  <a:lnTo>
                    <a:pt x="1111" y="348"/>
                  </a:lnTo>
                  <a:lnTo>
                    <a:pt x="1108" y="349"/>
                  </a:lnTo>
                  <a:lnTo>
                    <a:pt x="1107" y="348"/>
                  </a:lnTo>
                  <a:lnTo>
                    <a:pt x="1105" y="349"/>
                  </a:lnTo>
                  <a:lnTo>
                    <a:pt x="1105" y="348"/>
                  </a:lnTo>
                  <a:lnTo>
                    <a:pt x="1105" y="348"/>
                  </a:lnTo>
                  <a:lnTo>
                    <a:pt x="1108" y="343"/>
                  </a:lnTo>
                  <a:lnTo>
                    <a:pt x="1108" y="342"/>
                  </a:lnTo>
                  <a:lnTo>
                    <a:pt x="1110" y="340"/>
                  </a:lnTo>
                  <a:lnTo>
                    <a:pt x="1110" y="339"/>
                  </a:lnTo>
                  <a:lnTo>
                    <a:pt x="1110" y="339"/>
                  </a:lnTo>
                  <a:lnTo>
                    <a:pt x="1110" y="334"/>
                  </a:lnTo>
                  <a:lnTo>
                    <a:pt x="1110" y="333"/>
                  </a:lnTo>
                  <a:lnTo>
                    <a:pt x="1111" y="331"/>
                  </a:lnTo>
                  <a:lnTo>
                    <a:pt x="1113" y="330"/>
                  </a:lnTo>
                  <a:lnTo>
                    <a:pt x="1110" y="328"/>
                  </a:lnTo>
                  <a:lnTo>
                    <a:pt x="1110" y="327"/>
                  </a:lnTo>
                  <a:lnTo>
                    <a:pt x="1108" y="325"/>
                  </a:lnTo>
                  <a:lnTo>
                    <a:pt x="1107" y="325"/>
                  </a:lnTo>
                  <a:lnTo>
                    <a:pt x="1107" y="322"/>
                  </a:lnTo>
                  <a:lnTo>
                    <a:pt x="1105" y="321"/>
                  </a:lnTo>
                  <a:lnTo>
                    <a:pt x="1105" y="316"/>
                  </a:lnTo>
                  <a:lnTo>
                    <a:pt x="1105" y="313"/>
                  </a:lnTo>
                  <a:lnTo>
                    <a:pt x="1105" y="311"/>
                  </a:lnTo>
                  <a:lnTo>
                    <a:pt x="1105" y="310"/>
                  </a:lnTo>
                  <a:lnTo>
                    <a:pt x="1105" y="308"/>
                  </a:lnTo>
                  <a:lnTo>
                    <a:pt x="1108" y="307"/>
                  </a:lnTo>
                  <a:lnTo>
                    <a:pt x="1111" y="304"/>
                  </a:lnTo>
                  <a:lnTo>
                    <a:pt x="1114" y="304"/>
                  </a:lnTo>
                  <a:lnTo>
                    <a:pt x="1116" y="304"/>
                  </a:lnTo>
                  <a:lnTo>
                    <a:pt x="1120" y="304"/>
                  </a:lnTo>
                  <a:lnTo>
                    <a:pt x="1123" y="305"/>
                  </a:lnTo>
                  <a:lnTo>
                    <a:pt x="1134" y="310"/>
                  </a:lnTo>
                  <a:lnTo>
                    <a:pt x="1136" y="311"/>
                  </a:lnTo>
                  <a:lnTo>
                    <a:pt x="1134" y="313"/>
                  </a:lnTo>
                  <a:lnTo>
                    <a:pt x="1134" y="313"/>
                  </a:lnTo>
                  <a:lnTo>
                    <a:pt x="1137" y="311"/>
                  </a:lnTo>
                  <a:lnTo>
                    <a:pt x="1139" y="310"/>
                  </a:lnTo>
                  <a:lnTo>
                    <a:pt x="1139" y="310"/>
                  </a:lnTo>
                  <a:lnTo>
                    <a:pt x="1142" y="311"/>
                  </a:lnTo>
                  <a:lnTo>
                    <a:pt x="1143" y="311"/>
                  </a:lnTo>
                  <a:lnTo>
                    <a:pt x="1145" y="313"/>
                  </a:lnTo>
                  <a:lnTo>
                    <a:pt x="1148" y="314"/>
                  </a:lnTo>
                  <a:lnTo>
                    <a:pt x="1148" y="314"/>
                  </a:lnTo>
                  <a:lnTo>
                    <a:pt x="1148" y="313"/>
                  </a:lnTo>
                  <a:lnTo>
                    <a:pt x="1148" y="313"/>
                  </a:lnTo>
                  <a:lnTo>
                    <a:pt x="1151" y="311"/>
                  </a:lnTo>
                  <a:lnTo>
                    <a:pt x="1154" y="310"/>
                  </a:lnTo>
                  <a:lnTo>
                    <a:pt x="1155" y="308"/>
                  </a:lnTo>
                  <a:lnTo>
                    <a:pt x="1157" y="307"/>
                  </a:lnTo>
                  <a:lnTo>
                    <a:pt x="1158" y="305"/>
                  </a:lnTo>
                  <a:lnTo>
                    <a:pt x="1160" y="305"/>
                  </a:lnTo>
                  <a:lnTo>
                    <a:pt x="1160" y="307"/>
                  </a:lnTo>
                  <a:lnTo>
                    <a:pt x="1163" y="308"/>
                  </a:lnTo>
                  <a:lnTo>
                    <a:pt x="1165" y="310"/>
                  </a:lnTo>
                  <a:lnTo>
                    <a:pt x="1166" y="311"/>
                  </a:lnTo>
                  <a:lnTo>
                    <a:pt x="1168" y="313"/>
                  </a:lnTo>
                  <a:lnTo>
                    <a:pt x="1168" y="313"/>
                  </a:lnTo>
                  <a:lnTo>
                    <a:pt x="1169" y="314"/>
                  </a:lnTo>
                  <a:lnTo>
                    <a:pt x="1172" y="314"/>
                  </a:lnTo>
                  <a:lnTo>
                    <a:pt x="1172" y="314"/>
                  </a:lnTo>
                  <a:lnTo>
                    <a:pt x="1172" y="316"/>
                  </a:lnTo>
                  <a:lnTo>
                    <a:pt x="1172" y="316"/>
                  </a:lnTo>
                  <a:lnTo>
                    <a:pt x="1172" y="317"/>
                  </a:lnTo>
                  <a:lnTo>
                    <a:pt x="1172" y="317"/>
                  </a:lnTo>
                  <a:lnTo>
                    <a:pt x="1172" y="319"/>
                  </a:lnTo>
                  <a:lnTo>
                    <a:pt x="1171" y="322"/>
                  </a:lnTo>
                  <a:lnTo>
                    <a:pt x="1172" y="322"/>
                  </a:lnTo>
                  <a:lnTo>
                    <a:pt x="1172" y="322"/>
                  </a:lnTo>
                  <a:lnTo>
                    <a:pt x="1174" y="321"/>
                  </a:lnTo>
                  <a:lnTo>
                    <a:pt x="1174" y="321"/>
                  </a:lnTo>
                  <a:lnTo>
                    <a:pt x="1177" y="321"/>
                  </a:lnTo>
                  <a:lnTo>
                    <a:pt x="1178" y="322"/>
                  </a:lnTo>
                  <a:lnTo>
                    <a:pt x="1178" y="324"/>
                  </a:lnTo>
                  <a:lnTo>
                    <a:pt x="1178" y="325"/>
                  </a:lnTo>
                  <a:lnTo>
                    <a:pt x="1180" y="325"/>
                  </a:lnTo>
                  <a:lnTo>
                    <a:pt x="1180" y="327"/>
                  </a:lnTo>
                  <a:lnTo>
                    <a:pt x="1180" y="327"/>
                  </a:lnTo>
                  <a:lnTo>
                    <a:pt x="1180" y="328"/>
                  </a:lnTo>
                  <a:lnTo>
                    <a:pt x="1177" y="328"/>
                  </a:lnTo>
                  <a:lnTo>
                    <a:pt x="1178" y="330"/>
                  </a:lnTo>
                  <a:lnTo>
                    <a:pt x="1180" y="328"/>
                  </a:lnTo>
                  <a:lnTo>
                    <a:pt x="1181" y="328"/>
                  </a:lnTo>
                  <a:lnTo>
                    <a:pt x="1181" y="327"/>
                  </a:lnTo>
                  <a:lnTo>
                    <a:pt x="1183" y="327"/>
                  </a:lnTo>
                  <a:lnTo>
                    <a:pt x="1184" y="328"/>
                  </a:lnTo>
                  <a:lnTo>
                    <a:pt x="1186" y="328"/>
                  </a:lnTo>
                  <a:lnTo>
                    <a:pt x="1186" y="330"/>
                  </a:lnTo>
                  <a:lnTo>
                    <a:pt x="1184" y="330"/>
                  </a:lnTo>
                  <a:lnTo>
                    <a:pt x="1183" y="331"/>
                  </a:lnTo>
                  <a:lnTo>
                    <a:pt x="1183" y="333"/>
                  </a:lnTo>
                  <a:lnTo>
                    <a:pt x="1183" y="333"/>
                  </a:lnTo>
                  <a:lnTo>
                    <a:pt x="1183" y="333"/>
                  </a:lnTo>
                  <a:lnTo>
                    <a:pt x="1184" y="333"/>
                  </a:lnTo>
                  <a:lnTo>
                    <a:pt x="1184" y="334"/>
                  </a:lnTo>
                  <a:lnTo>
                    <a:pt x="1184" y="334"/>
                  </a:lnTo>
                  <a:lnTo>
                    <a:pt x="1184" y="336"/>
                  </a:lnTo>
                  <a:lnTo>
                    <a:pt x="1186" y="339"/>
                  </a:lnTo>
                  <a:lnTo>
                    <a:pt x="1187" y="340"/>
                  </a:lnTo>
                  <a:lnTo>
                    <a:pt x="1189" y="340"/>
                  </a:lnTo>
                  <a:lnTo>
                    <a:pt x="1190" y="340"/>
                  </a:lnTo>
                  <a:lnTo>
                    <a:pt x="1192" y="340"/>
                  </a:lnTo>
                  <a:lnTo>
                    <a:pt x="1196" y="342"/>
                  </a:lnTo>
                  <a:lnTo>
                    <a:pt x="1198" y="343"/>
                  </a:lnTo>
                  <a:lnTo>
                    <a:pt x="1201" y="342"/>
                  </a:lnTo>
                  <a:lnTo>
                    <a:pt x="1201" y="342"/>
                  </a:lnTo>
                  <a:lnTo>
                    <a:pt x="1203" y="343"/>
                  </a:lnTo>
                  <a:lnTo>
                    <a:pt x="1203" y="343"/>
                  </a:lnTo>
                  <a:lnTo>
                    <a:pt x="1203" y="345"/>
                  </a:lnTo>
                  <a:lnTo>
                    <a:pt x="1203" y="346"/>
                  </a:lnTo>
                  <a:lnTo>
                    <a:pt x="1204" y="346"/>
                  </a:lnTo>
                  <a:lnTo>
                    <a:pt x="1206" y="348"/>
                  </a:lnTo>
                  <a:lnTo>
                    <a:pt x="1206" y="348"/>
                  </a:lnTo>
                  <a:lnTo>
                    <a:pt x="1207" y="346"/>
                  </a:lnTo>
                  <a:lnTo>
                    <a:pt x="1209" y="346"/>
                  </a:lnTo>
                  <a:lnTo>
                    <a:pt x="1209" y="345"/>
                  </a:lnTo>
                  <a:lnTo>
                    <a:pt x="1209" y="343"/>
                  </a:lnTo>
                  <a:lnTo>
                    <a:pt x="1210" y="343"/>
                  </a:lnTo>
                  <a:lnTo>
                    <a:pt x="1210" y="342"/>
                  </a:lnTo>
                  <a:lnTo>
                    <a:pt x="1212" y="343"/>
                  </a:lnTo>
                  <a:lnTo>
                    <a:pt x="1212" y="343"/>
                  </a:lnTo>
                  <a:lnTo>
                    <a:pt x="1212" y="346"/>
                  </a:lnTo>
                  <a:lnTo>
                    <a:pt x="1212" y="346"/>
                  </a:lnTo>
                  <a:lnTo>
                    <a:pt x="1212" y="348"/>
                  </a:lnTo>
                  <a:lnTo>
                    <a:pt x="1212" y="348"/>
                  </a:lnTo>
                  <a:lnTo>
                    <a:pt x="1212" y="349"/>
                  </a:lnTo>
                  <a:lnTo>
                    <a:pt x="1210" y="351"/>
                  </a:lnTo>
                  <a:lnTo>
                    <a:pt x="1210" y="352"/>
                  </a:lnTo>
                  <a:lnTo>
                    <a:pt x="1209" y="356"/>
                  </a:lnTo>
                  <a:lnTo>
                    <a:pt x="1209" y="357"/>
                  </a:lnTo>
                  <a:lnTo>
                    <a:pt x="1209" y="359"/>
                  </a:lnTo>
                  <a:lnTo>
                    <a:pt x="1209" y="360"/>
                  </a:lnTo>
                  <a:lnTo>
                    <a:pt x="1209" y="360"/>
                  </a:lnTo>
                  <a:lnTo>
                    <a:pt x="1209" y="362"/>
                  </a:lnTo>
                  <a:lnTo>
                    <a:pt x="1210" y="363"/>
                  </a:lnTo>
                  <a:lnTo>
                    <a:pt x="1210" y="365"/>
                  </a:lnTo>
                  <a:lnTo>
                    <a:pt x="1210" y="365"/>
                  </a:lnTo>
                  <a:lnTo>
                    <a:pt x="1210" y="366"/>
                  </a:lnTo>
                  <a:lnTo>
                    <a:pt x="1209" y="368"/>
                  </a:lnTo>
                  <a:lnTo>
                    <a:pt x="1207" y="368"/>
                  </a:lnTo>
                  <a:lnTo>
                    <a:pt x="1206" y="369"/>
                  </a:lnTo>
                  <a:lnTo>
                    <a:pt x="1199" y="369"/>
                  </a:lnTo>
                  <a:lnTo>
                    <a:pt x="1196" y="368"/>
                  </a:lnTo>
                  <a:lnTo>
                    <a:pt x="1198" y="369"/>
                  </a:lnTo>
                  <a:lnTo>
                    <a:pt x="1199" y="369"/>
                  </a:lnTo>
                  <a:lnTo>
                    <a:pt x="1201" y="369"/>
                  </a:lnTo>
                  <a:lnTo>
                    <a:pt x="1207" y="371"/>
                  </a:lnTo>
                  <a:lnTo>
                    <a:pt x="1209" y="371"/>
                  </a:lnTo>
                  <a:lnTo>
                    <a:pt x="1209" y="372"/>
                  </a:lnTo>
                  <a:lnTo>
                    <a:pt x="1210" y="374"/>
                  </a:lnTo>
                  <a:lnTo>
                    <a:pt x="1210" y="375"/>
                  </a:lnTo>
                  <a:lnTo>
                    <a:pt x="1210" y="377"/>
                  </a:lnTo>
                  <a:lnTo>
                    <a:pt x="1210" y="378"/>
                  </a:lnTo>
                  <a:lnTo>
                    <a:pt x="1209" y="380"/>
                  </a:lnTo>
                  <a:lnTo>
                    <a:pt x="1209" y="381"/>
                  </a:lnTo>
                  <a:lnTo>
                    <a:pt x="1209" y="384"/>
                  </a:lnTo>
                  <a:lnTo>
                    <a:pt x="1209" y="384"/>
                  </a:lnTo>
                  <a:lnTo>
                    <a:pt x="1212" y="384"/>
                  </a:lnTo>
                  <a:lnTo>
                    <a:pt x="1213" y="386"/>
                  </a:lnTo>
                  <a:lnTo>
                    <a:pt x="1213" y="386"/>
                  </a:lnTo>
                  <a:lnTo>
                    <a:pt x="1212" y="389"/>
                  </a:lnTo>
                  <a:lnTo>
                    <a:pt x="1212" y="389"/>
                  </a:lnTo>
                  <a:lnTo>
                    <a:pt x="1212" y="390"/>
                  </a:lnTo>
                  <a:lnTo>
                    <a:pt x="1212" y="392"/>
                  </a:lnTo>
                  <a:lnTo>
                    <a:pt x="1212" y="392"/>
                  </a:lnTo>
                  <a:lnTo>
                    <a:pt x="1212" y="394"/>
                  </a:lnTo>
                  <a:lnTo>
                    <a:pt x="1212" y="395"/>
                  </a:lnTo>
                  <a:lnTo>
                    <a:pt x="1210" y="397"/>
                  </a:lnTo>
                  <a:lnTo>
                    <a:pt x="1210" y="397"/>
                  </a:lnTo>
                  <a:lnTo>
                    <a:pt x="1209" y="398"/>
                  </a:lnTo>
                  <a:lnTo>
                    <a:pt x="1209" y="397"/>
                  </a:lnTo>
                  <a:lnTo>
                    <a:pt x="1209" y="395"/>
                  </a:lnTo>
                  <a:lnTo>
                    <a:pt x="1207" y="394"/>
                  </a:lnTo>
                  <a:lnTo>
                    <a:pt x="1207" y="395"/>
                  </a:lnTo>
                  <a:lnTo>
                    <a:pt x="1207" y="395"/>
                  </a:lnTo>
                  <a:lnTo>
                    <a:pt x="1207" y="395"/>
                  </a:lnTo>
                  <a:lnTo>
                    <a:pt x="1207" y="397"/>
                  </a:lnTo>
                  <a:lnTo>
                    <a:pt x="1207" y="397"/>
                  </a:lnTo>
                  <a:lnTo>
                    <a:pt x="1206" y="398"/>
                  </a:lnTo>
                  <a:lnTo>
                    <a:pt x="1203" y="398"/>
                  </a:lnTo>
                  <a:lnTo>
                    <a:pt x="1203" y="398"/>
                  </a:lnTo>
                  <a:lnTo>
                    <a:pt x="1204" y="400"/>
                  </a:lnTo>
                  <a:lnTo>
                    <a:pt x="1207" y="400"/>
                  </a:lnTo>
                  <a:lnTo>
                    <a:pt x="1207" y="401"/>
                  </a:lnTo>
                  <a:lnTo>
                    <a:pt x="1209" y="400"/>
                  </a:lnTo>
                  <a:lnTo>
                    <a:pt x="1213" y="397"/>
                  </a:lnTo>
                  <a:lnTo>
                    <a:pt x="1215" y="397"/>
                  </a:lnTo>
                  <a:lnTo>
                    <a:pt x="1215" y="395"/>
                  </a:lnTo>
                  <a:lnTo>
                    <a:pt x="1216" y="395"/>
                  </a:lnTo>
                  <a:lnTo>
                    <a:pt x="1218" y="395"/>
                  </a:lnTo>
                  <a:lnTo>
                    <a:pt x="1221" y="395"/>
                  </a:lnTo>
                  <a:lnTo>
                    <a:pt x="1222" y="395"/>
                  </a:lnTo>
                  <a:lnTo>
                    <a:pt x="1222" y="397"/>
                  </a:lnTo>
                  <a:lnTo>
                    <a:pt x="1224" y="397"/>
                  </a:lnTo>
                  <a:lnTo>
                    <a:pt x="1224" y="398"/>
                  </a:lnTo>
                  <a:lnTo>
                    <a:pt x="1225" y="400"/>
                  </a:lnTo>
                  <a:lnTo>
                    <a:pt x="1225" y="403"/>
                  </a:lnTo>
                  <a:lnTo>
                    <a:pt x="1227" y="404"/>
                  </a:lnTo>
                  <a:lnTo>
                    <a:pt x="1227" y="404"/>
                  </a:lnTo>
                  <a:lnTo>
                    <a:pt x="1227" y="406"/>
                  </a:lnTo>
                  <a:lnTo>
                    <a:pt x="1227" y="407"/>
                  </a:lnTo>
                  <a:lnTo>
                    <a:pt x="1225" y="412"/>
                  </a:lnTo>
                  <a:lnTo>
                    <a:pt x="1225" y="413"/>
                  </a:lnTo>
                  <a:lnTo>
                    <a:pt x="1224" y="415"/>
                  </a:lnTo>
                  <a:lnTo>
                    <a:pt x="1222" y="416"/>
                  </a:lnTo>
                  <a:lnTo>
                    <a:pt x="1219" y="416"/>
                  </a:lnTo>
                  <a:lnTo>
                    <a:pt x="1218" y="418"/>
                  </a:lnTo>
                  <a:lnTo>
                    <a:pt x="1216" y="418"/>
                  </a:lnTo>
                  <a:lnTo>
                    <a:pt x="1216" y="419"/>
                  </a:lnTo>
                  <a:lnTo>
                    <a:pt x="1219" y="418"/>
                  </a:lnTo>
                  <a:lnTo>
                    <a:pt x="1224" y="416"/>
                  </a:lnTo>
                  <a:lnTo>
                    <a:pt x="1224" y="415"/>
                  </a:lnTo>
                  <a:lnTo>
                    <a:pt x="1225" y="415"/>
                  </a:lnTo>
                  <a:lnTo>
                    <a:pt x="1225" y="412"/>
                  </a:lnTo>
                  <a:lnTo>
                    <a:pt x="1227" y="407"/>
                  </a:lnTo>
                  <a:lnTo>
                    <a:pt x="1228" y="406"/>
                  </a:lnTo>
                  <a:lnTo>
                    <a:pt x="1230" y="406"/>
                  </a:lnTo>
                  <a:lnTo>
                    <a:pt x="1230" y="406"/>
                  </a:lnTo>
                  <a:lnTo>
                    <a:pt x="1231" y="409"/>
                  </a:lnTo>
                  <a:lnTo>
                    <a:pt x="1231" y="410"/>
                  </a:lnTo>
                  <a:lnTo>
                    <a:pt x="1231" y="410"/>
                  </a:lnTo>
                  <a:lnTo>
                    <a:pt x="1228" y="413"/>
                  </a:lnTo>
                  <a:lnTo>
                    <a:pt x="1230" y="413"/>
                  </a:lnTo>
                  <a:lnTo>
                    <a:pt x="1231" y="410"/>
                  </a:lnTo>
                  <a:lnTo>
                    <a:pt x="1231" y="409"/>
                  </a:lnTo>
                  <a:lnTo>
                    <a:pt x="1231" y="409"/>
                  </a:lnTo>
                  <a:lnTo>
                    <a:pt x="1233" y="407"/>
                  </a:lnTo>
                  <a:lnTo>
                    <a:pt x="1233" y="407"/>
                  </a:lnTo>
                  <a:lnTo>
                    <a:pt x="1233" y="410"/>
                  </a:lnTo>
                  <a:lnTo>
                    <a:pt x="1233" y="413"/>
                  </a:lnTo>
                  <a:lnTo>
                    <a:pt x="1233" y="415"/>
                  </a:lnTo>
                  <a:lnTo>
                    <a:pt x="1233" y="416"/>
                  </a:lnTo>
                  <a:lnTo>
                    <a:pt x="1233" y="416"/>
                  </a:lnTo>
                  <a:lnTo>
                    <a:pt x="1234" y="415"/>
                  </a:lnTo>
                  <a:lnTo>
                    <a:pt x="1234" y="413"/>
                  </a:lnTo>
                  <a:lnTo>
                    <a:pt x="1234" y="412"/>
                  </a:lnTo>
                  <a:lnTo>
                    <a:pt x="1234" y="412"/>
                  </a:lnTo>
                  <a:lnTo>
                    <a:pt x="1237" y="410"/>
                  </a:lnTo>
                  <a:lnTo>
                    <a:pt x="1240" y="409"/>
                  </a:lnTo>
                  <a:lnTo>
                    <a:pt x="1242" y="407"/>
                  </a:lnTo>
                  <a:lnTo>
                    <a:pt x="1244" y="406"/>
                  </a:lnTo>
                  <a:lnTo>
                    <a:pt x="1245" y="406"/>
                  </a:lnTo>
                  <a:lnTo>
                    <a:pt x="1247" y="404"/>
                  </a:lnTo>
                  <a:lnTo>
                    <a:pt x="1247" y="401"/>
                  </a:lnTo>
                  <a:lnTo>
                    <a:pt x="1248" y="400"/>
                  </a:lnTo>
                  <a:lnTo>
                    <a:pt x="1248" y="400"/>
                  </a:lnTo>
                  <a:lnTo>
                    <a:pt x="1250" y="398"/>
                  </a:lnTo>
                  <a:lnTo>
                    <a:pt x="1251" y="398"/>
                  </a:lnTo>
                  <a:lnTo>
                    <a:pt x="1251" y="398"/>
                  </a:lnTo>
                  <a:lnTo>
                    <a:pt x="1253" y="400"/>
                  </a:lnTo>
                  <a:lnTo>
                    <a:pt x="1253" y="401"/>
                  </a:lnTo>
                  <a:lnTo>
                    <a:pt x="1254" y="403"/>
                  </a:lnTo>
                  <a:lnTo>
                    <a:pt x="1254" y="403"/>
                  </a:lnTo>
                  <a:lnTo>
                    <a:pt x="1254" y="407"/>
                  </a:lnTo>
                  <a:lnTo>
                    <a:pt x="1254" y="407"/>
                  </a:lnTo>
                  <a:lnTo>
                    <a:pt x="1254" y="404"/>
                  </a:lnTo>
                  <a:lnTo>
                    <a:pt x="1256" y="403"/>
                  </a:lnTo>
                  <a:lnTo>
                    <a:pt x="1256" y="403"/>
                  </a:lnTo>
                  <a:lnTo>
                    <a:pt x="1254" y="401"/>
                  </a:lnTo>
                  <a:lnTo>
                    <a:pt x="1254" y="400"/>
                  </a:lnTo>
                  <a:lnTo>
                    <a:pt x="1254" y="398"/>
                  </a:lnTo>
                  <a:lnTo>
                    <a:pt x="1254" y="398"/>
                  </a:lnTo>
                  <a:lnTo>
                    <a:pt x="1254" y="397"/>
                  </a:lnTo>
                  <a:lnTo>
                    <a:pt x="1256" y="397"/>
                  </a:lnTo>
                  <a:lnTo>
                    <a:pt x="1256" y="397"/>
                  </a:lnTo>
                  <a:lnTo>
                    <a:pt x="1256" y="395"/>
                  </a:lnTo>
                  <a:lnTo>
                    <a:pt x="1256" y="395"/>
                  </a:lnTo>
                  <a:lnTo>
                    <a:pt x="1256" y="394"/>
                  </a:lnTo>
                  <a:lnTo>
                    <a:pt x="1257" y="394"/>
                  </a:lnTo>
                  <a:lnTo>
                    <a:pt x="1257" y="394"/>
                  </a:lnTo>
                  <a:lnTo>
                    <a:pt x="1257" y="394"/>
                  </a:lnTo>
                  <a:lnTo>
                    <a:pt x="1257" y="392"/>
                  </a:lnTo>
                  <a:lnTo>
                    <a:pt x="1257" y="392"/>
                  </a:lnTo>
                  <a:lnTo>
                    <a:pt x="1260" y="394"/>
                  </a:lnTo>
                  <a:lnTo>
                    <a:pt x="1260" y="392"/>
                  </a:lnTo>
                  <a:lnTo>
                    <a:pt x="1262" y="392"/>
                  </a:lnTo>
                  <a:lnTo>
                    <a:pt x="1262" y="392"/>
                  </a:lnTo>
                  <a:lnTo>
                    <a:pt x="1260" y="390"/>
                  </a:lnTo>
                  <a:lnTo>
                    <a:pt x="1259" y="390"/>
                  </a:lnTo>
                  <a:lnTo>
                    <a:pt x="1259" y="390"/>
                  </a:lnTo>
                  <a:lnTo>
                    <a:pt x="1259" y="389"/>
                  </a:lnTo>
                  <a:lnTo>
                    <a:pt x="1257" y="387"/>
                  </a:lnTo>
                  <a:lnTo>
                    <a:pt x="1257" y="387"/>
                  </a:lnTo>
                  <a:lnTo>
                    <a:pt x="1259" y="387"/>
                  </a:lnTo>
                  <a:lnTo>
                    <a:pt x="1259" y="387"/>
                  </a:lnTo>
                  <a:lnTo>
                    <a:pt x="1259" y="387"/>
                  </a:lnTo>
                  <a:lnTo>
                    <a:pt x="1260" y="386"/>
                  </a:lnTo>
                  <a:lnTo>
                    <a:pt x="1260" y="384"/>
                  </a:lnTo>
                  <a:lnTo>
                    <a:pt x="1262" y="386"/>
                  </a:lnTo>
                  <a:lnTo>
                    <a:pt x="1262" y="386"/>
                  </a:lnTo>
                  <a:lnTo>
                    <a:pt x="1260" y="383"/>
                  </a:lnTo>
                  <a:lnTo>
                    <a:pt x="1260" y="381"/>
                  </a:lnTo>
                  <a:lnTo>
                    <a:pt x="1262" y="381"/>
                  </a:lnTo>
                  <a:lnTo>
                    <a:pt x="1263" y="381"/>
                  </a:lnTo>
                  <a:lnTo>
                    <a:pt x="1265" y="384"/>
                  </a:lnTo>
                  <a:lnTo>
                    <a:pt x="1266" y="384"/>
                  </a:lnTo>
                  <a:lnTo>
                    <a:pt x="1265" y="383"/>
                  </a:lnTo>
                  <a:lnTo>
                    <a:pt x="1265" y="381"/>
                  </a:lnTo>
                  <a:lnTo>
                    <a:pt x="1263" y="381"/>
                  </a:lnTo>
                  <a:lnTo>
                    <a:pt x="1262" y="381"/>
                  </a:lnTo>
                  <a:lnTo>
                    <a:pt x="1262" y="380"/>
                  </a:lnTo>
                  <a:lnTo>
                    <a:pt x="1260" y="378"/>
                  </a:lnTo>
                  <a:lnTo>
                    <a:pt x="1260" y="377"/>
                  </a:lnTo>
                  <a:lnTo>
                    <a:pt x="1260" y="377"/>
                  </a:lnTo>
                  <a:lnTo>
                    <a:pt x="1262" y="374"/>
                  </a:lnTo>
                  <a:lnTo>
                    <a:pt x="1262" y="374"/>
                  </a:lnTo>
                  <a:lnTo>
                    <a:pt x="1262" y="374"/>
                  </a:lnTo>
                  <a:lnTo>
                    <a:pt x="1263" y="374"/>
                  </a:lnTo>
                  <a:lnTo>
                    <a:pt x="1263" y="374"/>
                  </a:lnTo>
                  <a:lnTo>
                    <a:pt x="1266" y="375"/>
                  </a:lnTo>
                  <a:lnTo>
                    <a:pt x="1266" y="375"/>
                  </a:lnTo>
                  <a:lnTo>
                    <a:pt x="1265" y="374"/>
                  </a:lnTo>
                  <a:lnTo>
                    <a:pt x="1265" y="374"/>
                  </a:lnTo>
                  <a:lnTo>
                    <a:pt x="1265" y="372"/>
                  </a:lnTo>
                  <a:lnTo>
                    <a:pt x="1265" y="371"/>
                  </a:lnTo>
                  <a:lnTo>
                    <a:pt x="1265" y="369"/>
                  </a:lnTo>
                  <a:lnTo>
                    <a:pt x="1265" y="368"/>
                  </a:lnTo>
                  <a:lnTo>
                    <a:pt x="1268" y="363"/>
                  </a:lnTo>
                  <a:lnTo>
                    <a:pt x="1268" y="362"/>
                  </a:lnTo>
                  <a:lnTo>
                    <a:pt x="1268" y="362"/>
                  </a:lnTo>
                  <a:lnTo>
                    <a:pt x="1268" y="360"/>
                  </a:lnTo>
                  <a:lnTo>
                    <a:pt x="1269" y="360"/>
                  </a:lnTo>
                  <a:lnTo>
                    <a:pt x="1272" y="362"/>
                  </a:lnTo>
                  <a:lnTo>
                    <a:pt x="1274" y="363"/>
                  </a:lnTo>
                  <a:lnTo>
                    <a:pt x="1274" y="365"/>
                  </a:lnTo>
                  <a:lnTo>
                    <a:pt x="1272" y="366"/>
                  </a:lnTo>
                  <a:lnTo>
                    <a:pt x="1269" y="368"/>
                  </a:lnTo>
                  <a:lnTo>
                    <a:pt x="1269" y="369"/>
                  </a:lnTo>
                  <a:lnTo>
                    <a:pt x="1269" y="369"/>
                  </a:lnTo>
                  <a:lnTo>
                    <a:pt x="1272" y="368"/>
                  </a:lnTo>
                  <a:lnTo>
                    <a:pt x="1274" y="368"/>
                  </a:lnTo>
                  <a:lnTo>
                    <a:pt x="1275" y="368"/>
                  </a:lnTo>
                  <a:lnTo>
                    <a:pt x="1277" y="369"/>
                  </a:lnTo>
                  <a:lnTo>
                    <a:pt x="1277" y="372"/>
                  </a:lnTo>
                  <a:lnTo>
                    <a:pt x="1275" y="375"/>
                  </a:lnTo>
                  <a:lnTo>
                    <a:pt x="1277" y="374"/>
                  </a:lnTo>
                  <a:lnTo>
                    <a:pt x="1278" y="374"/>
                  </a:lnTo>
                  <a:lnTo>
                    <a:pt x="1278" y="375"/>
                  </a:lnTo>
                  <a:lnTo>
                    <a:pt x="1278" y="377"/>
                  </a:lnTo>
                  <a:lnTo>
                    <a:pt x="1280" y="378"/>
                  </a:lnTo>
                  <a:lnTo>
                    <a:pt x="1280" y="380"/>
                  </a:lnTo>
                  <a:lnTo>
                    <a:pt x="1282" y="381"/>
                  </a:lnTo>
                  <a:lnTo>
                    <a:pt x="1280" y="383"/>
                  </a:lnTo>
                  <a:lnTo>
                    <a:pt x="1278" y="383"/>
                  </a:lnTo>
                  <a:lnTo>
                    <a:pt x="1280" y="384"/>
                  </a:lnTo>
                  <a:lnTo>
                    <a:pt x="1282" y="384"/>
                  </a:lnTo>
                  <a:lnTo>
                    <a:pt x="1282" y="386"/>
                  </a:lnTo>
                  <a:lnTo>
                    <a:pt x="1282" y="386"/>
                  </a:lnTo>
                  <a:lnTo>
                    <a:pt x="1282" y="386"/>
                  </a:lnTo>
                  <a:lnTo>
                    <a:pt x="1283" y="384"/>
                  </a:lnTo>
                  <a:lnTo>
                    <a:pt x="1285" y="384"/>
                  </a:lnTo>
                  <a:lnTo>
                    <a:pt x="1286" y="389"/>
                  </a:lnTo>
                  <a:lnTo>
                    <a:pt x="1285" y="390"/>
                  </a:lnTo>
                  <a:lnTo>
                    <a:pt x="1283" y="390"/>
                  </a:lnTo>
                  <a:lnTo>
                    <a:pt x="1282" y="392"/>
                  </a:lnTo>
                  <a:lnTo>
                    <a:pt x="1280" y="392"/>
                  </a:lnTo>
                  <a:lnTo>
                    <a:pt x="1278" y="392"/>
                  </a:lnTo>
                  <a:lnTo>
                    <a:pt x="1280" y="392"/>
                  </a:lnTo>
                  <a:lnTo>
                    <a:pt x="1282" y="392"/>
                  </a:lnTo>
                  <a:lnTo>
                    <a:pt x="1285" y="392"/>
                  </a:lnTo>
                  <a:lnTo>
                    <a:pt x="1286" y="390"/>
                  </a:lnTo>
                  <a:lnTo>
                    <a:pt x="1288" y="390"/>
                  </a:lnTo>
                  <a:lnTo>
                    <a:pt x="1288" y="392"/>
                  </a:lnTo>
                  <a:lnTo>
                    <a:pt x="1288" y="392"/>
                  </a:lnTo>
                  <a:lnTo>
                    <a:pt x="1288" y="392"/>
                  </a:lnTo>
                  <a:lnTo>
                    <a:pt x="1288" y="392"/>
                  </a:lnTo>
                  <a:lnTo>
                    <a:pt x="1288" y="394"/>
                  </a:lnTo>
                  <a:lnTo>
                    <a:pt x="1288" y="395"/>
                  </a:lnTo>
                  <a:lnTo>
                    <a:pt x="1288" y="395"/>
                  </a:lnTo>
                  <a:lnTo>
                    <a:pt x="1288" y="397"/>
                  </a:lnTo>
                  <a:lnTo>
                    <a:pt x="1289" y="397"/>
                  </a:lnTo>
                  <a:lnTo>
                    <a:pt x="1291" y="397"/>
                  </a:lnTo>
                  <a:lnTo>
                    <a:pt x="1291" y="397"/>
                  </a:lnTo>
                  <a:lnTo>
                    <a:pt x="1292" y="398"/>
                  </a:lnTo>
                  <a:lnTo>
                    <a:pt x="1292" y="401"/>
                  </a:lnTo>
                  <a:lnTo>
                    <a:pt x="1289" y="404"/>
                  </a:lnTo>
                  <a:lnTo>
                    <a:pt x="1288" y="404"/>
                  </a:lnTo>
                  <a:lnTo>
                    <a:pt x="1286" y="406"/>
                  </a:lnTo>
                  <a:lnTo>
                    <a:pt x="1286" y="407"/>
                  </a:lnTo>
                  <a:lnTo>
                    <a:pt x="1285" y="409"/>
                  </a:lnTo>
                  <a:lnTo>
                    <a:pt x="1285" y="409"/>
                  </a:lnTo>
                  <a:lnTo>
                    <a:pt x="1288" y="406"/>
                  </a:lnTo>
                  <a:lnTo>
                    <a:pt x="1288" y="406"/>
                  </a:lnTo>
                  <a:lnTo>
                    <a:pt x="1289" y="406"/>
                  </a:lnTo>
                  <a:lnTo>
                    <a:pt x="1289" y="406"/>
                  </a:lnTo>
                  <a:lnTo>
                    <a:pt x="1289" y="407"/>
                  </a:lnTo>
                  <a:lnTo>
                    <a:pt x="1291" y="407"/>
                  </a:lnTo>
                  <a:lnTo>
                    <a:pt x="1292" y="406"/>
                  </a:lnTo>
                  <a:lnTo>
                    <a:pt x="1294" y="406"/>
                  </a:lnTo>
                  <a:lnTo>
                    <a:pt x="1295" y="406"/>
                  </a:lnTo>
                  <a:lnTo>
                    <a:pt x="1295" y="406"/>
                  </a:lnTo>
                  <a:lnTo>
                    <a:pt x="1295" y="409"/>
                  </a:lnTo>
                  <a:lnTo>
                    <a:pt x="1294" y="412"/>
                  </a:lnTo>
                  <a:lnTo>
                    <a:pt x="1291" y="413"/>
                  </a:lnTo>
                  <a:lnTo>
                    <a:pt x="1289" y="415"/>
                  </a:lnTo>
                  <a:lnTo>
                    <a:pt x="1288" y="416"/>
                  </a:lnTo>
                  <a:lnTo>
                    <a:pt x="1288" y="416"/>
                  </a:lnTo>
                  <a:lnTo>
                    <a:pt x="1291" y="415"/>
                  </a:lnTo>
                  <a:lnTo>
                    <a:pt x="1294" y="413"/>
                  </a:lnTo>
                  <a:lnTo>
                    <a:pt x="1295" y="413"/>
                  </a:lnTo>
                  <a:lnTo>
                    <a:pt x="1297" y="413"/>
                  </a:lnTo>
                  <a:lnTo>
                    <a:pt x="1300" y="418"/>
                  </a:lnTo>
                  <a:lnTo>
                    <a:pt x="1301" y="418"/>
                  </a:lnTo>
                  <a:lnTo>
                    <a:pt x="1301" y="418"/>
                  </a:lnTo>
                  <a:lnTo>
                    <a:pt x="1304" y="419"/>
                  </a:lnTo>
                  <a:lnTo>
                    <a:pt x="1304" y="419"/>
                  </a:lnTo>
                  <a:lnTo>
                    <a:pt x="1304" y="421"/>
                  </a:lnTo>
                  <a:lnTo>
                    <a:pt x="1304" y="421"/>
                  </a:lnTo>
                  <a:lnTo>
                    <a:pt x="1303" y="422"/>
                  </a:lnTo>
                  <a:lnTo>
                    <a:pt x="1304" y="424"/>
                  </a:lnTo>
                  <a:lnTo>
                    <a:pt x="1304" y="425"/>
                  </a:lnTo>
                  <a:lnTo>
                    <a:pt x="1303" y="427"/>
                  </a:lnTo>
                  <a:lnTo>
                    <a:pt x="1301" y="427"/>
                  </a:lnTo>
                  <a:lnTo>
                    <a:pt x="1300" y="427"/>
                  </a:lnTo>
                  <a:lnTo>
                    <a:pt x="1300" y="428"/>
                  </a:lnTo>
                  <a:lnTo>
                    <a:pt x="1298" y="428"/>
                  </a:lnTo>
                  <a:lnTo>
                    <a:pt x="1297" y="428"/>
                  </a:lnTo>
                  <a:lnTo>
                    <a:pt x="1298" y="428"/>
                  </a:lnTo>
                  <a:lnTo>
                    <a:pt x="1298" y="430"/>
                  </a:lnTo>
                  <a:lnTo>
                    <a:pt x="1300" y="430"/>
                  </a:lnTo>
                  <a:lnTo>
                    <a:pt x="1301" y="428"/>
                  </a:lnTo>
                  <a:lnTo>
                    <a:pt x="1303" y="428"/>
                  </a:lnTo>
                  <a:lnTo>
                    <a:pt x="1304" y="430"/>
                  </a:lnTo>
                  <a:lnTo>
                    <a:pt x="1304" y="432"/>
                  </a:lnTo>
                  <a:lnTo>
                    <a:pt x="1304" y="432"/>
                  </a:lnTo>
                  <a:lnTo>
                    <a:pt x="1304" y="432"/>
                  </a:lnTo>
                  <a:lnTo>
                    <a:pt x="1304" y="433"/>
                  </a:lnTo>
                  <a:lnTo>
                    <a:pt x="1303" y="435"/>
                  </a:lnTo>
                  <a:lnTo>
                    <a:pt x="1304" y="435"/>
                  </a:lnTo>
                  <a:lnTo>
                    <a:pt x="1304" y="435"/>
                  </a:lnTo>
                  <a:lnTo>
                    <a:pt x="1306" y="435"/>
                  </a:lnTo>
                  <a:lnTo>
                    <a:pt x="1307" y="435"/>
                  </a:lnTo>
                  <a:lnTo>
                    <a:pt x="1307" y="436"/>
                  </a:lnTo>
                  <a:lnTo>
                    <a:pt x="1312" y="439"/>
                  </a:lnTo>
                  <a:lnTo>
                    <a:pt x="1312" y="441"/>
                  </a:lnTo>
                  <a:lnTo>
                    <a:pt x="1310" y="442"/>
                  </a:lnTo>
                  <a:lnTo>
                    <a:pt x="1310" y="445"/>
                  </a:lnTo>
                  <a:lnTo>
                    <a:pt x="1310" y="447"/>
                  </a:lnTo>
                  <a:lnTo>
                    <a:pt x="1309" y="447"/>
                  </a:lnTo>
                  <a:lnTo>
                    <a:pt x="1303" y="447"/>
                  </a:lnTo>
                  <a:lnTo>
                    <a:pt x="1298" y="445"/>
                  </a:lnTo>
                  <a:lnTo>
                    <a:pt x="1298" y="444"/>
                  </a:lnTo>
                  <a:lnTo>
                    <a:pt x="1300" y="444"/>
                  </a:lnTo>
                  <a:lnTo>
                    <a:pt x="1298" y="444"/>
                  </a:lnTo>
                  <a:lnTo>
                    <a:pt x="1298" y="444"/>
                  </a:lnTo>
                  <a:lnTo>
                    <a:pt x="1297" y="444"/>
                  </a:lnTo>
                  <a:lnTo>
                    <a:pt x="1298" y="445"/>
                  </a:lnTo>
                  <a:lnTo>
                    <a:pt x="1301" y="447"/>
                  </a:lnTo>
                  <a:lnTo>
                    <a:pt x="1303" y="448"/>
                  </a:lnTo>
                  <a:lnTo>
                    <a:pt x="1304" y="448"/>
                  </a:lnTo>
                  <a:lnTo>
                    <a:pt x="1306" y="450"/>
                  </a:lnTo>
                  <a:lnTo>
                    <a:pt x="1306" y="450"/>
                  </a:lnTo>
                  <a:lnTo>
                    <a:pt x="1306" y="450"/>
                  </a:lnTo>
                  <a:lnTo>
                    <a:pt x="1304" y="451"/>
                  </a:lnTo>
                  <a:lnTo>
                    <a:pt x="1303" y="451"/>
                  </a:lnTo>
                  <a:lnTo>
                    <a:pt x="1304" y="453"/>
                  </a:lnTo>
                  <a:lnTo>
                    <a:pt x="1307" y="453"/>
                  </a:lnTo>
                  <a:lnTo>
                    <a:pt x="1309" y="453"/>
                  </a:lnTo>
                  <a:lnTo>
                    <a:pt x="1310" y="454"/>
                  </a:lnTo>
                  <a:lnTo>
                    <a:pt x="1309" y="454"/>
                  </a:lnTo>
                  <a:lnTo>
                    <a:pt x="1307" y="456"/>
                  </a:lnTo>
                  <a:lnTo>
                    <a:pt x="1307" y="457"/>
                  </a:lnTo>
                  <a:lnTo>
                    <a:pt x="1309" y="457"/>
                  </a:lnTo>
                  <a:lnTo>
                    <a:pt x="1310" y="457"/>
                  </a:lnTo>
                  <a:lnTo>
                    <a:pt x="1310" y="457"/>
                  </a:lnTo>
                  <a:lnTo>
                    <a:pt x="1312" y="460"/>
                  </a:lnTo>
                  <a:lnTo>
                    <a:pt x="1312" y="460"/>
                  </a:lnTo>
                  <a:lnTo>
                    <a:pt x="1310" y="462"/>
                  </a:lnTo>
                  <a:lnTo>
                    <a:pt x="1310" y="462"/>
                  </a:lnTo>
                  <a:lnTo>
                    <a:pt x="1310" y="462"/>
                  </a:lnTo>
                  <a:lnTo>
                    <a:pt x="1313" y="463"/>
                  </a:lnTo>
                  <a:lnTo>
                    <a:pt x="1313" y="463"/>
                  </a:lnTo>
                  <a:lnTo>
                    <a:pt x="1313" y="463"/>
                  </a:lnTo>
                  <a:lnTo>
                    <a:pt x="1315" y="465"/>
                  </a:lnTo>
                  <a:lnTo>
                    <a:pt x="1315" y="465"/>
                  </a:lnTo>
                  <a:lnTo>
                    <a:pt x="1316" y="463"/>
                  </a:lnTo>
                  <a:lnTo>
                    <a:pt x="1318" y="462"/>
                  </a:lnTo>
                  <a:lnTo>
                    <a:pt x="1318" y="463"/>
                  </a:lnTo>
                  <a:lnTo>
                    <a:pt x="1318" y="463"/>
                  </a:lnTo>
                  <a:lnTo>
                    <a:pt x="1319" y="465"/>
                  </a:lnTo>
                  <a:lnTo>
                    <a:pt x="1321" y="467"/>
                  </a:lnTo>
                  <a:lnTo>
                    <a:pt x="1321" y="468"/>
                  </a:lnTo>
                  <a:lnTo>
                    <a:pt x="1323" y="467"/>
                  </a:lnTo>
                  <a:lnTo>
                    <a:pt x="1323" y="467"/>
                  </a:lnTo>
                  <a:lnTo>
                    <a:pt x="1324" y="467"/>
                  </a:lnTo>
                  <a:lnTo>
                    <a:pt x="1323" y="468"/>
                  </a:lnTo>
                  <a:lnTo>
                    <a:pt x="1323" y="470"/>
                  </a:lnTo>
                  <a:lnTo>
                    <a:pt x="1324" y="470"/>
                  </a:lnTo>
                  <a:lnTo>
                    <a:pt x="1324" y="471"/>
                  </a:lnTo>
                  <a:lnTo>
                    <a:pt x="1326" y="473"/>
                  </a:lnTo>
                  <a:lnTo>
                    <a:pt x="1326" y="474"/>
                  </a:lnTo>
                  <a:lnTo>
                    <a:pt x="1323" y="476"/>
                  </a:lnTo>
                  <a:lnTo>
                    <a:pt x="1323" y="479"/>
                  </a:lnTo>
                  <a:lnTo>
                    <a:pt x="1323" y="479"/>
                  </a:lnTo>
                  <a:lnTo>
                    <a:pt x="1321" y="480"/>
                  </a:lnTo>
                  <a:lnTo>
                    <a:pt x="1319" y="482"/>
                  </a:lnTo>
                  <a:lnTo>
                    <a:pt x="1321" y="482"/>
                  </a:lnTo>
                  <a:lnTo>
                    <a:pt x="1324" y="479"/>
                  </a:lnTo>
                  <a:lnTo>
                    <a:pt x="1326" y="479"/>
                  </a:lnTo>
                  <a:lnTo>
                    <a:pt x="1329" y="477"/>
                  </a:lnTo>
                  <a:lnTo>
                    <a:pt x="1330" y="477"/>
                  </a:lnTo>
                  <a:lnTo>
                    <a:pt x="1330" y="477"/>
                  </a:lnTo>
                  <a:lnTo>
                    <a:pt x="1332" y="477"/>
                  </a:lnTo>
                  <a:lnTo>
                    <a:pt x="1332" y="479"/>
                  </a:lnTo>
                  <a:lnTo>
                    <a:pt x="1333" y="480"/>
                  </a:lnTo>
                  <a:lnTo>
                    <a:pt x="1333" y="479"/>
                  </a:lnTo>
                  <a:lnTo>
                    <a:pt x="1335" y="480"/>
                  </a:lnTo>
                  <a:lnTo>
                    <a:pt x="1335" y="480"/>
                  </a:lnTo>
                  <a:lnTo>
                    <a:pt x="1330" y="485"/>
                  </a:lnTo>
                  <a:lnTo>
                    <a:pt x="1330" y="486"/>
                  </a:lnTo>
                  <a:lnTo>
                    <a:pt x="1330" y="488"/>
                  </a:lnTo>
                  <a:lnTo>
                    <a:pt x="1330" y="486"/>
                  </a:lnTo>
                  <a:lnTo>
                    <a:pt x="1335" y="482"/>
                  </a:lnTo>
                  <a:lnTo>
                    <a:pt x="1335" y="482"/>
                  </a:lnTo>
                  <a:lnTo>
                    <a:pt x="1336" y="480"/>
                  </a:lnTo>
                  <a:lnTo>
                    <a:pt x="1336" y="479"/>
                  </a:lnTo>
                  <a:lnTo>
                    <a:pt x="1339" y="480"/>
                  </a:lnTo>
                  <a:lnTo>
                    <a:pt x="1339" y="480"/>
                  </a:lnTo>
                  <a:lnTo>
                    <a:pt x="1341" y="482"/>
                  </a:lnTo>
                  <a:lnTo>
                    <a:pt x="1341" y="485"/>
                  </a:lnTo>
                  <a:lnTo>
                    <a:pt x="1342" y="486"/>
                  </a:lnTo>
                  <a:lnTo>
                    <a:pt x="1347" y="488"/>
                  </a:lnTo>
                  <a:lnTo>
                    <a:pt x="1347" y="488"/>
                  </a:lnTo>
                  <a:lnTo>
                    <a:pt x="1350" y="488"/>
                  </a:lnTo>
                  <a:lnTo>
                    <a:pt x="1350" y="486"/>
                  </a:lnTo>
                  <a:lnTo>
                    <a:pt x="1351" y="486"/>
                  </a:lnTo>
                  <a:lnTo>
                    <a:pt x="1353" y="486"/>
                  </a:lnTo>
                  <a:lnTo>
                    <a:pt x="1353" y="488"/>
                  </a:lnTo>
                  <a:lnTo>
                    <a:pt x="1354" y="489"/>
                  </a:lnTo>
                  <a:lnTo>
                    <a:pt x="1356" y="491"/>
                  </a:lnTo>
                  <a:lnTo>
                    <a:pt x="1357" y="491"/>
                  </a:lnTo>
                  <a:lnTo>
                    <a:pt x="1359" y="491"/>
                  </a:lnTo>
                  <a:lnTo>
                    <a:pt x="1359" y="492"/>
                  </a:lnTo>
                  <a:lnTo>
                    <a:pt x="1359" y="492"/>
                  </a:lnTo>
                  <a:lnTo>
                    <a:pt x="1359" y="494"/>
                  </a:lnTo>
                  <a:lnTo>
                    <a:pt x="1357" y="495"/>
                  </a:lnTo>
                  <a:lnTo>
                    <a:pt x="1356" y="497"/>
                  </a:lnTo>
                  <a:lnTo>
                    <a:pt x="1353" y="497"/>
                  </a:lnTo>
                  <a:lnTo>
                    <a:pt x="1350" y="497"/>
                  </a:lnTo>
                  <a:lnTo>
                    <a:pt x="1350" y="498"/>
                  </a:lnTo>
                  <a:lnTo>
                    <a:pt x="1350" y="498"/>
                  </a:lnTo>
                  <a:lnTo>
                    <a:pt x="1348" y="500"/>
                  </a:lnTo>
                  <a:lnTo>
                    <a:pt x="1347" y="500"/>
                  </a:lnTo>
                  <a:lnTo>
                    <a:pt x="1345" y="503"/>
                  </a:lnTo>
                  <a:lnTo>
                    <a:pt x="1344" y="503"/>
                  </a:lnTo>
                  <a:lnTo>
                    <a:pt x="1344" y="503"/>
                  </a:lnTo>
                  <a:lnTo>
                    <a:pt x="1342" y="503"/>
                  </a:lnTo>
                  <a:lnTo>
                    <a:pt x="1341" y="505"/>
                  </a:lnTo>
                  <a:lnTo>
                    <a:pt x="1341" y="505"/>
                  </a:lnTo>
                  <a:lnTo>
                    <a:pt x="1339" y="505"/>
                  </a:lnTo>
                  <a:lnTo>
                    <a:pt x="1339" y="506"/>
                  </a:lnTo>
                  <a:lnTo>
                    <a:pt x="1338" y="506"/>
                  </a:lnTo>
                  <a:lnTo>
                    <a:pt x="1333" y="508"/>
                  </a:lnTo>
                  <a:lnTo>
                    <a:pt x="1332" y="508"/>
                  </a:lnTo>
                  <a:lnTo>
                    <a:pt x="1330" y="508"/>
                  </a:lnTo>
                  <a:lnTo>
                    <a:pt x="1330" y="508"/>
                  </a:lnTo>
                  <a:lnTo>
                    <a:pt x="1329" y="509"/>
                  </a:lnTo>
                  <a:lnTo>
                    <a:pt x="1327" y="509"/>
                  </a:lnTo>
                  <a:lnTo>
                    <a:pt x="1327" y="511"/>
                  </a:lnTo>
                  <a:lnTo>
                    <a:pt x="1327" y="511"/>
                  </a:lnTo>
                  <a:lnTo>
                    <a:pt x="1327" y="512"/>
                  </a:lnTo>
                  <a:lnTo>
                    <a:pt x="1326" y="512"/>
                  </a:lnTo>
                  <a:lnTo>
                    <a:pt x="1326" y="514"/>
                  </a:lnTo>
                  <a:lnTo>
                    <a:pt x="1324" y="512"/>
                  </a:lnTo>
                  <a:lnTo>
                    <a:pt x="1323" y="512"/>
                  </a:lnTo>
                  <a:lnTo>
                    <a:pt x="1323" y="512"/>
                  </a:lnTo>
                  <a:lnTo>
                    <a:pt x="1326" y="514"/>
                  </a:lnTo>
                  <a:lnTo>
                    <a:pt x="1327" y="515"/>
                  </a:lnTo>
                  <a:lnTo>
                    <a:pt x="1326" y="517"/>
                  </a:lnTo>
                  <a:lnTo>
                    <a:pt x="1324" y="517"/>
                  </a:lnTo>
                  <a:lnTo>
                    <a:pt x="1324" y="518"/>
                  </a:lnTo>
                  <a:lnTo>
                    <a:pt x="1324" y="518"/>
                  </a:lnTo>
                  <a:lnTo>
                    <a:pt x="1324" y="518"/>
                  </a:lnTo>
                  <a:lnTo>
                    <a:pt x="1324" y="520"/>
                  </a:lnTo>
                  <a:lnTo>
                    <a:pt x="1324" y="520"/>
                  </a:lnTo>
                  <a:lnTo>
                    <a:pt x="1324" y="520"/>
                  </a:lnTo>
                  <a:lnTo>
                    <a:pt x="1326" y="518"/>
                  </a:lnTo>
                  <a:lnTo>
                    <a:pt x="1329" y="517"/>
                  </a:lnTo>
                  <a:lnTo>
                    <a:pt x="1329" y="515"/>
                  </a:lnTo>
                  <a:lnTo>
                    <a:pt x="1330" y="515"/>
                  </a:lnTo>
                  <a:lnTo>
                    <a:pt x="1332" y="514"/>
                  </a:lnTo>
                  <a:lnTo>
                    <a:pt x="1333" y="514"/>
                  </a:lnTo>
                  <a:lnTo>
                    <a:pt x="1336" y="512"/>
                  </a:lnTo>
                  <a:lnTo>
                    <a:pt x="1338" y="511"/>
                  </a:lnTo>
                  <a:lnTo>
                    <a:pt x="1341" y="508"/>
                  </a:lnTo>
                  <a:lnTo>
                    <a:pt x="1344" y="505"/>
                  </a:lnTo>
                  <a:lnTo>
                    <a:pt x="1348" y="503"/>
                  </a:lnTo>
                  <a:lnTo>
                    <a:pt x="1351" y="503"/>
                  </a:lnTo>
                  <a:lnTo>
                    <a:pt x="1353" y="503"/>
                  </a:lnTo>
                  <a:lnTo>
                    <a:pt x="1353" y="503"/>
                  </a:lnTo>
                  <a:lnTo>
                    <a:pt x="1351" y="501"/>
                  </a:lnTo>
                  <a:lnTo>
                    <a:pt x="1350" y="501"/>
                  </a:lnTo>
                  <a:lnTo>
                    <a:pt x="1348" y="501"/>
                  </a:lnTo>
                  <a:lnTo>
                    <a:pt x="1348" y="501"/>
                  </a:lnTo>
                  <a:lnTo>
                    <a:pt x="1348" y="501"/>
                  </a:lnTo>
                  <a:lnTo>
                    <a:pt x="1348" y="500"/>
                  </a:lnTo>
                  <a:lnTo>
                    <a:pt x="1350" y="500"/>
                  </a:lnTo>
                  <a:lnTo>
                    <a:pt x="1357" y="500"/>
                  </a:lnTo>
                  <a:lnTo>
                    <a:pt x="1359" y="501"/>
                  </a:lnTo>
                  <a:lnTo>
                    <a:pt x="1362" y="506"/>
                  </a:lnTo>
                  <a:lnTo>
                    <a:pt x="1362" y="508"/>
                  </a:lnTo>
                  <a:lnTo>
                    <a:pt x="1364" y="509"/>
                  </a:lnTo>
                  <a:lnTo>
                    <a:pt x="1362" y="509"/>
                  </a:lnTo>
                  <a:lnTo>
                    <a:pt x="1362" y="511"/>
                  </a:lnTo>
                  <a:lnTo>
                    <a:pt x="1359" y="512"/>
                  </a:lnTo>
                  <a:lnTo>
                    <a:pt x="1357" y="512"/>
                  </a:lnTo>
                  <a:lnTo>
                    <a:pt x="1357" y="512"/>
                  </a:lnTo>
                  <a:lnTo>
                    <a:pt x="1359" y="514"/>
                  </a:lnTo>
                  <a:lnTo>
                    <a:pt x="1361" y="514"/>
                  </a:lnTo>
                  <a:lnTo>
                    <a:pt x="1361" y="515"/>
                  </a:lnTo>
                  <a:lnTo>
                    <a:pt x="1362" y="514"/>
                  </a:lnTo>
                  <a:lnTo>
                    <a:pt x="1365" y="512"/>
                  </a:lnTo>
                  <a:lnTo>
                    <a:pt x="1367" y="511"/>
                  </a:lnTo>
                  <a:lnTo>
                    <a:pt x="1368" y="509"/>
                  </a:lnTo>
                  <a:lnTo>
                    <a:pt x="1370" y="509"/>
                  </a:lnTo>
                  <a:lnTo>
                    <a:pt x="1371" y="509"/>
                  </a:lnTo>
                  <a:lnTo>
                    <a:pt x="1371" y="511"/>
                  </a:lnTo>
                  <a:lnTo>
                    <a:pt x="1373" y="512"/>
                  </a:lnTo>
                  <a:lnTo>
                    <a:pt x="1374" y="512"/>
                  </a:lnTo>
                  <a:lnTo>
                    <a:pt x="1376" y="514"/>
                  </a:lnTo>
                  <a:lnTo>
                    <a:pt x="1377" y="515"/>
                  </a:lnTo>
                  <a:lnTo>
                    <a:pt x="1377" y="517"/>
                  </a:lnTo>
                  <a:lnTo>
                    <a:pt x="1379" y="518"/>
                  </a:lnTo>
                  <a:lnTo>
                    <a:pt x="1379" y="518"/>
                  </a:lnTo>
                  <a:lnTo>
                    <a:pt x="1379" y="520"/>
                  </a:lnTo>
                  <a:lnTo>
                    <a:pt x="1379" y="520"/>
                  </a:lnTo>
                  <a:lnTo>
                    <a:pt x="1379" y="521"/>
                  </a:lnTo>
                  <a:lnTo>
                    <a:pt x="1379" y="523"/>
                  </a:lnTo>
                  <a:lnTo>
                    <a:pt x="1379" y="526"/>
                  </a:lnTo>
                  <a:lnTo>
                    <a:pt x="1379" y="527"/>
                  </a:lnTo>
                  <a:lnTo>
                    <a:pt x="1379" y="529"/>
                  </a:lnTo>
                  <a:lnTo>
                    <a:pt x="1379" y="530"/>
                  </a:lnTo>
                  <a:lnTo>
                    <a:pt x="1379" y="532"/>
                  </a:lnTo>
                  <a:lnTo>
                    <a:pt x="1379" y="532"/>
                  </a:lnTo>
                  <a:lnTo>
                    <a:pt x="1379" y="533"/>
                  </a:lnTo>
                  <a:lnTo>
                    <a:pt x="1374" y="533"/>
                  </a:lnTo>
                  <a:lnTo>
                    <a:pt x="1373" y="533"/>
                  </a:lnTo>
                  <a:lnTo>
                    <a:pt x="1373" y="535"/>
                  </a:lnTo>
                  <a:lnTo>
                    <a:pt x="1374" y="535"/>
                  </a:lnTo>
                  <a:lnTo>
                    <a:pt x="1376" y="535"/>
                  </a:lnTo>
                  <a:lnTo>
                    <a:pt x="1379" y="535"/>
                  </a:lnTo>
                  <a:lnTo>
                    <a:pt x="1380" y="536"/>
                  </a:lnTo>
                  <a:lnTo>
                    <a:pt x="1380" y="536"/>
                  </a:lnTo>
                  <a:lnTo>
                    <a:pt x="1380" y="538"/>
                  </a:lnTo>
                  <a:lnTo>
                    <a:pt x="1379" y="538"/>
                  </a:lnTo>
                  <a:lnTo>
                    <a:pt x="1379" y="538"/>
                  </a:lnTo>
                  <a:lnTo>
                    <a:pt x="1377" y="538"/>
                  </a:lnTo>
                  <a:lnTo>
                    <a:pt x="1377" y="538"/>
                  </a:lnTo>
                  <a:lnTo>
                    <a:pt x="1379" y="539"/>
                  </a:lnTo>
                  <a:lnTo>
                    <a:pt x="1379" y="539"/>
                  </a:lnTo>
                  <a:lnTo>
                    <a:pt x="1380" y="541"/>
                  </a:lnTo>
                  <a:lnTo>
                    <a:pt x="1380" y="541"/>
                  </a:lnTo>
                  <a:lnTo>
                    <a:pt x="1380" y="543"/>
                  </a:lnTo>
                  <a:lnTo>
                    <a:pt x="1377" y="547"/>
                  </a:lnTo>
                  <a:lnTo>
                    <a:pt x="1373" y="550"/>
                  </a:lnTo>
                  <a:lnTo>
                    <a:pt x="1370" y="552"/>
                  </a:lnTo>
                  <a:lnTo>
                    <a:pt x="1365" y="556"/>
                  </a:lnTo>
                  <a:lnTo>
                    <a:pt x="1364" y="556"/>
                  </a:lnTo>
                  <a:lnTo>
                    <a:pt x="1364" y="556"/>
                  </a:lnTo>
                  <a:lnTo>
                    <a:pt x="1361" y="556"/>
                  </a:lnTo>
                  <a:lnTo>
                    <a:pt x="1359" y="556"/>
                  </a:lnTo>
                  <a:lnTo>
                    <a:pt x="1354" y="556"/>
                  </a:lnTo>
                  <a:lnTo>
                    <a:pt x="1354" y="558"/>
                  </a:lnTo>
                  <a:lnTo>
                    <a:pt x="1351" y="559"/>
                  </a:lnTo>
                  <a:lnTo>
                    <a:pt x="1351" y="559"/>
                  </a:lnTo>
                  <a:lnTo>
                    <a:pt x="1348" y="559"/>
                  </a:lnTo>
                  <a:lnTo>
                    <a:pt x="1347" y="559"/>
                  </a:lnTo>
                  <a:lnTo>
                    <a:pt x="1345" y="559"/>
                  </a:lnTo>
                  <a:lnTo>
                    <a:pt x="1345" y="561"/>
                  </a:lnTo>
                  <a:lnTo>
                    <a:pt x="1345" y="561"/>
                  </a:lnTo>
                  <a:lnTo>
                    <a:pt x="1344" y="562"/>
                  </a:lnTo>
                  <a:lnTo>
                    <a:pt x="1339" y="567"/>
                  </a:lnTo>
                  <a:lnTo>
                    <a:pt x="1338" y="570"/>
                  </a:lnTo>
                  <a:lnTo>
                    <a:pt x="1335" y="571"/>
                  </a:lnTo>
                  <a:lnTo>
                    <a:pt x="1333" y="574"/>
                  </a:lnTo>
                  <a:lnTo>
                    <a:pt x="1330" y="576"/>
                  </a:lnTo>
                  <a:lnTo>
                    <a:pt x="1329" y="579"/>
                  </a:lnTo>
                  <a:lnTo>
                    <a:pt x="1327" y="579"/>
                  </a:lnTo>
                  <a:lnTo>
                    <a:pt x="1323" y="581"/>
                  </a:lnTo>
                  <a:lnTo>
                    <a:pt x="1319" y="581"/>
                  </a:lnTo>
                  <a:lnTo>
                    <a:pt x="1318" y="579"/>
                  </a:lnTo>
                  <a:lnTo>
                    <a:pt x="1316" y="581"/>
                  </a:lnTo>
                  <a:lnTo>
                    <a:pt x="1313" y="581"/>
                  </a:lnTo>
                  <a:lnTo>
                    <a:pt x="1312" y="581"/>
                  </a:lnTo>
                  <a:lnTo>
                    <a:pt x="1306" y="582"/>
                  </a:lnTo>
                  <a:lnTo>
                    <a:pt x="1306" y="581"/>
                  </a:lnTo>
                  <a:lnTo>
                    <a:pt x="1304" y="581"/>
                  </a:lnTo>
                  <a:lnTo>
                    <a:pt x="1301" y="581"/>
                  </a:lnTo>
                  <a:lnTo>
                    <a:pt x="1298" y="579"/>
                  </a:lnTo>
                  <a:lnTo>
                    <a:pt x="1297" y="579"/>
                  </a:lnTo>
                  <a:lnTo>
                    <a:pt x="1294" y="579"/>
                  </a:lnTo>
                  <a:lnTo>
                    <a:pt x="1294" y="579"/>
                  </a:lnTo>
                  <a:lnTo>
                    <a:pt x="1292" y="579"/>
                  </a:lnTo>
                  <a:lnTo>
                    <a:pt x="1289" y="579"/>
                  </a:lnTo>
                  <a:lnTo>
                    <a:pt x="1288" y="579"/>
                  </a:lnTo>
                  <a:lnTo>
                    <a:pt x="1283" y="579"/>
                  </a:lnTo>
                  <a:lnTo>
                    <a:pt x="1282" y="579"/>
                  </a:lnTo>
                  <a:lnTo>
                    <a:pt x="1280" y="579"/>
                  </a:lnTo>
                  <a:lnTo>
                    <a:pt x="1278" y="579"/>
                  </a:lnTo>
                  <a:lnTo>
                    <a:pt x="1277" y="579"/>
                  </a:lnTo>
                  <a:lnTo>
                    <a:pt x="1272" y="579"/>
                  </a:lnTo>
                  <a:lnTo>
                    <a:pt x="1268" y="579"/>
                  </a:lnTo>
                  <a:lnTo>
                    <a:pt x="1265" y="579"/>
                  </a:lnTo>
                  <a:lnTo>
                    <a:pt x="1263" y="579"/>
                  </a:lnTo>
                  <a:lnTo>
                    <a:pt x="1257" y="579"/>
                  </a:lnTo>
                  <a:lnTo>
                    <a:pt x="1254" y="579"/>
                  </a:lnTo>
                  <a:lnTo>
                    <a:pt x="1253" y="581"/>
                  </a:lnTo>
                  <a:lnTo>
                    <a:pt x="1251" y="581"/>
                  </a:lnTo>
                  <a:lnTo>
                    <a:pt x="1250" y="581"/>
                  </a:lnTo>
                  <a:lnTo>
                    <a:pt x="1250" y="581"/>
                  </a:lnTo>
                  <a:lnTo>
                    <a:pt x="1248" y="581"/>
                  </a:lnTo>
                  <a:lnTo>
                    <a:pt x="1247" y="582"/>
                  </a:lnTo>
                  <a:lnTo>
                    <a:pt x="1247" y="582"/>
                  </a:lnTo>
                  <a:lnTo>
                    <a:pt x="1245" y="584"/>
                  </a:lnTo>
                  <a:lnTo>
                    <a:pt x="1242" y="585"/>
                  </a:lnTo>
                  <a:lnTo>
                    <a:pt x="1239" y="593"/>
                  </a:lnTo>
                  <a:lnTo>
                    <a:pt x="1239" y="594"/>
                  </a:lnTo>
                  <a:lnTo>
                    <a:pt x="1237" y="597"/>
                  </a:lnTo>
                  <a:lnTo>
                    <a:pt x="1236" y="597"/>
                  </a:lnTo>
                  <a:lnTo>
                    <a:pt x="1234" y="597"/>
                  </a:lnTo>
                  <a:lnTo>
                    <a:pt x="1228" y="599"/>
                  </a:lnTo>
                  <a:lnTo>
                    <a:pt x="1225" y="600"/>
                  </a:lnTo>
                  <a:lnTo>
                    <a:pt x="1227" y="600"/>
                  </a:lnTo>
                  <a:lnTo>
                    <a:pt x="1225" y="602"/>
                  </a:lnTo>
                  <a:lnTo>
                    <a:pt x="1224" y="602"/>
                  </a:lnTo>
                  <a:lnTo>
                    <a:pt x="1222" y="602"/>
                  </a:lnTo>
                  <a:lnTo>
                    <a:pt x="1222" y="603"/>
                  </a:lnTo>
                  <a:lnTo>
                    <a:pt x="1221" y="605"/>
                  </a:lnTo>
                  <a:lnTo>
                    <a:pt x="1218" y="606"/>
                  </a:lnTo>
                  <a:lnTo>
                    <a:pt x="1215" y="611"/>
                  </a:lnTo>
                  <a:lnTo>
                    <a:pt x="1213" y="614"/>
                  </a:lnTo>
                  <a:lnTo>
                    <a:pt x="1210" y="617"/>
                  </a:lnTo>
                  <a:lnTo>
                    <a:pt x="1209" y="619"/>
                  </a:lnTo>
                  <a:lnTo>
                    <a:pt x="1209" y="619"/>
                  </a:lnTo>
                  <a:lnTo>
                    <a:pt x="1207" y="619"/>
                  </a:lnTo>
                  <a:lnTo>
                    <a:pt x="1206" y="617"/>
                  </a:lnTo>
                  <a:lnTo>
                    <a:pt x="1204" y="617"/>
                  </a:lnTo>
                  <a:lnTo>
                    <a:pt x="1201" y="616"/>
                  </a:lnTo>
                  <a:lnTo>
                    <a:pt x="1192" y="614"/>
                  </a:lnTo>
                  <a:lnTo>
                    <a:pt x="1193" y="614"/>
                  </a:lnTo>
                  <a:lnTo>
                    <a:pt x="1195" y="616"/>
                  </a:lnTo>
                  <a:lnTo>
                    <a:pt x="1196" y="616"/>
                  </a:lnTo>
                  <a:lnTo>
                    <a:pt x="1199" y="616"/>
                  </a:lnTo>
                  <a:lnTo>
                    <a:pt x="1203" y="617"/>
                  </a:lnTo>
                  <a:lnTo>
                    <a:pt x="1206" y="619"/>
                  </a:lnTo>
                  <a:lnTo>
                    <a:pt x="1207" y="619"/>
                  </a:lnTo>
                  <a:lnTo>
                    <a:pt x="1207" y="620"/>
                  </a:lnTo>
                  <a:lnTo>
                    <a:pt x="1207" y="623"/>
                  </a:lnTo>
                  <a:lnTo>
                    <a:pt x="1206" y="625"/>
                  </a:lnTo>
                  <a:lnTo>
                    <a:pt x="1206" y="626"/>
                  </a:lnTo>
                  <a:lnTo>
                    <a:pt x="1201" y="631"/>
                  </a:lnTo>
                  <a:lnTo>
                    <a:pt x="1199" y="632"/>
                  </a:lnTo>
                  <a:lnTo>
                    <a:pt x="1196" y="637"/>
                  </a:lnTo>
                  <a:lnTo>
                    <a:pt x="1193" y="640"/>
                  </a:lnTo>
                  <a:lnTo>
                    <a:pt x="1192" y="641"/>
                  </a:lnTo>
                  <a:lnTo>
                    <a:pt x="1189" y="644"/>
                  </a:lnTo>
                  <a:lnTo>
                    <a:pt x="1186" y="646"/>
                  </a:lnTo>
                  <a:lnTo>
                    <a:pt x="1183" y="646"/>
                  </a:lnTo>
                  <a:lnTo>
                    <a:pt x="1181" y="646"/>
                  </a:lnTo>
                  <a:lnTo>
                    <a:pt x="1180" y="647"/>
                  </a:lnTo>
                  <a:lnTo>
                    <a:pt x="1178" y="647"/>
                  </a:lnTo>
                  <a:lnTo>
                    <a:pt x="1177" y="649"/>
                  </a:lnTo>
                  <a:lnTo>
                    <a:pt x="1172" y="654"/>
                  </a:lnTo>
                  <a:lnTo>
                    <a:pt x="1171" y="654"/>
                  </a:lnTo>
                  <a:lnTo>
                    <a:pt x="1169" y="654"/>
                  </a:lnTo>
                  <a:lnTo>
                    <a:pt x="1168" y="655"/>
                  </a:lnTo>
                  <a:lnTo>
                    <a:pt x="1166" y="657"/>
                  </a:lnTo>
                  <a:lnTo>
                    <a:pt x="1166" y="658"/>
                  </a:lnTo>
                  <a:lnTo>
                    <a:pt x="1165" y="660"/>
                  </a:lnTo>
                  <a:lnTo>
                    <a:pt x="1163" y="663"/>
                  </a:lnTo>
                  <a:lnTo>
                    <a:pt x="1160" y="663"/>
                  </a:lnTo>
                  <a:lnTo>
                    <a:pt x="1158" y="664"/>
                  </a:lnTo>
                  <a:lnTo>
                    <a:pt x="1157" y="666"/>
                  </a:lnTo>
                  <a:lnTo>
                    <a:pt x="1155" y="667"/>
                  </a:lnTo>
                  <a:lnTo>
                    <a:pt x="1152" y="666"/>
                  </a:lnTo>
                  <a:lnTo>
                    <a:pt x="1152" y="667"/>
                  </a:lnTo>
                  <a:lnTo>
                    <a:pt x="1155" y="667"/>
                  </a:lnTo>
                  <a:lnTo>
                    <a:pt x="1157" y="669"/>
                  </a:lnTo>
                  <a:lnTo>
                    <a:pt x="1155" y="670"/>
                  </a:lnTo>
                  <a:lnTo>
                    <a:pt x="1151" y="672"/>
                  </a:lnTo>
                  <a:lnTo>
                    <a:pt x="1148" y="675"/>
                  </a:lnTo>
                  <a:lnTo>
                    <a:pt x="1149" y="675"/>
                  </a:lnTo>
                  <a:lnTo>
                    <a:pt x="1152" y="672"/>
                  </a:lnTo>
                  <a:lnTo>
                    <a:pt x="1155" y="672"/>
                  </a:lnTo>
                  <a:lnTo>
                    <a:pt x="1158" y="669"/>
                  </a:lnTo>
                  <a:lnTo>
                    <a:pt x="1161" y="669"/>
                  </a:lnTo>
                  <a:lnTo>
                    <a:pt x="1161" y="667"/>
                  </a:lnTo>
                  <a:lnTo>
                    <a:pt x="1161" y="666"/>
                  </a:lnTo>
                  <a:lnTo>
                    <a:pt x="1163" y="664"/>
                  </a:lnTo>
                  <a:lnTo>
                    <a:pt x="1163" y="663"/>
                  </a:lnTo>
                  <a:lnTo>
                    <a:pt x="1165" y="660"/>
                  </a:lnTo>
                  <a:lnTo>
                    <a:pt x="1166" y="658"/>
                  </a:lnTo>
                  <a:lnTo>
                    <a:pt x="1168" y="657"/>
                  </a:lnTo>
                  <a:lnTo>
                    <a:pt x="1172" y="655"/>
                  </a:lnTo>
                  <a:lnTo>
                    <a:pt x="1174" y="652"/>
                  </a:lnTo>
                  <a:lnTo>
                    <a:pt x="1177" y="650"/>
                  </a:lnTo>
                  <a:lnTo>
                    <a:pt x="1178" y="650"/>
                  </a:lnTo>
                  <a:lnTo>
                    <a:pt x="1178" y="649"/>
                  </a:lnTo>
                  <a:lnTo>
                    <a:pt x="1180" y="647"/>
                  </a:lnTo>
                  <a:lnTo>
                    <a:pt x="1181" y="646"/>
                  </a:lnTo>
                  <a:lnTo>
                    <a:pt x="1184" y="646"/>
                  </a:lnTo>
                  <a:lnTo>
                    <a:pt x="1187" y="644"/>
                  </a:lnTo>
                  <a:lnTo>
                    <a:pt x="1189" y="644"/>
                  </a:lnTo>
                  <a:lnTo>
                    <a:pt x="1190" y="643"/>
                  </a:lnTo>
                  <a:lnTo>
                    <a:pt x="1193" y="643"/>
                  </a:lnTo>
                  <a:lnTo>
                    <a:pt x="1198" y="640"/>
                  </a:lnTo>
                  <a:lnTo>
                    <a:pt x="1201" y="638"/>
                  </a:lnTo>
                  <a:lnTo>
                    <a:pt x="1203" y="635"/>
                  </a:lnTo>
                  <a:lnTo>
                    <a:pt x="1204" y="634"/>
                  </a:lnTo>
                  <a:lnTo>
                    <a:pt x="1204" y="632"/>
                  </a:lnTo>
                  <a:lnTo>
                    <a:pt x="1207" y="629"/>
                  </a:lnTo>
                  <a:lnTo>
                    <a:pt x="1210" y="625"/>
                  </a:lnTo>
                  <a:lnTo>
                    <a:pt x="1212" y="623"/>
                  </a:lnTo>
                  <a:lnTo>
                    <a:pt x="1213" y="622"/>
                  </a:lnTo>
                  <a:lnTo>
                    <a:pt x="1218" y="617"/>
                  </a:lnTo>
                  <a:lnTo>
                    <a:pt x="1219" y="616"/>
                  </a:lnTo>
                  <a:lnTo>
                    <a:pt x="1221" y="616"/>
                  </a:lnTo>
                  <a:lnTo>
                    <a:pt x="1222" y="614"/>
                  </a:lnTo>
                  <a:lnTo>
                    <a:pt x="1224" y="612"/>
                  </a:lnTo>
                  <a:lnTo>
                    <a:pt x="1227" y="611"/>
                  </a:lnTo>
                  <a:lnTo>
                    <a:pt x="1231" y="608"/>
                  </a:lnTo>
                  <a:lnTo>
                    <a:pt x="1234" y="606"/>
                  </a:lnTo>
                  <a:lnTo>
                    <a:pt x="1240" y="603"/>
                  </a:lnTo>
                  <a:lnTo>
                    <a:pt x="1247" y="600"/>
                  </a:lnTo>
                  <a:lnTo>
                    <a:pt x="1251" y="599"/>
                  </a:lnTo>
                  <a:lnTo>
                    <a:pt x="1256" y="599"/>
                  </a:lnTo>
                  <a:lnTo>
                    <a:pt x="1260" y="599"/>
                  </a:lnTo>
                  <a:lnTo>
                    <a:pt x="1262" y="599"/>
                  </a:lnTo>
                  <a:lnTo>
                    <a:pt x="1268" y="600"/>
                  </a:lnTo>
                  <a:lnTo>
                    <a:pt x="1272" y="602"/>
                  </a:lnTo>
                  <a:lnTo>
                    <a:pt x="1275" y="605"/>
                  </a:lnTo>
                  <a:lnTo>
                    <a:pt x="1275" y="606"/>
                  </a:lnTo>
                  <a:lnTo>
                    <a:pt x="1275" y="606"/>
                  </a:lnTo>
                  <a:lnTo>
                    <a:pt x="1274" y="606"/>
                  </a:lnTo>
                  <a:lnTo>
                    <a:pt x="1272" y="606"/>
                  </a:lnTo>
                  <a:lnTo>
                    <a:pt x="1274" y="606"/>
                  </a:lnTo>
                  <a:lnTo>
                    <a:pt x="1275" y="609"/>
                  </a:lnTo>
                  <a:lnTo>
                    <a:pt x="1275" y="612"/>
                  </a:lnTo>
                  <a:lnTo>
                    <a:pt x="1274" y="614"/>
                  </a:lnTo>
                  <a:lnTo>
                    <a:pt x="1271" y="616"/>
                  </a:lnTo>
                  <a:lnTo>
                    <a:pt x="1269" y="616"/>
                  </a:lnTo>
                  <a:lnTo>
                    <a:pt x="1269" y="617"/>
                  </a:lnTo>
                  <a:lnTo>
                    <a:pt x="1268" y="619"/>
                  </a:lnTo>
                  <a:lnTo>
                    <a:pt x="1266" y="619"/>
                  </a:lnTo>
                  <a:lnTo>
                    <a:pt x="1266" y="620"/>
                  </a:lnTo>
                  <a:lnTo>
                    <a:pt x="1263" y="622"/>
                  </a:lnTo>
                  <a:lnTo>
                    <a:pt x="1262" y="622"/>
                  </a:lnTo>
                  <a:lnTo>
                    <a:pt x="1260" y="622"/>
                  </a:lnTo>
                  <a:lnTo>
                    <a:pt x="1257" y="620"/>
                  </a:lnTo>
                  <a:lnTo>
                    <a:pt x="1256" y="619"/>
                  </a:lnTo>
                  <a:lnTo>
                    <a:pt x="1254" y="619"/>
                  </a:lnTo>
                  <a:lnTo>
                    <a:pt x="1253" y="620"/>
                  </a:lnTo>
                  <a:lnTo>
                    <a:pt x="1251" y="620"/>
                  </a:lnTo>
                  <a:lnTo>
                    <a:pt x="1250" y="620"/>
                  </a:lnTo>
                  <a:lnTo>
                    <a:pt x="1248" y="620"/>
                  </a:lnTo>
                  <a:lnTo>
                    <a:pt x="1245" y="622"/>
                  </a:lnTo>
                  <a:lnTo>
                    <a:pt x="1247" y="622"/>
                  </a:lnTo>
                  <a:lnTo>
                    <a:pt x="1248" y="620"/>
                  </a:lnTo>
                  <a:lnTo>
                    <a:pt x="1250" y="620"/>
                  </a:lnTo>
                  <a:lnTo>
                    <a:pt x="1251" y="622"/>
                  </a:lnTo>
                  <a:lnTo>
                    <a:pt x="1256" y="623"/>
                  </a:lnTo>
                  <a:lnTo>
                    <a:pt x="1257" y="625"/>
                  </a:lnTo>
                  <a:lnTo>
                    <a:pt x="1259" y="628"/>
                  </a:lnTo>
                  <a:lnTo>
                    <a:pt x="1259" y="628"/>
                  </a:lnTo>
                  <a:lnTo>
                    <a:pt x="1260" y="628"/>
                  </a:lnTo>
                  <a:lnTo>
                    <a:pt x="1262" y="626"/>
                  </a:lnTo>
                  <a:lnTo>
                    <a:pt x="1263" y="625"/>
                  </a:lnTo>
                  <a:lnTo>
                    <a:pt x="1266" y="625"/>
                  </a:lnTo>
                  <a:lnTo>
                    <a:pt x="1266" y="626"/>
                  </a:lnTo>
                  <a:lnTo>
                    <a:pt x="1268" y="626"/>
                  </a:lnTo>
                  <a:lnTo>
                    <a:pt x="1269" y="626"/>
                  </a:lnTo>
                  <a:lnTo>
                    <a:pt x="1269" y="628"/>
                  </a:lnTo>
                  <a:lnTo>
                    <a:pt x="1268" y="629"/>
                  </a:lnTo>
                  <a:lnTo>
                    <a:pt x="1268" y="634"/>
                  </a:lnTo>
                  <a:lnTo>
                    <a:pt x="1265" y="635"/>
                  </a:lnTo>
                  <a:lnTo>
                    <a:pt x="1262" y="638"/>
                  </a:lnTo>
                  <a:lnTo>
                    <a:pt x="1263" y="638"/>
                  </a:lnTo>
                  <a:lnTo>
                    <a:pt x="1263" y="640"/>
                  </a:lnTo>
                  <a:lnTo>
                    <a:pt x="1266" y="638"/>
                  </a:lnTo>
                  <a:lnTo>
                    <a:pt x="1266" y="638"/>
                  </a:lnTo>
                  <a:lnTo>
                    <a:pt x="1268" y="638"/>
                  </a:lnTo>
                  <a:lnTo>
                    <a:pt x="1268" y="641"/>
                  </a:lnTo>
                  <a:lnTo>
                    <a:pt x="1268" y="641"/>
                  </a:lnTo>
                  <a:lnTo>
                    <a:pt x="1268" y="643"/>
                  </a:lnTo>
                  <a:lnTo>
                    <a:pt x="1268" y="646"/>
                  </a:lnTo>
                  <a:lnTo>
                    <a:pt x="1269" y="646"/>
                  </a:lnTo>
                  <a:lnTo>
                    <a:pt x="1271" y="649"/>
                  </a:lnTo>
                  <a:lnTo>
                    <a:pt x="1271" y="650"/>
                  </a:lnTo>
                  <a:lnTo>
                    <a:pt x="1271" y="652"/>
                  </a:lnTo>
                  <a:lnTo>
                    <a:pt x="1272" y="652"/>
                  </a:lnTo>
                  <a:lnTo>
                    <a:pt x="1272" y="654"/>
                  </a:lnTo>
                  <a:lnTo>
                    <a:pt x="1275" y="654"/>
                  </a:lnTo>
                  <a:lnTo>
                    <a:pt x="1277" y="655"/>
                  </a:lnTo>
                  <a:lnTo>
                    <a:pt x="1280" y="655"/>
                  </a:lnTo>
                  <a:lnTo>
                    <a:pt x="1280" y="655"/>
                  </a:lnTo>
                  <a:lnTo>
                    <a:pt x="1280" y="657"/>
                  </a:lnTo>
                  <a:lnTo>
                    <a:pt x="1278" y="658"/>
                  </a:lnTo>
                  <a:lnTo>
                    <a:pt x="1280" y="658"/>
                  </a:lnTo>
                  <a:lnTo>
                    <a:pt x="1282" y="661"/>
                  </a:lnTo>
                  <a:lnTo>
                    <a:pt x="1285" y="660"/>
                  </a:lnTo>
                  <a:lnTo>
                    <a:pt x="1285" y="660"/>
                  </a:lnTo>
                  <a:lnTo>
                    <a:pt x="1286" y="661"/>
                  </a:lnTo>
                  <a:lnTo>
                    <a:pt x="1288" y="661"/>
                  </a:lnTo>
                  <a:lnTo>
                    <a:pt x="1288" y="663"/>
                  </a:lnTo>
                  <a:lnTo>
                    <a:pt x="1288" y="663"/>
                  </a:lnTo>
                  <a:lnTo>
                    <a:pt x="1289" y="661"/>
                  </a:lnTo>
                  <a:lnTo>
                    <a:pt x="1292" y="661"/>
                  </a:lnTo>
                  <a:lnTo>
                    <a:pt x="1295" y="663"/>
                  </a:lnTo>
                  <a:lnTo>
                    <a:pt x="1294" y="663"/>
                  </a:lnTo>
                  <a:lnTo>
                    <a:pt x="1294" y="664"/>
                  </a:lnTo>
                  <a:lnTo>
                    <a:pt x="1297" y="664"/>
                  </a:lnTo>
                  <a:lnTo>
                    <a:pt x="1297" y="664"/>
                  </a:lnTo>
                  <a:lnTo>
                    <a:pt x="1298" y="664"/>
                  </a:lnTo>
                  <a:lnTo>
                    <a:pt x="1298" y="664"/>
                  </a:lnTo>
                  <a:lnTo>
                    <a:pt x="1300" y="663"/>
                  </a:lnTo>
                  <a:lnTo>
                    <a:pt x="1304" y="660"/>
                  </a:lnTo>
                  <a:lnTo>
                    <a:pt x="1304" y="661"/>
                  </a:lnTo>
                  <a:lnTo>
                    <a:pt x="1304" y="661"/>
                  </a:lnTo>
                  <a:lnTo>
                    <a:pt x="1304" y="663"/>
                  </a:lnTo>
                  <a:lnTo>
                    <a:pt x="1306" y="664"/>
                  </a:lnTo>
                  <a:lnTo>
                    <a:pt x="1307" y="664"/>
                  </a:lnTo>
                  <a:lnTo>
                    <a:pt x="1309" y="663"/>
                  </a:lnTo>
                  <a:lnTo>
                    <a:pt x="1310" y="664"/>
                  </a:lnTo>
                  <a:lnTo>
                    <a:pt x="1310" y="666"/>
                  </a:lnTo>
                  <a:lnTo>
                    <a:pt x="1312" y="667"/>
                  </a:lnTo>
                  <a:lnTo>
                    <a:pt x="1312" y="667"/>
                  </a:lnTo>
                  <a:lnTo>
                    <a:pt x="1310" y="669"/>
                  </a:lnTo>
                  <a:lnTo>
                    <a:pt x="1310" y="669"/>
                  </a:lnTo>
                  <a:lnTo>
                    <a:pt x="1313" y="669"/>
                  </a:lnTo>
                  <a:lnTo>
                    <a:pt x="1315" y="670"/>
                  </a:lnTo>
                  <a:lnTo>
                    <a:pt x="1315" y="670"/>
                  </a:lnTo>
                  <a:lnTo>
                    <a:pt x="1315" y="670"/>
                  </a:lnTo>
                  <a:lnTo>
                    <a:pt x="1313" y="672"/>
                  </a:lnTo>
                  <a:lnTo>
                    <a:pt x="1313" y="670"/>
                  </a:lnTo>
                  <a:lnTo>
                    <a:pt x="1312" y="672"/>
                  </a:lnTo>
                  <a:lnTo>
                    <a:pt x="1310" y="672"/>
                  </a:lnTo>
                  <a:lnTo>
                    <a:pt x="1309" y="673"/>
                  </a:lnTo>
                  <a:lnTo>
                    <a:pt x="1309" y="673"/>
                  </a:lnTo>
                  <a:lnTo>
                    <a:pt x="1307" y="673"/>
                  </a:lnTo>
                  <a:lnTo>
                    <a:pt x="1307" y="673"/>
                  </a:lnTo>
                  <a:lnTo>
                    <a:pt x="1306" y="673"/>
                  </a:lnTo>
                  <a:lnTo>
                    <a:pt x="1303" y="675"/>
                  </a:lnTo>
                  <a:lnTo>
                    <a:pt x="1300" y="676"/>
                  </a:lnTo>
                  <a:lnTo>
                    <a:pt x="1297" y="678"/>
                  </a:lnTo>
                  <a:lnTo>
                    <a:pt x="1294" y="679"/>
                  </a:lnTo>
                  <a:lnTo>
                    <a:pt x="1291" y="681"/>
                  </a:lnTo>
                  <a:lnTo>
                    <a:pt x="1289" y="681"/>
                  </a:lnTo>
                  <a:lnTo>
                    <a:pt x="1289" y="681"/>
                  </a:lnTo>
                  <a:lnTo>
                    <a:pt x="1288" y="681"/>
                  </a:lnTo>
                  <a:lnTo>
                    <a:pt x="1286" y="681"/>
                  </a:lnTo>
                  <a:lnTo>
                    <a:pt x="1285" y="681"/>
                  </a:lnTo>
                  <a:lnTo>
                    <a:pt x="1285" y="681"/>
                  </a:lnTo>
                  <a:lnTo>
                    <a:pt x="1283" y="681"/>
                  </a:lnTo>
                  <a:lnTo>
                    <a:pt x="1285" y="682"/>
                  </a:lnTo>
                  <a:lnTo>
                    <a:pt x="1285" y="684"/>
                  </a:lnTo>
                  <a:lnTo>
                    <a:pt x="1285" y="684"/>
                  </a:lnTo>
                  <a:lnTo>
                    <a:pt x="1283" y="684"/>
                  </a:lnTo>
                  <a:lnTo>
                    <a:pt x="1282" y="684"/>
                  </a:lnTo>
                  <a:lnTo>
                    <a:pt x="1282" y="684"/>
                  </a:lnTo>
                  <a:lnTo>
                    <a:pt x="1280" y="684"/>
                  </a:lnTo>
                  <a:lnTo>
                    <a:pt x="1280" y="682"/>
                  </a:lnTo>
                  <a:lnTo>
                    <a:pt x="1278" y="681"/>
                  </a:lnTo>
                  <a:lnTo>
                    <a:pt x="1278" y="682"/>
                  </a:lnTo>
                  <a:lnTo>
                    <a:pt x="1278" y="684"/>
                  </a:lnTo>
                  <a:lnTo>
                    <a:pt x="1277" y="684"/>
                  </a:lnTo>
                  <a:lnTo>
                    <a:pt x="1277" y="682"/>
                  </a:lnTo>
                  <a:lnTo>
                    <a:pt x="1275" y="684"/>
                  </a:lnTo>
                  <a:lnTo>
                    <a:pt x="1274" y="685"/>
                  </a:lnTo>
                  <a:lnTo>
                    <a:pt x="1275" y="685"/>
                  </a:lnTo>
                  <a:lnTo>
                    <a:pt x="1275" y="687"/>
                  </a:lnTo>
                  <a:lnTo>
                    <a:pt x="1274" y="687"/>
                  </a:lnTo>
                  <a:lnTo>
                    <a:pt x="1274" y="687"/>
                  </a:lnTo>
                  <a:lnTo>
                    <a:pt x="1272" y="690"/>
                  </a:lnTo>
                  <a:lnTo>
                    <a:pt x="1271" y="690"/>
                  </a:lnTo>
                  <a:lnTo>
                    <a:pt x="1271" y="692"/>
                  </a:lnTo>
                  <a:lnTo>
                    <a:pt x="1268" y="695"/>
                  </a:lnTo>
                  <a:lnTo>
                    <a:pt x="1268" y="695"/>
                  </a:lnTo>
                  <a:lnTo>
                    <a:pt x="1265" y="698"/>
                  </a:lnTo>
                  <a:lnTo>
                    <a:pt x="1265" y="698"/>
                  </a:lnTo>
                  <a:lnTo>
                    <a:pt x="1263" y="698"/>
                  </a:lnTo>
                  <a:lnTo>
                    <a:pt x="1262" y="698"/>
                  </a:lnTo>
                  <a:lnTo>
                    <a:pt x="1262" y="701"/>
                  </a:lnTo>
                  <a:lnTo>
                    <a:pt x="1262" y="701"/>
                  </a:lnTo>
                  <a:lnTo>
                    <a:pt x="1262" y="701"/>
                  </a:lnTo>
                  <a:lnTo>
                    <a:pt x="1260" y="701"/>
                  </a:lnTo>
                  <a:lnTo>
                    <a:pt x="1260" y="701"/>
                  </a:lnTo>
                  <a:lnTo>
                    <a:pt x="1259" y="701"/>
                  </a:lnTo>
                  <a:lnTo>
                    <a:pt x="1259" y="701"/>
                  </a:lnTo>
                  <a:lnTo>
                    <a:pt x="1257" y="701"/>
                  </a:lnTo>
                  <a:lnTo>
                    <a:pt x="1256" y="698"/>
                  </a:lnTo>
                  <a:lnTo>
                    <a:pt x="1256" y="696"/>
                  </a:lnTo>
                  <a:lnTo>
                    <a:pt x="1254" y="696"/>
                  </a:lnTo>
                  <a:lnTo>
                    <a:pt x="1254" y="696"/>
                  </a:lnTo>
                  <a:lnTo>
                    <a:pt x="1254" y="698"/>
                  </a:lnTo>
                  <a:lnTo>
                    <a:pt x="1253" y="696"/>
                  </a:lnTo>
                  <a:lnTo>
                    <a:pt x="1251" y="692"/>
                  </a:lnTo>
                  <a:lnTo>
                    <a:pt x="1251" y="690"/>
                  </a:lnTo>
                  <a:lnTo>
                    <a:pt x="1253" y="687"/>
                  </a:lnTo>
                  <a:lnTo>
                    <a:pt x="1256" y="682"/>
                  </a:lnTo>
                  <a:lnTo>
                    <a:pt x="1254" y="682"/>
                  </a:lnTo>
                  <a:lnTo>
                    <a:pt x="1253" y="685"/>
                  </a:lnTo>
                  <a:lnTo>
                    <a:pt x="1253" y="684"/>
                  </a:lnTo>
                  <a:lnTo>
                    <a:pt x="1253" y="684"/>
                  </a:lnTo>
                  <a:lnTo>
                    <a:pt x="1254" y="682"/>
                  </a:lnTo>
                  <a:lnTo>
                    <a:pt x="1256" y="682"/>
                  </a:lnTo>
                  <a:lnTo>
                    <a:pt x="1257" y="681"/>
                  </a:lnTo>
                  <a:lnTo>
                    <a:pt x="1259" y="681"/>
                  </a:lnTo>
                  <a:lnTo>
                    <a:pt x="1259" y="681"/>
                  </a:lnTo>
                  <a:lnTo>
                    <a:pt x="1260" y="679"/>
                  </a:lnTo>
                  <a:lnTo>
                    <a:pt x="1260" y="679"/>
                  </a:lnTo>
                  <a:lnTo>
                    <a:pt x="1259" y="679"/>
                  </a:lnTo>
                  <a:lnTo>
                    <a:pt x="1257" y="681"/>
                  </a:lnTo>
                  <a:lnTo>
                    <a:pt x="1257" y="679"/>
                  </a:lnTo>
                  <a:lnTo>
                    <a:pt x="1259" y="679"/>
                  </a:lnTo>
                  <a:lnTo>
                    <a:pt x="1268" y="673"/>
                  </a:lnTo>
                  <a:lnTo>
                    <a:pt x="1269" y="672"/>
                  </a:lnTo>
                  <a:lnTo>
                    <a:pt x="1272" y="670"/>
                  </a:lnTo>
                  <a:lnTo>
                    <a:pt x="1274" y="670"/>
                  </a:lnTo>
                  <a:lnTo>
                    <a:pt x="1272" y="670"/>
                  </a:lnTo>
                  <a:lnTo>
                    <a:pt x="1274" y="670"/>
                  </a:lnTo>
                  <a:lnTo>
                    <a:pt x="1274" y="670"/>
                  </a:lnTo>
                  <a:lnTo>
                    <a:pt x="1274" y="672"/>
                  </a:lnTo>
                  <a:lnTo>
                    <a:pt x="1274" y="672"/>
                  </a:lnTo>
                  <a:lnTo>
                    <a:pt x="1274" y="673"/>
                  </a:lnTo>
                  <a:lnTo>
                    <a:pt x="1275" y="673"/>
                  </a:lnTo>
                  <a:lnTo>
                    <a:pt x="1277" y="675"/>
                  </a:lnTo>
                  <a:lnTo>
                    <a:pt x="1277" y="673"/>
                  </a:lnTo>
                  <a:lnTo>
                    <a:pt x="1277" y="672"/>
                  </a:lnTo>
                  <a:lnTo>
                    <a:pt x="1282" y="670"/>
                  </a:lnTo>
                  <a:lnTo>
                    <a:pt x="1285" y="670"/>
                  </a:lnTo>
                  <a:lnTo>
                    <a:pt x="1286" y="669"/>
                  </a:lnTo>
                  <a:lnTo>
                    <a:pt x="1283" y="669"/>
                  </a:lnTo>
                  <a:lnTo>
                    <a:pt x="1280" y="669"/>
                  </a:lnTo>
                  <a:lnTo>
                    <a:pt x="1277" y="669"/>
                  </a:lnTo>
                  <a:lnTo>
                    <a:pt x="1274" y="669"/>
                  </a:lnTo>
                  <a:lnTo>
                    <a:pt x="1271" y="669"/>
                  </a:lnTo>
                  <a:lnTo>
                    <a:pt x="1271" y="669"/>
                  </a:lnTo>
                  <a:lnTo>
                    <a:pt x="1269" y="670"/>
                  </a:lnTo>
                  <a:lnTo>
                    <a:pt x="1268" y="669"/>
                  </a:lnTo>
                  <a:lnTo>
                    <a:pt x="1268" y="669"/>
                  </a:lnTo>
                  <a:lnTo>
                    <a:pt x="1268" y="669"/>
                  </a:lnTo>
                  <a:lnTo>
                    <a:pt x="1268" y="667"/>
                  </a:lnTo>
                  <a:lnTo>
                    <a:pt x="1272" y="664"/>
                  </a:lnTo>
                  <a:lnTo>
                    <a:pt x="1274" y="663"/>
                  </a:lnTo>
                  <a:lnTo>
                    <a:pt x="1274" y="661"/>
                  </a:lnTo>
                  <a:lnTo>
                    <a:pt x="1275" y="661"/>
                  </a:lnTo>
                  <a:lnTo>
                    <a:pt x="1274" y="661"/>
                  </a:lnTo>
                  <a:lnTo>
                    <a:pt x="1272" y="661"/>
                  </a:lnTo>
                  <a:lnTo>
                    <a:pt x="1272" y="660"/>
                  </a:lnTo>
                  <a:lnTo>
                    <a:pt x="1271" y="658"/>
                  </a:lnTo>
                  <a:lnTo>
                    <a:pt x="1271" y="660"/>
                  </a:lnTo>
                  <a:lnTo>
                    <a:pt x="1271" y="661"/>
                  </a:lnTo>
                  <a:lnTo>
                    <a:pt x="1269" y="664"/>
                  </a:lnTo>
                  <a:lnTo>
                    <a:pt x="1268" y="664"/>
                  </a:lnTo>
                  <a:lnTo>
                    <a:pt x="1266" y="666"/>
                  </a:lnTo>
                  <a:lnTo>
                    <a:pt x="1263" y="667"/>
                  </a:lnTo>
                  <a:lnTo>
                    <a:pt x="1260" y="670"/>
                  </a:lnTo>
                  <a:lnTo>
                    <a:pt x="1256" y="672"/>
                  </a:lnTo>
                  <a:lnTo>
                    <a:pt x="1254" y="672"/>
                  </a:lnTo>
                  <a:lnTo>
                    <a:pt x="1253" y="670"/>
                  </a:lnTo>
                  <a:lnTo>
                    <a:pt x="1253" y="669"/>
                  </a:lnTo>
                  <a:lnTo>
                    <a:pt x="1254" y="669"/>
                  </a:lnTo>
                  <a:lnTo>
                    <a:pt x="1253" y="669"/>
                  </a:lnTo>
                  <a:lnTo>
                    <a:pt x="1253" y="669"/>
                  </a:lnTo>
                  <a:lnTo>
                    <a:pt x="1251" y="670"/>
                  </a:lnTo>
                  <a:lnTo>
                    <a:pt x="1253" y="670"/>
                  </a:lnTo>
                  <a:lnTo>
                    <a:pt x="1253" y="672"/>
                  </a:lnTo>
                  <a:lnTo>
                    <a:pt x="1251" y="672"/>
                  </a:lnTo>
                  <a:lnTo>
                    <a:pt x="1250" y="673"/>
                  </a:lnTo>
                  <a:lnTo>
                    <a:pt x="1248" y="673"/>
                  </a:lnTo>
                  <a:lnTo>
                    <a:pt x="1248" y="673"/>
                  </a:lnTo>
                  <a:lnTo>
                    <a:pt x="1245" y="673"/>
                  </a:lnTo>
                  <a:lnTo>
                    <a:pt x="1244" y="675"/>
                  </a:lnTo>
                  <a:lnTo>
                    <a:pt x="1244" y="673"/>
                  </a:lnTo>
                  <a:lnTo>
                    <a:pt x="1244" y="673"/>
                  </a:lnTo>
                  <a:lnTo>
                    <a:pt x="1242" y="673"/>
                  </a:lnTo>
                  <a:lnTo>
                    <a:pt x="1240" y="673"/>
                  </a:lnTo>
                  <a:lnTo>
                    <a:pt x="1240" y="672"/>
                  </a:lnTo>
                  <a:lnTo>
                    <a:pt x="1240" y="673"/>
                  </a:lnTo>
                  <a:lnTo>
                    <a:pt x="1240" y="673"/>
                  </a:lnTo>
                  <a:lnTo>
                    <a:pt x="1240" y="676"/>
                  </a:lnTo>
                  <a:lnTo>
                    <a:pt x="1240" y="676"/>
                  </a:lnTo>
                  <a:lnTo>
                    <a:pt x="1240" y="678"/>
                  </a:lnTo>
                  <a:lnTo>
                    <a:pt x="1242" y="678"/>
                  </a:lnTo>
                  <a:lnTo>
                    <a:pt x="1242" y="678"/>
                  </a:lnTo>
                  <a:lnTo>
                    <a:pt x="1242" y="678"/>
                  </a:lnTo>
                  <a:lnTo>
                    <a:pt x="1239" y="681"/>
                  </a:lnTo>
                  <a:lnTo>
                    <a:pt x="1237" y="681"/>
                  </a:lnTo>
                  <a:lnTo>
                    <a:pt x="1236" y="681"/>
                  </a:lnTo>
                  <a:lnTo>
                    <a:pt x="1234" y="681"/>
                  </a:lnTo>
                  <a:lnTo>
                    <a:pt x="1234" y="682"/>
                  </a:lnTo>
                  <a:lnTo>
                    <a:pt x="1234" y="682"/>
                  </a:lnTo>
                  <a:lnTo>
                    <a:pt x="1233" y="682"/>
                  </a:lnTo>
                  <a:lnTo>
                    <a:pt x="1231" y="682"/>
                  </a:lnTo>
                  <a:lnTo>
                    <a:pt x="1231" y="682"/>
                  </a:lnTo>
                  <a:lnTo>
                    <a:pt x="1231" y="685"/>
                  </a:lnTo>
                  <a:lnTo>
                    <a:pt x="1230" y="684"/>
                  </a:lnTo>
                  <a:lnTo>
                    <a:pt x="1230" y="685"/>
                  </a:lnTo>
                  <a:lnTo>
                    <a:pt x="1230" y="685"/>
                  </a:lnTo>
                  <a:lnTo>
                    <a:pt x="1228" y="685"/>
                  </a:lnTo>
                  <a:lnTo>
                    <a:pt x="1228" y="685"/>
                  </a:lnTo>
                  <a:lnTo>
                    <a:pt x="1228" y="684"/>
                  </a:lnTo>
                  <a:lnTo>
                    <a:pt x="1228" y="684"/>
                  </a:lnTo>
                  <a:lnTo>
                    <a:pt x="1227" y="684"/>
                  </a:lnTo>
                  <a:lnTo>
                    <a:pt x="1227" y="684"/>
                  </a:lnTo>
                  <a:lnTo>
                    <a:pt x="1227" y="684"/>
                  </a:lnTo>
                  <a:lnTo>
                    <a:pt x="1225" y="684"/>
                  </a:lnTo>
                  <a:lnTo>
                    <a:pt x="1225" y="685"/>
                  </a:lnTo>
                  <a:lnTo>
                    <a:pt x="1224" y="684"/>
                  </a:lnTo>
                  <a:lnTo>
                    <a:pt x="1224" y="684"/>
                  </a:lnTo>
                  <a:lnTo>
                    <a:pt x="1224" y="685"/>
                  </a:lnTo>
                  <a:lnTo>
                    <a:pt x="1224" y="685"/>
                  </a:lnTo>
                  <a:lnTo>
                    <a:pt x="1224" y="687"/>
                  </a:lnTo>
                  <a:lnTo>
                    <a:pt x="1222" y="689"/>
                  </a:lnTo>
                  <a:lnTo>
                    <a:pt x="1222" y="689"/>
                  </a:lnTo>
                  <a:lnTo>
                    <a:pt x="1222" y="687"/>
                  </a:lnTo>
                  <a:lnTo>
                    <a:pt x="1221" y="687"/>
                  </a:lnTo>
                  <a:lnTo>
                    <a:pt x="1219" y="687"/>
                  </a:lnTo>
                  <a:lnTo>
                    <a:pt x="1219" y="685"/>
                  </a:lnTo>
                  <a:lnTo>
                    <a:pt x="1221" y="685"/>
                  </a:lnTo>
                  <a:lnTo>
                    <a:pt x="1221" y="685"/>
                  </a:lnTo>
                  <a:lnTo>
                    <a:pt x="1221" y="685"/>
                  </a:lnTo>
                  <a:lnTo>
                    <a:pt x="1219" y="685"/>
                  </a:lnTo>
                  <a:lnTo>
                    <a:pt x="1221" y="684"/>
                  </a:lnTo>
                  <a:lnTo>
                    <a:pt x="1221" y="682"/>
                  </a:lnTo>
                  <a:lnTo>
                    <a:pt x="1219" y="684"/>
                  </a:lnTo>
                  <a:lnTo>
                    <a:pt x="1219" y="684"/>
                  </a:lnTo>
                  <a:lnTo>
                    <a:pt x="1218" y="685"/>
                  </a:lnTo>
                  <a:lnTo>
                    <a:pt x="1218" y="687"/>
                  </a:lnTo>
                  <a:lnTo>
                    <a:pt x="1216" y="690"/>
                  </a:lnTo>
                  <a:lnTo>
                    <a:pt x="1216" y="692"/>
                  </a:lnTo>
                  <a:lnTo>
                    <a:pt x="1216" y="692"/>
                  </a:lnTo>
                  <a:lnTo>
                    <a:pt x="1215" y="693"/>
                  </a:lnTo>
                  <a:lnTo>
                    <a:pt x="1213" y="693"/>
                  </a:lnTo>
                  <a:lnTo>
                    <a:pt x="1212" y="693"/>
                  </a:lnTo>
                  <a:lnTo>
                    <a:pt x="1212" y="695"/>
                  </a:lnTo>
                  <a:lnTo>
                    <a:pt x="1210" y="695"/>
                  </a:lnTo>
                  <a:lnTo>
                    <a:pt x="1210" y="693"/>
                  </a:lnTo>
                  <a:lnTo>
                    <a:pt x="1210" y="693"/>
                  </a:lnTo>
                  <a:lnTo>
                    <a:pt x="1210" y="695"/>
                  </a:lnTo>
                  <a:lnTo>
                    <a:pt x="1210" y="695"/>
                  </a:lnTo>
                  <a:lnTo>
                    <a:pt x="1210" y="693"/>
                  </a:lnTo>
                  <a:lnTo>
                    <a:pt x="1209" y="693"/>
                  </a:lnTo>
                  <a:lnTo>
                    <a:pt x="1209" y="693"/>
                  </a:lnTo>
                  <a:lnTo>
                    <a:pt x="1209" y="695"/>
                  </a:lnTo>
                  <a:lnTo>
                    <a:pt x="1209" y="695"/>
                  </a:lnTo>
                  <a:lnTo>
                    <a:pt x="1207" y="695"/>
                  </a:lnTo>
                  <a:lnTo>
                    <a:pt x="1207" y="695"/>
                  </a:lnTo>
                  <a:lnTo>
                    <a:pt x="1207" y="695"/>
                  </a:lnTo>
                  <a:lnTo>
                    <a:pt x="1207" y="696"/>
                  </a:lnTo>
                  <a:lnTo>
                    <a:pt x="1207" y="696"/>
                  </a:lnTo>
                  <a:lnTo>
                    <a:pt x="1207" y="696"/>
                  </a:lnTo>
                  <a:lnTo>
                    <a:pt x="1207" y="696"/>
                  </a:lnTo>
                  <a:lnTo>
                    <a:pt x="1206" y="696"/>
                  </a:lnTo>
                  <a:lnTo>
                    <a:pt x="1206" y="696"/>
                  </a:lnTo>
                  <a:lnTo>
                    <a:pt x="1206" y="696"/>
                  </a:lnTo>
                  <a:lnTo>
                    <a:pt x="1206" y="695"/>
                  </a:lnTo>
                  <a:lnTo>
                    <a:pt x="1204" y="696"/>
                  </a:lnTo>
                  <a:lnTo>
                    <a:pt x="1203" y="696"/>
                  </a:lnTo>
                  <a:lnTo>
                    <a:pt x="1201" y="698"/>
                  </a:lnTo>
                  <a:lnTo>
                    <a:pt x="1203" y="699"/>
                  </a:lnTo>
                  <a:lnTo>
                    <a:pt x="1203" y="699"/>
                  </a:lnTo>
                  <a:lnTo>
                    <a:pt x="1201" y="702"/>
                  </a:lnTo>
                  <a:lnTo>
                    <a:pt x="1198" y="704"/>
                  </a:lnTo>
                  <a:lnTo>
                    <a:pt x="1196" y="707"/>
                  </a:lnTo>
                  <a:lnTo>
                    <a:pt x="1196" y="708"/>
                  </a:lnTo>
                  <a:lnTo>
                    <a:pt x="1196" y="708"/>
                  </a:lnTo>
                  <a:lnTo>
                    <a:pt x="1195" y="711"/>
                  </a:lnTo>
                  <a:lnTo>
                    <a:pt x="1195" y="713"/>
                  </a:lnTo>
                  <a:lnTo>
                    <a:pt x="1195" y="713"/>
                  </a:lnTo>
                  <a:lnTo>
                    <a:pt x="1195" y="714"/>
                  </a:lnTo>
                  <a:lnTo>
                    <a:pt x="1196" y="714"/>
                  </a:lnTo>
                  <a:lnTo>
                    <a:pt x="1196" y="716"/>
                  </a:lnTo>
                  <a:lnTo>
                    <a:pt x="1196" y="714"/>
                  </a:lnTo>
                  <a:lnTo>
                    <a:pt x="1198" y="714"/>
                  </a:lnTo>
                  <a:lnTo>
                    <a:pt x="1198" y="716"/>
                  </a:lnTo>
                  <a:lnTo>
                    <a:pt x="1198" y="716"/>
                  </a:lnTo>
                  <a:lnTo>
                    <a:pt x="1196" y="716"/>
                  </a:lnTo>
                  <a:lnTo>
                    <a:pt x="1196" y="717"/>
                  </a:lnTo>
                  <a:lnTo>
                    <a:pt x="1195" y="717"/>
                  </a:lnTo>
                  <a:lnTo>
                    <a:pt x="1195" y="717"/>
                  </a:lnTo>
                  <a:lnTo>
                    <a:pt x="1193" y="719"/>
                  </a:lnTo>
                  <a:lnTo>
                    <a:pt x="1192" y="720"/>
                  </a:lnTo>
                  <a:lnTo>
                    <a:pt x="1193" y="722"/>
                  </a:lnTo>
                  <a:lnTo>
                    <a:pt x="1195" y="722"/>
                  </a:lnTo>
                  <a:lnTo>
                    <a:pt x="1196" y="722"/>
                  </a:lnTo>
                  <a:lnTo>
                    <a:pt x="1198" y="725"/>
                  </a:lnTo>
                  <a:lnTo>
                    <a:pt x="1196" y="727"/>
                  </a:lnTo>
                  <a:lnTo>
                    <a:pt x="1196" y="727"/>
                  </a:lnTo>
                  <a:lnTo>
                    <a:pt x="1198" y="727"/>
                  </a:lnTo>
                  <a:lnTo>
                    <a:pt x="1198" y="730"/>
                  </a:lnTo>
                  <a:lnTo>
                    <a:pt x="1199" y="730"/>
                  </a:lnTo>
                  <a:lnTo>
                    <a:pt x="1201" y="731"/>
                  </a:lnTo>
                  <a:lnTo>
                    <a:pt x="1204" y="730"/>
                  </a:lnTo>
                  <a:lnTo>
                    <a:pt x="1206" y="730"/>
                  </a:lnTo>
                  <a:lnTo>
                    <a:pt x="1206" y="728"/>
                  </a:lnTo>
                  <a:lnTo>
                    <a:pt x="1204" y="727"/>
                  </a:lnTo>
                  <a:lnTo>
                    <a:pt x="1204" y="725"/>
                  </a:lnTo>
                  <a:lnTo>
                    <a:pt x="1203" y="725"/>
                  </a:lnTo>
                  <a:lnTo>
                    <a:pt x="1203" y="725"/>
                  </a:lnTo>
                  <a:lnTo>
                    <a:pt x="1203" y="725"/>
                  </a:lnTo>
                  <a:lnTo>
                    <a:pt x="1203" y="725"/>
                  </a:lnTo>
                  <a:lnTo>
                    <a:pt x="1203" y="725"/>
                  </a:lnTo>
                  <a:lnTo>
                    <a:pt x="1203" y="725"/>
                  </a:lnTo>
                  <a:lnTo>
                    <a:pt x="1204" y="725"/>
                  </a:lnTo>
                  <a:lnTo>
                    <a:pt x="1206" y="727"/>
                  </a:lnTo>
                  <a:lnTo>
                    <a:pt x="1206" y="730"/>
                  </a:lnTo>
                  <a:lnTo>
                    <a:pt x="1206" y="731"/>
                  </a:lnTo>
                  <a:lnTo>
                    <a:pt x="1206" y="731"/>
                  </a:lnTo>
                  <a:lnTo>
                    <a:pt x="1206" y="731"/>
                  </a:lnTo>
                  <a:lnTo>
                    <a:pt x="1204" y="731"/>
                  </a:lnTo>
                  <a:lnTo>
                    <a:pt x="1199" y="733"/>
                  </a:lnTo>
                  <a:lnTo>
                    <a:pt x="1199" y="733"/>
                  </a:lnTo>
                  <a:lnTo>
                    <a:pt x="1196" y="734"/>
                  </a:lnTo>
                  <a:lnTo>
                    <a:pt x="1196" y="734"/>
                  </a:lnTo>
                  <a:lnTo>
                    <a:pt x="1196" y="733"/>
                  </a:lnTo>
                  <a:lnTo>
                    <a:pt x="1196" y="731"/>
                  </a:lnTo>
                  <a:lnTo>
                    <a:pt x="1196" y="731"/>
                  </a:lnTo>
                  <a:lnTo>
                    <a:pt x="1193" y="734"/>
                  </a:lnTo>
                  <a:lnTo>
                    <a:pt x="1192" y="734"/>
                  </a:lnTo>
                  <a:lnTo>
                    <a:pt x="1190" y="734"/>
                  </a:lnTo>
                  <a:lnTo>
                    <a:pt x="1190" y="734"/>
                  </a:lnTo>
                  <a:lnTo>
                    <a:pt x="1190" y="733"/>
                  </a:lnTo>
                  <a:lnTo>
                    <a:pt x="1190" y="731"/>
                  </a:lnTo>
                  <a:lnTo>
                    <a:pt x="1190" y="731"/>
                  </a:lnTo>
                  <a:lnTo>
                    <a:pt x="1189" y="731"/>
                  </a:lnTo>
                  <a:lnTo>
                    <a:pt x="1189" y="731"/>
                  </a:lnTo>
                  <a:lnTo>
                    <a:pt x="1189" y="730"/>
                  </a:lnTo>
                  <a:lnTo>
                    <a:pt x="1189" y="730"/>
                  </a:lnTo>
                  <a:lnTo>
                    <a:pt x="1187" y="730"/>
                  </a:lnTo>
                  <a:lnTo>
                    <a:pt x="1189" y="731"/>
                  </a:lnTo>
                  <a:lnTo>
                    <a:pt x="1187" y="733"/>
                  </a:lnTo>
                  <a:lnTo>
                    <a:pt x="1187" y="736"/>
                  </a:lnTo>
                  <a:lnTo>
                    <a:pt x="1186" y="737"/>
                  </a:lnTo>
                  <a:lnTo>
                    <a:pt x="1183" y="737"/>
                  </a:lnTo>
                  <a:lnTo>
                    <a:pt x="1181" y="737"/>
                  </a:lnTo>
                  <a:lnTo>
                    <a:pt x="1180" y="737"/>
                  </a:lnTo>
                  <a:lnTo>
                    <a:pt x="1177" y="737"/>
                  </a:lnTo>
                  <a:lnTo>
                    <a:pt x="1175" y="737"/>
                  </a:lnTo>
                  <a:lnTo>
                    <a:pt x="1175" y="739"/>
                  </a:lnTo>
                  <a:lnTo>
                    <a:pt x="1171" y="739"/>
                  </a:lnTo>
                  <a:lnTo>
                    <a:pt x="1169" y="739"/>
                  </a:lnTo>
                  <a:lnTo>
                    <a:pt x="1168" y="739"/>
                  </a:lnTo>
                  <a:lnTo>
                    <a:pt x="1166" y="740"/>
                  </a:lnTo>
                  <a:lnTo>
                    <a:pt x="1161" y="742"/>
                  </a:lnTo>
                  <a:lnTo>
                    <a:pt x="1160" y="743"/>
                  </a:lnTo>
                  <a:lnTo>
                    <a:pt x="1158" y="745"/>
                  </a:lnTo>
                  <a:lnTo>
                    <a:pt x="1158" y="745"/>
                  </a:lnTo>
                  <a:lnTo>
                    <a:pt x="1157" y="746"/>
                  </a:lnTo>
                  <a:lnTo>
                    <a:pt x="1157" y="746"/>
                  </a:lnTo>
                  <a:lnTo>
                    <a:pt x="1155" y="746"/>
                  </a:lnTo>
                  <a:lnTo>
                    <a:pt x="1157" y="745"/>
                  </a:lnTo>
                  <a:lnTo>
                    <a:pt x="1157" y="745"/>
                  </a:lnTo>
                  <a:lnTo>
                    <a:pt x="1157" y="742"/>
                  </a:lnTo>
                  <a:lnTo>
                    <a:pt x="1157" y="740"/>
                  </a:lnTo>
                  <a:lnTo>
                    <a:pt x="1157" y="739"/>
                  </a:lnTo>
                  <a:lnTo>
                    <a:pt x="1157" y="739"/>
                  </a:lnTo>
                  <a:lnTo>
                    <a:pt x="1157" y="740"/>
                  </a:lnTo>
                  <a:lnTo>
                    <a:pt x="1157" y="743"/>
                  </a:lnTo>
                  <a:lnTo>
                    <a:pt x="1157" y="745"/>
                  </a:lnTo>
                  <a:lnTo>
                    <a:pt x="1155" y="746"/>
                  </a:lnTo>
                  <a:lnTo>
                    <a:pt x="1155" y="748"/>
                  </a:lnTo>
                  <a:lnTo>
                    <a:pt x="1154" y="748"/>
                  </a:lnTo>
                  <a:lnTo>
                    <a:pt x="1154" y="748"/>
                  </a:lnTo>
                  <a:lnTo>
                    <a:pt x="1154" y="748"/>
                  </a:lnTo>
                  <a:lnTo>
                    <a:pt x="1152" y="749"/>
                  </a:lnTo>
                  <a:lnTo>
                    <a:pt x="1152" y="751"/>
                  </a:lnTo>
                  <a:lnTo>
                    <a:pt x="1152" y="751"/>
                  </a:lnTo>
                  <a:lnTo>
                    <a:pt x="1155" y="752"/>
                  </a:lnTo>
                  <a:lnTo>
                    <a:pt x="1155" y="751"/>
                  </a:lnTo>
                  <a:lnTo>
                    <a:pt x="1157" y="752"/>
                  </a:lnTo>
                  <a:lnTo>
                    <a:pt x="1157" y="754"/>
                  </a:lnTo>
                  <a:lnTo>
                    <a:pt x="1157" y="755"/>
                  </a:lnTo>
                  <a:lnTo>
                    <a:pt x="1155" y="755"/>
                  </a:lnTo>
                  <a:lnTo>
                    <a:pt x="1155" y="757"/>
                  </a:lnTo>
                  <a:lnTo>
                    <a:pt x="1155" y="760"/>
                  </a:lnTo>
                  <a:lnTo>
                    <a:pt x="1155" y="762"/>
                  </a:lnTo>
                  <a:lnTo>
                    <a:pt x="1155" y="762"/>
                  </a:lnTo>
                  <a:lnTo>
                    <a:pt x="1155" y="758"/>
                  </a:lnTo>
                  <a:lnTo>
                    <a:pt x="1155" y="758"/>
                  </a:lnTo>
                  <a:lnTo>
                    <a:pt x="1154" y="760"/>
                  </a:lnTo>
                  <a:lnTo>
                    <a:pt x="1154" y="763"/>
                  </a:lnTo>
                  <a:lnTo>
                    <a:pt x="1152" y="765"/>
                  </a:lnTo>
                  <a:lnTo>
                    <a:pt x="1152" y="766"/>
                  </a:lnTo>
                  <a:lnTo>
                    <a:pt x="1151" y="766"/>
                  </a:lnTo>
                  <a:lnTo>
                    <a:pt x="1151" y="768"/>
                  </a:lnTo>
                  <a:lnTo>
                    <a:pt x="1151" y="768"/>
                  </a:lnTo>
                  <a:lnTo>
                    <a:pt x="1151" y="769"/>
                  </a:lnTo>
                  <a:lnTo>
                    <a:pt x="1149" y="769"/>
                  </a:lnTo>
                  <a:lnTo>
                    <a:pt x="1149" y="769"/>
                  </a:lnTo>
                  <a:lnTo>
                    <a:pt x="1149" y="769"/>
                  </a:lnTo>
                  <a:lnTo>
                    <a:pt x="1148" y="771"/>
                  </a:lnTo>
                  <a:lnTo>
                    <a:pt x="1148" y="771"/>
                  </a:lnTo>
                  <a:lnTo>
                    <a:pt x="1148" y="772"/>
                  </a:lnTo>
                  <a:lnTo>
                    <a:pt x="1146" y="775"/>
                  </a:lnTo>
                  <a:lnTo>
                    <a:pt x="1145" y="775"/>
                  </a:lnTo>
                  <a:lnTo>
                    <a:pt x="1145" y="775"/>
                  </a:lnTo>
                  <a:lnTo>
                    <a:pt x="1145" y="774"/>
                  </a:lnTo>
                  <a:lnTo>
                    <a:pt x="1145" y="772"/>
                  </a:lnTo>
                  <a:lnTo>
                    <a:pt x="1143" y="772"/>
                  </a:lnTo>
                  <a:lnTo>
                    <a:pt x="1143" y="771"/>
                  </a:lnTo>
                  <a:lnTo>
                    <a:pt x="1142" y="772"/>
                  </a:lnTo>
                  <a:lnTo>
                    <a:pt x="1140" y="771"/>
                  </a:lnTo>
                  <a:lnTo>
                    <a:pt x="1139" y="769"/>
                  </a:lnTo>
                  <a:lnTo>
                    <a:pt x="1137" y="768"/>
                  </a:lnTo>
                  <a:lnTo>
                    <a:pt x="1137" y="766"/>
                  </a:lnTo>
                  <a:lnTo>
                    <a:pt x="1137" y="765"/>
                  </a:lnTo>
                  <a:lnTo>
                    <a:pt x="1137" y="763"/>
                  </a:lnTo>
                  <a:lnTo>
                    <a:pt x="1139" y="762"/>
                  </a:lnTo>
                  <a:lnTo>
                    <a:pt x="1139" y="762"/>
                  </a:lnTo>
                  <a:lnTo>
                    <a:pt x="1142" y="762"/>
                  </a:lnTo>
                  <a:lnTo>
                    <a:pt x="1142" y="760"/>
                  </a:lnTo>
                  <a:lnTo>
                    <a:pt x="1143" y="758"/>
                  </a:lnTo>
                  <a:lnTo>
                    <a:pt x="1142" y="760"/>
                  </a:lnTo>
                  <a:lnTo>
                    <a:pt x="1140" y="762"/>
                  </a:lnTo>
                  <a:lnTo>
                    <a:pt x="1139" y="762"/>
                  </a:lnTo>
                  <a:lnTo>
                    <a:pt x="1139" y="763"/>
                  </a:lnTo>
                  <a:lnTo>
                    <a:pt x="1137" y="763"/>
                  </a:lnTo>
                  <a:lnTo>
                    <a:pt x="1136" y="765"/>
                  </a:lnTo>
                  <a:lnTo>
                    <a:pt x="1137" y="766"/>
                  </a:lnTo>
                  <a:lnTo>
                    <a:pt x="1137" y="766"/>
                  </a:lnTo>
                  <a:lnTo>
                    <a:pt x="1137" y="768"/>
                  </a:lnTo>
                  <a:lnTo>
                    <a:pt x="1137" y="768"/>
                  </a:lnTo>
                  <a:lnTo>
                    <a:pt x="1139" y="771"/>
                  </a:lnTo>
                  <a:lnTo>
                    <a:pt x="1139" y="774"/>
                  </a:lnTo>
                  <a:lnTo>
                    <a:pt x="1140" y="775"/>
                  </a:lnTo>
                  <a:lnTo>
                    <a:pt x="1142" y="778"/>
                  </a:lnTo>
                  <a:lnTo>
                    <a:pt x="1143" y="778"/>
                  </a:lnTo>
                  <a:lnTo>
                    <a:pt x="1143" y="780"/>
                  </a:lnTo>
                  <a:lnTo>
                    <a:pt x="1142" y="780"/>
                  </a:lnTo>
                  <a:lnTo>
                    <a:pt x="1142" y="781"/>
                  </a:lnTo>
                  <a:lnTo>
                    <a:pt x="1142" y="781"/>
                  </a:lnTo>
                  <a:lnTo>
                    <a:pt x="1143" y="781"/>
                  </a:lnTo>
                  <a:lnTo>
                    <a:pt x="1143" y="783"/>
                  </a:lnTo>
                  <a:lnTo>
                    <a:pt x="1143" y="784"/>
                  </a:lnTo>
                  <a:lnTo>
                    <a:pt x="1143" y="784"/>
                  </a:lnTo>
                  <a:lnTo>
                    <a:pt x="1143" y="784"/>
                  </a:lnTo>
                  <a:lnTo>
                    <a:pt x="1143" y="784"/>
                  </a:lnTo>
                  <a:lnTo>
                    <a:pt x="1143" y="784"/>
                  </a:lnTo>
                  <a:lnTo>
                    <a:pt x="1142" y="784"/>
                  </a:lnTo>
                  <a:lnTo>
                    <a:pt x="1142" y="784"/>
                  </a:lnTo>
                  <a:lnTo>
                    <a:pt x="1142" y="786"/>
                  </a:lnTo>
                  <a:lnTo>
                    <a:pt x="1142" y="786"/>
                  </a:lnTo>
                  <a:lnTo>
                    <a:pt x="1140" y="787"/>
                  </a:lnTo>
                  <a:lnTo>
                    <a:pt x="1140" y="789"/>
                  </a:lnTo>
                  <a:lnTo>
                    <a:pt x="1139" y="789"/>
                  </a:lnTo>
                  <a:lnTo>
                    <a:pt x="1136" y="796"/>
                  </a:lnTo>
                  <a:lnTo>
                    <a:pt x="1136" y="798"/>
                  </a:lnTo>
                  <a:lnTo>
                    <a:pt x="1136" y="798"/>
                  </a:lnTo>
                  <a:lnTo>
                    <a:pt x="1136" y="798"/>
                  </a:lnTo>
                  <a:lnTo>
                    <a:pt x="1134" y="798"/>
                  </a:lnTo>
                  <a:lnTo>
                    <a:pt x="1134" y="800"/>
                  </a:lnTo>
                  <a:lnTo>
                    <a:pt x="1133" y="801"/>
                  </a:lnTo>
                  <a:lnTo>
                    <a:pt x="1133" y="804"/>
                  </a:lnTo>
                  <a:lnTo>
                    <a:pt x="1131" y="803"/>
                  </a:lnTo>
                  <a:lnTo>
                    <a:pt x="1131" y="803"/>
                  </a:lnTo>
                  <a:lnTo>
                    <a:pt x="1131" y="800"/>
                  </a:lnTo>
                  <a:lnTo>
                    <a:pt x="1133" y="796"/>
                  </a:lnTo>
                  <a:lnTo>
                    <a:pt x="1134" y="793"/>
                  </a:lnTo>
                  <a:lnTo>
                    <a:pt x="1134" y="793"/>
                  </a:lnTo>
                  <a:lnTo>
                    <a:pt x="1136" y="790"/>
                  </a:lnTo>
                  <a:lnTo>
                    <a:pt x="1134" y="790"/>
                  </a:lnTo>
                  <a:lnTo>
                    <a:pt x="1133" y="790"/>
                  </a:lnTo>
                  <a:lnTo>
                    <a:pt x="1134" y="790"/>
                  </a:lnTo>
                  <a:lnTo>
                    <a:pt x="1134" y="789"/>
                  </a:lnTo>
                  <a:lnTo>
                    <a:pt x="1133" y="789"/>
                  </a:lnTo>
                  <a:lnTo>
                    <a:pt x="1133" y="787"/>
                  </a:lnTo>
                  <a:lnTo>
                    <a:pt x="1133" y="787"/>
                  </a:lnTo>
                  <a:lnTo>
                    <a:pt x="1133" y="787"/>
                  </a:lnTo>
                  <a:lnTo>
                    <a:pt x="1133" y="786"/>
                  </a:lnTo>
                  <a:lnTo>
                    <a:pt x="1133" y="786"/>
                  </a:lnTo>
                  <a:lnTo>
                    <a:pt x="1133" y="784"/>
                  </a:lnTo>
                  <a:lnTo>
                    <a:pt x="1133" y="784"/>
                  </a:lnTo>
                  <a:lnTo>
                    <a:pt x="1133" y="786"/>
                  </a:lnTo>
                  <a:lnTo>
                    <a:pt x="1131" y="786"/>
                  </a:lnTo>
                  <a:lnTo>
                    <a:pt x="1131" y="786"/>
                  </a:lnTo>
                  <a:lnTo>
                    <a:pt x="1131" y="786"/>
                  </a:lnTo>
                  <a:lnTo>
                    <a:pt x="1131" y="786"/>
                  </a:lnTo>
                  <a:lnTo>
                    <a:pt x="1131" y="786"/>
                  </a:lnTo>
                  <a:lnTo>
                    <a:pt x="1130" y="786"/>
                  </a:lnTo>
                  <a:lnTo>
                    <a:pt x="1128" y="784"/>
                  </a:lnTo>
                  <a:lnTo>
                    <a:pt x="1128" y="784"/>
                  </a:lnTo>
                  <a:lnTo>
                    <a:pt x="1128" y="783"/>
                  </a:lnTo>
                  <a:lnTo>
                    <a:pt x="1128" y="781"/>
                  </a:lnTo>
                  <a:lnTo>
                    <a:pt x="1130" y="781"/>
                  </a:lnTo>
                  <a:lnTo>
                    <a:pt x="1130" y="781"/>
                  </a:lnTo>
                  <a:lnTo>
                    <a:pt x="1131" y="781"/>
                  </a:lnTo>
                  <a:lnTo>
                    <a:pt x="1131" y="781"/>
                  </a:lnTo>
                  <a:lnTo>
                    <a:pt x="1131" y="781"/>
                  </a:lnTo>
                  <a:lnTo>
                    <a:pt x="1130" y="780"/>
                  </a:lnTo>
                  <a:lnTo>
                    <a:pt x="1128" y="778"/>
                  </a:lnTo>
                  <a:lnTo>
                    <a:pt x="1128" y="778"/>
                  </a:lnTo>
                  <a:lnTo>
                    <a:pt x="1128" y="780"/>
                  </a:lnTo>
                  <a:lnTo>
                    <a:pt x="1127" y="780"/>
                  </a:lnTo>
                  <a:lnTo>
                    <a:pt x="1128" y="778"/>
                  </a:lnTo>
                  <a:lnTo>
                    <a:pt x="1128" y="778"/>
                  </a:lnTo>
                  <a:lnTo>
                    <a:pt x="1130" y="777"/>
                  </a:lnTo>
                  <a:lnTo>
                    <a:pt x="1130" y="777"/>
                  </a:lnTo>
                  <a:lnTo>
                    <a:pt x="1128" y="775"/>
                  </a:lnTo>
                  <a:lnTo>
                    <a:pt x="1127" y="777"/>
                  </a:lnTo>
                  <a:lnTo>
                    <a:pt x="1128" y="775"/>
                  </a:lnTo>
                  <a:lnTo>
                    <a:pt x="1128" y="775"/>
                  </a:lnTo>
                  <a:lnTo>
                    <a:pt x="1128" y="775"/>
                  </a:lnTo>
                  <a:lnTo>
                    <a:pt x="1130" y="775"/>
                  </a:lnTo>
                  <a:lnTo>
                    <a:pt x="1130" y="774"/>
                  </a:lnTo>
                  <a:lnTo>
                    <a:pt x="1130" y="772"/>
                  </a:lnTo>
                  <a:lnTo>
                    <a:pt x="1128" y="774"/>
                  </a:lnTo>
                  <a:lnTo>
                    <a:pt x="1128" y="772"/>
                  </a:lnTo>
                  <a:lnTo>
                    <a:pt x="1130" y="769"/>
                  </a:lnTo>
                  <a:lnTo>
                    <a:pt x="1131" y="769"/>
                  </a:lnTo>
                  <a:lnTo>
                    <a:pt x="1131" y="769"/>
                  </a:lnTo>
                  <a:lnTo>
                    <a:pt x="1133" y="769"/>
                  </a:lnTo>
                  <a:lnTo>
                    <a:pt x="1133" y="769"/>
                  </a:lnTo>
                  <a:lnTo>
                    <a:pt x="1131" y="768"/>
                  </a:lnTo>
                  <a:lnTo>
                    <a:pt x="1133" y="768"/>
                  </a:lnTo>
                  <a:lnTo>
                    <a:pt x="1133" y="768"/>
                  </a:lnTo>
                  <a:lnTo>
                    <a:pt x="1133" y="766"/>
                  </a:lnTo>
                  <a:lnTo>
                    <a:pt x="1131" y="766"/>
                  </a:lnTo>
                  <a:lnTo>
                    <a:pt x="1131" y="766"/>
                  </a:lnTo>
                  <a:lnTo>
                    <a:pt x="1131" y="766"/>
                  </a:lnTo>
                  <a:lnTo>
                    <a:pt x="1131" y="766"/>
                  </a:lnTo>
                  <a:lnTo>
                    <a:pt x="1130" y="766"/>
                  </a:lnTo>
                  <a:lnTo>
                    <a:pt x="1131" y="768"/>
                  </a:lnTo>
                  <a:lnTo>
                    <a:pt x="1130" y="768"/>
                  </a:lnTo>
                  <a:lnTo>
                    <a:pt x="1130" y="768"/>
                  </a:lnTo>
                  <a:lnTo>
                    <a:pt x="1128" y="769"/>
                  </a:lnTo>
                  <a:lnTo>
                    <a:pt x="1128" y="768"/>
                  </a:lnTo>
                  <a:lnTo>
                    <a:pt x="1128" y="768"/>
                  </a:lnTo>
                  <a:lnTo>
                    <a:pt x="1128" y="769"/>
                  </a:lnTo>
                  <a:lnTo>
                    <a:pt x="1128" y="769"/>
                  </a:lnTo>
                  <a:lnTo>
                    <a:pt x="1127" y="768"/>
                  </a:lnTo>
                  <a:lnTo>
                    <a:pt x="1127" y="769"/>
                  </a:lnTo>
                  <a:lnTo>
                    <a:pt x="1127" y="769"/>
                  </a:lnTo>
                  <a:lnTo>
                    <a:pt x="1127" y="769"/>
                  </a:lnTo>
                  <a:lnTo>
                    <a:pt x="1127" y="771"/>
                  </a:lnTo>
                  <a:lnTo>
                    <a:pt x="1127" y="771"/>
                  </a:lnTo>
                  <a:lnTo>
                    <a:pt x="1127" y="771"/>
                  </a:lnTo>
                  <a:lnTo>
                    <a:pt x="1125" y="771"/>
                  </a:lnTo>
                  <a:lnTo>
                    <a:pt x="1125" y="771"/>
                  </a:lnTo>
                  <a:lnTo>
                    <a:pt x="1125" y="772"/>
                  </a:lnTo>
                  <a:lnTo>
                    <a:pt x="1127" y="772"/>
                  </a:lnTo>
                  <a:lnTo>
                    <a:pt x="1127" y="774"/>
                  </a:lnTo>
                  <a:lnTo>
                    <a:pt x="1125" y="774"/>
                  </a:lnTo>
                  <a:lnTo>
                    <a:pt x="1125" y="774"/>
                  </a:lnTo>
                  <a:lnTo>
                    <a:pt x="1125" y="774"/>
                  </a:lnTo>
                  <a:lnTo>
                    <a:pt x="1125" y="775"/>
                  </a:lnTo>
                  <a:lnTo>
                    <a:pt x="1125" y="775"/>
                  </a:lnTo>
                  <a:lnTo>
                    <a:pt x="1125" y="777"/>
                  </a:lnTo>
                  <a:lnTo>
                    <a:pt x="1125" y="777"/>
                  </a:lnTo>
                  <a:lnTo>
                    <a:pt x="1125" y="778"/>
                  </a:lnTo>
                  <a:lnTo>
                    <a:pt x="1125" y="778"/>
                  </a:lnTo>
                  <a:lnTo>
                    <a:pt x="1125" y="783"/>
                  </a:lnTo>
                  <a:lnTo>
                    <a:pt x="1125" y="783"/>
                  </a:lnTo>
                  <a:lnTo>
                    <a:pt x="1127" y="784"/>
                  </a:lnTo>
                  <a:lnTo>
                    <a:pt x="1127" y="784"/>
                  </a:lnTo>
                  <a:lnTo>
                    <a:pt x="1127" y="784"/>
                  </a:lnTo>
                  <a:lnTo>
                    <a:pt x="1125" y="784"/>
                  </a:lnTo>
                  <a:lnTo>
                    <a:pt x="1125" y="784"/>
                  </a:lnTo>
                  <a:lnTo>
                    <a:pt x="1123" y="781"/>
                  </a:lnTo>
                  <a:lnTo>
                    <a:pt x="1123" y="781"/>
                  </a:lnTo>
                  <a:lnTo>
                    <a:pt x="1123" y="781"/>
                  </a:lnTo>
                  <a:lnTo>
                    <a:pt x="1123" y="781"/>
                  </a:lnTo>
                  <a:lnTo>
                    <a:pt x="1123" y="783"/>
                  </a:lnTo>
                  <a:lnTo>
                    <a:pt x="1127" y="786"/>
                  </a:lnTo>
                  <a:lnTo>
                    <a:pt x="1127" y="787"/>
                  </a:lnTo>
                  <a:lnTo>
                    <a:pt x="1127" y="789"/>
                  </a:lnTo>
                  <a:lnTo>
                    <a:pt x="1127" y="789"/>
                  </a:lnTo>
                  <a:lnTo>
                    <a:pt x="1127" y="789"/>
                  </a:lnTo>
                  <a:lnTo>
                    <a:pt x="1127" y="787"/>
                  </a:lnTo>
                  <a:lnTo>
                    <a:pt x="1123" y="787"/>
                  </a:lnTo>
                  <a:lnTo>
                    <a:pt x="1122" y="786"/>
                  </a:lnTo>
                  <a:lnTo>
                    <a:pt x="1120" y="784"/>
                  </a:lnTo>
                  <a:lnTo>
                    <a:pt x="1120" y="786"/>
                  </a:lnTo>
                  <a:lnTo>
                    <a:pt x="1120" y="786"/>
                  </a:lnTo>
                  <a:lnTo>
                    <a:pt x="1119" y="784"/>
                  </a:lnTo>
                  <a:lnTo>
                    <a:pt x="1119" y="784"/>
                  </a:lnTo>
                  <a:lnTo>
                    <a:pt x="1119" y="783"/>
                  </a:lnTo>
                  <a:lnTo>
                    <a:pt x="1117" y="783"/>
                  </a:lnTo>
                  <a:lnTo>
                    <a:pt x="1117" y="784"/>
                  </a:lnTo>
                  <a:lnTo>
                    <a:pt x="1116" y="784"/>
                  </a:lnTo>
                  <a:lnTo>
                    <a:pt x="1116" y="783"/>
                  </a:lnTo>
                  <a:lnTo>
                    <a:pt x="1116" y="781"/>
                  </a:lnTo>
                  <a:lnTo>
                    <a:pt x="1117" y="780"/>
                  </a:lnTo>
                  <a:lnTo>
                    <a:pt x="1119" y="780"/>
                  </a:lnTo>
                  <a:lnTo>
                    <a:pt x="1119" y="778"/>
                  </a:lnTo>
                  <a:lnTo>
                    <a:pt x="1119" y="777"/>
                  </a:lnTo>
                  <a:lnTo>
                    <a:pt x="1119" y="778"/>
                  </a:lnTo>
                  <a:lnTo>
                    <a:pt x="1117" y="780"/>
                  </a:lnTo>
                  <a:lnTo>
                    <a:pt x="1117" y="780"/>
                  </a:lnTo>
                  <a:lnTo>
                    <a:pt x="1116" y="781"/>
                  </a:lnTo>
                  <a:lnTo>
                    <a:pt x="1116" y="783"/>
                  </a:lnTo>
                  <a:lnTo>
                    <a:pt x="1116" y="784"/>
                  </a:lnTo>
                  <a:lnTo>
                    <a:pt x="1116" y="784"/>
                  </a:lnTo>
                  <a:lnTo>
                    <a:pt x="1116" y="786"/>
                  </a:lnTo>
                  <a:lnTo>
                    <a:pt x="1117" y="784"/>
                  </a:lnTo>
                  <a:lnTo>
                    <a:pt x="1119" y="784"/>
                  </a:lnTo>
                  <a:lnTo>
                    <a:pt x="1120" y="787"/>
                  </a:lnTo>
                  <a:lnTo>
                    <a:pt x="1123" y="789"/>
                  </a:lnTo>
                  <a:lnTo>
                    <a:pt x="1125" y="789"/>
                  </a:lnTo>
                  <a:lnTo>
                    <a:pt x="1125" y="790"/>
                  </a:lnTo>
                  <a:lnTo>
                    <a:pt x="1127" y="790"/>
                  </a:lnTo>
                  <a:lnTo>
                    <a:pt x="1128" y="792"/>
                  </a:lnTo>
                  <a:lnTo>
                    <a:pt x="1128" y="793"/>
                  </a:lnTo>
                  <a:lnTo>
                    <a:pt x="1128" y="793"/>
                  </a:lnTo>
                  <a:lnTo>
                    <a:pt x="1128" y="795"/>
                  </a:lnTo>
                  <a:lnTo>
                    <a:pt x="1127" y="795"/>
                  </a:lnTo>
                  <a:lnTo>
                    <a:pt x="1127" y="795"/>
                  </a:lnTo>
                  <a:lnTo>
                    <a:pt x="1125" y="795"/>
                  </a:lnTo>
                  <a:lnTo>
                    <a:pt x="1122" y="792"/>
                  </a:lnTo>
                  <a:lnTo>
                    <a:pt x="1120" y="790"/>
                  </a:lnTo>
                  <a:lnTo>
                    <a:pt x="1120" y="789"/>
                  </a:lnTo>
                  <a:lnTo>
                    <a:pt x="1119" y="787"/>
                  </a:lnTo>
                  <a:lnTo>
                    <a:pt x="1117" y="787"/>
                  </a:lnTo>
                  <a:lnTo>
                    <a:pt x="1120" y="790"/>
                  </a:lnTo>
                  <a:lnTo>
                    <a:pt x="1120" y="792"/>
                  </a:lnTo>
                  <a:lnTo>
                    <a:pt x="1122" y="793"/>
                  </a:lnTo>
                  <a:lnTo>
                    <a:pt x="1123" y="795"/>
                  </a:lnTo>
                  <a:lnTo>
                    <a:pt x="1125" y="795"/>
                  </a:lnTo>
                  <a:lnTo>
                    <a:pt x="1125" y="796"/>
                  </a:lnTo>
                  <a:lnTo>
                    <a:pt x="1128" y="796"/>
                  </a:lnTo>
                  <a:lnTo>
                    <a:pt x="1127" y="798"/>
                  </a:lnTo>
                  <a:lnTo>
                    <a:pt x="1128" y="798"/>
                  </a:lnTo>
                  <a:lnTo>
                    <a:pt x="1128" y="800"/>
                  </a:lnTo>
                  <a:lnTo>
                    <a:pt x="1128" y="801"/>
                  </a:lnTo>
                  <a:lnTo>
                    <a:pt x="1127" y="800"/>
                  </a:lnTo>
                  <a:lnTo>
                    <a:pt x="1127" y="801"/>
                  </a:lnTo>
                  <a:lnTo>
                    <a:pt x="1127" y="801"/>
                  </a:lnTo>
                  <a:lnTo>
                    <a:pt x="1127" y="801"/>
                  </a:lnTo>
                  <a:lnTo>
                    <a:pt x="1125" y="801"/>
                  </a:lnTo>
                  <a:lnTo>
                    <a:pt x="1122" y="798"/>
                  </a:lnTo>
                  <a:lnTo>
                    <a:pt x="1122" y="798"/>
                  </a:lnTo>
                  <a:lnTo>
                    <a:pt x="1122" y="800"/>
                  </a:lnTo>
                  <a:lnTo>
                    <a:pt x="1123" y="801"/>
                  </a:lnTo>
                  <a:lnTo>
                    <a:pt x="1125" y="803"/>
                  </a:lnTo>
                  <a:lnTo>
                    <a:pt x="1127" y="803"/>
                  </a:lnTo>
                  <a:lnTo>
                    <a:pt x="1128" y="804"/>
                  </a:lnTo>
                  <a:lnTo>
                    <a:pt x="1128" y="804"/>
                  </a:lnTo>
                  <a:lnTo>
                    <a:pt x="1128" y="806"/>
                  </a:lnTo>
                  <a:lnTo>
                    <a:pt x="1127" y="806"/>
                  </a:lnTo>
                  <a:lnTo>
                    <a:pt x="1127" y="806"/>
                  </a:lnTo>
                  <a:lnTo>
                    <a:pt x="1125" y="806"/>
                  </a:lnTo>
                  <a:lnTo>
                    <a:pt x="1125" y="804"/>
                  </a:lnTo>
                  <a:lnTo>
                    <a:pt x="1123" y="804"/>
                  </a:lnTo>
                  <a:lnTo>
                    <a:pt x="1123" y="803"/>
                  </a:lnTo>
                  <a:lnTo>
                    <a:pt x="1122" y="803"/>
                  </a:lnTo>
                  <a:lnTo>
                    <a:pt x="1119" y="801"/>
                  </a:lnTo>
                  <a:lnTo>
                    <a:pt x="1116" y="801"/>
                  </a:lnTo>
                  <a:lnTo>
                    <a:pt x="1116" y="801"/>
                  </a:lnTo>
                  <a:lnTo>
                    <a:pt x="1117" y="801"/>
                  </a:lnTo>
                  <a:lnTo>
                    <a:pt x="1119" y="801"/>
                  </a:lnTo>
                  <a:lnTo>
                    <a:pt x="1120" y="803"/>
                  </a:lnTo>
                  <a:lnTo>
                    <a:pt x="1122" y="803"/>
                  </a:lnTo>
                  <a:lnTo>
                    <a:pt x="1123" y="803"/>
                  </a:lnTo>
                  <a:lnTo>
                    <a:pt x="1123" y="806"/>
                  </a:lnTo>
                  <a:lnTo>
                    <a:pt x="1125" y="807"/>
                  </a:lnTo>
                  <a:lnTo>
                    <a:pt x="1125" y="807"/>
                  </a:lnTo>
                  <a:lnTo>
                    <a:pt x="1127" y="807"/>
                  </a:lnTo>
                  <a:lnTo>
                    <a:pt x="1128" y="807"/>
                  </a:lnTo>
                  <a:lnTo>
                    <a:pt x="1130" y="807"/>
                  </a:lnTo>
                  <a:lnTo>
                    <a:pt x="1131" y="807"/>
                  </a:lnTo>
                  <a:lnTo>
                    <a:pt x="1131" y="809"/>
                  </a:lnTo>
                  <a:lnTo>
                    <a:pt x="1133" y="810"/>
                  </a:lnTo>
                  <a:lnTo>
                    <a:pt x="1133" y="812"/>
                  </a:lnTo>
                  <a:lnTo>
                    <a:pt x="1134" y="818"/>
                  </a:lnTo>
                  <a:lnTo>
                    <a:pt x="1137" y="822"/>
                  </a:lnTo>
                  <a:lnTo>
                    <a:pt x="1137" y="824"/>
                  </a:lnTo>
                  <a:lnTo>
                    <a:pt x="1137" y="822"/>
                  </a:lnTo>
                  <a:lnTo>
                    <a:pt x="1134" y="819"/>
                  </a:lnTo>
                  <a:lnTo>
                    <a:pt x="1134" y="818"/>
                  </a:lnTo>
                  <a:lnTo>
                    <a:pt x="1133" y="813"/>
                  </a:lnTo>
                  <a:lnTo>
                    <a:pt x="1133" y="812"/>
                  </a:lnTo>
                  <a:lnTo>
                    <a:pt x="1133" y="812"/>
                  </a:lnTo>
                  <a:lnTo>
                    <a:pt x="1131" y="812"/>
                  </a:lnTo>
                  <a:lnTo>
                    <a:pt x="1131" y="812"/>
                  </a:lnTo>
                  <a:lnTo>
                    <a:pt x="1131" y="813"/>
                  </a:lnTo>
                  <a:lnTo>
                    <a:pt x="1131" y="813"/>
                  </a:lnTo>
                  <a:lnTo>
                    <a:pt x="1131" y="815"/>
                  </a:lnTo>
                  <a:lnTo>
                    <a:pt x="1133" y="815"/>
                  </a:lnTo>
                  <a:lnTo>
                    <a:pt x="1133" y="818"/>
                  </a:lnTo>
                  <a:lnTo>
                    <a:pt x="1134" y="819"/>
                  </a:lnTo>
                  <a:lnTo>
                    <a:pt x="1133" y="818"/>
                  </a:lnTo>
                  <a:lnTo>
                    <a:pt x="1133" y="818"/>
                  </a:lnTo>
                  <a:lnTo>
                    <a:pt x="1131" y="818"/>
                  </a:lnTo>
                  <a:lnTo>
                    <a:pt x="1130" y="816"/>
                  </a:lnTo>
                  <a:lnTo>
                    <a:pt x="1130" y="818"/>
                  </a:lnTo>
                  <a:lnTo>
                    <a:pt x="1130" y="819"/>
                  </a:lnTo>
                  <a:lnTo>
                    <a:pt x="1128" y="819"/>
                  </a:lnTo>
                  <a:lnTo>
                    <a:pt x="1128" y="818"/>
                  </a:lnTo>
                  <a:lnTo>
                    <a:pt x="1128" y="819"/>
                  </a:lnTo>
                  <a:lnTo>
                    <a:pt x="1128" y="819"/>
                  </a:lnTo>
                  <a:lnTo>
                    <a:pt x="1127" y="819"/>
                  </a:lnTo>
                  <a:lnTo>
                    <a:pt x="1127" y="821"/>
                  </a:lnTo>
                  <a:lnTo>
                    <a:pt x="1125" y="821"/>
                  </a:lnTo>
                  <a:lnTo>
                    <a:pt x="1125" y="821"/>
                  </a:lnTo>
                  <a:lnTo>
                    <a:pt x="1123" y="819"/>
                  </a:lnTo>
                  <a:lnTo>
                    <a:pt x="1122" y="819"/>
                  </a:lnTo>
                  <a:lnTo>
                    <a:pt x="1122" y="818"/>
                  </a:lnTo>
                  <a:lnTo>
                    <a:pt x="1122" y="819"/>
                  </a:lnTo>
                  <a:lnTo>
                    <a:pt x="1122" y="821"/>
                  </a:lnTo>
                  <a:lnTo>
                    <a:pt x="1122" y="822"/>
                  </a:lnTo>
                  <a:lnTo>
                    <a:pt x="1123" y="822"/>
                  </a:lnTo>
                  <a:lnTo>
                    <a:pt x="1125" y="822"/>
                  </a:lnTo>
                  <a:lnTo>
                    <a:pt x="1127" y="822"/>
                  </a:lnTo>
                  <a:lnTo>
                    <a:pt x="1128" y="822"/>
                  </a:lnTo>
                  <a:lnTo>
                    <a:pt x="1128" y="821"/>
                  </a:lnTo>
                  <a:lnTo>
                    <a:pt x="1131" y="822"/>
                  </a:lnTo>
                  <a:lnTo>
                    <a:pt x="1131" y="822"/>
                  </a:lnTo>
                  <a:lnTo>
                    <a:pt x="1131" y="824"/>
                  </a:lnTo>
                  <a:lnTo>
                    <a:pt x="1130" y="825"/>
                  </a:lnTo>
                  <a:lnTo>
                    <a:pt x="1131" y="825"/>
                  </a:lnTo>
                  <a:lnTo>
                    <a:pt x="1131" y="825"/>
                  </a:lnTo>
                  <a:lnTo>
                    <a:pt x="1131" y="822"/>
                  </a:lnTo>
                  <a:lnTo>
                    <a:pt x="1133" y="822"/>
                  </a:lnTo>
                  <a:lnTo>
                    <a:pt x="1134" y="822"/>
                  </a:lnTo>
                  <a:lnTo>
                    <a:pt x="1134" y="822"/>
                  </a:lnTo>
                  <a:lnTo>
                    <a:pt x="1134" y="824"/>
                  </a:lnTo>
                  <a:lnTo>
                    <a:pt x="1134" y="825"/>
                  </a:lnTo>
                  <a:lnTo>
                    <a:pt x="1134" y="827"/>
                  </a:lnTo>
                  <a:lnTo>
                    <a:pt x="1131" y="828"/>
                  </a:lnTo>
                  <a:lnTo>
                    <a:pt x="1130" y="830"/>
                  </a:lnTo>
                  <a:lnTo>
                    <a:pt x="1130" y="831"/>
                  </a:lnTo>
                  <a:lnTo>
                    <a:pt x="1128" y="830"/>
                  </a:lnTo>
                  <a:lnTo>
                    <a:pt x="1127" y="830"/>
                  </a:lnTo>
                  <a:lnTo>
                    <a:pt x="1127" y="830"/>
                  </a:lnTo>
                  <a:lnTo>
                    <a:pt x="1125" y="830"/>
                  </a:lnTo>
                  <a:lnTo>
                    <a:pt x="1125" y="830"/>
                  </a:lnTo>
                  <a:lnTo>
                    <a:pt x="1125" y="828"/>
                  </a:lnTo>
                  <a:lnTo>
                    <a:pt x="1123" y="828"/>
                  </a:lnTo>
                  <a:lnTo>
                    <a:pt x="1123" y="828"/>
                  </a:lnTo>
                  <a:lnTo>
                    <a:pt x="1123" y="830"/>
                  </a:lnTo>
                  <a:lnTo>
                    <a:pt x="1122" y="830"/>
                  </a:lnTo>
                  <a:lnTo>
                    <a:pt x="1120" y="830"/>
                  </a:lnTo>
                  <a:lnTo>
                    <a:pt x="1119" y="828"/>
                  </a:lnTo>
                  <a:lnTo>
                    <a:pt x="1119" y="830"/>
                  </a:lnTo>
                  <a:lnTo>
                    <a:pt x="1123" y="831"/>
                  </a:lnTo>
                  <a:lnTo>
                    <a:pt x="1125" y="831"/>
                  </a:lnTo>
                  <a:lnTo>
                    <a:pt x="1125" y="831"/>
                  </a:lnTo>
                  <a:lnTo>
                    <a:pt x="1125" y="833"/>
                  </a:lnTo>
                  <a:lnTo>
                    <a:pt x="1123" y="834"/>
                  </a:lnTo>
                  <a:lnTo>
                    <a:pt x="1123" y="834"/>
                  </a:lnTo>
                  <a:lnTo>
                    <a:pt x="1123" y="834"/>
                  </a:lnTo>
                  <a:lnTo>
                    <a:pt x="1122" y="836"/>
                  </a:lnTo>
                  <a:lnTo>
                    <a:pt x="1120" y="836"/>
                  </a:lnTo>
                  <a:lnTo>
                    <a:pt x="1119" y="834"/>
                  </a:lnTo>
                  <a:lnTo>
                    <a:pt x="1119" y="836"/>
                  </a:lnTo>
                  <a:lnTo>
                    <a:pt x="1120" y="836"/>
                  </a:lnTo>
                  <a:lnTo>
                    <a:pt x="1122" y="838"/>
                  </a:lnTo>
                  <a:lnTo>
                    <a:pt x="1125" y="836"/>
                  </a:lnTo>
                  <a:lnTo>
                    <a:pt x="1127" y="838"/>
                  </a:lnTo>
                  <a:lnTo>
                    <a:pt x="1127" y="839"/>
                  </a:lnTo>
                  <a:lnTo>
                    <a:pt x="1125" y="839"/>
                  </a:lnTo>
                  <a:lnTo>
                    <a:pt x="1123" y="839"/>
                  </a:lnTo>
                  <a:lnTo>
                    <a:pt x="1122" y="841"/>
                  </a:lnTo>
                  <a:lnTo>
                    <a:pt x="1122" y="841"/>
                  </a:lnTo>
                  <a:lnTo>
                    <a:pt x="1122" y="841"/>
                  </a:lnTo>
                  <a:lnTo>
                    <a:pt x="1120" y="841"/>
                  </a:lnTo>
                  <a:lnTo>
                    <a:pt x="1119" y="841"/>
                  </a:lnTo>
                  <a:lnTo>
                    <a:pt x="1117" y="841"/>
                  </a:lnTo>
                  <a:lnTo>
                    <a:pt x="1116" y="842"/>
                  </a:lnTo>
                  <a:lnTo>
                    <a:pt x="1116" y="842"/>
                  </a:lnTo>
                  <a:lnTo>
                    <a:pt x="1114" y="842"/>
                  </a:lnTo>
                  <a:lnTo>
                    <a:pt x="1114" y="841"/>
                  </a:lnTo>
                  <a:lnTo>
                    <a:pt x="1114" y="841"/>
                  </a:lnTo>
                  <a:lnTo>
                    <a:pt x="1114" y="842"/>
                  </a:lnTo>
                  <a:lnTo>
                    <a:pt x="1114" y="844"/>
                  </a:lnTo>
                  <a:lnTo>
                    <a:pt x="1114" y="844"/>
                  </a:lnTo>
                  <a:lnTo>
                    <a:pt x="1113" y="845"/>
                  </a:lnTo>
                  <a:lnTo>
                    <a:pt x="1111" y="845"/>
                  </a:lnTo>
                  <a:lnTo>
                    <a:pt x="1110" y="847"/>
                  </a:lnTo>
                  <a:lnTo>
                    <a:pt x="1110" y="847"/>
                  </a:lnTo>
                  <a:lnTo>
                    <a:pt x="1108" y="848"/>
                  </a:lnTo>
                  <a:lnTo>
                    <a:pt x="1108" y="850"/>
                  </a:lnTo>
                  <a:lnTo>
                    <a:pt x="1108" y="853"/>
                  </a:lnTo>
                  <a:lnTo>
                    <a:pt x="1108" y="851"/>
                  </a:lnTo>
                  <a:lnTo>
                    <a:pt x="1108" y="850"/>
                  </a:lnTo>
                  <a:lnTo>
                    <a:pt x="1107" y="848"/>
                  </a:lnTo>
                  <a:lnTo>
                    <a:pt x="1107" y="851"/>
                  </a:lnTo>
                  <a:lnTo>
                    <a:pt x="1107" y="853"/>
                  </a:lnTo>
                  <a:lnTo>
                    <a:pt x="1102" y="853"/>
                  </a:lnTo>
                  <a:lnTo>
                    <a:pt x="1099" y="853"/>
                  </a:lnTo>
                  <a:lnTo>
                    <a:pt x="1096" y="856"/>
                  </a:lnTo>
                  <a:lnTo>
                    <a:pt x="1096" y="856"/>
                  </a:lnTo>
                  <a:lnTo>
                    <a:pt x="1093" y="860"/>
                  </a:lnTo>
                  <a:lnTo>
                    <a:pt x="1092" y="862"/>
                  </a:lnTo>
                  <a:lnTo>
                    <a:pt x="1092" y="862"/>
                  </a:lnTo>
                  <a:lnTo>
                    <a:pt x="1092" y="860"/>
                  </a:lnTo>
                  <a:lnTo>
                    <a:pt x="1092" y="860"/>
                  </a:lnTo>
                  <a:lnTo>
                    <a:pt x="1092" y="862"/>
                  </a:lnTo>
                  <a:lnTo>
                    <a:pt x="1092" y="863"/>
                  </a:lnTo>
                  <a:lnTo>
                    <a:pt x="1092" y="863"/>
                  </a:lnTo>
                  <a:lnTo>
                    <a:pt x="1090" y="865"/>
                  </a:lnTo>
                  <a:lnTo>
                    <a:pt x="1089" y="865"/>
                  </a:lnTo>
                  <a:lnTo>
                    <a:pt x="1087" y="866"/>
                  </a:lnTo>
                  <a:lnTo>
                    <a:pt x="1087" y="868"/>
                  </a:lnTo>
                  <a:lnTo>
                    <a:pt x="1086" y="868"/>
                  </a:lnTo>
                  <a:lnTo>
                    <a:pt x="1084" y="869"/>
                  </a:lnTo>
                  <a:lnTo>
                    <a:pt x="1082" y="868"/>
                  </a:lnTo>
                  <a:lnTo>
                    <a:pt x="1084" y="869"/>
                  </a:lnTo>
                  <a:lnTo>
                    <a:pt x="1082" y="871"/>
                  </a:lnTo>
                  <a:lnTo>
                    <a:pt x="1082" y="871"/>
                  </a:lnTo>
                  <a:lnTo>
                    <a:pt x="1081" y="873"/>
                  </a:lnTo>
                  <a:lnTo>
                    <a:pt x="1079" y="873"/>
                  </a:lnTo>
                  <a:lnTo>
                    <a:pt x="1079" y="873"/>
                  </a:lnTo>
                  <a:lnTo>
                    <a:pt x="1079" y="873"/>
                  </a:lnTo>
                  <a:lnTo>
                    <a:pt x="1078" y="873"/>
                  </a:lnTo>
                  <a:lnTo>
                    <a:pt x="1076" y="873"/>
                  </a:lnTo>
                  <a:lnTo>
                    <a:pt x="1075" y="873"/>
                  </a:lnTo>
                  <a:lnTo>
                    <a:pt x="1075" y="873"/>
                  </a:lnTo>
                  <a:lnTo>
                    <a:pt x="1076" y="874"/>
                  </a:lnTo>
                  <a:lnTo>
                    <a:pt x="1076" y="874"/>
                  </a:lnTo>
                  <a:lnTo>
                    <a:pt x="1076" y="876"/>
                  </a:lnTo>
                  <a:lnTo>
                    <a:pt x="1076" y="876"/>
                  </a:lnTo>
                  <a:lnTo>
                    <a:pt x="1075" y="876"/>
                  </a:lnTo>
                  <a:lnTo>
                    <a:pt x="1075" y="876"/>
                  </a:lnTo>
                  <a:lnTo>
                    <a:pt x="1075" y="876"/>
                  </a:lnTo>
                  <a:lnTo>
                    <a:pt x="1075" y="874"/>
                  </a:lnTo>
                  <a:lnTo>
                    <a:pt x="1073" y="876"/>
                  </a:lnTo>
                  <a:lnTo>
                    <a:pt x="1073" y="876"/>
                  </a:lnTo>
                  <a:lnTo>
                    <a:pt x="1073" y="876"/>
                  </a:lnTo>
                  <a:lnTo>
                    <a:pt x="1072" y="874"/>
                  </a:lnTo>
                  <a:lnTo>
                    <a:pt x="1072" y="876"/>
                  </a:lnTo>
                  <a:lnTo>
                    <a:pt x="1073" y="876"/>
                  </a:lnTo>
                  <a:lnTo>
                    <a:pt x="1073" y="877"/>
                  </a:lnTo>
                  <a:lnTo>
                    <a:pt x="1073" y="877"/>
                  </a:lnTo>
                  <a:lnTo>
                    <a:pt x="1073" y="877"/>
                  </a:lnTo>
                  <a:lnTo>
                    <a:pt x="1073" y="879"/>
                  </a:lnTo>
                  <a:lnTo>
                    <a:pt x="1072" y="879"/>
                  </a:lnTo>
                  <a:lnTo>
                    <a:pt x="1072" y="879"/>
                  </a:lnTo>
                  <a:lnTo>
                    <a:pt x="1072" y="880"/>
                  </a:lnTo>
                  <a:lnTo>
                    <a:pt x="1072" y="880"/>
                  </a:lnTo>
                  <a:lnTo>
                    <a:pt x="1070" y="882"/>
                  </a:lnTo>
                  <a:lnTo>
                    <a:pt x="1069" y="882"/>
                  </a:lnTo>
                  <a:lnTo>
                    <a:pt x="1069" y="882"/>
                  </a:lnTo>
                  <a:lnTo>
                    <a:pt x="1069" y="882"/>
                  </a:lnTo>
                  <a:lnTo>
                    <a:pt x="1069" y="883"/>
                  </a:lnTo>
                  <a:lnTo>
                    <a:pt x="1069" y="883"/>
                  </a:lnTo>
                  <a:lnTo>
                    <a:pt x="1069" y="883"/>
                  </a:lnTo>
                  <a:lnTo>
                    <a:pt x="1069" y="885"/>
                  </a:lnTo>
                  <a:lnTo>
                    <a:pt x="1067" y="885"/>
                  </a:lnTo>
                  <a:lnTo>
                    <a:pt x="1067" y="885"/>
                  </a:lnTo>
                  <a:lnTo>
                    <a:pt x="1067" y="885"/>
                  </a:lnTo>
                  <a:lnTo>
                    <a:pt x="1067" y="886"/>
                  </a:lnTo>
                  <a:lnTo>
                    <a:pt x="1067" y="886"/>
                  </a:lnTo>
                  <a:lnTo>
                    <a:pt x="1067" y="886"/>
                  </a:lnTo>
                  <a:lnTo>
                    <a:pt x="1067" y="888"/>
                  </a:lnTo>
                  <a:lnTo>
                    <a:pt x="1067" y="888"/>
                  </a:lnTo>
                  <a:lnTo>
                    <a:pt x="1067" y="888"/>
                  </a:lnTo>
                  <a:lnTo>
                    <a:pt x="1067" y="888"/>
                  </a:lnTo>
                  <a:lnTo>
                    <a:pt x="1067" y="888"/>
                  </a:lnTo>
                  <a:lnTo>
                    <a:pt x="1067" y="889"/>
                  </a:lnTo>
                  <a:lnTo>
                    <a:pt x="1066" y="889"/>
                  </a:lnTo>
                  <a:lnTo>
                    <a:pt x="1066" y="889"/>
                  </a:lnTo>
                  <a:lnTo>
                    <a:pt x="1066" y="891"/>
                  </a:lnTo>
                  <a:lnTo>
                    <a:pt x="1066" y="891"/>
                  </a:lnTo>
                  <a:lnTo>
                    <a:pt x="1066" y="891"/>
                  </a:lnTo>
                  <a:lnTo>
                    <a:pt x="1066" y="892"/>
                  </a:lnTo>
                  <a:lnTo>
                    <a:pt x="1064" y="892"/>
                  </a:lnTo>
                  <a:lnTo>
                    <a:pt x="1064" y="892"/>
                  </a:lnTo>
                  <a:lnTo>
                    <a:pt x="1064" y="892"/>
                  </a:lnTo>
                  <a:lnTo>
                    <a:pt x="1064" y="894"/>
                  </a:lnTo>
                  <a:lnTo>
                    <a:pt x="1064" y="895"/>
                  </a:lnTo>
                  <a:lnTo>
                    <a:pt x="1064" y="895"/>
                  </a:lnTo>
                  <a:lnTo>
                    <a:pt x="1064" y="897"/>
                  </a:lnTo>
                  <a:lnTo>
                    <a:pt x="1064" y="898"/>
                  </a:lnTo>
                  <a:lnTo>
                    <a:pt x="1064" y="898"/>
                  </a:lnTo>
                  <a:lnTo>
                    <a:pt x="1064" y="900"/>
                  </a:lnTo>
                  <a:lnTo>
                    <a:pt x="1066" y="906"/>
                  </a:lnTo>
                  <a:lnTo>
                    <a:pt x="1066" y="907"/>
                  </a:lnTo>
                  <a:lnTo>
                    <a:pt x="1067" y="912"/>
                  </a:lnTo>
                  <a:lnTo>
                    <a:pt x="1069" y="917"/>
                  </a:lnTo>
                  <a:lnTo>
                    <a:pt x="1072" y="923"/>
                  </a:lnTo>
                  <a:lnTo>
                    <a:pt x="1075" y="929"/>
                  </a:lnTo>
                  <a:lnTo>
                    <a:pt x="1076" y="930"/>
                  </a:lnTo>
                  <a:lnTo>
                    <a:pt x="1075" y="932"/>
                  </a:lnTo>
                  <a:lnTo>
                    <a:pt x="1075" y="932"/>
                  </a:lnTo>
                  <a:lnTo>
                    <a:pt x="1075" y="933"/>
                  </a:lnTo>
                  <a:lnTo>
                    <a:pt x="1075" y="935"/>
                  </a:lnTo>
                  <a:lnTo>
                    <a:pt x="1076" y="936"/>
                  </a:lnTo>
                  <a:lnTo>
                    <a:pt x="1076" y="938"/>
                  </a:lnTo>
                  <a:lnTo>
                    <a:pt x="1076" y="938"/>
                  </a:lnTo>
                  <a:lnTo>
                    <a:pt x="1075" y="935"/>
                  </a:lnTo>
                  <a:lnTo>
                    <a:pt x="1075" y="933"/>
                  </a:lnTo>
                  <a:lnTo>
                    <a:pt x="1075" y="930"/>
                  </a:lnTo>
                  <a:lnTo>
                    <a:pt x="1075" y="930"/>
                  </a:lnTo>
                  <a:lnTo>
                    <a:pt x="1075" y="930"/>
                  </a:lnTo>
                  <a:lnTo>
                    <a:pt x="1073" y="932"/>
                  </a:lnTo>
                  <a:lnTo>
                    <a:pt x="1073" y="932"/>
                  </a:lnTo>
                  <a:lnTo>
                    <a:pt x="1073" y="930"/>
                  </a:lnTo>
                  <a:lnTo>
                    <a:pt x="1073" y="930"/>
                  </a:lnTo>
                  <a:lnTo>
                    <a:pt x="1073" y="929"/>
                  </a:lnTo>
                  <a:lnTo>
                    <a:pt x="1073" y="929"/>
                  </a:lnTo>
                  <a:lnTo>
                    <a:pt x="1073" y="929"/>
                  </a:lnTo>
                  <a:lnTo>
                    <a:pt x="1073" y="927"/>
                  </a:lnTo>
                  <a:lnTo>
                    <a:pt x="1073" y="927"/>
                  </a:lnTo>
                  <a:lnTo>
                    <a:pt x="1072" y="927"/>
                  </a:lnTo>
                  <a:lnTo>
                    <a:pt x="1072" y="927"/>
                  </a:lnTo>
                  <a:lnTo>
                    <a:pt x="1072" y="929"/>
                  </a:lnTo>
                  <a:lnTo>
                    <a:pt x="1073" y="929"/>
                  </a:lnTo>
                  <a:lnTo>
                    <a:pt x="1073" y="932"/>
                  </a:lnTo>
                  <a:lnTo>
                    <a:pt x="1073" y="933"/>
                  </a:lnTo>
                  <a:lnTo>
                    <a:pt x="1075" y="935"/>
                  </a:lnTo>
                  <a:lnTo>
                    <a:pt x="1079" y="949"/>
                  </a:lnTo>
                  <a:lnTo>
                    <a:pt x="1081" y="950"/>
                  </a:lnTo>
                  <a:lnTo>
                    <a:pt x="1081" y="952"/>
                  </a:lnTo>
                  <a:lnTo>
                    <a:pt x="1081" y="953"/>
                  </a:lnTo>
                  <a:lnTo>
                    <a:pt x="1082" y="958"/>
                  </a:lnTo>
                  <a:lnTo>
                    <a:pt x="1081" y="962"/>
                  </a:lnTo>
                  <a:lnTo>
                    <a:pt x="1081" y="967"/>
                  </a:lnTo>
                  <a:lnTo>
                    <a:pt x="1081" y="967"/>
                  </a:lnTo>
                  <a:lnTo>
                    <a:pt x="1081" y="967"/>
                  </a:lnTo>
                  <a:lnTo>
                    <a:pt x="1081" y="967"/>
                  </a:lnTo>
                  <a:lnTo>
                    <a:pt x="1079" y="968"/>
                  </a:lnTo>
                  <a:lnTo>
                    <a:pt x="1078" y="970"/>
                  </a:lnTo>
                  <a:lnTo>
                    <a:pt x="1078" y="973"/>
                  </a:lnTo>
                  <a:lnTo>
                    <a:pt x="1078" y="974"/>
                  </a:lnTo>
                  <a:lnTo>
                    <a:pt x="1076" y="976"/>
                  </a:lnTo>
                  <a:lnTo>
                    <a:pt x="1075" y="976"/>
                  </a:lnTo>
                  <a:lnTo>
                    <a:pt x="1073" y="976"/>
                  </a:lnTo>
                  <a:lnTo>
                    <a:pt x="1072" y="976"/>
                  </a:lnTo>
                  <a:lnTo>
                    <a:pt x="1070" y="976"/>
                  </a:lnTo>
                  <a:lnTo>
                    <a:pt x="1069" y="976"/>
                  </a:lnTo>
                  <a:lnTo>
                    <a:pt x="1067" y="976"/>
                  </a:lnTo>
                  <a:lnTo>
                    <a:pt x="1069" y="974"/>
                  </a:lnTo>
                  <a:lnTo>
                    <a:pt x="1069" y="974"/>
                  </a:lnTo>
                  <a:lnTo>
                    <a:pt x="1069" y="974"/>
                  </a:lnTo>
                  <a:lnTo>
                    <a:pt x="1070" y="976"/>
                  </a:lnTo>
                  <a:lnTo>
                    <a:pt x="1070" y="974"/>
                  </a:lnTo>
                  <a:lnTo>
                    <a:pt x="1070" y="974"/>
                  </a:lnTo>
                  <a:lnTo>
                    <a:pt x="1069" y="974"/>
                  </a:lnTo>
                  <a:lnTo>
                    <a:pt x="1069" y="973"/>
                  </a:lnTo>
                  <a:lnTo>
                    <a:pt x="1067" y="970"/>
                  </a:lnTo>
                  <a:lnTo>
                    <a:pt x="1066" y="968"/>
                  </a:lnTo>
                  <a:lnTo>
                    <a:pt x="1066" y="967"/>
                  </a:lnTo>
                  <a:lnTo>
                    <a:pt x="1063" y="967"/>
                  </a:lnTo>
                  <a:lnTo>
                    <a:pt x="1061" y="965"/>
                  </a:lnTo>
                  <a:lnTo>
                    <a:pt x="1060" y="962"/>
                  </a:lnTo>
                  <a:lnTo>
                    <a:pt x="1060" y="959"/>
                  </a:lnTo>
                  <a:lnTo>
                    <a:pt x="1058" y="958"/>
                  </a:lnTo>
                  <a:lnTo>
                    <a:pt x="1058" y="958"/>
                  </a:lnTo>
                  <a:lnTo>
                    <a:pt x="1060" y="956"/>
                  </a:lnTo>
                  <a:lnTo>
                    <a:pt x="1060" y="955"/>
                  </a:lnTo>
                  <a:lnTo>
                    <a:pt x="1060" y="956"/>
                  </a:lnTo>
                  <a:lnTo>
                    <a:pt x="1058" y="956"/>
                  </a:lnTo>
                  <a:lnTo>
                    <a:pt x="1058" y="958"/>
                  </a:lnTo>
                  <a:lnTo>
                    <a:pt x="1058" y="958"/>
                  </a:lnTo>
                  <a:lnTo>
                    <a:pt x="1057" y="958"/>
                  </a:lnTo>
                  <a:lnTo>
                    <a:pt x="1057" y="955"/>
                  </a:lnTo>
                  <a:lnTo>
                    <a:pt x="1057" y="953"/>
                  </a:lnTo>
                  <a:lnTo>
                    <a:pt x="1058" y="952"/>
                  </a:lnTo>
                  <a:lnTo>
                    <a:pt x="1057" y="952"/>
                  </a:lnTo>
                  <a:lnTo>
                    <a:pt x="1055" y="952"/>
                  </a:lnTo>
                  <a:lnTo>
                    <a:pt x="1055" y="953"/>
                  </a:lnTo>
                  <a:lnTo>
                    <a:pt x="1055" y="953"/>
                  </a:lnTo>
                  <a:lnTo>
                    <a:pt x="1055" y="953"/>
                  </a:lnTo>
                  <a:lnTo>
                    <a:pt x="1054" y="953"/>
                  </a:lnTo>
                  <a:lnTo>
                    <a:pt x="1054" y="952"/>
                  </a:lnTo>
                  <a:lnTo>
                    <a:pt x="1052" y="950"/>
                  </a:lnTo>
                  <a:lnTo>
                    <a:pt x="1051" y="945"/>
                  </a:lnTo>
                  <a:lnTo>
                    <a:pt x="1049" y="945"/>
                  </a:lnTo>
                  <a:lnTo>
                    <a:pt x="1049" y="944"/>
                  </a:lnTo>
                  <a:lnTo>
                    <a:pt x="1049" y="944"/>
                  </a:lnTo>
                  <a:lnTo>
                    <a:pt x="1051" y="944"/>
                  </a:lnTo>
                  <a:lnTo>
                    <a:pt x="1052" y="941"/>
                  </a:lnTo>
                  <a:lnTo>
                    <a:pt x="1052" y="941"/>
                  </a:lnTo>
                  <a:lnTo>
                    <a:pt x="1052" y="939"/>
                  </a:lnTo>
                  <a:lnTo>
                    <a:pt x="1052" y="939"/>
                  </a:lnTo>
                  <a:lnTo>
                    <a:pt x="1052" y="938"/>
                  </a:lnTo>
                  <a:lnTo>
                    <a:pt x="1052" y="939"/>
                  </a:lnTo>
                  <a:lnTo>
                    <a:pt x="1052" y="939"/>
                  </a:lnTo>
                  <a:lnTo>
                    <a:pt x="1051" y="938"/>
                  </a:lnTo>
                  <a:lnTo>
                    <a:pt x="1051" y="938"/>
                  </a:lnTo>
                  <a:lnTo>
                    <a:pt x="1049" y="938"/>
                  </a:lnTo>
                  <a:lnTo>
                    <a:pt x="1051" y="938"/>
                  </a:lnTo>
                  <a:lnTo>
                    <a:pt x="1051" y="939"/>
                  </a:lnTo>
                  <a:lnTo>
                    <a:pt x="1051" y="941"/>
                  </a:lnTo>
                  <a:lnTo>
                    <a:pt x="1051" y="941"/>
                  </a:lnTo>
                  <a:lnTo>
                    <a:pt x="1049" y="941"/>
                  </a:lnTo>
                  <a:lnTo>
                    <a:pt x="1049" y="941"/>
                  </a:lnTo>
                  <a:lnTo>
                    <a:pt x="1049" y="941"/>
                  </a:lnTo>
                  <a:lnTo>
                    <a:pt x="1048" y="941"/>
                  </a:lnTo>
                  <a:lnTo>
                    <a:pt x="1048" y="941"/>
                  </a:lnTo>
                  <a:lnTo>
                    <a:pt x="1048" y="939"/>
                  </a:lnTo>
                  <a:lnTo>
                    <a:pt x="1049" y="933"/>
                  </a:lnTo>
                  <a:lnTo>
                    <a:pt x="1049" y="930"/>
                  </a:lnTo>
                  <a:lnTo>
                    <a:pt x="1049" y="926"/>
                  </a:lnTo>
                  <a:lnTo>
                    <a:pt x="1051" y="926"/>
                  </a:lnTo>
                  <a:lnTo>
                    <a:pt x="1049" y="924"/>
                  </a:lnTo>
                  <a:lnTo>
                    <a:pt x="1048" y="923"/>
                  </a:lnTo>
                  <a:lnTo>
                    <a:pt x="1041" y="917"/>
                  </a:lnTo>
                  <a:lnTo>
                    <a:pt x="1037" y="911"/>
                  </a:lnTo>
                  <a:lnTo>
                    <a:pt x="1032" y="907"/>
                  </a:lnTo>
                  <a:lnTo>
                    <a:pt x="1029" y="907"/>
                  </a:lnTo>
                  <a:lnTo>
                    <a:pt x="1029" y="909"/>
                  </a:lnTo>
                  <a:lnTo>
                    <a:pt x="1029" y="909"/>
                  </a:lnTo>
                  <a:lnTo>
                    <a:pt x="1029" y="911"/>
                  </a:lnTo>
                  <a:lnTo>
                    <a:pt x="1028" y="911"/>
                  </a:lnTo>
                  <a:lnTo>
                    <a:pt x="1028" y="911"/>
                  </a:lnTo>
                  <a:lnTo>
                    <a:pt x="1026" y="911"/>
                  </a:lnTo>
                  <a:lnTo>
                    <a:pt x="1023" y="912"/>
                  </a:lnTo>
                  <a:lnTo>
                    <a:pt x="1022" y="912"/>
                  </a:lnTo>
                  <a:lnTo>
                    <a:pt x="1022" y="912"/>
                  </a:lnTo>
                  <a:lnTo>
                    <a:pt x="1020" y="914"/>
                  </a:lnTo>
                  <a:lnTo>
                    <a:pt x="1019" y="914"/>
                  </a:lnTo>
                  <a:lnTo>
                    <a:pt x="1017" y="914"/>
                  </a:lnTo>
                  <a:lnTo>
                    <a:pt x="1016" y="914"/>
                  </a:lnTo>
                  <a:lnTo>
                    <a:pt x="1016" y="912"/>
                  </a:lnTo>
                  <a:lnTo>
                    <a:pt x="1016" y="912"/>
                  </a:lnTo>
                  <a:lnTo>
                    <a:pt x="1016" y="912"/>
                  </a:lnTo>
                  <a:lnTo>
                    <a:pt x="1017" y="912"/>
                  </a:lnTo>
                  <a:lnTo>
                    <a:pt x="1017" y="912"/>
                  </a:lnTo>
                  <a:lnTo>
                    <a:pt x="1017" y="912"/>
                  </a:lnTo>
                  <a:lnTo>
                    <a:pt x="1017" y="911"/>
                  </a:lnTo>
                  <a:lnTo>
                    <a:pt x="1014" y="909"/>
                  </a:lnTo>
                  <a:lnTo>
                    <a:pt x="1013" y="907"/>
                  </a:lnTo>
                  <a:lnTo>
                    <a:pt x="1013" y="907"/>
                  </a:lnTo>
                  <a:lnTo>
                    <a:pt x="1014" y="907"/>
                  </a:lnTo>
                  <a:lnTo>
                    <a:pt x="1013" y="906"/>
                  </a:lnTo>
                  <a:lnTo>
                    <a:pt x="1013" y="906"/>
                  </a:lnTo>
                  <a:lnTo>
                    <a:pt x="1014" y="904"/>
                  </a:lnTo>
                  <a:lnTo>
                    <a:pt x="1013" y="904"/>
                  </a:lnTo>
                  <a:lnTo>
                    <a:pt x="1011" y="906"/>
                  </a:lnTo>
                  <a:lnTo>
                    <a:pt x="1011" y="906"/>
                  </a:lnTo>
                  <a:lnTo>
                    <a:pt x="1011" y="906"/>
                  </a:lnTo>
                  <a:lnTo>
                    <a:pt x="1011" y="906"/>
                  </a:lnTo>
                  <a:lnTo>
                    <a:pt x="1011" y="906"/>
                  </a:lnTo>
                  <a:lnTo>
                    <a:pt x="1007" y="904"/>
                  </a:lnTo>
                  <a:lnTo>
                    <a:pt x="1003" y="903"/>
                  </a:lnTo>
                  <a:lnTo>
                    <a:pt x="1005" y="903"/>
                  </a:lnTo>
                  <a:lnTo>
                    <a:pt x="1007" y="903"/>
                  </a:lnTo>
                  <a:lnTo>
                    <a:pt x="1007" y="903"/>
                  </a:lnTo>
                  <a:lnTo>
                    <a:pt x="1007" y="903"/>
                  </a:lnTo>
                  <a:lnTo>
                    <a:pt x="1005" y="901"/>
                  </a:lnTo>
                  <a:lnTo>
                    <a:pt x="1003" y="903"/>
                  </a:lnTo>
                  <a:lnTo>
                    <a:pt x="1003" y="901"/>
                  </a:lnTo>
                  <a:lnTo>
                    <a:pt x="1002" y="903"/>
                  </a:lnTo>
                  <a:lnTo>
                    <a:pt x="1002" y="903"/>
                  </a:lnTo>
                  <a:lnTo>
                    <a:pt x="1000" y="903"/>
                  </a:lnTo>
                  <a:lnTo>
                    <a:pt x="997" y="904"/>
                  </a:lnTo>
                  <a:lnTo>
                    <a:pt x="994" y="904"/>
                  </a:lnTo>
                  <a:lnTo>
                    <a:pt x="994" y="904"/>
                  </a:lnTo>
                  <a:lnTo>
                    <a:pt x="994" y="903"/>
                  </a:lnTo>
                  <a:lnTo>
                    <a:pt x="996" y="903"/>
                  </a:lnTo>
                  <a:lnTo>
                    <a:pt x="997" y="901"/>
                  </a:lnTo>
                  <a:lnTo>
                    <a:pt x="996" y="901"/>
                  </a:lnTo>
                  <a:lnTo>
                    <a:pt x="996" y="901"/>
                  </a:lnTo>
                  <a:lnTo>
                    <a:pt x="996" y="901"/>
                  </a:lnTo>
                  <a:lnTo>
                    <a:pt x="994" y="901"/>
                  </a:lnTo>
                  <a:lnTo>
                    <a:pt x="994" y="901"/>
                  </a:lnTo>
                  <a:lnTo>
                    <a:pt x="994" y="903"/>
                  </a:lnTo>
                  <a:lnTo>
                    <a:pt x="993" y="903"/>
                  </a:lnTo>
                  <a:lnTo>
                    <a:pt x="993" y="904"/>
                  </a:lnTo>
                  <a:lnTo>
                    <a:pt x="990" y="904"/>
                  </a:lnTo>
                  <a:lnTo>
                    <a:pt x="990" y="904"/>
                  </a:lnTo>
                  <a:lnTo>
                    <a:pt x="991" y="904"/>
                  </a:lnTo>
                  <a:lnTo>
                    <a:pt x="991" y="903"/>
                  </a:lnTo>
                  <a:lnTo>
                    <a:pt x="990" y="904"/>
                  </a:lnTo>
                  <a:lnTo>
                    <a:pt x="988" y="906"/>
                  </a:lnTo>
                  <a:lnTo>
                    <a:pt x="984" y="906"/>
                  </a:lnTo>
                  <a:lnTo>
                    <a:pt x="984" y="906"/>
                  </a:lnTo>
                  <a:lnTo>
                    <a:pt x="985" y="906"/>
                  </a:lnTo>
                  <a:lnTo>
                    <a:pt x="987" y="904"/>
                  </a:lnTo>
                  <a:lnTo>
                    <a:pt x="987" y="904"/>
                  </a:lnTo>
                  <a:lnTo>
                    <a:pt x="985" y="903"/>
                  </a:lnTo>
                  <a:lnTo>
                    <a:pt x="985" y="903"/>
                  </a:lnTo>
                  <a:lnTo>
                    <a:pt x="985" y="903"/>
                  </a:lnTo>
                  <a:lnTo>
                    <a:pt x="985" y="901"/>
                  </a:lnTo>
                  <a:lnTo>
                    <a:pt x="985" y="900"/>
                  </a:lnTo>
                  <a:lnTo>
                    <a:pt x="984" y="900"/>
                  </a:lnTo>
                  <a:lnTo>
                    <a:pt x="984" y="900"/>
                  </a:lnTo>
                  <a:lnTo>
                    <a:pt x="984" y="901"/>
                  </a:lnTo>
                  <a:lnTo>
                    <a:pt x="982" y="903"/>
                  </a:lnTo>
                  <a:lnTo>
                    <a:pt x="982" y="904"/>
                  </a:lnTo>
                  <a:lnTo>
                    <a:pt x="981" y="904"/>
                  </a:lnTo>
                  <a:lnTo>
                    <a:pt x="979" y="904"/>
                  </a:lnTo>
                  <a:lnTo>
                    <a:pt x="976" y="904"/>
                  </a:lnTo>
                  <a:lnTo>
                    <a:pt x="975" y="903"/>
                  </a:lnTo>
                  <a:lnTo>
                    <a:pt x="973" y="903"/>
                  </a:lnTo>
                  <a:lnTo>
                    <a:pt x="973" y="903"/>
                  </a:lnTo>
                  <a:lnTo>
                    <a:pt x="972" y="904"/>
                  </a:lnTo>
                  <a:lnTo>
                    <a:pt x="969" y="904"/>
                  </a:lnTo>
                  <a:lnTo>
                    <a:pt x="969" y="904"/>
                  </a:lnTo>
                  <a:lnTo>
                    <a:pt x="969" y="904"/>
                  </a:lnTo>
                  <a:lnTo>
                    <a:pt x="967" y="906"/>
                  </a:lnTo>
                  <a:lnTo>
                    <a:pt x="964" y="906"/>
                  </a:lnTo>
                  <a:lnTo>
                    <a:pt x="959" y="906"/>
                  </a:lnTo>
                  <a:lnTo>
                    <a:pt x="959" y="904"/>
                  </a:lnTo>
                  <a:lnTo>
                    <a:pt x="958" y="904"/>
                  </a:lnTo>
                  <a:lnTo>
                    <a:pt x="956" y="904"/>
                  </a:lnTo>
                  <a:lnTo>
                    <a:pt x="955" y="904"/>
                  </a:lnTo>
                  <a:lnTo>
                    <a:pt x="955" y="907"/>
                  </a:lnTo>
                  <a:lnTo>
                    <a:pt x="956" y="907"/>
                  </a:lnTo>
                  <a:lnTo>
                    <a:pt x="958" y="909"/>
                  </a:lnTo>
                  <a:lnTo>
                    <a:pt x="959" y="909"/>
                  </a:lnTo>
                  <a:lnTo>
                    <a:pt x="961" y="907"/>
                  </a:lnTo>
                  <a:lnTo>
                    <a:pt x="962" y="907"/>
                  </a:lnTo>
                  <a:lnTo>
                    <a:pt x="962" y="907"/>
                  </a:lnTo>
                  <a:lnTo>
                    <a:pt x="962" y="906"/>
                  </a:lnTo>
                  <a:lnTo>
                    <a:pt x="964" y="907"/>
                  </a:lnTo>
                  <a:lnTo>
                    <a:pt x="964" y="907"/>
                  </a:lnTo>
                  <a:lnTo>
                    <a:pt x="962" y="907"/>
                  </a:lnTo>
                  <a:lnTo>
                    <a:pt x="962" y="909"/>
                  </a:lnTo>
                  <a:lnTo>
                    <a:pt x="962" y="909"/>
                  </a:lnTo>
                  <a:lnTo>
                    <a:pt x="962" y="911"/>
                  </a:lnTo>
                  <a:lnTo>
                    <a:pt x="964" y="911"/>
                  </a:lnTo>
                  <a:lnTo>
                    <a:pt x="964" y="911"/>
                  </a:lnTo>
                  <a:lnTo>
                    <a:pt x="965" y="909"/>
                  </a:lnTo>
                  <a:lnTo>
                    <a:pt x="965" y="909"/>
                  </a:lnTo>
                  <a:lnTo>
                    <a:pt x="967" y="909"/>
                  </a:lnTo>
                  <a:lnTo>
                    <a:pt x="967" y="909"/>
                  </a:lnTo>
                  <a:lnTo>
                    <a:pt x="967" y="909"/>
                  </a:lnTo>
                  <a:lnTo>
                    <a:pt x="967" y="911"/>
                  </a:lnTo>
                  <a:lnTo>
                    <a:pt x="967" y="912"/>
                  </a:lnTo>
                  <a:lnTo>
                    <a:pt x="967" y="912"/>
                  </a:lnTo>
                  <a:lnTo>
                    <a:pt x="965" y="912"/>
                  </a:lnTo>
                  <a:lnTo>
                    <a:pt x="965" y="912"/>
                  </a:lnTo>
                  <a:lnTo>
                    <a:pt x="964" y="914"/>
                  </a:lnTo>
                  <a:lnTo>
                    <a:pt x="965" y="914"/>
                  </a:lnTo>
                  <a:lnTo>
                    <a:pt x="964" y="914"/>
                  </a:lnTo>
                  <a:lnTo>
                    <a:pt x="964" y="914"/>
                  </a:lnTo>
                  <a:lnTo>
                    <a:pt x="964" y="914"/>
                  </a:lnTo>
                  <a:lnTo>
                    <a:pt x="964" y="914"/>
                  </a:lnTo>
                  <a:lnTo>
                    <a:pt x="962" y="915"/>
                  </a:lnTo>
                  <a:lnTo>
                    <a:pt x="964" y="915"/>
                  </a:lnTo>
                  <a:lnTo>
                    <a:pt x="964" y="917"/>
                  </a:lnTo>
                  <a:lnTo>
                    <a:pt x="965" y="917"/>
                  </a:lnTo>
                  <a:lnTo>
                    <a:pt x="969" y="918"/>
                  </a:lnTo>
                  <a:lnTo>
                    <a:pt x="970" y="918"/>
                  </a:lnTo>
                  <a:lnTo>
                    <a:pt x="970" y="920"/>
                  </a:lnTo>
                  <a:lnTo>
                    <a:pt x="972" y="920"/>
                  </a:lnTo>
                  <a:lnTo>
                    <a:pt x="972" y="920"/>
                  </a:lnTo>
                  <a:lnTo>
                    <a:pt x="972" y="921"/>
                  </a:lnTo>
                  <a:lnTo>
                    <a:pt x="970" y="921"/>
                  </a:lnTo>
                  <a:lnTo>
                    <a:pt x="970" y="923"/>
                  </a:lnTo>
                  <a:lnTo>
                    <a:pt x="970" y="923"/>
                  </a:lnTo>
                  <a:lnTo>
                    <a:pt x="970" y="923"/>
                  </a:lnTo>
                  <a:lnTo>
                    <a:pt x="969" y="923"/>
                  </a:lnTo>
                  <a:lnTo>
                    <a:pt x="969" y="923"/>
                  </a:lnTo>
                  <a:lnTo>
                    <a:pt x="967" y="924"/>
                  </a:lnTo>
                  <a:lnTo>
                    <a:pt x="967" y="923"/>
                  </a:lnTo>
                  <a:lnTo>
                    <a:pt x="967" y="921"/>
                  </a:lnTo>
                  <a:lnTo>
                    <a:pt x="967" y="921"/>
                  </a:lnTo>
                  <a:lnTo>
                    <a:pt x="965" y="920"/>
                  </a:lnTo>
                  <a:lnTo>
                    <a:pt x="965" y="920"/>
                  </a:lnTo>
                  <a:lnTo>
                    <a:pt x="964" y="920"/>
                  </a:lnTo>
                  <a:lnTo>
                    <a:pt x="964" y="918"/>
                  </a:lnTo>
                  <a:lnTo>
                    <a:pt x="962" y="918"/>
                  </a:lnTo>
                  <a:lnTo>
                    <a:pt x="962" y="918"/>
                  </a:lnTo>
                  <a:lnTo>
                    <a:pt x="962" y="918"/>
                  </a:lnTo>
                  <a:lnTo>
                    <a:pt x="962" y="917"/>
                  </a:lnTo>
                  <a:lnTo>
                    <a:pt x="961" y="917"/>
                  </a:lnTo>
                  <a:lnTo>
                    <a:pt x="958" y="915"/>
                  </a:lnTo>
                  <a:lnTo>
                    <a:pt x="958" y="917"/>
                  </a:lnTo>
                  <a:lnTo>
                    <a:pt x="958" y="917"/>
                  </a:lnTo>
                  <a:lnTo>
                    <a:pt x="958" y="917"/>
                  </a:lnTo>
                  <a:lnTo>
                    <a:pt x="959" y="917"/>
                  </a:lnTo>
                  <a:lnTo>
                    <a:pt x="959" y="918"/>
                  </a:lnTo>
                  <a:lnTo>
                    <a:pt x="959" y="920"/>
                  </a:lnTo>
                  <a:lnTo>
                    <a:pt x="958" y="920"/>
                  </a:lnTo>
                  <a:lnTo>
                    <a:pt x="958" y="921"/>
                  </a:lnTo>
                  <a:lnTo>
                    <a:pt x="958" y="921"/>
                  </a:lnTo>
                  <a:lnTo>
                    <a:pt x="956" y="921"/>
                  </a:lnTo>
                  <a:lnTo>
                    <a:pt x="956" y="921"/>
                  </a:lnTo>
                  <a:lnTo>
                    <a:pt x="956" y="920"/>
                  </a:lnTo>
                  <a:lnTo>
                    <a:pt x="955" y="920"/>
                  </a:lnTo>
                  <a:lnTo>
                    <a:pt x="953" y="920"/>
                  </a:lnTo>
                  <a:lnTo>
                    <a:pt x="952" y="920"/>
                  </a:lnTo>
                  <a:lnTo>
                    <a:pt x="952" y="921"/>
                  </a:lnTo>
                  <a:lnTo>
                    <a:pt x="950" y="921"/>
                  </a:lnTo>
                  <a:lnTo>
                    <a:pt x="947" y="921"/>
                  </a:lnTo>
                  <a:lnTo>
                    <a:pt x="944" y="920"/>
                  </a:lnTo>
                  <a:lnTo>
                    <a:pt x="944" y="918"/>
                  </a:lnTo>
                  <a:lnTo>
                    <a:pt x="944" y="918"/>
                  </a:lnTo>
                  <a:lnTo>
                    <a:pt x="946" y="918"/>
                  </a:lnTo>
                  <a:lnTo>
                    <a:pt x="946" y="918"/>
                  </a:lnTo>
                  <a:lnTo>
                    <a:pt x="944" y="917"/>
                  </a:lnTo>
                  <a:lnTo>
                    <a:pt x="944" y="917"/>
                  </a:lnTo>
                  <a:lnTo>
                    <a:pt x="944" y="915"/>
                  </a:lnTo>
                  <a:lnTo>
                    <a:pt x="944" y="915"/>
                  </a:lnTo>
                  <a:lnTo>
                    <a:pt x="943" y="917"/>
                  </a:lnTo>
                  <a:lnTo>
                    <a:pt x="941" y="915"/>
                  </a:lnTo>
                  <a:lnTo>
                    <a:pt x="940" y="915"/>
                  </a:lnTo>
                  <a:lnTo>
                    <a:pt x="940" y="912"/>
                  </a:lnTo>
                  <a:lnTo>
                    <a:pt x="937" y="912"/>
                  </a:lnTo>
                  <a:lnTo>
                    <a:pt x="937" y="912"/>
                  </a:lnTo>
                  <a:lnTo>
                    <a:pt x="935" y="912"/>
                  </a:lnTo>
                  <a:lnTo>
                    <a:pt x="934" y="912"/>
                  </a:lnTo>
                  <a:lnTo>
                    <a:pt x="934" y="914"/>
                  </a:lnTo>
                  <a:lnTo>
                    <a:pt x="934" y="914"/>
                  </a:lnTo>
                  <a:lnTo>
                    <a:pt x="934" y="915"/>
                  </a:lnTo>
                  <a:lnTo>
                    <a:pt x="934" y="915"/>
                  </a:lnTo>
                  <a:lnTo>
                    <a:pt x="932" y="915"/>
                  </a:lnTo>
                  <a:lnTo>
                    <a:pt x="927" y="915"/>
                  </a:lnTo>
                  <a:lnTo>
                    <a:pt x="926" y="914"/>
                  </a:lnTo>
                  <a:lnTo>
                    <a:pt x="923" y="914"/>
                  </a:lnTo>
                  <a:lnTo>
                    <a:pt x="920" y="912"/>
                  </a:lnTo>
                  <a:lnTo>
                    <a:pt x="920" y="912"/>
                  </a:lnTo>
                  <a:lnTo>
                    <a:pt x="918" y="912"/>
                  </a:lnTo>
                  <a:lnTo>
                    <a:pt x="914" y="912"/>
                  </a:lnTo>
                  <a:lnTo>
                    <a:pt x="914" y="912"/>
                  </a:lnTo>
                  <a:lnTo>
                    <a:pt x="912" y="914"/>
                  </a:lnTo>
                  <a:lnTo>
                    <a:pt x="912" y="912"/>
                  </a:lnTo>
                  <a:lnTo>
                    <a:pt x="912" y="912"/>
                  </a:lnTo>
                  <a:lnTo>
                    <a:pt x="912" y="912"/>
                  </a:lnTo>
                  <a:lnTo>
                    <a:pt x="912" y="911"/>
                  </a:lnTo>
                  <a:lnTo>
                    <a:pt x="914" y="911"/>
                  </a:lnTo>
                  <a:lnTo>
                    <a:pt x="914" y="909"/>
                  </a:lnTo>
                  <a:lnTo>
                    <a:pt x="912" y="909"/>
                  </a:lnTo>
                  <a:lnTo>
                    <a:pt x="912" y="909"/>
                  </a:lnTo>
                  <a:lnTo>
                    <a:pt x="911" y="912"/>
                  </a:lnTo>
                  <a:lnTo>
                    <a:pt x="912" y="914"/>
                  </a:lnTo>
                  <a:lnTo>
                    <a:pt x="912" y="914"/>
                  </a:lnTo>
                  <a:lnTo>
                    <a:pt x="909" y="914"/>
                  </a:lnTo>
                  <a:lnTo>
                    <a:pt x="903" y="917"/>
                  </a:lnTo>
                  <a:lnTo>
                    <a:pt x="902" y="918"/>
                  </a:lnTo>
                  <a:lnTo>
                    <a:pt x="902" y="917"/>
                  </a:lnTo>
                  <a:lnTo>
                    <a:pt x="905" y="915"/>
                  </a:lnTo>
                  <a:lnTo>
                    <a:pt x="903" y="915"/>
                  </a:lnTo>
                  <a:lnTo>
                    <a:pt x="902" y="915"/>
                  </a:lnTo>
                  <a:lnTo>
                    <a:pt x="902" y="915"/>
                  </a:lnTo>
                  <a:lnTo>
                    <a:pt x="902" y="914"/>
                  </a:lnTo>
                  <a:lnTo>
                    <a:pt x="902" y="912"/>
                  </a:lnTo>
                  <a:lnTo>
                    <a:pt x="900" y="912"/>
                  </a:lnTo>
                  <a:lnTo>
                    <a:pt x="900" y="914"/>
                  </a:lnTo>
                  <a:lnTo>
                    <a:pt x="899" y="914"/>
                  </a:lnTo>
                  <a:lnTo>
                    <a:pt x="899" y="914"/>
                  </a:lnTo>
                  <a:lnTo>
                    <a:pt x="899" y="914"/>
                  </a:lnTo>
                  <a:lnTo>
                    <a:pt x="899" y="915"/>
                  </a:lnTo>
                  <a:lnTo>
                    <a:pt x="899" y="917"/>
                  </a:lnTo>
                  <a:lnTo>
                    <a:pt x="900" y="918"/>
                  </a:lnTo>
                  <a:lnTo>
                    <a:pt x="899" y="920"/>
                  </a:lnTo>
                  <a:lnTo>
                    <a:pt x="897" y="921"/>
                  </a:lnTo>
                  <a:lnTo>
                    <a:pt x="896" y="923"/>
                  </a:lnTo>
                  <a:lnTo>
                    <a:pt x="894" y="924"/>
                  </a:lnTo>
                  <a:lnTo>
                    <a:pt x="894" y="924"/>
                  </a:lnTo>
                  <a:lnTo>
                    <a:pt x="890" y="927"/>
                  </a:lnTo>
                  <a:lnTo>
                    <a:pt x="890" y="927"/>
                  </a:lnTo>
                  <a:lnTo>
                    <a:pt x="888" y="929"/>
                  </a:lnTo>
                  <a:lnTo>
                    <a:pt x="885" y="929"/>
                  </a:lnTo>
                  <a:lnTo>
                    <a:pt x="883" y="930"/>
                  </a:lnTo>
                  <a:lnTo>
                    <a:pt x="883" y="930"/>
                  </a:lnTo>
                  <a:lnTo>
                    <a:pt x="885" y="929"/>
                  </a:lnTo>
                  <a:lnTo>
                    <a:pt x="886" y="929"/>
                  </a:lnTo>
                  <a:lnTo>
                    <a:pt x="885" y="929"/>
                  </a:lnTo>
                  <a:lnTo>
                    <a:pt x="882" y="929"/>
                  </a:lnTo>
                  <a:lnTo>
                    <a:pt x="882" y="927"/>
                  </a:lnTo>
                  <a:lnTo>
                    <a:pt x="882" y="929"/>
                  </a:lnTo>
                  <a:lnTo>
                    <a:pt x="880" y="929"/>
                  </a:lnTo>
                  <a:lnTo>
                    <a:pt x="879" y="929"/>
                  </a:lnTo>
                  <a:lnTo>
                    <a:pt x="879" y="927"/>
                  </a:lnTo>
                  <a:lnTo>
                    <a:pt x="879" y="927"/>
                  </a:lnTo>
                  <a:lnTo>
                    <a:pt x="879" y="927"/>
                  </a:lnTo>
                  <a:lnTo>
                    <a:pt x="877" y="927"/>
                  </a:lnTo>
                  <a:lnTo>
                    <a:pt x="879" y="930"/>
                  </a:lnTo>
                  <a:lnTo>
                    <a:pt x="880" y="930"/>
                  </a:lnTo>
                  <a:lnTo>
                    <a:pt x="880" y="930"/>
                  </a:lnTo>
                  <a:lnTo>
                    <a:pt x="880" y="932"/>
                  </a:lnTo>
                  <a:lnTo>
                    <a:pt x="879" y="932"/>
                  </a:lnTo>
                  <a:lnTo>
                    <a:pt x="877" y="932"/>
                  </a:lnTo>
                  <a:lnTo>
                    <a:pt x="876" y="932"/>
                  </a:lnTo>
                  <a:lnTo>
                    <a:pt x="876" y="933"/>
                  </a:lnTo>
                  <a:lnTo>
                    <a:pt x="876" y="935"/>
                  </a:lnTo>
                  <a:lnTo>
                    <a:pt x="876" y="935"/>
                  </a:lnTo>
                  <a:lnTo>
                    <a:pt x="874" y="935"/>
                  </a:lnTo>
                  <a:lnTo>
                    <a:pt x="874" y="935"/>
                  </a:lnTo>
                  <a:lnTo>
                    <a:pt x="874" y="933"/>
                  </a:lnTo>
                  <a:lnTo>
                    <a:pt x="874" y="935"/>
                  </a:lnTo>
                  <a:lnTo>
                    <a:pt x="873" y="935"/>
                  </a:lnTo>
                  <a:lnTo>
                    <a:pt x="873" y="935"/>
                  </a:lnTo>
                  <a:lnTo>
                    <a:pt x="871" y="935"/>
                  </a:lnTo>
                  <a:lnTo>
                    <a:pt x="871" y="936"/>
                  </a:lnTo>
                  <a:lnTo>
                    <a:pt x="871" y="936"/>
                  </a:lnTo>
                  <a:lnTo>
                    <a:pt x="873" y="936"/>
                  </a:lnTo>
                  <a:lnTo>
                    <a:pt x="873" y="938"/>
                  </a:lnTo>
                  <a:lnTo>
                    <a:pt x="871" y="939"/>
                  </a:lnTo>
                  <a:lnTo>
                    <a:pt x="871" y="939"/>
                  </a:lnTo>
                  <a:lnTo>
                    <a:pt x="870" y="939"/>
                  </a:lnTo>
                  <a:lnTo>
                    <a:pt x="868" y="939"/>
                  </a:lnTo>
                  <a:lnTo>
                    <a:pt x="868" y="939"/>
                  </a:lnTo>
                  <a:lnTo>
                    <a:pt x="870" y="942"/>
                  </a:lnTo>
                  <a:lnTo>
                    <a:pt x="868" y="945"/>
                  </a:lnTo>
                  <a:lnTo>
                    <a:pt x="868" y="947"/>
                  </a:lnTo>
                  <a:lnTo>
                    <a:pt x="868" y="947"/>
                  </a:lnTo>
                  <a:lnTo>
                    <a:pt x="867" y="947"/>
                  </a:lnTo>
                  <a:lnTo>
                    <a:pt x="865" y="945"/>
                  </a:lnTo>
                  <a:lnTo>
                    <a:pt x="864" y="944"/>
                  </a:lnTo>
                  <a:lnTo>
                    <a:pt x="865" y="947"/>
                  </a:lnTo>
                  <a:lnTo>
                    <a:pt x="868" y="947"/>
                  </a:lnTo>
                  <a:lnTo>
                    <a:pt x="868" y="949"/>
                  </a:lnTo>
                  <a:lnTo>
                    <a:pt x="868" y="950"/>
                  </a:lnTo>
                  <a:lnTo>
                    <a:pt x="867" y="950"/>
                  </a:lnTo>
                  <a:lnTo>
                    <a:pt x="867" y="952"/>
                  </a:lnTo>
                  <a:lnTo>
                    <a:pt x="867" y="952"/>
                  </a:lnTo>
                  <a:lnTo>
                    <a:pt x="868" y="955"/>
                  </a:lnTo>
                  <a:lnTo>
                    <a:pt x="868" y="955"/>
                  </a:lnTo>
                  <a:lnTo>
                    <a:pt x="868" y="958"/>
                  </a:lnTo>
                  <a:lnTo>
                    <a:pt x="868" y="959"/>
                  </a:lnTo>
                  <a:lnTo>
                    <a:pt x="871" y="964"/>
                  </a:lnTo>
                  <a:lnTo>
                    <a:pt x="871" y="964"/>
                  </a:lnTo>
                  <a:lnTo>
                    <a:pt x="871" y="964"/>
                  </a:lnTo>
                  <a:lnTo>
                    <a:pt x="871" y="965"/>
                  </a:lnTo>
                  <a:lnTo>
                    <a:pt x="871" y="968"/>
                  </a:lnTo>
                  <a:lnTo>
                    <a:pt x="871" y="970"/>
                  </a:lnTo>
                  <a:lnTo>
                    <a:pt x="868" y="976"/>
                  </a:lnTo>
                  <a:lnTo>
                    <a:pt x="867" y="977"/>
                  </a:lnTo>
                  <a:lnTo>
                    <a:pt x="865" y="987"/>
                  </a:lnTo>
                  <a:lnTo>
                    <a:pt x="865" y="993"/>
                  </a:lnTo>
                  <a:lnTo>
                    <a:pt x="865" y="994"/>
                  </a:lnTo>
                  <a:lnTo>
                    <a:pt x="865" y="996"/>
                  </a:lnTo>
                  <a:lnTo>
                    <a:pt x="865" y="996"/>
                  </a:lnTo>
                  <a:lnTo>
                    <a:pt x="864" y="1002"/>
                  </a:lnTo>
                  <a:lnTo>
                    <a:pt x="865" y="1006"/>
                  </a:lnTo>
                  <a:lnTo>
                    <a:pt x="864" y="1006"/>
                  </a:lnTo>
                  <a:lnTo>
                    <a:pt x="864" y="1008"/>
                  </a:lnTo>
                  <a:lnTo>
                    <a:pt x="864" y="1011"/>
                  </a:lnTo>
                  <a:lnTo>
                    <a:pt x="864" y="1011"/>
                  </a:lnTo>
                  <a:lnTo>
                    <a:pt x="864" y="1012"/>
                  </a:lnTo>
                  <a:lnTo>
                    <a:pt x="864" y="1015"/>
                  </a:lnTo>
                  <a:lnTo>
                    <a:pt x="864" y="1017"/>
                  </a:lnTo>
                  <a:lnTo>
                    <a:pt x="867" y="1022"/>
                  </a:lnTo>
                  <a:lnTo>
                    <a:pt x="868" y="1023"/>
                  </a:lnTo>
                  <a:lnTo>
                    <a:pt x="870" y="1023"/>
                  </a:lnTo>
                  <a:lnTo>
                    <a:pt x="870" y="1025"/>
                  </a:lnTo>
                  <a:lnTo>
                    <a:pt x="870" y="1026"/>
                  </a:lnTo>
                  <a:lnTo>
                    <a:pt x="868" y="1026"/>
                  </a:lnTo>
                  <a:lnTo>
                    <a:pt x="868" y="1028"/>
                  </a:lnTo>
                  <a:lnTo>
                    <a:pt x="868" y="1028"/>
                  </a:lnTo>
                  <a:lnTo>
                    <a:pt x="868" y="1026"/>
                  </a:lnTo>
                  <a:lnTo>
                    <a:pt x="868" y="1025"/>
                  </a:lnTo>
                  <a:lnTo>
                    <a:pt x="868" y="1025"/>
                  </a:lnTo>
                  <a:lnTo>
                    <a:pt x="868" y="1023"/>
                  </a:lnTo>
                  <a:lnTo>
                    <a:pt x="867" y="1022"/>
                  </a:lnTo>
                  <a:lnTo>
                    <a:pt x="864" y="1018"/>
                  </a:lnTo>
                  <a:lnTo>
                    <a:pt x="865" y="1023"/>
                  </a:lnTo>
                  <a:lnTo>
                    <a:pt x="867" y="1025"/>
                  </a:lnTo>
                  <a:lnTo>
                    <a:pt x="867" y="1025"/>
                  </a:lnTo>
                  <a:lnTo>
                    <a:pt x="867" y="1026"/>
                  </a:lnTo>
                  <a:lnTo>
                    <a:pt x="868" y="1026"/>
                  </a:lnTo>
                  <a:lnTo>
                    <a:pt x="868" y="1026"/>
                  </a:lnTo>
                  <a:lnTo>
                    <a:pt x="870" y="1031"/>
                  </a:lnTo>
                  <a:lnTo>
                    <a:pt x="871" y="1034"/>
                  </a:lnTo>
                  <a:lnTo>
                    <a:pt x="871" y="1035"/>
                  </a:lnTo>
                  <a:lnTo>
                    <a:pt x="873" y="1037"/>
                  </a:lnTo>
                  <a:lnTo>
                    <a:pt x="877" y="1043"/>
                  </a:lnTo>
                  <a:lnTo>
                    <a:pt x="880" y="1046"/>
                  </a:lnTo>
                  <a:lnTo>
                    <a:pt x="882" y="1050"/>
                  </a:lnTo>
                  <a:lnTo>
                    <a:pt x="882" y="1052"/>
                  </a:lnTo>
                  <a:lnTo>
                    <a:pt x="882" y="1053"/>
                  </a:lnTo>
                  <a:lnTo>
                    <a:pt x="885" y="1055"/>
                  </a:lnTo>
                  <a:lnTo>
                    <a:pt x="885" y="1056"/>
                  </a:lnTo>
                  <a:lnTo>
                    <a:pt x="886" y="1056"/>
                  </a:lnTo>
                  <a:lnTo>
                    <a:pt x="886" y="1060"/>
                  </a:lnTo>
                  <a:lnTo>
                    <a:pt x="888" y="1061"/>
                  </a:lnTo>
                  <a:lnTo>
                    <a:pt x="888" y="1061"/>
                  </a:lnTo>
                  <a:lnTo>
                    <a:pt x="886" y="1060"/>
                  </a:lnTo>
                  <a:lnTo>
                    <a:pt x="886" y="1060"/>
                  </a:lnTo>
                  <a:lnTo>
                    <a:pt x="888" y="1061"/>
                  </a:lnTo>
                  <a:lnTo>
                    <a:pt x="891" y="1063"/>
                  </a:lnTo>
                  <a:lnTo>
                    <a:pt x="891" y="1063"/>
                  </a:lnTo>
                  <a:lnTo>
                    <a:pt x="890" y="1061"/>
                  </a:lnTo>
                  <a:lnTo>
                    <a:pt x="890" y="1061"/>
                  </a:lnTo>
                  <a:lnTo>
                    <a:pt x="890" y="1061"/>
                  </a:lnTo>
                  <a:lnTo>
                    <a:pt x="891" y="1061"/>
                  </a:lnTo>
                  <a:lnTo>
                    <a:pt x="896" y="1061"/>
                  </a:lnTo>
                  <a:lnTo>
                    <a:pt x="899" y="1064"/>
                  </a:lnTo>
                  <a:lnTo>
                    <a:pt x="900" y="1064"/>
                  </a:lnTo>
                  <a:lnTo>
                    <a:pt x="902" y="1066"/>
                  </a:lnTo>
                  <a:lnTo>
                    <a:pt x="903" y="1069"/>
                  </a:lnTo>
                  <a:lnTo>
                    <a:pt x="905" y="1069"/>
                  </a:lnTo>
                  <a:lnTo>
                    <a:pt x="906" y="1069"/>
                  </a:lnTo>
                  <a:lnTo>
                    <a:pt x="908" y="1069"/>
                  </a:lnTo>
                  <a:lnTo>
                    <a:pt x="912" y="1067"/>
                  </a:lnTo>
                  <a:lnTo>
                    <a:pt x="914" y="1066"/>
                  </a:lnTo>
                  <a:lnTo>
                    <a:pt x="915" y="1066"/>
                  </a:lnTo>
                  <a:lnTo>
                    <a:pt x="920" y="1066"/>
                  </a:lnTo>
                  <a:lnTo>
                    <a:pt x="921" y="1066"/>
                  </a:lnTo>
                  <a:lnTo>
                    <a:pt x="924" y="1064"/>
                  </a:lnTo>
                  <a:lnTo>
                    <a:pt x="926" y="1064"/>
                  </a:lnTo>
                  <a:lnTo>
                    <a:pt x="926" y="1064"/>
                  </a:lnTo>
                  <a:lnTo>
                    <a:pt x="926" y="1063"/>
                  </a:lnTo>
                  <a:lnTo>
                    <a:pt x="929" y="1063"/>
                  </a:lnTo>
                  <a:lnTo>
                    <a:pt x="929" y="1063"/>
                  </a:lnTo>
                  <a:lnTo>
                    <a:pt x="932" y="1063"/>
                  </a:lnTo>
                  <a:lnTo>
                    <a:pt x="934" y="1061"/>
                  </a:lnTo>
                  <a:lnTo>
                    <a:pt x="935" y="1061"/>
                  </a:lnTo>
                  <a:lnTo>
                    <a:pt x="937" y="1063"/>
                  </a:lnTo>
                  <a:lnTo>
                    <a:pt x="937" y="1063"/>
                  </a:lnTo>
                  <a:lnTo>
                    <a:pt x="935" y="1064"/>
                  </a:lnTo>
                  <a:lnTo>
                    <a:pt x="937" y="1064"/>
                  </a:lnTo>
                  <a:lnTo>
                    <a:pt x="938" y="1064"/>
                  </a:lnTo>
                  <a:lnTo>
                    <a:pt x="940" y="1066"/>
                  </a:lnTo>
                  <a:lnTo>
                    <a:pt x="941" y="1066"/>
                  </a:lnTo>
                  <a:lnTo>
                    <a:pt x="941" y="1064"/>
                  </a:lnTo>
                  <a:lnTo>
                    <a:pt x="944" y="1063"/>
                  </a:lnTo>
                  <a:lnTo>
                    <a:pt x="944" y="1061"/>
                  </a:lnTo>
                  <a:lnTo>
                    <a:pt x="944" y="1061"/>
                  </a:lnTo>
                  <a:lnTo>
                    <a:pt x="943" y="1061"/>
                  </a:lnTo>
                  <a:lnTo>
                    <a:pt x="943" y="1061"/>
                  </a:lnTo>
                  <a:lnTo>
                    <a:pt x="943" y="1060"/>
                  </a:lnTo>
                  <a:lnTo>
                    <a:pt x="943" y="1060"/>
                  </a:lnTo>
                  <a:lnTo>
                    <a:pt x="941" y="1060"/>
                  </a:lnTo>
                  <a:lnTo>
                    <a:pt x="941" y="1060"/>
                  </a:lnTo>
                  <a:lnTo>
                    <a:pt x="941" y="1060"/>
                  </a:lnTo>
                  <a:lnTo>
                    <a:pt x="941" y="1060"/>
                  </a:lnTo>
                  <a:lnTo>
                    <a:pt x="946" y="1058"/>
                  </a:lnTo>
                  <a:lnTo>
                    <a:pt x="947" y="1056"/>
                  </a:lnTo>
                  <a:lnTo>
                    <a:pt x="947" y="1056"/>
                  </a:lnTo>
                  <a:lnTo>
                    <a:pt x="950" y="1053"/>
                  </a:lnTo>
                  <a:lnTo>
                    <a:pt x="950" y="1049"/>
                  </a:lnTo>
                  <a:lnTo>
                    <a:pt x="952" y="1047"/>
                  </a:lnTo>
                  <a:lnTo>
                    <a:pt x="953" y="1046"/>
                  </a:lnTo>
                  <a:lnTo>
                    <a:pt x="953" y="1046"/>
                  </a:lnTo>
                  <a:lnTo>
                    <a:pt x="953" y="1044"/>
                  </a:lnTo>
                  <a:lnTo>
                    <a:pt x="953" y="1041"/>
                  </a:lnTo>
                  <a:lnTo>
                    <a:pt x="953" y="1040"/>
                  </a:lnTo>
                  <a:lnTo>
                    <a:pt x="953" y="1038"/>
                  </a:lnTo>
                  <a:lnTo>
                    <a:pt x="953" y="1035"/>
                  </a:lnTo>
                  <a:lnTo>
                    <a:pt x="955" y="1035"/>
                  </a:lnTo>
                  <a:lnTo>
                    <a:pt x="955" y="1032"/>
                  </a:lnTo>
                  <a:lnTo>
                    <a:pt x="958" y="1031"/>
                  </a:lnTo>
                  <a:lnTo>
                    <a:pt x="961" y="1029"/>
                  </a:lnTo>
                  <a:lnTo>
                    <a:pt x="962" y="1028"/>
                  </a:lnTo>
                  <a:lnTo>
                    <a:pt x="973" y="1026"/>
                  </a:lnTo>
                  <a:lnTo>
                    <a:pt x="975" y="1026"/>
                  </a:lnTo>
                  <a:lnTo>
                    <a:pt x="978" y="1025"/>
                  </a:lnTo>
                  <a:lnTo>
                    <a:pt x="978" y="1025"/>
                  </a:lnTo>
                  <a:lnTo>
                    <a:pt x="981" y="1025"/>
                  </a:lnTo>
                  <a:lnTo>
                    <a:pt x="982" y="1025"/>
                  </a:lnTo>
                  <a:lnTo>
                    <a:pt x="982" y="1025"/>
                  </a:lnTo>
                  <a:lnTo>
                    <a:pt x="982" y="1023"/>
                  </a:lnTo>
                  <a:lnTo>
                    <a:pt x="982" y="1023"/>
                  </a:lnTo>
                  <a:lnTo>
                    <a:pt x="984" y="1023"/>
                  </a:lnTo>
                  <a:lnTo>
                    <a:pt x="987" y="1025"/>
                  </a:lnTo>
                  <a:lnTo>
                    <a:pt x="988" y="1025"/>
                  </a:lnTo>
                  <a:lnTo>
                    <a:pt x="990" y="1026"/>
                  </a:lnTo>
                  <a:lnTo>
                    <a:pt x="993" y="1026"/>
                  </a:lnTo>
                  <a:lnTo>
                    <a:pt x="994" y="1026"/>
                  </a:lnTo>
                  <a:lnTo>
                    <a:pt x="994" y="1026"/>
                  </a:lnTo>
                  <a:lnTo>
                    <a:pt x="994" y="1025"/>
                  </a:lnTo>
                  <a:lnTo>
                    <a:pt x="994" y="1025"/>
                  </a:lnTo>
                  <a:lnTo>
                    <a:pt x="994" y="1025"/>
                  </a:lnTo>
                  <a:lnTo>
                    <a:pt x="993" y="1025"/>
                  </a:lnTo>
                  <a:lnTo>
                    <a:pt x="993" y="1025"/>
                  </a:lnTo>
                  <a:lnTo>
                    <a:pt x="991" y="1025"/>
                  </a:lnTo>
                  <a:lnTo>
                    <a:pt x="991" y="1025"/>
                  </a:lnTo>
                  <a:lnTo>
                    <a:pt x="993" y="1025"/>
                  </a:lnTo>
                  <a:lnTo>
                    <a:pt x="994" y="1025"/>
                  </a:lnTo>
                  <a:lnTo>
                    <a:pt x="994" y="1023"/>
                  </a:lnTo>
                  <a:lnTo>
                    <a:pt x="996" y="1025"/>
                  </a:lnTo>
                  <a:lnTo>
                    <a:pt x="997" y="1026"/>
                  </a:lnTo>
                  <a:lnTo>
                    <a:pt x="999" y="1026"/>
                  </a:lnTo>
                  <a:lnTo>
                    <a:pt x="999" y="1029"/>
                  </a:lnTo>
                  <a:lnTo>
                    <a:pt x="999" y="1029"/>
                  </a:lnTo>
                  <a:lnTo>
                    <a:pt x="999" y="1029"/>
                  </a:lnTo>
                  <a:lnTo>
                    <a:pt x="999" y="1032"/>
                  </a:lnTo>
                  <a:lnTo>
                    <a:pt x="997" y="1034"/>
                  </a:lnTo>
                  <a:lnTo>
                    <a:pt x="997" y="1035"/>
                  </a:lnTo>
                  <a:lnTo>
                    <a:pt x="996" y="1037"/>
                  </a:lnTo>
                  <a:lnTo>
                    <a:pt x="994" y="1038"/>
                  </a:lnTo>
                  <a:lnTo>
                    <a:pt x="991" y="1041"/>
                  </a:lnTo>
                  <a:lnTo>
                    <a:pt x="991" y="1043"/>
                  </a:lnTo>
                  <a:lnTo>
                    <a:pt x="991" y="1044"/>
                  </a:lnTo>
                  <a:lnTo>
                    <a:pt x="991" y="1046"/>
                  </a:lnTo>
                  <a:lnTo>
                    <a:pt x="991" y="1047"/>
                  </a:lnTo>
                  <a:lnTo>
                    <a:pt x="991" y="1047"/>
                  </a:lnTo>
                  <a:lnTo>
                    <a:pt x="990" y="1047"/>
                  </a:lnTo>
                  <a:lnTo>
                    <a:pt x="990" y="1047"/>
                  </a:lnTo>
                  <a:lnTo>
                    <a:pt x="988" y="1049"/>
                  </a:lnTo>
                  <a:lnTo>
                    <a:pt x="988" y="1050"/>
                  </a:lnTo>
                  <a:lnTo>
                    <a:pt x="988" y="1050"/>
                  </a:lnTo>
                  <a:lnTo>
                    <a:pt x="990" y="1050"/>
                  </a:lnTo>
                  <a:lnTo>
                    <a:pt x="990" y="1050"/>
                  </a:lnTo>
                  <a:lnTo>
                    <a:pt x="991" y="1050"/>
                  </a:lnTo>
                  <a:lnTo>
                    <a:pt x="991" y="1050"/>
                  </a:lnTo>
                  <a:lnTo>
                    <a:pt x="991" y="1052"/>
                  </a:lnTo>
                  <a:lnTo>
                    <a:pt x="990" y="1052"/>
                  </a:lnTo>
                  <a:lnTo>
                    <a:pt x="990" y="1052"/>
                  </a:lnTo>
                  <a:lnTo>
                    <a:pt x="990" y="1052"/>
                  </a:lnTo>
                  <a:lnTo>
                    <a:pt x="988" y="1053"/>
                  </a:lnTo>
                  <a:lnTo>
                    <a:pt x="988" y="1053"/>
                  </a:lnTo>
                  <a:lnTo>
                    <a:pt x="988" y="1055"/>
                  </a:lnTo>
                  <a:lnTo>
                    <a:pt x="988" y="1055"/>
                  </a:lnTo>
                  <a:lnTo>
                    <a:pt x="990" y="1053"/>
                  </a:lnTo>
                  <a:lnTo>
                    <a:pt x="990" y="1053"/>
                  </a:lnTo>
                  <a:lnTo>
                    <a:pt x="990" y="1053"/>
                  </a:lnTo>
                  <a:lnTo>
                    <a:pt x="990" y="1056"/>
                  </a:lnTo>
                  <a:lnTo>
                    <a:pt x="988" y="1061"/>
                  </a:lnTo>
                  <a:lnTo>
                    <a:pt x="987" y="1063"/>
                  </a:lnTo>
                  <a:lnTo>
                    <a:pt x="987" y="1066"/>
                  </a:lnTo>
                  <a:lnTo>
                    <a:pt x="987" y="1066"/>
                  </a:lnTo>
                  <a:lnTo>
                    <a:pt x="985" y="1067"/>
                  </a:lnTo>
                  <a:lnTo>
                    <a:pt x="985" y="1067"/>
                  </a:lnTo>
                  <a:lnTo>
                    <a:pt x="985" y="1066"/>
                  </a:lnTo>
                  <a:lnTo>
                    <a:pt x="984" y="1064"/>
                  </a:lnTo>
                  <a:lnTo>
                    <a:pt x="984" y="1064"/>
                  </a:lnTo>
                  <a:lnTo>
                    <a:pt x="984" y="1061"/>
                  </a:lnTo>
                  <a:lnTo>
                    <a:pt x="984" y="1060"/>
                  </a:lnTo>
                  <a:lnTo>
                    <a:pt x="984" y="1060"/>
                  </a:lnTo>
                  <a:lnTo>
                    <a:pt x="982" y="1061"/>
                  </a:lnTo>
                  <a:lnTo>
                    <a:pt x="982" y="1061"/>
                  </a:lnTo>
                  <a:lnTo>
                    <a:pt x="982" y="1063"/>
                  </a:lnTo>
                  <a:lnTo>
                    <a:pt x="981" y="1064"/>
                  </a:lnTo>
                  <a:lnTo>
                    <a:pt x="981" y="1064"/>
                  </a:lnTo>
                  <a:lnTo>
                    <a:pt x="979" y="1066"/>
                  </a:lnTo>
                  <a:lnTo>
                    <a:pt x="981" y="1067"/>
                  </a:lnTo>
                  <a:lnTo>
                    <a:pt x="981" y="1066"/>
                  </a:lnTo>
                  <a:lnTo>
                    <a:pt x="982" y="1066"/>
                  </a:lnTo>
                  <a:lnTo>
                    <a:pt x="984" y="1069"/>
                  </a:lnTo>
                  <a:lnTo>
                    <a:pt x="982" y="1069"/>
                  </a:lnTo>
                  <a:lnTo>
                    <a:pt x="982" y="1073"/>
                  </a:lnTo>
                  <a:lnTo>
                    <a:pt x="981" y="1075"/>
                  </a:lnTo>
                  <a:lnTo>
                    <a:pt x="981" y="1076"/>
                  </a:lnTo>
                  <a:lnTo>
                    <a:pt x="982" y="1078"/>
                  </a:lnTo>
                  <a:lnTo>
                    <a:pt x="981" y="1079"/>
                  </a:lnTo>
                  <a:lnTo>
                    <a:pt x="981" y="1079"/>
                  </a:lnTo>
                  <a:lnTo>
                    <a:pt x="981" y="1081"/>
                  </a:lnTo>
                  <a:lnTo>
                    <a:pt x="981" y="1084"/>
                  </a:lnTo>
                  <a:lnTo>
                    <a:pt x="981" y="1088"/>
                  </a:lnTo>
                  <a:lnTo>
                    <a:pt x="979" y="1090"/>
                  </a:lnTo>
                  <a:lnTo>
                    <a:pt x="979" y="1091"/>
                  </a:lnTo>
                  <a:lnTo>
                    <a:pt x="978" y="1093"/>
                  </a:lnTo>
                  <a:lnTo>
                    <a:pt x="976" y="1093"/>
                  </a:lnTo>
                  <a:lnTo>
                    <a:pt x="973" y="1096"/>
                  </a:lnTo>
                  <a:lnTo>
                    <a:pt x="973" y="1098"/>
                  </a:lnTo>
                  <a:lnTo>
                    <a:pt x="973" y="1098"/>
                  </a:lnTo>
                  <a:lnTo>
                    <a:pt x="973" y="1098"/>
                  </a:lnTo>
                  <a:lnTo>
                    <a:pt x="975" y="1098"/>
                  </a:lnTo>
                  <a:lnTo>
                    <a:pt x="976" y="1099"/>
                  </a:lnTo>
                  <a:lnTo>
                    <a:pt x="976" y="1099"/>
                  </a:lnTo>
                  <a:lnTo>
                    <a:pt x="978" y="1099"/>
                  </a:lnTo>
                  <a:lnTo>
                    <a:pt x="978" y="1098"/>
                  </a:lnTo>
                  <a:lnTo>
                    <a:pt x="976" y="1098"/>
                  </a:lnTo>
                  <a:lnTo>
                    <a:pt x="976" y="1098"/>
                  </a:lnTo>
                  <a:lnTo>
                    <a:pt x="981" y="1101"/>
                  </a:lnTo>
                  <a:lnTo>
                    <a:pt x="982" y="1101"/>
                  </a:lnTo>
                  <a:lnTo>
                    <a:pt x="984" y="1099"/>
                  </a:lnTo>
                  <a:lnTo>
                    <a:pt x="984" y="1099"/>
                  </a:lnTo>
                  <a:lnTo>
                    <a:pt x="985" y="1098"/>
                  </a:lnTo>
                  <a:lnTo>
                    <a:pt x="985" y="1098"/>
                  </a:lnTo>
                  <a:lnTo>
                    <a:pt x="988" y="1098"/>
                  </a:lnTo>
                  <a:lnTo>
                    <a:pt x="988" y="1098"/>
                  </a:lnTo>
                  <a:lnTo>
                    <a:pt x="990" y="1099"/>
                  </a:lnTo>
                  <a:lnTo>
                    <a:pt x="990" y="1099"/>
                  </a:lnTo>
                  <a:lnTo>
                    <a:pt x="991" y="1099"/>
                  </a:lnTo>
                  <a:lnTo>
                    <a:pt x="993" y="1099"/>
                  </a:lnTo>
                  <a:lnTo>
                    <a:pt x="997" y="1099"/>
                  </a:lnTo>
                  <a:lnTo>
                    <a:pt x="999" y="1099"/>
                  </a:lnTo>
                  <a:lnTo>
                    <a:pt x="1003" y="1099"/>
                  </a:lnTo>
                  <a:lnTo>
                    <a:pt x="1005" y="1099"/>
                  </a:lnTo>
                  <a:lnTo>
                    <a:pt x="1007" y="1098"/>
                  </a:lnTo>
                  <a:lnTo>
                    <a:pt x="1008" y="1098"/>
                  </a:lnTo>
                  <a:lnTo>
                    <a:pt x="1010" y="1098"/>
                  </a:lnTo>
                  <a:lnTo>
                    <a:pt x="1010" y="1096"/>
                  </a:lnTo>
                  <a:lnTo>
                    <a:pt x="1010" y="1096"/>
                  </a:lnTo>
                  <a:lnTo>
                    <a:pt x="1011" y="1096"/>
                  </a:lnTo>
                  <a:lnTo>
                    <a:pt x="1016" y="1098"/>
                  </a:lnTo>
                  <a:lnTo>
                    <a:pt x="1019" y="1098"/>
                  </a:lnTo>
                  <a:lnTo>
                    <a:pt x="1020" y="1098"/>
                  </a:lnTo>
                  <a:lnTo>
                    <a:pt x="1022" y="1096"/>
                  </a:lnTo>
                  <a:lnTo>
                    <a:pt x="1025" y="1098"/>
                  </a:lnTo>
                  <a:lnTo>
                    <a:pt x="1026" y="1099"/>
                  </a:lnTo>
                  <a:lnTo>
                    <a:pt x="1028" y="1099"/>
                  </a:lnTo>
                  <a:lnTo>
                    <a:pt x="1028" y="1099"/>
                  </a:lnTo>
                  <a:lnTo>
                    <a:pt x="1028" y="1099"/>
                  </a:lnTo>
                  <a:lnTo>
                    <a:pt x="1028" y="1099"/>
                  </a:lnTo>
                  <a:lnTo>
                    <a:pt x="1026" y="1098"/>
                  </a:lnTo>
                  <a:lnTo>
                    <a:pt x="1029" y="1099"/>
                  </a:lnTo>
                  <a:lnTo>
                    <a:pt x="1035" y="1104"/>
                  </a:lnTo>
                  <a:lnTo>
                    <a:pt x="1035" y="1104"/>
                  </a:lnTo>
                  <a:lnTo>
                    <a:pt x="1034" y="1102"/>
                  </a:lnTo>
                  <a:lnTo>
                    <a:pt x="1032" y="1102"/>
                  </a:lnTo>
                  <a:lnTo>
                    <a:pt x="1032" y="1104"/>
                  </a:lnTo>
                  <a:lnTo>
                    <a:pt x="1032" y="1104"/>
                  </a:lnTo>
                  <a:lnTo>
                    <a:pt x="1032" y="1104"/>
                  </a:lnTo>
                  <a:lnTo>
                    <a:pt x="1032" y="1104"/>
                  </a:lnTo>
                  <a:lnTo>
                    <a:pt x="1032" y="1104"/>
                  </a:lnTo>
                  <a:lnTo>
                    <a:pt x="1034" y="1104"/>
                  </a:lnTo>
                  <a:lnTo>
                    <a:pt x="1035" y="1105"/>
                  </a:lnTo>
                  <a:lnTo>
                    <a:pt x="1035" y="1105"/>
                  </a:lnTo>
                  <a:lnTo>
                    <a:pt x="1035" y="1107"/>
                  </a:lnTo>
                  <a:lnTo>
                    <a:pt x="1037" y="1107"/>
                  </a:lnTo>
                  <a:lnTo>
                    <a:pt x="1037" y="1107"/>
                  </a:lnTo>
                  <a:lnTo>
                    <a:pt x="1038" y="1105"/>
                  </a:lnTo>
                  <a:lnTo>
                    <a:pt x="1038" y="1107"/>
                  </a:lnTo>
                  <a:lnTo>
                    <a:pt x="1040" y="1107"/>
                  </a:lnTo>
                  <a:lnTo>
                    <a:pt x="1038" y="1105"/>
                  </a:lnTo>
                  <a:lnTo>
                    <a:pt x="1037" y="1105"/>
                  </a:lnTo>
                  <a:lnTo>
                    <a:pt x="1037" y="1105"/>
                  </a:lnTo>
                  <a:lnTo>
                    <a:pt x="1041" y="1107"/>
                  </a:lnTo>
                  <a:lnTo>
                    <a:pt x="1041" y="1108"/>
                  </a:lnTo>
                  <a:lnTo>
                    <a:pt x="1043" y="1108"/>
                  </a:lnTo>
                  <a:lnTo>
                    <a:pt x="1043" y="1110"/>
                  </a:lnTo>
                  <a:lnTo>
                    <a:pt x="1043" y="1110"/>
                  </a:lnTo>
                  <a:lnTo>
                    <a:pt x="1043" y="1110"/>
                  </a:lnTo>
                  <a:lnTo>
                    <a:pt x="1041" y="1111"/>
                  </a:lnTo>
                  <a:lnTo>
                    <a:pt x="1041" y="1111"/>
                  </a:lnTo>
                  <a:lnTo>
                    <a:pt x="1041" y="1111"/>
                  </a:lnTo>
                  <a:lnTo>
                    <a:pt x="1041" y="1111"/>
                  </a:lnTo>
                  <a:lnTo>
                    <a:pt x="1040" y="1111"/>
                  </a:lnTo>
                  <a:lnTo>
                    <a:pt x="1040" y="1111"/>
                  </a:lnTo>
                  <a:lnTo>
                    <a:pt x="1041" y="1113"/>
                  </a:lnTo>
                  <a:lnTo>
                    <a:pt x="1041" y="1113"/>
                  </a:lnTo>
                  <a:lnTo>
                    <a:pt x="1041" y="1113"/>
                  </a:lnTo>
                  <a:lnTo>
                    <a:pt x="1043" y="1117"/>
                  </a:lnTo>
                  <a:lnTo>
                    <a:pt x="1043" y="1119"/>
                  </a:lnTo>
                  <a:lnTo>
                    <a:pt x="1041" y="1120"/>
                  </a:lnTo>
                  <a:lnTo>
                    <a:pt x="1041" y="1122"/>
                  </a:lnTo>
                  <a:lnTo>
                    <a:pt x="1040" y="1122"/>
                  </a:lnTo>
                  <a:lnTo>
                    <a:pt x="1040" y="1125"/>
                  </a:lnTo>
                  <a:lnTo>
                    <a:pt x="1038" y="1131"/>
                  </a:lnTo>
                  <a:lnTo>
                    <a:pt x="1038" y="1136"/>
                  </a:lnTo>
                  <a:lnTo>
                    <a:pt x="1038" y="1140"/>
                  </a:lnTo>
                  <a:lnTo>
                    <a:pt x="1038" y="1140"/>
                  </a:lnTo>
                  <a:lnTo>
                    <a:pt x="1040" y="1142"/>
                  </a:lnTo>
                  <a:lnTo>
                    <a:pt x="1038" y="1142"/>
                  </a:lnTo>
                  <a:lnTo>
                    <a:pt x="1038" y="1142"/>
                  </a:lnTo>
                  <a:lnTo>
                    <a:pt x="1038" y="1142"/>
                  </a:lnTo>
                  <a:lnTo>
                    <a:pt x="1038" y="1140"/>
                  </a:lnTo>
                  <a:lnTo>
                    <a:pt x="1038" y="1140"/>
                  </a:lnTo>
                  <a:lnTo>
                    <a:pt x="1038" y="1139"/>
                  </a:lnTo>
                  <a:lnTo>
                    <a:pt x="1038" y="1139"/>
                  </a:lnTo>
                  <a:lnTo>
                    <a:pt x="1038" y="1140"/>
                  </a:lnTo>
                  <a:lnTo>
                    <a:pt x="1037" y="1140"/>
                  </a:lnTo>
                  <a:lnTo>
                    <a:pt x="1037" y="1140"/>
                  </a:lnTo>
                  <a:lnTo>
                    <a:pt x="1037" y="1140"/>
                  </a:lnTo>
                  <a:lnTo>
                    <a:pt x="1037" y="1142"/>
                  </a:lnTo>
                  <a:lnTo>
                    <a:pt x="1037" y="1143"/>
                  </a:lnTo>
                  <a:lnTo>
                    <a:pt x="1037" y="1143"/>
                  </a:lnTo>
                  <a:lnTo>
                    <a:pt x="1037" y="1145"/>
                  </a:lnTo>
                  <a:lnTo>
                    <a:pt x="1037" y="1146"/>
                  </a:lnTo>
                  <a:lnTo>
                    <a:pt x="1037" y="1146"/>
                  </a:lnTo>
                  <a:lnTo>
                    <a:pt x="1037" y="1146"/>
                  </a:lnTo>
                  <a:lnTo>
                    <a:pt x="1035" y="1146"/>
                  </a:lnTo>
                  <a:lnTo>
                    <a:pt x="1035" y="1148"/>
                  </a:lnTo>
                  <a:lnTo>
                    <a:pt x="1035" y="1148"/>
                  </a:lnTo>
                  <a:lnTo>
                    <a:pt x="1035" y="1148"/>
                  </a:lnTo>
                  <a:lnTo>
                    <a:pt x="1035" y="1149"/>
                  </a:lnTo>
                  <a:lnTo>
                    <a:pt x="1035" y="1149"/>
                  </a:lnTo>
                  <a:lnTo>
                    <a:pt x="1037" y="1149"/>
                  </a:lnTo>
                  <a:lnTo>
                    <a:pt x="1037" y="1149"/>
                  </a:lnTo>
                  <a:lnTo>
                    <a:pt x="1037" y="1151"/>
                  </a:lnTo>
                  <a:lnTo>
                    <a:pt x="1037" y="1152"/>
                  </a:lnTo>
                  <a:lnTo>
                    <a:pt x="1037" y="1152"/>
                  </a:lnTo>
                  <a:lnTo>
                    <a:pt x="1035" y="1154"/>
                  </a:lnTo>
                  <a:lnTo>
                    <a:pt x="1035" y="1154"/>
                  </a:lnTo>
                  <a:lnTo>
                    <a:pt x="1035" y="1155"/>
                  </a:lnTo>
                  <a:lnTo>
                    <a:pt x="1035" y="1155"/>
                  </a:lnTo>
                  <a:lnTo>
                    <a:pt x="1035" y="1158"/>
                  </a:lnTo>
                  <a:lnTo>
                    <a:pt x="1035" y="1160"/>
                  </a:lnTo>
                  <a:lnTo>
                    <a:pt x="1037" y="1160"/>
                  </a:lnTo>
                  <a:lnTo>
                    <a:pt x="1037" y="1161"/>
                  </a:lnTo>
                  <a:lnTo>
                    <a:pt x="1038" y="1161"/>
                  </a:lnTo>
                  <a:lnTo>
                    <a:pt x="1038" y="1161"/>
                  </a:lnTo>
                  <a:lnTo>
                    <a:pt x="1038" y="1163"/>
                  </a:lnTo>
                  <a:lnTo>
                    <a:pt x="1040" y="1166"/>
                  </a:lnTo>
                  <a:lnTo>
                    <a:pt x="1041" y="1167"/>
                  </a:lnTo>
                  <a:lnTo>
                    <a:pt x="1044" y="1172"/>
                  </a:lnTo>
                  <a:lnTo>
                    <a:pt x="1044" y="1172"/>
                  </a:lnTo>
                  <a:lnTo>
                    <a:pt x="1048" y="1175"/>
                  </a:lnTo>
                  <a:lnTo>
                    <a:pt x="1048" y="1175"/>
                  </a:lnTo>
                  <a:lnTo>
                    <a:pt x="1048" y="1177"/>
                  </a:lnTo>
                  <a:lnTo>
                    <a:pt x="1051" y="1177"/>
                  </a:lnTo>
                  <a:lnTo>
                    <a:pt x="1051" y="1178"/>
                  </a:lnTo>
                  <a:lnTo>
                    <a:pt x="1052" y="1178"/>
                  </a:lnTo>
                  <a:lnTo>
                    <a:pt x="1054" y="1180"/>
                  </a:lnTo>
                  <a:lnTo>
                    <a:pt x="1054" y="1180"/>
                  </a:lnTo>
                  <a:lnTo>
                    <a:pt x="1054" y="1181"/>
                  </a:lnTo>
                  <a:lnTo>
                    <a:pt x="1054" y="1183"/>
                  </a:lnTo>
                  <a:lnTo>
                    <a:pt x="1055" y="1183"/>
                  </a:lnTo>
                  <a:lnTo>
                    <a:pt x="1055" y="1183"/>
                  </a:lnTo>
                  <a:lnTo>
                    <a:pt x="1055" y="1183"/>
                  </a:lnTo>
                  <a:lnTo>
                    <a:pt x="1055" y="1183"/>
                  </a:lnTo>
                  <a:lnTo>
                    <a:pt x="1055" y="1183"/>
                  </a:lnTo>
                  <a:lnTo>
                    <a:pt x="1055" y="1184"/>
                  </a:lnTo>
                  <a:lnTo>
                    <a:pt x="1057" y="1184"/>
                  </a:lnTo>
                  <a:lnTo>
                    <a:pt x="1057" y="1186"/>
                  </a:lnTo>
                  <a:lnTo>
                    <a:pt x="1060" y="1186"/>
                  </a:lnTo>
                  <a:lnTo>
                    <a:pt x="1060" y="1186"/>
                  </a:lnTo>
                  <a:lnTo>
                    <a:pt x="1060" y="1186"/>
                  </a:lnTo>
                  <a:lnTo>
                    <a:pt x="1060" y="1184"/>
                  </a:lnTo>
                  <a:lnTo>
                    <a:pt x="1060" y="1183"/>
                  </a:lnTo>
                  <a:lnTo>
                    <a:pt x="1060" y="1183"/>
                  </a:lnTo>
                  <a:lnTo>
                    <a:pt x="1060" y="1183"/>
                  </a:lnTo>
                  <a:lnTo>
                    <a:pt x="1060" y="1184"/>
                  </a:lnTo>
                  <a:lnTo>
                    <a:pt x="1061" y="1184"/>
                  </a:lnTo>
                  <a:lnTo>
                    <a:pt x="1063" y="1187"/>
                  </a:lnTo>
                  <a:lnTo>
                    <a:pt x="1066" y="1187"/>
                  </a:lnTo>
                  <a:lnTo>
                    <a:pt x="1067" y="1187"/>
                  </a:lnTo>
                  <a:lnTo>
                    <a:pt x="1069" y="1187"/>
                  </a:lnTo>
                  <a:lnTo>
                    <a:pt x="1072" y="1186"/>
                  </a:lnTo>
                  <a:lnTo>
                    <a:pt x="1073" y="1184"/>
                  </a:lnTo>
                  <a:lnTo>
                    <a:pt x="1075" y="1184"/>
                  </a:lnTo>
                  <a:lnTo>
                    <a:pt x="1081" y="1183"/>
                  </a:lnTo>
                  <a:lnTo>
                    <a:pt x="1082" y="1180"/>
                  </a:lnTo>
                  <a:lnTo>
                    <a:pt x="1084" y="1180"/>
                  </a:lnTo>
                  <a:lnTo>
                    <a:pt x="1084" y="1180"/>
                  </a:lnTo>
                  <a:lnTo>
                    <a:pt x="1086" y="1178"/>
                  </a:lnTo>
                  <a:lnTo>
                    <a:pt x="1087" y="1178"/>
                  </a:lnTo>
                  <a:lnTo>
                    <a:pt x="1087" y="1177"/>
                  </a:lnTo>
                  <a:lnTo>
                    <a:pt x="1090" y="1178"/>
                  </a:lnTo>
                  <a:lnTo>
                    <a:pt x="1092" y="1178"/>
                  </a:lnTo>
                  <a:lnTo>
                    <a:pt x="1093" y="1178"/>
                  </a:lnTo>
                  <a:lnTo>
                    <a:pt x="1095" y="1178"/>
                  </a:lnTo>
                  <a:lnTo>
                    <a:pt x="1095" y="1180"/>
                  </a:lnTo>
                  <a:lnTo>
                    <a:pt x="1095" y="1180"/>
                  </a:lnTo>
                  <a:lnTo>
                    <a:pt x="1098" y="1180"/>
                  </a:lnTo>
                  <a:lnTo>
                    <a:pt x="1101" y="1180"/>
                  </a:lnTo>
                  <a:lnTo>
                    <a:pt x="1105" y="1181"/>
                  </a:lnTo>
                  <a:lnTo>
                    <a:pt x="1108" y="1184"/>
                  </a:lnTo>
                  <a:lnTo>
                    <a:pt x="1110" y="1186"/>
                  </a:lnTo>
                  <a:lnTo>
                    <a:pt x="1114" y="1189"/>
                  </a:lnTo>
                  <a:lnTo>
                    <a:pt x="1114" y="1189"/>
                  </a:lnTo>
                  <a:lnTo>
                    <a:pt x="1116" y="1190"/>
                  </a:lnTo>
                  <a:lnTo>
                    <a:pt x="1117" y="1192"/>
                  </a:lnTo>
                  <a:lnTo>
                    <a:pt x="1119" y="1193"/>
                  </a:lnTo>
                  <a:lnTo>
                    <a:pt x="1120" y="1195"/>
                  </a:lnTo>
                  <a:lnTo>
                    <a:pt x="1120" y="1195"/>
                  </a:lnTo>
                  <a:lnTo>
                    <a:pt x="1120" y="1196"/>
                  </a:lnTo>
                  <a:lnTo>
                    <a:pt x="1120" y="1196"/>
                  </a:lnTo>
                  <a:lnTo>
                    <a:pt x="1120" y="1196"/>
                  </a:lnTo>
                  <a:lnTo>
                    <a:pt x="1120" y="1198"/>
                  </a:lnTo>
                  <a:lnTo>
                    <a:pt x="1120" y="1198"/>
                  </a:lnTo>
                  <a:lnTo>
                    <a:pt x="1120" y="1198"/>
                  </a:lnTo>
                  <a:lnTo>
                    <a:pt x="1122" y="1198"/>
                  </a:lnTo>
                  <a:lnTo>
                    <a:pt x="1122" y="1196"/>
                  </a:lnTo>
                  <a:lnTo>
                    <a:pt x="1122" y="1193"/>
                  </a:lnTo>
                  <a:lnTo>
                    <a:pt x="1122" y="1192"/>
                  </a:lnTo>
                  <a:lnTo>
                    <a:pt x="1120" y="1190"/>
                  </a:lnTo>
                  <a:lnTo>
                    <a:pt x="1120" y="1190"/>
                  </a:lnTo>
                  <a:lnTo>
                    <a:pt x="1120" y="1189"/>
                  </a:lnTo>
                  <a:lnTo>
                    <a:pt x="1122" y="1189"/>
                  </a:lnTo>
                  <a:lnTo>
                    <a:pt x="1123" y="1189"/>
                  </a:lnTo>
                  <a:lnTo>
                    <a:pt x="1128" y="1184"/>
                  </a:lnTo>
                  <a:lnTo>
                    <a:pt x="1130" y="1181"/>
                  </a:lnTo>
                  <a:lnTo>
                    <a:pt x="1131" y="1180"/>
                  </a:lnTo>
                  <a:lnTo>
                    <a:pt x="1133" y="1180"/>
                  </a:lnTo>
                  <a:lnTo>
                    <a:pt x="1134" y="1180"/>
                  </a:lnTo>
                  <a:lnTo>
                    <a:pt x="1136" y="1180"/>
                  </a:lnTo>
                  <a:lnTo>
                    <a:pt x="1136" y="1178"/>
                  </a:lnTo>
                  <a:lnTo>
                    <a:pt x="1136" y="1177"/>
                  </a:lnTo>
                  <a:lnTo>
                    <a:pt x="1136" y="1175"/>
                  </a:lnTo>
                  <a:lnTo>
                    <a:pt x="1136" y="1174"/>
                  </a:lnTo>
                  <a:lnTo>
                    <a:pt x="1136" y="1172"/>
                  </a:lnTo>
                  <a:lnTo>
                    <a:pt x="1136" y="1171"/>
                  </a:lnTo>
                  <a:lnTo>
                    <a:pt x="1137" y="1169"/>
                  </a:lnTo>
                  <a:lnTo>
                    <a:pt x="1137" y="1169"/>
                  </a:lnTo>
                  <a:lnTo>
                    <a:pt x="1136" y="1171"/>
                  </a:lnTo>
                  <a:lnTo>
                    <a:pt x="1136" y="1171"/>
                  </a:lnTo>
                  <a:lnTo>
                    <a:pt x="1136" y="1169"/>
                  </a:lnTo>
                  <a:lnTo>
                    <a:pt x="1137" y="1167"/>
                  </a:lnTo>
                  <a:lnTo>
                    <a:pt x="1137" y="1166"/>
                  </a:lnTo>
                  <a:lnTo>
                    <a:pt x="1139" y="1164"/>
                  </a:lnTo>
                  <a:lnTo>
                    <a:pt x="1140" y="1163"/>
                  </a:lnTo>
                  <a:lnTo>
                    <a:pt x="1140" y="1163"/>
                  </a:lnTo>
                  <a:lnTo>
                    <a:pt x="1142" y="1161"/>
                  </a:lnTo>
                  <a:lnTo>
                    <a:pt x="1145" y="1158"/>
                  </a:lnTo>
                  <a:lnTo>
                    <a:pt x="1145" y="1158"/>
                  </a:lnTo>
                  <a:lnTo>
                    <a:pt x="1151" y="1160"/>
                  </a:lnTo>
                  <a:lnTo>
                    <a:pt x="1152" y="1160"/>
                  </a:lnTo>
                  <a:lnTo>
                    <a:pt x="1151" y="1160"/>
                  </a:lnTo>
                  <a:lnTo>
                    <a:pt x="1151" y="1160"/>
                  </a:lnTo>
                  <a:lnTo>
                    <a:pt x="1149" y="1160"/>
                  </a:lnTo>
                  <a:lnTo>
                    <a:pt x="1149" y="1161"/>
                  </a:lnTo>
                  <a:lnTo>
                    <a:pt x="1151" y="1163"/>
                  </a:lnTo>
                  <a:lnTo>
                    <a:pt x="1151" y="1163"/>
                  </a:lnTo>
                  <a:lnTo>
                    <a:pt x="1152" y="1161"/>
                  </a:lnTo>
                  <a:lnTo>
                    <a:pt x="1152" y="1160"/>
                  </a:lnTo>
                  <a:lnTo>
                    <a:pt x="1154" y="1158"/>
                  </a:lnTo>
                  <a:lnTo>
                    <a:pt x="1154" y="1157"/>
                  </a:lnTo>
                  <a:lnTo>
                    <a:pt x="1154" y="1155"/>
                  </a:lnTo>
                  <a:lnTo>
                    <a:pt x="1155" y="1155"/>
                  </a:lnTo>
                  <a:lnTo>
                    <a:pt x="1157" y="1155"/>
                  </a:lnTo>
                  <a:lnTo>
                    <a:pt x="1158" y="1157"/>
                  </a:lnTo>
                  <a:lnTo>
                    <a:pt x="1160" y="1157"/>
                  </a:lnTo>
                  <a:lnTo>
                    <a:pt x="1165" y="1155"/>
                  </a:lnTo>
                  <a:lnTo>
                    <a:pt x="1172" y="1151"/>
                  </a:lnTo>
                  <a:lnTo>
                    <a:pt x="1175" y="1149"/>
                  </a:lnTo>
                  <a:lnTo>
                    <a:pt x="1177" y="1149"/>
                  </a:lnTo>
                  <a:lnTo>
                    <a:pt x="1178" y="1146"/>
                  </a:lnTo>
                  <a:lnTo>
                    <a:pt x="1178" y="1145"/>
                  </a:lnTo>
                  <a:lnTo>
                    <a:pt x="1180" y="1145"/>
                  </a:lnTo>
                  <a:lnTo>
                    <a:pt x="1181" y="1145"/>
                  </a:lnTo>
                  <a:lnTo>
                    <a:pt x="1181" y="1143"/>
                  </a:lnTo>
                  <a:lnTo>
                    <a:pt x="1181" y="1143"/>
                  </a:lnTo>
                  <a:lnTo>
                    <a:pt x="1184" y="1142"/>
                  </a:lnTo>
                  <a:lnTo>
                    <a:pt x="1186" y="1142"/>
                  </a:lnTo>
                  <a:lnTo>
                    <a:pt x="1187" y="1142"/>
                  </a:lnTo>
                  <a:lnTo>
                    <a:pt x="1189" y="1143"/>
                  </a:lnTo>
                  <a:lnTo>
                    <a:pt x="1190" y="1145"/>
                  </a:lnTo>
                  <a:lnTo>
                    <a:pt x="1190" y="1146"/>
                  </a:lnTo>
                  <a:lnTo>
                    <a:pt x="1189" y="1148"/>
                  </a:lnTo>
                  <a:lnTo>
                    <a:pt x="1189" y="1149"/>
                  </a:lnTo>
                  <a:lnTo>
                    <a:pt x="1189" y="1149"/>
                  </a:lnTo>
                  <a:lnTo>
                    <a:pt x="1187" y="1151"/>
                  </a:lnTo>
                  <a:lnTo>
                    <a:pt x="1187" y="1151"/>
                  </a:lnTo>
                  <a:lnTo>
                    <a:pt x="1183" y="1152"/>
                  </a:lnTo>
                  <a:lnTo>
                    <a:pt x="1181" y="1152"/>
                  </a:lnTo>
                  <a:lnTo>
                    <a:pt x="1181" y="1152"/>
                  </a:lnTo>
                  <a:lnTo>
                    <a:pt x="1181" y="1154"/>
                  </a:lnTo>
                  <a:lnTo>
                    <a:pt x="1181" y="1154"/>
                  </a:lnTo>
                  <a:lnTo>
                    <a:pt x="1183" y="1157"/>
                  </a:lnTo>
                  <a:lnTo>
                    <a:pt x="1183" y="1158"/>
                  </a:lnTo>
                  <a:lnTo>
                    <a:pt x="1184" y="1160"/>
                  </a:lnTo>
                  <a:lnTo>
                    <a:pt x="1184" y="1160"/>
                  </a:lnTo>
                  <a:lnTo>
                    <a:pt x="1184" y="1160"/>
                  </a:lnTo>
                  <a:lnTo>
                    <a:pt x="1184" y="1161"/>
                  </a:lnTo>
                  <a:lnTo>
                    <a:pt x="1186" y="1163"/>
                  </a:lnTo>
                  <a:lnTo>
                    <a:pt x="1186" y="1164"/>
                  </a:lnTo>
                  <a:lnTo>
                    <a:pt x="1184" y="1166"/>
                  </a:lnTo>
                  <a:lnTo>
                    <a:pt x="1183" y="1167"/>
                  </a:lnTo>
                  <a:lnTo>
                    <a:pt x="1181" y="1171"/>
                  </a:lnTo>
                  <a:lnTo>
                    <a:pt x="1181" y="1171"/>
                  </a:lnTo>
                  <a:lnTo>
                    <a:pt x="1180" y="1175"/>
                  </a:lnTo>
                  <a:lnTo>
                    <a:pt x="1181" y="1177"/>
                  </a:lnTo>
                  <a:lnTo>
                    <a:pt x="1181" y="1178"/>
                  </a:lnTo>
                  <a:lnTo>
                    <a:pt x="1181" y="1180"/>
                  </a:lnTo>
                  <a:lnTo>
                    <a:pt x="1183" y="1180"/>
                  </a:lnTo>
                  <a:lnTo>
                    <a:pt x="1183" y="1181"/>
                  </a:lnTo>
                  <a:lnTo>
                    <a:pt x="1183" y="1181"/>
                  </a:lnTo>
                  <a:lnTo>
                    <a:pt x="1184" y="1183"/>
                  </a:lnTo>
                  <a:lnTo>
                    <a:pt x="1184" y="1184"/>
                  </a:lnTo>
                  <a:lnTo>
                    <a:pt x="1186" y="1184"/>
                  </a:lnTo>
                  <a:lnTo>
                    <a:pt x="1186" y="1184"/>
                  </a:lnTo>
                  <a:lnTo>
                    <a:pt x="1189" y="1183"/>
                  </a:lnTo>
                  <a:lnTo>
                    <a:pt x="1190" y="1183"/>
                  </a:lnTo>
                  <a:lnTo>
                    <a:pt x="1190" y="1181"/>
                  </a:lnTo>
                  <a:lnTo>
                    <a:pt x="1192" y="1180"/>
                  </a:lnTo>
                  <a:lnTo>
                    <a:pt x="1192" y="1178"/>
                  </a:lnTo>
                  <a:lnTo>
                    <a:pt x="1192" y="1175"/>
                  </a:lnTo>
                  <a:lnTo>
                    <a:pt x="1192" y="1174"/>
                  </a:lnTo>
                  <a:lnTo>
                    <a:pt x="1190" y="1172"/>
                  </a:lnTo>
                  <a:lnTo>
                    <a:pt x="1189" y="1171"/>
                  </a:lnTo>
                  <a:lnTo>
                    <a:pt x="1187" y="1169"/>
                  </a:lnTo>
                  <a:lnTo>
                    <a:pt x="1187" y="1166"/>
                  </a:lnTo>
                  <a:lnTo>
                    <a:pt x="1187" y="1166"/>
                  </a:lnTo>
                  <a:lnTo>
                    <a:pt x="1186" y="1164"/>
                  </a:lnTo>
                  <a:lnTo>
                    <a:pt x="1186" y="1163"/>
                  </a:lnTo>
                  <a:lnTo>
                    <a:pt x="1187" y="1161"/>
                  </a:lnTo>
                  <a:lnTo>
                    <a:pt x="1187" y="1160"/>
                  </a:lnTo>
                  <a:lnTo>
                    <a:pt x="1189" y="1160"/>
                  </a:lnTo>
                  <a:lnTo>
                    <a:pt x="1195" y="1157"/>
                  </a:lnTo>
                  <a:lnTo>
                    <a:pt x="1198" y="1157"/>
                  </a:lnTo>
                  <a:lnTo>
                    <a:pt x="1203" y="1155"/>
                  </a:lnTo>
                  <a:lnTo>
                    <a:pt x="1203" y="1154"/>
                  </a:lnTo>
                  <a:lnTo>
                    <a:pt x="1204" y="1154"/>
                  </a:lnTo>
                  <a:lnTo>
                    <a:pt x="1204" y="1152"/>
                  </a:lnTo>
                  <a:lnTo>
                    <a:pt x="1207" y="1154"/>
                  </a:lnTo>
                  <a:lnTo>
                    <a:pt x="1207" y="1154"/>
                  </a:lnTo>
                  <a:lnTo>
                    <a:pt x="1207" y="1152"/>
                  </a:lnTo>
                  <a:lnTo>
                    <a:pt x="1207" y="1151"/>
                  </a:lnTo>
                  <a:lnTo>
                    <a:pt x="1206" y="1151"/>
                  </a:lnTo>
                  <a:lnTo>
                    <a:pt x="1203" y="1152"/>
                  </a:lnTo>
                  <a:lnTo>
                    <a:pt x="1203" y="1151"/>
                  </a:lnTo>
                  <a:lnTo>
                    <a:pt x="1203" y="1151"/>
                  </a:lnTo>
                  <a:lnTo>
                    <a:pt x="1201" y="1149"/>
                  </a:lnTo>
                  <a:lnTo>
                    <a:pt x="1203" y="1148"/>
                  </a:lnTo>
                  <a:lnTo>
                    <a:pt x="1203" y="1146"/>
                  </a:lnTo>
                  <a:lnTo>
                    <a:pt x="1204" y="1145"/>
                  </a:lnTo>
                  <a:lnTo>
                    <a:pt x="1206" y="1145"/>
                  </a:lnTo>
                  <a:lnTo>
                    <a:pt x="1206" y="1146"/>
                  </a:lnTo>
                  <a:lnTo>
                    <a:pt x="1207" y="1146"/>
                  </a:lnTo>
                  <a:lnTo>
                    <a:pt x="1207" y="1148"/>
                  </a:lnTo>
                  <a:lnTo>
                    <a:pt x="1207" y="1149"/>
                  </a:lnTo>
                  <a:lnTo>
                    <a:pt x="1209" y="1151"/>
                  </a:lnTo>
                  <a:lnTo>
                    <a:pt x="1209" y="1152"/>
                  </a:lnTo>
                  <a:lnTo>
                    <a:pt x="1210" y="1154"/>
                  </a:lnTo>
                  <a:lnTo>
                    <a:pt x="1210" y="1154"/>
                  </a:lnTo>
                  <a:lnTo>
                    <a:pt x="1210" y="1154"/>
                  </a:lnTo>
                  <a:lnTo>
                    <a:pt x="1215" y="1154"/>
                  </a:lnTo>
                  <a:lnTo>
                    <a:pt x="1216" y="1154"/>
                  </a:lnTo>
                  <a:lnTo>
                    <a:pt x="1219" y="1154"/>
                  </a:lnTo>
                  <a:lnTo>
                    <a:pt x="1222" y="1155"/>
                  </a:lnTo>
                  <a:lnTo>
                    <a:pt x="1225" y="1158"/>
                  </a:lnTo>
                  <a:lnTo>
                    <a:pt x="1225" y="1158"/>
                  </a:lnTo>
                  <a:lnTo>
                    <a:pt x="1225" y="1160"/>
                  </a:lnTo>
                  <a:lnTo>
                    <a:pt x="1227" y="1161"/>
                  </a:lnTo>
                  <a:lnTo>
                    <a:pt x="1225" y="1161"/>
                  </a:lnTo>
                  <a:lnTo>
                    <a:pt x="1225" y="1163"/>
                  </a:lnTo>
                  <a:lnTo>
                    <a:pt x="1227" y="1164"/>
                  </a:lnTo>
                  <a:lnTo>
                    <a:pt x="1228" y="1166"/>
                  </a:lnTo>
                  <a:lnTo>
                    <a:pt x="1231" y="1166"/>
                  </a:lnTo>
                  <a:lnTo>
                    <a:pt x="1234" y="1166"/>
                  </a:lnTo>
                  <a:lnTo>
                    <a:pt x="1240" y="1164"/>
                  </a:lnTo>
                  <a:lnTo>
                    <a:pt x="1242" y="1164"/>
                  </a:lnTo>
                  <a:lnTo>
                    <a:pt x="1251" y="1164"/>
                  </a:lnTo>
                  <a:lnTo>
                    <a:pt x="1253" y="1164"/>
                  </a:lnTo>
                  <a:lnTo>
                    <a:pt x="1253" y="1166"/>
                  </a:lnTo>
                  <a:lnTo>
                    <a:pt x="1253" y="1166"/>
                  </a:lnTo>
                  <a:lnTo>
                    <a:pt x="1256" y="1169"/>
                  </a:lnTo>
                  <a:lnTo>
                    <a:pt x="1259" y="1169"/>
                  </a:lnTo>
                  <a:lnTo>
                    <a:pt x="1260" y="1171"/>
                  </a:lnTo>
                  <a:lnTo>
                    <a:pt x="1262" y="1171"/>
                  </a:lnTo>
                  <a:lnTo>
                    <a:pt x="1265" y="1171"/>
                  </a:lnTo>
                  <a:lnTo>
                    <a:pt x="1266" y="1171"/>
                  </a:lnTo>
                  <a:lnTo>
                    <a:pt x="1266" y="1171"/>
                  </a:lnTo>
                  <a:lnTo>
                    <a:pt x="1268" y="1171"/>
                  </a:lnTo>
                  <a:lnTo>
                    <a:pt x="1277" y="1166"/>
                  </a:lnTo>
                  <a:lnTo>
                    <a:pt x="1280" y="1166"/>
                  </a:lnTo>
                  <a:lnTo>
                    <a:pt x="1282" y="1166"/>
                  </a:lnTo>
                  <a:lnTo>
                    <a:pt x="1282" y="1166"/>
                  </a:lnTo>
                  <a:lnTo>
                    <a:pt x="1280" y="1164"/>
                  </a:lnTo>
                  <a:lnTo>
                    <a:pt x="1277" y="1164"/>
                  </a:lnTo>
                  <a:lnTo>
                    <a:pt x="1275" y="1166"/>
                  </a:lnTo>
                  <a:lnTo>
                    <a:pt x="1275" y="1164"/>
                  </a:lnTo>
                  <a:lnTo>
                    <a:pt x="1275" y="1164"/>
                  </a:lnTo>
                  <a:lnTo>
                    <a:pt x="1280" y="1164"/>
                  </a:lnTo>
                  <a:lnTo>
                    <a:pt x="1285" y="1164"/>
                  </a:lnTo>
                  <a:lnTo>
                    <a:pt x="1289" y="1163"/>
                  </a:lnTo>
                  <a:lnTo>
                    <a:pt x="1291" y="1163"/>
                  </a:lnTo>
                  <a:lnTo>
                    <a:pt x="1292" y="1163"/>
                  </a:lnTo>
                  <a:lnTo>
                    <a:pt x="1295" y="1163"/>
                  </a:lnTo>
                  <a:lnTo>
                    <a:pt x="1300" y="1163"/>
                  </a:lnTo>
                  <a:lnTo>
                    <a:pt x="1304" y="1163"/>
                  </a:lnTo>
                  <a:lnTo>
                    <a:pt x="1304" y="1163"/>
                  </a:lnTo>
                  <a:lnTo>
                    <a:pt x="1303" y="1164"/>
                  </a:lnTo>
                  <a:lnTo>
                    <a:pt x="1300" y="1164"/>
                  </a:lnTo>
                  <a:lnTo>
                    <a:pt x="1298" y="1166"/>
                  </a:lnTo>
                  <a:lnTo>
                    <a:pt x="1295" y="1164"/>
                  </a:lnTo>
                  <a:lnTo>
                    <a:pt x="1292" y="1166"/>
                  </a:lnTo>
                  <a:lnTo>
                    <a:pt x="1292" y="1166"/>
                  </a:lnTo>
                  <a:lnTo>
                    <a:pt x="1292" y="1167"/>
                  </a:lnTo>
                  <a:lnTo>
                    <a:pt x="1294" y="1167"/>
                  </a:lnTo>
                  <a:lnTo>
                    <a:pt x="1294" y="1167"/>
                  </a:lnTo>
                  <a:lnTo>
                    <a:pt x="1295" y="1167"/>
                  </a:lnTo>
                  <a:lnTo>
                    <a:pt x="1295" y="1169"/>
                  </a:lnTo>
                  <a:lnTo>
                    <a:pt x="1295" y="1169"/>
                  </a:lnTo>
                  <a:lnTo>
                    <a:pt x="1295" y="1171"/>
                  </a:lnTo>
                  <a:lnTo>
                    <a:pt x="1294" y="1172"/>
                  </a:lnTo>
                  <a:lnTo>
                    <a:pt x="1295" y="1171"/>
                  </a:lnTo>
                  <a:lnTo>
                    <a:pt x="1295" y="1171"/>
                  </a:lnTo>
                  <a:lnTo>
                    <a:pt x="1295" y="1171"/>
                  </a:lnTo>
                  <a:lnTo>
                    <a:pt x="1295" y="1169"/>
                  </a:lnTo>
                  <a:lnTo>
                    <a:pt x="1297" y="1169"/>
                  </a:lnTo>
                  <a:lnTo>
                    <a:pt x="1297" y="1171"/>
                  </a:lnTo>
                  <a:lnTo>
                    <a:pt x="1298" y="1174"/>
                  </a:lnTo>
                  <a:lnTo>
                    <a:pt x="1300" y="1175"/>
                  </a:lnTo>
                  <a:lnTo>
                    <a:pt x="1300" y="1175"/>
                  </a:lnTo>
                  <a:lnTo>
                    <a:pt x="1300" y="1175"/>
                  </a:lnTo>
                  <a:lnTo>
                    <a:pt x="1300" y="1175"/>
                  </a:lnTo>
                  <a:lnTo>
                    <a:pt x="1300" y="1174"/>
                  </a:lnTo>
                  <a:lnTo>
                    <a:pt x="1301" y="1174"/>
                  </a:lnTo>
                  <a:lnTo>
                    <a:pt x="1301" y="1174"/>
                  </a:lnTo>
                  <a:lnTo>
                    <a:pt x="1301" y="1175"/>
                  </a:lnTo>
                  <a:lnTo>
                    <a:pt x="1301" y="1174"/>
                  </a:lnTo>
                  <a:lnTo>
                    <a:pt x="1301" y="1172"/>
                  </a:lnTo>
                  <a:lnTo>
                    <a:pt x="1301" y="1172"/>
                  </a:lnTo>
                  <a:lnTo>
                    <a:pt x="1301" y="1172"/>
                  </a:lnTo>
                  <a:lnTo>
                    <a:pt x="1303" y="1172"/>
                  </a:lnTo>
                  <a:lnTo>
                    <a:pt x="1303" y="1172"/>
                  </a:lnTo>
                  <a:lnTo>
                    <a:pt x="1304" y="1174"/>
                  </a:lnTo>
                  <a:lnTo>
                    <a:pt x="1306" y="1175"/>
                  </a:lnTo>
                  <a:lnTo>
                    <a:pt x="1306" y="1175"/>
                  </a:lnTo>
                  <a:lnTo>
                    <a:pt x="1306" y="1177"/>
                  </a:lnTo>
                  <a:lnTo>
                    <a:pt x="1306" y="1177"/>
                  </a:lnTo>
                  <a:lnTo>
                    <a:pt x="1306" y="1177"/>
                  </a:lnTo>
                  <a:lnTo>
                    <a:pt x="1306" y="1177"/>
                  </a:lnTo>
                  <a:lnTo>
                    <a:pt x="1306" y="1175"/>
                  </a:lnTo>
                  <a:lnTo>
                    <a:pt x="1306" y="1175"/>
                  </a:lnTo>
                  <a:lnTo>
                    <a:pt x="1307" y="1175"/>
                  </a:lnTo>
                  <a:lnTo>
                    <a:pt x="1309" y="1174"/>
                  </a:lnTo>
                  <a:lnTo>
                    <a:pt x="1309" y="1174"/>
                  </a:lnTo>
                  <a:lnTo>
                    <a:pt x="1312" y="1177"/>
                  </a:lnTo>
                  <a:lnTo>
                    <a:pt x="1312" y="1177"/>
                  </a:lnTo>
                  <a:lnTo>
                    <a:pt x="1315" y="1178"/>
                  </a:lnTo>
                  <a:lnTo>
                    <a:pt x="1316" y="1180"/>
                  </a:lnTo>
                  <a:lnTo>
                    <a:pt x="1318" y="1180"/>
                  </a:lnTo>
                  <a:lnTo>
                    <a:pt x="1318" y="1181"/>
                  </a:lnTo>
                  <a:lnTo>
                    <a:pt x="1316" y="1183"/>
                  </a:lnTo>
                  <a:lnTo>
                    <a:pt x="1315" y="1183"/>
                  </a:lnTo>
                  <a:lnTo>
                    <a:pt x="1315" y="1183"/>
                  </a:lnTo>
                  <a:lnTo>
                    <a:pt x="1315" y="1184"/>
                  </a:lnTo>
                  <a:lnTo>
                    <a:pt x="1315" y="1186"/>
                  </a:lnTo>
                  <a:lnTo>
                    <a:pt x="1315" y="1186"/>
                  </a:lnTo>
                  <a:lnTo>
                    <a:pt x="1313" y="1187"/>
                  </a:lnTo>
                  <a:lnTo>
                    <a:pt x="1313" y="1189"/>
                  </a:lnTo>
                  <a:lnTo>
                    <a:pt x="1312" y="1190"/>
                  </a:lnTo>
                  <a:lnTo>
                    <a:pt x="1307" y="1190"/>
                  </a:lnTo>
                  <a:lnTo>
                    <a:pt x="1309" y="1190"/>
                  </a:lnTo>
                  <a:lnTo>
                    <a:pt x="1310" y="1190"/>
                  </a:lnTo>
                  <a:lnTo>
                    <a:pt x="1312" y="1192"/>
                  </a:lnTo>
                  <a:lnTo>
                    <a:pt x="1313" y="1190"/>
                  </a:lnTo>
                  <a:lnTo>
                    <a:pt x="1315" y="1190"/>
                  </a:lnTo>
                  <a:lnTo>
                    <a:pt x="1316" y="1190"/>
                  </a:lnTo>
                  <a:lnTo>
                    <a:pt x="1318" y="1190"/>
                  </a:lnTo>
                  <a:lnTo>
                    <a:pt x="1323" y="1190"/>
                  </a:lnTo>
                  <a:lnTo>
                    <a:pt x="1323" y="1189"/>
                  </a:lnTo>
                  <a:lnTo>
                    <a:pt x="1324" y="1189"/>
                  </a:lnTo>
                  <a:lnTo>
                    <a:pt x="1326" y="1189"/>
                  </a:lnTo>
                  <a:lnTo>
                    <a:pt x="1327" y="1190"/>
                  </a:lnTo>
                  <a:lnTo>
                    <a:pt x="1329" y="1190"/>
                  </a:lnTo>
                  <a:lnTo>
                    <a:pt x="1330" y="1192"/>
                  </a:lnTo>
                  <a:lnTo>
                    <a:pt x="1330" y="1193"/>
                  </a:lnTo>
                  <a:lnTo>
                    <a:pt x="1330" y="1193"/>
                  </a:lnTo>
                  <a:lnTo>
                    <a:pt x="1330" y="1192"/>
                  </a:lnTo>
                  <a:lnTo>
                    <a:pt x="1332" y="1192"/>
                  </a:lnTo>
                  <a:lnTo>
                    <a:pt x="1335" y="1193"/>
                  </a:lnTo>
                  <a:lnTo>
                    <a:pt x="1338" y="1196"/>
                  </a:lnTo>
                  <a:lnTo>
                    <a:pt x="1342" y="1201"/>
                  </a:lnTo>
                  <a:lnTo>
                    <a:pt x="1344" y="1202"/>
                  </a:lnTo>
                  <a:lnTo>
                    <a:pt x="1344" y="1202"/>
                  </a:lnTo>
                  <a:lnTo>
                    <a:pt x="1345" y="1204"/>
                  </a:lnTo>
                  <a:lnTo>
                    <a:pt x="1347" y="1206"/>
                  </a:lnTo>
                  <a:lnTo>
                    <a:pt x="1347" y="1209"/>
                  </a:lnTo>
                  <a:lnTo>
                    <a:pt x="1345" y="1212"/>
                  </a:lnTo>
                  <a:lnTo>
                    <a:pt x="1345" y="1213"/>
                  </a:lnTo>
                  <a:lnTo>
                    <a:pt x="1345" y="1216"/>
                  </a:lnTo>
                  <a:lnTo>
                    <a:pt x="1344" y="1218"/>
                  </a:lnTo>
                  <a:lnTo>
                    <a:pt x="1345" y="1216"/>
                  </a:lnTo>
                  <a:lnTo>
                    <a:pt x="1345" y="1215"/>
                  </a:lnTo>
                  <a:lnTo>
                    <a:pt x="1345" y="1213"/>
                  </a:lnTo>
                  <a:lnTo>
                    <a:pt x="1347" y="1212"/>
                  </a:lnTo>
                  <a:lnTo>
                    <a:pt x="1348" y="1212"/>
                  </a:lnTo>
                  <a:lnTo>
                    <a:pt x="1350" y="1212"/>
                  </a:lnTo>
                  <a:lnTo>
                    <a:pt x="1351" y="1212"/>
                  </a:lnTo>
                  <a:lnTo>
                    <a:pt x="1353" y="1212"/>
                  </a:lnTo>
                  <a:lnTo>
                    <a:pt x="1354" y="1215"/>
                  </a:lnTo>
                  <a:lnTo>
                    <a:pt x="1357" y="1216"/>
                  </a:lnTo>
                  <a:lnTo>
                    <a:pt x="1357" y="1218"/>
                  </a:lnTo>
                  <a:lnTo>
                    <a:pt x="1361" y="1218"/>
                  </a:lnTo>
                  <a:lnTo>
                    <a:pt x="1362" y="1219"/>
                  </a:lnTo>
                  <a:lnTo>
                    <a:pt x="1362" y="1221"/>
                  </a:lnTo>
                  <a:lnTo>
                    <a:pt x="1362" y="1224"/>
                  </a:lnTo>
                  <a:lnTo>
                    <a:pt x="1362" y="1227"/>
                  </a:lnTo>
                  <a:lnTo>
                    <a:pt x="1362" y="1227"/>
                  </a:lnTo>
                  <a:lnTo>
                    <a:pt x="1362" y="1228"/>
                  </a:lnTo>
                  <a:lnTo>
                    <a:pt x="1362" y="1227"/>
                  </a:lnTo>
                  <a:lnTo>
                    <a:pt x="1364" y="1225"/>
                  </a:lnTo>
                  <a:lnTo>
                    <a:pt x="1364" y="1224"/>
                  </a:lnTo>
                  <a:lnTo>
                    <a:pt x="1364" y="1222"/>
                  </a:lnTo>
                  <a:lnTo>
                    <a:pt x="1365" y="1221"/>
                  </a:lnTo>
                  <a:lnTo>
                    <a:pt x="1371" y="1222"/>
                  </a:lnTo>
                  <a:lnTo>
                    <a:pt x="1374" y="1224"/>
                  </a:lnTo>
                  <a:lnTo>
                    <a:pt x="1377" y="1224"/>
                  </a:lnTo>
                  <a:lnTo>
                    <a:pt x="1379" y="1225"/>
                  </a:lnTo>
                  <a:lnTo>
                    <a:pt x="1379" y="1224"/>
                  </a:lnTo>
                  <a:lnTo>
                    <a:pt x="1377" y="1224"/>
                  </a:lnTo>
                  <a:lnTo>
                    <a:pt x="1379" y="1222"/>
                  </a:lnTo>
                  <a:lnTo>
                    <a:pt x="1382" y="1221"/>
                  </a:lnTo>
                  <a:lnTo>
                    <a:pt x="1385" y="1222"/>
                  </a:lnTo>
                  <a:lnTo>
                    <a:pt x="1388" y="1221"/>
                  </a:lnTo>
                  <a:lnTo>
                    <a:pt x="1391" y="1221"/>
                  </a:lnTo>
                  <a:lnTo>
                    <a:pt x="1397" y="1222"/>
                  </a:lnTo>
                  <a:lnTo>
                    <a:pt x="1400" y="1224"/>
                  </a:lnTo>
                  <a:lnTo>
                    <a:pt x="1400" y="1224"/>
                  </a:lnTo>
                  <a:lnTo>
                    <a:pt x="1402" y="1225"/>
                  </a:lnTo>
                  <a:lnTo>
                    <a:pt x="1400" y="1227"/>
                  </a:lnTo>
                  <a:lnTo>
                    <a:pt x="1400" y="1228"/>
                  </a:lnTo>
                  <a:lnTo>
                    <a:pt x="1400" y="1230"/>
                  </a:lnTo>
                  <a:lnTo>
                    <a:pt x="1400" y="1228"/>
                  </a:lnTo>
                  <a:lnTo>
                    <a:pt x="1402" y="1225"/>
                  </a:lnTo>
                  <a:lnTo>
                    <a:pt x="1402" y="1225"/>
                  </a:lnTo>
                  <a:lnTo>
                    <a:pt x="1403" y="1224"/>
                  </a:lnTo>
                  <a:lnTo>
                    <a:pt x="1408" y="1227"/>
                  </a:lnTo>
                  <a:lnTo>
                    <a:pt x="1411" y="1227"/>
                  </a:lnTo>
                  <a:lnTo>
                    <a:pt x="1415" y="1228"/>
                  </a:lnTo>
                  <a:lnTo>
                    <a:pt x="1417" y="1231"/>
                  </a:lnTo>
                  <a:lnTo>
                    <a:pt x="1420" y="1234"/>
                  </a:lnTo>
                  <a:lnTo>
                    <a:pt x="1423" y="1234"/>
                  </a:lnTo>
                  <a:lnTo>
                    <a:pt x="1423" y="1236"/>
                  </a:lnTo>
                  <a:lnTo>
                    <a:pt x="1421" y="1237"/>
                  </a:lnTo>
                  <a:lnTo>
                    <a:pt x="1423" y="1236"/>
                  </a:lnTo>
                  <a:lnTo>
                    <a:pt x="1426" y="1237"/>
                  </a:lnTo>
                  <a:lnTo>
                    <a:pt x="1426" y="1239"/>
                  </a:lnTo>
                  <a:lnTo>
                    <a:pt x="1426" y="1240"/>
                  </a:lnTo>
                  <a:lnTo>
                    <a:pt x="1426" y="1240"/>
                  </a:lnTo>
                  <a:lnTo>
                    <a:pt x="1426" y="1242"/>
                  </a:lnTo>
                  <a:lnTo>
                    <a:pt x="1426" y="1242"/>
                  </a:lnTo>
                  <a:lnTo>
                    <a:pt x="1426" y="1242"/>
                  </a:lnTo>
                  <a:lnTo>
                    <a:pt x="1427" y="1240"/>
                  </a:lnTo>
                  <a:lnTo>
                    <a:pt x="1427" y="1240"/>
                  </a:lnTo>
                  <a:lnTo>
                    <a:pt x="1427" y="1239"/>
                  </a:lnTo>
                  <a:lnTo>
                    <a:pt x="1427" y="1239"/>
                  </a:lnTo>
                  <a:lnTo>
                    <a:pt x="1429" y="1239"/>
                  </a:lnTo>
                  <a:lnTo>
                    <a:pt x="1429" y="1244"/>
                  </a:lnTo>
                  <a:lnTo>
                    <a:pt x="1430" y="1244"/>
                  </a:lnTo>
                  <a:lnTo>
                    <a:pt x="1430" y="1245"/>
                  </a:lnTo>
                  <a:lnTo>
                    <a:pt x="1430" y="1245"/>
                  </a:lnTo>
                  <a:lnTo>
                    <a:pt x="1430" y="1245"/>
                  </a:lnTo>
                  <a:lnTo>
                    <a:pt x="1432" y="1244"/>
                  </a:lnTo>
                  <a:lnTo>
                    <a:pt x="1432" y="1242"/>
                  </a:lnTo>
                  <a:lnTo>
                    <a:pt x="1432" y="1242"/>
                  </a:lnTo>
                  <a:lnTo>
                    <a:pt x="1433" y="1244"/>
                  </a:lnTo>
                  <a:lnTo>
                    <a:pt x="1435" y="1245"/>
                  </a:lnTo>
                  <a:lnTo>
                    <a:pt x="1436" y="1251"/>
                  </a:lnTo>
                  <a:lnTo>
                    <a:pt x="1438" y="1256"/>
                  </a:lnTo>
                  <a:lnTo>
                    <a:pt x="1438" y="1257"/>
                  </a:lnTo>
                  <a:lnTo>
                    <a:pt x="1440" y="1263"/>
                  </a:lnTo>
                  <a:lnTo>
                    <a:pt x="1441" y="1263"/>
                  </a:lnTo>
                  <a:lnTo>
                    <a:pt x="1441" y="1265"/>
                  </a:lnTo>
                  <a:lnTo>
                    <a:pt x="1441" y="1266"/>
                  </a:lnTo>
                  <a:lnTo>
                    <a:pt x="1443" y="1268"/>
                  </a:lnTo>
                  <a:lnTo>
                    <a:pt x="1443" y="1269"/>
                  </a:lnTo>
                  <a:lnTo>
                    <a:pt x="1441" y="1269"/>
                  </a:lnTo>
                  <a:lnTo>
                    <a:pt x="1443" y="1269"/>
                  </a:lnTo>
                  <a:lnTo>
                    <a:pt x="1443" y="1269"/>
                  </a:lnTo>
                  <a:lnTo>
                    <a:pt x="1444" y="1271"/>
                  </a:lnTo>
                  <a:lnTo>
                    <a:pt x="1444" y="1272"/>
                  </a:lnTo>
                  <a:lnTo>
                    <a:pt x="1444" y="1272"/>
                  </a:lnTo>
                  <a:lnTo>
                    <a:pt x="1447" y="1274"/>
                  </a:lnTo>
                  <a:lnTo>
                    <a:pt x="1449" y="1274"/>
                  </a:lnTo>
                  <a:lnTo>
                    <a:pt x="1450" y="1274"/>
                  </a:lnTo>
                  <a:lnTo>
                    <a:pt x="1452" y="1274"/>
                  </a:lnTo>
                  <a:lnTo>
                    <a:pt x="1452" y="1279"/>
                  </a:lnTo>
                  <a:lnTo>
                    <a:pt x="1452" y="1280"/>
                  </a:lnTo>
                  <a:lnTo>
                    <a:pt x="1452" y="1282"/>
                  </a:lnTo>
                  <a:lnTo>
                    <a:pt x="1452" y="1282"/>
                  </a:lnTo>
                  <a:lnTo>
                    <a:pt x="1450" y="1283"/>
                  </a:lnTo>
                  <a:lnTo>
                    <a:pt x="1450" y="1283"/>
                  </a:lnTo>
                  <a:lnTo>
                    <a:pt x="1447" y="1286"/>
                  </a:lnTo>
                  <a:lnTo>
                    <a:pt x="1446" y="1286"/>
                  </a:lnTo>
                  <a:lnTo>
                    <a:pt x="1444" y="1288"/>
                  </a:lnTo>
                  <a:lnTo>
                    <a:pt x="1443" y="1291"/>
                  </a:lnTo>
                  <a:lnTo>
                    <a:pt x="1441" y="1292"/>
                  </a:lnTo>
                  <a:lnTo>
                    <a:pt x="1441" y="1294"/>
                  </a:lnTo>
                  <a:lnTo>
                    <a:pt x="1440" y="1294"/>
                  </a:lnTo>
                  <a:lnTo>
                    <a:pt x="1438" y="1294"/>
                  </a:lnTo>
                  <a:lnTo>
                    <a:pt x="1436" y="1297"/>
                  </a:lnTo>
                  <a:lnTo>
                    <a:pt x="1435" y="1297"/>
                  </a:lnTo>
                  <a:lnTo>
                    <a:pt x="1435" y="1298"/>
                  </a:lnTo>
                  <a:lnTo>
                    <a:pt x="1433" y="1300"/>
                  </a:lnTo>
                  <a:lnTo>
                    <a:pt x="1432" y="1301"/>
                  </a:lnTo>
                  <a:lnTo>
                    <a:pt x="1432" y="1303"/>
                  </a:lnTo>
                  <a:lnTo>
                    <a:pt x="1429" y="1304"/>
                  </a:lnTo>
                  <a:lnTo>
                    <a:pt x="1429" y="1306"/>
                  </a:lnTo>
                  <a:lnTo>
                    <a:pt x="1429" y="1307"/>
                  </a:lnTo>
                  <a:lnTo>
                    <a:pt x="1427" y="1309"/>
                  </a:lnTo>
                  <a:lnTo>
                    <a:pt x="1427" y="1310"/>
                  </a:lnTo>
                  <a:lnTo>
                    <a:pt x="1427" y="1312"/>
                  </a:lnTo>
                  <a:lnTo>
                    <a:pt x="1426" y="1312"/>
                  </a:lnTo>
                  <a:lnTo>
                    <a:pt x="1426" y="1313"/>
                  </a:lnTo>
                  <a:lnTo>
                    <a:pt x="1423" y="1312"/>
                  </a:lnTo>
                  <a:lnTo>
                    <a:pt x="1420" y="1313"/>
                  </a:lnTo>
                  <a:lnTo>
                    <a:pt x="1418" y="1315"/>
                  </a:lnTo>
                  <a:lnTo>
                    <a:pt x="1423" y="1315"/>
                  </a:lnTo>
                  <a:lnTo>
                    <a:pt x="1423" y="1316"/>
                  </a:lnTo>
                  <a:lnTo>
                    <a:pt x="1426" y="1315"/>
                  </a:lnTo>
                  <a:lnTo>
                    <a:pt x="1430" y="1313"/>
                  </a:lnTo>
                  <a:lnTo>
                    <a:pt x="1432" y="1312"/>
                  </a:lnTo>
                  <a:lnTo>
                    <a:pt x="1435" y="1310"/>
                  </a:lnTo>
                  <a:lnTo>
                    <a:pt x="1435" y="1309"/>
                  </a:lnTo>
                  <a:lnTo>
                    <a:pt x="1438" y="1309"/>
                  </a:lnTo>
                  <a:lnTo>
                    <a:pt x="1438" y="1307"/>
                  </a:lnTo>
                  <a:lnTo>
                    <a:pt x="1440" y="1307"/>
                  </a:lnTo>
                  <a:lnTo>
                    <a:pt x="1440" y="1307"/>
                  </a:lnTo>
                  <a:lnTo>
                    <a:pt x="1440" y="1309"/>
                  </a:lnTo>
                  <a:lnTo>
                    <a:pt x="1440" y="1309"/>
                  </a:lnTo>
                  <a:lnTo>
                    <a:pt x="1440" y="1310"/>
                  </a:lnTo>
                  <a:lnTo>
                    <a:pt x="1440" y="1310"/>
                  </a:lnTo>
                  <a:lnTo>
                    <a:pt x="1440" y="1312"/>
                  </a:lnTo>
                  <a:lnTo>
                    <a:pt x="1441" y="1312"/>
                  </a:lnTo>
                  <a:lnTo>
                    <a:pt x="1441" y="1313"/>
                  </a:lnTo>
                  <a:lnTo>
                    <a:pt x="1443" y="1316"/>
                  </a:lnTo>
                  <a:lnTo>
                    <a:pt x="1443" y="1316"/>
                  </a:lnTo>
                  <a:lnTo>
                    <a:pt x="1443" y="1316"/>
                  </a:lnTo>
                  <a:lnTo>
                    <a:pt x="1443" y="1318"/>
                  </a:lnTo>
                  <a:lnTo>
                    <a:pt x="1443" y="1318"/>
                  </a:lnTo>
                  <a:lnTo>
                    <a:pt x="1446" y="1321"/>
                  </a:lnTo>
                  <a:lnTo>
                    <a:pt x="1447" y="1320"/>
                  </a:lnTo>
                  <a:lnTo>
                    <a:pt x="1449" y="1320"/>
                  </a:lnTo>
                  <a:lnTo>
                    <a:pt x="1449" y="1318"/>
                  </a:lnTo>
                  <a:lnTo>
                    <a:pt x="1450" y="1318"/>
                  </a:lnTo>
                  <a:lnTo>
                    <a:pt x="1452" y="1318"/>
                  </a:lnTo>
                  <a:lnTo>
                    <a:pt x="1453" y="1320"/>
                  </a:lnTo>
                  <a:lnTo>
                    <a:pt x="1456" y="1318"/>
                  </a:lnTo>
                  <a:lnTo>
                    <a:pt x="1459" y="1316"/>
                  </a:lnTo>
                  <a:lnTo>
                    <a:pt x="1458" y="1320"/>
                  </a:lnTo>
                  <a:lnTo>
                    <a:pt x="1458" y="1322"/>
                  </a:lnTo>
                  <a:lnTo>
                    <a:pt x="1456" y="1324"/>
                  </a:lnTo>
                  <a:lnTo>
                    <a:pt x="1456" y="1327"/>
                  </a:lnTo>
                  <a:lnTo>
                    <a:pt x="1455" y="1327"/>
                  </a:lnTo>
                  <a:lnTo>
                    <a:pt x="1455" y="1328"/>
                  </a:lnTo>
                  <a:lnTo>
                    <a:pt x="1456" y="1328"/>
                  </a:lnTo>
                  <a:lnTo>
                    <a:pt x="1456" y="1327"/>
                  </a:lnTo>
                  <a:lnTo>
                    <a:pt x="1458" y="1326"/>
                  </a:lnTo>
                  <a:lnTo>
                    <a:pt x="1458" y="1324"/>
                  </a:lnTo>
                  <a:lnTo>
                    <a:pt x="1461" y="1320"/>
                  </a:lnTo>
                  <a:lnTo>
                    <a:pt x="1461" y="1318"/>
                  </a:lnTo>
                  <a:lnTo>
                    <a:pt x="1462" y="1318"/>
                  </a:lnTo>
                  <a:lnTo>
                    <a:pt x="1467" y="1313"/>
                  </a:lnTo>
                  <a:lnTo>
                    <a:pt x="1467" y="1313"/>
                  </a:lnTo>
                  <a:lnTo>
                    <a:pt x="1468" y="1315"/>
                  </a:lnTo>
                  <a:lnTo>
                    <a:pt x="1470" y="1315"/>
                  </a:lnTo>
                  <a:lnTo>
                    <a:pt x="1470" y="1315"/>
                  </a:lnTo>
                  <a:lnTo>
                    <a:pt x="1470" y="1313"/>
                  </a:lnTo>
                  <a:lnTo>
                    <a:pt x="1470" y="1313"/>
                  </a:lnTo>
                  <a:lnTo>
                    <a:pt x="1470" y="1313"/>
                  </a:lnTo>
                  <a:lnTo>
                    <a:pt x="1468" y="1312"/>
                  </a:lnTo>
                  <a:lnTo>
                    <a:pt x="1470" y="1310"/>
                  </a:lnTo>
                  <a:lnTo>
                    <a:pt x="1470" y="1310"/>
                  </a:lnTo>
                  <a:lnTo>
                    <a:pt x="1471" y="1309"/>
                  </a:lnTo>
                  <a:lnTo>
                    <a:pt x="1471" y="1307"/>
                  </a:lnTo>
                  <a:lnTo>
                    <a:pt x="1471" y="1306"/>
                  </a:lnTo>
                  <a:lnTo>
                    <a:pt x="1473" y="1306"/>
                  </a:lnTo>
                  <a:lnTo>
                    <a:pt x="1473" y="1306"/>
                  </a:lnTo>
                  <a:lnTo>
                    <a:pt x="1473" y="1304"/>
                  </a:lnTo>
                  <a:lnTo>
                    <a:pt x="1474" y="1304"/>
                  </a:lnTo>
                  <a:lnTo>
                    <a:pt x="1474" y="1304"/>
                  </a:lnTo>
                  <a:lnTo>
                    <a:pt x="1476" y="1304"/>
                  </a:lnTo>
                  <a:lnTo>
                    <a:pt x="1476" y="1304"/>
                  </a:lnTo>
                  <a:lnTo>
                    <a:pt x="1478" y="1304"/>
                  </a:lnTo>
                  <a:lnTo>
                    <a:pt x="1478" y="1304"/>
                  </a:lnTo>
                  <a:lnTo>
                    <a:pt x="1478" y="1304"/>
                  </a:lnTo>
                  <a:lnTo>
                    <a:pt x="1479" y="1304"/>
                  </a:lnTo>
                  <a:lnTo>
                    <a:pt x="1479" y="1304"/>
                  </a:lnTo>
                  <a:lnTo>
                    <a:pt x="1481" y="1304"/>
                  </a:lnTo>
                  <a:lnTo>
                    <a:pt x="1482" y="1304"/>
                  </a:lnTo>
                  <a:lnTo>
                    <a:pt x="1482" y="1304"/>
                  </a:lnTo>
                  <a:lnTo>
                    <a:pt x="1482" y="1304"/>
                  </a:lnTo>
                  <a:lnTo>
                    <a:pt x="1482" y="1304"/>
                  </a:lnTo>
                  <a:lnTo>
                    <a:pt x="1482" y="1303"/>
                  </a:lnTo>
                  <a:lnTo>
                    <a:pt x="1482" y="1303"/>
                  </a:lnTo>
                  <a:lnTo>
                    <a:pt x="1484" y="1303"/>
                  </a:lnTo>
                  <a:lnTo>
                    <a:pt x="1485" y="1304"/>
                  </a:lnTo>
                  <a:lnTo>
                    <a:pt x="1485" y="1304"/>
                  </a:lnTo>
                  <a:lnTo>
                    <a:pt x="1487" y="1304"/>
                  </a:lnTo>
                  <a:lnTo>
                    <a:pt x="1488" y="1304"/>
                  </a:lnTo>
                  <a:lnTo>
                    <a:pt x="1488" y="1306"/>
                  </a:lnTo>
                  <a:lnTo>
                    <a:pt x="1490" y="1306"/>
                  </a:lnTo>
                  <a:lnTo>
                    <a:pt x="1490" y="1306"/>
                  </a:lnTo>
                  <a:lnTo>
                    <a:pt x="1491" y="1307"/>
                  </a:lnTo>
                  <a:lnTo>
                    <a:pt x="1491" y="1307"/>
                  </a:lnTo>
                  <a:lnTo>
                    <a:pt x="1493" y="1307"/>
                  </a:lnTo>
                  <a:lnTo>
                    <a:pt x="1494" y="1309"/>
                  </a:lnTo>
                  <a:lnTo>
                    <a:pt x="1496" y="1309"/>
                  </a:lnTo>
                  <a:lnTo>
                    <a:pt x="1497" y="1309"/>
                  </a:lnTo>
                  <a:lnTo>
                    <a:pt x="1497" y="1309"/>
                  </a:lnTo>
                  <a:lnTo>
                    <a:pt x="1497" y="1309"/>
                  </a:lnTo>
                  <a:lnTo>
                    <a:pt x="1499" y="1309"/>
                  </a:lnTo>
                  <a:lnTo>
                    <a:pt x="1500" y="1310"/>
                  </a:lnTo>
                  <a:lnTo>
                    <a:pt x="1502" y="1310"/>
                  </a:lnTo>
                  <a:lnTo>
                    <a:pt x="1503" y="1312"/>
                  </a:lnTo>
                  <a:lnTo>
                    <a:pt x="1505" y="1312"/>
                  </a:lnTo>
                  <a:lnTo>
                    <a:pt x="1506" y="1312"/>
                  </a:lnTo>
                  <a:lnTo>
                    <a:pt x="1508" y="1315"/>
                  </a:lnTo>
                  <a:lnTo>
                    <a:pt x="1508" y="1316"/>
                  </a:lnTo>
                  <a:lnTo>
                    <a:pt x="1508" y="1316"/>
                  </a:lnTo>
                  <a:lnTo>
                    <a:pt x="1509" y="1315"/>
                  </a:lnTo>
                  <a:lnTo>
                    <a:pt x="1509" y="1313"/>
                  </a:lnTo>
                  <a:lnTo>
                    <a:pt x="1511" y="1313"/>
                  </a:lnTo>
                  <a:lnTo>
                    <a:pt x="1511" y="1313"/>
                  </a:lnTo>
                  <a:lnTo>
                    <a:pt x="1512" y="1315"/>
                  </a:lnTo>
                  <a:lnTo>
                    <a:pt x="1514" y="1316"/>
                  </a:lnTo>
                  <a:lnTo>
                    <a:pt x="1514" y="1316"/>
                  </a:lnTo>
                  <a:lnTo>
                    <a:pt x="1515" y="1316"/>
                  </a:lnTo>
                  <a:lnTo>
                    <a:pt x="1514" y="1318"/>
                  </a:lnTo>
                  <a:lnTo>
                    <a:pt x="1515" y="1318"/>
                  </a:lnTo>
                  <a:lnTo>
                    <a:pt x="1515" y="1316"/>
                  </a:lnTo>
                  <a:lnTo>
                    <a:pt x="1517" y="1318"/>
                  </a:lnTo>
                  <a:lnTo>
                    <a:pt x="1517" y="1320"/>
                  </a:lnTo>
                  <a:lnTo>
                    <a:pt x="1517" y="1321"/>
                  </a:lnTo>
                  <a:lnTo>
                    <a:pt x="1517" y="1321"/>
                  </a:lnTo>
                  <a:lnTo>
                    <a:pt x="1517" y="1322"/>
                  </a:lnTo>
                  <a:lnTo>
                    <a:pt x="1515" y="1322"/>
                  </a:lnTo>
                  <a:lnTo>
                    <a:pt x="1515" y="1322"/>
                  </a:lnTo>
                  <a:lnTo>
                    <a:pt x="1515" y="1324"/>
                  </a:lnTo>
                  <a:lnTo>
                    <a:pt x="1515" y="1324"/>
                  </a:lnTo>
                  <a:lnTo>
                    <a:pt x="1515" y="1324"/>
                  </a:lnTo>
                  <a:lnTo>
                    <a:pt x="1517" y="1322"/>
                  </a:lnTo>
                  <a:lnTo>
                    <a:pt x="1517" y="1322"/>
                  </a:lnTo>
                  <a:lnTo>
                    <a:pt x="1519" y="1322"/>
                  </a:lnTo>
                  <a:lnTo>
                    <a:pt x="1519" y="1324"/>
                  </a:lnTo>
                  <a:lnTo>
                    <a:pt x="1520" y="1324"/>
                  </a:lnTo>
                  <a:lnTo>
                    <a:pt x="1517" y="1326"/>
                  </a:lnTo>
                  <a:lnTo>
                    <a:pt x="1517" y="1326"/>
                  </a:lnTo>
                  <a:lnTo>
                    <a:pt x="1517" y="1327"/>
                  </a:lnTo>
                  <a:lnTo>
                    <a:pt x="1517" y="1327"/>
                  </a:lnTo>
                  <a:lnTo>
                    <a:pt x="1517" y="1328"/>
                  </a:lnTo>
                  <a:lnTo>
                    <a:pt x="1515" y="1330"/>
                  </a:lnTo>
                  <a:lnTo>
                    <a:pt x="1515" y="1334"/>
                  </a:lnTo>
                  <a:lnTo>
                    <a:pt x="1515" y="1334"/>
                  </a:lnTo>
                  <a:lnTo>
                    <a:pt x="1517" y="1334"/>
                  </a:lnTo>
                  <a:lnTo>
                    <a:pt x="1519" y="1332"/>
                  </a:lnTo>
                  <a:lnTo>
                    <a:pt x="1520" y="1328"/>
                  </a:lnTo>
                  <a:lnTo>
                    <a:pt x="1520" y="1327"/>
                  </a:lnTo>
                  <a:lnTo>
                    <a:pt x="1522" y="1326"/>
                  </a:lnTo>
                  <a:lnTo>
                    <a:pt x="1522" y="1326"/>
                  </a:lnTo>
                  <a:lnTo>
                    <a:pt x="1523" y="1326"/>
                  </a:lnTo>
                  <a:lnTo>
                    <a:pt x="1523" y="1327"/>
                  </a:lnTo>
                  <a:lnTo>
                    <a:pt x="1523" y="1327"/>
                  </a:lnTo>
                  <a:lnTo>
                    <a:pt x="1522" y="1328"/>
                  </a:lnTo>
                  <a:lnTo>
                    <a:pt x="1522" y="1330"/>
                  </a:lnTo>
                  <a:lnTo>
                    <a:pt x="1522" y="1330"/>
                  </a:lnTo>
                  <a:lnTo>
                    <a:pt x="1525" y="1328"/>
                  </a:lnTo>
                  <a:lnTo>
                    <a:pt x="1525" y="1327"/>
                  </a:lnTo>
                  <a:lnTo>
                    <a:pt x="1526" y="1327"/>
                  </a:lnTo>
                  <a:lnTo>
                    <a:pt x="1528" y="1327"/>
                  </a:lnTo>
                  <a:lnTo>
                    <a:pt x="1531" y="1326"/>
                  </a:lnTo>
                  <a:lnTo>
                    <a:pt x="1531" y="1326"/>
                  </a:lnTo>
                  <a:lnTo>
                    <a:pt x="1532" y="1324"/>
                  </a:lnTo>
                  <a:lnTo>
                    <a:pt x="1534" y="1326"/>
                  </a:lnTo>
                  <a:lnTo>
                    <a:pt x="1537" y="1326"/>
                  </a:lnTo>
                  <a:lnTo>
                    <a:pt x="1538" y="1327"/>
                  </a:lnTo>
                  <a:lnTo>
                    <a:pt x="1540" y="1327"/>
                  </a:lnTo>
                  <a:lnTo>
                    <a:pt x="1541" y="1328"/>
                  </a:lnTo>
                  <a:lnTo>
                    <a:pt x="1546" y="1330"/>
                  </a:lnTo>
                  <a:lnTo>
                    <a:pt x="1549" y="1330"/>
                  </a:lnTo>
                  <a:lnTo>
                    <a:pt x="1550" y="1328"/>
                  </a:lnTo>
                  <a:lnTo>
                    <a:pt x="1552" y="1330"/>
                  </a:lnTo>
                  <a:lnTo>
                    <a:pt x="1553" y="1332"/>
                  </a:lnTo>
                  <a:lnTo>
                    <a:pt x="1555" y="1332"/>
                  </a:lnTo>
                  <a:lnTo>
                    <a:pt x="1557" y="1332"/>
                  </a:lnTo>
                  <a:lnTo>
                    <a:pt x="1558" y="1332"/>
                  </a:lnTo>
                  <a:lnTo>
                    <a:pt x="1563" y="1330"/>
                  </a:lnTo>
                  <a:lnTo>
                    <a:pt x="1567" y="1330"/>
                  </a:lnTo>
                  <a:lnTo>
                    <a:pt x="1570" y="1330"/>
                  </a:lnTo>
                  <a:lnTo>
                    <a:pt x="1573" y="1330"/>
                  </a:lnTo>
                  <a:lnTo>
                    <a:pt x="1576" y="1332"/>
                  </a:lnTo>
                  <a:lnTo>
                    <a:pt x="1578" y="1333"/>
                  </a:lnTo>
                  <a:lnTo>
                    <a:pt x="1579" y="1334"/>
                  </a:lnTo>
                  <a:lnTo>
                    <a:pt x="1581" y="1334"/>
                  </a:lnTo>
                  <a:lnTo>
                    <a:pt x="1585" y="1338"/>
                  </a:lnTo>
                  <a:lnTo>
                    <a:pt x="1587" y="1339"/>
                  </a:lnTo>
                  <a:lnTo>
                    <a:pt x="1590" y="1340"/>
                  </a:lnTo>
                  <a:lnTo>
                    <a:pt x="1591" y="1340"/>
                  </a:lnTo>
                  <a:lnTo>
                    <a:pt x="1593" y="1344"/>
                  </a:lnTo>
                  <a:lnTo>
                    <a:pt x="1595" y="1344"/>
                  </a:lnTo>
                  <a:lnTo>
                    <a:pt x="1598" y="1346"/>
                  </a:lnTo>
                  <a:lnTo>
                    <a:pt x="1601" y="1350"/>
                  </a:lnTo>
                  <a:lnTo>
                    <a:pt x="1602" y="1351"/>
                  </a:lnTo>
                  <a:lnTo>
                    <a:pt x="1607" y="1352"/>
                  </a:lnTo>
                  <a:lnTo>
                    <a:pt x="1608" y="1356"/>
                  </a:lnTo>
                  <a:lnTo>
                    <a:pt x="1611" y="1356"/>
                  </a:lnTo>
                  <a:lnTo>
                    <a:pt x="1611" y="1356"/>
                  </a:lnTo>
                  <a:lnTo>
                    <a:pt x="1613" y="1357"/>
                  </a:lnTo>
                  <a:lnTo>
                    <a:pt x="1614" y="1357"/>
                  </a:lnTo>
                  <a:lnTo>
                    <a:pt x="1617" y="1357"/>
                  </a:lnTo>
                  <a:lnTo>
                    <a:pt x="1620" y="1357"/>
                  </a:lnTo>
                  <a:lnTo>
                    <a:pt x="1622" y="1357"/>
                  </a:lnTo>
                  <a:lnTo>
                    <a:pt x="1628" y="1358"/>
                  </a:lnTo>
                  <a:lnTo>
                    <a:pt x="1628" y="1358"/>
                  </a:lnTo>
                  <a:lnTo>
                    <a:pt x="1629" y="1361"/>
                  </a:lnTo>
                  <a:lnTo>
                    <a:pt x="1631" y="1363"/>
                  </a:lnTo>
                  <a:lnTo>
                    <a:pt x="1632" y="1368"/>
                  </a:lnTo>
                  <a:lnTo>
                    <a:pt x="1634" y="1370"/>
                  </a:lnTo>
                  <a:lnTo>
                    <a:pt x="1634" y="1374"/>
                  </a:lnTo>
                  <a:lnTo>
                    <a:pt x="1636" y="1379"/>
                  </a:lnTo>
                  <a:lnTo>
                    <a:pt x="1636" y="1380"/>
                  </a:lnTo>
                  <a:lnTo>
                    <a:pt x="1636" y="1381"/>
                  </a:lnTo>
                  <a:lnTo>
                    <a:pt x="1637" y="1381"/>
                  </a:lnTo>
                  <a:lnTo>
                    <a:pt x="1637" y="1385"/>
                  </a:lnTo>
                  <a:lnTo>
                    <a:pt x="1637" y="1386"/>
                  </a:lnTo>
                  <a:lnTo>
                    <a:pt x="1636" y="1387"/>
                  </a:lnTo>
                  <a:lnTo>
                    <a:pt x="1636" y="1390"/>
                  </a:lnTo>
                  <a:lnTo>
                    <a:pt x="1636" y="1390"/>
                  </a:lnTo>
                  <a:lnTo>
                    <a:pt x="1636" y="1391"/>
                  </a:lnTo>
                  <a:lnTo>
                    <a:pt x="1636" y="1391"/>
                  </a:lnTo>
                  <a:lnTo>
                    <a:pt x="1637" y="1393"/>
                  </a:lnTo>
                  <a:lnTo>
                    <a:pt x="1637" y="1393"/>
                  </a:lnTo>
                  <a:lnTo>
                    <a:pt x="1636" y="1396"/>
                  </a:lnTo>
                  <a:lnTo>
                    <a:pt x="1636" y="1399"/>
                  </a:lnTo>
                  <a:lnTo>
                    <a:pt x="1632" y="1405"/>
                  </a:lnTo>
                  <a:lnTo>
                    <a:pt x="1631" y="1409"/>
                  </a:lnTo>
                  <a:lnTo>
                    <a:pt x="1626" y="1414"/>
                  </a:lnTo>
                  <a:lnTo>
                    <a:pt x="1625" y="1415"/>
                  </a:lnTo>
                  <a:lnTo>
                    <a:pt x="1625" y="1415"/>
                  </a:lnTo>
                  <a:lnTo>
                    <a:pt x="1623" y="1415"/>
                  </a:lnTo>
                  <a:lnTo>
                    <a:pt x="1623" y="1417"/>
                  </a:lnTo>
                  <a:lnTo>
                    <a:pt x="1623" y="1417"/>
                  </a:lnTo>
                  <a:lnTo>
                    <a:pt x="1622" y="1420"/>
                  </a:lnTo>
                  <a:lnTo>
                    <a:pt x="1619" y="1421"/>
                  </a:lnTo>
                  <a:lnTo>
                    <a:pt x="1617" y="1423"/>
                  </a:lnTo>
                  <a:lnTo>
                    <a:pt x="1617" y="1423"/>
                  </a:lnTo>
                  <a:lnTo>
                    <a:pt x="1614" y="1426"/>
                  </a:lnTo>
                  <a:lnTo>
                    <a:pt x="1613" y="1428"/>
                  </a:lnTo>
                  <a:lnTo>
                    <a:pt x="1611" y="1428"/>
                  </a:lnTo>
                  <a:lnTo>
                    <a:pt x="1608" y="1432"/>
                  </a:lnTo>
                  <a:lnTo>
                    <a:pt x="1608" y="1432"/>
                  </a:lnTo>
                  <a:lnTo>
                    <a:pt x="1608" y="1432"/>
                  </a:lnTo>
                  <a:lnTo>
                    <a:pt x="1608" y="1434"/>
                  </a:lnTo>
                  <a:lnTo>
                    <a:pt x="1607" y="1436"/>
                  </a:lnTo>
                  <a:lnTo>
                    <a:pt x="1605" y="1436"/>
                  </a:lnTo>
                  <a:lnTo>
                    <a:pt x="1605" y="1436"/>
                  </a:lnTo>
                  <a:lnTo>
                    <a:pt x="1605" y="1434"/>
                  </a:lnTo>
                  <a:lnTo>
                    <a:pt x="1607" y="1434"/>
                  </a:lnTo>
                  <a:lnTo>
                    <a:pt x="1607" y="1434"/>
                  </a:lnTo>
                  <a:lnTo>
                    <a:pt x="1605" y="1434"/>
                  </a:lnTo>
                  <a:lnTo>
                    <a:pt x="1605" y="1436"/>
                  </a:lnTo>
                  <a:lnTo>
                    <a:pt x="1605" y="1438"/>
                  </a:lnTo>
                  <a:lnTo>
                    <a:pt x="1604" y="1440"/>
                  </a:lnTo>
                  <a:lnTo>
                    <a:pt x="1602" y="1446"/>
                  </a:lnTo>
                  <a:lnTo>
                    <a:pt x="1598" y="1450"/>
                  </a:lnTo>
                  <a:lnTo>
                    <a:pt x="1598" y="1452"/>
                  </a:lnTo>
                  <a:lnTo>
                    <a:pt x="1595" y="1454"/>
                  </a:lnTo>
                  <a:lnTo>
                    <a:pt x="1593" y="1456"/>
                  </a:lnTo>
                  <a:lnTo>
                    <a:pt x="1591" y="1456"/>
                  </a:lnTo>
                  <a:lnTo>
                    <a:pt x="1591" y="1456"/>
                  </a:lnTo>
                  <a:lnTo>
                    <a:pt x="1591" y="1452"/>
                  </a:lnTo>
                  <a:lnTo>
                    <a:pt x="1590" y="1452"/>
                  </a:lnTo>
                  <a:lnTo>
                    <a:pt x="1590" y="1452"/>
                  </a:lnTo>
                  <a:lnTo>
                    <a:pt x="1588" y="1452"/>
                  </a:lnTo>
                  <a:lnTo>
                    <a:pt x="1588" y="1452"/>
                  </a:lnTo>
                  <a:lnTo>
                    <a:pt x="1587" y="1452"/>
                  </a:lnTo>
                  <a:lnTo>
                    <a:pt x="1588" y="1454"/>
                  </a:lnTo>
                  <a:lnTo>
                    <a:pt x="1588" y="1454"/>
                  </a:lnTo>
                  <a:lnTo>
                    <a:pt x="1587" y="1456"/>
                  </a:lnTo>
                  <a:lnTo>
                    <a:pt x="1587" y="1458"/>
                  </a:lnTo>
                  <a:lnTo>
                    <a:pt x="1585" y="1458"/>
                  </a:lnTo>
                  <a:lnTo>
                    <a:pt x="1585" y="1460"/>
                  </a:lnTo>
                  <a:lnTo>
                    <a:pt x="1584" y="1462"/>
                  </a:lnTo>
                  <a:lnTo>
                    <a:pt x="1584" y="1464"/>
                  </a:lnTo>
                  <a:lnTo>
                    <a:pt x="1585" y="1464"/>
                  </a:lnTo>
                  <a:lnTo>
                    <a:pt x="1585" y="1464"/>
                  </a:lnTo>
                  <a:lnTo>
                    <a:pt x="1585" y="1464"/>
                  </a:lnTo>
                  <a:lnTo>
                    <a:pt x="1585" y="1465"/>
                  </a:lnTo>
                  <a:lnTo>
                    <a:pt x="1585" y="1465"/>
                  </a:lnTo>
                  <a:lnTo>
                    <a:pt x="1585" y="1469"/>
                  </a:lnTo>
                  <a:lnTo>
                    <a:pt x="1585" y="1470"/>
                  </a:lnTo>
                  <a:lnTo>
                    <a:pt x="1585" y="1470"/>
                  </a:lnTo>
                  <a:lnTo>
                    <a:pt x="1585" y="1470"/>
                  </a:lnTo>
                  <a:lnTo>
                    <a:pt x="1585" y="1470"/>
                  </a:lnTo>
                  <a:lnTo>
                    <a:pt x="1585" y="1477"/>
                  </a:lnTo>
                  <a:lnTo>
                    <a:pt x="1585" y="1481"/>
                  </a:lnTo>
                  <a:lnTo>
                    <a:pt x="1585" y="1484"/>
                  </a:lnTo>
                  <a:lnTo>
                    <a:pt x="1585" y="1489"/>
                  </a:lnTo>
                  <a:lnTo>
                    <a:pt x="1587" y="1493"/>
                  </a:lnTo>
                  <a:lnTo>
                    <a:pt x="1587" y="1493"/>
                  </a:lnTo>
                  <a:lnTo>
                    <a:pt x="1585" y="1496"/>
                  </a:lnTo>
                  <a:lnTo>
                    <a:pt x="1585" y="1500"/>
                  </a:lnTo>
                  <a:lnTo>
                    <a:pt x="1584" y="1505"/>
                  </a:lnTo>
                  <a:lnTo>
                    <a:pt x="1584" y="1507"/>
                  </a:lnTo>
                  <a:lnTo>
                    <a:pt x="1582" y="1510"/>
                  </a:lnTo>
                  <a:lnTo>
                    <a:pt x="1582" y="1511"/>
                  </a:lnTo>
                  <a:lnTo>
                    <a:pt x="1584" y="1516"/>
                  </a:lnTo>
                  <a:lnTo>
                    <a:pt x="1584" y="1517"/>
                  </a:lnTo>
                  <a:lnTo>
                    <a:pt x="1582" y="1518"/>
                  </a:lnTo>
                  <a:lnTo>
                    <a:pt x="1581" y="1518"/>
                  </a:lnTo>
                  <a:lnTo>
                    <a:pt x="1579" y="1519"/>
                  </a:lnTo>
                  <a:lnTo>
                    <a:pt x="1578" y="1523"/>
                  </a:lnTo>
                  <a:lnTo>
                    <a:pt x="1576" y="1529"/>
                  </a:lnTo>
                  <a:lnTo>
                    <a:pt x="1576" y="1530"/>
                  </a:lnTo>
                  <a:lnTo>
                    <a:pt x="1576" y="1536"/>
                  </a:lnTo>
                  <a:lnTo>
                    <a:pt x="1576" y="1538"/>
                  </a:lnTo>
                  <a:lnTo>
                    <a:pt x="1576" y="1540"/>
                  </a:lnTo>
                  <a:lnTo>
                    <a:pt x="1575" y="1541"/>
                  </a:lnTo>
                  <a:lnTo>
                    <a:pt x="1573" y="1542"/>
                  </a:lnTo>
                  <a:lnTo>
                    <a:pt x="1572" y="1546"/>
                  </a:lnTo>
                  <a:lnTo>
                    <a:pt x="1570" y="1548"/>
                  </a:lnTo>
                  <a:lnTo>
                    <a:pt x="1570" y="1550"/>
                  </a:lnTo>
                  <a:lnTo>
                    <a:pt x="1569" y="1552"/>
                  </a:lnTo>
                  <a:lnTo>
                    <a:pt x="1569" y="1553"/>
                  </a:lnTo>
                  <a:lnTo>
                    <a:pt x="1566" y="1556"/>
                  </a:lnTo>
                  <a:lnTo>
                    <a:pt x="1564" y="1556"/>
                  </a:lnTo>
                  <a:lnTo>
                    <a:pt x="1564" y="1558"/>
                  </a:lnTo>
                  <a:lnTo>
                    <a:pt x="1563" y="1559"/>
                  </a:lnTo>
                  <a:lnTo>
                    <a:pt x="1561" y="1562"/>
                  </a:lnTo>
                  <a:lnTo>
                    <a:pt x="1560" y="1565"/>
                  </a:lnTo>
                  <a:lnTo>
                    <a:pt x="1561" y="1566"/>
                  </a:lnTo>
                  <a:lnTo>
                    <a:pt x="1561" y="1566"/>
                  </a:lnTo>
                  <a:lnTo>
                    <a:pt x="1561" y="1571"/>
                  </a:lnTo>
                  <a:lnTo>
                    <a:pt x="1561" y="1571"/>
                  </a:lnTo>
                  <a:lnTo>
                    <a:pt x="1560" y="1572"/>
                  </a:lnTo>
                  <a:lnTo>
                    <a:pt x="1553" y="1577"/>
                  </a:lnTo>
                  <a:lnTo>
                    <a:pt x="1552" y="1577"/>
                  </a:lnTo>
                  <a:lnTo>
                    <a:pt x="1549" y="1580"/>
                  </a:lnTo>
                  <a:lnTo>
                    <a:pt x="1549" y="1580"/>
                  </a:lnTo>
                  <a:lnTo>
                    <a:pt x="1549" y="1583"/>
                  </a:lnTo>
                  <a:lnTo>
                    <a:pt x="1549" y="1583"/>
                  </a:lnTo>
                  <a:lnTo>
                    <a:pt x="1549" y="1583"/>
                  </a:lnTo>
                  <a:lnTo>
                    <a:pt x="1547" y="1585"/>
                  </a:lnTo>
                  <a:lnTo>
                    <a:pt x="1547" y="1585"/>
                  </a:lnTo>
                  <a:lnTo>
                    <a:pt x="1541" y="1585"/>
                  </a:lnTo>
                  <a:lnTo>
                    <a:pt x="1538" y="1585"/>
                  </a:lnTo>
                  <a:lnTo>
                    <a:pt x="1537" y="1585"/>
                  </a:lnTo>
                  <a:lnTo>
                    <a:pt x="1537" y="1585"/>
                  </a:lnTo>
                  <a:lnTo>
                    <a:pt x="1535" y="1583"/>
                  </a:lnTo>
                  <a:lnTo>
                    <a:pt x="1535" y="1583"/>
                  </a:lnTo>
                  <a:lnTo>
                    <a:pt x="1535" y="1583"/>
                  </a:lnTo>
                  <a:lnTo>
                    <a:pt x="1535" y="1583"/>
                  </a:lnTo>
                  <a:lnTo>
                    <a:pt x="1534" y="1583"/>
                  </a:lnTo>
                  <a:lnTo>
                    <a:pt x="1534" y="1583"/>
                  </a:lnTo>
                  <a:lnTo>
                    <a:pt x="1534" y="1583"/>
                  </a:lnTo>
                  <a:lnTo>
                    <a:pt x="1534" y="1583"/>
                  </a:lnTo>
                  <a:lnTo>
                    <a:pt x="1534" y="1583"/>
                  </a:lnTo>
                  <a:lnTo>
                    <a:pt x="1534" y="1585"/>
                  </a:lnTo>
                  <a:lnTo>
                    <a:pt x="1534" y="1585"/>
                  </a:lnTo>
                  <a:lnTo>
                    <a:pt x="1532" y="1585"/>
                  </a:lnTo>
                  <a:lnTo>
                    <a:pt x="1529" y="1586"/>
                  </a:lnTo>
                  <a:lnTo>
                    <a:pt x="1528" y="1586"/>
                  </a:lnTo>
                  <a:lnTo>
                    <a:pt x="1525" y="1586"/>
                  </a:lnTo>
                  <a:lnTo>
                    <a:pt x="1525" y="1586"/>
                  </a:lnTo>
                  <a:lnTo>
                    <a:pt x="1525" y="1586"/>
                  </a:lnTo>
                  <a:lnTo>
                    <a:pt x="1526" y="1586"/>
                  </a:lnTo>
                  <a:lnTo>
                    <a:pt x="1528" y="1585"/>
                  </a:lnTo>
                  <a:lnTo>
                    <a:pt x="1528" y="1585"/>
                  </a:lnTo>
                  <a:lnTo>
                    <a:pt x="1526" y="1583"/>
                  </a:lnTo>
                  <a:lnTo>
                    <a:pt x="1523" y="1585"/>
                  </a:lnTo>
                  <a:lnTo>
                    <a:pt x="1522" y="1585"/>
                  </a:lnTo>
                  <a:lnTo>
                    <a:pt x="1520" y="1585"/>
                  </a:lnTo>
                  <a:lnTo>
                    <a:pt x="1515" y="1586"/>
                  </a:lnTo>
                  <a:lnTo>
                    <a:pt x="1515" y="1586"/>
                  </a:lnTo>
                  <a:lnTo>
                    <a:pt x="1515" y="1588"/>
                  </a:lnTo>
                  <a:lnTo>
                    <a:pt x="1517" y="1588"/>
                  </a:lnTo>
                  <a:lnTo>
                    <a:pt x="1517" y="1589"/>
                  </a:lnTo>
                  <a:lnTo>
                    <a:pt x="1517" y="1589"/>
                  </a:lnTo>
                  <a:lnTo>
                    <a:pt x="1515" y="1589"/>
                  </a:lnTo>
                  <a:lnTo>
                    <a:pt x="1512" y="1591"/>
                  </a:lnTo>
                  <a:lnTo>
                    <a:pt x="1509" y="1592"/>
                  </a:lnTo>
                  <a:lnTo>
                    <a:pt x="1508" y="1592"/>
                  </a:lnTo>
                  <a:lnTo>
                    <a:pt x="1506" y="1594"/>
                  </a:lnTo>
                  <a:lnTo>
                    <a:pt x="1506" y="1595"/>
                  </a:lnTo>
                  <a:lnTo>
                    <a:pt x="1506" y="1595"/>
                  </a:lnTo>
                  <a:lnTo>
                    <a:pt x="1505" y="1595"/>
                  </a:lnTo>
                  <a:lnTo>
                    <a:pt x="1503" y="1595"/>
                  </a:lnTo>
                  <a:lnTo>
                    <a:pt x="1502" y="1595"/>
                  </a:lnTo>
                  <a:lnTo>
                    <a:pt x="1500" y="1595"/>
                  </a:lnTo>
                  <a:lnTo>
                    <a:pt x="1491" y="1600"/>
                  </a:lnTo>
                  <a:lnTo>
                    <a:pt x="1488" y="1601"/>
                  </a:lnTo>
                  <a:lnTo>
                    <a:pt x="1485" y="1604"/>
                  </a:lnTo>
                  <a:lnTo>
                    <a:pt x="1481" y="1609"/>
                  </a:lnTo>
                  <a:lnTo>
                    <a:pt x="1478" y="1612"/>
                  </a:lnTo>
                  <a:lnTo>
                    <a:pt x="1476" y="1612"/>
                  </a:lnTo>
                  <a:lnTo>
                    <a:pt x="1476" y="1612"/>
                  </a:lnTo>
                  <a:lnTo>
                    <a:pt x="1474" y="1612"/>
                  </a:lnTo>
                  <a:lnTo>
                    <a:pt x="1476" y="1612"/>
                  </a:lnTo>
                  <a:lnTo>
                    <a:pt x="1476" y="1614"/>
                  </a:lnTo>
                  <a:lnTo>
                    <a:pt x="1476" y="1614"/>
                  </a:lnTo>
                  <a:lnTo>
                    <a:pt x="1474" y="1615"/>
                  </a:lnTo>
                  <a:lnTo>
                    <a:pt x="1473" y="1618"/>
                  </a:lnTo>
                  <a:lnTo>
                    <a:pt x="1471" y="1618"/>
                  </a:lnTo>
                  <a:lnTo>
                    <a:pt x="1473" y="1618"/>
                  </a:lnTo>
                  <a:lnTo>
                    <a:pt x="1471" y="1618"/>
                  </a:lnTo>
                  <a:lnTo>
                    <a:pt x="1470" y="1615"/>
                  </a:lnTo>
                  <a:lnTo>
                    <a:pt x="1470" y="1618"/>
                  </a:lnTo>
                  <a:lnTo>
                    <a:pt x="1470" y="1618"/>
                  </a:lnTo>
                  <a:lnTo>
                    <a:pt x="1468" y="1618"/>
                  </a:lnTo>
                  <a:lnTo>
                    <a:pt x="1468" y="1618"/>
                  </a:lnTo>
                  <a:lnTo>
                    <a:pt x="1467" y="1618"/>
                  </a:lnTo>
                  <a:lnTo>
                    <a:pt x="1465" y="1618"/>
                  </a:lnTo>
                  <a:lnTo>
                    <a:pt x="1467" y="1618"/>
                  </a:lnTo>
                  <a:lnTo>
                    <a:pt x="1468" y="1620"/>
                  </a:lnTo>
                  <a:lnTo>
                    <a:pt x="1470" y="1620"/>
                  </a:lnTo>
                  <a:lnTo>
                    <a:pt x="1470" y="1620"/>
                  </a:lnTo>
                  <a:lnTo>
                    <a:pt x="1468" y="1624"/>
                  </a:lnTo>
                  <a:lnTo>
                    <a:pt x="1467" y="1624"/>
                  </a:lnTo>
                  <a:lnTo>
                    <a:pt x="1467" y="1624"/>
                  </a:lnTo>
                  <a:lnTo>
                    <a:pt x="1467" y="1624"/>
                  </a:lnTo>
                  <a:lnTo>
                    <a:pt x="1468" y="1624"/>
                  </a:lnTo>
                  <a:lnTo>
                    <a:pt x="1467" y="1627"/>
                  </a:lnTo>
                  <a:lnTo>
                    <a:pt x="1467" y="1630"/>
                  </a:lnTo>
                  <a:lnTo>
                    <a:pt x="1467" y="1630"/>
                  </a:lnTo>
                  <a:lnTo>
                    <a:pt x="1465" y="1630"/>
                  </a:lnTo>
                  <a:lnTo>
                    <a:pt x="1467" y="1630"/>
                  </a:lnTo>
                  <a:lnTo>
                    <a:pt x="1467" y="1632"/>
                  </a:lnTo>
                  <a:lnTo>
                    <a:pt x="1467" y="1633"/>
                  </a:lnTo>
                  <a:lnTo>
                    <a:pt x="1467" y="1633"/>
                  </a:lnTo>
                  <a:lnTo>
                    <a:pt x="1467" y="1636"/>
                  </a:lnTo>
                  <a:lnTo>
                    <a:pt x="1467" y="1638"/>
                  </a:lnTo>
                  <a:lnTo>
                    <a:pt x="1468" y="1639"/>
                  </a:lnTo>
                  <a:lnTo>
                    <a:pt x="1468" y="1642"/>
                  </a:lnTo>
                  <a:lnTo>
                    <a:pt x="1468" y="1642"/>
                  </a:lnTo>
                  <a:lnTo>
                    <a:pt x="1468" y="1642"/>
                  </a:lnTo>
                  <a:lnTo>
                    <a:pt x="1468" y="1644"/>
                  </a:lnTo>
                  <a:lnTo>
                    <a:pt x="1467" y="1648"/>
                  </a:lnTo>
                  <a:lnTo>
                    <a:pt x="1467" y="1650"/>
                  </a:lnTo>
                  <a:lnTo>
                    <a:pt x="1467" y="1655"/>
                  </a:lnTo>
                  <a:lnTo>
                    <a:pt x="1467" y="1656"/>
                  </a:lnTo>
                  <a:lnTo>
                    <a:pt x="1467" y="1658"/>
                  </a:lnTo>
                  <a:lnTo>
                    <a:pt x="1465" y="1660"/>
                  </a:lnTo>
                  <a:lnTo>
                    <a:pt x="1465" y="1661"/>
                  </a:lnTo>
                  <a:lnTo>
                    <a:pt x="1462" y="1662"/>
                  </a:lnTo>
                  <a:lnTo>
                    <a:pt x="1459" y="1665"/>
                  </a:lnTo>
                  <a:lnTo>
                    <a:pt x="1456" y="1668"/>
                  </a:lnTo>
                  <a:lnTo>
                    <a:pt x="1453" y="1673"/>
                  </a:lnTo>
                  <a:lnTo>
                    <a:pt x="1450" y="1679"/>
                  </a:lnTo>
                  <a:lnTo>
                    <a:pt x="1447" y="1687"/>
                  </a:lnTo>
                  <a:lnTo>
                    <a:pt x="1443" y="1695"/>
                  </a:lnTo>
                  <a:lnTo>
                    <a:pt x="1441" y="1696"/>
                  </a:lnTo>
                  <a:lnTo>
                    <a:pt x="1440" y="1699"/>
                  </a:lnTo>
                  <a:lnTo>
                    <a:pt x="1436" y="1702"/>
                  </a:lnTo>
                  <a:lnTo>
                    <a:pt x="1432" y="1705"/>
                  </a:lnTo>
                  <a:lnTo>
                    <a:pt x="1429" y="1708"/>
                  </a:lnTo>
                  <a:lnTo>
                    <a:pt x="1427" y="1709"/>
                  </a:lnTo>
                  <a:lnTo>
                    <a:pt x="1426" y="1711"/>
                  </a:lnTo>
                  <a:lnTo>
                    <a:pt x="1424" y="1711"/>
                  </a:lnTo>
                  <a:lnTo>
                    <a:pt x="1426" y="1709"/>
                  </a:lnTo>
                  <a:lnTo>
                    <a:pt x="1426" y="1708"/>
                  </a:lnTo>
                  <a:lnTo>
                    <a:pt x="1424" y="1708"/>
                  </a:lnTo>
                  <a:lnTo>
                    <a:pt x="1426" y="1708"/>
                  </a:lnTo>
                  <a:lnTo>
                    <a:pt x="1427" y="1708"/>
                  </a:lnTo>
                  <a:lnTo>
                    <a:pt x="1427" y="1708"/>
                  </a:lnTo>
                  <a:lnTo>
                    <a:pt x="1429" y="1707"/>
                  </a:lnTo>
                  <a:lnTo>
                    <a:pt x="1430" y="1707"/>
                  </a:lnTo>
                  <a:lnTo>
                    <a:pt x="1432" y="1703"/>
                  </a:lnTo>
                  <a:lnTo>
                    <a:pt x="1435" y="1702"/>
                  </a:lnTo>
                  <a:lnTo>
                    <a:pt x="1436" y="1701"/>
                  </a:lnTo>
                  <a:lnTo>
                    <a:pt x="1436" y="1699"/>
                  </a:lnTo>
                  <a:lnTo>
                    <a:pt x="1436" y="1697"/>
                  </a:lnTo>
                  <a:lnTo>
                    <a:pt x="1436" y="1697"/>
                  </a:lnTo>
                  <a:lnTo>
                    <a:pt x="1438" y="1697"/>
                  </a:lnTo>
                  <a:lnTo>
                    <a:pt x="1438" y="1696"/>
                  </a:lnTo>
                  <a:lnTo>
                    <a:pt x="1438" y="1696"/>
                  </a:lnTo>
                  <a:lnTo>
                    <a:pt x="1440" y="1695"/>
                  </a:lnTo>
                  <a:lnTo>
                    <a:pt x="1441" y="1693"/>
                  </a:lnTo>
                  <a:lnTo>
                    <a:pt x="1443" y="1691"/>
                  </a:lnTo>
                  <a:lnTo>
                    <a:pt x="1441" y="1687"/>
                  </a:lnTo>
                  <a:lnTo>
                    <a:pt x="1443" y="1687"/>
                  </a:lnTo>
                  <a:lnTo>
                    <a:pt x="1443" y="1689"/>
                  </a:lnTo>
                  <a:lnTo>
                    <a:pt x="1443" y="1689"/>
                  </a:lnTo>
                  <a:lnTo>
                    <a:pt x="1444" y="1685"/>
                  </a:lnTo>
                  <a:lnTo>
                    <a:pt x="1444" y="1685"/>
                  </a:lnTo>
                  <a:lnTo>
                    <a:pt x="1443" y="1685"/>
                  </a:lnTo>
                  <a:lnTo>
                    <a:pt x="1440" y="1687"/>
                  </a:lnTo>
                  <a:lnTo>
                    <a:pt x="1438" y="1687"/>
                  </a:lnTo>
                  <a:lnTo>
                    <a:pt x="1438" y="1685"/>
                  </a:lnTo>
                  <a:lnTo>
                    <a:pt x="1436" y="1683"/>
                  </a:lnTo>
                  <a:lnTo>
                    <a:pt x="1435" y="1683"/>
                  </a:lnTo>
                  <a:lnTo>
                    <a:pt x="1435" y="1683"/>
                  </a:lnTo>
                  <a:lnTo>
                    <a:pt x="1435" y="1683"/>
                  </a:lnTo>
                  <a:lnTo>
                    <a:pt x="1435" y="1683"/>
                  </a:lnTo>
                  <a:lnTo>
                    <a:pt x="1435" y="1685"/>
                  </a:lnTo>
                  <a:lnTo>
                    <a:pt x="1436" y="1687"/>
                  </a:lnTo>
                  <a:lnTo>
                    <a:pt x="1436" y="1687"/>
                  </a:lnTo>
                  <a:lnTo>
                    <a:pt x="1435" y="1689"/>
                  </a:lnTo>
                  <a:lnTo>
                    <a:pt x="1435" y="1690"/>
                  </a:lnTo>
                  <a:lnTo>
                    <a:pt x="1435" y="1691"/>
                  </a:lnTo>
                  <a:lnTo>
                    <a:pt x="1435" y="1691"/>
                  </a:lnTo>
                  <a:lnTo>
                    <a:pt x="1433" y="1691"/>
                  </a:lnTo>
                  <a:lnTo>
                    <a:pt x="1433" y="1693"/>
                  </a:lnTo>
                  <a:lnTo>
                    <a:pt x="1432" y="1695"/>
                  </a:lnTo>
                  <a:lnTo>
                    <a:pt x="1432" y="1696"/>
                  </a:lnTo>
                  <a:lnTo>
                    <a:pt x="1432" y="1696"/>
                  </a:lnTo>
                  <a:lnTo>
                    <a:pt x="1432" y="1697"/>
                  </a:lnTo>
                  <a:lnTo>
                    <a:pt x="1429" y="1699"/>
                  </a:lnTo>
                  <a:lnTo>
                    <a:pt x="1427" y="1701"/>
                  </a:lnTo>
                  <a:lnTo>
                    <a:pt x="1426" y="1701"/>
                  </a:lnTo>
                  <a:lnTo>
                    <a:pt x="1426" y="1702"/>
                  </a:lnTo>
                  <a:lnTo>
                    <a:pt x="1426" y="1703"/>
                  </a:lnTo>
                  <a:lnTo>
                    <a:pt x="1424" y="1705"/>
                  </a:lnTo>
                  <a:lnTo>
                    <a:pt x="1423" y="1708"/>
                  </a:lnTo>
                  <a:lnTo>
                    <a:pt x="1423" y="1709"/>
                  </a:lnTo>
                  <a:lnTo>
                    <a:pt x="1424" y="1711"/>
                  </a:lnTo>
                  <a:lnTo>
                    <a:pt x="1424" y="1713"/>
                  </a:lnTo>
                  <a:lnTo>
                    <a:pt x="1423" y="1713"/>
                  </a:lnTo>
                  <a:lnTo>
                    <a:pt x="1423" y="1714"/>
                  </a:lnTo>
                  <a:lnTo>
                    <a:pt x="1421" y="1715"/>
                  </a:lnTo>
                  <a:lnTo>
                    <a:pt x="1420" y="1723"/>
                  </a:lnTo>
                  <a:lnTo>
                    <a:pt x="1418" y="1726"/>
                  </a:lnTo>
                  <a:lnTo>
                    <a:pt x="1417" y="1728"/>
                  </a:lnTo>
                  <a:lnTo>
                    <a:pt x="1415" y="1731"/>
                  </a:lnTo>
                  <a:lnTo>
                    <a:pt x="1409" y="1735"/>
                  </a:lnTo>
                  <a:lnTo>
                    <a:pt x="1409" y="1735"/>
                  </a:lnTo>
                  <a:lnTo>
                    <a:pt x="1408" y="1737"/>
                  </a:lnTo>
                  <a:lnTo>
                    <a:pt x="1408" y="1740"/>
                  </a:lnTo>
                  <a:lnTo>
                    <a:pt x="1405" y="1743"/>
                  </a:lnTo>
                  <a:lnTo>
                    <a:pt x="1405" y="1744"/>
                  </a:lnTo>
                  <a:lnTo>
                    <a:pt x="1402" y="1747"/>
                  </a:lnTo>
                  <a:lnTo>
                    <a:pt x="1400" y="1749"/>
                  </a:lnTo>
                  <a:lnTo>
                    <a:pt x="1399" y="1749"/>
                  </a:lnTo>
                  <a:lnTo>
                    <a:pt x="1397" y="1750"/>
                  </a:lnTo>
                  <a:lnTo>
                    <a:pt x="1391" y="1753"/>
                  </a:lnTo>
                  <a:lnTo>
                    <a:pt x="1388" y="1752"/>
                  </a:lnTo>
                  <a:lnTo>
                    <a:pt x="1386" y="1752"/>
                  </a:lnTo>
                  <a:lnTo>
                    <a:pt x="1385" y="1750"/>
                  </a:lnTo>
                  <a:lnTo>
                    <a:pt x="1380" y="1750"/>
                  </a:lnTo>
                  <a:lnTo>
                    <a:pt x="1379" y="1752"/>
                  </a:lnTo>
                  <a:lnTo>
                    <a:pt x="1376" y="1752"/>
                  </a:lnTo>
                  <a:lnTo>
                    <a:pt x="1374" y="1752"/>
                  </a:lnTo>
                  <a:lnTo>
                    <a:pt x="1374" y="1752"/>
                  </a:lnTo>
                  <a:lnTo>
                    <a:pt x="1373" y="1752"/>
                  </a:lnTo>
                  <a:lnTo>
                    <a:pt x="1371" y="1750"/>
                  </a:lnTo>
                  <a:lnTo>
                    <a:pt x="1367" y="1749"/>
                  </a:lnTo>
                  <a:lnTo>
                    <a:pt x="1362" y="1746"/>
                  </a:lnTo>
                  <a:lnTo>
                    <a:pt x="1357" y="1746"/>
                  </a:lnTo>
                  <a:lnTo>
                    <a:pt x="1354" y="1746"/>
                  </a:lnTo>
                  <a:lnTo>
                    <a:pt x="1354" y="1746"/>
                  </a:lnTo>
                  <a:lnTo>
                    <a:pt x="1353" y="1744"/>
                  </a:lnTo>
                  <a:lnTo>
                    <a:pt x="1353" y="1744"/>
                  </a:lnTo>
                  <a:lnTo>
                    <a:pt x="1350" y="1741"/>
                  </a:lnTo>
                  <a:lnTo>
                    <a:pt x="1347" y="1738"/>
                  </a:lnTo>
                  <a:lnTo>
                    <a:pt x="1347" y="1735"/>
                  </a:lnTo>
                  <a:lnTo>
                    <a:pt x="1347" y="1732"/>
                  </a:lnTo>
                  <a:lnTo>
                    <a:pt x="1348" y="1728"/>
                  </a:lnTo>
                  <a:lnTo>
                    <a:pt x="1348" y="1728"/>
                  </a:lnTo>
                  <a:lnTo>
                    <a:pt x="1348" y="1726"/>
                  </a:lnTo>
                  <a:lnTo>
                    <a:pt x="1350" y="1726"/>
                  </a:lnTo>
                  <a:lnTo>
                    <a:pt x="1350" y="1726"/>
                  </a:lnTo>
                  <a:lnTo>
                    <a:pt x="1351" y="1725"/>
                  </a:lnTo>
                  <a:lnTo>
                    <a:pt x="1351" y="1723"/>
                  </a:lnTo>
                  <a:lnTo>
                    <a:pt x="1351" y="1722"/>
                  </a:lnTo>
                  <a:lnTo>
                    <a:pt x="1350" y="1719"/>
                  </a:lnTo>
                  <a:lnTo>
                    <a:pt x="1350" y="1717"/>
                  </a:lnTo>
                  <a:lnTo>
                    <a:pt x="1350" y="1719"/>
                  </a:lnTo>
                  <a:lnTo>
                    <a:pt x="1350" y="1723"/>
                  </a:lnTo>
                  <a:lnTo>
                    <a:pt x="1350" y="1725"/>
                  </a:lnTo>
                  <a:lnTo>
                    <a:pt x="1350" y="1726"/>
                  </a:lnTo>
                  <a:lnTo>
                    <a:pt x="1348" y="1726"/>
                  </a:lnTo>
                  <a:lnTo>
                    <a:pt x="1348" y="1726"/>
                  </a:lnTo>
                  <a:lnTo>
                    <a:pt x="1347" y="1726"/>
                  </a:lnTo>
                  <a:lnTo>
                    <a:pt x="1347" y="1729"/>
                  </a:lnTo>
                  <a:lnTo>
                    <a:pt x="1345" y="1734"/>
                  </a:lnTo>
                  <a:lnTo>
                    <a:pt x="1345" y="1735"/>
                  </a:lnTo>
                  <a:lnTo>
                    <a:pt x="1347" y="1738"/>
                  </a:lnTo>
                  <a:lnTo>
                    <a:pt x="1347" y="1738"/>
                  </a:lnTo>
                  <a:lnTo>
                    <a:pt x="1347" y="1740"/>
                  </a:lnTo>
                  <a:lnTo>
                    <a:pt x="1347" y="1741"/>
                  </a:lnTo>
                  <a:lnTo>
                    <a:pt x="1347" y="1743"/>
                  </a:lnTo>
                  <a:lnTo>
                    <a:pt x="1347" y="1743"/>
                  </a:lnTo>
                  <a:lnTo>
                    <a:pt x="1345" y="1743"/>
                  </a:lnTo>
                  <a:lnTo>
                    <a:pt x="1347" y="1746"/>
                  </a:lnTo>
                  <a:lnTo>
                    <a:pt x="1347" y="1747"/>
                  </a:lnTo>
                  <a:lnTo>
                    <a:pt x="1348" y="1749"/>
                  </a:lnTo>
                  <a:lnTo>
                    <a:pt x="1354" y="1752"/>
                  </a:lnTo>
                  <a:lnTo>
                    <a:pt x="1357" y="1755"/>
                  </a:lnTo>
                  <a:lnTo>
                    <a:pt x="1361" y="1756"/>
                  </a:lnTo>
                  <a:lnTo>
                    <a:pt x="1362" y="1760"/>
                  </a:lnTo>
                  <a:lnTo>
                    <a:pt x="1362" y="1761"/>
                  </a:lnTo>
                  <a:lnTo>
                    <a:pt x="1361" y="1764"/>
                  </a:lnTo>
                  <a:lnTo>
                    <a:pt x="1361" y="1767"/>
                  </a:lnTo>
                  <a:lnTo>
                    <a:pt x="1361" y="1770"/>
                  </a:lnTo>
                  <a:lnTo>
                    <a:pt x="1361" y="1772"/>
                  </a:lnTo>
                  <a:lnTo>
                    <a:pt x="1364" y="1773"/>
                  </a:lnTo>
                  <a:lnTo>
                    <a:pt x="1365" y="1775"/>
                  </a:lnTo>
                  <a:lnTo>
                    <a:pt x="1368" y="1775"/>
                  </a:lnTo>
                  <a:lnTo>
                    <a:pt x="1368" y="1775"/>
                  </a:lnTo>
                  <a:lnTo>
                    <a:pt x="1368" y="1776"/>
                  </a:lnTo>
                  <a:lnTo>
                    <a:pt x="1368" y="1781"/>
                  </a:lnTo>
                  <a:lnTo>
                    <a:pt x="1368" y="1782"/>
                  </a:lnTo>
                  <a:lnTo>
                    <a:pt x="1368" y="1784"/>
                  </a:lnTo>
                  <a:lnTo>
                    <a:pt x="1364" y="1791"/>
                  </a:lnTo>
                  <a:lnTo>
                    <a:pt x="1359" y="1796"/>
                  </a:lnTo>
                  <a:lnTo>
                    <a:pt x="1359" y="1799"/>
                  </a:lnTo>
                  <a:lnTo>
                    <a:pt x="1357" y="1801"/>
                  </a:lnTo>
                  <a:lnTo>
                    <a:pt x="1356" y="1802"/>
                  </a:lnTo>
                  <a:lnTo>
                    <a:pt x="1350" y="1807"/>
                  </a:lnTo>
                  <a:lnTo>
                    <a:pt x="1339" y="1810"/>
                  </a:lnTo>
                  <a:lnTo>
                    <a:pt x="1332" y="1813"/>
                  </a:lnTo>
                  <a:lnTo>
                    <a:pt x="1330" y="1813"/>
                  </a:lnTo>
                  <a:lnTo>
                    <a:pt x="1316" y="1816"/>
                  </a:lnTo>
                  <a:lnTo>
                    <a:pt x="1313" y="1816"/>
                  </a:lnTo>
                  <a:lnTo>
                    <a:pt x="1310" y="1816"/>
                  </a:lnTo>
                  <a:lnTo>
                    <a:pt x="1307" y="1816"/>
                  </a:lnTo>
                  <a:lnTo>
                    <a:pt x="1304" y="1814"/>
                  </a:lnTo>
                  <a:lnTo>
                    <a:pt x="1303" y="1814"/>
                  </a:lnTo>
                  <a:lnTo>
                    <a:pt x="1301" y="1813"/>
                  </a:lnTo>
                  <a:lnTo>
                    <a:pt x="1300" y="1813"/>
                  </a:lnTo>
                  <a:lnTo>
                    <a:pt x="1298" y="1813"/>
                  </a:lnTo>
                  <a:lnTo>
                    <a:pt x="1300" y="1816"/>
                  </a:lnTo>
                  <a:lnTo>
                    <a:pt x="1300" y="1817"/>
                  </a:lnTo>
                  <a:lnTo>
                    <a:pt x="1300" y="1819"/>
                  </a:lnTo>
                  <a:lnTo>
                    <a:pt x="1301" y="1820"/>
                  </a:lnTo>
                  <a:lnTo>
                    <a:pt x="1301" y="1820"/>
                  </a:lnTo>
                  <a:lnTo>
                    <a:pt x="1303" y="1822"/>
                  </a:lnTo>
                  <a:lnTo>
                    <a:pt x="1301" y="1822"/>
                  </a:lnTo>
                  <a:lnTo>
                    <a:pt x="1301" y="1822"/>
                  </a:lnTo>
                  <a:lnTo>
                    <a:pt x="1303" y="1823"/>
                  </a:lnTo>
                  <a:lnTo>
                    <a:pt x="1303" y="1825"/>
                  </a:lnTo>
                  <a:lnTo>
                    <a:pt x="1301" y="1828"/>
                  </a:lnTo>
                  <a:lnTo>
                    <a:pt x="1300" y="1829"/>
                  </a:lnTo>
                  <a:lnTo>
                    <a:pt x="1300" y="1829"/>
                  </a:lnTo>
                  <a:lnTo>
                    <a:pt x="1300" y="1831"/>
                  </a:lnTo>
                  <a:lnTo>
                    <a:pt x="1298" y="1834"/>
                  </a:lnTo>
                  <a:lnTo>
                    <a:pt x="1298" y="1837"/>
                  </a:lnTo>
                  <a:lnTo>
                    <a:pt x="1298" y="1839"/>
                  </a:lnTo>
                  <a:lnTo>
                    <a:pt x="1300" y="1842"/>
                  </a:lnTo>
                  <a:lnTo>
                    <a:pt x="1300" y="1845"/>
                  </a:lnTo>
                  <a:lnTo>
                    <a:pt x="1298" y="1846"/>
                  </a:lnTo>
                  <a:lnTo>
                    <a:pt x="1294" y="1848"/>
                  </a:lnTo>
                  <a:lnTo>
                    <a:pt x="1291" y="1849"/>
                  </a:lnTo>
                  <a:lnTo>
                    <a:pt x="1288" y="1851"/>
                  </a:lnTo>
                  <a:lnTo>
                    <a:pt x="1283" y="1851"/>
                  </a:lnTo>
                  <a:lnTo>
                    <a:pt x="1282" y="1851"/>
                  </a:lnTo>
                  <a:lnTo>
                    <a:pt x="1277" y="1848"/>
                  </a:lnTo>
                  <a:lnTo>
                    <a:pt x="1274" y="1846"/>
                  </a:lnTo>
                  <a:lnTo>
                    <a:pt x="1271" y="1845"/>
                  </a:lnTo>
                  <a:lnTo>
                    <a:pt x="1268" y="1845"/>
                  </a:lnTo>
                  <a:lnTo>
                    <a:pt x="1268" y="1845"/>
                  </a:lnTo>
                  <a:lnTo>
                    <a:pt x="1269" y="1843"/>
                  </a:lnTo>
                  <a:lnTo>
                    <a:pt x="1268" y="1843"/>
                  </a:lnTo>
                  <a:lnTo>
                    <a:pt x="1268" y="1843"/>
                  </a:lnTo>
                  <a:lnTo>
                    <a:pt x="1265" y="1845"/>
                  </a:lnTo>
                  <a:lnTo>
                    <a:pt x="1265" y="1846"/>
                  </a:lnTo>
                  <a:lnTo>
                    <a:pt x="1265" y="1846"/>
                  </a:lnTo>
                  <a:lnTo>
                    <a:pt x="1265" y="1849"/>
                  </a:lnTo>
                  <a:lnTo>
                    <a:pt x="1265" y="1851"/>
                  </a:lnTo>
                  <a:lnTo>
                    <a:pt x="1266" y="1857"/>
                  </a:lnTo>
                  <a:lnTo>
                    <a:pt x="1266" y="1860"/>
                  </a:lnTo>
                  <a:lnTo>
                    <a:pt x="1266" y="1863"/>
                  </a:lnTo>
                  <a:lnTo>
                    <a:pt x="1266" y="1866"/>
                  </a:lnTo>
                  <a:lnTo>
                    <a:pt x="1268" y="1866"/>
                  </a:lnTo>
                  <a:lnTo>
                    <a:pt x="1269" y="1867"/>
                  </a:lnTo>
                  <a:lnTo>
                    <a:pt x="1271" y="1869"/>
                  </a:lnTo>
                  <a:lnTo>
                    <a:pt x="1272" y="1867"/>
                  </a:lnTo>
                  <a:lnTo>
                    <a:pt x="1272" y="1869"/>
                  </a:lnTo>
                  <a:lnTo>
                    <a:pt x="1272" y="1869"/>
                  </a:lnTo>
                  <a:lnTo>
                    <a:pt x="1271" y="1871"/>
                  </a:lnTo>
                  <a:lnTo>
                    <a:pt x="1271" y="1871"/>
                  </a:lnTo>
                  <a:lnTo>
                    <a:pt x="1274" y="1871"/>
                  </a:lnTo>
                  <a:lnTo>
                    <a:pt x="1275" y="1871"/>
                  </a:lnTo>
                  <a:lnTo>
                    <a:pt x="1277" y="1871"/>
                  </a:lnTo>
                  <a:lnTo>
                    <a:pt x="1278" y="1871"/>
                  </a:lnTo>
                  <a:lnTo>
                    <a:pt x="1278" y="1869"/>
                  </a:lnTo>
                  <a:lnTo>
                    <a:pt x="1275" y="1867"/>
                  </a:lnTo>
                  <a:lnTo>
                    <a:pt x="1275" y="1867"/>
                  </a:lnTo>
                  <a:lnTo>
                    <a:pt x="1277" y="1867"/>
                  </a:lnTo>
                  <a:lnTo>
                    <a:pt x="1280" y="1866"/>
                  </a:lnTo>
                  <a:lnTo>
                    <a:pt x="1282" y="1866"/>
                  </a:lnTo>
                  <a:lnTo>
                    <a:pt x="1282" y="1866"/>
                  </a:lnTo>
                  <a:lnTo>
                    <a:pt x="1283" y="1867"/>
                  </a:lnTo>
                  <a:lnTo>
                    <a:pt x="1283" y="1869"/>
                  </a:lnTo>
                  <a:lnTo>
                    <a:pt x="1283" y="1871"/>
                  </a:lnTo>
                  <a:lnTo>
                    <a:pt x="1283" y="1874"/>
                  </a:lnTo>
                  <a:lnTo>
                    <a:pt x="1283" y="1875"/>
                  </a:lnTo>
                  <a:lnTo>
                    <a:pt x="1283" y="1877"/>
                  </a:lnTo>
                  <a:lnTo>
                    <a:pt x="1283" y="1878"/>
                  </a:lnTo>
                  <a:lnTo>
                    <a:pt x="1278" y="1878"/>
                  </a:lnTo>
                  <a:lnTo>
                    <a:pt x="1277" y="1878"/>
                  </a:lnTo>
                  <a:lnTo>
                    <a:pt x="1275" y="1877"/>
                  </a:lnTo>
                  <a:lnTo>
                    <a:pt x="1275" y="1875"/>
                  </a:lnTo>
                  <a:lnTo>
                    <a:pt x="1274" y="1874"/>
                  </a:lnTo>
                  <a:lnTo>
                    <a:pt x="1272" y="1872"/>
                  </a:lnTo>
                  <a:lnTo>
                    <a:pt x="1271" y="1874"/>
                  </a:lnTo>
                  <a:lnTo>
                    <a:pt x="1269" y="1875"/>
                  </a:lnTo>
                  <a:lnTo>
                    <a:pt x="1266" y="1875"/>
                  </a:lnTo>
                  <a:lnTo>
                    <a:pt x="1266" y="1877"/>
                  </a:lnTo>
                  <a:lnTo>
                    <a:pt x="1271" y="1880"/>
                  </a:lnTo>
                  <a:lnTo>
                    <a:pt x="1274" y="1880"/>
                  </a:lnTo>
                  <a:lnTo>
                    <a:pt x="1274" y="1880"/>
                  </a:lnTo>
                  <a:lnTo>
                    <a:pt x="1275" y="1880"/>
                  </a:lnTo>
                  <a:lnTo>
                    <a:pt x="1274" y="1881"/>
                  </a:lnTo>
                  <a:lnTo>
                    <a:pt x="1274" y="1881"/>
                  </a:lnTo>
                  <a:lnTo>
                    <a:pt x="1269" y="1883"/>
                  </a:lnTo>
                  <a:lnTo>
                    <a:pt x="1268" y="1884"/>
                  </a:lnTo>
                  <a:lnTo>
                    <a:pt x="1266" y="1886"/>
                  </a:lnTo>
                  <a:lnTo>
                    <a:pt x="1263" y="1889"/>
                  </a:lnTo>
                  <a:lnTo>
                    <a:pt x="1263" y="1890"/>
                  </a:lnTo>
                  <a:lnTo>
                    <a:pt x="1263" y="1892"/>
                  </a:lnTo>
                  <a:lnTo>
                    <a:pt x="1263" y="1893"/>
                  </a:lnTo>
                  <a:lnTo>
                    <a:pt x="1263" y="1898"/>
                  </a:lnTo>
                  <a:lnTo>
                    <a:pt x="1263" y="1901"/>
                  </a:lnTo>
                  <a:lnTo>
                    <a:pt x="1263" y="1902"/>
                  </a:lnTo>
                  <a:lnTo>
                    <a:pt x="1263" y="1904"/>
                  </a:lnTo>
                  <a:lnTo>
                    <a:pt x="1262" y="1906"/>
                  </a:lnTo>
                  <a:lnTo>
                    <a:pt x="1259" y="1909"/>
                  </a:lnTo>
                  <a:lnTo>
                    <a:pt x="1257" y="1912"/>
                  </a:lnTo>
                  <a:lnTo>
                    <a:pt x="1259" y="1913"/>
                  </a:lnTo>
                  <a:lnTo>
                    <a:pt x="1259" y="1915"/>
                  </a:lnTo>
                  <a:lnTo>
                    <a:pt x="1259" y="1915"/>
                  </a:lnTo>
                  <a:lnTo>
                    <a:pt x="1257" y="1915"/>
                  </a:lnTo>
                  <a:lnTo>
                    <a:pt x="1251" y="1915"/>
                  </a:lnTo>
                  <a:lnTo>
                    <a:pt x="1250" y="1916"/>
                  </a:lnTo>
                  <a:lnTo>
                    <a:pt x="1248" y="1916"/>
                  </a:lnTo>
                  <a:lnTo>
                    <a:pt x="1248" y="1918"/>
                  </a:lnTo>
                  <a:lnTo>
                    <a:pt x="1247" y="1918"/>
                  </a:lnTo>
                  <a:lnTo>
                    <a:pt x="1244" y="1919"/>
                  </a:lnTo>
                  <a:lnTo>
                    <a:pt x="1242" y="1919"/>
                  </a:lnTo>
                  <a:lnTo>
                    <a:pt x="1239" y="1925"/>
                  </a:lnTo>
                  <a:lnTo>
                    <a:pt x="1237" y="1928"/>
                  </a:lnTo>
                  <a:lnTo>
                    <a:pt x="1234" y="1931"/>
                  </a:lnTo>
                  <a:lnTo>
                    <a:pt x="1234" y="1933"/>
                  </a:lnTo>
                  <a:lnTo>
                    <a:pt x="1234" y="1936"/>
                  </a:lnTo>
                  <a:lnTo>
                    <a:pt x="1234" y="1937"/>
                  </a:lnTo>
                  <a:lnTo>
                    <a:pt x="1234" y="1939"/>
                  </a:lnTo>
                  <a:lnTo>
                    <a:pt x="1236" y="1940"/>
                  </a:lnTo>
                  <a:lnTo>
                    <a:pt x="1237" y="1942"/>
                  </a:lnTo>
                  <a:lnTo>
                    <a:pt x="1245" y="1950"/>
                  </a:lnTo>
                  <a:lnTo>
                    <a:pt x="1247" y="1951"/>
                  </a:lnTo>
                  <a:lnTo>
                    <a:pt x="1254" y="1951"/>
                  </a:lnTo>
                  <a:lnTo>
                    <a:pt x="1256" y="1953"/>
                  </a:lnTo>
                  <a:lnTo>
                    <a:pt x="1257" y="1954"/>
                  </a:lnTo>
                  <a:lnTo>
                    <a:pt x="1257" y="1956"/>
                  </a:lnTo>
                  <a:lnTo>
                    <a:pt x="1257" y="1960"/>
                  </a:lnTo>
                  <a:lnTo>
                    <a:pt x="1256" y="1962"/>
                  </a:lnTo>
                  <a:lnTo>
                    <a:pt x="1256" y="1963"/>
                  </a:lnTo>
                  <a:lnTo>
                    <a:pt x="1254" y="1965"/>
                  </a:lnTo>
                  <a:lnTo>
                    <a:pt x="1251" y="1965"/>
                  </a:lnTo>
                  <a:lnTo>
                    <a:pt x="1253" y="1966"/>
                  </a:lnTo>
                  <a:lnTo>
                    <a:pt x="1253" y="1966"/>
                  </a:lnTo>
                  <a:lnTo>
                    <a:pt x="1254" y="1965"/>
                  </a:lnTo>
                  <a:lnTo>
                    <a:pt x="1256" y="1966"/>
                  </a:lnTo>
                  <a:lnTo>
                    <a:pt x="1256" y="1968"/>
                  </a:lnTo>
                  <a:lnTo>
                    <a:pt x="1256" y="1968"/>
                  </a:lnTo>
                  <a:lnTo>
                    <a:pt x="1254" y="1969"/>
                  </a:lnTo>
                  <a:lnTo>
                    <a:pt x="1254" y="1969"/>
                  </a:lnTo>
                  <a:lnTo>
                    <a:pt x="1250" y="1974"/>
                  </a:lnTo>
                  <a:lnTo>
                    <a:pt x="1247" y="1975"/>
                  </a:lnTo>
                  <a:lnTo>
                    <a:pt x="1245" y="1978"/>
                  </a:lnTo>
                  <a:lnTo>
                    <a:pt x="1242" y="1980"/>
                  </a:lnTo>
                  <a:lnTo>
                    <a:pt x="1240" y="1982"/>
                  </a:lnTo>
                  <a:lnTo>
                    <a:pt x="1239" y="1983"/>
                  </a:lnTo>
                  <a:lnTo>
                    <a:pt x="1236" y="1986"/>
                  </a:lnTo>
                  <a:lnTo>
                    <a:pt x="1233" y="1992"/>
                  </a:lnTo>
                  <a:lnTo>
                    <a:pt x="1233" y="1992"/>
                  </a:lnTo>
                  <a:lnTo>
                    <a:pt x="1234" y="1994"/>
                  </a:lnTo>
                  <a:lnTo>
                    <a:pt x="1233" y="2003"/>
                  </a:lnTo>
                  <a:lnTo>
                    <a:pt x="1231" y="2004"/>
                  </a:lnTo>
                  <a:lnTo>
                    <a:pt x="1230" y="2006"/>
                  </a:lnTo>
                  <a:lnTo>
                    <a:pt x="1228" y="2007"/>
                  </a:lnTo>
                  <a:lnTo>
                    <a:pt x="1227" y="2007"/>
                  </a:lnTo>
                  <a:lnTo>
                    <a:pt x="1225" y="2007"/>
                  </a:lnTo>
                  <a:lnTo>
                    <a:pt x="1224" y="2006"/>
                  </a:lnTo>
                  <a:lnTo>
                    <a:pt x="1222" y="2003"/>
                  </a:lnTo>
                  <a:lnTo>
                    <a:pt x="1221" y="2001"/>
                  </a:lnTo>
                  <a:lnTo>
                    <a:pt x="1221" y="2001"/>
                  </a:lnTo>
                  <a:lnTo>
                    <a:pt x="1222" y="2003"/>
                  </a:lnTo>
                  <a:lnTo>
                    <a:pt x="1221" y="2004"/>
                  </a:lnTo>
                  <a:lnTo>
                    <a:pt x="1218" y="2006"/>
                  </a:lnTo>
                  <a:lnTo>
                    <a:pt x="1218" y="2006"/>
                  </a:lnTo>
                  <a:lnTo>
                    <a:pt x="1221" y="2006"/>
                  </a:lnTo>
                  <a:lnTo>
                    <a:pt x="1222" y="2006"/>
                  </a:lnTo>
                  <a:lnTo>
                    <a:pt x="1222" y="2006"/>
                  </a:lnTo>
                  <a:lnTo>
                    <a:pt x="1224" y="2007"/>
                  </a:lnTo>
                  <a:lnTo>
                    <a:pt x="1224" y="2009"/>
                  </a:lnTo>
                  <a:lnTo>
                    <a:pt x="1224" y="2009"/>
                  </a:lnTo>
                  <a:lnTo>
                    <a:pt x="1222" y="2010"/>
                  </a:lnTo>
                  <a:lnTo>
                    <a:pt x="1221" y="2012"/>
                  </a:lnTo>
                  <a:lnTo>
                    <a:pt x="1218" y="2013"/>
                  </a:lnTo>
                  <a:lnTo>
                    <a:pt x="1216" y="2015"/>
                  </a:lnTo>
                  <a:lnTo>
                    <a:pt x="1216" y="2017"/>
                  </a:lnTo>
                  <a:lnTo>
                    <a:pt x="1216" y="2020"/>
                  </a:lnTo>
                  <a:lnTo>
                    <a:pt x="1215" y="2023"/>
                  </a:lnTo>
                  <a:lnTo>
                    <a:pt x="1215" y="2024"/>
                  </a:lnTo>
                  <a:lnTo>
                    <a:pt x="1213" y="2026"/>
                  </a:lnTo>
                  <a:lnTo>
                    <a:pt x="1213" y="2026"/>
                  </a:lnTo>
                  <a:lnTo>
                    <a:pt x="1215" y="2026"/>
                  </a:lnTo>
                  <a:lnTo>
                    <a:pt x="1215" y="2026"/>
                  </a:lnTo>
                  <a:lnTo>
                    <a:pt x="1216" y="2027"/>
                  </a:lnTo>
                  <a:lnTo>
                    <a:pt x="1216" y="2032"/>
                  </a:lnTo>
                  <a:lnTo>
                    <a:pt x="1216" y="2033"/>
                  </a:lnTo>
                  <a:lnTo>
                    <a:pt x="1216" y="2035"/>
                  </a:lnTo>
                  <a:lnTo>
                    <a:pt x="1216" y="2036"/>
                  </a:lnTo>
                  <a:lnTo>
                    <a:pt x="1215" y="2036"/>
                  </a:lnTo>
                  <a:lnTo>
                    <a:pt x="1213" y="2036"/>
                  </a:lnTo>
                  <a:lnTo>
                    <a:pt x="1212" y="2036"/>
                  </a:lnTo>
                  <a:lnTo>
                    <a:pt x="1212" y="2038"/>
                  </a:lnTo>
                  <a:lnTo>
                    <a:pt x="1213" y="2036"/>
                  </a:lnTo>
                  <a:lnTo>
                    <a:pt x="1215" y="2038"/>
                  </a:lnTo>
                  <a:lnTo>
                    <a:pt x="1216" y="2038"/>
                  </a:lnTo>
                  <a:lnTo>
                    <a:pt x="1218" y="2038"/>
                  </a:lnTo>
                  <a:lnTo>
                    <a:pt x="1218" y="2039"/>
                  </a:lnTo>
                  <a:lnTo>
                    <a:pt x="1221" y="2045"/>
                  </a:lnTo>
                  <a:lnTo>
                    <a:pt x="1224" y="2048"/>
                  </a:lnTo>
                  <a:lnTo>
                    <a:pt x="1225" y="2051"/>
                  </a:lnTo>
                  <a:lnTo>
                    <a:pt x="1224" y="2051"/>
                  </a:lnTo>
                  <a:lnTo>
                    <a:pt x="1218" y="2050"/>
                  </a:lnTo>
                  <a:lnTo>
                    <a:pt x="1216" y="2048"/>
                  </a:lnTo>
                  <a:lnTo>
                    <a:pt x="1215" y="2048"/>
                  </a:lnTo>
                  <a:lnTo>
                    <a:pt x="1212" y="2050"/>
                  </a:lnTo>
                  <a:lnTo>
                    <a:pt x="1210" y="2053"/>
                  </a:lnTo>
                  <a:lnTo>
                    <a:pt x="1210" y="2055"/>
                  </a:lnTo>
                  <a:lnTo>
                    <a:pt x="1209" y="2055"/>
                  </a:lnTo>
                  <a:lnTo>
                    <a:pt x="1206" y="2055"/>
                  </a:lnTo>
                  <a:lnTo>
                    <a:pt x="1199" y="2058"/>
                  </a:lnTo>
                  <a:lnTo>
                    <a:pt x="1198" y="2059"/>
                  </a:lnTo>
                  <a:lnTo>
                    <a:pt x="1196" y="2059"/>
                  </a:lnTo>
                  <a:lnTo>
                    <a:pt x="1195" y="2061"/>
                  </a:lnTo>
                  <a:lnTo>
                    <a:pt x="1195" y="2062"/>
                  </a:lnTo>
                  <a:lnTo>
                    <a:pt x="1195" y="2064"/>
                  </a:lnTo>
                  <a:lnTo>
                    <a:pt x="1193" y="2070"/>
                  </a:lnTo>
                  <a:lnTo>
                    <a:pt x="1193" y="2073"/>
                  </a:lnTo>
                  <a:lnTo>
                    <a:pt x="1193" y="2074"/>
                  </a:lnTo>
                  <a:lnTo>
                    <a:pt x="1193" y="2077"/>
                  </a:lnTo>
                  <a:lnTo>
                    <a:pt x="1193" y="2080"/>
                  </a:lnTo>
                  <a:lnTo>
                    <a:pt x="1192" y="2082"/>
                  </a:lnTo>
                  <a:lnTo>
                    <a:pt x="1189" y="2083"/>
                  </a:lnTo>
                  <a:lnTo>
                    <a:pt x="1187" y="2082"/>
                  </a:lnTo>
                  <a:lnTo>
                    <a:pt x="1184" y="2082"/>
                  </a:lnTo>
                  <a:lnTo>
                    <a:pt x="1183" y="2080"/>
                  </a:lnTo>
                  <a:lnTo>
                    <a:pt x="1180" y="2079"/>
                  </a:lnTo>
                  <a:lnTo>
                    <a:pt x="1178" y="2077"/>
                  </a:lnTo>
                  <a:lnTo>
                    <a:pt x="1175" y="2074"/>
                  </a:lnTo>
                  <a:lnTo>
                    <a:pt x="1175" y="2074"/>
                  </a:lnTo>
                  <a:lnTo>
                    <a:pt x="1175" y="2073"/>
                  </a:lnTo>
                  <a:lnTo>
                    <a:pt x="1177" y="2070"/>
                  </a:lnTo>
                  <a:lnTo>
                    <a:pt x="1177" y="2070"/>
                  </a:lnTo>
                  <a:lnTo>
                    <a:pt x="1180" y="2070"/>
                  </a:lnTo>
                  <a:lnTo>
                    <a:pt x="1181" y="2070"/>
                  </a:lnTo>
                  <a:lnTo>
                    <a:pt x="1183" y="2071"/>
                  </a:lnTo>
                  <a:lnTo>
                    <a:pt x="1183" y="2073"/>
                  </a:lnTo>
                  <a:lnTo>
                    <a:pt x="1183" y="2074"/>
                  </a:lnTo>
                  <a:lnTo>
                    <a:pt x="1181" y="2076"/>
                  </a:lnTo>
                  <a:lnTo>
                    <a:pt x="1181" y="2076"/>
                  </a:lnTo>
                  <a:lnTo>
                    <a:pt x="1183" y="2074"/>
                  </a:lnTo>
                  <a:lnTo>
                    <a:pt x="1184" y="2070"/>
                  </a:lnTo>
                  <a:lnTo>
                    <a:pt x="1187" y="2067"/>
                  </a:lnTo>
                  <a:lnTo>
                    <a:pt x="1189" y="2065"/>
                  </a:lnTo>
                  <a:lnTo>
                    <a:pt x="1190" y="2064"/>
                  </a:lnTo>
                  <a:lnTo>
                    <a:pt x="1190" y="2062"/>
                  </a:lnTo>
                  <a:lnTo>
                    <a:pt x="1190" y="2062"/>
                  </a:lnTo>
                  <a:lnTo>
                    <a:pt x="1190" y="2061"/>
                  </a:lnTo>
                  <a:lnTo>
                    <a:pt x="1187" y="2061"/>
                  </a:lnTo>
                  <a:lnTo>
                    <a:pt x="1181" y="2065"/>
                  </a:lnTo>
                  <a:lnTo>
                    <a:pt x="1178" y="2067"/>
                  </a:lnTo>
                  <a:lnTo>
                    <a:pt x="1177" y="2068"/>
                  </a:lnTo>
                  <a:lnTo>
                    <a:pt x="1175" y="2070"/>
                  </a:lnTo>
                  <a:lnTo>
                    <a:pt x="1175" y="2071"/>
                  </a:lnTo>
                  <a:lnTo>
                    <a:pt x="1174" y="2073"/>
                  </a:lnTo>
                  <a:lnTo>
                    <a:pt x="1174" y="2074"/>
                  </a:lnTo>
                  <a:lnTo>
                    <a:pt x="1172" y="2074"/>
                  </a:lnTo>
                  <a:lnTo>
                    <a:pt x="1168" y="2071"/>
                  </a:lnTo>
                  <a:lnTo>
                    <a:pt x="1168" y="2070"/>
                  </a:lnTo>
                  <a:lnTo>
                    <a:pt x="1168" y="2068"/>
                  </a:lnTo>
                  <a:lnTo>
                    <a:pt x="1169" y="2068"/>
                  </a:lnTo>
                  <a:lnTo>
                    <a:pt x="1169" y="2064"/>
                  </a:lnTo>
                  <a:lnTo>
                    <a:pt x="1169" y="2062"/>
                  </a:lnTo>
                  <a:lnTo>
                    <a:pt x="1171" y="2061"/>
                  </a:lnTo>
                  <a:lnTo>
                    <a:pt x="1172" y="2061"/>
                  </a:lnTo>
                  <a:lnTo>
                    <a:pt x="1172" y="2061"/>
                  </a:lnTo>
                  <a:lnTo>
                    <a:pt x="1172" y="2061"/>
                  </a:lnTo>
                  <a:lnTo>
                    <a:pt x="1172" y="2061"/>
                  </a:lnTo>
                  <a:lnTo>
                    <a:pt x="1175" y="2061"/>
                  </a:lnTo>
                  <a:lnTo>
                    <a:pt x="1180" y="2058"/>
                  </a:lnTo>
                  <a:lnTo>
                    <a:pt x="1181" y="2058"/>
                  </a:lnTo>
                  <a:lnTo>
                    <a:pt x="1183" y="2059"/>
                  </a:lnTo>
                  <a:lnTo>
                    <a:pt x="1186" y="2058"/>
                  </a:lnTo>
                  <a:lnTo>
                    <a:pt x="1186" y="2058"/>
                  </a:lnTo>
                  <a:lnTo>
                    <a:pt x="1186" y="2058"/>
                  </a:lnTo>
                  <a:lnTo>
                    <a:pt x="1184" y="2056"/>
                  </a:lnTo>
                  <a:lnTo>
                    <a:pt x="1183" y="2056"/>
                  </a:lnTo>
                  <a:lnTo>
                    <a:pt x="1178" y="2056"/>
                  </a:lnTo>
                  <a:lnTo>
                    <a:pt x="1177" y="2056"/>
                  </a:lnTo>
                  <a:lnTo>
                    <a:pt x="1175" y="2058"/>
                  </a:lnTo>
                  <a:lnTo>
                    <a:pt x="1175" y="2058"/>
                  </a:lnTo>
                  <a:lnTo>
                    <a:pt x="1174" y="2056"/>
                  </a:lnTo>
                  <a:lnTo>
                    <a:pt x="1172" y="2056"/>
                  </a:lnTo>
                  <a:lnTo>
                    <a:pt x="1172" y="2056"/>
                  </a:lnTo>
                  <a:lnTo>
                    <a:pt x="1171" y="2056"/>
                  </a:lnTo>
                  <a:lnTo>
                    <a:pt x="1171" y="2058"/>
                  </a:lnTo>
                  <a:lnTo>
                    <a:pt x="1171" y="2059"/>
                  </a:lnTo>
                  <a:lnTo>
                    <a:pt x="1169" y="2061"/>
                  </a:lnTo>
                  <a:lnTo>
                    <a:pt x="1168" y="2062"/>
                  </a:lnTo>
                  <a:lnTo>
                    <a:pt x="1168" y="2065"/>
                  </a:lnTo>
                  <a:lnTo>
                    <a:pt x="1168" y="2065"/>
                  </a:lnTo>
                  <a:lnTo>
                    <a:pt x="1168" y="2067"/>
                  </a:lnTo>
                  <a:lnTo>
                    <a:pt x="1166" y="2067"/>
                  </a:lnTo>
                  <a:lnTo>
                    <a:pt x="1165" y="2067"/>
                  </a:lnTo>
                  <a:lnTo>
                    <a:pt x="1163" y="2064"/>
                  </a:lnTo>
                  <a:lnTo>
                    <a:pt x="1161" y="2064"/>
                  </a:lnTo>
                  <a:lnTo>
                    <a:pt x="1160" y="2062"/>
                  </a:lnTo>
                  <a:lnTo>
                    <a:pt x="1165" y="2061"/>
                  </a:lnTo>
                  <a:lnTo>
                    <a:pt x="1165" y="2059"/>
                  </a:lnTo>
                  <a:lnTo>
                    <a:pt x="1166" y="2058"/>
                  </a:lnTo>
                  <a:lnTo>
                    <a:pt x="1168" y="2056"/>
                  </a:lnTo>
                  <a:lnTo>
                    <a:pt x="1166" y="2055"/>
                  </a:lnTo>
                  <a:lnTo>
                    <a:pt x="1166" y="2055"/>
                  </a:lnTo>
                  <a:lnTo>
                    <a:pt x="1166" y="2056"/>
                  </a:lnTo>
                  <a:lnTo>
                    <a:pt x="1165" y="2058"/>
                  </a:lnTo>
                  <a:lnTo>
                    <a:pt x="1163" y="2056"/>
                  </a:lnTo>
                  <a:lnTo>
                    <a:pt x="1161" y="2059"/>
                  </a:lnTo>
                  <a:lnTo>
                    <a:pt x="1160" y="2058"/>
                  </a:lnTo>
                  <a:lnTo>
                    <a:pt x="1157" y="2059"/>
                  </a:lnTo>
                  <a:lnTo>
                    <a:pt x="1155" y="2058"/>
                  </a:lnTo>
                  <a:lnTo>
                    <a:pt x="1155" y="2056"/>
                  </a:lnTo>
                  <a:lnTo>
                    <a:pt x="1155" y="2055"/>
                  </a:lnTo>
                  <a:lnTo>
                    <a:pt x="1155" y="2053"/>
                  </a:lnTo>
                  <a:lnTo>
                    <a:pt x="1155" y="2053"/>
                  </a:lnTo>
                  <a:lnTo>
                    <a:pt x="1154" y="2053"/>
                  </a:lnTo>
                  <a:lnTo>
                    <a:pt x="1154" y="2051"/>
                  </a:lnTo>
                  <a:lnTo>
                    <a:pt x="1152" y="2048"/>
                  </a:lnTo>
                  <a:lnTo>
                    <a:pt x="1152" y="2048"/>
                  </a:lnTo>
                  <a:lnTo>
                    <a:pt x="1152" y="2047"/>
                  </a:lnTo>
                  <a:lnTo>
                    <a:pt x="1152" y="2047"/>
                  </a:lnTo>
                  <a:lnTo>
                    <a:pt x="1154" y="2047"/>
                  </a:lnTo>
                  <a:lnTo>
                    <a:pt x="1154" y="2048"/>
                  </a:lnTo>
                  <a:lnTo>
                    <a:pt x="1155" y="2048"/>
                  </a:lnTo>
                  <a:lnTo>
                    <a:pt x="1158" y="2050"/>
                  </a:lnTo>
                  <a:lnTo>
                    <a:pt x="1158" y="2048"/>
                  </a:lnTo>
                  <a:lnTo>
                    <a:pt x="1160" y="2048"/>
                  </a:lnTo>
                  <a:lnTo>
                    <a:pt x="1160" y="2047"/>
                  </a:lnTo>
                  <a:lnTo>
                    <a:pt x="1160" y="2047"/>
                  </a:lnTo>
                  <a:lnTo>
                    <a:pt x="1160" y="2047"/>
                  </a:lnTo>
                  <a:lnTo>
                    <a:pt x="1161" y="2048"/>
                  </a:lnTo>
                  <a:lnTo>
                    <a:pt x="1163" y="2048"/>
                  </a:lnTo>
                  <a:lnTo>
                    <a:pt x="1165" y="2048"/>
                  </a:lnTo>
                  <a:lnTo>
                    <a:pt x="1165" y="2048"/>
                  </a:lnTo>
                  <a:lnTo>
                    <a:pt x="1166" y="2047"/>
                  </a:lnTo>
                  <a:lnTo>
                    <a:pt x="1169" y="2045"/>
                  </a:lnTo>
                  <a:lnTo>
                    <a:pt x="1171" y="2044"/>
                  </a:lnTo>
                  <a:lnTo>
                    <a:pt x="1171" y="2044"/>
                  </a:lnTo>
                  <a:lnTo>
                    <a:pt x="1172" y="2044"/>
                  </a:lnTo>
                  <a:lnTo>
                    <a:pt x="1172" y="2044"/>
                  </a:lnTo>
                  <a:lnTo>
                    <a:pt x="1172" y="2045"/>
                  </a:lnTo>
                  <a:lnTo>
                    <a:pt x="1172" y="2047"/>
                  </a:lnTo>
                  <a:lnTo>
                    <a:pt x="1174" y="2048"/>
                  </a:lnTo>
                  <a:lnTo>
                    <a:pt x="1174" y="2048"/>
                  </a:lnTo>
                  <a:lnTo>
                    <a:pt x="1174" y="2050"/>
                  </a:lnTo>
                  <a:lnTo>
                    <a:pt x="1172" y="2051"/>
                  </a:lnTo>
                  <a:lnTo>
                    <a:pt x="1172" y="2051"/>
                  </a:lnTo>
                  <a:lnTo>
                    <a:pt x="1172" y="2053"/>
                  </a:lnTo>
                  <a:lnTo>
                    <a:pt x="1172" y="2053"/>
                  </a:lnTo>
                  <a:lnTo>
                    <a:pt x="1174" y="2051"/>
                  </a:lnTo>
                  <a:lnTo>
                    <a:pt x="1174" y="2050"/>
                  </a:lnTo>
                  <a:lnTo>
                    <a:pt x="1174" y="2050"/>
                  </a:lnTo>
                  <a:lnTo>
                    <a:pt x="1174" y="2048"/>
                  </a:lnTo>
                  <a:lnTo>
                    <a:pt x="1174" y="2048"/>
                  </a:lnTo>
                  <a:lnTo>
                    <a:pt x="1174" y="2045"/>
                  </a:lnTo>
                  <a:lnTo>
                    <a:pt x="1172" y="2045"/>
                  </a:lnTo>
                  <a:lnTo>
                    <a:pt x="1172" y="2044"/>
                  </a:lnTo>
                  <a:lnTo>
                    <a:pt x="1174" y="2042"/>
                  </a:lnTo>
                  <a:lnTo>
                    <a:pt x="1174" y="2042"/>
                  </a:lnTo>
                  <a:lnTo>
                    <a:pt x="1175" y="2041"/>
                  </a:lnTo>
                  <a:lnTo>
                    <a:pt x="1174" y="2039"/>
                  </a:lnTo>
                  <a:lnTo>
                    <a:pt x="1171" y="2036"/>
                  </a:lnTo>
                  <a:lnTo>
                    <a:pt x="1166" y="2033"/>
                  </a:lnTo>
                  <a:lnTo>
                    <a:pt x="1166" y="2035"/>
                  </a:lnTo>
                  <a:lnTo>
                    <a:pt x="1166" y="2035"/>
                  </a:lnTo>
                  <a:lnTo>
                    <a:pt x="1166" y="2035"/>
                  </a:lnTo>
                  <a:lnTo>
                    <a:pt x="1166" y="2035"/>
                  </a:lnTo>
                  <a:lnTo>
                    <a:pt x="1171" y="2038"/>
                  </a:lnTo>
                  <a:lnTo>
                    <a:pt x="1172" y="2038"/>
                  </a:lnTo>
                  <a:lnTo>
                    <a:pt x="1172" y="2039"/>
                  </a:lnTo>
                  <a:lnTo>
                    <a:pt x="1174" y="2039"/>
                  </a:lnTo>
                  <a:lnTo>
                    <a:pt x="1174" y="2041"/>
                  </a:lnTo>
                  <a:lnTo>
                    <a:pt x="1169" y="2042"/>
                  </a:lnTo>
                  <a:lnTo>
                    <a:pt x="1166" y="2045"/>
                  </a:lnTo>
                  <a:lnTo>
                    <a:pt x="1163" y="2047"/>
                  </a:lnTo>
                  <a:lnTo>
                    <a:pt x="1161" y="2045"/>
                  </a:lnTo>
                  <a:lnTo>
                    <a:pt x="1161" y="2044"/>
                  </a:lnTo>
                  <a:lnTo>
                    <a:pt x="1160" y="2042"/>
                  </a:lnTo>
                  <a:lnTo>
                    <a:pt x="1158" y="2041"/>
                  </a:lnTo>
                  <a:lnTo>
                    <a:pt x="1158" y="2041"/>
                  </a:lnTo>
                  <a:lnTo>
                    <a:pt x="1157" y="2041"/>
                  </a:lnTo>
                  <a:lnTo>
                    <a:pt x="1157" y="2039"/>
                  </a:lnTo>
                  <a:lnTo>
                    <a:pt x="1157" y="2041"/>
                  </a:lnTo>
                  <a:lnTo>
                    <a:pt x="1154" y="2039"/>
                  </a:lnTo>
                  <a:lnTo>
                    <a:pt x="1154" y="2038"/>
                  </a:lnTo>
                  <a:lnTo>
                    <a:pt x="1155" y="2036"/>
                  </a:lnTo>
                  <a:lnTo>
                    <a:pt x="1157" y="2038"/>
                  </a:lnTo>
                  <a:lnTo>
                    <a:pt x="1157" y="2032"/>
                  </a:lnTo>
                  <a:lnTo>
                    <a:pt x="1157" y="2030"/>
                  </a:lnTo>
                  <a:lnTo>
                    <a:pt x="1154" y="2029"/>
                  </a:lnTo>
                  <a:lnTo>
                    <a:pt x="1154" y="2029"/>
                  </a:lnTo>
                  <a:lnTo>
                    <a:pt x="1152" y="2029"/>
                  </a:lnTo>
                  <a:lnTo>
                    <a:pt x="1151" y="2029"/>
                  </a:lnTo>
                  <a:lnTo>
                    <a:pt x="1149" y="2029"/>
                  </a:lnTo>
                  <a:lnTo>
                    <a:pt x="1149" y="2027"/>
                  </a:lnTo>
                  <a:lnTo>
                    <a:pt x="1148" y="2027"/>
                  </a:lnTo>
                  <a:lnTo>
                    <a:pt x="1146" y="2026"/>
                  </a:lnTo>
                  <a:lnTo>
                    <a:pt x="1143" y="2023"/>
                  </a:lnTo>
                  <a:lnTo>
                    <a:pt x="1143" y="2021"/>
                  </a:lnTo>
                  <a:lnTo>
                    <a:pt x="1142" y="2020"/>
                  </a:lnTo>
                  <a:lnTo>
                    <a:pt x="1146" y="2020"/>
                  </a:lnTo>
                  <a:lnTo>
                    <a:pt x="1148" y="2018"/>
                  </a:lnTo>
                  <a:lnTo>
                    <a:pt x="1148" y="2018"/>
                  </a:lnTo>
                  <a:lnTo>
                    <a:pt x="1148" y="2017"/>
                  </a:lnTo>
                  <a:lnTo>
                    <a:pt x="1146" y="2015"/>
                  </a:lnTo>
                  <a:lnTo>
                    <a:pt x="1146" y="2013"/>
                  </a:lnTo>
                  <a:lnTo>
                    <a:pt x="1148" y="2013"/>
                  </a:lnTo>
                  <a:lnTo>
                    <a:pt x="1149" y="2013"/>
                  </a:lnTo>
                  <a:lnTo>
                    <a:pt x="1151" y="2015"/>
                  </a:lnTo>
                  <a:lnTo>
                    <a:pt x="1152" y="2017"/>
                  </a:lnTo>
                  <a:lnTo>
                    <a:pt x="1154" y="2021"/>
                  </a:lnTo>
                  <a:lnTo>
                    <a:pt x="1154" y="2021"/>
                  </a:lnTo>
                  <a:lnTo>
                    <a:pt x="1154" y="2021"/>
                  </a:lnTo>
                  <a:lnTo>
                    <a:pt x="1158" y="2024"/>
                  </a:lnTo>
                  <a:lnTo>
                    <a:pt x="1158" y="2024"/>
                  </a:lnTo>
                  <a:lnTo>
                    <a:pt x="1158" y="2023"/>
                  </a:lnTo>
                  <a:lnTo>
                    <a:pt x="1158" y="2020"/>
                  </a:lnTo>
                  <a:lnTo>
                    <a:pt x="1160" y="2018"/>
                  </a:lnTo>
                  <a:lnTo>
                    <a:pt x="1160" y="2018"/>
                  </a:lnTo>
                  <a:lnTo>
                    <a:pt x="1160" y="2018"/>
                  </a:lnTo>
                  <a:lnTo>
                    <a:pt x="1160" y="2017"/>
                  </a:lnTo>
                  <a:lnTo>
                    <a:pt x="1160" y="2015"/>
                  </a:lnTo>
                  <a:lnTo>
                    <a:pt x="1160" y="2015"/>
                  </a:lnTo>
                  <a:lnTo>
                    <a:pt x="1158" y="2017"/>
                  </a:lnTo>
                  <a:lnTo>
                    <a:pt x="1157" y="2021"/>
                  </a:lnTo>
                  <a:lnTo>
                    <a:pt x="1155" y="2021"/>
                  </a:lnTo>
                  <a:lnTo>
                    <a:pt x="1155" y="2020"/>
                  </a:lnTo>
                  <a:lnTo>
                    <a:pt x="1154" y="2018"/>
                  </a:lnTo>
                  <a:lnTo>
                    <a:pt x="1154" y="2018"/>
                  </a:lnTo>
                  <a:lnTo>
                    <a:pt x="1154" y="2015"/>
                  </a:lnTo>
                  <a:lnTo>
                    <a:pt x="1157" y="2015"/>
                  </a:lnTo>
                  <a:lnTo>
                    <a:pt x="1155" y="2015"/>
                  </a:lnTo>
                  <a:lnTo>
                    <a:pt x="1152" y="2013"/>
                  </a:lnTo>
                  <a:lnTo>
                    <a:pt x="1151" y="2013"/>
                  </a:lnTo>
                  <a:lnTo>
                    <a:pt x="1151" y="2012"/>
                  </a:lnTo>
                  <a:lnTo>
                    <a:pt x="1149" y="2010"/>
                  </a:lnTo>
                  <a:lnTo>
                    <a:pt x="1148" y="2009"/>
                  </a:lnTo>
                  <a:lnTo>
                    <a:pt x="1151" y="2007"/>
                  </a:lnTo>
                  <a:lnTo>
                    <a:pt x="1152" y="2006"/>
                  </a:lnTo>
                  <a:lnTo>
                    <a:pt x="1155" y="2006"/>
                  </a:lnTo>
                  <a:lnTo>
                    <a:pt x="1157" y="2006"/>
                  </a:lnTo>
                  <a:lnTo>
                    <a:pt x="1155" y="2004"/>
                  </a:lnTo>
                  <a:lnTo>
                    <a:pt x="1155" y="2004"/>
                  </a:lnTo>
                  <a:lnTo>
                    <a:pt x="1154" y="2004"/>
                  </a:lnTo>
                  <a:lnTo>
                    <a:pt x="1152" y="2001"/>
                  </a:lnTo>
                  <a:lnTo>
                    <a:pt x="1152" y="2000"/>
                  </a:lnTo>
                  <a:lnTo>
                    <a:pt x="1152" y="1998"/>
                  </a:lnTo>
                  <a:lnTo>
                    <a:pt x="1152" y="1998"/>
                  </a:lnTo>
                  <a:lnTo>
                    <a:pt x="1154" y="1997"/>
                  </a:lnTo>
                  <a:lnTo>
                    <a:pt x="1157" y="1998"/>
                  </a:lnTo>
                  <a:lnTo>
                    <a:pt x="1157" y="1998"/>
                  </a:lnTo>
                  <a:lnTo>
                    <a:pt x="1158" y="1998"/>
                  </a:lnTo>
                  <a:lnTo>
                    <a:pt x="1157" y="1997"/>
                  </a:lnTo>
                  <a:lnTo>
                    <a:pt x="1155" y="1997"/>
                  </a:lnTo>
                  <a:lnTo>
                    <a:pt x="1155" y="1995"/>
                  </a:lnTo>
                  <a:lnTo>
                    <a:pt x="1155" y="1994"/>
                  </a:lnTo>
                  <a:lnTo>
                    <a:pt x="1155" y="1992"/>
                  </a:lnTo>
                  <a:lnTo>
                    <a:pt x="1155" y="1992"/>
                  </a:lnTo>
                  <a:lnTo>
                    <a:pt x="1155" y="1989"/>
                  </a:lnTo>
                  <a:lnTo>
                    <a:pt x="1155" y="1989"/>
                  </a:lnTo>
                  <a:lnTo>
                    <a:pt x="1155" y="1988"/>
                  </a:lnTo>
                  <a:lnTo>
                    <a:pt x="1157" y="1988"/>
                  </a:lnTo>
                  <a:lnTo>
                    <a:pt x="1157" y="1988"/>
                  </a:lnTo>
                  <a:lnTo>
                    <a:pt x="1155" y="1988"/>
                  </a:lnTo>
                  <a:lnTo>
                    <a:pt x="1155" y="1989"/>
                  </a:lnTo>
                  <a:lnTo>
                    <a:pt x="1155" y="1991"/>
                  </a:lnTo>
                  <a:lnTo>
                    <a:pt x="1154" y="1992"/>
                  </a:lnTo>
                  <a:lnTo>
                    <a:pt x="1154" y="1992"/>
                  </a:lnTo>
                  <a:lnTo>
                    <a:pt x="1154" y="1995"/>
                  </a:lnTo>
                  <a:lnTo>
                    <a:pt x="1154" y="1997"/>
                  </a:lnTo>
                  <a:lnTo>
                    <a:pt x="1152" y="1995"/>
                  </a:lnTo>
                  <a:lnTo>
                    <a:pt x="1152" y="1995"/>
                  </a:lnTo>
                  <a:lnTo>
                    <a:pt x="1151" y="1994"/>
                  </a:lnTo>
                  <a:lnTo>
                    <a:pt x="1151" y="1994"/>
                  </a:lnTo>
                  <a:lnTo>
                    <a:pt x="1151" y="1988"/>
                  </a:lnTo>
                  <a:lnTo>
                    <a:pt x="1151" y="1983"/>
                  </a:lnTo>
                  <a:lnTo>
                    <a:pt x="1152" y="1980"/>
                  </a:lnTo>
                  <a:lnTo>
                    <a:pt x="1152" y="1978"/>
                  </a:lnTo>
                  <a:lnTo>
                    <a:pt x="1154" y="1977"/>
                  </a:lnTo>
                  <a:lnTo>
                    <a:pt x="1154" y="1977"/>
                  </a:lnTo>
                  <a:lnTo>
                    <a:pt x="1155" y="1977"/>
                  </a:lnTo>
                  <a:lnTo>
                    <a:pt x="1155" y="1977"/>
                  </a:lnTo>
                  <a:lnTo>
                    <a:pt x="1154" y="1977"/>
                  </a:lnTo>
                  <a:lnTo>
                    <a:pt x="1152" y="1977"/>
                  </a:lnTo>
                  <a:lnTo>
                    <a:pt x="1152" y="1977"/>
                  </a:lnTo>
                  <a:lnTo>
                    <a:pt x="1149" y="1977"/>
                  </a:lnTo>
                  <a:lnTo>
                    <a:pt x="1149" y="1975"/>
                  </a:lnTo>
                  <a:lnTo>
                    <a:pt x="1149" y="1974"/>
                  </a:lnTo>
                  <a:lnTo>
                    <a:pt x="1149" y="1971"/>
                  </a:lnTo>
                  <a:lnTo>
                    <a:pt x="1149" y="1968"/>
                  </a:lnTo>
                  <a:lnTo>
                    <a:pt x="1151" y="1968"/>
                  </a:lnTo>
                  <a:lnTo>
                    <a:pt x="1152" y="1969"/>
                  </a:lnTo>
                  <a:lnTo>
                    <a:pt x="1158" y="1969"/>
                  </a:lnTo>
                  <a:lnTo>
                    <a:pt x="1161" y="1972"/>
                  </a:lnTo>
                  <a:lnTo>
                    <a:pt x="1163" y="1971"/>
                  </a:lnTo>
                  <a:lnTo>
                    <a:pt x="1163" y="1971"/>
                  </a:lnTo>
                  <a:lnTo>
                    <a:pt x="1161" y="1971"/>
                  </a:lnTo>
                  <a:lnTo>
                    <a:pt x="1161" y="1969"/>
                  </a:lnTo>
                  <a:lnTo>
                    <a:pt x="1160" y="1968"/>
                  </a:lnTo>
                  <a:lnTo>
                    <a:pt x="1160" y="1968"/>
                  </a:lnTo>
                  <a:lnTo>
                    <a:pt x="1160" y="1966"/>
                  </a:lnTo>
                  <a:lnTo>
                    <a:pt x="1160" y="1962"/>
                  </a:lnTo>
                  <a:lnTo>
                    <a:pt x="1158" y="1962"/>
                  </a:lnTo>
                  <a:lnTo>
                    <a:pt x="1158" y="1963"/>
                  </a:lnTo>
                  <a:lnTo>
                    <a:pt x="1158" y="1966"/>
                  </a:lnTo>
                  <a:lnTo>
                    <a:pt x="1157" y="1966"/>
                  </a:lnTo>
                  <a:lnTo>
                    <a:pt x="1155" y="1968"/>
                  </a:lnTo>
                  <a:lnTo>
                    <a:pt x="1152" y="1968"/>
                  </a:lnTo>
                  <a:lnTo>
                    <a:pt x="1151" y="1968"/>
                  </a:lnTo>
                  <a:lnTo>
                    <a:pt x="1151" y="1966"/>
                  </a:lnTo>
                  <a:lnTo>
                    <a:pt x="1151" y="1965"/>
                  </a:lnTo>
                  <a:lnTo>
                    <a:pt x="1151" y="1965"/>
                  </a:lnTo>
                  <a:lnTo>
                    <a:pt x="1149" y="1965"/>
                  </a:lnTo>
                  <a:lnTo>
                    <a:pt x="1148" y="1963"/>
                  </a:lnTo>
                  <a:lnTo>
                    <a:pt x="1148" y="1963"/>
                  </a:lnTo>
                  <a:lnTo>
                    <a:pt x="1149" y="1962"/>
                  </a:lnTo>
                  <a:lnTo>
                    <a:pt x="1149" y="1960"/>
                  </a:lnTo>
                  <a:lnTo>
                    <a:pt x="1151" y="1960"/>
                  </a:lnTo>
                  <a:lnTo>
                    <a:pt x="1151" y="1962"/>
                  </a:lnTo>
                  <a:lnTo>
                    <a:pt x="1152" y="1962"/>
                  </a:lnTo>
                  <a:lnTo>
                    <a:pt x="1152" y="1962"/>
                  </a:lnTo>
                  <a:lnTo>
                    <a:pt x="1154" y="1962"/>
                  </a:lnTo>
                  <a:lnTo>
                    <a:pt x="1154" y="1960"/>
                  </a:lnTo>
                  <a:lnTo>
                    <a:pt x="1154" y="1960"/>
                  </a:lnTo>
                  <a:lnTo>
                    <a:pt x="1152" y="1960"/>
                  </a:lnTo>
                  <a:lnTo>
                    <a:pt x="1152" y="1960"/>
                  </a:lnTo>
                  <a:lnTo>
                    <a:pt x="1149" y="1957"/>
                  </a:lnTo>
                  <a:lnTo>
                    <a:pt x="1151" y="1956"/>
                  </a:lnTo>
                  <a:lnTo>
                    <a:pt x="1154" y="1954"/>
                  </a:lnTo>
                  <a:lnTo>
                    <a:pt x="1154" y="1954"/>
                  </a:lnTo>
                  <a:lnTo>
                    <a:pt x="1154" y="1951"/>
                  </a:lnTo>
                  <a:lnTo>
                    <a:pt x="1154" y="1950"/>
                  </a:lnTo>
                  <a:lnTo>
                    <a:pt x="1154" y="1948"/>
                  </a:lnTo>
                  <a:lnTo>
                    <a:pt x="1152" y="1947"/>
                  </a:lnTo>
                  <a:lnTo>
                    <a:pt x="1151" y="1947"/>
                  </a:lnTo>
                  <a:lnTo>
                    <a:pt x="1149" y="1947"/>
                  </a:lnTo>
                  <a:lnTo>
                    <a:pt x="1149" y="1947"/>
                  </a:lnTo>
                  <a:lnTo>
                    <a:pt x="1151" y="1948"/>
                  </a:lnTo>
                  <a:lnTo>
                    <a:pt x="1149" y="1948"/>
                  </a:lnTo>
                  <a:lnTo>
                    <a:pt x="1149" y="1948"/>
                  </a:lnTo>
                  <a:lnTo>
                    <a:pt x="1148" y="1948"/>
                  </a:lnTo>
                  <a:lnTo>
                    <a:pt x="1146" y="1947"/>
                  </a:lnTo>
                  <a:lnTo>
                    <a:pt x="1143" y="1945"/>
                  </a:lnTo>
                  <a:lnTo>
                    <a:pt x="1143" y="1945"/>
                  </a:lnTo>
                  <a:lnTo>
                    <a:pt x="1143" y="1944"/>
                  </a:lnTo>
                  <a:lnTo>
                    <a:pt x="1143" y="1942"/>
                  </a:lnTo>
                  <a:lnTo>
                    <a:pt x="1143" y="1942"/>
                  </a:lnTo>
                  <a:lnTo>
                    <a:pt x="1142" y="1944"/>
                  </a:lnTo>
                  <a:lnTo>
                    <a:pt x="1140" y="1944"/>
                  </a:lnTo>
                  <a:lnTo>
                    <a:pt x="1137" y="1944"/>
                  </a:lnTo>
                  <a:lnTo>
                    <a:pt x="1137" y="1945"/>
                  </a:lnTo>
                  <a:lnTo>
                    <a:pt x="1137" y="1945"/>
                  </a:lnTo>
                  <a:lnTo>
                    <a:pt x="1137" y="1945"/>
                  </a:lnTo>
                  <a:lnTo>
                    <a:pt x="1139" y="1945"/>
                  </a:lnTo>
                  <a:lnTo>
                    <a:pt x="1139" y="1948"/>
                  </a:lnTo>
                  <a:lnTo>
                    <a:pt x="1139" y="1948"/>
                  </a:lnTo>
                  <a:lnTo>
                    <a:pt x="1139" y="1950"/>
                  </a:lnTo>
                  <a:lnTo>
                    <a:pt x="1137" y="1950"/>
                  </a:lnTo>
                  <a:lnTo>
                    <a:pt x="1136" y="1948"/>
                  </a:lnTo>
                  <a:lnTo>
                    <a:pt x="1136" y="1947"/>
                  </a:lnTo>
                  <a:lnTo>
                    <a:pt x="1136" y="1945"/>
                  </a:lnTo>
                  <a:lnTo>
                    <a:pt x="1136" y="1944"/>
                  </a:lnTo>
                  <a:lnTo>
                    <a:pt x="1139" y="1940"/>
                  </a:lnTo>
                  <a:lnTo>
                    <a:pt x="1139" y="1940"/>
                  </a:lnTo>
                  <a:lnTo>
                    <a:pt x="1140" y="1939"/>
                  </a:lnTo>
                  <a:lnTo>
                    <a:pt x="1143" y="1936"/>
                  </a:lnTo>
                  <a:lnTo>
                    <a:pt x="1145" y="1934"/>
                  </a:lnTo>
                  <a:lnTo>
                    <a:pt x="1143" y="1934"/>
                  </a:lnTo>
                  <a:lnTo>
                    <a:pt x="1143" y="1933"/>
                  </a:lnTo>
                  <a:lnTo>
                    <a:pt x="1143" y="1930"/>
                  </a:lnTo>
                  <a:lnTo>
                    <a:pt x="1146" y="1930"/>
                  </a:lnTo>
                  <a:lnTo>
                    <a:pt x="1148" y="1930"/>
                  </a:lnTo>
                  <a:lnTo>
                    <a:pt x="1151" y="1930"/>
                  </a:lnTo>
                  <a:lnTo>
                    <a:pt x="1151" y="1928"/>
                  </a:lnTo>
                  <a:lnTo>
                    <a:pt x="1152" y="1928"/>
                  </a:lnTo>
                  <a:lnTo>
                    <a:pt x="1154" y="1928"/>
                  </a:lnTo>
                  <a:lnTo>
                    <a:pt x="1155" y="1927"/>
                  </a:lnTo>
                  <a:lnTo>
                    <a:pt x="1155" y="1927"/>
                  </a:lnTo>
                  <a:lnTo>
                    <a:pt x="1155" y="1927"/>
                  </a:lnTo>
                  <a:lnTo>
                    <a:pt x="1155" y="1925"/>
                  </a:lnTo>
                  <a:lnTo>
                    <a:pt x="1154" y="1924"/>
                  </a:lnTo>
                  <a:lnTo>
                    <a:pt x="1155" y="1922"/>
                  </a:lnTo>
                  <a:lnTo>
                    <a:pt x="1155" y="1922"/>
                  </a:lnTo>
                  <a:lnTo>
                    <a:pt x="1157" y="1922"/>
                  </a:lnTo>
                  <a:lnTo>
                    <a:pt x="1157" y="1922"/>
                  </a:lnTo>
                  <a:lnTo>
                    <a:pt x="1158" y="1922"/>
                  </a:lnTo>
                  <a:lnTo>
                    <a:pt x="1158" y="1924"/>
                  </a:lnTo>
                  <a:lnTo>
                    <a:pt x="1157" y="1925"/>
                  </a:lnTo>
                  <a:lnTo>
                    <a:pt x="1157" y="1930"/>
                  </a:lnTo>
                  <a:lnTo>
                    <a:pt x="1155" y="1930"/>
                  </a:lnTo>
                  <a:lnTo>
                    <a:pt x="1155" y="1931"/>
                  </a:lnTo>
                  <a:lnTo>
                    <a:pt x="1155" y="1933"/>
                  </a:lnTo>
                  <a:lnTo>
                    <a:pt x="1155" y="1934"/>
                  </a:lnTo>
                  <a:lnTo>
                    <a:pt x="1151" y="1936"/>
                  </a:lnTo>
                  <a:lnTo>
                    <a:pt x="1151" y="1936"/>
                  </a:lnTo>
                  <a:lnTo>
                    <a:pt x="1151" y="1937"/>
                  </a:lnTo>
                  <a:lnTo>
                    <a:pt x="1154" y="1936"/>
                  </a:lnTo>
                  <a:lnTo>
                    <a:pt x="1155" y="1936"/>
                  </a:lnTo>
                  <a:lnTo>
                    <a:pt x="1157" y="1934"/>
                  </a:lnTo>
                  <a:lnTo>
                    <a:pt x="1157" y="1933"/>
                  </a:lnTo>
                  <a:lnTo>
                    <a:pt x="1157" y="1930"/>
                  </a:lnTo>
                  <a:lnTo>
                    <a:pt x="1158" y="1930"/>
                  </a:lnTo>
                  <a:lnTo>
                    <a:pt x="1158" y="1928"/>
                  </a:lnTo>
                  <a:lnTo>
                    <a:pt x="1160" y="1930"/>
                  </a:lnTo>
                  <a:lnTo>
                    <a:pt x="1160" y="1931"/>
                  </a:lnTo>
                  <a:lnTo>
                    <a:pt x="1160" y="1933"/>
                  </a:lnTo>
                  <a:lnTo>
                    <a:pt x="1158" y="1939"/>
                  </a:lnTo>
                  <a:lnTo>
                    <a:pt x="1157" y="1940"/>
                  </a:lnTo>
                  <a:lnTo>
                    <a:pt x="1157" y="1942"/>
                  </a:lnTo>
                  <a:lnTo>
                    <a:pt x="1157" y="1942"/>
                  </a:lnTo>
                  <a:lnTo>
                    <a:pt x="1158" y="1942"/>
                  </a:lnTo>
                  <a:lnTo>
                    <a:pt x="1158" y="1940"/>
                  </a:lnTo>
                  <a:lnTo>
                    <a:pt x="1160" y="1940"/>
                  </a:lnTo>
                  <a:lnTo>
                    <a:pt x="1160" y="1937"/>
                  </a:lnTo>
                  <a:lnTo>
                    <a:pt x="1160" y="1936"/>
                  </a:lnTo>
                  <a:lnTo>
                    <a:pt x="1160" y="1934"/>
                  </a:lnTo>
                  <a:lnTo>
                    <a:pt x="1160" y="1931"/>
                  </a:lnTo>
                  <a:lnTo>
                    <a:pt x="1161" y="1930"/>
                  </a:lnTo>
                  <a:lnTo>
                    <a:pt x="1161" y="1928"/>
                  </a:lnTo>
                  <a:lnTo>
                    <a:pt x="1160" y="1928"/>
                  </a:lnTo>
                  <a:lnTo>
                    <a:pt x="1158" y="1927"/>
                  </a:lnTo>
                  <a:lnTo>
                    <a:pt x="1158" y="1925"/>
                  </a:lnTo>
                  <a:lnTo>
                    <a:pt x="1158" y="1924"/>
                  </a:lnTo>
                  <a:lnTo>
                    <a:pt x="1161" y="1924"/>
                  </a:lnTo>
                  <a:lnTo>
                    <a:pt x="1163" y="1922"/>
                  </a:lnTo>
                  <a:lnTo>
                    <a:pt x="1165" y="1921"/>
                  </a:lnTo>
                  <a:lnTo>
                    <a:pt x="1166" y="1921"/>
                  </a:lnTo>
                  <a:lnTo>
                    <a:pt x="1169" y="1922"/>
                  </a:lnTo>
                  <a:lnTo>
                    <a:pt x="1169" y="1922"/>
                  </a:lnTo>
                  <a:lnTo>
                    <a:pt x="1169" y="1922"/>
                  </a:lnTo>
                  <a:lnTo>
                    <a:pt x="1169" y="1922"/>
                  </a:lnTo>
                  <a:lnTo>
                    <a:pt x="1168" y="1921"/>
                  </a:lnTo>
                  <a:lnTo>
                    <a:pt x="1166" y="1919"/>
                  </a:lnTo>
                  <a:lnTo>
                    <a:pt x="1163" y="1919"/>
                  </a:lnTo>
                  <a:lnTo>
                    <a:pt x="1163" y="1916"/>
                  </a:lnTo>
                  <a:lnTo>
                    <a:pt x="1163" y="1915"/>
                  </a:lnTo>
                  <a:lnTo>
                    <a:pt x="1165" y="1915"/>
                  </a:lnTo>
                  <a:lnTo>
                    <a:pt x="1168" y="1913"/>
                  </a:lnTo>
                  <a:lnTo>
                    <a:pt x="1172" y="1910"/>
                  </a:lnTo>
                  <a:lnTo>
                    <a:pt x="1172" y="1907"/>
                  </a:lnTo>
                  <a:lnTo>
                    <a:pt x="1172" y="1906"/>
                  </a:lnTo>
                  <a:lnTo>
                    <a:pt x="1171" y="1904"/>
                  </a:lnTo>
                  <a:lnTo>
                    <a:pt x="1168" y="1902"/>
                  </a:lnTo>
                  <a:lnTo>
                    <a:pt x="1166" y="1901"/>
                  </a:lnTo>
                  <a:lnTo>
                    <a:pt x="1165" y="1901"/>
                  </a:lnTo>
                  <a:lnTo>
                    <a:pt x="1165" y="1899"/>
                  </a:lnTo>
                  <a:lnTo>
                    <a:pt x="1166" y="1896"/>
                  </a:lnTo>
                  <a:lnTo>
                    <a:pt x="1168" y="1895"/>
                  </a:lnTo>
                  <a:lnTo>
                    <a:pt x="1168" y="1892"/>
                  </a:lnTo>
                  <a:lnTo>
                    <a:pt x="1168" y="1889"/>
                  </a:lnTo>
                  <a:lnTo>
                    <a:pt x="1168" y="1886"/>
                  </a:lnTo>
                  <a:lnTo>
                    <a:pt x="1169" y="1884"/>
                  </a:lnTo>
                  <a:lnTo>
                    <a:pt x="1169" y="1883"/>
                  </a:lnTo>
                  <a:lnTo>
                    <a:pt x="1169" y="1881"/>
                  </a:lnTo>
                  <a:lnTo>
                    <a:pt x="1171" y="1881"/>
                  </a:lnTo>
                  <a:lnTo>
                    <a:pt x="1171" y="1881"/>
                  </a:lnTo>
                  <a:lnTo>
                    <a:pt x="1171" y="1880"/>
                  </a:lnTo>
                  <a:lnTo>
                    <a:pt x="1171" y="1878"/>
                  </a:lnTo>
                  <a:lnTo>
                    <a:pt x="1171" y="1875"/>
                  </a:lnTo>
                  <a:lnTo>
                    <a:pt x="1171" y="1872"/>
                  </a:lnTo>
                  <a:lnTo>
                    <a:pt x="1172" y="1872"/>
                  </a:lnTo>
                  <a:lnTo>
                    <a:pt x="1172" y="1872"/>
                  </a:lnTo>
                  <a:lnTo>
                    <a:pt x="1172" y="1871"/>
                  </a:lnTo>
                  <a:lnTo>
                    <a:pt x="1171" y="1869"/>
                  </a:lnTo>
                  <a:lnTo>
                    <a:pt x="1171" y="1869"/>
                  </a:lnTo>
                  <a:lnTo>
                    <a:pt x="1172" y="1867"/>
                  </a:lnTo>
                  <a:lnTo>
                    <a:pt x="1172" y="1867"/>
                  </a:lnTo>
                  <a:lnTo>
                    <a:pt x="1174" y="1867"/>
                  </a:lnTo>
                  <a:lnTo>
                    <a:pt x="1175" y="1871"/>
                  </a:lnTo>
                  <a:lnTo>
                    <a:pt x="1175" y="1871"/>
                  </a:lnTo>
                  <a:lnTo>
                    <a:pt x="1175" y="1867"/>
                  </a:lnTo>
                  <a:lnTo>
                    <a:pt x="1174" y="1864"/>
                  </a:lnTo>
                  <a:lnTo>
                    <a:pt x="1172" y="1864"/>
                  </a:lnTo>
                  <a:lnTo>
                    <a:pt x="1172" y="1864"/>
                  </a:lnTo>
                  <a:lnTo>
                    <a:pt x="1171" y="1863"/>
                  </a:lnTo>
                  <a:lnTo>
                    <a:pt x="1171" y="1863"/>
                  </a:lnTo>
                  <a:lnTo>
                    <a:pt x="1171" y="1861"/>
                  </a:lnTo>
                  <a:lnTo>
                    <a:pt x="1171" y="1861"/>
                  </a:lnTo>
                  <a:lnTo>
                    <a:pt x="1172" y="1860"/>
                  </a:lnTo>
                  <a:lnTo>
                    <a:pt x="1175" y="1860"/>
                  </a:lnTo>
                  <a:lnTo>
                    <a:pt x="1177" y="1858"/>
                  </a:lnTo>
                  <a:lnTo>
                    <a:pt x="1177" y="1855"/>
                  </a:lnTo>
                  <a:lnTo>
                    <a:pt x="1177" y="1855"/>
                  </a:lnTo>
                  <a:lnTo>
                    <a:pt x="1175" y="1858"/>
                  </a:lnTo>
                  <a:lnTo>
                    <a:pt x="1174" y="1858"/>
                  </a:lnTo>
                  <a:lnTo>
                    <a:pt x="1174" y="1858"/>
                  </a:lnTo>
                  <a:lnTo>
                    <a:pt x="1172" y="1858"/>
                  </a:lnTo>
                  <a:lnTo>
                    <a:pt x="1171" y="1857"/>
                  </a:lnTo>
                  <a:lnTo>
                    <a:pt x="1169" y="1855"/>
                  </a:lnTo>
                  <a:lnTo>
                    <a:pt x="1169" y="1855"/>
                  </a:lnTo>
                  <a:lnTo>
                    <a:pt x="1168" y="1857"/>
                  </a:lnTo>
                  <a:lnTo>
                    <a:pt x="1166" y="1860"/>
                  </a:lnTo>
                  <a:lnTo>
                    <a:pt x="1165" y="1860"/>
                  </a:lnTo>
                  <a:lnTo>
                    <a:pt x="1161" y="1861"/>
                  </a:lnTo>
                  <a:lnTo>
                    <a:pt x="1160" y="1860"/>
                  </a:lnTo>
                  <a:lnTo>
                    <a:pt x="1158" y="1860"/>
                  </a:lnTo>
                  <a:lnTo>
                    <a:pt x="1160" y="1858"/>
                  </a:lnTo>
                  <a:lnTo>
                    <a:pt x="1160" y="1858"/>
                  </a:lnTo>
                  <a:lnTo>
                    <a:pt x="1160" y="1858"/>
                  </a:lnTo>
                  <a:lnTo>
                    <a:pt x="1160" y="1857"/>
                  </a:lnTo>
                  <a:lnTo>
                    <a:pt x="1160" y="1857"/>
                  </a:lnTo>
                  <a:lnTo>
                    <a:pt x="1158" y="1855"/>
                  </a:lnTo>
                  <a:lnTo>
                    <a:pt x="1157" y="1855"/>
                  </a:lnTo>
                  <a:lnTo>
                    <a:pt x="1157" y="1852"/>
                  </a:lnTo>
                  <a:lnTo>
                    <a:pt x="1157" y="1849"/>
                  </a:lnTo>
                  <a:lnTo>
                    <a:pt x="1155" y="1848"/>
                  </a:lnTo>
                  <a:lnTo>
                    <a:pt x="1157" y="1846"/>
                  </a:lnTo>
                  <a:lnTo>
                    <a:pt x="1158" y="1839"/>
                  </a:lnTo>
                  <a:lnTo>
                    <a:pt x="1158" y="1836"/>
                  </a:lnTo>
                  <a:lnTo>
                    <a:pt x="1160" y="1833"/>
                  </a:lnTo>
                  <a:lnTo>
                    <a:pt x="1160" y="1831"/>
                  </a:lnTo>
                  <a:lnTo>
                    <a:pt x="1163" y="1829"/>
                  </a:lnTo>
                  <a:lnTo>
                    <a:pt x="1163" y="1828"/>
                  </a:lnTo>
                  <a:lnTo>
                    <a:pt x="1165" y="1822"/>
                  </a:lnTo>
                  <a:lnTo>
                    <a:pt x="1166" y="1819"/>
                  </a:lnTo>
                  <a:lnTo>
                    <a:pt x="1163" y="1810"/>
                  </a:lnTo>
                  <a:lnTo>
                    <a:pt x="1161" y="1808"/>
                  </a:lnTo>
                  <a:lnTo>
                    <a:pt x="1161" y="1805"/>
                  </a:lnTo>
                  <a:lnTo>
                    <a:pt x="1163" y="1802"/>
                  </a:lnTo>
                  <a:lnTo>
                    <a:pt x="1163" y="1801"/>
                  </a:lnTo>
                  <a:lnTo>
                    <a:pt x="1161" y="1799"/>
                  </a:lnTo>
                  <a:lnTo>
                    <a:pt x="1160" y="1795"/>
                  </a:lnTo>
                  <a:lnTo>
                    <a:pt x="1160" y="1793"/>
                  </a:lnTo>
                  <a:lnTo>
                    <a:pt x="1161" y="1791"/>
                  </a:lnTo>
                  <a:lnTo>
                    <a:pt x="1160" y="1790"/>
                  </a:lnTo>
                  <a:lnTo>
                    <a:pt x="1160" y="1788"/>
                  </a:lnTo>
                  <a:lnTo>
                    <a:pt x="1161" y="1787"/>
                  </a:lnTo>
                  <a:lnTo>
                    <a:pt x="1163" y="1788"/>
                  </a:lnTo>
                  <a:lnTo>
                    <a:pt x="1165" y="1787"/>
                  </a:lnTo>
                  <a:lnTo>
                    <a:pt x="1166" y="1787"/>
                  </a:lnTo>
                  <a:lnTo>
                    <a:pt x="1166" y="1785"/>
                  </a:lnTo>
                  <a:lnTo>
                    <a:pt x="1166" y="1782"/>
                  </a:lnTo>
                  <a:lnTo>
                    <a:pt x="1166" y="1781"/>
                  </a:lnTo>
                  <a:lnTo>
                    <a:pt x="1166" y="1779"/>
                  </a:lnTo>
                  <a:lnTo>
                    <a:pt x="1168" y="1779"/>
                  </a:lnTo>
                  <a:lnTo>
                    <a:pt x="1169" y="1778"/>
                  </a:lnTo>
                  <a:lnTo>
                    <a:pt x="1169" y="1775"/>
                  </a:lnTo>
                  <a:lnTo>
                    <a:pt x="1171" y="1769"/>
                  </a:lnTo>
                  <a:lnTo>
                    <a:pt x="1172" y="1767"/>
                  </a:lnTo>
                  <a:lnTo>
                    <a:pt x="1174" y="1766"/>
                  </a:lnTo>
                  <a:lnTo>
                    <a:pt x="1172" y="1763"/>
                  </a:lnTo>
                  <a:lnTo>
                    <a:pt x="1174" y="1761"/>
                  </a:lnTo>
                  <a:lnTo>
                    <a:pt x="1174" y="1761"/>
                  </a:lnTo>
                  <a:lnTo>
                    <a:pt x="1175" y="1760"/>
                  </a:lnTo>
                  <a:lnTo>
                    <a:pt x="1175" y="1758"/>
                  </a:lnTo>
                  <a:lnTo>
                    <a:pt x="1178" y="1755"/>
                  </a:lnTo>
                  <a:lnTo>
                    <a:pt x="1178" y="1753"/>
                  </a:lnTo>
                  <a:lnTo>
                    <a:pt x="1180" y="1749"/>
                  </a:lnTo>
                  <a:lnTo>
                    <a:pt x="1180" y="1746"/>
                  </a:lnTo>
                  <a:lnTo>
                    <a:pt x="1181" y="1743"/>
                  </a:lnTo>
                  <a:lnTo>
                    <a:pt x="1180" y="1741"/>
                  </a:lnTo>
                  <a:lnTo>
                    <a:pt x="1181" y="1740"/>
                  </a:lnTo>
                  <a:lnTo>
                    <a:pt x="1183" y="1737"/>
                  </a:lnTo>
                  <a:lnTo>
                    <a:pt x="1183" y="1737"/>
                  </a:lnTo>
                  <a:lnTo>
                    <a:pt x="1184" y="1734"/>
                  </a:lnTo>
                  <a:lnTo>
                    <a:pt x="1184" y="1732"/>
                  </a:lnTo>
                  <a:lnTo>
                    <a:pt x="1184" y="1731"/>
                  </a:lnTo>
                  <a:lnTo>
                    <a:pt x="1184" y="1729"/>
                  </a:lnTo>
                  <a:lnTo>
                    <a:pt x="1184" y="1726"/>
                  </a:lnTo>
                  <a:lnTo>
                    <a:pt x="1184" y="1725"/>
                  </a:lnTo>
                  <a:lnTo>
                    <a:pt x="1186" y="1725"/>
                  </a:lnTo>
                  <a:lnTo>
                    <a:pt x="1187" y="1720"/>
                  </a:lnTo>
                  <a:lnTo>
                    <a:pt x="1187" y="1717"/>
                  </a:lnTo>
                  <a:lnTo>
                    <a:pt x="1187" y="1715"/>
                  </a:lnTo>
                  <a:lnTo>
                    <a:pt x="1186" y="1713"/>
                  </a:lnTo>
                  <a:lnTo>
                    <a:pt x="1186" y="1707"/>
                  </a:lnTo>
                  <a:lnTo>
                    <a:pt x="1186" y="1703"/>
                  </a:lnTo>
                  <a:lnTo>
                    <a:pt x="1184" y="1697"/>
                  </a:lnTo>
                  <a:lnTo>
                    <a:pt x="1184" y="1696"/>
                  </a:lnTo>
                  <a:lnTo>
                    <a:pt x="1184" y="1693"/>
                  </a:lnTo>
                  <a:lnTo>
                    <a:pt x="1184" y="1690"/>
                  </a:lnTo>
                  <a:lnTo>
                    <a:pt x="1184" y="1687"/>
                  </a:lnTo>
                  <a:lnTo>
                    <a:pt x="1187" y="1683"/>
                  </a:lnTo>
                  <a:lnTo>
                    <a:pt x="1189" y="1680"/>
                  </a:lnTo>
                  <a:lnTo>
                    <a:pt x="1189" y="1677"/>
                  </a:lnTo>
                  <a:lnTo>
                    <a:pt x="1189" y="1673"/>
                  </a:lnTo>
                  <a:lnTo>
                    <a:pt x="1189" y="1671"/>
                  </a:lnTo>
                  <a:lnTo>
                    <a:pt x="1187" y="1671"/>
                  </a:lnTo>
                  <a:lnTo>
                    <a:pt x="1186" y="1665"/>
                  </a:lnTo>
                  <a:lnTo>
                    <a:pt x="1187" y="1665"/>
                  </a:lnTo>
                  <a:lnTo>
                    <a:pt x="1187" y="1665"/>
                  </a:lnTo>
                  <a:lnTo>
                    <a:pt x="1189" y="1662"/>
                  </a:lnTo>
                  <a:lnTo>
                    <a:pt x="1189" y="1661"/>
                  </a:lnTo>
                  <a:lnTo>
                    <a:pt x="1190" y="1658"/>
                  </a:lnTo>
                  <a:lnTo>
                    <a:pt x="1190" y="1655"/>
                  </a:lnTo>
                  <a:lnTo>
                    <a:pt x="1192" y="1650"/>
                  </a:lnTo>
                  <a:lnTo>
                    <a:pt x="1192" y="1649"/>
                  </a:lnTo>
                  <a:lnTo>
                    <a:pt x="1193" y="1649"/>
                  </a:lnTo>
                  <a:lnTo>
                    <a:pt x="1193" y="1648"/>
                  </a:lnTo>
                  <a:lnTo>
                    <a:pt x="1193" y="1645"/>
                  </a:lnTo>
                  <a:lnTo>
                    <a:pt x="1193" y="1644"/>
                  </a:lnTo>
                  <a:lnTo>
                    <a:pt x="1193" y="1642"/>
                  </a:lnTo>
                  <a:lnTo>
                    <a:pt x="1195" y="1638"/>
                  </a:lnTo>
                  <a:lnTo>
                    <a:pt x="1195" y="1636"/>
                  </a:lnTo>
                  <a:lnTo>
                    <a:pt x="1196" y="1633"/>
                  </a:lnTo>
                  <a:lnTo>
                    <a:pt x="1196" y="1632"/>
                  </a:lnTo>
                  <a:lnTo>
                    <a:pt x="1196" y="1630"/>
                  </a:lnTo>
                  <a:lnTo>
                    <a:pt x="1196" y="1630"/>
                  </a:lnTo>
                  <a:lnTo>
                    <a:pt x="1196" y="1626"/>
                  </a:lnTo>
                  <a:lnTo>
                    <a:pt x="1196" y="1624"/>
                  </a:lnTo>
                  <a:lnTo>
                    <a:pt x="1196" y="1624"/>
                  </a:lnTo>
                  <a:lnTo>
                    <a:pt x="1198" y="1620"/>
                  </a:lnTo>
                  <a:lnTo>
                    <a:pt x="1198" y="1618"/>
                  </a:lnTo>
                  <a:lnTo>
                    <a:pt x="1199" y="1618"/>
                  </a:lnTo>
                  <a:lnTo>
                    <a:pt x="1199" y="1615"/>
                  </a:lnTo>
                  <a:lnTo>
                    <a:pt x="1199" y="1614"/>
                  </a:lnTo>
                  <a:lnTo>
                    <a:pt x="1198" y="1609"/>
                  </a:lnTo>
                  <a:lnTo>
                    <a:pt x="1198" y="1607"/>
                  </a:lnTo>
                  <a:lnTo>
                    <a:pt x="1198" y="1603"/>
                  </a:lnTo>
                  <a:lnTo>
                    <a:pt x="1199" y="1600"/>
                  </a:lnTo>
                  <a:lnTo>
                    <a:pt x="1198" y="1598"/>
                  </a:lnTo>
                  <a:lnTo>
                    <a:pt x="1199" y="1597"/>
                  </a:lnTo>
                  <a:lnTo>
                    <a:pt x="1199" y="1595"/>
                  </a:lnTo>
                  <a:lnTo>
                    <a:pt x="1199" y="1594"/>
                  </a:lnTo>
                  <a:lnTo>
                    <a:pt x="1199" y="1592"/>
                  </a:lnTo>
                  <a:lnTo>
                    <a:pt x="1199" y="1592"/>
                  </a:lnTo>
                  <a:lnTo>
                    <a:pt x="1198" y="1591"/>
                  </a:lnTo>
                  <a:lnTo>
                    <a:pt x="1198" y="1589"/>
                  </a:lnTo>
                  <a:lnTo>
                    <a:pt x="1198" y="1588"/>
                  </a:lnTo>
                  <a:lnTo>
                    <a:pt x="1198" y="1588"/>
                  </a:lnTo>
                  <a:lnTo>
                    <a:pt x="1198" y="1586"/>
                  </a:lnTo>
                  <a:lnTo>
                    <a:pt x="1199" y="1586"/>
                  </a:lnTo>
                  <a:lnTo>
                    <a:pt x="1199" y="1585"/>
                  </a:lnTo>
                  <a:lnTo>
                    <a:pt x="1201" y="1583"/>
                  </a:lnTo>
                  <a:lnTo>
                    <a:pt x="1203" y="1579"/>
                  </a:lnTo>
                  <a:lnTo>
                    <a:pt x="1203" y="1574"/>
                  </a:lnTo>
                  <a:lnTo>
                    <a:pt x="1203" y="1571"/>
                  </a:lnTo>
                  <a:lnTo>
                    <a:pt x="1203" y="1570"/>
                  </a:lnTo>
                  <a:lnTo>
                    <a:pt x="1204" y="1566"/>
                  </a:lnTo>
                  <a:lnTo>
                    <a:pt x="1204" y="1565"/>
                  </a:lnTo>
                  <a:lnTo>
                    <a:pt x="1204" y="1564"/>
                  </a:lnTo>
                  <a:lnTo>
                    <a:pt x="1204" y="1562"/>
                  </a:lnTo>
                  <a:lnTo>
                    <a:pt x="1203" y="1554"/>
                  </a:lnTo>
                  <a:lnTo>
                    <a:pt x="1203" y="1553"/>
                  </a:lnTo>
                  <a:lnTo>
                    <a:pt x="1203" y="1548"/>
                  </a:lnTo>
                  <a:lnTo>
                    <a:pt x="1203" y="1544"/>
                  </a:lnTo>
                  <a:lnTo>
                    <a:pt x="1203" y="1542"/>
                  </a:lnTo>
                  <a:lnTo>
                    <a:pt x="1203" y="1541"/>
                  </a:lnTo>
                  <a:lnTo>
                    <a:pt x="1203" y="1540"/>
                  </a:lnTo>
                  <a:lnTo>
                    <a:pt x="1201" y="1536"/>
                  </a:lnTo>
                  <a:lnTo>
                    <a:pt x="1201" y="1530"/>
                  </a:lnTo>
                  <a:lnTo>
                    <a:pt x="1201" y="1528"/>
                  </a:lnTo>
                  <a:lnTo>
                    <a:pt x="1201" y="1524"/>
                  </a:lnTo>
                  <a:lnTo>
                    <a:pt x="1199" y="1524"/>
                  </a:lnTo>
                  <a:lnTo>
                    <a:pt x="1199" y="1523"/>
                  </a:lnTo>
                  <a:lnTo>
                    <a:pt x="1195" y="1522"/>
                  </a:lnTo>
                  <a:lnTo>
                    <a:pt x="1193" y="1519"/>
                  </a:lnTo>
                  <a:lnTo>
                    <a:pt x="1192" y="1518"/>
                  </a:lnTo>
                  <a:lnTo>
                    <a:pt x="1189" y="1516"/>
                  </a:lnTo>
                  <a:lnTo>
                    <a:pt x="1189" y="1516"/>
                  </a:lnTo>
                  <a:lnTo>
                    <a:pt x="1187" y="1512"/>
                  </a:lnTo>
                  <a:lnTo>
                    <a:pt x="1187" y="1512"/>
                  </a:lnTo>
                  <a:lnTo>
                    <a:pt x="1186" y="1511"/>
                  </a:lnTo>
                  <a:lnTo>
                    <a:pt x="1183" y="1510"/>
                  </a:lnTo>
                  <a:lnTo>
                    <a:pt x="1183" y="1510"/>
                  </a:lnTo>
                  <a:lnTo>
                    <a:pt x="1181" y="1507"/>
                  </a:lnTo>
                  <a:lnTo>
                    <a:pt x="1180" y="1507"/>
                  </a:lnTo>
                  <a:lnTo>
                    <a:pt x="1177" y="1506"/>
                  </a:lnTo>
                  <a:lnTo>
                    <a:pt x="1177" y="1505"/>
                  </a:lnTo>
                  <a:lnTo>
                    <a:pt x="1175" y="1504"/>
                  </a:lnTo>
                  <a:lnTo>
                    <a:pt x="1171" y="1501"/>
                  </a:lnTo>
                  <a:lnTo>
                    <a:pt x="1169" y="1501"/>
                  </a:lnTo>
                  <a:lnTo>
                    <a:pt x="1165" y="1499"/>
                  </a:lnTo>
                  <a:lnTo>
                    <a:pt x="1163" y="1499"/>
                  </a:lnTo>
                  <a:lnTo>
                    <a:pt x="1160" y="1496"/>
                  </a:lnTo>
                  <a:lnTo>
                    <a:pt x="1158" y="1495"/>
                  </a:lnTo>
                  <a:lnTo>
                    <a:pt x="1154" y="1493"/>
                  </a:lnTo>
                  <a:lnTo>
                    <a:pt x="1151" y="1493"/>
                  </a:lnTo>
                  <a:lnTo>
                    <a:pt x="1149" y="1490"/>
                  </a:lnTo>
                  <a:lnTo>
                    <a:pt x="1142" y="1487"/>
                  </a:lnTo>
                  <a:lnTo>
                    <a:pt x="1142" y="1484"/>
                  </a:lnTo>
                  <a:lnTo>
                    <a:pt x="1140" y="1483"/>
                  </a:lnTo>
                  <a:lnTo>
                    <a:pt x="1139" y="1483"/>
                  </a:lnTo>
                  <a:lnTo>
                    <a:pt x="1137" y="1481"/>
                  </a:lnTo>
                  <a:lnTo>
                    <a:pt x="1134" y="1478"/>
                  </a:lnTo>
                  <a:lnTo>
                    <a:pt x="1133" y="1477"/>
                  </a:lnTo>
                  <a:lnTo>
                    <a:pt x="1131" y="1476"/>
                  </a:lnTo>
                  <a:lnTo>
                    <a:pt x="1130" y="1472"/>
                  </a:lnTo>
                  <a:lnTo>
                    <a:pt x="1130" y="1471"/>
                  </a:lnTo>
                  <a:lnTo>
                    <a:pt x="1128" y="1471"/>
                  </a:lnTo>
                  <a:lnTo>
                    <a:pt x="1128" y="1469"/>
                  </a:lnTo>
                  <a:lnTo>
                    <a:pt x="1127" y="1466"/>
                  </a:lnTo>
                  <a:lnTo>
                    <a:pt x="1128" y="1466"/>
                  </a:lnTo>
                  <a:lnTo>
                    <a:pt x="1128" y="1466"/>
                  </a:lnTo>
                  <a:lnTo>
                    <a:pt x="1130" y="1462"/>
                  </a:lnTo>
                  <a:lnTo>
                    <a:pt x="1128" y="1460"/>
                  </a:lnTo>
                  <a:lnTo>
                    <a:pt x="1127" y="1458"/>
                  </a:lnTo>
                  <a:lnTo>
                    <a:pt x="1125" y="1456"/>
                  </a:lnTo>
                  <a:lnTo>
                    <a:pt x="1125" y="1454"/>
                  </a:lnTo>
                  <a:lnTo>
                    <a:pt x="1123" y="1452"/>
                  </a:lnTo>
                  <a:lnTo>
                    <a:pt x="1122" y="1450"/>
                  </a:lnTo>
                  <a:lnTo>
                    <a:pt x="1120" y="1448"/>
                  </a:lnTo>
                  <a:lnTo>
                    <a:pt x="1119" y="1446"/>
                  </a:lnTo>
                  <a:lnTo>
                    <a:pt x="1119" y="1446"/>
                  </a:lnTo>
                  <a:lnTo>
                    <a:pt x="1119" y="1446"/>
                  </a:lnTo>
                  <a:lnTo>
                    <a:pt x="1117" y="1444"/>
                  </a:lnTo>
                  <a:lnTo>
                    <a:pt x="1117" y="1442"/>
                  </a:lnTo>
                  <a:lnTo>
                    <a:pt x="1116" y="1440"/>
                  </a:lnTo>
                  <a:lnTo>
                    <a:pt x="1116" y="1438"/>
                  </a:lnTo>
                  <a:lnTo>
                    <a:pt x="1111" y="1434"/>
                  </a:lnTo>
                  <a:lnTo>
                    <a:pt x="1111" y="1434"/>
                  </a:lnTo>
                  <a:lnTo>
                    <a:pt x="1111" y="1432"/>
                  </a:lnTo>
                  <a:lnTo>
                    <a:pt x="1110" y="1428"/>
                  </a:lnTo>
                  <a:lnTo>
                    <a:pt x="1105" y="1423"/>
                  </a:lnTo>
                  <a:lnTo>
                    <a:pt x="1105" y="1420"/>
                  </a:lnTo>
                  <a:lnTo>
                    <a:pt x="1104" y="1417"/>
                  </a:lnTo>
                  <a:lnTo>
                    <a:pt x="1102" y="1415"/>
                  </a:lnTo>
                  <a:lnTo>
                    <a:pt x="1101" y="1411"/>
                  </a:lnTo>
                  <a:lnTo>
                    <a:pt x="1099" y="1409"/>
                  </a:lnTo>
                  <a:lnTo>
                    <a:pt x="1099" y="1405"/>
                  </a:lnTo>
                  <a:lnTo>
                    <a:pt x="1098" y="1403"/>
                  </a:lnTo>
                  <a:lnTo>
                    <a:pt x="1098" y="1402"/>
                  </a:lnTo>
                  <a:lnTo>
                    <a:pt x="1096" y="1399"/>
                  </a:lnTo>
                  <a:lnTo>
                    <a:pt x="1095" y="1397"/>
                  </a:lnTo>
                  <a:lnTo>
                    <a:pt x="1093" y="1393"/>
                  </a:lnTo>
                  <a:lnTo>
                    <a:pt x="1090" y="1393"/>
                  </a:lnTo>
                  <a:lnTo>
                    <a:pt x="1090" y="1393"/>
                  </a:lnTo>
                  <a:lnTo>
                    <a:pt x="1087" y="1386"/>
                  </a:lnTo>
                  <a:lnTo>
                    <a:pt x="1087" y="1385"/>
                  </a:lnTo>
                  <a:lnTo>
                    <a:pt x="1086" y="1381"/>
                  </a:lnTo>
                  <a:lnTo>
                    <a:pt x="1084" y="1380"/>
                  </a:lnTo>
                  <a:lnTo>
                    <a:pt x="1082" y="1379"/>
                  </a:lnTo>
                  <a:lnTo>
                    <a:pt x="1081" y="1376"/>
                  </a:lnTo>
                  <a:lnTo>
                    <a:pt x="1072" y="1373"/>
                  </a:lnTo>
                  <a:lnTo>
                    <a:pt x="1069" y="1370"/>
                  </a:lnTo>
                  <a:lnTo>
                    <a:pt x="1069" y="1369"/>
                  </a:lnTo>
                  <a:lnTo>
                    <a:pt x="1067" y="1368"/>
                  </a:lnTo>
                  <a:lnTo>
                    <a:pt x="1067" y="1368"/>
                  </a:lnTo>
                  <a:lnTo>
                    <a:pt x="1069" y="1367"/>
                  </a:lnTo>
                  <a:lnTo>
                    <a:pt x="1070" y="1368"/>
                  </a:lnTo>
                  <a:lnTo>
                    <a:pt x="1070" y="1368"/>
                  </a:lnTo>
                  <a:lnTo>
                    <a:pt x="1072" y="1367"/>
                  </a:lnTo>
                  <a:lnTo>
                    <a:pt x="1072" y="1364"/>
                  </a:lnTo>
                  <a:lnTo>
                    <a:pt x="1070" y="1363"/>
                  </a:lnTo>
                  <a:lnTo>
                    <a:pt x="1067" y="1358"/>
                  </a:lnTo>
                  <a:lnTo>
                    <a:pt x="1069" y="1358"/>
                  </a:lnTo>
                  <a:lnTo>
                    <a:pt x="1069" y="1357"/>
                  </a:lnTo>
                  <a:lnTo>
                    <a:pt x="1067" y="1356"/>
                  </a:lnTo>
                  <a:lnTo>
                    <a:pt x="1066" y="1355"/>
                  </a:lnTo>
                  <a:lnTo>
                    <a:pt x="1066" y="1352"/>
                  </a:lnTo>
                  <a:lnTo>
                    <a:pt x="1066" y="1348"/>
                  </a:lnTo>
                  <a:lnTo>
                    <a:pt x="1067" y="1346"/>
                  </a:lnTo>
                  <a:lnTo>
                    <a:pt x="1072" y="1344"/>
                  </a:lnTo>
                  <a:lnTo>
                    <a:pt x="1072" y="1340"/>
                  </a:lnTo>
                  <a:lnTo>
                    <a:pt x="1075" y="1340"/>
                  </a:lnTo>
                  <a:lnTo>
                    <a:pt x="1076" y="1339"/>
                  </a:lnTo>
                  <a:lnTo>
                    <a:pt x="1078" y="1338"/>
                  </a:lnTo>
                  <a:lnTo>
                    <a:pt x="1078" y="1338"/>
                  </a:lnTo>
                  <a:lnTo>
                    <a:pt x="1081" y="1336"/>
                  </a:lnTo>
                  <a:lnTo>
                    <a:pt x="1081" y="1336"/>
                  </a:lnTo>
                  <a:lnTo>
                    <a:pt x="1082" y="1334"/>
                  </a:lnTo>
                  <a:lnTo>
                    <a:pt x="1082" y="1334"/>
                  </a:lnTo>
                  <a:lnTo>
                    <a:pt x="1082" y="1333"/>
                  </a:lnTo>
                  <a:lnTo>
                    <a:pt x="1084" y="1330"/>
                  </a:lnTo>
                  <a:lnTo>
                    <a:pt x="1086" y="1327"/>
                  </a:lnTo>
                  <a:lnTo>
                    <a:pt x="1086" y="1326"/>
                  </a:lnTo>
                  <a:lnTo>
                    <a:pt x="1084" y="1324"/>
                  </a:lnTo>
                  <a:lnTo>
                    <a:pt x="1084" y="1322"/>
                  </a:lnTo>
                  <a:lnTo>
                    <a:pt x="1084" y="1321"/>
                  </a:lnTo>
                  <a:lnTo>
                    <a:pt x="1084" y="1321"/>
                  </a:lnTo>
                  <a:lnTo>
                    <a:pt x="1084" y="1322"/>
                  </a:lnTo>
                  <a:lnTo>
                    <a:pt x="1084" y="1326"/>
                  </a:lnTo>
                  <a:lnTo>
                    <a:pt x="1082" y="1327"/>
                  </a:lnTo>
                  <a:lnTo>
                    <a:pt x="1082" y="1327"/>
                  </a:lnTo>
                  <a:lnTo>
                    <a:pt x="1082" y="1327"/>
                  </a:lnTo>
                  <a:lnTo>
                    <a:pt x="1082" y="1324"/>
                  </a:lnTo>
                  <a:lnTo>
                    <a:pt x="1081" y="1326"/>
                  </a:lnTo>
                  <a:lnTo>
                    <a:pt x="1081" y="1327"/>
                  </a:lnTo>
                  <a:lnTo>
                    <a:pt x="1079" y="1328"/>
                  </a:lnTo>
                  <a:lnTo>
                    <a:pt x="1079" y="1328"/>
                  </a:lnTo>
                  <a:lnTo>
                    <a:pt x="1079" y="1328"/>
                  </a:lnTo>
                  <a:lnTo>
                    <a:pt x="1078" y="1328"/>
                  </a:lnTo>
                  <a:lnTo>
                    <a:pt x="1076" y="1327"/>
                  </a:lnTo>
                  <a:lnTo>
                    <a:pt x="1073" y="1326"/>
                  </a:lnTo>
                  <a:lnTo>
                    <a:pt x="1072" y="1324"/>
                  </a:lnTo>
                  <a:lnTo>
                    <a:pt x="1070" y="1324"/>
                  </a:lnTo>
                  <a:lnTo>
                    <a:pt x="1070" y="1322"/>
                  </a:lnTo>
                  <a:lnTo>
                    <a:pt x="1070" y="1322"/>
                  </a:lnTo>
                  <a:lnTo>
                    <a:pt x="1072" y="1322"/>
                  </a:lnTo>
                  <a:lnTo>
                    <a:pt x="1073" y="1321"/>
                  </a:lnTo>
                  <a:lnTo>
                    <a:pt x="1073" y="1320"/>
                  </a:lnTo>
                  <a:lnTo>
                    <a:pt x="1073" y="1318"/>
                  </a:lnTo>
                  <a:lnTo>
                    <a:pt x="1072" y="1315"/>
                  </a:lnTo>
                  <a:lnTo>
                    <a:pt x="1072" y="1312"/>
                  </a:lnTo>
                  <a:lnTo>
                    <a:pt x="1072" y="1312"/>
                  </a:lnTo>
                  <a:lnTo>
                    <a:pt x="1072" y="1309"/>
                  </a:lnTo>
                  <a:lnTo>
                    <a:pt x="1072" y="1307"/>
                  </a:lnTo>
                  <a:lnTo>
                    <a:pt x="1075" y="1307"/>
                  </a:lnTo>
                  <a:lnTo>
                    <a:pt x="1075" y="1306"/>
                  </a:lnTo>
                  <a:lnTo>
                    <a:pt x="1076" y="1304"/>
                  </a:lnTo>
                  <a:lnTo>
                    <a:pt x="1076" y="1303"/>
                  </a:lnTo>
                  <a:lnTo>
                    <a:pt x="1078" y="1303"/>
                  </a:lnTo>
                  <a:lnTo>
                    <a:pt x="1079" y="1303"/>
                  </a:lnTo>
                  <a:lnTo>
                    <a:pt x="1078" y="1303"/>
                  </a:lnTo>
                  <a:lnTo>
                    <a:pt x="1076" y="1301"/>
                  </a:lnTo>
                  <a:lnTo>
                    <a:pt x="1076" y="1300"/>
                  </a:lnTo>
                  <a:lnTo>
                    <a:pt x="1078" y="1298"/>
                  </a:lnTo>
                  <a:lnTo>
                    <a:pt x="1079" y="1297"/>
                  </a:lnTo>
                  <a:lnTo>
                    <a:pt x="1081" y="1295"/>
                  </a:lnTo>
                  <a:lnTo>
                    <a:pt x="1081" y="1294"/>
                  </a:lnTo>
                  <a:lnTo>
                    <a:pt x="1082" y="1291"/>
                  </a:lnTo>
                  <a:lnTo>
                    <a:pt x="1081" y="1288"/>
                  </a:lnTo>
                  <a:lnTo>
                    <a:pt x="1081" y="1286"/>
                  </a:lnTo>
                  <a:lnTo>
                    <a:pt x="1082" y="1286"/>
                  </a:lnTo>
                  <a:lnTo>
                    <a:pt x="1084" y="1285"/>
                  </a:lnTo>
                  <a:lnTo>
                    <a:pt x="1086" y="1285"/>
                  </a:lnTo>
                  <a:lnTo>
                    <a:pt x="1086" y="1283"/>
                  </a:lnTo>
                  <a:lnTo>
                    <a:pt x="1087" y="1283"/>
                  </a:lnTo>
                  <a:lnTo>
                    <a:pt x="1089" y="1283"/>
                  </a:lnTo>
                  <a:lnTo>
                    <a:pt x="1092" y="1282"/>
                  </a:lnTo>
                  <a:lnTo>
                    <a:pt x="1096" y="1282"/>
                  </a:lnTo>
                  <a:lnTo>
                    <a:pt x="1096" y="1280"/>
                  </a:lnTo>
                  <a:lnTo>
                    <a:pt x="1096" y="1277"/>
                  </a:lnTo>
                  <a:lnTo>
                    <a:pt x="1096" y="1277"/>
                  </a:lnTo>
                  <a:lnTo>
                    <a:pt x="1095" y="1274"/>
                  </a:lnTo>
                  <a:lnTo>
                    <a:pt x="1095" y="1274"/>
                  </a:lnTo>
                  <a:lnTo>
                    <a:pt x="1098" y="1272"/>
                  </a:lnTo>
                  <a:lnTo>
                    <a:pt x="1099" y="1274"/>
                  </a:lnTo>
                  <a:lnTo>
                    <a:pt x="1101" y="1272"/>
                  </a:lnTo>
                  <a:lnTo>
                    <a:pt x="1099" y="1271"/>
                  </a:lnTo>
                  <a:lnTo>
                    <a:pt x="1099" y="1268"/>
                  </a:lnTo>
                  <a:lnTo>
                    <a:pt x="1099" y="1266"/>
                  </a:lnTo>
                  <a:lnTo>
                    <a:pt x="1101" y="1266"/>
                  </a:lnTo>
                  <a:lnTo>
                    <a:pt x="1101" y="1265"/>
                  </a:lnTo>
                  <a:lnTo>
                    <a:pt x="1102" y="1265"/>
                  </a:lnTo>
                  <a:lnTo>
                    <a:pt x="1102" y="1265"/>
                  </a:lnTo>
                  <a:lnTo>
                    <a:pt x="1104" y="1265"/>
                  </a:lnTo>
                  <a:lnTo>
                    <a:pt x="1105" y="1265"/>
                  </a:lnTo>
                  <a:lnTo>
                    <a:pt x="1105" y="1265"/>
                  </a:lnTo>
                  <a:lnTo>
                    <a:pt x="1107" y="1265"/>
                  </a:lnTo>
                  <a:lnTo>
                    <a:pt x="1107" y="1263"/>
                  </a:lnTo>
                  <a:lnTo>
                    <a:pt x="1108" y="1263"/>
                  </a:lnTo>
                  <a:lnTo>
                    <a:pt x="1108" y="1262"/>
                  </a:lnTo>
                  <a:lnTo>
                    <a:pt x="1108" y="1262"/>
                  </a:lnTo>
                  <a:lnTo>
                    <a:pt x="1110" y="1262"/>
                  </a:lnTo>
                  <a:lnTo>
                    <a:pt x="1110" y="1262"/>
                  </a:lnTo>
                  <a:lnTo>
                    <a:pt x="1110" y="1262"/>
                  </a:lnTo>
                  <a:lnTo>
                    <a:pt x="1111" y="1260"/>
                  </a:lnTo>
                  <a:lnTo>
                    <a:pt x="1111" y="1260"/>
                  </a:lnTo>
                  <a:lnTo>
                    <a:pt x="1110" y="1259"/>
                  </a:lnTo>
                  <a:lnTo>
                    <a:pt x="1110" y="1259"/>
                  </a:lnTo>
                  <a:lnTo>
                    <a:pt x="1111" y="1259"/>
                  </a:lnTo>
                  <a:lnTo>
                    <a:pt x="1113" y="1257"/>
                  </a:lnTo>
                  <a:lnTo>
                    <a:pt x="1113" y="1257"/>
                  </a:lnTo>
                  <a:lnTo>
                    <a:pt x="1113" y="1256"/>
                  </a:lnTo>
                  <a:lnTo>
                    <a:pt x="1114" y="1254"/>
                  </a:lnTo>
                  <a:lnTo>
                    <a:pt x="1114" y="1254"/>
                  </a:lnTo>
                  <a:lnTo>
                    <a:pt x="1114" y="1253"/>
                  </a:lnTo>
                  <a:lnTo>
                    <a:pt x="1116" y="1251"/>
                  </a:lnTo>
                  <a:lnTo>
                    <a:pt x="1117" y="1248"/>
                  </a:lnTo>
                  <a:lnTo>
                    <a:pt x="1117" y="1248"/>
                  </a:lnTo>
                  <a:lnTo>
                    <a:pt x="1117" y="1248"/>
                  </a:lnTo>
                  <a:lnTo>
                    <a:pt x="1116" y="1248"/>
                  </a:lnTo>
                  <a:lnTo>
                    <a:pt x="1116" y="1248"/>
                  </a:lnTo>
                  <a:lnTo>
                    <a:pt x="1116" y="1247"/>
                  </a:lnTo>
                  <a:lnTo>
                    <a:pt x="1116" y="1245"/>
                  </a:lnTo>
                  <a:lnTo>
                    <a:pt x="1114" y="1247"/>
                  </a:lnTo>
                  <a:lnTo>
                    <a:pt x="1114" y="1245"/>
                  </a:lnTo>
                  <a:lnTo>
                    <a:pt x="1114" y="1245"/>
                  </a:lnTo>
                  <a:lnTo>
                    <a:pt x="1114" y="1244"/>
                  </a:lnTo>
                  <a:lnTo>
                    <a:pt x="1114" y="1244"/>
                  </a:lnTo>
                  <a:lnTo>
                    <a:pt x="1113" y="1244"/>
                  </a:lnTo>
                  <a:lnTo>
                    <a:pt x="1113" y="1244"/>
                  </a:lnTo>
                  <a:lnTo>
                    <a:pt x="1113" y="1242"/>
                  </a:lnTo>
                  <a:lnTo>
                    <a:pt x="1114" y="1242"/>
                  </a:lnTo>
                  <a:lnTo>
                    <a:pt x="1114" y="1242"/>
                  </a:lnTo>
                  <a:lnTo>
                    <a:pt x="1114" y="1240"/>
                  </a:lnTo>
                  <a:lnTo>
                    <a:pt x="1116" y="1239"/>
                  </a:lnTo>
                  <a:lnTo>
                    <a:pt x="1116" y="1237"/>
                  </a:lnTo>
                  <a:lnTo>
                    <a:pt x="1116" y="1237"/>
                  </a:lnTo>
                  <a:lnTo>
                    <a:pt x="1114" y="1236"/>
                  </a:lnTo>
                  <a:lnTo>
                    <a:pt x="1114" y="1233"/>
                  </a:lnTo>
                  <a:lnTo>
                    <a:pt x="1114" y="1231"/>
                  </a:lnTo>
                  <a:lnTo>
                    <a:pt x="1114" y="1230"/>
                  </a:lnTo>
                  <a:lnTo>
                    <a:pt x="1114" y="1228"/>
                  </a:lnTo>
                  <a:lnTo>
                    <a:pt x="1113" y="1227"/>
                  </a:lnTo>
                  <a:lnTo>
                    <a:pt x="1114" y="1225"/>
                  </a:lnTo>
                  <a:lnTo>
                    <a:pt x="1116" y="1224"/>
                  </a:lnTo>
                  <a:lnTo>
                    <a:pt x="1114" y="1221"/>
                  </a:lnTo>
                  <a:lnTo>
                    <a:pt x="1113" y="1219"/>
                  </a:lnTo>
                  <a:lnTo>
                    <a:pt x="1113" y="1218"/>
                  </a:lnTo>
                  <a:lnTo>
                    <a:pt x="1114" y="1218"/>
                  </a:lnTo>
                  <a:lnTo>
                    <a:pt x="1114" y="1218"/>
                  </a:lnTo>
                  <a:lnTo>
                    <a:pt x="1114" y="1216"/>
                  </a:lnTo>
                  <a:lnTo>
                    <a:pt x="1114" y="1215"/>
                  </a:lnTo>
                  <a:lnTo>
                    <a:pt x="1114" y="1213"/>
                  </a:lnTo>
                  <a:lnTo>
                    <a:pt x="1113" y="1213"/>
                  </a:lnTo>
                  <a:lnTo>
                    <a:pt x="1111" y="1212"/>
                  </a:lnTo>
                  <a:lnTo>
                    <a:pt x="1111" y="1212"/>
                  </a:lnTo>
                  <a:lnTo>
                    <a:pt x="1111" y="1210"/>
                  </a:lnTo>
                  <a:lnTo>
                    <a:pt x="1110" y="1207"/>
                  </a:lnTo>
                  <a:lnTo>
                    <a:pt x="1108" y="1207"/>
                  </a:lnTo>
                  <a:lnTo>
                    <a:pt x="1108" y="1206"/>
                  </a:lnTo>
                  <a:lnTo>
                    <a:pt x="1105" y="1202"/>
                  </a:lnTo>
                  <a:lnTo>
                    <a:pt x="1102" y="1198"/>
                  </a:lnTo>
                  <a:lnTo>
                    <a:pt x="1102" y="1196"/>
                  </a:lnTo>
                  <a:lnTo>
                    <a:pt x="1102" y="1196"/>
                  </a:lnTo>
                  <a:lnTo>
                    <a:pt x="1102" y="1196"/>
                  </a:lnTo>
                  <a:lnTo>
                    <a:pt x="1104" y="1196"/>
                  </a:lnTo>
                  <a:lnTo>
                    <a:pt x="1104" y="1195"/>
                  </a:lnTo>
                  <a:lnTo>
                    <a:pt x="1104" y="1193"/>
                  </a:lnTo>
                  <a:lnTo>
                    <a:pt x="1105" y="1193"/>
                  </a:lnTo>
                  <a:lnTo>
                    <a:pt x="1105" y="1192"/>
                  </a:lnTo>
                  <a:lnTo>
                    <a:pt x="1105" y="1192"/>
                  </a:lnTo>
                  <a:lnTo>
                    <a:pt x="1107" y="1193"/>
                  </a:lnTo>
                  <a:lnTo>
                    <a:pt x="1107" y="1195"/>
                  </a:lnTo>
                  <a:lnTo>
                    <a:pt x="1108" y="1195"/>
                  </a:lnTo>
                  <a:lnTo>
                    <a:pt x="1110" y="1195"/>
                  </a:lnTo>
                  <a:lnTo>
                    <a:pt x="1108" y="1195"/>
                  </a:lnTo>
                  <a:lnTo>
                    <a:pt x="1107" y="1193"/>
                  </a:lnTo>
                  <a:lnTo>
                    <a:pt x="1107" y="1192"/>
                  </a:lnTo>
                  <a:lnTo>
                    <a:pt x="1105" y="1190"/>
                  </a:lnTo>
                  <a:lnTo>
                    <a:pt x="1105" y="1192"/>
                  </a:lnTo>
                  <a:lnTo>
                    <a:pt x="1104" y="1192"/>
                  </a:lnTo>
                  <a:lnTo>
                    <a:pt x="1104" y="1192"/>
                  </a:lnTo>
                  <a:lnTo>
                    <a:pt x="1104" y="1192"/>
                  </a:lnTo>
                  <a:lnTo>
                    <a:pt x="1104" y="1192"/>
                  </a:lnTo>
                  <a:lnTo>
                    <a:pt x="1102" y="1192"/>
                  </a:lnTo>
                  <a:lnTo>
                    <a:pt x="1102" y="1190"/>
                  </a:lnTo>
                  <a:lnTo>
                    <a:pt x="1102" y="1190"/>
                  </a:lnTo>
                  <a:lnTo>
                    <a:pt x="1102" y="1192"/>
                  </a:lnTo>
                  <a:lnTo>
                    <a:pt x="1102" y="1192"/>
                  </a:lnTo>
                  <a:lnTo>
                    <a:pt x="1102" y="1193"/>
                  </a:lnTo>
                  <a:lnTo>
                    <a:pt x="1102" y="1193"/>
                  </a:lnTo>
                  <a:lnTo>
                    <a:pt x="1101" y="1192"/>
                  </a:lnTo>
                  <a:lnTo>
                    <a:pt x="1101" y="1192"/>
                  </a:lnTo>
                  <a:lnTo>
                    <a:pt x="1101" y="1189"/>
                  </a:lnTo>
                  <a:lnTo>
                    <a:pt x="1099" y="1189"/>
                  </a:lnTo>
                  <a:lnTo>
                    <a:pt x="1099" y="1187"/>
                  </a:lnTo>
                  <a:lnTo>
                    <a:pt x="1098" y="1187"/>
                  </a:lnTo>
                  <a:lnTo>
                    <a:pt x="1098" y="1187"/>
                  </a:lnTo>
                  <a:lnTo>
                    <a:pt x="1096" y="1187"/>
                  </a:lnTo>
                  <a:lnTo>
                    <a:pt x="1095" y="1186"/>
                  </a:lnTo>
                  <a:lnTo>
                    <a:pt x="1093" y="1184"/>
                  </a:lnTo>
                  <a:lnTo>
                    <a:pt x="1092" y="1184"/>
                  </a:lnTo>
                  <a:lnTo>
                    <a:pt x="1089" y="1184"/>
                  </a:lnTo>
                  <a:lnTo>
                    <a:pt x="1089" y="1186"/>
                  </a:lnTo>
                  <a:lnTo>
                    <a:pt x="1087" y="1186"/>
                  </a:lnTo>
                  <a:lnTo>
                    <a:pt x="1087" y="1186"/>
                  </a:lnTo>
                  <a:lnTo>
                    <a:pt x="1086" y="1186"/>
                  </a:lnTo>
                  <a:lnTo>
                    <a:pt x="1086" y="1187"/>
                  </a:lnTo>
                  <a:lnTo>
                    <a:pt x="1086" y="1189"/>
                  </a:lnTo>
                  <a:lnTo>
                    <a:pt x="1084" y="1189"/>
                  </a:lnTo>
                  <a:lnTo>
                    <a:pt x="1086" y="1190"/>
                  </a:lnTo>
                  <a:lnTo>
                    <a:pt x="1081" y="1193"/>
                  </a:lnTo>
                  <a:lnTo>
                    <a:pt x="1079" y="1193"/>
                  </a:lnTo>
                  <a:lnTo>
                    <a:pt x="1078" y="1193"/>
                  </a:lnTo>
                  <a:lnTo>
                    <a:pt x="1078" y="1193"/>
                  </a:lnTo>
                  <a:lnTo>
                    <a:pt x="1076" y="1195"/>
                  </a:lnTo>
                  <a:lnTo>
                    <a:pt x="1076" y="1195"/>
                  </a:lnTo>
                  <a:lnTo>
                    <a:pt x="1076" y="1196"/>
                  </a:lnTo>
                  <a:lnTo>
                    <a:pt x="1078" y="1196"/>
                  </a:lnTo>
                  <a:lnTo>
                    <a:pt x="1078" y="1196"/>
                  </a:lnTo>
                  <a:lnTo>
                    <a:pt x="1079" y="1199"/>
                  </a:lnTo>
                  <a:lnTo>
                    <a:pt x="1081" y="1201"/>
                  </a:lnTo>
                  <a:lnTo>
                    <a:pt x="1082" y="1202"/>
                  </a:lnTo>
                  <a:lnTo>
                    <a:pt x="1082" y="1204"/>
                  </a:lnTo>
                  <a:lnTo>
                    <a:pt x="1081" y="1204"/>
                  </a:lnTo>
                  <a:lnTo>
                    <a:pt x="1081" y="1204"/>
                  </a:lnTo>
                  <a:lnTo>
                    <a:pt x="1079" y="1204"/>
                  </a:lnTo>
                  <a:lnTo>
                    <a:pt x="1078" y="1204"/>
                  </a:lnTo>
                  <a:lnTo>
                    <a:pt x="1078" y="1206"/>
                  </a:lnTo>
                  <a:lnTo>
                    <a:pt x="1076" y="1206"/>
                  </a:lnTo>
                  <a:lnTo>
                    <a:pt x="1073" y="1207"/>
                  </a:lnTo>
                  <a:lnTo>
                    <a:pt x="1072" y="1207"/>
                  </a:lnTo>
                  <a:lnTo>
                    <a:pt x="1072" y="1206"/>
                  </a:lnTo>
                  <a:lnTo>
                    <a:pt x="1070" y="1204"/>
                  </a:lnTo>
                  <a:lnTo>
                    <a:pt x="1070" y="1201"/>
                  </a:lnTo>
                  <a:lnTo>
                    <a:pt x="1069" y="1198"/>
                  </a:lnTo>
                  <a:lnTo>
                    <a:pt x="1069" y="1198"/>
                  </a:lnTo>
                  <a:lnTo>
                    <a:pt x="1069" y="1199"/>
                  </a:lnTo>
                  <a:lnTo>
                    <a:pt x="1067" y="1199"/>
                  </a:lnTo>
                  <a:lnTo>
                    <a:pt x="1067" y="1201"/>
                  </a:lnTo>
                  <a:lnTo>
                    <a:pt x="1067" y="1202"/>
                  </a:lnTo>
                  <a:lnTo>
                    <a:pt x="1067" y="1201"/>
                  </a:lnTo>
                  <a:lnTo>
                    <a:pt x="1066" y="1201"/>
                  </a:lnTo>
                  <a:lnTo>
                    <a:pt x="1064" y="1201"/>
                  </a:lnTo>
                  <a:lnTo>
                    <a:pt x="1061" y="1196"/>
                  </a:lnTo>
                  <a:lnTo>
                    <a:pt x="1061" y="1196"/>
                  </a:lnTo>
                  <a:lnTo>
                    <a:pt x="1061" y="1195"/>
                  </a:lnTo>
                  <a:lnTo>
                    <a:pt x="1060" y="1195"/>
                  </a:lnTo>
                  <a:lnTo>
                    <a:pt x="1058" y="1195"/>
                  </a:lnTo>
                  <a:lnTo>
                    <a:pt x="1057" y="1195"/>
                  </a:lnTo>
                  <a:lnTo>
                    <a:pt x="1055" y="1195"/>
                  </a:lnTo>
                  <a:lnTo>
                    <a:pt x="1055" y="1195"/>
                  </a:lnTo>
                  <a:lnTo>
                    <a:pt x="1055" y="1193"/>
                  </a:lnTo>
                  <a:lnTo>
                    <a:pt x="1054" y="1193"/>
                  </a:lnTo>
                  <a:lnTo>
                    <a:pt x="1051" y="1193"/>
                  </a:lnTo>
                  <a:lnTo>
                    <a:pt x="1049" y="1193"/>
                  </a:lnTo>
                  <a:lnTo>
                    <a:pt x="1048" y="1193"/>
                  </a:lnTo>
                  <a:lnTo>
                    <a:pt x="1048" y="1193"/>
                  </a:lnTo>
                  <a:lnTo>
                    <a:pt x="1048" y="1196"/>
                  </a:lnTo>
                  <a:lnTo>
                    <a:pt x="1048" y="1196"/>
                  </a:lnTo>
                  <a:lnTo>
                    <a:pt x="1046" y="1195"/>
                  </a:lnTo>
                  <a:lnTo>
                    <a:pt x="1044" y="1193"/>
                  </a:lnTo>
                  <a:lnTo>
                    <a:pt x="1044" y="1193"/>
                  </a:lnTo>
                  <a:lnTo>
                    <a:pt x="1044" y="1190"/>
                  </a:lnTo>
                  <a:lnTo>
                    <a:pt x="1043" y="1190"/>
                  </a:lnTo>
                  <a:lnTo>
                    <a:pt x="1041" y="1189"/>
                  </a:lnTo>
                  <a:lnTo>
                    <a:pt x="1040" y="1189"/>
                  </a:lnTo>
                  <a:lnTo>
                    <a:pt x="1040" y="1189"/>
                  </a:lnTo>
                  <a:lnTo>
                    <a:pt x="1040" y="1189"/>
                  </a:lnTo>
                  <a:lnTo>
                    <a:pt x="1041" y="1190"/>
                  </a:lnTo>
                  <a:lnTo>
                    <a:pt x="1041" y="1192"/>
                  </a:lnTo>
                  <a:lnTo>
                    <a:pt x="1041" y="1192"/>
                  </a:lnTo>
                  <a:lnTo>
                    <a:pt x="1041" y="1192"/>
                  </a:lnTo>
                  <a:lnTo>
                    <a:pt x="1040" y="1192"/>
                  </a:lnTo>
                  <a:lnTo>
                    <a:pt x="1038" y="1192"/>
                  </a:lnTo>
                  <a:lnTo>
                    <a:pt x="1038" y="1192"/>
                  </a:lnTo>
                  <a:lnTo>
                    <a:pt x="1037" y="1189"/>
                  </a:lnTo>
                  <a:lnTo>
                    <a:pt x="1037" y="1187"/>
                  </a:lnTo>
                  <a:lnTo>
                    <a:pt x="1038" y="1187"/>
                  </a:lnTo>
                  <a:lnTo>
                    <a:pt x="1038" y="1186"/>
                  </a:lnTo>
                  <a:lnTo>
                    <a:pt x="1037" y="1184"/>
                  </a:lnTo>
                  <a:lnTo>
                    <a:pt x="1037" y="1183"/>
                  </a:lnTo>
                  <a:lnTo>
                    <a:pt x="1034" y="1181"/>
                  </a:lnTo>
                  <a:lnTo>
                    <a:pt x="1032" y="1180"/>
                  </a:lnTo>
                  <a:lnTo>
                    <a:pt x="1031" y="1178"/>
                  </a:lnTo>
                  <a:lnTo>
                    <a:pt x="1028" y="1178"/>
                  </a:lnTo>
                  <a:lnTo>
                    <a:pt x="1026" y="1178"/>
                  </a:lnTo>
                  <a:lnTo>
                    <a:pt x="1025" y="1177"/>
                  </a:lnTo>
                  <a:lnTo>
                    <a:pt x="1025" y="1177"/>
                  </a:lnTo>
                  <a:lnTo>
                    <a:pt x="1025" y="1175"/>
                  </a:lnTo>
                  <a:lnTo>
                    <a:pt x="1025" y="1174"/>
                  </a:lnTo>
                  <a:lnTo>
                    <a:pt x="1020" y="1171"/>
                  </a:lnTo>
                  <a:lnTo>
                    <a:pt x="1019" y="1169"/>
                  </a:lnTo>
                  <a:lnTo>
                    <a:pt x="1019" y="1169"/>
                  </a:lnTo>
                  <a:lnTo>
                    <a:pt x="1017" y="1169"/>
                  </a:lnTo>
                  <a:lnTo>
                    <a:pt x="1019" y="1171"/>
                  </a:lnTo>
                  <a:lnTo>
                    <a:pt x="1019" y="1172"/>
                  </a:lnTo>
                  <a:lnTo>
                    <a:pt x="1022" y="1174"/>
                  </a:lnTo>
                  <a:lnTo>
                    <a:pt x="1022" y="1174"/>
                  </a:lnTo>
                  <a:lnTo>
                    <a:pt x="1022" y="1175"/>
                  </a:lnTo>
                  <a:lnTo>
                    <a:pt x="1020" y="1177"/>
                  </a:lnTo>
                  <a:lnTo>
                    <a:pt x="1020" y="1177"/>
                  </a:lnTo>
                  <a:lnTo>
                    <a:pt x="1020" y="1177"/>
                  </a:lnTo>
                  <a:lnTo>
                    <a:pt x="1020" y="1178"/>
                  </a:lnTo>
                  <a:lnTo>
                    <a:pt x="1019" y="1177"/>
                  </a:lnTo>
                  <a:lnTo>
                    <a:pt x="1017" y="1175"/>
                  </a:lnTo>
                  <a:lnTo>
                    <a:pt x="1013" y="1174"/>
                  </a:lnTo>
                  <a:lnTo>
                    <a:pt x="1013" y="1172"/>
                  </a:lnTo>
                  <a:lnTo>
                    <a:pt x="1011" y="1171"/>
                  </a:lnTo>
                  <a:lnTo>
                    <a:pt x="1011" y="1169"/>
                  </a:lnTo>
                  <a:lnTo>
                    <a:pt x="1011" y="1167"/>
                  </a:lnTo>
                  <a:lnTo>
                    <a:pt x="1013" y="1164"/>
                  </a:lnTo>
                  <a:lnTo>
                    <a:pt x="1013" y="1164"/>
                  </a:lnTo>
                  <a:lnTo>
                    <a:pt x="1013" y="1164"/>
                  </a:lnTo>
                  <a:lnTo>
                    <a:pt x="1013" y="1163"/>
                  </a:lnTo>
                  <a:lnTo>
                    <a:pt x="1013" y="1163"/>
                  </a:lnTo>
                  <a:lnTo>
                    <a:pt x="1011" y="1161"/>
                  </a:lnTo>
                  <a:lnTo>
                    <a:pt x="1010" y="1161"/>
                  </a:lnTo>
                  <a:lnTo>
                    <a:pt x="1010" y="1161"/>
                  </a:lnTo>
                  <a:lnTo>
                    <a:pt x="1011" y="1160"/>
                  </a:lnTo>
                  <a:lnTo>
                    <a:pt x="1011" y="1160"/>
                  </a:lnTo>
                  <a:lnTo>
                    <a:pt x="1011" y="1158"/>
                  </a:lnTo>
                  <a:lnTo>
                    <a:pt x="1011" y="1158"/>
                  </a:lnTo>
                  <a:lnTo>
                    <a:pt x="1011" y="1157"/>
                  </a:lnTo>
                  <a:lnTo>
                    <a:pt x="1010" y="1155"/>
                  </a:lnTo>
                  <a:lnTo>
                    <a:pt x="1003" y="1151"/>
                  </a:lnTo>
                  <a:lnTo>
                    <a:pt x="1000" y="1148"/>
                  </a:lnTo>
                  <a:lnTo>
                    <a:pt x="999" y="1145"/>
                  </a:lnTo>
                  <a:lnTo>
                    <a:pt x="999" y="1145"/>
                  </a:lnTo>
                  <a:lnTo>
                    <a:pt x="994" y="1142"/>
                  </a:lnTo>
                  <a:lnTo>
                    <a:pt x="994" y="1140"/>
                  </a:lnTo>
                  <a:lnTo>
                    <a:pt x="991" y="1137"/>
                  </a:lnTo>
                  <a:lnTo>
                    <a:pt x="988" y="1136"/>
                  </a:lnTo>
                  <a:lnTo>
                    <a:pt x="988" y="1136"/>
                  </a:lnTo>
                  <a:lnTo>
                    <a:pt x="990" y="1134"/>
                  </a:lnTo>
                  <a:lnTo>
                    <a:pt x="990" y="1134"/>
                  </a:lnTo>
                  <a:lnTo>
                    <a:pt x="990" y="1134"/>
                  </a:lnTo>
                  <a:lnTo>
                    <a:pt x="991" y="1136"/>
                  </a:lnTo>
                  <a:lnTo>
                    <a:pt x="991" y="1136"/>
                  </a:lnTo>
                  <a:lnTo>
                    <a:pt x="993" y="1136"/>
                  </a:lnTo>
                  <a:lnTo>
                    <a:pt x="993" y="1136"/>
                  </a:lnTo>
                  <a:lnTo>
                    <a:pt x="993" y="1134"/>
                  </a:lnTo>
                  <a:lnTo>
                    <a:pt x="991" y="1133"/>
                  </a:lnTo>
                  <a:lnTo>
                    <a:pt x="991" y="1133"/>
                  </a:lnTo>
                  <a:lnTo>
                    <a:pt x="990" y="1131"/>
                  </a:lnTo>
                  <a:lnTo>
                    <a:pt x="990" y="1131"/>
                  </a:lnTo>
                  <a:lnTo>
                    <a:pt x="990" y="1129"/>
                  </a:lnTo>
                  <a:lnTo>
                    <a:pt x="988" y="1129"/>
                  </a:lnTo>
                  <a:lnTo>
                    <a:pt x="988" y="1129"/>
                  </a:lnTo>
                  <a:lnTo>
                    <a:pt x="987" y="1129"/>
                  </a:lnTo>
                  <a:lnTo>
                    <a:pt x="987" y="1129"/>
                  </a:lnTo>
                  <a:lnTo>
                    <a:pt x="987" y="1129"/>
                  </a:lnTo>
                  <a:lnTo>
                    <a:pt x="987" y="1131"/>
                  </a:lnTo>
                  <a:lnTo>
                    <a:pt x="985" y="1131"/>
                  </a:lnTo>
                  <a:lnTo>
                    <a:pt x="985" y="1133"/>
                  </a:lnTo>
                  <a:lnTo>
                    <a:pt x="984" y="1133"/>
                  </a:lnTo>
                  <a:lnTo>
                    <a:pt x="982" y="1133"/>
                  </a:lnTo>
                  <a:lnTo>
                    <a:pt x="979" y="1133"/>
                  </a:lnTo>
                  <a:lnTo>
                    <a:pt x="976" y="1131"/>
                  </a:lnTo>
                  <a:lnTo>
                    <a:pt x="976" y="1131"/>
                  </a:lnTo>
                  <a:lnTo>
                    <a:pt x="976" y="1131"/>
                  </a:lnTo>
                  <a:lnTo>
                    <a:pt x="978" y="1131"/>
                  </a:lnTo>
                  <a:lnTo>
                    <a:pt x="978" y="1133"/>
                  </a:lnTo>
                  <a:lnTo>
                    <a:pt x="978" y="1133"/>
                  </a:lnTo>
                  <a:lnTo>
                    <a:pt x="973" y="1131"/>
                  </a:lnTo>
                  <a:lnTo>
                    <a:pt x="969" y="1128"/>
                  </a:lnTo>
                  <a:lnTo>
                    <a:pt x="965" y="1128"/>
                  </a:lnTo>
                  <a:lnTo>
                    <a:pt x="962" y="1128"/>
                  </a:lnTo>
                  <a:lnTo>
                    <a:pt x="959" y="1126"/>
                  </a:lnTo>
                  <a:lnTo>
                    <a:pt x="958" y="1125"/>
                  </a:lnTo>
                  <a:lnTo>
                    <a:pt x="953" y="1123"/>
                  </a:lnTo>
                  <a:lnTo>
                    <a:pt x="952" y="1123"/>
                  </a:lnTo>
                  <a:lnTo>
                    <a:pt x="946" y="1123"/>
                  </a:lnTo>
                  <a:lnTo>
                    <a:pt x="943" y="1122"/>
                  </a:lnTo>
                  <a:lnTo>
                    <a:pt x="940" y="1120"/>
                  </a:lnTo>
                  <a:lnTo>
                    <a:pt x="937" y="1119"/>
                  </a:lnTo>
                  <a:lnTo>
                    <a:pt x="932" y="1114"/>
                  </a:lnTo>
                  <a:lnTo>
                    <a:pt x="932" y="1114"/>
                  </a:lnTo>
                  <a:lnTo>
                    <a:pt x="929" y="1111"/>
                  </a:lnTo>
                  <a:lnTo>
                    <a:pt x="924" y="1108"/>
                  </a:lnTo>
                  <a:lnTo>
                    <a:pt x="924" y="1107"/>
                  </a:lnTo>
                  <a:lnTo>
                    <a:pt x="923" y="1105"/>
                  </a:lnTo>
                  <a:lnTo>
                    <a:pt x="921" y="1104"/>
                  </a:lnTo>
                  <a:lnTo>
                    <a:pt x="915" y="1099"/>
                  </a:lnTo>
                  <a:lnTo>
                    <a:pt x="914" y="1098"/>
                  </a:lnTo>
                  <a:lnTo>
                    <a:pt x="911" y="1096"/>
                  </a:lnTo>
                  <a:lnTo>
                    <a:pt x="909" y="1095"/>
                  </a:lnTo>
                  <a:lnTo>
                    <a:pt x="908" y="1095"/>
                  </a:lnTo>
                  <a:lnTo>
                    <a:pt x="906" y="1093"/>
                  </a:lnTo>
                  <a:lnTo>
                    <a:pt x="906" y="1093"/>
                  </a:lnTo>
                  <a:lnTo>
                    <a:pt x="905" y="1093"/>
                  </a:lnTo>
                  <a:lnTo>
                    <a:pt x="905" y="1093"/>
                  </a:lnTo>
                  <a:lnTo>
                    <a:pt x="906" y="1095"/>
                  </a:lnTo>
                  <a:lnTo>
                    <a:pt x="906" y="1095"/>
                  </a:lnTo>
                  <a:lnTo>
                    <a:pt x="908" y="1095"/>
                  </a:lnTo>
                  <a:lnTo>
                    <a:pt x="908" y="1095"/>
                  </a:lnTo>
                  <a:lnTo>
                    <a:pt x="911" y="1096"/>
                  </a:lnTo>
                  <a:lnTo>
                    <a:pt x="911" y="1096"/>
                  </a:lnTo>
                  <a:lnTo>
                    <a:pt x="905" y="1095"/>
                  </a:lnTo>
                  <a:lnTo>
                    <a:pt x="902" y="1095"/>
                  </a:lnTo>
                  <a:lnTo>
                    <a:pt x="902" y="1093"/>
                  </a:lnTo>
                  <a:lnTo>
                    <a:pt x="903" y="1093"/>
                  </a:lnTo>
                  <a:lnTo>
                    <a:pt x="903" y="1091"/>
                  </a:lnTo>
                  <a:lnTo>
                    <a:pt x="903" y="1091"/>
                  </a:lnTo>
                  <a:lnTo>
                    <a:pt x="902" y="1093"/>
                  </a:lnTo>
                  <a:lnTo>
                    <a:pt x="900" y="1093"/>
                  </a:lnTo>
                  <a:lnTo>
                    <a:pt x="900" y="1093"/>
                  </a:lnTo>
                  <a:lnTo>
                    <a:pt x="900" y="1091"/>
                  </a:lnTo>
                  <a:lnTo>
                    <a:pt x="900" y="1091"/>
                  </a:lnTo>
                  <a:lnTo>
                    <a:pt x="900" y="1091"/>
                  </a:lnTo>
                  <a:lnTo>
                    <a:pt x="899" y="1091"/>
                  </a:lnTo>
                  <a:lnTo>
                    <a:pt x="899" y="1093"/>
                  </a:lnTo>
                  <a:lnTo>
                    <a:pt x="899" y="1093"/>
                  </a:lnTo>
                  <a:lnTo>
                    <a:pt x="900" y="1093"/>
                  </a:lnTo>
                  <a:lnTo>
                    <a:pt x="900" y="1093"/>
                  </a:lnTo>
                  <a:lnTo>
                    <a:pt x="900" y="1095"/>
                  </a:lnTo>
                  <a:lnTo>
                    <a:pt x="899" y="1095"/>
                  </a:lnTo>
                  <a:lnTo>
                    <a:pt x="897" y="1095"/>
                  </a:lnTo>
                  <a:lnTo>
                    <a:pt x="893" y="1098"/>
                  </a:lnTo>
                  <a:lnTo>
                    <a:pt x="888" y="1098"/>
                  </a:lnTo>
                  <a:lnTo>
                    <a:pt x="883" y="1101"/>
                  </a:lnTo>
                  <a:lnTo>
                    <a:pt x="880" y="1101"/>
                  </a:lnTo>
                  <a:lnTo>
                    <a:pt x="880" y="1101"/>
                  </a:lnTo>
                  <a:lnTo>
                    <a:pt x="876" y="1101"/>
                  </a:lnTo>
                  <a:lnTo>
                    <a:pt x="871" y="1098"/>
                  </a:lnTo>
                  <a:lnTo>
                    <a:pt x="864" y="1098"/>
                  </a:lnTo>
                  <a:lnTo>
                    <a:pt x="859" y="1095"/>
                  </a:lnTo>
                  <a:lnTo>
                    <a:pt x="855" y="1093"/>
                  </a:lnTo>
                  <a:lnTo>
                    <a:pt x="852" y="1090"/>
                  </a:lnTo>
                  <a:lnTo>
                    <a:pt x="850" y="1090"/>
                  </a:lnTo>
                  <a:lnTo>
                    <a:pt x="848" y="1088"/>
                  </a:lnTo>
                  <a:lnTo>
                    <a:pt x="845" y="1088"/>
                  </a:lnTo>
                  <a:lnTo>
                    <a:pt x="841" y="1087"/>
                  </a:lnTo>
                  <a:lnTo>
                    <a:pt x="836" y="1085"/>
                  </a:lnTo>
                  <a:lnTo>
                    <a:pt x="833" y="1084"/>
                  </a:lnTo>
                  <a:lnTo>
                    <a:pt x="832" y="1082"/>
                  </a:lnTo>
                  <a:lnTo>
                    <a:pt x="826" y="1081"/>
                  </a:lnTo>
                  <a:lnTo>
                    <a:pt x="824" y="1081"/>
                  </a:lnTo>
                  <a:lnTo>
                    <a:pt x="823" y="1079"/>
                  </a:lnTo>
                  <a:lnTo>
                    <a:pt x="820" y="1078"/>
                  </a:lnTo>
                  <a:lnTo>
                    <a:pt x="818" y="1076"/>
                  </a:lnTo>
                  <a:lnTo>
                    <a:pt x="817" y="1075"/>
                  </a:lnTo>
                  <a:lnTo>
                    <a:pt x="815" y="1073"/>
                  </a:lnTo>
                  <a:lnTo>
                    <a:pt x="814" y="1072"/>
                  </a:lnTo>
                  <a:lnTo>
                    <a:pt x="814" y="1072"/>
                  </a:lnTo>
                  <a:lnTo>
                    <a:pt x="812" y="1072"/>
                  </a:lnTo>
                  <a:lnTo>
                    <a:pt x="809" y="1072"/>
                  </a:lnTo>
                  <a:lnTo>
                    <a:pt x="806" y="1070"/>
                  </a:lnTo>
                  <a:lnTo>
                    <a:pt x="804" y="1070"/>
                  </a:lnTo>
                  <a:lnTo>
                    <a:pt x="800" y="1069"/>
                  </a:lnTo>
                  <a:lnTo>
                    <a:pt x="795" y="1067"/>
                  </a:lnTo>
                  <a:lnTo>
                    <a:pt x="792" y="1064"/>
                  </a:lnTo>
                  <a:lnTo>
                    <a:pt x="791" y="1063"/>
                  </a:lnTo>
                  <a:lnTo>
                    <a:pt x="789" y="1060"/>
                  </a:lnTo>
                  <a:lnTo>
                    <a:pt x="788" y="1060"/>
                  </a:lnTo>
                  <a:lnTo>
                    <a:pt x="785" y="1058"/>
                  </a:lnTo>
                  <a:lnTo>
                    <a:pt x="783" y="1056"/>
                  </a:lnTo>
                  <a:lnTo>
                    <a:pt x="780" y="1056"/>
                  </a:lnTo>
                  <a:lnTo>
                    <a:pt x="776" y="1053"/>
                  </a:lnTo>
                  <a:lnTo>
                    <a:pt x="776" y="1052"/>
                  </a:lnTo>
                  <a:lnTo>
                    <a:pt x="774" y="1050"/>
                  </a:lnTo>
                  <a:lnTo>
                    <a:pt x="773" y="1049"/>
                  </a:lnTo>
                  <a:lnTo>
                    <a:pt x="769" y="1046"/>
                  </a:lnTo>
                  <a:lnTo>
                    <a:pt x="769" y="1044"/>
                  </a:lnTo>
                  <a:lnTo>
                    <a:pt x="768" y="1041"/>
                  </a:lnTo>
                  <a:lnTo>
                    <a:pt x="768" y="1041"/>
                  </a:lnTo>
                  <a:lnTo>
                    <a:pt x="768" y="1040"/>
                  </a:lnTo>
                  <a:lnTo>
                    <a:pt x="768" y="1040"/>
                  </a:lnTo>
                  <a:lnTo>
                    <a:pt x="769" y="1038"/>
                  </a:lnTo>
                  <a:lnTo>
                    <a:pt x="771" y="1038"/>
                  </a:lnTo>
                  <a:lnTo>
                    <a:pt x="773" y="1037"/>
                  </a:lnTo>
                  <a:lnTo>
                    <a:pt x="773" y="1037"/>
                  </a:lnTo>
                  <a:lnTo>
                    <a:pt x="773" y="1037"/>
                  </a:lnTo>
                  <a:lnTo>
                    <a:pt x="771" y="1035"/>
                  </a:lnTo>
                  <a:lnTo>
                    <a:pt x="771" y="1035"/>
                  </a:lnTo>
                  <a:lnTo>
                    <a:pt x="769" y="1035"/>
                  </a:lnTo>
                  <a:lnTo>
                    <a:pt x="769" y="1034"/>
                  </a:lnTo>
                  <a:lnTo>
                    <a:pt x="769" y="1034"/>
                  </a:lnTo>
                  <a:lnTo>
                    <a:pt x="771" y="1032"/>
                  </a:lnTo>
                  <a:lnTo>
                    <a:pt x="773" y="1031"/>
                  </a:lnTo>
                  <a:lnTo>
                    <a:pt x="773" y="1031"/>
                  </a:lnTo>
                  <a:lnTo>
                    <a:pt x="773" y="1029"/>
                  </a:lnTo>
                  <a:lnTo>
                    <a:pt x="773" y="1026"/>
                  </a:lnTo>
                  <a:lnTo>
                    <a:pt x="773" y="1025"/>
                  </a:lnTo>
                  <a:lnTo>
                    <a:pt x="769" y="1023"/>
                  </a:lnTo>
                  <a:lnTo>
                    <a:pt x="769" y="1023"/>
                  </a:lnTo>
                  <a:lnTo>
                    <a:pt x="769" y="1022"/>
                  </a:lnTo>
                  <a:lnTo>
                    <a:pt x="768" y="1018"/>
                  </a:lnTo>
                  <a:lnTo>
                    <a:pt x="768" y="1014"/>
                  </a:lnTo>
                  <a:lnTo>
                    <a:pt x="766" y="1011"/>
                  </a:lnTo>
                  <a:lnTo>
                    <a:pt x="763" y="1008"/>
                  </a:lnTo>
                  <a:lnTo>
                    <a:pt x="763" y="1008"/>
                  </a:lnTo>
                  <a:lnTo>
                    <a:pt x="760" y="1005"/>
                  </a:lnTo>
                  <a:lnTo>
                    <a:pt x="759" y="1003"/>
                  </a:lnTo>
                  <a:lnTo>
                    <a:pt x="756" y="999"/>
                  </a:lnTo>
                  <a:lnTo>
                    <a:pt x="754" y="997"/>
                  </a:lnTo>
                  <a:lnTo>
                    <a:pt x="751" y="994"/>
                  </a:lnTo>
                  <a:lnTo>
                    <a:pt x="750" y="991"/>
                  </a:lnTo>
                  <a:lnTo>
                    <a:pt x="742" y="985"/>
                  </a:lnTo>
                  <a:lnTo>
                    <a:pt x="742" y="985"/>
                  </a:lnTo>
                  <a:lnTo>
                    <a:pt x="745" y="987"/>
                  </a:lnTo>
                  <a:lnTo>
                    <a:pt x="745" y="987"/>
                  </a:lnTo>
                  <a:lnTo>
                    <a:pt x="745" y="987"/>
                  </a:lnTo>
                  <a:lnTo>
                    <a:pt x="745" y="985"/>
                  </a:lnTo>
                  <a:lnTo>
                    <a:pt x="744" y="985"/>
                  </a:lnTo>
                  <a:lnTo>
                    <a:pt x="744" y="985"/>
                  </a:lnTo>
                  <a:lnTo>
                    <a:pt x="742" y="985"/>
                  </a:lnTo>
                  <a:lnTo>
                    <a:pt x="742" y="985"/>
                  </a:lnTo>
                  <a:lnTo>
                    <a:pt x="741" y="985"/>
                  </a:lnTo>
                  <a:lnTo>
                    <a:pt x="739" y="984"/>
                  </a:lnTo>
                  <a:lnTo>
                    <a:pt x="739" y="982"/>
                  </a:lnTo>
                  <a:lnTo>
                    <a:pt x="739" y="982"/>
                  </a:lnTo>
                  <a:lnTo>
                    <a:pt x="736" y="979"/>
                  </a:lnTo>
                  <a:lnTo>
                    <a:pt x="735" y="977"/>
                  </a:lnTo>
                  <a:lnTo>
                    <a:pt x="736" y="977"/>
                  </a:lnTo>
                  <a:lnTo>
                    <a:pt x="736" y="977"/>
                  </a:lnTo>
                  <a:lnTo>
                    <a:pt x="738" y="977"/>
                  </a:lnTo>
                  <a:lnTo>
                    <a:pt x="738" y="977"/>
                  </a:lnTo>
                  <a:lnTo>
                    <a:pt x="738" y="977"/>
                  </a:lnTo>
                  <a:lnTo>
                    <a:pt x="738" y="977"/>
                  </a:lnTo>
                  <a:lnTo>
                    <a:pt x="738" y="977"/>
                  </a:lnTo>
                  <a:lnTo>
                    <a:pt x="735" y="976"/>
                  </a:lnTo>
                  <a:lnTo>
                    <a:pt x="733" y="974"/>
                  </a:lnTo>
                  <a:lnTo>
                    <a:pt x="730" y="973"/>
                  </a:lnTo>
                  <a:lnTo>
                    <a:pt x="730" y="973"/>
                  </a:lnTo>
                  <a:lnTo>
                    <a:pt x="728" y="971"/>
                  </a:lnTo>
                  <a:lnTo>
                    <a:pt x="728" y="971"/>
                  </a:lnTo>
                  <a:lnTo>
                    <a:pt x="727" y="971"/>
                  </a:lnTo>
                  <a:lnTo>
                    <a:pt x="725" y="971"/>
                  </a:lnTo>
                  <a:lnTo>
                    <a:pt x="725" y="971"/>
                  </a:lnTo>
                  <a:lnTo>
                    <a:pt x="725" y="971"/>
                  </a:lnTo>
                  <a:lnTo>
                    <a:pt x="727" y="970"/>
                  </a:lnTo>
                  <a:lnTo>
                    <a:pt x="728" y="968"/>
                  </a:lnTo>
                  <a:lnTo>
                    <a:pt x="728" y="968"/>
                  </a:lnTo>
                  <a:lnTo>
                    <a:pt x="727" y="968"/>
                  </a:lnTo>
                  <a:lnTo>
                    <a:pt x="727" y="970"/>
                  </a:lnTo>
                  <a:lnTo>
                    <a:pt x="725" y="970"/>
                  </a:lnTo>
                  <a:lnTo>
                    <a:pt x="724" y="970"/>
                  </a:lnTo>
                  <a:lnTo>
                    <a:pt x="724" y="970"/>
                  </a:lnTo>
                  <a:lnTo>
                    <a:pt x="722" y="970"/>
                  </a:lnTo>
                  <a:lnTo>
                    <a:pt x="722" y="968"/>
                  </a:lnTo>
                  <a:lnTo>
                    <a:pt x="721" y="964"/>
                  </a:lnTo>
                  <a:lnTo>
                    <a:pt x="722" y="962"/>
                  </a:lnTo>
                  <a:lnTo>
                    <a:pt x="722" y="961"/>
                  </a:lnTo>
                  <a:lnTo>
                    <a:pt x="724" y="961"/>
                  </a:lnTo>
                  <a:lnTo>
                    <a:pt x="724" y="961"/>
                  </a:lnTo>
                  <a:lnTo>
                    <a:pt x="725" y="961"/>
                  </a:lnTo>
                  <a:lnTo>
                    <a:pt x="724" y="961"/>
                  </a:lnTo>
                  <a:lnTo>
                    <a:pt x="724" y="959"/>
                  </a:lnTo>
                  <a:lnTo>
                    <a:pt x="724" y="959"/>
                  </a:lnTo>
                  <a:lnTo>
                    <a:pt x="724" y="959"/>
                  </a:lnTo>
                  <a:lnTo>
                    <a:pt x="722" y="958"/>
                  </a:lnTo>
                  <a:lnTo>
                    <a:pt x="721" y="955"/>
                  </a:lnTo>
                  <a:lnTo>
                    <a:pt x="718" y="955"/>
                  </a:lnTo>
                  <a:lnTo>
                    <a:pt x="718" y="955"/>
                  </a:lnTo>
                  <a:lnTo>
                    <a:pt x="716" y="955"/>
                  </a:lnTo>
                  <a:lnTo>
                    <a:pt x="715" y="953"/>
                  </a:lnTo>
                  <a:lnTo>
                    <a:pt x="715" y="952"/>
                  </a:lnTo>
                  <a:lnTo>
                    <a:pt x="715" y="950"/>
                  </a:lnTo>
                  <a:lnTo>
                    <a:pt x="715" y="950"/>
                  </a:lnTo>
                  <a:lnTo>
                    <a:pt x="710" y="949"/>
                  </a:lnTo>
                  <a:lnTo>
                    <a:pt x="710" y="949"/>
                  </a:lnTo>
                  <a:lnTo>
                    <a:pt x="709" y="947"/>
                  </a:lnTo>
                  <a:lnTo>
                    <a:pt x="707" y="945"/>
                  </a:lnTo>
                  <a:lnTo>
                    <a:pt x="707" y="945"/>
                  </a:lnTo>
                  <a:lnTo>
                    <a:pt x="707" y="944"/>
                  </a:lnTo>
                  <a:lnTo>
                    <a:pt x="707" y="942"/>
                  </a:lnTo>
                  <a:lnTo>
                    <a:pt x="707" y="939"/>
                  </a:lnTo>
                  <a:lnTo>
                    <a:pt x="707" y="939"/>
                  </a:lnTo>
                  <a:lnTo>
                    <a:pt x="704" y="938"/>
                  </a:lnTo>
                  <a:lnTo>
                    <a:pt x="704" y="938"/>
                  </a:lnTo>
                  <a:lnTo>
                    <a:pt x="703" y="939"/>
                  </a:lnTo>
                  <a:lnTo>
                    <a:pt x="703" y="938"/>
                  </a:lnTo>
                  <a:lnTo>
                    <a:pt x="701" y="938"/>
                  </a:lnTo>
                  <a:lnTo>
                    <a:pt x="698" y="935"/>
                  </a:lnTo>
                  <a:lnTo>
                    <a:pt x="697" y="932"/>
                  </a:lnTo>
                  <a:lnTo>
                    <a:pt x="694" y="930"/>
                  </a:lnTo>
                  <a:lnTo>
                    <a:pt x="692" y="929"/>
                  </a:lnTo>
                  <a:lnTo>
                    <a:pt x="692" y="929"/>
                  </a:lnTo>
                  <a:lnTo>
                    <a:pt x="690" y="927"/>
                  </a:lnTo>
                  <a:lnTo>
                    <a:pt x="690" y="926"/>
                  </a:lnTo>
                  <a:lnTo>
                    <a:pt x="690" y="926"/>
                  </a:lnTo>
                  <a:lnTo>
                    <a:pt x="689" y="924"/>
                  </a:lnTo>
                  <a:lnTo>
                    <a:pt x="687" y="923"/>
                  </a:lnTo>
                  <a:lnTo>
                    <a:pt x="687" y="921"/>
                  </a:lnTo>
                  <a:lnTo>
                    <a:pt x="687" y="920"/>
                  </a:lnTo>
                  <a:lnTo>
                    <a:pt x="685" y="918"/>
                  </a:lnTo>
                  <a:lnTo>
                    <a:pt x="684" y="918"/>
                  </a:lnTo>
                  <a:lnTo>
                    <a:pt x="684" y="917"/>
                  </a:lnTo>
                  <a:lnTo>
                    <a:pt x="684" y="917"/>
                  </a:lnTo>
                  <a:lnTo>
                    <a:pt x="684" y="915"/>
                  </a:lnTo>
                  <a:lnTo>
                    <a:pt x="683" y="914"/>
                  </a:lnTo>
                  <a:lnTo>
                    <a:pt x="681" y="911"/>
                  </a:lnTo>
                  <a:lnTo>
                    <a:pt x="681" y="911"/>
                  </a:lnTo>
                  <a:lnTo>
                    <a:pt x="679" y="909"/>
                  </a:lnTo>
                  <a:lnTo>
                    <a:pt x="679" y="907"/>
                  </a:lnTo>
                  <a:lnTo>
                    <a:pt x="679" y="904"/>
                  </a:lnTo>
                  <a:lnTo>
                    <a:pt x="678" y="901"/>
                  </a:lnTo>
                  <a:lnTo>
                    <a:pt x="677" y="900"/>
                  </a:lnTo>
                  <a:lnTo>
                    <a:pt x="675" y="898"/>
                  </a:lnTo>
                  <a:lnTo>
                    <a:pt x="677" y="895"/>
                  </a:lnTo>
                  <a:lnTo>
                    <a:pt x="675" y="894"/>
                  </a:lnTo>
                  <a:lnTo>
                    <a:pt x="675" y="894"/>
                  </a:lnTo>
                  <a:lnTo>
                    <a:pt x="675" y="894"/>
                  </a:lnTo>
                  <a:lnTo>
                    <a:pt x="677" y="894"/>
                  </a:lnTo>
                  <a:lnTo>
                    <a:pt x="677" y="894"/>
                  </a:lnTo>
                  <a:lnTo>
                    <a:pt x="677" y="892"/>
                  </a:lnTo>
                  <a:lnTo>
                    <a:pt x="677" y="892"/>
                  </a:lnTo>
                  <a:lnTo>
                    <a:pt x="675" y="891"/>
                  </a:lnTo>
                  <a:lnTo>
                    <a:pt x="673" y="891"/>
                  </a:lnTo>
                  <a:lnTo>
                    <a:pt x="671" y="891"/>
                  </a:lnTo>
                  <a:lnTo>
                    <a:pt x="669" y="889"/>
                  </a:lnTo>
                  <a:lnTo>
                    <a:pt x="669" y="888"/>
                  </a:lnTo>
                  <a:lnTo>
                    <a:pt x="669" y="888"/>
                  </a:lnTo>
                  <a:lnTo>
                    <a:pt x="667" y="886"/>
                  </a:lnTo>
                  <a:lnTo>
                    <a:pt x="666" y="886"/>
                  </a:lnTo>
                  <a:lnTo>
                    <a:pt x="665" y="886"/>
                  </a:lnTo>
                  <a:lnTo>
                    <a:pt x="665" y="888"/>
                  </a:lnTo>
                  <a:lnTo>
                    <a:pt x="665" y="888"/>
                  </a:lnTo>
                  <a:lnTo>
                    <a:pt x="663" y="888"/>
                  </a:lnTo>
                  <a:lnTo>
                    <a:pt x="661" y="886"/>
                  </a:lnTo>
                  <a:lnTo>
                    <a:pt x="659" y="885"/>
                  </a:lnTo>
                  <a:lnTo>
                    <a:pt x="657" y="883"/>
                  </a:lnTo>
                  <a:lnTo>
                    <a:pt x="657" y="883"/>
                  </a:lnTo>
                  <a:lnTo>
                    <a:pt x="655" y="883"/>
                  </a:lnTo>
                  <a:lnTo>
                    <a:pt x="654" y="882"/>
                  </a:lnTo>
                  <a:lnTo>
                    <a:pt x="654" y="883"/>
                  </a:lnTo>
                  <a:lnTo>
                    <a:pt x="654" y="883"/>
                  </a:lnTo>
                  <a:lnTo>
                    <a:pt x="655" y="886"/>
                  </a:lnTo>
                  <a:lnTo>
                    <a:pt x="654" y="888"/>
                  </a:lnTo>
                  <a:lnTo>
                    <a:pt x="654" y="892"/>
                  </a:lnTo>
                  <a:lnTo>
                    <a:pt x="654" y="894"/>
                  </a:lnTo>
                  <a:lnTo>
                    <a:pt x="655" y="895"/>
                  </a:lnTo>
                  <a:lnTo>
                    <a:pt x="657" y="898"/>
                  </a:lnTo>
                  <a:lnTo>
                    <a:pt x="657" y="900"/>
                  </a:lnTo>
                  <a:lnTo>
                    <a:pt x="657" y="901"/>
                  </a:lnTo>
                  <a:lnTo>
                    <a:pt x="657" y="906"/>
                  </a:lnTo>
                  <a:lnTo>
                    <a:pt x="657" y="907"/>
                  </a:lnTo>
                  <a:lnTo>
                    <a:pt x="659" y="909"/>
                  </a:lnTo>
                  <a:lnTo>
                    <a:pt x="660" y="911"/>
                  </a:lnTo>
                  <a:lnTo>
                    <a:pt x="660" y="912"/>
                  </a:lnTo>
                  <a:lnTo>
                    <a:pt x="663" y="914"/>
                  </a:lnTo>
                  <a:lnTo>
                    <a:pt x="665" y="915"/>
                  </a:lnTo>
                  <a:lnTo>
                    <a:pt x="667" y="917"/>
                  </a:lnTo>
                  <a:lnTo>
                    <a:pt x="667" y="918"/>
                  </a:lnTo>
                  <a:lnTo>
                    <a:pt x="671" y="921"/>
                  </a:lnTo>
                  <a:lnTo>
                    <a:pt x="671" y="923"/>
                  </a:lnTo>
                  <a:lnTo>
                    <a:pt x="671" y="924"/>
                  </a:lnTo>
                  <a:lnTo>
                    <a:pt x="672" y="924"/>
                  </a:lnTo>
                  <a:lnTo>
                    <a:pt x="673" y="926"/>
                  </a:lnTo>
                  <a:lnTo>
                    <a:pt x="673" y="926"/>
                  </a:lnTo>
                  <a:lnTo>
                    <a:pt x="673" y="926"/>
                  </a:lnTo>
                  <a:lnTo>
                    <a:pt x="673" y="926"/>
                  </a:lnTo>
                  <a:lnTo>
                    <a:pt x="675" y="926"/>
                  </a:lnTo>
                  <a:lnTo>
                    <a:pt x="677" y="930"/>
                  </a:lnTo>
                  <a:lnTo>
                    <a:pt x="677" y="930"/>
                  </a:lnTo>
                  <a:lnTo>
                    <a:pt x="678" y="930"/>
                  </a:lnTo>
                  <a:lnTo>
                    <a:pt x="678" y="932"/>
                  </a:lnTo>
                  <a:lnTo>
                    <a:pt x="678" y="932"/>
                  </a:lnTo>
                  <a:lnTo>
                    <a:pt x="678" y="933"/>
                  </a:lnTo>
                  <a:lnTo>
                    <a:pt x="679" y="935"/>
                  </a:lnTo>
                  <a:lnTo>
                    <a:pt x="679" y="936"/>
                  </a:lnTo>
                  <a:lnTo>
                    <a:pt x="679" y="938"/>
                  </a:lnTo>
                  <a:lnTo>
                    <a:pt x="679" y="938"/>
                  </a:lnTo>
                  <a:lnTo>
                    <a:pt x="679" y="939"/>
                  </a:lnTo>
                  <a:lnTo>
                    <a:pt x="683" y="942"/>
                  </a:lnTo>
                  <a:lnTo>
                    <a:pt x="685" y="944"/>
                  </a:lnTo>
                  <a:lnTo>
                    <a:pt x="685" y="945"/>
                  </a:lnTo>
                  <a:lnTo>
                    <a:pt x="687" y="949"/>
                  </a:lnTo>
                  <a:lnTo>
                    <a:pt x="689" y="949"/>
                  </a:lnTo>
                  <a:lnTo>
                    <a:pt x="689" y="950"/>
                  </a:lnTo>
                  <a:lnTo>
                    <a:pt x="689" y="952"/>
                  </a:lnTo>
                  <a:lnTo>
                    <a:pt x="689" y="952"/>
                  </a:lnTo>
                  <a:lnTo>
                    <a:pt x="690" y="953"/>
                  </a:lnTo>
                  <a:lnTo>
                    <a:pt x="692" y="956"/>
                  </a:lnTo>
                  <a:lnTo>
                    <a:pt x="692" y="958"/>
                  </a:lnTo>
                  <a:lnTo>
                    <a:pt x="694" y="958"/>
                  </a:lnTo>
                  <a:lnTo>
                    <a:pt x="694" y="956"/>
                  </a:lnTo>
                  <a:lnTo>
                    <a:pt x="692" y="955"/>
                  </a:lnTo>
                  <a:lnTo>
                    <a:pt x="692" y="955"/>
                  </a:lnTo>
                  <a:lnTo>
                    <a:pt x="692" y="953"/>
                  </a:lnTo>
                  <a:lnTo>
                    <a:pt x="692" y="953"/>
                  </a:lnTo>
                  <a:lnTo>
                    <a:pt x="695" y="955"/>
                  </a:lnTo>
                  <a:lnTo>
                    <a:pt x="695" y="956"/>
                  </a:lnTo>
                  <a:lnTo>
                    <a:pt x="697" y="958"/>
                  </a:lnTo>
                  <a:lnTo>
                    <a:pt x="697" y="959"/>
                  </a:lnTo>
                  <a:lnTo>
                    <a:pt x="697" y="961"/>
                  </a:lnTo>
                  <a:lnTo>
                    <a:pt x="697" y="961"/>
                  </a:lnTo>
                  <a:lnTo>
                    <a:pt x="698" y="964"/>
                  </a:lnTo>
                  <a:lnTo>
                    <a:pt x="698" y="965"/>
                  </a:lnTo>
                  <a:lnTo>
                    <a:pt x="698" y="968"/>
                  </a:lnTo>
                  <a:lnTo>
                    <a:pt x="700" y="970"/>
                  </a:lnTo>
                  <a:lnTo>
                    <a:pt x="701" y="971"/>
                  </a:lnTo>
                  <a:lnTo>
                    <a:pt x="701" y="973"/>
                  </a:lnTo>
                  <a:lnTo>
                    <a:pt x="703" y="976"/>
                  </a:lnTo>
                  <a:lnTo>
                    <a:pt x="704" y="979"/>
                  </a:lnTo>
                  <a:lnTo>
                    <a:pt x="706" y="980"/>
                  </a:lnTo>
                  <a:lnTo>
                    <a:pt x="706" y="980"/>
                  </a:lnTo>
                  <a:lnTo>
                    <a:pt x="706" y="984"/>
                  </a:lnTo>
                  <a:lnTo>
                    <a:pt x="706" y="984"/>
                  </a:lnTo>
                  <a:lnTo>
                    <a:pt x="706" y="987"/>
                  </a:lnTo>
                  <a:lnTo>
                    <a:pt x="707" y="990"/>
                  </a:lnTo>
                  <a:lnTo>
                    <a:pt x="709" y="990"/>
                  </a:lnTo>
                  <a:lnTo>
                    <a:pt x="709" y="990"/>
                  </a:lnTo>
                  <a:lnTo>
                    <a:pt x="709" y="990"/>
                  </a:lnTo>
                  <a:lnTo>
                    <a:pt x="710" y="991"/>
                  </a:lnTo>
                  <a:lnTo>
                    <a:pt x="710" y="990"/>
                  </a:lnTo>
                  <a:lnTo>
                    <a:pt x="710" y="990"/>
                  </a:lnTo>
                  <a:lnTo>
                    <a:pt x="710" y="988"/>
                  </a:lnTo>
                  <a:lnTo>
                    <a:pt x="710" y="988"/>
                  </a:lnTo>
                  <a:lnTo>
                    <a:pt x="710" y="987"/>
                  </a:lnTo>
                  <a:lnTo>
                    <a:pt x="710" y="987"/>
                  </a:lnTo>
                  <a:lnTo>
                    <a:pt x="713" y="990"/>
                  </a:lnTo>
                  <a:lnTo>
                    <a:pt x="715" y="991"/>
                  </a:lnTo>
                  <a:lnTo>
                    <a:pt x="715" y="991"/>
                  </a:lnTo>
                  <a:lnTo>
                    <a:pt x="716" y="993"/>
                  </a:lnTo>
                  <a:lnTo>
                    <a:pt x="716" y="994"/>
                  </a:lnTo>
                  <a:lnTo>
                    <a:pt x="718" y="994"/>
                  </a:lnTo>
                  <a:lnTo>
                    <a:pt x="718" y="996"/>
                  </a:lnTo>
                  <a:lnTo>
                    <a:pt x="721" y="997"/>
                  </a:lnTo>
                  <a:lnTo>
                    <a:pt x="721" y="999"/>
                  </a:lnTo>
                  <a:lnTo>
                    <a:pt x="721" y="1000"/>
                  </a:lnTo>
                  <a:lnTo>
                    <a:pt x="721" y="1002"/>
                  </a:lnTo>
                  <a:lnTo>
                    <a:pt x="721" y="1003"/>
                  </a:lnTo>
                  <a:lnTo>
                    <a:pt x="719" y="1005"/>
                  </a:lnTo>
                  <a:lnTo>
                    <a:pt x="718" y="1005"/>
                  </a:lnTo>
                  <a:lnTo>
                    <a:pt x="716" y="1006"/>
                  </a:lnTo>
                  <a:lnTo>
                    <a:pt x="715" y="1006"/>
                  </a:lnTo>
                  <a:lnTo>
                    <a:pt x="715" y="1006"/>
                  </a:lnTo>
                  <a:lnTo>
                    <a:pt x="713" y="1005"/>
                  </a:lnTo>
                  <a:lnTo>
                    <a:pt x="712" y="1000"/>
                  </a:lnTo>
                  <a:lnTo>
                    <a:pt x="712" y="1000"/>
                  </a:lnTo>
                  <a:lnTo>
                    <a:pt x="710" y="999"/>
                  </a:lnTo>
                  <a:lnTo>
                    <a:pt x="710" y="997"/>
                  </a:lnTo>
                  <a:lnTo>
                    <a:pt x="706" y="996"/>
                  </a:lnTo>
                  <a:lnTo>
                    <a:pt x="704" y="994"/>
                  </a:lnTo>
                  <a:lnTo>
                    <a:pt x="703" y="993"/>
                  </a:lnTo>
                  <a:lnTo>
                    <a:pt x="701" y="991"/>
                  </a:lnTo>
                  <a:lnTo>
                    <a:pt x="697" y="988"/>
                  </a:lnTo>
                  <a:lnTo>
                    <a:pt x="695" y="987"/>
                  </a:lnTo>
                  <a:lnTo>
                    <a:pt x="694" y="985"/>
                  </a:lnTo>
                  <a:lnTo>
                    <a:pt x="692" y="985"/>
                  </a:lnTo>
                  <a:lnTo>
                    <a:pt x="692" y="985"/>
                  </a:lnTo>
                  <a:lnTo>
                    <a:pt x="692" y="984"/>
                  </a:lnTo>
                  <a:lnTo>
                    <a:pt x="692" y="984"/>
                  </a:lnTo>
                  <a:lnTo>
                    <a:pt x="692" y="984"/>
                  </a:lnTo>
                  <a:lnTo>
                    <a:pt x="689" y="980"/>
                  </a:lnTo>
                  <a:lnTo>
                    <a:pt x="687" y="979"/>
                  </a:lnTo>
                  <a:lnTo>
                    <a:pt x="687" y="977"/>
                  </a:lnTo>
                  <a:lnTo>
                    <a:pt x="689" y="974"/>
                  </a:lnTo>
                  <a:lnTo>
                    <a:pt x="689" y="971"/>
                  </a:lnTo>
                  <a:lnTo>
                    <a:pt x="689" y="970"/>
                  </a:lnTo>
                  <a:lnTo>
                    <a:pt x="689" y="970"/>
                  </a:lnTo>
                  <a:lnTo>
                    <a:pt x="687" y="970"/>
                  </a:lnTo>
                  <a:lnTo>
                    <a:pt x="687" y="968"/>
                  </a:lnTo>
                  <a:lnTo>
                    <a:pt x="687" y="965"/>
                  </a:lnTo>
                  <a:lnTo>
                    <a:pt x="684" y="962"/>
                  </a:lnTo>
                  <a:lnTo>
                    <a:pt x="683" y="961"/>
                  </a:lnTo>
                  <a:lnTo>
                    <a:pt x="681" y="961"/>
                  </a:lnTo>
                  <a:lnTo>
                    <a:pt x="677" y="956"/>
                  </a:lnTo>
                  <a:lnTo>
                    <a:pt x="675" y="955"/>
                  </a:lnTo>
                  <a:lnTo>
                    <a:pt x="675" y="955"/>
                  </a:lnTo>
                  <a:lnTo>
                    <a:pt x="675" y="952"/>
                  </a:lnTo>
                  <a:lnTo>
                    <a:pt x="675" y="953"/>
                  </a:lnTo>
                  <a:lnTo>
                    <a:pt x="673" y="955"/>
                  </a:lnTo>
                  <a:lnTo>
                    <a:pt x="672" y="953"/>
                  </a:lnTo>
                  <a:lnTo>
                    <a:pt x="669" y="955"/>
                  </a:lnTo>
                  <a:lnTo>
                    <a:pt x="669" y="955"/>
                  </a:lnTo>
                  <a:lnTo>
                    <a:pt x="667" y="953"/>
                  </a:lnTo>
                  <a:lnTo>
                    <a:pt x="667" y="952"/>
                  </a:lnTo>
                  <a:lnTo>
                    <a:pt x="666" y="952"/>
                  </a:lnTo>
                  <a:lnTo>
                    <a:pt x="665" y="952"/>
                  </a:lnTo>
                  <a:lnTo>
                    <a:pt x="663" y="950"/>
                  </a:lnTo>
                  <a:lnTo>
                    <a:pt x="663" y="949"/>
                  </a:lnTo>
                  <a:lnTo>
                    <a:pt x="661" y="949"/>
                  </a:lnTo>
                  <a:lnTo>
                    <a:pt x="660" y="949"/>
                  </a:lnTo>
                  <a:lnTo>
                    <a:pt x="659" y="947"/>
                  </a:lnTo>
                  <a:lnTo>
                    <a:pt x="659" y="945"/>
                  </a:lnTo>
                  <a:lnTo>
                    <a:pt x="659" y="945"/>
                  </a:lnTo>
                  <a:lnTo>
                    <a:pt x="655" y="944"/>
                  </a:lnTo>
                  <a:lnTo>
                    <a:pt x="654" y="942"/>
                  </a:lnTo>
                  <a:lnTo>
                    <a:pt x="652" y="941"/>
                  </a:lnTo>
                  <a:lnTo>
                    <a:pt x="652" y="939"/>
                  </a:lnTo>
                  <a:lnTo>
                    <a:pt x="652" y="939"/>
                  </a:lnTo>
                  <a:lnTo>
                    <a:pt x="655" y="939"/>
                  </a:lnTo>
                  <a:lnTo>
                    <a:pt x="659" y="941"/>
                  </a:lnTo>
                  <a:lnTo>
                    <a:pt x="660" y="939"/>
                  </a:lnTo>
                  <a:lnTo>
                    <a:pt x="660" y="939"/>
                  </a:lnTo>
                  <a:lnTo>
                    <a:pt x="661" y="939"/>
                  </a:lnTo>
                  <a:lnTo>
                    <a:pt x="661" y="939"/>
                  </a:lnTo>
                  <a:lnTo>
                    <a:pt x="661" y="941"/>
                  </a:lnTo>
                  <a:lnTo>
                    <a:pt x="661" y="941"/>
                  </a:lnTo>
                  <a:lnTo>
                    <a:pt x="663" y="942"/>
                  </a:lnTo>
                  <a:lnTo>
                    <a:pt x="665" y="941"/>
                  </a:lnTo>
                  <a:lnTo>
                    <a:pt x="663" y="941"/>
                  </a:lnTo>
                  <a:lnTo>
                    <a:pt x="663" y="939"/>
                  </a:lnTo>
                  <a:lnTo>
                    <a:pt x="663" y="939"/>
                  </a:lnTo>
                  <a:lnTo>
                    <a:pt x="663" y="938"/>
                  </a:lnTo>
                  <a:lnTo>
                    <a:pt x="661" y="938"/>
                  </a:lnTo>
                  <a:lnTo>
                    <a:pt x="661" y="938"/>
                  </a:lnTo>
                  <a:lnTo>
                    <a:pt x="663" y="936"/>
                  </a:lnTo>
                  <a:lnTo>
                    <a:pt x="663" y="935"/>
                  </a:lnTo>
                  <a:lnTo>
                    <a:pt x="665" y="932"/>
                  </a:lnTo>
                  <a:lnTo>
                    <a:pt x="663" y="929"/>
                  </a:lnTo>
                  <a:lnTo>
                    <a:pt x="661" y="927"/>
                  </a:lnTo>
                  <a:lnTo>
                    <a:pt x="657" y="921"/>
                  </a:lnTo>
                  <a:lnTo>
                    <a:pt x="654" y="920"/>
                  </a:lnTo>
                  <a:lnTo>
                    <a:pt x="654" y="918"/>
                  </a:lnTo>
                  <a:lnTo>
                    <a:pt x="652" y="918"/>
                  </a:lnTo>
                  <a:lnTo>
                    <a:pt x="651" y="917"/>
                  </a:lnTo>
                  <a:lnTo>
                    <a:pt x="649" y="915"/>
                  </a:lnTo>
                  <a:lnTo>
                    <a:pt x="646" y="914"/>
                  </a:lnTo>
                  <a:lnTo>
                    <a:pt x="645" y="912"/>
                  </a:lnTo>
                  <a:lnTo>
                    <a:pt x="643" y="911"/>
                  </a:lnTo>
                  <a:lnTo>
                    <a:pt x="643" y="909"/>
                  </a:lnTo>
                  <a:lnTo>
                    <a:pt x="643" y="907"/>
                  </a:lnTo>
                  <a:lnTo>
                    <a:pt x="643" y="904"/>
                  </a:lnTo>
                  <a:lnTo>
                    <a:pt x="642" y="904"/>
                  </a:lnTo>
                  <a:lnTo>
                    <a:pt x="640" y="903"/>
                  </a:lnTo>
                  <a:lnTo>
                    <a:pt x="640" y="901"/>
                  </a:lnTo>
                  <a:lnTo>
                    <a:pt x="640" y="898"/>
                  </a:lnTo>
                  <a:lnTo>
                    <a:pt x="640" y="898"/>
                  </a:lnTo>
                  <a:lnTo>
                    <a:pt x="637" y="895"/>
                  </a:lnTo>
                  <a:lnTo>
                    <a:pt x="637" y="894"/>
                  </a:lnTo>
                  <a:lnTo>
                    <a:pt x="637" y="892"/>
                  </a:lnTo>
                  <a:lnTo>
                    <a:pt x="636" y="892"/>
                  </a:lnTo>
                  <a:lnTo>
                    <a:pt x="634" y="889"/>
                  </a:lnTo>
                  <a:lnTo>
                    <a:pt x="633" y="888"/>
                  </a:lnTo>
                  <a:lnTo>
                    <a:pt x="633" y="886"/>
                  </a:lnTo>
                  <a:lnTo>
                    <a:pt x="633" y="885"/>
                  </a:lnTo>
                  <a:lnTo>
                    <a:pt x="630" y="885"/>
                  </a:lnTo>
                  <a:lnTo>
                    <a:pt x="630" y="885"/>
                  </a:lnTo>
                  <a:lnTo>
                    <a:pt x="633" y="885"/>
                  </a:lnTo>
                  <a:lnTo>
                    <a:pt x="633" y="885"/>
                  </a:lnTo>
                  <a:lnTo>
                    <a:pt x="633" y="883"/>
                  </a:lnTo>
                  <a:lnTo>
                    <a:pt x="630" y="880"/>
                  </a:lnTo>
                  <a:lnTo>
                    <a:pt x="630" y="877"/>
                  </a:lnTo>
                  <a:lnTo>
                    <a:pt x="628" y="876"/>
                  </a:lnTo>
                  <a:lnTo>
                    <a:pt x="628" y="876"/>
                  </a:lnTo>
                  <a:lnTo>
                    <a:pt x="627" y="873"/>
                  </a:lnTo>
                  <a:lnTo>
                    <a:pt x="627" y="873"/>
                  </a:lnTo>
                  <a:lnTo>
                    <a:pt x="627" y="871"/>
                  </a:lnTo>
                  <a:lnTo>
                    <a:pt x="627" y="871"/>
                  </a:lnTo>
                  <a:lnTo>
                    <a:pt x="624" y="871"/>
                  </a:lnTo>
                  <a:lnTo>
                    <a:pt x="624" y="869"/>
                  </a:lnTo>
                  <a:lnTo>
                    <a:pt x="624" y="868"/>
                  </a:lnTo>
                  <a:lnTo>
                    <a:pt x="624" y="866"/>
                  </a:lnTo>
                  <a:lnTo>
                    <a:pt x="624" y="865"/>
                  </a:lnTo>
                  <a:lnTo>
                    <a:pt x="622" y="862"/>
                  </a:lnTo>
                  <a:lnTo>
                    <a:pt x="618" y="857"/>
                  </a:lnTo>
                  <a:lnTo>
                    <a:pt x="616" y="857"/>
                  </a:lnTo>
                  <a:lnTo>
                    <a:pt x="613" y="856"/>
                  </a:lnTo>
                  <a:lnTo>
                    <a:pt x="613" y="854"/>
                  </a:lnTo>
                  <a:lnTo>
                    <a:pt x="612" y="854"/>
                  </a:lnTo>
                  <a:lnTo>
                    <a:pt x="612" y="856"/>
                  </a:lnTo>
                  <a:lnTo>
                    <a:pt x="611" y="854"/>
                  </a:lnTo>
                  <a:lnTo>
                    <a:pt x="611" y="853"/>
                  </a:lnTo>
                  <a:lnTo>
                    <a:pt x="610" y="851"/>
                  </a:lnTo>
                  <a:lnTo>
                    <a:pt x="607" y="851"/>
                  </a:lnTo>
                  <a:lnTo>
                    <a:pt x="605" y="851"/>
                  </a:lnTo>
                  <a:lnTo>
                    <a:pt x="601" y="850"/>
                  </a:lnTo>
                  <a:lnTo>
                    <a:pt x="600" y="848"/>
                  </a:lnTo>
                  <a:lnTo>
                    <a:pt x="600" y="847"/>
                  </a:lnTo>
                  <a:lnTo>
                    <a:pt x="599" y="847"/>
                  </a:lnTo>
                  <a:lnTo>
                    <a:pt x="595" y="845"/>
                  </a:lnTo>
                  <a:lnTo>
                    <a:pt x="594" y="845"/>
                  </a:lnTo>
                  <a:lnTo>
                    <a:pt x="593" y="845"/>
                  </a:lnTo>
                  <a:lnTo>
                    <a:pt x="589" y="844"/>
                  </a:lnTo>
                  <a:lnTo>
                    <a:pt x="588" y="844"/>
                  </a:lnTo>
                  <a:lnTo>
                    <a:pt x="587" y="844"/>
                  </a:lnTo>
                  <a:lnTo>
                    <a:pt x="586" y="844"/>
                  </a:lnTo>
                  <a:lnTo>
                    <a:pt x="583" y="844"/>
                  </a:lnTo>
                  <a:lnTo>
                    <a:pt x="583" y="842"/>
                  </a:lnTo>
                  <a:lnTo>
                    <a:pt x="583" y="841"/>
                  </a:lnTo>
                  <a:lnTo>
                    <a:pt x="583" y="841"/>
                  </a:lnTo>
                  <a:lnTo>
                    <a:pt x="583" y="839"/>
                  </a:lnTo>
                  <a:lnTo>
                    <a:pt x="582" y="838"/>
                  </a:lnTo>
                  <a:lnTo>
                    <a:pt x="583" y="834"/>
                  </a:lnTo>
                  <a:lnTo>
                    <a:pt x="582" y="834"/>
                  </a:lnTo>
                  <a:lnTo>
                    <a:pt x="582" y="834"/>
                  </a:lnTo>
                  <a:lnTo>
                    <a:pt x="581" y="833"/>
                  </a:lnTo>
                  <a:lnTo>
                    <a:pt x="581" y="831"/>
                  </a:lnTo>
                  <a:lnTo>
                    <a:pt x="581" y="831"/>
                  </a:lnTo>
                  <a:lnTo>
                    <a:pt x="581" y="830"/>
                  </a:lnTo>
                  <a:lnTo>
                    <a:pt x="580" y="828"/>
                  </a:lnTo>
                  <a:lnTo>
                    <a:pt x="577" y="827"/>
                  </a:lnTo>
                  <a:lnTo>
                    <a:pt x="575" y="825"/>
                  </a:lnTo>
                  <a:lnTo>
                    <a:pt x="575" y="824"/>
                  </a:lnTo>
                  <a:lnTo>
                    <a:pt x="573" y="824"/>
                  </a:lnTo>
                  <a:lnTo>
                    <a:pt x="573" y="822"/>
                  </a:lnTo>
                  <a:lnTo>
                    <a:pt x="569" y="819"/>
                  </a:lnTo>
                  <a:lnTo>
                    <a:pt x="569" y="816"/>
                  </a:lnTo>
                  <a:lnTo>
                    <a:pt x="567" y="815"/>
                  </a:lnTo>
                  <a:lnTo>
                    <a:pt x="567" y="812"/>
                  </a:lnTo>
                  <a:lnTo>
                    <a:pt x="569" y="812"/>
                  </a:lnTo>
                  <a:lnTo>
                    <a:pt x="569" y="810"/>
                  </a:lnTo>
                  <a:lnTo>
                    <a:pt x="569" y="809"/>
                  </a:lnTo>
                  <a:lnTo>
                    <a:pt x="569" y="809"/>
                  </a:lnTo>
                  <a:lnTo>
                    <a:pt x="569" y="807"/>
                  </a:lnTo>
                  <a:lnTo>
                    <a:pt x="563" y="806"/>
                  </a:lnTo>
                  <a:lnTo>
                    <a:pt x="561" y="803"/>
                  </a:lnTo>
                  <a:lnTo>
                    <a:pt x="561" y="800"/>
                  </a:lnTo>
                  <a:lnTo>
                    <a:pt x="561" y="798"/>
                  </a:lnTo>
                  <a:lnTo>
                    <a:pt x="561" y="796"/>
                  </a:lnTo>
                  <a:lnTo>
                    <a:pt x="559" y="793"/>
                  </a:lnTo>
                  <a:lnTo>
                    <a:pt x="561" y="793"/>
                  </a:lnTo>
                  <a:lnTo>
                    <a:pt x="563" y="793"/>
                  </a:lnTo>
                  <a:lnTo>
                    <a:pt x="561" y="795"/>
                  </a:lnTo>
                  <a:lnTo>
                    <a:pt x="563" y="796"/>
                  </a:lnTo>
                  <a:lnTo>
                    <a:pt x="563" y="796"/>
                  </a:lnTo>
                  <a:lnTo>
                    <a:pt x="563" y="796"/>
                  </a:lnTo>
                  <a:lnTo>
                    <a:pt x="563" y="798"/>
                  </a:lnTo>
                  <a:lnTo>
                    <a:pt x="565" y="798"/>
                  </a:lnTo>
                  <a:lnTo>
                    <a:pt x="565" y="798"/>
                  </a:lnTo>
                  <a:lnTo>
                    <a:pt x="565" y="798"/>
                  </a:lnTo>
                  <a:lnTo>
                    <a:pt x="565" y="798"/>
                  </a:lnTo>
                  <a:lnTo>
                    <a:pt x="563" y="796"/>
                  </a:lnTo>
                  <a:lnTo>
                    <a:pt x="563" y="795"/>
                  </a:lnTo>
                  <a:lnTo>
                    <a:pt x="563" y="793"/>
                  </a:lnTo>
                  <a:lnTo>
                    <a:pt x="563" y="792"/>
                  </a:lnTo>
                  <a:lnTo>
                    <a:pt x="563" y="792"/>
                  </a:lnTo>
                  <a:lnTo>
                    <a:pt x="563" y="790"/>
                  </a:lnTo>
                  <a:lnTo>
                    <a:pt x="563" y="790"/>
                  </a:lnTo>
                  <a:lnTo>
                    <a:pt x="563" y="790"/>
                  </a:lnTo>
                  <a:lnTo>
                    <a:pt x="565" y="789"/>
                  </a:lnTo>
                  <a:lnTo>
                    <a:pt x="569" y="790"/>
                  </a:lnTo>
                  <a:lnTo>
                    <a:pt x="571" y="789"/>
                  </a:lnTo>
                  <a:lnTo>
                    <a:pt x="571" y="789"/>
                  </a:lnTo>
                  <a:lnTo>
                    <a:pt x="571" y="789"/>
                  </a:lnTo>
                  <a:lnTo>
                    <a:pt x="571" y="789"/>
                  </a:lnTo>
                  <a:lnTo>
                    <a:pt x="569" y="789"/>
                  </a:lnTo>
                  <a:lnTo>
                    <a:pt x="569" y="789"/>
                  </a:lnTo>
                  <a:lnTo>
                    <a:pt x="569" y="789"/>
                  </a:lnTo>
                  <a:lnTo>
                    <a:pt x="567" y="789"/>
                  </a:lnTo>
                  <a:lnTo>
                    <a:pt x="567" y="789"/>
                  </a:lnTo>
                  <a:lnTo>
                    <a:pt x="565" y="789"/>
                  </a:lnTo>
                  <a:lnTo>
                    <a:pt x="563" y="789"/>
                  </a:lnTo>
                  <a:lnTo>
                    <a:pt x="563" y="789"/>
                  </a:lnTo>
                  <a:lnTo>
                    <a:pt x="563" y="789"/>
                  </a:lnTo>
                  <a:lnTo>
                    <a:pt x="561" y="789"/>
                  </a:lnTo>
                  <a:lnTo>
                    <a:pt x="561" y="789"/>
                  </a:lnTo>
                  <a:lnTo>
                    <a:pt x="561" y="790"/>
                  </a:lnTo>
                  <a:lnTo>
                    <a:pt x="561" y="793"/>
                  </a:lnTo>
                  <a:lnTo>
                    <a:pt x="559" y="793"/>
                  </a:lnTo>
                  <a:lnTo>
                    <a:pt x="559" y="792"/>
                  </a:lnTo>
                  <a:lnTo>
                    <a:pt x="557" y="792"/>
                  </a:lnTo>
                  <a:lnTo>
                    <a:pt x="557" y="792"/>
                  </a:lnTo>
                  <a:lnTo>
                    <a:pt x="557" y="790"/>
                  </a:lnTo>
                  <a:lnTo>
                    <a:pt x="555" y="789"/>
                  </a:lnTo>
                  <a:lnTo>
                    <a:pt x="555" y="790"/>
                  </a:lnTo>
                  <a:lnTo>
                    <a:pt x="555" y="790"/>
                  </a:lnTo>
                  <a:lnTo>
                    <a:pt x="555" y="789"/>
                  </a:lnTo>
                  <a:lnTo>
                    <a:pt x="555" y="787"/>
                  </a:lnTo>
                  <a:lnTo>
                    <a:pt x="557" y="789"/>
                  </a:lnTo>
                  <a:lnTo>
                    <a:pt x="555" y="787"/>
                  </a:lnTo>
                  <a:lnTo>
                    <a:pt x="555" y="786"/>
                  </a:lnTo>
                  <a:lnTo>
                    <a:pt x="553" y="786"/>
                  </a:lnTo>
                  <a:lnTo>
                    <a:pt x="553" y="783"/>
                  </a:lnTo>
                  <a:lnTo>
                    <a:pt x="551" y="781"/>
                  </a:lnTo>
                  <a:lnTo>
                    <a:pt x="549" y="780"/>
                  </a:lnTo>
                  <a:lnTo>
                    <a:pt x="545" y="777"/>
                  </a:lnTo>
                  <a:lnTo>
                    <a:pt x="545" y="774"/>
                  </a:lnTo>
                  <a:lnTo>
                    <a:pt x="545" y="769"/>
                  </a:lnTo>
                  <a:lnTo>
                    <a:pt x="545" y="766"/>
                  </a:lnTo>
                  <a:lnTo>
                    <a:pt x="545" y="765"/>
                  </a:lnTo>
                  <a:lnTo>
                    <a:pt x="545" y="763"/>
                  </a:lnTo>
                  <a:lnTo>
                    <a:pt x="543" y="762"/>
                  </a:lnTo>
                  <a:lnTo>
                    <a:pt x="541" y="757"/>
                  </a:lnTo>
                  <a:lnTo>
                    <a:pt x="539" y="755"/>
                  </a:lnTo>
                  <a:lnTo>
                    <a:pt x="539" y="752"/>
                  </a:lnTo>
                  <a:lnTo>
                    <a:pt x="537" y="751"/>
                  </a:lnTo>
                  <a:lnTo>
                    <a:pt x="539" y="749"/>
                  </a:lnTo>
                  <a:lnTo>
                    <a:pt x="539" y="748"/>
                  </a:lnTo>
                  <a:lnTo>
                    <a:pt x="539" y="746"/>
                  </a:lnTo>
                  <a:lnTo>
                    <a:pt x="539" y="746"/>
                  </a:lnTo>
                  <a:lnTo>
                    <a:pt x="539" y="748"/>
                  </a:lnTo>
                  <a:lnTo>
                    <a:pt x="539" y="748"/>
                  </a:lnTo>
                  <a:lnTo>
                    <a:pt x="539" y="746"/>
                  </a:lnTo>
                  <a:lnTo>
                    <a:pt x="539" y="746"/>
                  </a:lnTo>
                  <a:lnTo>
                    <a:pt x="539" y="746"/>
                  </a:lnTo>
                  <a:lnTo>
                    <a:pt x="539" y="746"/>
                  </a:lnTo>
                  <a:lnTo>
                    <a:pt x="539" y="745"/>
                  </a:lnTo>
                  <a:lnTo>
                    <a:pt x="539" y="743"/>
                  </a:lnTo>
                  <a:lnTo>
                    <a:pt x="539" y="740"/>
                  </a:lnTo>
                  <a:lnTo>
                    <a:pt x="541" y="736"/>
                  </a:lnTo>
                  <a:lnTo>
                    <a:pt x="541" y="736"/>
                  </a:lnTo>
                  <a:lnTo>
                    <a:pt x="541" y="733"/>
                  </a:lnTo>
                  <a:lnTo>
                    <a:pt x="539" y="731"/>
                  </a:lnTo>
                  <a:lnTo>
                    <a:pt x="539" y="730"/>
                  </a:lnTo>
                  <a:lnTo>
                    <a:pt x="539" y="728"/>
                  </a:lnTo>
                  <a:lnTo>
                    <a:pt x="539" y="727"/>
                  </a:lnTo>
                  <a:lnTo>
                    <a:pt x="539" y="723"/>
                  </a:lnTo>
                  <a:lnTo>
                    <a:pt x="537" y="720"/>
                  </a:lnTo>
                  <a:lnTo>
                    <a:pt x="537" y="720"/>
                  </a:lnTo>
                  <a:lnTo>
                    <a:pt x="537" y="716"/>
                  </a:lnTo>
                  <a:lnTo>
                    <a:pt x="537" y="714"/>
                  </a:lnTo>
                  <a:lnTo>
                    <a:pt x="534" y="713"/>
                  </a:lnTo>
                  <a:lnTo>
                    <a:pt x="534" y="711"/>
                  </a:lnTo>
                  <a:lnTo>
                    <a:pt x="537" y="710"/>
                  </a:lnTo>
                  <a:lnTo>
                    <a:pt x="539" y="704"/>
                  </a:lnTo>
                  <a:lnTo>
                    <a:pt x="539" y="704"/>
                  </a:lnTo>
                  <a:lnTo>
                    <a:pt x="539" y="704"/>
                  </a:lnTo>
                  <a:lnTo>
                    <a:pt x="539" y="702"/>
                  </a:lnTo>
                  <a:lnTo>
                    <a:pt x="539" y="702"/>
                  </a:lnTo>
                  <a:lnTo>
                    <a:pt x="539" y="702"/>
                  </a:lnTo>
                  <a:lnTo>
                    <a:pt x="539" y="701"/>
                  </a:lnTo>
                  <a:lnTo>
                    <a:pt x="539" y="699"/>
                  </a:lnTo>
                  <a:lnTo>
                    <a:pt x="539" y="698"/>
                  </a:lnTo>
                  <a:lnTo>
                    <a:pt x="539" y="692"/>
                  </a:lnTo>
                  <a:lnTo>
                    <a:pt x="541" y="687"/>
                  </a:lnTo>
                  <a:lnTo>
                    <a:pt x="541" y="685"/>
                  </a:lnTo>
                  <a:lnTo>
                    <a:pt x="541" y="684"/>
                  </a:lnTo>
                  <a:lnTo>
                    <a:pt x="541" y="681"/>
                  </a:lnTo>
                  <a:lnTo>
                    <a:pt x="541" y="679"/>
                  </a:lnTo>
                  <a:lnTo>
                    <a:pt x="543" y="669"/>
                  </a:lnTo>
                  <a:lnTo>
                    <a:pt x="543" y="667"/>
                  </a:lnTo>
                  <a:lnTo>
                    <a:pt x="543" y="666"/>
                  </a:lnTo>
                  <a:lnTo>
                    <a:pt x="543" y="661"/>
                  </a:lnTo>
                  <a:lnTo>
                    <a:pt x="543" y="655"/>
                  </a:lnTo>
                  <a:lnTo>
                    <a:pt x="543" y="655"/>
                  </a:lnTo>
                  <a:lnTo>
                    <a:pt x="543" y="654"/>
                  </a:lnTo>
                  <a:lnTo>
                    <a:pt x="543" y="654"/>
                  </a:lnTo>
                  <a:lnTo>
                    <a:pt x="543" y="655"/>
                  </a:lnTo>
                  <a:lnTo>
                    <a:pt x="545" y="655"/>
                  </a:lnTo>
                  <a:lnTo>
                    <a:pt x="547" y="654"/>
                  </a:lnTo>
                  <a:lnTo>
                    <a:pt x="549" y="654"/>
                  </a:lnTo>
                  <a:lnTo>
                    <a:pt x="549" y="655"/>
                  </a:lnTo>
                  <a:lnTo>
                    <a:pt x="551" y="655"/>
                  </a:lnTo>
                  <a:lnTo>
                    <a:pt x="551" y="655"/>
                  </a:lnTo>
                  <a:lnTo>
                    <a:pt x="551" y="655"/>
                  </a:lnTo>
                  <a:lnTo>
                    <a:pt x="551" y="655"/>
                  </a:lnTo>
                  <a:lnTo>
                    <a:pt x="549" y="654"/>
                  </a:lnTo>
                  <a:lnTo>
                    <a:pt x="549" y="654"/>
                  </a:lnTo>
                  <a:lnTo>
                    <a:pt x="545" y="654"/>
                  </a:lnTo>
                  <a:lnTo>
                    <a:pt x="545" y="652"/>
                  </a:lnTo>
                  <a:lnTo>
                    <a:pt x="543" y="654"/>
                  </a:lnTo>
                  <a:lnTo>
                    <a:pt x="543" y="652"/>
                  </a:lnTo>
                  <a:lnTo>
                    <a:pt x="541" y="654"/>
                  </a:lnTo>
                  <a:lnTo>
                    <a:pt x="541" y="652"/>
                  </a:lnTo>
                  <a:lnTo>
                    <a:pt x="541" y="649"/>
                  </a:lnTo>
                  <a:lnTo>
                    <a:pt x="541" y="647"/>
                  </a:lnTo>
                  <a:lnTo>
                    <a:pt x="541" y="649"/>
                  </a:lnTo>
                  <a:lnTo>
                    <a:pt x="543" y="650"/>
                  </a:lnTo>
                  <a:lnTo>
                    <a:pt x="543" y="649"/>
                  </a:lnTo>
                  <a:lnTo>
                    <a:pt x="543" y="646"/>
                  </a:lnTo>
                  <a:lnTo>
                    <a:pt x="543" y="646"/>
                  </a:lnTo>
                  <a:lnTo>
                    <a:pt x="541" y="644"/>
                  </a:lnTo>
                  <a:lnTo>
                    <a:pt x="541" y="643"/>
                  </a:lnTo>
                  <a:lnTo>
                    <a:pt x="545" y="641"/>
                  </a:lnTo>
                  <a:lnTo>
                    <a:pt x="543" y="640"/>
                  </a:lnTo>
                  <a:lnTo>
                    <a:pt x="541" y="640"/>
                  </a:lnTo>
                  <a:lnTo>
                    <a:pt x="541" y="640"/>
                  </a:lnTo>
                  <a:lnTo>
                    <a:pt x="541" y="640"/>
                  </a:lnTo>
                  <a:lnTo>
                    <a:pt x="539" y="641"/>
                  </a:lnTo>
                  <a:lnTo>
                    <a:pt x="539" y="640"/>
                  </a:lnTo>
                  <a:lnTo>
                    <a:pt x="539" y="638"/>
                  </a:lnTo>
                  <a:lnTo>
                    <a:pt x="539" y="637"/>
                  </a:lnTo>
                  <a:lnTo>
                    <a:pt x="539" y="632"/>
                  </a:lnTo>
                  <a:lnTo>
                    <a:pt x="537" y="628"/>
                  </a:lnTo>
                  <a:lnTo>
                    <a:pt x="537" y="626"/>
                  </a:lnTo>
                  <a:lnTo>
                    <a:pt x="533" y="623"/>
                  </a:lnTo>
                  <a:lnTo>
                    <a:pt x="533" y="622"/>
                  </a:lnTo>
                  <a:lnTo>
                    <a:pt x="533" y="619"/>
                  </a:lnTo>
                  <a:lnTo>
                    <a:pt x="533" y="617"/>
                  </a:lnTo>
                  <a:lnTo>
                    <a:pt x="533" y="616"/>
                  </a:lnTo>
                  <a:lnTo>
                    <a:pt x="533" y="616"/>
                  </a:lnTo>
                  <a:lnTo>
                    <a:pt x="537" y="617"/>
                  </a:lnTo>
                  <a:lnTo>
                    <a:pt x="539" y="617"/>
                  </a:lnTo>
                  <a:lnTo>
                    <a:pt x="541" y="619"/>
                  </a:lnTo>
                  <a:lnTo>
                    <a:pt x="543" y="619"/>
                  </a:lnTo>
                  <a:lnTo>
                    <a:pt x="551" y="620"/>
                  </a:lnTo>
                  <a:lnTo>
                    <a:pt x="551" y="620"/>
                  </a:lnTo>
                  <a:lnTo>
                    <a:pt x="551" y="619"/>
                  </a:lnTo>
                  <a:lnTo>
                    <a:pt x="553" y="619"/>
                  </a:lnTo>
                  <a:lnTo>
                    <a:pt x="553" y="620"/>
                  </a:lnTo>
                  <a:lnTo>
                    <a:pt x="555" y="620"/>
                  </a:lnTo>
                  <a:lnTo>
                    <a:pt x="555" y="620"/>
                  </a:lnTo>
                  <a:lnTo>
                    <a:pt x="557" y="620"/>
                  </a:lnTo>
                  <a:lnTo>
                    <a:pt x="557" y="620"/>
                  </a:lnTo>
                  <a:lnTo>
                    <a:pt x="557" y="620"/>
                  </a:lnTo>
                  <a:lnTo>
                    <a:pt x="557" y="620"/>
                  </a:lnTo>
                  <a:lnTo>
                    <a:pt x="557" y="622"/>
                  </a:lnTo>
                  <a:lnTo>
                    <a:pt x="557" y="623"/>
                  </a:lnTo>
                  <a:lnTo>
                    <a:pt x="557" y="625"/>
                  </a:lnTo>
                  <a:lnTo>
                    <a:pt x="557" y="626"/>
                  </a:lnTo>
                  <a:lnTo>
                    <a:pt x="557" y="626"/>
                  </a:lnTo>
                  <a:lnTo>
                    <a:pt x="557" y="626"/>
                  </a:lnTo>
                  <a:lnTo>
                    <a:pt x="557" y="626"/>
                  </a:lnTo>
                  <a:lnTo>
                    <a:pt x="553" y="631"/>
                  </a:lnTo>
                  <a:lnTo>
                    <a:pt x="553" y="632"/>
                  </a:lnTo>
                  <a:lnTo>
                    <a:pt x="551" y="634"/>
                  </a:lnTo>
                  <a:lnTo>
                    <a:pt x="551" y="634"/>
                  </a:lnTo>
                  <a:lnTo>
                    <a:pt x="553" y="634"/>
                  </a:lnTo>
                  <a:lnTo>
                    <a:pt x="553" y="634"/>
                  </a:lnTo>
                  <a:lnTo>
                    <a:pt x="555" y="632"/>
                  </a:lnTo>
                  <a:lnTo>
                    <a:pt x="555" y="632"/>
                  </a:lnTo>
                  <a:lnTo>
                    <a:pt x="553" y="632"/>
                  </a:lnTo>
                  <a:lnTo>
                    <a:pt x="553" y="632"/>
                  </a:lnTo>
                  <a:lnTo>
                    <a:pt x="553" y="632"/>
                  </a:lnTo>
                  <a:lnTo>
                    <a:pt x="553" y="631"/>
                  </a:lnTo>
                  <a:lnTo>
                    <a:pt x="555" y="629"/>
                  </a:lnTo>
                  <a:lnTo>
                    <a:pt x="555" y="629"/>
                  </a:lnTo>
                  <a:lnTo>
                    <a:pt x="557" y="628"/>
                  </a:lnTo>
                  <a:lnTo>
                    <a:pt x="557" y="628"/>
                  </a:lnTo>
                  <a:lnTo>
                    <a:pt x="557" y="626"/>
                  </a:lnTo>
                  <a:lnTo>
                    <a:pt x="559" y="625"/>
                  </a:lnTo>
                  <a:lnTo>
                    <a:pt x="559" y="625"/>
                  </a:lnTo>
                  <a:lnTo>
                    <a:pt x="559" y="623"/>
                  </a:lnTo>
                  <a:lnTo>
                    <a:pt x="559" y="623"/>
                  </a:lnTo>
                  <a:lnTo>
                    <a:pt x="559" y="623"/>
                  </a:lnTo>
                  <a:lnTo>
                    <a:pt x="561" y="625"/>
                  </a:lnTo>
                  <a:lnTo>
                    <a:pt x="559" y="626"/>
                  </a:lnTo>
                  <a:lnTo>
                    <a:pt x="559" y="628"/>
                  </a:lnTo>
                  <a:lnTo>
                    <a:pt x="559" y="628"/>
                  </a:lnTo>
                  <a:lnTo>
                    <a:pt x="559" y="629"/>
                  </a:lnTo>
                  <a:lnTo>
                    <a:pt x="559" y="629"/>
                  </a:lnTo>
                  <a:lnTo>
                    <a:pt x="557" y="629"/>
                  </a:lnTo>
                  <a:lnTo>
                    <a:pt x="557" y="629"/>
                  </a:lnTo>
                  <a:lnTo>
                    <a:pt x="559" y="631"/>
                  </a:lnTo>
                  <a:lnTo>
                    <a:pt x="559" y="632"/>
                  </a:lnTo>
                  <a:lnTo>
                    <a:pt x="559" y="632"/>
                  </a:lnTo>
                  <a:lnTo>
                    <a:pt x="559" y="635"/>
                  </a:lnTo>
                  <a:lnTo>
                    <a:pt x="559" y="635"/>
                  </a:lnTo>
                  <a:lnTo>
                    <a:pt x="557" y="635"/>
                  </a:lnTo>
                  <a:lnTo>
                    <a:pt x="557" y="634"/>
                  </a:lnTo>
                  <a:lnTo>
                    <a:pt x="557" y="635"/>
                  </a:lnTo>
                  <a:lnTo>
                    <a:pt x="557" y="637"/>
                  </a:lnTo>
                  <a:lnTo>
                    <a:pt x="557" y="635"/>
                  </a:lnTo>
                  <a:lnTo>
                    <a:pt x="557" y="634"/>
                  </a:lnTo>
                  <a:lnTo>
                    <a:pt x="557" y="634"/>
                  </a:lnTo>
                  <a:lnTo>
                    <a:pt x="555" y="635"/>
                  </a:lnTo>
                  <a:lnTo>
                    <a:pt x="555" y="635"/>
                  </a:lnTo>
                  <a:lnTo>
                    <a:pt x="555" y="637"/>
                  </a:lnTo>
                  <a:lnTo>
                    <a:pt x="553" y="637"/>
                  </a:lnTo>
                  <a:lnTo>
                    <a:pt x="555" y="638"/>
                  </a:lnTo>
                  <a:lnTo>
                    <a:pt x="557" y="637"/>
                  </a:lnTo>
                  <a:lnTo>
                    <a:pt x="557" y="638"/>
                  </a:lnTo>
                  <a:lnTo>
                    <a:pt x="557" y="638"/>
                  </a:lnTo>
                  <a:lnTo>
                    <a:pt x="559" y="637"/>
                  </a:lnTo>
                  <a:lnTo>
                    <a:pt x="559" y="637"/>
                  </a:lnTo>
                  <a:lnTo>
                    <a:pt x="559" y="635"/>
                  </a:lnTo>
                  <a:lnTo>
                    <a:pt x="561" y="635"/>
                  </a:lnTo>
                  <a:lnTo>
                    <a:pt x="561" y="635"/>
                  </a:lnTo>
                  <a:lnTo>
                    <a:pt x="561" y="634"/>
                  </a:lnTo>
                  <a:lnTo>
                    <a:pt x="563" y="634"/>
                  </a:lnTo>
                  <a:lnTo>
                    <a:pt x="563" y="632"/>
                  </a:lnTo>
                  <a:lnTo>
                    <a:pt x="563" y="631"/>
                  </a:lnTo>
                  <a:lnTo>
                    <a:pt x="563" y="629"/>
                  </a:lnTo>
                  <a:lnTo>
                    <a:pt x="563" y="629"/>
                  </a:lnTo>
                  <a:lnTo>
                    <a:pt x="561" y="628"/>
                  </a:lnTo>
                  <a:lnTo>
                    <a:pt x="561" y="628"/>
                  </a:lnTo>
                  <a:lnTo>
                    <a:pt x="563" y="628"/>
                  </a:lnTo>
                  <a:lnTo>
                    <a:pt x="563" y="626"/>
                  </a:lnTo>
                  <a:lnTo>
                    <a:pt x="561" y="626"/>
                  </a:lnTo>
                  <a:lnTo>
                    <a:pt x="561" y="625"/>
                  </a:lnTo>
                  <a:lnTo>
                    <a:pt x="563" y="623"/>
                  </a:lnTo>
                  <a:lnTo>
                    <a:pt x="563" y="623"/>
                  </a:lnTo>
                  <a:lnTo>
                    <a:pt x="563" y="622"/>
                  </a:lnTo>
                  <a:lnTo>
                    <a:pt x="563" y="622"/>
                  </a:lnTo>
                  <a:lnTo>
                    <a:pt x="563" y="620"/>
                  </a:lnTo>
                  <a:lnTo>
                    <a:pt x="563" y="620"/>
                  </a:lnTo>
                  <a:lnTo>
                    <a:pt x="561" y="619"/>
                  </a:lnTo>
                  <a:lnTo>
                    <a:pt x="561" y="619"/>
                  </a:lnTo>
                  <a:lnTo>
                    <a:pt x="561" y="619"/>
                  </a:lnTo>
                  <a:lnTo>
                    <a:pt x="563" y="620"/>
                  </a:lnTo>
                  <a:lnTo>
                    <a:pt x="561" y="620"/>
                  </a:lnTo>
                  <a:lnTo>
                    <a:pt x="561" y="620"/>
                  </a:lnTo>
                  <a:lnTo>
                    <a:pt x="559" y="619"/>
                  </a:lnTo>
                  <a:lnTo>
                    <a:pt x="559" y="619"/>
                  </a:lnTo>
                  <a:lnTo>
                    <a:pt x="559" y="617"/>
                  </a:lnTo>
                  <a:lnTo>
                    <a:pt x="561" y="617"/>
                  </a:lnTo>
                  <a:lnTo>
                    <a:pt x="561" y="617"/>
                  </a:lnTo>
                  <a:lnTo>
                    <a:pt x="561" y="617"/>
                  </a:lnTo>
                  <a:lnTo>
                    <a:pt x="561" y="616"/>
                  </a:lnTo>
                  <a:lnTo>
                    <a:pt x="559" y="614"/>
                  </a:lnTo>
                  <a:lnTo>
                    <a:pt x="559" y="614"/>
                  </a:lnTo>
                  <a:lnTo>
                    <a:pt x="557" y="614"/>
                  </a:lnTo>
                  <a:lnTo>
                    <a:pt x="557" y="614"/>
                  </a:lnTo>
                  <a:lnTo>
                    <a:pt x="557" y="614"/>
                  </a:lnTo>
                  <a:lnTo>
                    <a:pt x="557" y="612"/>
                  </a:lnTo>
                  <a:lnTo>
                    <a:pt x="559" y="612"/>
                  </a:lnTo>
                  <a:lnTo>
                    <a:pt x="559" y="612"/>
                  </a:lnTo>
                  <a:lnTo>
                    <a:pt x="561" y="612"/>
                  </a:lnTo>
                  <a:lnTo>
                    <a:pt x="561" y="612"/>
                  </a:lnTo>
                  <a:lnTo>
                    <a:pt x="559" y="611"/>
                  </a:lnTo>
                  <a:lnTo>
                    <a:pt x="559" y="609"/>
                  </a:lnTo>
                  <a:lnTo>
                    <a:pt x="559" y="608"/>
                  </a:lnTo>
                  <a:lnTo>
                    <a:pt x="559" y="608"/>
                  </a:lnTo>
                  <a:lnTo>
                    <a:pt x="559" y="608"/>
                  </a:lnTo>
                  <a:lnTo>
                    <a:pt x="559" y="608"/>
                  </a:lnTo>
                  <a:lnTo>
                    <a:pt x="557" y="608"/>
                  </a:lnTo>
                  <a:lnTo>
                    <a:pt x="557" y="608"/>
                  </a:lnTo>
                  <a:lnTo>
                    <a:pt x="557" y="606"/>
                  </a:lnTo>
                  <a:lnTo>
                    <a:pt x="557" y="603"/>
                  </a:lnTo>
                  <a:lnTo>
                    <a:pt x="557" y="603"/>
                  </a:lnTo>
                  <a:lnTo>
                    <a:pt x="555" y="602"/>
                  </a:lnTo>
                  <a:lnTo>
                    <a:pt x="555" y="602"/>
                  </a:lnTo>
                  <a:lnTo>
                    <a:pt x="555" y="602"/>
                  </a:lnTo>
                  <a:lnTo>
                    <a:pt x="553" y="603"/>
                  </a:lnTo>
                  <a:lnTo>
                    <a:pt x="553" y="603"/>
                  </a:lnTo>
                  <a:lnTo>
                    <a:pt x="553" y="603"/>
                  </a:lnTo>
                  <a:lnTo>
                    <a:pt x="553" y="603"/>
                  </a:lnTo>
                  <a:lnTo>
                    <a:pt x="553" y="603"/>
                  </a:lnTo>
                  <a:lnTo>
                    <a:pt x="553" y="602"/>
                  </a:lnTo>
                  <a:lnTo>
                    <a:pt x="553" y="602"/>
                  </a:lnTo>
                  <a:lnTo>
                    <a:pt x="553" y="602"/>
                  </a:lnTo>
                  <a:lnTo>
                    <a:pt x="553" y="600"/>
                  </a:lnTo>
                  <a:lnTo>
                    <a:pt x="551" y="600"/>
                  </a:lnTo>
                  <a:lnTo>
                    <a:pt x="551" y="600"/>
                  </a:lnTo>
                  <a:lnTo>
                    <a:pt x="551" y="600"/>
                  </a:lnTo>
                  <a:lnTo>
                    <a:pt x="551" y="599"/>
                  </a:lnTo>
                  <a:lnTo>
                    <a:pt x="551" y="599"/>
                  </a:lnTo>
                  <a:lnTo>
                    <a:pt x="551" y="599"/>
                  </a:lnTo>
                  <a:lnTo>
                    <a:pt x="553" y="597"/>
                  </a:lnTo>
                  <a:lnTo>
                    <a:pt x="555" y="597"/>
                  </a:lnTo>
                  <a:lnTo>
                    <a:pt x="555" y="597"/>
                  </a:lnTo>
                  <a:lnTo>
                    <a:pt x="557" y="596"/>
                  </a:lnTo>
                  <a:lnTo>
                    <a:pt x="555" y="597"/>
                  </a:lnTo>
                  <a:lnTo>
                    <a:pt x="553" y="597"/>
                  </a:lnTo>
                  <a:lnTo>
                    <a:pt x="551" y="597"/>
                  </a:lnTo>
                  <a:lnTo>
                    <a:pt x="551" y="597"/>
                  </a:lnTo>
                  <a:lnTo>
                    <a:pt x="551" y="597"/>
                  </a:lnTo>
                  <a:lnTo>
                    <a:pt x="551" y="596"/>
                  </a:lnTo>
                  <a:lnTo>
                    <a:pt x="551" y="596"/>
                  </a:lnTo>
                  <a:lnTo>
                    <a:pt x="551" y="596"/>
                  </a:lnTo>
                  <a:lnTo>
                    <a:pt x="551" y="593"/>
                  </a:lnTo>
                  <a:lnTo>
                    <a:pt x="551" y="591"/>
                  </a:lnTo>
                  <a:lnTo>
                    <a:pt x="551" y="591"/>
                  </a:lnTo>
                  <a:lnTo>
                    <a:pt x="551" y="591"/>
                  </a:lnTo>
                  <a:lnTo>
                    <a:pt x="551" y="593"/>
                  </a:lnTo>
                  <a:lnTo>
                    <a:pt x="551" y="593"/>
                  </a:lnTo>
                  <a:lnTo>
                    <a:pt x="551" y="594"/>
                  </a:lnTo>
                  <a:lnTo>
                    <a:pt x="551" y="594"/>
                  </a:lnTo>
                  <a:lnTo>
                    <a:pt x="549" y="596"/>
                  </a:lnTo>
                  <a:lnTo>
                    <a:pt x="549" y="594"/>
                  </a:lnTo>
                  <a:lnTo>
                    <a:pt x="547" y="596"/>
                  </a:lnTo>
                  <a:lnTo>
                    <a:pt x="547" y="596"/>
                  </a:lnTo>
                  <a:lnTo>
                    <a:pt x="545" y="594"/>
                  </a:lnTo>
                  <a:lnTo>
                    <a:pt x="543" y="594"/>
                  </a:lnTo>
                  <a:lnTo>
                    <a:pt x="543" y="593"/>
                  </a:lnTo>
                  <a:lnTo>
                    <a:pt x="541" y="593"/>
                  </a:lnTo>
                  <a:lnTo>
                    <a:pt x="541" y="591"/>
                  </a:lnTo>
                  <a:lnTo>
                    <a:pt x="541" y="590"/>
                  </a:lnTo>
                  <a:lnTo>
                    <a:pt x="543" y="590"/>
                  </a:lnTo>
                  <a:lnTo>
                    <a:pt x="543" y="590"/>
                  </a:lnTo>
                  <a:lnTo>
                    <a:pt x="543" y="590"/>
                  </a:lnTo>
                  <a:lnTo>
                    <a:pt x="545" y="591"/>
                  </a:lnTo>
                  <a:lnTo>
                    <a:pt x="545" y="593"/>
                  </a:lnTo>
                  <a:lnTo>
                    <a:pt x="545" y="593"/>
                  </a:lnTo>
                  <a:lnTo>
                    <a:pt x="547" y="591"/>
                  </a:lnTo>
                  <a:lnTo>
                    <a:pt x="547" y="591"/>
                  </a:lnTo>
                  <a:lnTo>
                    <a:pt x="545" y="591"/>
                  </a:lnTo>
                  <a:lnTo>
                    <a:pt x="545" y="591"/>
                  </a:lnTo>
                  <a:lnTo>
                    <a:pt x="545" y="590"/>
                  </a:lnTo>
                  <a:lnTo>
                    <a:pt x="543" y="590"/>
                  </a:lnTo>
                  <a:lnTo>
                    <a:pt x="543" y="588"/>
                  </a:lnTo>
                  <a:lnTo>
                    <a:pt x="543" y="585"/>
                  </a:lnTo>
                  <a:lnTo>
                    <a:pt x="543" y="584"/>
                  </a:lnTo>
                  <a:lnTo>
                    <a:pt x="545" y="584"/>
                  </a:lnTo>
                  <a:lnTo>
                    <a:pt x="545" y="582"/>
                  </a:lnTo>
                  <a:lnTo>
                    <a:pt x="545" y="582"/>
                  </a:lnTo>
                  <a:lnTo>
                    <a:pt x="545" y="582"/>
                  </a:lnTo>
                  <a:lnTo>
                    <a:pt x="543" y="581"/>
                  </a:lnTo>
                  <a:lnTo>
                    <a:pt x="543" y="581"/>
                  </a:lnTo>
                  <a:lnTo>
                    <a:pt x="543" y="581"/>
                  </a:lnTo>
                  <a:lnTo>
                    <a:pt x="545" y="582"/>
                  </a:lnTo>
                  <a:lnTo>
                    <a:pt x="545" y="584"/>
                  </a:lnTo>
                  <a:lnTo>
                    <a:pt x="543" y="585"/>
                  </a:lnTo>
                  <a:lnTo>
                    <a:pt x="543" y="585"/>
                  </a:lnTo>
                  <a:lnTo>
                    <a:pt x="543" y="587"/>
                  </a:lnTo>
                  <a:lnTo>
                    <a:pt x="543" y="587"/>
                  </a:lnTo>
                  <a:lnTo>
                    <a:pt x="541" y="587"/>
                  </a:lnTo>
                  <a:lnTo>
                    <a:pt x="539" y="588"/>
                  </a:lnTo>
                  <a:lnTo>
                    <a:pt x="539" y="588"/>
                  </a:lnTo>
                  <a:lnTo>
                    <a:pt x="537" y="588"/>
                  </a:lnTo>
                  <a:lnTo>
                    <a:pt x="537" y="588"/>
                  </a:lnTo>
                  <a:lnTo>
                    <a:pt x="533" y="585"/>
                  </a:lnTo>
                  <a:lnTo>
                    <a:pt x="532" y="584"/>
                  </a:lnTo>
                  <a:lnTo>
                    <a:pt x="532" y="584"/>
                  </a:lnTo>
                  <a:lnTo>
                    <a:pt x="531" y="579"/>
                  </a:lnTo>
                  <a:lnTo>
                    <a:pt x="531" y="579"/>
                  </a:lnTo>
                  <a:lnTo>
                    <a:pt x="531" y="578"/>
                  </a:lnTo>
                  <a:lnTo>
                    <a:pt x="528" y="578"/>
                  </a:lnTo>
                  <a:lnTo>
                    <a:pt x="528" y="576"/>
                  </a:lnTo>
                  <a:lnTo>
                    <a:pt x="531" y="574"/>
                  </a:lnTo>
                  <a:lnTo>
                    <a:pt x="532" y="571"/>
                  </a:lnTo>
                  <a:lnTo>
                    <a:pt x="532" y="571"/>
                  </a:lnTo>
                  <a:lnTo>
                    <a:pt x="532" y="570"/>
                  </a:lnTo>
                  <a:lnTo>
                    <a:pt x="531" y="568"/>
                  </a:lnTo>
                  <a:lnTo>
                    <a:pt x="532" y="567"/>
                  </a:lnTo>
                  <a:lnTo>
                    <a:pt x="531" y="568"/>
                  </a:lnTo>
                  <a:lnTo>
                    <a:pt x="531" y="570"/>
                  </a:lnTo>
                  <a:lnTo>
                    <a:pt x="531" y="570"/>
                  </a:lnTo>
                  <a:lnTo>
                    <a:pt x="531" y="571"/>
                  </a:lnTo>
                  <a:lnTo>
                    <a:pt x="531" y="573"/>
                  </a:lnTo>
                  <a:lnTo>
                    <a:pt x="528" y="574"/>
                  </a:lnTo>
                  <a:lnTo>
                    <a:pt x="527" y="576"/>
                  </a:lnTo>
                  <a:lnTo>
                    <a:pt x="525" y="574"/>
                  </a:lnTo>
                  <a:lnTo>
                    <a:pt x="522" y="574"/>
                  </a:lnTo>
                  <a:lnTo>
                    <a:pt x="522" y="574"/>
                  </a:lnTo>
                  <a:lnTo>
                    <a:pt x="522" y="571"/>
                  </a:lnTo>
                  <a:lnTo>
                    <a:pt x="522" y="573"/>
                  </a:lnTo>
                  <a:lnTo>
                    <a:pt x="522" y="573"/>
                  </a:lnTo>
                  <a:lnTo>
                    <a:pt x="521" y="574"/>
                  </a:lnTo>
                  <a:lnTo>
                    <a:pt x="521" y="576"/>
                  </a:lnTo>
                  <a:lnTo>
                    <a:pt x="521" y="576"/>
                  </a:lnTo>
                  <a:lnTo>
                    <a:pt x="520" y="576"/>
                  </a:lnTo>
                  <a:lnTo>
                    <a:pt x="520" y="574"/>
                  </a:lnTo>
                  <a:lnTo>
                    <a:pt x="520" y="574"/>
                  </a:lnTo>
                  <a:lnTo>
                    <a:pt x="519" y="574"/>
                  </a:lnTo>
                  <a:lnTo>
                    <a:pt x="516" y="574"/>
                  </a:lnTo>
                  <a:lnTo>
                    <a:pt x="516" y="574"/>
                  </a:lnTo>
                  <a:lnTo>
                    <a:pt x="514" y="574"/>
                  </a:lnTo>
                  <a:lnTo>
                    <a:pt x="513" y="574"/>
                  </a:lnTo>
                  <a:lnTo>
                    <a:pt x="513" y="574"/>
                  </a:lnTo>
                  <a:lnTo>
                    <a:pt x="513" y="573"/>
                  </a:lnTo>
                  <a:lnTo>
                    <a:pt x="513" y="573"/>
                  </a:lnTo>
                  <a:lnTo>
                    <a:pt x="514" y="573"/>
                  </a:lnTo>
                  <a:lnTo>
                    <a:pt x="516" y="571"/>
                  </a:lnTo>
                  <a:lnTo>
                    <a:pt x="519" y="571"/>
                  </a:lnTo>
                  <a:lnTo>
                    <a:pt x="519" y="571"/>
                  </a:lnTo>
                  <a:lnTo>
                    <a:pt x="516" y="571"/>
                  </a:lnTo>
                  <a:lnTo>
                    <a:pt x="513" y="571"/>
                  </a:lnTo>
                  <a:lnTo>
                    <a:pt x="510" y="571"/>
                  </a:lnTo>
                  <a:lnTo>
                    <a:pt x="510" y="571"/>
                  </a:lnTo>
                  <a:lnTo>
                    <a:pt x="510" y="570"/>
                  </a:lnTo>
                  <a:lnTo>
                    <a:pt x="513" y="570"/>
                  </a:lnTo>
                  <a:lnTo>
                    <a:pt x="513" y="568"/>
                  </a:lnTo>
                  <a:lnTo>
                    <a:pt x="513" y="568"/>
                  </a:lnTo>
                  <a:lnTo>
                    <a:pt x="513" y="568"/>
                  </a:lnTo>
                  <a:lnTo>
                    <a:pt x="510" y="568"/>
                  </a:lnTo>
                  <a:lnTo>
                    <a:pt x="510" y="568"/>
                  </a:lnTo>
                  <a:lnTo>
                    <a:pt x="510" y="565"/>
                  </a:lnTo>
                  <a:lnTo>
                    <a:pt x="510" y="564"/>
                  </a:lnTo>
                  <a:lnTo>
                    <a:pt x="510" y="565"/>
                  </a:lnTo>
                  <a:lnTo>
                    <a:pt x="509" y="567"/>
                  </a:lnTo>
                  <a:lnTo>
                    <a:pt x="507" y="567"/>
                  </a:lnTo>
                  <a:lnTo>
                    <a:pt x="504" y="568"/>
                  </a:lnTo>
                  <a:lnTo>
                    <a:pt x="504" y="568"/>
                  </a:lnTo>
                  <a:lnTo>
                    <a:pt x="502" y="567"/>
                  </a:lnTo>
                  <a:lnTo>
                    <a:pt x="501" y="567"/>
                  </a:lnTo>
                  <a:lnTo>
                    <a:pt x="501" y="565"/>
                  </a:lnTo>
                  <a:lnTo>
                    <a:pt x="497" y="564"/>
                  </a:lnTo>
                  <a:lnTo>
                    <a:pt x="497" y="562"/>
                  </a:lnTo>
                  <a:lnTo>
                    <a:pt x="496" y="559"/>
                  </a:lnTo>
                  <a:lnTo>
                    <a:pt x="497" y="558"/>
                  </a:lnTo>
                  <a:lnTo>
                    <a:pt x="497" y="556"/>
                  </a:lnTo>
                  <a:lnTo>
                    <a:pt x="501" y="553"/>
                  </a:lnTo>
                  <a:lnTo>
                    <a:pt x="501" y="553"/>
                  </a:lnTo>
                  <a:lnTo>
                    <a:pt x="502" y="552"/>
                  </a:lnTo>
                  <a:lnTo>
                    <a:pt x="507" y="552"/>
                  </a:lnTo>
                  <a:lnTo>
                    <a:pt x="508" y="552"/>
                  </a:lnTo>
                  <a:lnTo>
                    <a:pt x="509" y="552"/>
                  </a:lnTo>
                  <a:lnTo>
                    <a:pt x="504" y="552"/>
                  </a:lnTo>
                  <a:lnTo>
                    <a:pt x="502" y="552"/>
                  </a:lnTo>
                  <a:lnTo>
                    <a:pt x="501" y="552"/>
                  </a:lnTo>
                  <a:lnTo>
                    <a:pt x="498" y="555"/>
                  </a:lnTo>
                  <a:lnTo>
                    <a:pt x="497" y="555"/>
                  </a:lnTo>
                  <a:lnTo>
                    <a:pt x="497" y="556"/>
                  </a:lnTo>
                  <a:lnTo>
                    <a:pt x="497" y="556"/>
                  </a:lnTo>
                  <a:lnTo>
                    <a:pt x="496" y="556"/>
                  </a:lnTo>
                  <a:lnTo>
                    <a:pt x="496" y="555"/>
                  </a:lnTo>
                  <a:lnTo>
                    <a:pt x="496" y="555"/>
                  </a:lnTo>
                  <a:lnTo>
                    <a:pt x="496" y="553"/>
                  </a:lnTo>
                  <a:lnTo>
                    <a:pt x="494" y="552"/>
                  </a:lnTo>
                  <a:lnTo>
                    <a:pt x="494" y="550"/>
                  </a:lnTo>
                  <a:lnTo>
                    <a:pt x="494" y="549"/>
                  </a:lnTo>
                  <a:lnTo>
                    <a:pt x="496" y="547"/>
                  </a:lnTo>
                  <a:lnTo>
                    <a:pt x="496" y="546"/>
                  </a:lnTo>
                  <a:lnTo>
                    <a:pt x="494" y="546"/>
                  </a:lnTo>
                  <a:lnTo>
                    <a:pt x="494" y="544"/>
                  </a:lnTo>
                  <a:lnTo>
                    <a:pt x="496" y="541"/>
                  </a:lnTo>
                  <a:lnTo>
                    <a:pt x="497" y="541"/>
                  </a:lnTo>
                  <a:lnTo>
                    <a:pt x="498" y="539"/>
                  </a:lnTo>
                  <a:lnTo>
                    <a:pt x="501" y="538"/>
                  </a:lnTo>
                  <a:lnTo>
                    <a:pt x="502" y="538"/>
                  </a:lnTo>
                  <a:lnTo>
                    <a:pt x="503" y="539"/>
                  </a:lnTo>
                  <a:lnTo>
                    <a:pt x="504" y="539"/>
                  </a:lnTo>
                  <a:lnTo>
                    <a:pt x="507" y="541"/>
                  </a:lnTo>
                  <a:lnTo>
                    <a:pt x="507" y="541"/>
                  </a:lnTo>
                  <a:lnTo>
                    <a:pt x="508" y="543"/>
                  </a:lnTo>
                  <a:lnTo>
                    <a:pt x="508" y="544"/>
                  </a:lnTo>
                  <a:lnTo>
                    <a:pt x="509" y="544"/>
                  </a:lnTo>
                  <a:lnTo>
                    <a:pt x="508" y="543"/>
                  </a:lnTo>
                  <a:lnTo>
                    <a:pt x="507" y="541"/>
                  </a:lnTo>
                  <a:lnTo>
                    <a:pt x="507" y="539"/>
                  </a:lnTo>
                  <a:lnTo>
                    <a:pt x="507" y="539"/>
                  </a:lnTo>
                  <a:lnTo>
                    <a:pt x="503" y="538"/>
                  </a:lnTo>
                  <a:lnTo>
                    <a:pt x="503" y="538"/>
                  </a:lnTo>
                  <a:lnTo>
                    <a:pt x="503" y="536"/>
                  </a:lnTo>
                  <a:lnTo>
                    <a:pt x="503" y="535"/>
                  </a:lnTo>
                  <a:lnTo>
                    <a:pt x="503" y="535"/>
                  </a:lnTo>
                  <a:lnTo>
                    <a:pt x="504" y="532"/>
                  </a:lnTo>
                  <a:lnTo>
                    <a:pt x="507" y="530"/>
                  </a:lnTo>
                  <a:lnTo>
                    <a:pt x="507" y="530"/>
                  </a:lnTo>
                  <a:lnTo>
                    <a:pt x="507" y="529"/>
                  </a:lnTo>
                  <a:lnTo>
                    <a:pt x="504" y="529"/>
                  </a:lnTo>
                  <a:lnTo>
                    <a:pt x="504" y="529"/>
                  </a:lnTo>
                  <a:lnTo>
                    <a:pt x="504" y="530"/>
                  </a:lnTo>
                  <a:lnTo>
                    <a:pt x="504" y="530"/>
                  </a:lnTo>
                  <a:lnTo>
                    <a:pt x="504" y="532"/>
                  </a:lnTo>
                  <a:lnTo>
                    <a:pt x="504" y="532"/>
                  </a:lnTo>
                  <a:lnTo>
                    <a:pt x="503" y="533"/>
                  </a:lnTo>
                  <a:lnTo>
                    <a:pt x="498" y="538"/>
                  </a:lnTo>
                  <a:lnTo>
                    <a:pt x="498" y="538"/>
                  </a:lnTo>
                  <a:lnTo>
                    <a:pt x="496" y="539"/>
                  </a:lnTo>
                  <a:lnTo>
                    <a:pt x="496" y="539"/>
                  </a:lnTo>
                  <a:lnTo>
                    <a:pt x="496" y="541"/>
                  </a:lnTo>
                  <a:lnTo>
                    <a:pt x="494" y="543"/>
                  </a:lnTo>
                  <a:lnTo>
                    <a:pt x="492" y="547"/>
                  </a:lnTo>
                  <a:lnTo>
                    <a:pt x="490" y="550"/>
                  </a:lnTo>
                  <a:lnTo>
                    <a:pt x="490" y="546"/>
                  </a:lnTo>
                  <a:lnTo>
                    <a:pt x="488" y="543"/>
                  </a:lnTo>
                  <a:lnTo>
                    <a:pt x="492" y="539"/>
                  </a:lnTo>
                  <a:lnTo>
                    <a:pt x="492" y="538"/>
                  </a:lnTo>
                  <a:lnTo>
                    <a:pt x="492" y="536"/>
                  </a:lnTo>
                  <a:lnTo>
                    <a:pt x="492" y="536"/>
                  </a:lnTo>
                  <a:lnTo>
                    <a:pt x="492" y="535"/>
                  </a:lnTo>
                  <a:lnTo>
                    <a:pt x="494" y="535"/>
                  </a:lnTo>
                  <a:lnTo>
                    <a:pt x="494" y="535"/>
                  </a:lnTo>
                  <a:lnTo>
                    <a:pt x="492" y="535"/>
                  </a:lnTo>
                  <a:lnTo>
                    <a:pt x="490" y="538"/>
                  </a:lnTo>
                  <a:lnTo>
                    <a:pt x="490" y="538"/>
                  </a:lnTo>
                  <a:lnTo>
                    <a:pt x="490" y="538"/>
                  </a:lnTo>
                  <a:lnTo>
                    <a:pt x="490" y="536"/>
                  </a:lnTo>
                  <a:lnTo>
                    <a:pt x="490" y="533"/>
                  </a:lnTo>
                  <a:lnTo>
                    <a:pt x="490" y="529"/>
                  </a:lnTo>
                  <a:lnTo>
                    <a:pt x="490" y="529"/>
                  </a:lnTo>
                  <a:lnTo>
                    <a:pt x="492" y="527"/>
                  </a:lnTo>
                  <a:lnTo>
                    <a:pt x="490" y="527"/>
                  </a:lnTo>
                  <a:lnTo>
                    <a:pt x="488" y="529"/>
                  </a:lnTo>
                  <a:lnTo>
                    <a:pt x="488" y="527"/>
                  </a:lnTo>
                  <a:lnTo>
                    <a:pt x="486" y="523"/>
                  </a:lnTo>
                  <a:lnTo>
                    <a:pt x="484" y="520"/>
                  </a:lnTo>
                  <a:lnTo>
                    <a:pt x="482" y="518"/>
                  </a:lnTo>
                  <a:lnTo>
                    <a:pt x="478" y="518"/>
                  </a:lnTo>
                  <a:lnTo>
                    <a:pt x="478" y="517"/>
                  </a:lnTo>
                  <a:lnTo>
                    <a:pt x="478" y="514"/>
                  </a:lnTo>
                  <a:lnTo>
                    <a:pt x="478" y="512"/>
                  </a:lnTo>
                  <a:lnTo>
                    <a:pt x="480" y="511"/>
                  </a:lnTo>
                  <a:lnTo>
                    <a:pt x="482" y="511"/>
                  </a:lnTo>
                  <a:lnTo>
                    <a:pt x="482" y="511"/>
                  </a:lnTo>
                  <a:lnTo>
                    <a:pt x="482" y="512"/>
                  </a:lnTo>
                  <a:lnTo>
                    <a:pt x="482" y="514"/>
                  </a:lnTo>
                  <a:lnTo>
                    <a:pt x="482" y="514"/>
                  </a:lnTo>
                  <a:lnTo>
                    <a:pt x="486" y="517"/>
                  </a:lnTo>
                  <a:lnTo>
                    <a:pt x="486" y="517"/>
                  </a:lnTo>
                  <a:lnTo>
                    <a:pt x="488" y="515"/>
                  </a:lnTo>
                  <a:lnTo>
                    <a:pt x="490" y="515"/>
                  </a:lnTo>
                  <a:lnTo>
                    <a:pt x="490" y="517"/>
                  </a:lnTo>
                  <a:lnTo>
                    <a:pt x="492" y="518"/>
                  </a:lnTo>
                  <a:lnTo>
                    <a:pt x="494" y="520"/>
                  </a:lnTo>
                  <a:lnTo>
                    <a:pt x="494" y="518"/>
                  </a:lnTo>
                  <a:lnTo>
                    <a:pt x="490" y="517"/>
                  </a:lnTo>
                  <a:lnTo>
                    <a:pt x="490" y="515"/>
                  </a:lnTo>
                  <a:lnTo>
                    <a:pt x="488" y="515"/>
                  </a:lnTo>
                  <a:lnTo>
                    <a:pt x="486" y="515"/>
                  </a:lnTo>
                  <a:lnTo>
                    <a:pt x="486" y="515"/>
                  </a:lnTo>
                  <a:lnTo>
                    <a:pt x="484" y="515"/>
                  </a:lnTo>
                  <a:lnTo>
                    <a:pt x="484" y="514"/>
                  </a:lnTo>
                  <a:lnTo>
                    <a:pt x="484" y="512"/>
                  </a:lnTo>
                  <a:lnTo>
                    <a:pt x="484" y="511"/>
                  </a:lnTo>
                  <a:lnTo>
                    <a:pt x="484" y="511"/>
                  </a:lnTo>
                  <a:lnTo>
                    <a:pt x="484" y="509"/>
                  </a:lnTo>
                  <a:lnTo>
                    <a:pt x="484" y="509"/>
                  </a:lnTo>
                  <a:lnTo>
                    <a:pt x="484" y="508"/>
                  </a:lnTo>
                  <a:lnTo>
                    <a:pt x="486" y="508"/>
                  </a:lnTo>
                  <a:lnTo>
                    <a:pt x="486" y="508"/>
                  </a:lnTo>
                  <a:lnTo>
                    <a:pt x="484" y="506"/>
                  </a:lnTo>
                  <a:lnTo>
                    <a:pt x="484" y="506"/>
                  </a:lnTo>
                  <a:lnTo>
                    <a:pt x="482" y="508"/>
                  </a:lnTo>
                  <a:lnTo>
                    <a:pt x="482" y="508"/>
                  </a:lnTo>
                  <a:lnTo>
                    <a:pt x="482" y="508"/>
                  </a:lnTo>
                  <a:lnTo>
                    <a:pt x="480" y="508"/>
                  </a:lnTo>
                  <a:lnTo>
                    <a:pt x="480" y="509"/>
                  </a:lnTo>
                  <a:lnTo>
                    <a:pt x="480" y="509"/>
                  </a:lnTo>
                  <a:lnTo>
                    <a:pt x="478" y="512"/>
                  </a:lnTo>
                  <a:lnTo>
                    <a:pt x="478" y="514"/>
                  </a:lnTo>
                  <a:lnTo>
                    <a:pt x="478" y="515"/>
                  </a:lnTo>
                  <a:lnTo>
                    <a:pt x="478" y="517"/>
                  </a:lnTo>
                  <a:lnTo>
                    <a:pt x="478" y="517"/>
                  </a:lnTo>
                  <a:lnTo>
                    <a:pt x="474" y="518"/>
                  </a:lnTo>
                  <a:lnTo>
                    <a:pt x="474" y="520"/>
                  </a:lnTo>
                  <a:lnTo>
                    <a:pt x="472" y="518"/>
                  </a:lnTo>
                  <a:lnTo>
                    <a:pt x="470" y="517"/>
                  </a:lnTo>
                  <a:lnTo>
                    <a:pt x="470" y="514"/>
                  </a:lnTo>
                  <a:lnTo>
                    <a:pt x="466" y="514"/>
                  </a:lnTo>
                  <a:lnTo>
                    <a:pt x="465" y="512"/>
                  </a:lnTo>
                  <a:lnTo>
                    <a:pt x="464" y="511"/>
                  </a:lnTo>
                  <a:lnTo>
                    <a:pt x="465" y="508"/>
                  </a:lnTo>
                  <a:lnTo>
                    <a:pt x="466" y="505"/>
                  </a:lnTo>
                  <a:lnTo>
                    <a:pt x="468" y="503"/>
                  </a:lnTo>
                  <a:lnTo>
                    <a:pt x="468" y="501"/>
                  </a:lnTo>
                  <a:lnTo>
                    <a:pt x="472" y="501"/>
                  </a:lnTo>
                  <a:lnTo>
                    <a:pt x="472" y="500"/>
                  </a:lnTo>
                  <a:lnTo>
                    <a:pt x="472" y="500"/>
                  </a:lnTo>
                  <a:lnTo>
                    <a:pt x="470" y="500"/>
                  </a:lnTo>
                  <a:lnTo>
                    <a:pt x="466" y="501"/>
                  </a:lnTo>
                  <a:lnTo>
                    <a:pt x="465" y="498"/>
                  </a:lnTo>
                  <a:lnTo>
                    <a:pt x="464" y="497"/>
                  </a:lnTo>
                  <a:lnTo>
                    <a:pt x="464" y="495"/>
                  </a:lnTo>
                  <a:lnTo>
                    <a:pt x="464" y="494"/>
                  </a:lnTo>
                  <a:lnTo>
                    <a:pt x="464" y="494"/>
                  </a:lnTo>
                  <a:lnTo>
                    <a:pt x="464" y="491"/>
                  </a:lnTo>
                  <a:lnTo>
                    <a:pt x="464" y="491"/>
                  </a:lnTo>
                  <a:lnTo>
                    <a:pt x="465" y="489"/>
                  </a:lnTo>
                  <a:lnTo>
                    <a:pt x="465" y="489"/>
                  </a:lnTo>
                  <a:lnTo>
                    <a:pt x="466" y="488"/>
                  </a:lnTo>
                  <a:lnTo>
                    <a:pt x="466" y="486"/>
                  </a:lnTo>
                  <a:lnTo>
                    <a:pt x="468" y="482"/>
                  </a:lnTo>
                  <a:lnTo>
                    <a:pt x="470" y="480"/>
                  </a:lnTo>
                  <a:lnTo>
                    <a:pt x="472" y="477"/>
                  </a:lnTo>
                  <a:lnTo>
                    <a:pt x="474" y="474"/>
                  </a:lnTo>
                  <a:lnTo>
                    <a:pt x="472" y="474"/>
                  </a:lnTo>
                  <a:lnTo>
                    <a:pt x="472" y="474"/>
                  </a:lnTo>
                  <a:lnTo>
                    <a:pt x="472" y="474"/>
                  </a:lnTo>
                  <a:lnTo>
                    <a:pt x="472" y="474"/>
                  </a:lnTo>
                  <a:lnTo>
                    <a:pt x="472" y="473"/>
                  </a:lnTo>
                  <a:lnTo>
                    <a:pt x="472" y="471"/>
                  </a:lnTo>
                  <a:lnTo>
                    <a:pt x="472" y="473"/>
                  </a:lnTo>
                  <a:lnTo>
                    <a:pt x="472" y="474"/>
                  </a:lnTo>
                  <a:lnTo>
                    <a:pt x="470" y="477"/>
                  </a:lnTo>
                  <a:lnTo>
                    <a:pt x="470" y="479"/>
                  </a:lnTo>
                  <a:lnTo>
                    <a:pt x="468" y="482"/>
                  </a:lnTo>
                  <a:lnTo>
                    <a:pt x="468" y="482"/>
                  </a:lnTo>
                  <a:lnTo>
                    <a:pt x="466" y="482"/>
                  </a:lnTo>
                  <a:lnTo>
                    <a:pt x="468" y="479"/>
                  </a:lnTo>
                  <a:lnTo>
                    <a:pt x="468" y="477"/>
                  </a:lnTo>
                  <a:lnTo>
                    <a:pt x="468" y="476"/>
                  </a:lnTo>
                  <a:lnTo>
                    <a:pt x="468" y="473"/>
                  </a:lnTo>
                  <a:lnTo>
                    <a:pt x="466" y="471"/>
                  </a:lnTo>
                  <a:lnTo>
                    <a:pt x="466" y="470"/>
                  </a:lnTo>
                  <a:lnTo>
                    <a:pt x="466" y="468"/>
                  </a:lnTo>
                  <a:lnTo>
                    <a:pt x="466" y="467"/>
                  </a:lnTo>
                  <a:lnTo>
                    <a:pt x="468" y="467"/>
                  </a:lnTo>
                  <a:lnTo>
                    <a:pt x="468" y="465"/>
                  </a:lnTo>
                  <a:lnTo>
                    <a:pt x="468" y="463"/>
                  </a:lnTo>
                  <a:lnTo>
                    <a:pt x="466" y="465"/>
                  </a:lnTo>
                  <a:lnTo>
                    <a:pt x="466" y="467"/>
                  </a:lnTo>
                  <a:lnTo>
                    <a:pt x="466" y="468"/>
                  </a:lnTo>
                  <a:lnTo>
                    <a:pt x="466" y="470"/>
                  </a:lnTo>
                  <a:lnTo>
                    <a:pt x="466" y="471"/>
                  </a:lnTo>
                  <a:lnTo>
                    <a:pt x="466" y="473"/>
                  </a:lnTo>
                  <a:lnTo>
                    <a:pt x="468" y="474"/>
                  </a:lnTo>
                  <a:lnTo>
                    <a:pt x="468" y="476"/>
                  </a:lnTo>
                  <a:lnTo>
                    <a:pt x="468" y="477"/>
                  </a:lnTo>
                  <a:lnTo>
                    <a:pt x="466" y="480"/>
                  </a:lnTo>
                  <a:lnTo>
                    <a:pt x="465" y="482"/>
                  </a:lnTo>
                  <a:lnTo>
                    <a:pt x="465" y="483"/>
                  </a:lnTo>
                  <a:lnTo>
                    <a:pt x="465" y="485"/>
                  </a:lnTo>
                  <a:lnTo>
                    <a:pt x="464" y="488"/>
                  </a:lnTo>
                  <a:lnTo>
                    <a:pt x="462" y="489"/>
                  </a:lnTo>
                  <a:lnTo>
                    <a:pt x="460" y="488"/>
                  </a:lnTo>
                  <a:lnTo>
                    <a:pt x="460" y="488"/>
                  </a:lnTo>
                  <a:lnTo>
                    <a:pt x="458" y="488"/>
                  </a:lnTo>
                  <a:lnTo>
                    <a:pt x="455" y="485"/>
                  </a:lnTo>
                  <a:lnTo>
                    <a:pt x="455" y="482"/>
                  </a:lnTo>
                  <a:lnTo>
                    <a:pt x="455" y="480"/>
                  </a:lnTo>
                  <a:lnTo>
                    <a:pt x="455" y="480"/>
                  </a:lnTo>
                  <a:lnTo>
                    <a:pt x="455" y="479"/>
                  </a:lnTo>
                  <a:lnTo>
                    <a:pt x="459" y="477"/>
                  </a:lnTo>
                  <a:lnTo>
                    <a:pt x="459" y="477"/>
                  </a:lnTo>
                  <a:lnTo>
                    <a:pt x="458" y="476"/>
                  </a:lnTo>
                  <a:lnTo>
                    <a:pt x="458" y="476"/>
                  </a:lnTo>
                  <a:lnTo>
                    <a:pt x="458" y="474"/>
                  </a:lnTo>
                  <a:lnTo>
                    <a:pt x="458" y="471"/>
                  </a:lnTo>
                  <a:lnTo>
                    <a:pt x="458" y="470"/>
                  </a:lnTo>
                  <a:lnTo>
                    <a:pt x="458" y="468"/>
                  </a:lnTo>
                  <a:lnTo>
                    <a:pt x="455" y="467"/>
                  </a:lnTo>
                  <a:lnTo>
                    <a:pt x="454" y="462"/>
                  </a:lnTo>
                  <a:lnTo>
                    <a:pt x="454" y="462"/>
                  </a:lnTo>
                  <a:lnTo>
                    <a:pt x="454" y="460"/>
                  </a:lnTo>
                  <a:lnTo>
                    <a:pt x="455" y="460"/>
                  </a:lnTo>
                  <a:lnTo>
                    <a:pt x="453" y="462"/>
                  </a:lnTo>
                  <a:lnTo>
                    <a:pt x="448" y="463"/>
                  </a:lnTo>
                  <a:lnTo>
                    <a:pt x="447" y="465"/>
                  </a:lnTo>
                  <a:lnTo>
                    <a:pt x="446" y="465"/>
                  </a:lnTo>
                  <a:lnTo>
                    <a:pt x="446" y="465"/>
                  </a:lnTo>
                  <a:lnTo>
                    <a:pt x="446" y="467"/>
                  </a:lnTo>
                  <a:lnTo>
                    <a:pt x="446" y="467"/>
                  </a:lnTo>
                  <a:lnTo>
                    <a:pt x="446" y="468"/>
                  </a:lnTo>
                  <a:lnTo>
                    <a:pt x="446" y="470"/>
                  </a:lnTo>
                  <a:lnTo>
                    <a:pt x="443" y="471"/>
                  </a:lnTo>
                  <a:lnTo>
                    <a:pt x="443" y="473"/>
                  </a:lnTo>
                  <a:lnTo>
                    <a:pt x="442" y="471"/>
                  </a:lnTo>
                  <a:lnTo>
                    <a:pt x="442" y="471"/>
                  </a:lnTo>
                  <a:lnTo>
                    <a:pt x="441" y="468"/>
                  </a:lnTo>
                  <a:lnTo>
                    <a:pt x="441" y="467"/>
                  </a:lnTo>
                  <a:lnTo>
                    <a:pt x="442" y="467"/>
                  </a:lnTo>
                  <a:lnTo>
                    <a:pt x="442" y="465"/>
                  </a:lnTo>
                  <a:lnTo>
                    <a:pt x="443" y="463"/>
                  </a:lnTo>
                  <a:lnTo>
                    <a:pt x="446" y="459"/>
                  </a:lnTo>
                  <a:lnTo>
                    <a:pt x="447" y="459"/>
                  </a:lnTo>
                  <a:lnTo>
                    <a:pt x="448" y="457"/>
                  </a:lnTo>
                  <a:lnTo>
                    <a:pt x="446" y="457"/>
                  </a:lnTo>
                  <a:lnTo>
                    <a:pt x="446" y="456"/>
                  </a:lnTo>
                  <a:lnTo>
                    <a:pt x="443" y="456"/>
                  </a:lnTo>
                  <a:lnTo>
                    <a:pt x="443" y="454"/>
                  </a:lnTo>
                  <a:lnTo>
                    <a:pt x="443" y="453"/>
                  </a:lnTo>
                  <a:lnTo>
                    <a:pt x="442" y="453"/>
                  </a:lnTo>
                  <a:lnTo>
                    <a:pt x="441" y="453"/>
                  </a:lnTo>
                  <a:lnTo>
                    <a:pt x="441" y="451"/>
                  </a:lnTo>
                  <a:lnTo>
                    <a:pt x="440" y="450"/>
                  </a:lnTo>
                  <a:lnTo>
                    <a:pt x="440" y="450"/>
                  </a:lnTo>
                  <a:lnTo>
                    <a:pt x="440" y="448"/>
                  </a:lnTo>
                  <a:lnTo>
                    <a:pt x="440" y="448"/>
                  </a:lnTo>
                  <a:lnTo>
                    <a:pt x="437" y="448"/>
                  </a:lnTo>
                  <a:lnTo>
                    <a:pt x="437" y="447"/>
                  </a:lnTo>
                  <a:lnTo>
                    <a:pt x="437" y="445"/>
                  </a:lnTo>
                  <a:lnTo>
                    <a:pt x="436" y="444"/>
                  </a:lnTo>
                  <a:lnTo>
                    <a:pt x="435" y="444"/>
                  </a:lnTo>
                  <a:lnTo>
                    <a:pt x="434" y="442"/>
                  </a:lnTo>
                  <a:lnTo>
                    <a:pt x="434" y="441"/>
                  </a:lnTo>
                  <a:lnTo>
                    <a:pt x="434" y="441"/>
                  </a:lnTo>
                  <a:lnTo>
                    <a:pt x="434" y="439"/>
                  </a:lnTo>
                  <a:lnTo>
                    <a:pt x="434" y="438"/>
                  </a:lnTo>
                  <a:lnTo>
                    <a:pt x="431" y="439"/>
                  </a:lnTo>
                  <a:lnTo>
                    <a:pt x="425" y="436"/>
                  </a:lnTo>
                  <a:lnTo>
                    <a:pt x="425" y="432"/>
                  </a:lnTo>
                  <a:lnTo>
                    <a:pt x="424" y="427"/>
                  </a:lnTo>
                  <a:lnTo>
                    <a:pt x="424" y="425"/>
                  </a:lnTo>
                  <a:lnTo>
                    <a:pt x="424" y="424"/>
                  </a:lnTo>
                  <a:lnTo>
                    <a:pt x="424" y="424"/>
                  </a:lnTo>
                  <a:lnTo>
                    <a:pt x="424" y="424"/>
                  </a:lnTo>
                  <a:lnTo>
                    <a:pt x="428" y="425"/>
                  </a:lnTo>
                  <a:lnTo>
                    <a:pt x="430" y="427"/>
                  </a:lnTo>
                  <a:lnTo>
                    <a:pt x="430" y="427"/>
                  </a:lnTo>
                  <a:lnTo>
                    <a:pt x="425" y="422"/>
                  </a:lnTo>
                  <a:lnTo>
                    <a:pt x="425" y="422"/>
                  </a:lnTo>
                  <a:lnTo>
                    <a:pt x="424" y="421"/>
                  </a:lnTo>
                  <a:lnTo>
                    <a:pt x="424" y="419"/>
                  </a:lnTo>
                  <a:lnTo>
                    <a:pt x="425" y="419"/>
                  </a:lnTo>
                  <a:lnTo>
                    <a:pt x="429" y="419"/>
                  </a:lnTo>
                  <a:lnTo>
                    <a:pt x="429" y="419"/>
                  </a:lnTo>
                  <a:lnTo>
                    <a:pt x="425" y="418"/>
                  </a:lnTo>
                  <a:lnTo>
                    <a:pt x="424" y="418"/>
                  </a:lnTo>
                  <a:lnTo>
                    <a:pt x="424" y="419"/>
                  </a:lnTo>
                  <a:lnTo>
                    <a:pt x="423" y="421"/>
                  </a:lnTo>
                  <a:lnTo>
                    <a:pt x="423" y="421"/>
                  </a:lnTo>
                  <a:lnTo>
                    <a:pt x="423" y="419"/>
                  </a:lnTo>
                  <a:lnTo>
                    <a:pt x="422" y="418"/>
                  </a:lnTo>
                  <a:lnTo>
                    <a:pt x="422" y="416"/>
                  </a:lnTo>
                  <a:lnTo>
                    <a:pt x="417" y="415"/>
                  </a:lnTo>
                  <a:lnTo>
                    <a:pt x="417" y="413"/>
                  </a:lnTo>
                  <a:lnTo>
                    <a:pt x="417" y="412"/>
                  </a:lnTo>
                  <a:lnTo>
                    <a:pt x="417" y="410"/>
                  </a:lnTo>
                  <a:lnTo>
                    <a:pt x="419" y="406"/>
                  </a:lnTo>
                  <a:lnTo>
                    <a:pt x="422" y="406"/>
                  </a:lnTo>
                  <a:lnTo>
                    <a:pt x="422" y="404"/>
                  </a:lnTo>
                  <a:lnTo>
                    <a:pt x="419" y="404"/>
                  </a:lnTo>
                  <a:lnTo>
                    <a:pt x="419" y="406"/>
                  </a:lnTo>
                  <a:lnTo>
                    <a:pt x="417" y="407"/>
                  </a:lnTo>
                  <a:lnTo>
                    <a:pt x="417" y="410"/>
                  </a:lnTo>
                  <a:lnTo>
                    <a:pt x="416" y="412"/>
                  </a:lnTo>
                  <a:lnTo>
                    <a:pt x="416" y="410"/>
                  </a:lnTo>
                  <a:lnTo>
                    <a:pt x="414" y="410"/>
                  </a:lnTo>
                  <a:lnTo>
                    <a:pt x="413" y="409"/>
                  </a:lnTo>
                  <a:lnTo>
                    <a:pt x="410" y="407"/>
                  </a:lnTo>
                  <a:lnTo>
                    <a:pt x="408" y="406"/>
                  </a:lnTo>
                  <a:lnTo>
                    <a:pt x="407" y="401"/>
                  </a:lnTo>
                  <a:lnTo>
                    <a:pt x="407" y="400"/>
                  </a:lnTo>
                  <a:lnTo>
                    <a:pt x="407" y="398"/>
                  </a:lnTo>
                  <a:lnTo>
                    <a:pt x="405" y="398"/>
                  </a:lnTo>
                  <a:lnTo>
                    <a:pt x="405" y="397"/>
                  </a:lnTo>
                  <a:lnTo>
                    <a:pt x="404" y="392"/>
                  </a:lnTo>
                  <a:lnTo>
                    <a:pt x="402" y="387"/>
                  </a:lnTo>
                  <a:lnTo>
                    <a:pt x="402" y="386"/>
                  </a:lnTo>
                  <a:lnTo>
                    <a:pt x="402" y="383"/>
                  </a:lnTo>
                  <a:lnTo>
                    <a:pt x="402" y="383"/>
                  </a:lnTo>
                  <a:lnTo>
                    <a:pt x="401" y="384"/>
                  </a:lnTo>
                  <a:lnTo>
                    <a:pt x="401" y="386"/>
                  </a:lnTo>
                  <a:lnTo>
                    <a:pt x="401" y="386"/>
                  </a:lnTo>
                  <a:lnTo>
                    <a:pt x="401" y="387"/>
                  </a:lnTo>
                  <a:lnTo>
                    <a:pt x="401" y="387"/>
                  </a:lnTo>
                  <a:lnTo>
                    <a:pt x="401" y="387"/>
                  </a:lnTo>
                  <a:lnTo>
                    <a:pt x="401" y="389"/>
                  </a:lnTo>
                  <a:lnTo>
                    <a:pt x="402" y="390"/>
                  </a:lnTo>
                  <a:lnTo>
                    <a:pt x="402" y="395"/>
                  </a:lnTo>
                  <a:lnTo>
                    <a:pt x="404" y="398"/>
                  </a:lnTo>
                  <a:lnTo>
                    <a:pt x="404" y="401"/>
                  </a:lnTo>
                  <a:lnTo>
                    <a:pt x="404" y="403"/>
                  </a:lnTo>
                  <a:lnTo>
                    <a:pt x="404" y="404"/>
                  </a:lnTo>
                  <a:lnTo>
                    <a:pt x="405" y="409"/>
                  </a:lnTo>
                  <a:lnTo>
                    <a:pt x="405" y="409"/>
                  </a:lnTo>
                  <a:lnTo>
                    <a:pt x="405" y="410"/>
                  </a:lnTo>
                  <a:lnTo>
                    <a:pt x="405" y="410"/>
                  </a:lnTo>
                  <a:lnTo>
                    <a:pt x="404" y="412"/>
                  </a:lnTo>
                  <a:lnTo>
                    <a:pt x="402" y="410"/>
                  </a:lnTo>
                  <a:lnTo>
                    <a:pt x="402" y="410"/>
                  </a:lnTo>
                  <a:lnTo>
                    <a:pt x="401" y="407"/>
                  </a:lnTo>
                  <a:lnTo>
                    <a:pt x="399" y="407"/>
                  </a:lnTo>
                  <a:lnTo>
                    <a:pt x="396" y="407"/>
                  </a:lnTo>
                  <a:lnTo>
                    <a:pt x="395" y="407"/>
                  </a:lnTo>
                  <a:lnTo>
                    <a:pt x="395" y="406"/>
                  </a:lnTo>
                  <a:lnTo>
                    <a:pt x="396" y="403"/>
                  </a:lnTo>
                  <a:lnTo>
                    <a:pt x="395" y="403"/>
                  </a:lnTo>
                  <a:lnTo>
                    <a:pt x="393" y="398"/>
                  </a:lnTo>
                  <a:lnTo>
                    <a:pt x="393" y="398"/>
                  </a:lnTo>
                  <a:lnTo>
                    <a:pt x="396" y="395"/>
                  </a:lnTo>
                  <a:lnTo>
                    <a:pt x="395" y="395"/>
                  </a:lnTo>
                  <a:lnTo>
                    <a:pt x="393" y="397"/>
                  </a:lnTo>
                  <a:lnTo>
                    <a:pt x="393" y="395"/>
                  </a:lnTo>
                  <a:lnTo>
                    <a:pt x="393" y="394"/>
                  </a:lnTo>
                  <a:lnTo>
                    <a:pt x="392" y="392"/>
                  </a:lnTo>
                  <a:lnTo>
                    <a:pt x="392" y="392"/>
                  </a:lnTo>
                  <a:lnTo>
                    <a:pt x="392" y="395"/>
                  </a:lnTo>
                  <a:lnTo>
                    <a:pt x="393" y="395"/>
                  </a:lnTo>
                  <a:lnTo>
                    <a:pt x="393" y="397"/>
                  </a:lnTo>
                  <a:lnTo>
                    <a:pt x="393" y="398"/>
                  </a:lnTo>
                  <a:lnTo>
                    <a:pt x="392" y="398"/>
                  </a:lnTo>
                  <a:lnTo>
                    <a:pt x="392" y="398"/>
                  </a:lnTo>
                  <a:lnTo>
                    <a:pt x="392" y="398"/>
                  </a:lnTo>
                  <a:lnTo>
                    <a:pt x="390" y="398"/>
                  </a:lnTo>
                  <a:lnTo>
                    <a:pt x="389" y="397"/>
                  </a:lnTo>
                  <a:lnTo>
                    <a:pt x="389" y="397"/>
                  </a:lnTo>
                  <a:lnTo>
                    <a:pt x="389" y="397"/>
                  </a:lnTo>
                  <a:lnTo>
                    <a:pt x="387" y="395"/>
                  </a:lnTo>
                  <a:lnTo>
                    <a:pt x="387" y="395"/>
                  </a:lnTo>
                  <a:lnTo>
                    <a:pt x="384" y="394"/>
                  </a:lnTo>
                  <a:lnTo>
                    <a:pt x="383" y="392"/>
                  </a:lnTo>
                  <a:lnTo>
                    <a:pt x="381" y="392"/>
                  </a:lnTo>
                  <a:lnTo>
                    <a:pt x="383" y="394"/>
                  </a:lnTo>
                  <a:lnTo>
                    <a:pt x="383" y="395"/>
                  </a:lnTo>
                  <a:lnTo>
                    <a:pt x="383" y="395"/>
                  </a:lnTo>
                  <a:lnTo>
                    <a:pt x="381" y="397"/>
                  </a:lnTo>
                  <a:lnTo>
                    <a:pt x="381" y="397"/>
                  </a:lnTo>
                  <a:lnTo>
                    <a:pt x="383" y="397"/>
                  </a:lnTo>
                  <a:lnTo>
                    <a:pt x="383" y="397"/>
                  </a:lnTo>
                  <a:lnTo>
                    <a:pt x="386" y="397"/>
                  </a:lnTo>
                  <a:lnTo>
                    <a:pt x="387" y="398"/>
                  </a:lnTo>
                  <a:lnTo>
                    <a:pt x="387" y="398"/>
                  </a:lnTo>
                  <a:lnTo>
                    <a:pt x="387" y="400"/>
                  </a:lnTo>
                  <a:lnTo>
                    <a:pt x="387" y="400"/>
                  </a:lnTo>
                  <a:lnTo>
                    <a:pt x="389" y="400"/>
                  </a:lnTo>
                  <a:lnTo>
                    <a:pt x="389" y="401"/>
                  </a:lnTo>
                  <a:lnTo>
                    <a:pt x="389" y="403"/>
                  </a:lnTo>
                  <a:lnTo>
                    <a:pt x="390" y="403"/>
                  </a:lnTo>
                  <a:lnTo>
                    <a:pt x="392" y="403"/>
                  </a:lnTo>
                  <a:lnTo>
                    <a:pt x="393" y="404"/>
                  </a:lnTo>
                  <a:lnTo>
                    <a:pt x="393" y="406"/>
                  </a:lnTo>
                  <a:lnTo>
                    <a:pt x="393" y="407"/>
                  </a:lnTo>
                  <a:lnTo>
                    <a:pt x="393" y="409"/>
                  </a:lnTo>
                  <a:lnTo>
                    <a:pt x="393" y="409"/>
                  </a:lnTo>
                  <a:lnTo>
                    <a:pt x="389" y="409"/>
                  </a:lnTo>
                  <a:lnTo>
                    <a:pt x="387" y="410"/>
                  </a:lnTo>
                  <a:lnTo>
                    <a:pt x="387" y="410"/>
                  </a:lnTo>
                  <a:lnTo>
                    <a:pt x="386" y="410"/>
                  </a:lnTo>
                  <a:lnTo>
                    <a:pt x="384" y="409"/>
                  </a:lnTo>
                  <a:lnTo>
                    <a:pt x="381" y="407"/>
                  </a:lnTo>
                  <a:lnTo>
                    <a:pt x="375" y="403"/>
                  </a:lnTo>
                  <a:lnTo>
                    <a:pt x="375" y="403"/>
                  </a:lnTo>
                  <a:lnTo>
                    <a:pt x="375" y="403"/>
                  </a:lnTo>
                  <a:lnTo>
                    <a:pt x="375" y="401"/>
                  </a:lnTo>
                  <a:lnTo>
                    <a:pt x="374" y="401"/>
                  </a:lnTo>
                  <a:lnTo>
                    <a:pt x="372" y="400"/>
                  </a:lnTo>
                  <a:lnTo>
                    <a:pt x="372" y="398"/>
                  </a:lnTo>
                  <a:lnTo>
                    <a:pt x="370" y="397"/>
                  </a:lnTo>
                  <a:lnTo>
                    <a:pt x="370" y="395"/>
                  </a:lnTo>
                  <a:lnTo>
                    <a:pt x="369" y="395"/>
                  </a:lnTo>
                  <a:lnTo>
                    <a:pt x="366" y="392"/>
                  </a:lnTo>
                  <a:lnTo>
                    <a:pt x="366" y="390"/>
                  </a:lnTo>
                  <a:lnTo>
                    <a:pt x="364" y="390"/>
                  </a:lnTo>
                  <a:lnTo>
                    <a:pt x="363" y="390"/>
                  </a:lnTo>
                  <a:lnTo>
                    <a:pt x="363" y="390"/>
                  </a:lnTo>
                  <a:lnTo>
                    <a:pt x="363" y="389"/>
                  </a:lnTo>
                  <a:lnTo>
                    <a:pt x="363" y="389"/>
                  </a:lnTo>
                  <a:lnTo>
                    <a:pt x="361" y="389"/>
                  </a:lnTo>
                  <a:lnTo>
                    <a:pt x="358" y="387"/>
                  </a:lnTo>
                  <a:lnTo>
                    <a:pt x="354" y="384"/>
                  </a:lnTo>
                  <a:lnTo>
                    <a:pt x="351" y="381"/>
                  </a:lnTo>
                  <a:lnTo>
                    <a:pt x="349" y="381"/>
                  </a:lnTo>
                  <a:lnTo>
                    <a:pt x="348" y="380"/>
                  </a:lnTo>
                  <a:lnTo>
                    <a:pt x="348" y="380"/>
                  </a:lnTo>
                  <a:lnTo>
                    <a:pt x="348" y="380"/>
                  </a:lnTo>
                  <a:lnTo>
                    <a:pt x="349" y="378"/>
                  </a:lnTo>
                  <a:lnTo>
                    <a:pt x="349" y="378"/>
                  </a:lnTo>
                  <a:lnTo>
                    <a:pt x="351" y="377"/>
                  </a:lnTo>
                  <a:lnTo>
                    <a:pt x="351" y="375"/>
                  </a:lnTo>
                  <a:lnTo>
                    <a:pt x="351" y="374"/>
                  </a:lnTo>
                  <a:lnTo>
                    <a:pt x="351" y="372"/>
                  </a:lnTo>
                  <a:lnTo>
                    <a:pt x="351" y="372"/>
                  </a:lnTo>
                  <a:lnTo>
                    <a:pt x="351" y="371"/>
                  </a:lnTo>
                  <a:lnTo>
                    <a:pt x="351" y="371"/>
                  </a:lnTo>
                  <a:lnTo>
                    <a:pt x="351" y="371"/>
                  </a:lnTo>
                  <a:lnTo>
                    <a:pt x="351" y="369"/>
                  </a:lnTo>
                  <a:lnTo>
                    <a:pt x="352" y="371"/>
                  </a:lnTo>
                  <a:lnTo>
                    <a:pt x="354" y="372"/>
                  </a:lnTo>
                  <a:lnTo>
                    <a:pt x="354" y="372"/>
                  </a:lnTo>
                  <a:lnTo>
                    <a:pt x="354" y="375"/>
                  </a:lnTo>
                  <a:lnTo>
                    <a:pt x="354" y="378"/>
                  </a:lnTo>
                  <a:lnTo>
                    <a:pt x="354" y="378"/>
                  </a:lnTo>
                  <a:lnTo>
                    <a:pt x="354" y="377"/>
                  </a:lnTo>
                  <a:lnTo>
                    <a:pt x="354" y="375"/>
                  </a:lnTo>
                  <a:lnTo>
                    <a:pt x="354" y="374"/>
                  </a:lnTo>
                  <a:lnTo>
                    <a:pt x="355" y="374"/>
                  </a:lnTo>
                  <a:lnTo>
                    <a:pt x="355" y="372"/>
                  </a:lnTo>
                  <a:lnTo>
                    <a:pt x="357" y="374"/>
                  </a:lnTo>
                  <a:lnTo>
                    <a:pt x="357" y="372"/>
                  </a:lnTo>
                  <a:lnTo>
                    <a:pt x="354" y="372"/>
                  </a:lnTo>
                  <a:lnTo>
                    <a:pt x="352" y="369"/>
                  </a:lnTo>
                  <a:lnTo>
                    <a:pt x="352" y="369"/>
                  </a:lnTo>
                  <a:lnTo>
                    <a:pt x="351" y="369"/>
                  </a:lnTo>
                  <a:lnTo>
                    <a:pt x="349" y="369"/>
                  </a:lnTo>
                  <a:lnTo>
                    <a:pt x="346" y="374"/>
                  </a:lnTo>
                  <a:lnTo>
                    <a:pt x="346" y="374"/>
                  </a:lnTo>
                  <a:lnTo>
                    <a:pt x="343" y="375"/>
                  </a:lnTo>
                  <a:lnTo>
                    <a:pt x="340" y="375"/>
                  </a:lnTo>
                  <a:lnTo>
                    <a:pt x="337" y="375"/>
                  </a:lnTo>
                  <a:lnTo>
                    <a:pt x="334" y="375"/>
                  </a:lnTo>
                  <a:lnTo>
                    <a:pt x="328" y="372"/>
                  </a:lnTo>
                  <a:lnTo>
                    <a:pt x="328" y="371"/>
                  </a:lnTo>
                  <a:lnTo>
                    <a:pt x="329" y="369"/>
                  </a:lnTo>
                  <a:lnTo>
                    <a:pt x="329" y="369"/>
                  </a:lnTo>
                  <a:lnTo>
                    <a:pt x="329" y="366"/>
                  </a:lnTo>
                  <a:lnTo>
                    <a:pt x="328" y="366"/>
                  </a:lnTo>
                  <a:lnTo>
                    <a:pt x="328" y="366"/>
                  </a:lnTo>
                  <a:lnTo>
                    <a:pt x="328" y="366"/>
                  </a:lnTo>
                  <a:lnTo>
                    <a:pt x="328" y="366"/>
                  </a:lnTo>
                  <a:lnTo>
                    <a:pt x="328" y="368"/>
                  </a:lnTo>
                  <a:lnTo>
                    <a:pt x="328" y="369"/>
                  </a:lnTo>
                  <a:lnTo>
                    <a:pt x="326" y="369"/>
                  </a:lnTo>
                  <a:lnTo>
                    <a:pt x="325" y="369"/>
                  </a:lnTo>
                  <a:lnTo>
                    <a:pt x="319" y="368"/>
                  </a:lnTo>
                  <a:lnTo>
                    <a:pt x="314" y="366"/>
                  </a:lnTo>
                  <a:lnTo>
                    <a:pt x="308" y="366"/>
                  </a:lnTo>
                  <a:lnTo>
                    <a:pt x="302" y="368"/>
                  </a:lnTo>
                  <a:lnTo>
                    <a:pt x="299" y="369"/>
                  </a:lnTo>
                  <a:lnTo>
                    <a:pt x="296" y="369"/>
                  </a:lnTo>
                  <a:lnTo>
                    <a:pt x="294" y="369"/>
                  </a:lnTo>
                  <a:lnTo>
                    <a:pt x="294" y="368"/>
                  </a:lnTo>
                  <a:lnTo>
                    <a:pt x="294" y="368"/>
                  </a:lnTo>
                  <a:lnTo>
                    <a:pt x="294" y="366"/>
                  </a:lnTo>
                  <a:lnTo>
                    <a:pt x="293" y="365"/>
                  </a:lnTo>
                  <a:lnTo>
                    <a:pt x="291" y="365"/>
                  </a:lnTo>
                  <a:lnTo>
                    <a:pt x="290" y="363"/>
                  </a:lnTo>
                  <a:lnTo>
                    <a:pt x="288" y="363"/>
                  </a:lnTo>
                  <a:lnTo>
                    <a:pt x="288" y="363"/>
                  </a:lnTo>
                  <a:lnTo>
                    <a:pt x="287" y="362"/>
                  </a:lnTo>
                  <a:lnTo>
                    <a:pt x="285" y="362"/>
                  </a:lnTo>
                  <a:lnTo>
                    <a:pt x="285" y="360"/>
                  </a:lnTo>
                  <a:lnTo>
                    <a:pt x="285" y="357"/>
                  </a:lnTo>
                  <a:lnTo>
                    <a:pt x="285" y="356"/>
                  </a:lnTo>
                  <a:lnTo>
                    <a:pt x="287" y="354"/>
                  </a:lnTo>
                  <a:lnTo>
                    <a:pt x="287" y="352"/>
                  </a:lnTo>
                  <a:lnTo>
                    <a:pt x="287" y="352"/>
                  </a:lnTo>
                  <a:lnTo>
                    <a:pt x="285" y="354"/>
                  </a:lnTo>
                  <a:lnTo>
                    <a:pt x="284" y="356"/>
                  </a:lnTo>
                  <a:lnTo>
                    <a:pt x="282" y="357"/>
                  </a:lnTo>
                  <a:lnTo>
                    <a:pt x="282" y="359"/>
                  </a:lnTo>
                  <a:lnTo>
                    <a:pt x="281" y="360"/>
                  </a:lnTo>
                  <a:lnTo>
                    <a:pt x="279" y="360"/>
                  </a:lnTo>
                  <a:lnTo>
                    <a:pt x="276" y="359"/>
                  </a:lnTo>
                  <a:lnTo>
                    <a:pt x="275" y="357"/>
                  </a:lnTo>
                  <a:lnTo>
                    <a:pt x="273" y="357"/>
                  </a:lnTo>
                  <a:lnTo>
                    <a:pt x="273" y="357"/>
                  </a:lnTo>
                  <a:lnTo>
                    <a:pt x="273" y="356"/>
                  </a:lnTo>
                  <a:lnTo>
                    <a:pt x="275" y="356"/>
                  </a:lnTo>
                  <a:lnTo>
                    <a:pt x="275" y="354"/>
                  </a:lnTo>
                  <a:lnTo>
                    <a:pt x="275" y="352"/>
                  </a:lnTo>
                  <a:lnTo>
                    <a:pt x="270" y="352"/>
                  </a:lnTo>
                  <a:lnTo>
                    <a:pt x="269" y="352"/>
                  </a:lnTo>
                  <a:lnTo>
                    <a:pt x="269" y="351"/>
                  </a:lnTo>
                  <a:lnTo>
                    <a:pt x="269" y="351"/>
                  </a:lnTo>
                  <a:lnTo>
                    <a:pt x="269" y="351"/>
                  </a:lnTo>
                  <a:lnTo>
                    <a:pt x="267" y="351"/>
                  </a:lnTo>
                  <a:lnTo>
                    <a:pt x="266" y="351"/>
                  </a:lnTo>
                  <a:lnTo>
                    <a:pt x="264" y="351"/>
                  </a:lnTo>
                  <a:lnTo>
                    <a:pt x="264" y="351"/>
                  </a:lnTo>
                  <a:lnTo>
                    <a:pt x="266" y="349"/>
                  </a:lnTo>
                  <a:lnTo>
                    <a:pt x="267" y="349"/>
                  </a:lnTo>
                  <a:lnTo>
                    <a:pt x="266" y="348"/>
                  </a:lnTo>
                  <a:lnTo>
                    <a:pt x="264" y="348"/>
                  </a:lnTo>
                  <a:lnTo>
                    <a:pt x="264" y="346"/>
                  </a:lnTo>
                  <a:lnTo>
                    <a:pt x="264" y="345"/>
                  </a:lnTo>
                  <a:lnTo>
                    <a:pt x="264" y="343"/>
                  </a:lnTo>
                  <a:lnTo>
                    <a:pt x="267" y="342"/>
                  </a:lnTo>
                  <a:lnTo>
                    <a:pt x="267" y="340"/>
                  </a:lnTo>
                  <a:lnTo>
                    <a:pt x="264" y="340"/>
                  </a:lnTo>
                  <a:lnTo>
                    <a:pt x="263" y="342"/>
                  </a:lnTo>
                  <a:lnTo>
                    <a:pt x="261" y="343"/>
                  </a:lnTo>
                  <a:lnTo>
                    <a:pt x="259" y="345"/>
                  </a:lnTo>
                  <a:lnTo>
                    <a:pt x="258" y="343"/>
                  </a:lnTo>
                  <a:lnTo>
                    <a:pt x="258" y="343"/>
                  </a:lnTo>
                  <a:lnTo>
                    <a:pt x="256" y="343"/>
                  </a:lnTo>
                  <a:lnTo>
                    <a:pt x="256" y="345"/>
                  </a:lnTo>
                  <a:lnTo>
                    <a:pt x="255" y="345"/>
                  </a:lnTo>
                  <a:lnTo>
                    <a:pt x="255" y="346"/>
                  </a:lnTo>
                  <a:lnTo>
                    <a:pt x="255" y="346"/>
                  </a:lnTo>
                  <a:lnTo>
                    <a:pt x="255" y="346"/>
                  </a:lnTo>
                  <a:lnTo>
                    <a:pt x="253" y="345"/>
                  </a:lnTo>
                  <a:lnTo>
                    <a:pt x="252" y="345"/>
                  </a:lnTo>
                  <a:lnTo>
                    <a:pt x="252" y="343"/>
                  </a:lnTo>
                  <a:lnTo>
                    <a:pt x="252" y="345"/>
                  </a:lnTo>
                  <a:lnTo>
                    <a:pt x="252" y="346"/>
                  </a:lnTo>
                  <a:lnTo>
                    <a:pt x="250" y="346"/>
                  </a:lnTo>
                  <a:lnTo>
                    <a:pt x="249" y="346"/>
                  </a:lnTo>
                  <a:lnTo>
                    <a:pt x="249" y="346"/>
                  </a:lnTo>
                  <a:lnTo>
                    <a:pt x="247" y="345"/>
                  </a:lnTo>
                  <a:lnTo>
                    <a:pt x="247" y="345"/>
                  </a:lnTo>
                  <a:lnTo>
                    <a:pt x="247" y="343"/>
                  </a:lnTo>
                  <a:lnTo>
                    <a:pt x="250" y="339"/>
                  </a:lnTo>
                  <a:lnTo>
                    <a:pt x="249" y="339"/>
                  </a:lnTo>
                  <a:lnTo>
                    <a:pt x="249" y="339"/>
                  </a:lnTo>
                  <a:lnTo>
                    <a:pt x="247" y="342"/>
                  </a:lnTo>
                  <a:lnTo>
                    <a:pt x="246" y="342"/>
                  </a:lnTo>
                  <a:lnTo>
                    <a:pt x="244" y="342"/>
                  </a:lnTo>
                  <a:lnTo>
                    <a:pt x="244" y="342"/>
                  </a:lnTo>
                  <a:lnTo>
                    <a:pt x="243" y="342"/>
                  </a:lnTo>
                  <a:lnTo>
                    <a:pt x="243" y="342"/>
                  </a:lnTo>
                  <a:lnTo>
                    <a:pt x="243" y="343"/>
                  </a:lnTo>
                  <a:lnTo>
                    <a:pt x="241" y="343"/>
                  </a:lnTo>
                  <a:lnTo>
                    <a:pt x="241" y="343"/>
                  </a:lnTo>
                  <a:lnTo>
                    <a:pt x="243" y="343"/>
                  </a:lnTo>
                  <a:lnTo>
                    <a:pt x="244" y="343"/>
                  </a:lnTo>
                  <a:lnTo>
                    <a:pt x="244" y="343"/>
                  </a:lnTo>
                  <a:lnTo>
                    <a:pt x="243" y="345"/>
                  </a:lnTo>
                  <a:lnTo>
                    <a:pt x="243" y="348"/>
                  </a:lnTo>
                  <a:lnTo>
                    <a:pt x="241" y="348"/>
                  </a:lnTo>
                  <a:lnTo>
                    <a:pt x="241" y="348"/>
                  </a:lnTo>
                  <a:lnTo>
                    <a:pt x="240" y="348"/>
                  </a:lnTo>
                  <a:lnTo>
                    <a:pt x="240" y="349"/>
                  </a:lnTo>
                  <a:lnTo>
                    <a:pt x="241" y="351"/>
                  </a:lnTo>
                  <a:lnTo>
                    <a:pt x="243" y="351"/>
                  </a:lnTo>
                  <a:lnTo>
                    <a:pt x="243" y="351"/>
                  </a:lnTo>
                  <a:lnTo>
                    <a:pt x="244" y="352"/>
                  </a:lnTo>
                  <a:lnTo>
                    <a:pt x="243" y="354"/>
                  </a:lnTo>
                  <a:lnTo>
                    <a:pt x="243" y="354"/>
                  </a:lnTo>
                  <a:lnTo>
                    <a:pt x="243" y="356"/>
                  </a:lnTo>
                  <a:lnTo>
                    <a:pt x="241" y="354"/>
                  </a:lnTo>
                  <a:lnTo>
                    <a:pt x="241" y="356"/>
                  </a:lnTo>
                  <a:lnTo>
                    <a:pt x="240" y="356"/>
                  </a:lnTo>
                  <a:lnTo>
                    <a:pt x="238" y="357"/>
                  </a:lnTo>
                  <a:lnTo>
                    <a:pt x="240" y="357"/>
                  </a:lnTo>
                  <a:lnTo>
                    <a:pt x="240" y="356"/>
                  </a:lnTo>
                  <a:lnTo>
                    <a:pt x="241" y="356"/>
                  </a:lnTo>
                  <a:lnTo>
                    <a:pt x="243" y="356"/>
                  </a:lnTo>
                  <a:lnTo>
                    <a:pt x="244" y="356"/>
                  </a:lnTo>
                  <a:lnTo>
                    <a:pt x="246" y="354"/>
                  </a:lnTo>
                  <a:lnTo>
                    <a:pt x="246" y="356"/>
                  </a:lnTo>
                  <a:lnTo>
                    <a:pt x="247" y="356"/>
                  </a:lnTo>
                  <a:lnTo>
                    <a:pt x="247" y="357"/>
                  </a:lnTo>
                  <a:lnTo>
                    <a:pt x="247" y="357"/>
                  </a:lnTo>
                  <a:lnTo>
                    <a:pt x="246" y="359"/>
                  </a:lnTo>
                  <a:lnTo>
                    <a:pt x="246" y="359"/>
                  </a:lnTo>
                  <a:lnTo>
                    <a:pt x="244" y="359"/>
                  </a:lnTo>
                  <a:lnTo>
                    <a:pt x="244" y="360"/>
                  </a:lnTo>
                  <a:lnTo>
                    <a:pt x="244" y="362"/>
                  </a:lnTo>
                  <a:lnTo>
                    <a:pt x="244" y="362"/>
                  </a:lnTo>
                  <a:lnTo>
                    <a:pt x="244" y="365"/>
                  </a:lnTo>
                  <a:lnTo>
                    <a:pt x="244" y="365"/>
                  </a:lnTo>
                  <a:lnTo>
                    <a:pt x="244" y="365"/>
                  </a:lnTo>
                  <a:lnTo>
                    <a:pt x="243" y="365"/>
                  </a:lnTo>
                  <a:lnTo>
                    <a:pt x="243" y="366"/>
                  </a:lnTo>
                  <a:lnTo>
                    <a:pt x="241" y="369"/>
                  </a:lnTo>
                  <a:lnTo>
                    <a:pt x="241" y="369"/>
                  </a:lnTo>
                  <a:lnTo>
                    <a:pt x="241" y="369"/>
                  </a:lnTo>
                  <a:lnTo>
                    <a:pt x="240" y="369"/>
                  </a:lnTo>
                  <a:lnTo>
                    <a:pt x="240" y="369"/>
                  </a:lnTo>
                  <a:lnTo>
                    <a:pt x="238" y="371"/>
                  </a:lnTo>
                  <a:lnTo>
                    <a:pt x="238" y="371"/>
                  </a:lnTo>
                  <a:lnTo>
                    <a:pt x="237" y="371"/>
                  </a:lnTo>
                  <a:lnTo>
                    <a:pt x="235" y="369"/>
                  </a:lnTo>
                  <a:lnTo>
                    <a:pt x="234" y="369"/>
                  </a:lnTo>
                  <a:lnTo>
                    <a:pt x="234" y="368"/>
                  </a:lnTo>
                  <a:lnTo>
                    <a:pt x="231" y="369"/>
                  </a:lnTo>
                  <a:lnTo>
                    <a:pt x="231" y="369"/>
                  </a:lnTo>
                  <a:lnTo>
                    <a:pt x="229" y="366"/>
                  </a:lnTo>
                  <a:lnTo>
                    <a:pt x="229" y="366"/>
                  </a:lnTo>
                  <a:lnTo>
                    <a:pt x="229" y="369"/>
                  </a:lnTo>
                  <a:lnTo>
                    <a:pt x="229" y="369"/>
                  </a:lnTo>
                  <a:lnTo>
                    <a:pt x="228" y="372"/>
                  </a:lnTo>
                  <a:lnTo>
                    <a:pt x="228" y="375"/>
                  </a:lnTo>
                  <a:lnTo>
                    <a:pt x="228" y="375"/>
                  </a:lnTo>
                  <a:lnTo>
                    <a:pt x="226" y="374"/>
                  </a:lnTo>
                  <a:lnTo>
                    <a:pt x="226" y="372"/>
                  </a:lnTo>
                  <a:lnTo>
                    <a:pt x="226" y="371"/>
                  </a:lnTo>
                  <a:lnTo>
                    <a:pt x="225" y="372"/>
                  </a:lnTo>
                  <a:lnTo>
                    <a:pt x="225" y="374"/>
                  </a:lnTo>
                  <a:lnTo>
                    <a:pt x="225" y="375"/>
                  </a:lnTo>
                  <a:lnTo>
                    <a:pt x="225" y="375"/>
                  </a:lnTo>
                  <a:lnTo>
                    <a:pt x="223" y="374"/>
                  </a:lnTo>
                  <a:lnTo>
                    <a:pt x="221" y="374"/>
                  </a:lnTo>
                  <a:lnTo>
                    <a:pt x="221" y="374"/>
                  </a:lnTo>
                  <a:lnTo>
                    <a:pt x="223" y="375"/>
                  </a:lnTo>
                  <a:lnTo>
                    <a:pt x="223" y="377"/>
                  </a:lnTo>
                  <a:lnTo>
                    <a:pt x="220" y="380"/>
                  </a:lnTo>
                  <a:lnTo>
                    <a:pt x="218" y="380"/>
                  </a:lnTo>
                  <a:lnTo>
                    <a:pt x="218" y="380"/>
                  </a:lnTo>
                  <a:lnTo>
                    <a:pt x="218" y="380"/>
                  </a:lnTo>
                  <a:lnTo>
                    <a:pt x="217" y="380"/>
                  </a:lnTo>
                  <a:lnTo>
                    <a:pt x="215" y="380"/>
                  </a:lnTo>
                  <a:lnTo>
                    <a:pt x="215" y="380"/>
                  </a:lnTo>
                  <a:lnTo>
                    <a:pt x="215" y="380"/>
                  </a:lnTo>
                  <a:lnTo>
                    <a:pt x="214" y="380"/>
                  </a:lnTo>
                  <a:lnTo>
                    <a:pt x="214" y="381"/>
                  </a:lnTo>
                  <a:lnTo>
                    <a:pt x="214" y="383"/>
                  </a:lnTo>
                  <a:lnTo>
                    <a:pt x="212" y="384"/>
                  </a:lnTo>
                  <a:lnTo>
                    <a:pt x="211" y="386"/>
                  </a:lnTo>
                  <a:lnTo>
                    <a:pt x="211" y="387"/>
                  </a:lnTo>
                  <a:lnTo>
                    <a:pt x="211" y="387"/>
                  </a:lnTo>
                  <a:lnTo>
                    <a:pt x="209" y="386"/>
                  </a:lnTo>
                  <a:lnTo>
                    <a:pt x="208" y="386"/>
                  </a:lnTo>
                  <a:lnTo>
                    <a:pt x="208" y="386"/>
                  </a:lnTo>
                  <a:lnTo>
                    <a:pt x="208" y="387"/>
                  </a:lnTo>
                  <a:lnTo>
                    <a:pt x="208" y="387"/>
                  </a:lnTo>
                  <a:lnTo>
                    <a:pt x="208" y="387"/>
                  </a:lnTo>
                  <a:lnTo>
                    <a:pt x="206" y="387"/>
                  </a:lnTo>
                  <a:lnTo>
                    <a:pt x="205" y="387"/>
                  </a:lnTo>
                  <a:lnTo>
                    <a:pt x="205" y="387"/>
                  </a:lnTo>
                  <a:lnTo>
                    <a:pt x="202" y="389"/>
                  </a:lnTo>
                  <a:lnTo>
                    <a:pt x="200" y="389"/>
                  </a:lnTo>
                  <a:lnTo>
                    <a:pt x="199" y="387"/>
                  </a:lnTo>
                  <a:lnTo>
                    <a:pt x="199" y="387"/>
                  </a:lnTo>
                  <a:lnTo>
                    <a:pt x="199" y="386"/>
                  </a:lnTo>
                  <a:lnTo>
                    <a:pt x="199" y="384"/>
                  </a:lnTo>
                  <a:lnTo>
                    <a:pt x="199" y="384"/>
                  </a:lnTo>
                  <a:lnTo>
                    <a:pt x="200" y="383"/>
                  </a:lnTo>
                  <a:lnTo>
                    <a:pt x="202" y="381"/>
                  </a:lnTo>
                  <a:lnTo>
                    <a:pt x="203" y="381"/>
                  </a:lnTo>
                  <a:lnTo>
                    <a:pt x="205" y="381"/>
                  </a:lnTo>
                  <a:lnTo>
                    <a:pt x="206" y="378"/>
                  </a:lnTo>
                  <a:lnTo>
                    <a:pt x="208" y="378"/>
                  </a:lnTo>
                  <a:lnTo>
                    <a:pt x="209" y="374"/>
                  </a:lnTo>
                  <a:lnTo>
                    <a:pt x="209" y="374"/>
                  </a:lnTo>
                  <a:lnTo>
                    <a:pt x="209" y="374"/>
                  </a:lnTo>
                  <a:lnTo>
                    <a:pt x="205" y="377"/>
                  </a:lnTo>
                  <a:lnTo>
                    <a:pt x="205" y="377"/>
                  </a:lnTo>
                  <a:lnTo>
                    <a:pt x="203" y="377"/>
                  </a:lnTo>
                  <a:lnTo>
                    <a:pt x="200" y="377"/>
                  </a:lnTo>
                  <a:lnTo>
                    <a:pt x="200" y="375"/>
                  </a:lnTo>
                  <a:lnTo>
                    <a:pt x="200" y="374"/>
                  </a:lnTo>
                  <a:lnTo>
                    <a:pt x="200" y="371"/>
                  </a:lnTo>
                  <a:lnTo>
                    <a:pt x="200" y="369"/>
                  </a:lnTo>
                  <a:lnTo>
                    <a:pt x="202" y="366"/>
                  </a:lnTo>
                  <a:lnTo>
                    <a:pt x="205" y="365"/>
                  </a:lnTo>
                  <a:lnTo>
                    <a:pt x="205" y="362"/>
                  </a:lnTo>
                  <a:lnTo>
                    <a:pt x="206" y="357"/>
                  </a:lnTo>
                  <a:lnTo>
                    <a:pt x="206" y="356"/>
                  </a:lnTo>
                  <a:lnTo>
                    <a:pt x="206" y="352"/>
                  </a:lnTo>
                  <a:lnTo>
                    <a:pt x="206" y="351"/>
                  </a:lnTo>
                  <a:lnTo>
                    <a:pt x="206" y="351"/>
                  </a:lnTo>
                  <a:lnTo>
                    <a:pt x="211" y="348"/>
                  </a:lnTo>
                  <a:lnTo>
                    <a:pt x="212" y="346"/>
                  </a:lnTo>
                  <a:lnTo>
                    <a:pt x="217" y="343"/>
                  </a:lnTo>
                  <a:lnTo>
                    <a:pt x="218" y="343"/>
                  </a:lnTo>
                  <a:lnTo>
                    <a:pt x="218" y="345"/>
                  </a:lnTo>
                  <a:lnTo>
                    <a:pt x="220" y="345"/>
                  </a:lnTo>
                  <a:lnTo>
                    <a:pt x="221" y="346"/>
                  </a:lnTo>
                  <a:lnTo>
                    <a:pt x="223" y="345"/>
                  </a:lnTo>
                  <a:lnTo>
                    <a:pt x="225" y="345"/>
                  </a:lnTo>
                  <a:lnTo>
                    <a:pt x="226" y="345"/>
                  </a:lnTo>
                  <a:lnTo>
                    <a:pt x="232" y="346"/>
                  </a:lnTo>
                  <a:lnTo>
                    <a:pt x="234" y="346"/>
                  </a:lnTo>
                  <a:lnTo>
                    <a:pt x="234" y="346"/>
                  </a:lnTo>
                  <a:lnTo>
                    <a:pt x="232" y="345"/>
                  </a:lnTo>
                  <a:lnTo>
                    <a:pt x="229" y="345"/>
                  </a:lnTo>
                  <a:lnTo>
                    <a:pt x="228" y="345"/>
                  </a:lnTo>
                  <a:lnTo>
                    <a:pt x="223" y="340"/>
                  </a:lnTo>
                  <a:lnTo>
                    <a:pt x="221" y="340"/>
                  </a:lnTo>
                  <a:lnTo>
                    <a:pt x="221" y="339"/>
                  </a:lnTo>
                  <a:lnTo>
                    <a:pt x="223" y="339"/>
                  </a:lnTo>
                  <a:lnTo>
                    <a:pt x="223" y="339"/>
                  </a:lnTo>
                  <a:lnTo>
                    <a:pt x="223" y="337"/>
                  </a:lnTo>
                  <a:lnTo>
                    <a:pt x="225" y="336"/>
                  </a:lnTo>
                  <a:lnTo>
                    <a:pt x="226" y="334"/>
                  </a:lnTo>
                  <a:lnTo>
                    <a:pt x="228" y="333"/>
                  </a:lnTo>
                  <a:lnTo>
                    <a:pt x="231" y="331"/>
                  </a:lnTo>
                  <a:lnTo>
                    <a:pt x="229" y="331"/>
                  </a:lnTo>
                  <a:lnTo>
                    <a:pt x="228" y="331"/>
                  </a:lnTo>
                  <a:lnTo>
                    <a:pt x="226" y="333"/>
                  </a:lnTo>
                  <a:lnTo>
                    <a:pt x="225" y="333"/>
                  </a:lnTo>
                  <a:lnTo>
                    <a:pt x="225" y="334"/>
                  </a:lnTo>
                  <a:lnTo>
                    <a:pt x="223" y="336"/>
                  </a:lnTo>
                  <a:lnTo>
                    <a:pt x="223" y="337"/>
                  </a:lnTo>
                  <a:lnTo>
                    <a:pt x="221" y="337"/>
                  </a:lnTo>
                  <a:lnTo>
                    <a:pt x="217" y="337"/>
                  </a:lnTo>
                  <a:lnTo>
                    <a:pt x="215" y="336"/>
                  </a:lnTo>
                  <a:lnTo>
                    <a:pt x="215" y="336"/>
                  </a:lnTo>
                  <a:lnTo>
                    <a:pt x="215" y="336"/>
                  </a:lnTo>
                  <a:lnTo>
                    <a:pt x="211" y="339"/>
                  </a:lnTo>
                  <a:lnTo>
                    <a:pt x="209" y="340"/>
                  </a:lnTo>
                  <a:lnTo>
                    <a:pt x="208" y="342"/>
                  </a:lnTo>
                  <a:lnTo>
                    <a:pt x="206" y="343"/>
                  </a:lnTo>
                  <a:lnTo>
                    <a:pt x="205" y="343"/>
                  </a:lnTo>
                  <a:lnTo>
                    <a:pt x="203" y="345"/>
                  </a:lnTo>
                  <a:lnTo>
                    <a:pt x="200" y="346"/>
                  </a:lnTo>
                  <a:lnTo>
                    <a:pt x="200" y="348"/>
                  </a:lnTo>
                  <a:lnTo>
                    <a:pt x="200" y="348"/>
                  </a:lnTo>
                  <a:lnTo>
                    <a:pt x="200" y="349"/>
                  </a:lnTo>
                  <a:lnTo>
                    <a:pt x="200" y="351"/>
                  </a:lnTo>
                  <a:lnTo>
                    <a:pt x="199" y="351"/>
                  </a:lnTo>
                  <a:lnTo>
                    <a:pt x="197" y="352"/>
                  </a:lnTo>
                  <a:lnTo>
                    <a:pt x="194" y="356"/>
                  </a:lnTo>
                  <a:lnTo>
                    <a:pt x="194" y="357"/>
                  </a:lnTo>
                  <a:lnTo>
                    <a:pt x="194" y="357"/>
                  </a:lnTo>
                  <a:lnTo>
                    <a:pt x="194" y="359"/>
                  </a:lnTo>
                  <a:lnTo>
                    <a:pt x="194" y="360"/>
                  </a:lnTo>
                  <a:lnTo>
                    <a:pt x="193" y="360"/>
                  </a:lnTo>
                  <a:lnTo>
                    <a:pt x="191" y="363"/>
                  </a:lnTo>
                  <a:lnTo>
                    <a:pt x="190" y="363"/>
                  </a:lnTo>
                  <a:lnTo>
                    <a:pt x="188" y="363"/>
                  </a:lnTo>
                  <a:lnTo>
                    <a:pt x="188" y="363"/>
                  </a:lnTo>
                  <a:lnTo>
                    <a:pt x="187" y="362"/>
                  </a:lnTo>
                  <a:lnTo>
                    <a:pt x="185" y="362"/>
                  </a:lnTo>
                  <a:lnTo>
                    <a:pt x="185" y="362"/>
                  </a:lnTo>
                  <a:lnTo>
                    <a:pt x="187" y="363"/>
                  </a:lnTo>
                  <a:lnTo>
                    <a:pt x="188" y="365"/>
                  </a:lnTo>
                  <a:lnTo>
                    <a:pt x="190" y="366"/>
                  </a:lnTo>
                  <a:lnTo>
                    <a:pt x="190" y="366"/>
                  </a:lnTo>
                  <a:lnTo>
                    <a:pt x="190" y="368"/>
                  </a:lnTo>
                  <a:lnTo>
                    <a:pt x="190" y="369"/>
                  </a:lnTo>
                  <a:lnTo>
                    <a:pt x="188" y="371"/>
                  </a:lnTo>
                  <a:lnTo>
                    <a:pt x="187" y="371"/>
                  </a:lnTo>
                  <a:lnTo>
                    <a:pt x="184" y="372"/>
                  </a:lnTo>
                  <a:lnTo>
                    <a:pt x="184" y="372"/>
                  </a:lnTo>
                  <a:lnTo>
                    <a:pt x="184" y="372"/>
                  </a:lnTo>
                  <a:lnTo>
                    <a:pt x="185" y="374"/>
                  </a:lnTo>
                  <a:lnTo>
                    <a:pt x="185" y="374"/>
                  </a:lnTo>
                  <a:lnTo>
                    <a:pt x="185" y="375"/>
                  </a:lnTo>
                  <a:lnTo>
                    <a:pt x="185" y="375"/>
                  </a:lnTo>
                  <a:lnTo>
                    <a:pt x="182" y="377"/>
                  </a:lnTo>
                  <a:lnTo>
                    <a:pt x="180" y="377"/>
                  </a:lnTo>
                  <a:lnTo>
                    <a:pt x="180" y="377"/>
                  </a:lnTo>
                  <a:lnTo>
                    <a:pt x="180" y="375"/>
                  </a:lnTo>
                  <a:lnTo>
                    <a:pt x="180" y="375"/>
                  </a:lnTo>
                  <a:lnTo>
                    <a:pt x="180" y="375"/>
                  </a:lnTo>
                  <a:lnTo>
                    <a:pt x="179" y="375"/>
                  </a:lnTo>
                  <a:lnTo>
                    <a:pt x="177" y="377"/>
                  </a:lnTo>
                  <a:lnTo>
                    <a:pt x="177" y="378"/>
                  </a:lnTo>
                  <a:lnTo>
                    <a:pt x="177" y="378"/>
                  </a:lnTo>
                  <a:lnTo>
                    <a:pt x="177" y="378"/>
                  </a:lnTo>
                  <a:lnTo>
                    <a:pt x="176" y="380"/>
                  </a:lnTo>
                  <a:lnTo>
                    <a:pt x="176" y="381"/>
                  </a:lnTo>
                  <a:lnTo>
                    <a:pt x="176" y="381"/>
                  </a:lnTo>
                  <a:lnTo>
                    <a:pt x="171" y="384"/>
                  </a:lnTo>
                  <a:lnTo>
                    <a:pt x="173" y="384"/>
                  </a:lnTo>
                  <a:lnTo>
                    <a:pt x="171" y="387"/>
                  </a:lnTo>
                  <a:lnTo>
                    <a:pt x="171" y="389"/>
                  </a:lnTo>
                  <a:lnTo>
                    <a:pt x="171" y="390"/>
                  </a:lnTo>
                  <a:lnTo>
                    <a:pt x="174" y="392"/>
                  </a:lnTo>
                  <a:lnTo>
                    <a:pt x="176" y="392"/>
                  </a:lnTo>
                  <a:lnTo>
                    <a:pt x="177" y="392"/>
                  </a:lnTo>
                  <a:lnTo>
                    <a:pt x="180" y="394"/>
                  </a:lnTo>
                  <a:lnTo>
                    <a:pt x="182" y="395"/>
                  </a:lnTo>
                  <a:lnTo>
                    <a:pt x="182" y="397"/>
                  </a:lnTo>
                  <a:lnTo>
                    <a:pt x="182" y="397"/>
                  </a:lnTo>
                  <a:lnTo>
                    <a:pt x="180" y="398"/>
                  </a:lnTo>
                  <a:lnTo>
                    <a:pt x="180" y="400"/>
                  </a:lnTo>
                  <a:lnTo>
                    <a:pt x="177" y="401"/>
                  </a:lnTo>
                  <a:lnTo>
                    <a:pt x="177" y="403"/>
                  </a:lnTo>
                  <a:lnTo>
                    <a:pt x="176" y="403"/>
                  </a:lnTo>
                  <a:lnTo>
                    <a:pt x="174" y="403"/>
                  </a:lnTo>
                  <a:lnTo>
                    <a:pt x="173" y="406"/>
                  </a:lnTo>
                  <a:lnTo>
                    <a:pt x="173" y="406"/>
                  </a:lnTo>
                  <a:lnTo>
                    <a:pt x="173" y="407"/>
                  </a:lnTo>
                  <a:lnTo>
                    <a:pt x="171" y="409"/>
                  </a:lnTo>
                  <a:lnTo>
                    <a:pt x="170" y="410"/>
                  </a:lnTo>
                  <a:lnTo>
                    <a:pt x="170" y="410"/>
                  </a:lnTo>
                  <a:lnTo>
                    <a:pt x="170" y="410"/>
                  </a:lnTo>
                  <a:lnTo>
                    <a:pt x="170" y="412"/>
                  </a:lnTo>
                  <a:lnTo>
                    <a:pt x="170" y="413"/>
                  </a:lnTo>
                  <a:lnTo>
                    <a:pt x="170" y="413"/>
                  </a:lnTo>
                  <a:lnTo>
                    <a:pt x="168" y="413"/>
                  </a:lnTo>
                  <a:lnTo>
                    <a:pt x="167" y="413"/>
                  </a:lnTo>
                  <a:lnTo>
                    <a:pt x="165" y="415"/>
                  </a:lnTo>
                  <a:lnTo>
                    <a:pt x="165" y="415"/>
                  </a:lnTo>
                  <a:lnTo>
                    <a:pt x="161" y="416"/>
                  </a:lnTo>
                  <a:lnTo>
                    <a:pt x="159" y="419"/>
                  </a:lnTo>
                  <a:lnTo>
                    <a:pt x="159" y="419"/>
                  </a:lnTo>
                  <a:lnTo>
                    <a:pt x="158" y="421"/>
                  </a:lnTo>
                  <a:lnTo>
                    <a:pt x="156" y="422"/>
                  </a:lnTo>
                  <a:lnTo>
                    <a:pt x="155" y="422"/>
                  </a:lnTo>
                  <a:lnTo>
                    <a:pt x="153" y="422"/>
                  </a:lnTo>
                  <a:lnTo>
                    <a:pt x="153" y="424"/>
                  </a:lnTo>
                  <a:lnTo>
                    <a:pt x="153" y="424"/>
                  </a:lnTo>
                  <a:lnTo>
                    <a:pt x="152" y="425"/>
                  </a:lnTo>
                  <a:lnTo>
                    <a:pt x="152" y="427"/>
                  </a:lnTo>
                  <a:lnTo>
                    <a:pt x="152" y="427"/>
                  </a:lnTo>
                  <a:lnTo>
                    <a:pt x="149" y="427"/>
                  </a:lnTo>
                  <a:lnTo>
                    <a:pt x="149" y="427"/>
                  </a:lnTo>
                  <a:lnTo>
                    <a:pt x="149" y="430"/>
                  </a:lnTo>
                  <a:lnTo>
                    <a:pt x="147" y="430"/>
                  </a:lnTo>
                  <a:lnTo>
                    <a:pt x="147" y="428"/>
                  </a:lnTo>
                  <a:lnTo>
                    <a:pt x="146" y="430"/>
                  </a:lnTo>
                  <a:lnTo>
                    <a:pt x="144" y="432"/>
                  </a:lnTo>
                  <a:lnTo>
                    <a:pt x="142" y="432"/>
                  </a:lnTo>
                  <a:lnTo>
                    <a:pt x="142" y="433"/>
                  </a:lnTo>
                  <a:lnTo>
                    <a:pt x="142" y="433"/>
                  </a:lnTo>
                  <a:lnTo>
                    <a:pt x="144" y="435"/>
                  </a:lnTo>
                  <a:lnTo>
                    <a:pt x="144" y="435"/>
                  </a:lnTo>
                  <a:lnTo>
                    <a:pt x="142" y="438"/>
                  </a:lnTo>
                  <a:lnTo>
                    <a:pt x="142" y="438"/>
                  </a:lnTo>
                  <a:lnTo>
                    <a:pt x="141" y="438"/>
                  </a:lnTo>
                  <a:lnTo>
                    <a:pt x="141" y="439"/>
                  </a:lnTo>
                  <a:lnTo>
                    <a:pt x="139" y="439"/>
                  </a:lnTo>
                  <a:lnTo>
                    <a:pt x="139" y="439"/>
                  </a:lnTo>
                  <a:lnTo>
                    <a:pt x="138" y="441"/>
                  </a:lnTo>
                  <a:lnTo>
                    <a:pt x="138" y="441"/>
                  </a:lnTo>
                  <a:lnTo>
                    <a:pt x="138" y="441"/>
                  </a:lnTo>
                  <a:lnTo>
                    <a:pt x="136" y="442"/>
                  </a:lnTo>
                  <a:lnTo>
                    <a:pt x="135" y="442"/>
                  </a:lnTo>
                  <a:lnTo>
                    <a:pt x="135" y="444"/>
                  </a:lnTo>
                  <a:lnTo>
                    <a:pt x="133" y="444"/>
                  </a:lnTo>
                  <a:lnTo>
                    <a:pt x="133" y="444"/>
                  </a:lnTo>
                  <a:lnTo>
                    <a:pt x="132" y="444"/>
                  </a:lnTo>
                  <a:lnTo>
                    <a:pt x="132" y="444"/>
                  </a:lnTo>
                  <a:lnTo>
                    <a:pt x="130" y="444"/>
                  </a:lnTo>
                  <a:lnTo>
                    <a:pt x="130" y="445"/>
                  </a:lnTo>
                  <a:lnTo>
                    <a:pt x="130" y="447"/>
                  </a:lnTo>
                  <a:lnTo>
                    <a:pt x="129" y="448"/>
                  </a:lnTo>
                  <a:lnTo>
                    <a:pt x="129" y="448"/>
                  </a:lnTo>
                  <a:lnTo>
                    <a:pt x="129" y="448"/>
                  </a:lnTo>
                  <a:lnTo>
                    <a:pt x="127" y="447"/>
                  </a:lnTo>
                  <a:lnTo>
                    <a:pt x="126" y="447"/>
                  </a:lnTo>
                  <a:lnTo>
                    <a:pt x="124" y="448"/>
                  </a:lnTo>
                  <a:lnTo>
                    <a:pt x="123" y="450"/>
                  </a:lnTo>
                  <a:lnTo>
                    <a:pt x="124" y="450"/>
                  </a:lnTo>
                  <a:lnTo>
                    <a:pt x="124" y="450"/>
                  </a:lnTo>
                  <a:lnTo>
                    <a:pt x="124" y="450"/>
                  </a:lnTo>
                  <a:lnTo>
                    <a:pt x="124" y="450"/>
                  </a:lnTo>
                  <a:lnTo>
                    <a:pt x="123" y="450"/>
                  </a:lnTo>
                  <a:lnTo>
                    <a:pt x="123" y="451"/>
                  </a:lnTo>
                  <a:lnTo>
                    <a:pt x="121" y="451"/>
                  </a:lnTo>
                  <a:lnTo>
                    <a:pt x="120" y="451"/>
                  </a:lnTo>
                  <a:lnTo>
                    <a:pt x="120" y="453"/>
                  </a:lnTo>
                  <a:lnTo>
                    <a:pt x="118" y="454"/>
                  </a:lnTo>
                  <a:lnTo>
                    <a:pt x="117" y="454"/>
                  </a:lnTo>
                  <a:lnTo>
                    <a:pt x="118" y="454"/>
                  </a:lnTo>
                  <a:lnTo>
                    <a:pt x="118" y="454"/>
                  </a:lnTo>
                  <a:lnTo>
                    <a:pt x="120" y="454"/>
                  </a:lnTo>
                  <a:lnTo>
                    <a:pt x="120" y="456"/>
                  </a:lnTo>
                  <a:lnTo>
                    <a:pt x="120" y="456"/>
                  </a:lnTo>
                  <a:lnTo>
                    <a:pt x="121" y="457"/>
                  </a:lnTo>
                  <a:lnTo>
                    <a:pt x="121" y="457"/>
                  </a:lnTo>
                  <a:lnTo>
                    <a:pt x="118" y="459"/>
                  </a:lnTo>
                  <a:lnTo>
                    <a:pt x="118" y="460"/>
                  </a:lnTo>
                  <a:lnTo>
                    <a:pt x="118" y="460"/>
                  </a:lnTo>
                  <a:lnTo>
                    <a:pt x="118" y="460"/>
                  </a:lnTo>
                  <a:lnTo>
                    <a:pt x="117" y="457"/>
                  </a:lnTo>
                  <a:lnTo>
                    <a:pt x="117" y="457"/>
                  </a:lnTo>
                  <a:lnTo>
                    <a:pt x="117" y="457"/>
                  </a:lnTo>
                  <a:lnTo>
                    <a:pt x="117" y="459"/>
                  </a:lnTo>
                  <a:lnTo>
                    <a:pt x="115" y="460"/>
                  </a:lnTo>
                  <a:lnTo>
                    <a:pt x="114" y="462"/>
                  </a:lnTo>
                  <a:lnTo>
                    <a:pt x="106" y="465"/>
                  </a:lnTo>
                  <a:lnTo>
                    <a:pt x="106" y="467"/>
                  </a:lnTo>
                  <a:lnTo>
                    <a:pt x="105" y="467"/>
                  </a:lnTo>
                  <a:lnTo>
                    <a:pt x="105" y="468"/>
                  </a:lnTo>
                  <a:lnTo>
                    <a:pt x="105" y="470"/>
                  </a:lnTo>
                  <a:lnTo>
                    <a:pt x="103" y="470"/>
                  </a:lnTo>
                  <a:lnTo>
                    <a:pt x="103" y="470"/>
                  </a:lnTo>
                  <a:lnTo>
                    <a:pt x="103" y="467"/>
                  </a:lnTo>
                  <a:lnTo>
                    <a:pt x="103" y="465"/>
                  </a:lnTo>
                  <a:lnTo>
                    <a:pt x="103" y="465"/>
                  </a:lnTo>
                  <a:lnTo>
                    <a:pt x="103" y="465"/>
                  </a:lnTo>
                  <a:lnTo>
                    <a:pt x="101" y="465"/>
                  </a:lnTo>
                  <a:lnTo>
                    <a:pt x="101" y="467"/>
                  </a:lnTo>
                  <a:lnTo>
                    <a:pt x="100" y="467"/>
                  </a:lnTo>
                  <a:lnTo>
                    <a:pt x="100" y="467"/>
                  </a:lnTo>
                  <a:lnTo>
                    <a:pt x="98" y="467"/>
                  </a:lnTo>
                  <a:lnTo>
                    <a:pt x="97" y="470"/>
                  </a:lnTo>
                  <a:lnTo>
                    <a:pt x="95" y="470"/>
                  </a:lnTo>
                  <a:lnTo>
                    <a:pt x="94" y="470"/>
                  </a:lnTo>
                  <a:lnTo>
                    <a:pt x="94" y="471"/>
                  </a:lnTo>
                  <a:lnTo>
                    <a:pt x="94" y="473"/>
                  </a:lnTo>
                  <a:lnTo>
                    <a:pt x="92" y="473"/>
                  </a:lnTo>
                  <a:lnTo>
                    <a:pt x="92" y="471"/>
                  </a:lnTo>
                  <a:lnTo>
                    <a:pt x="91" y="471"/>
                  </a:lnTo>
                  <a:lnTo>
                    <a:pt x="91" y="473"/>
                  </a:lnTo>
                  <a:lnTo>
                    <a:pt x="89" y="473"/>
                  </a:lnTo>
                  <a:lnTo>
                    <a:pt x="88" y="473"/>
                  </a:lnTo>
                  <a:lnTo>
                    <a:pt x="88" y="473"/>
                  </a:lnTo>
                  <a:lnTo>
                    <a:pt x="86" y="474"/>
                  </a:lnTo>
                  <a:lnTo>
                    <a:pt x="86" y="474"/>
                  </a:lnTo>
                  <a:lnTo>
                    <a:pt x="85" y="476"/>
                  </a:lnTo>
                  <a:lnTo>
                    <a:pt x="83" y="476"/>
                  </a:lnTo>
                  <a:lnTo>
                    <a:pt x="82" y="476"/>
                  </a:lnTo>
                  <a:lnTo>
                    <a:pt x="82" y="474"/>
                  </a:lnTo>
                  <a:lnTo>
                    <a:pt x="82" y="474"/>
                  </a:lnTo>
                  <a:lnTo>
                    <a:pt x="82" y="473"/>
                  </a:lnTo>
                  <a:lnTo>
                    <a:pt x="82" y="473"/>
                  </a:lnTo>
                  <a:lnTo>
                    <a:pt x="83" y="471"/>
                  </a:lnTo>
                  <a:lnTo>
                    <a:pt x="83" y="471"/>
                  </a:lnTo>
                  <a:lnTo>
                    <a:pt x="85" y="471"/>
                  </a:lnTo>
                  <a:lnTo>
                    <a:pt x="85" y="471"/>
                  </a:lnTo>
                  <a:lnTo>
                    <a:pt x="85" y="471"/>
                  </a:lnTo>
                  <a:lnTo>
                    <a:pt x="83" y="470"/>
                  </a:lnTo>
                  <a:lnTo>
                    <a:pt x="82" y="470"/>
                  </a:lnTo>
                  <a:lnTo>
                    <a:pt x="80" y="470"/>
                  </a:lnTo>
                  <a:lnTo>
                    <a:pt x="80" y="471"/>
                  </a:lnTo>
                  <a:lnTo>
                    <a:pt x="79" y="471"/>
                  </a:lnTo>
                  <a:lnTo>
                    <a:pt x="79" y="473"/>
                  </a:lnTo>
                  <a:lnTo>
                    <a:pt x="79" y="474"/>
                  </a:lnTo>
                  <a:lnTo>
                    <a:pt x="79" y="476"/>
                  </a:lnTo>
                  <a:lnTo>
                    <a:pt x="76" y="479"/>
                  </a:lnTo>
                  <a:lnTo>
                    <a:pt x="74" y="480"/>
                  </a:lnTo>
                  <a:lnTo>
                    <a:pt x="73" y="480"/>
                  </a:lnTo>
                  <a:lnTo>
                    <a:pt x="73" y="480"/>
                  </a:lnTo>
                  <a:lnTo>
                    <a:pt x="71" y="482"/>
                  </a:lnTo>
                  <a:lnTo>
                    <a:pt x="71" y="482"/>
                  </a:lnTo>
                  <a:lnTo>
                    <a:pt x="70" y="482"/>
                  </a:lnTo>
                  <a:lnTo>
                    <a:pt x="70" y="482"/>
                  </a:lnTo>
                  <a:lnTo>
                    <a:pt x="70" y="482"/>
                  </a:lnTo>
                  <a:lnTo>
                    <a:pt x="70" y="482"/>
                  </a:lnTo>
                  <a:lnTo>
                    <a:pt x="70" y="482"/>
                  </a:lnTo>
                  <a:lnTo>
                    <a:pt x="70" y="480"/>
                  </a:lnTo>
                  <a:lnTo>
                    <a:pt x="70" y="479"/>
                  </a:lnTo>
                  <a:lnTo>
                    <a:pt x="68" y="479"/>
                  </a:lnTo>
                  <a:lnTo>
                    <a:pt x="67" y="479"/>
                  </a:lnTo>
                  <a:lnTo>
                    <a:pt x="67" y="479"/>
                  </a:lnTo>
                  <a:lnTo>
                    <a:pt x="68" y="482"/>
                  </a:lnTo>
                  <a:lnTo>
                    <a:pt x="68" y="483"/>
                  </a:lnTo>
                  <a:lnTo>
                    <a:pt x="67" y="483"/>
                  </a:lnTo>
                  <a:lnTo>
                    <a:pt x="65" y="485"/>
                  </a:lnTo>
                  <a:lnTo>
                    <a:pt x="65" y="485"/>
                  </a:lnTo>
                  <a:lnTo>
                    <a:pt x="63" y="482"/>
                  </a:lnTo>
                  <a:lnTo>
                    <a:pt x="62" y="482"/>
                  </a:lnTo>
                  <a:lnTo>
                    <a:pt x="60" y="483"/>
                  </a:lnTo>
                  <a:lnTo>
                    <a:pt x="62" y="483"/>
                  </a:lnTo>
                  <a:lnTo>
                    <a:pt x="60" y="485"/>
                  </a:lnTo>
                  <a:lnTo>
                    <a:pt x="60" y="486"/>
                  </a:lnTo>
                  <a:lnTo>
                    <a:pt x="59" y="486"/>
                  </a:lnTo>
                  <a:lnTo>
                    <a:pt x="59" y="486"/>
                  </a:lnTo>
                  <a:lnTo>
                    <a:pt x="59" y="486"/>
                  </a:lnTo>
                  <a:lnTo>
                    <a:pt x="59" y="485"/>
                  </a:lnTo>
                  <a:lnTo>
                    <a:pt x="59" y="483"/>
                  </a:lnTo>
                  <a:lnTo>
                    <a:pt x="59" y="482"/>
                  </a:lnTo>
                  <a:lnTo>
                    <a:pt x="59" y="482"/>
                  </a:lnTo>
                  <a:lnTo>
                    <a:pt x="59" y="480"/>
                  </a:lnTo>
                  <a:lnTo>
                    <a:pt x="62" y="479"/>
                  </a:lnTo>
                  <a:lnTo>
                    <a:pt x="62" y="479"/>
                  </a:lnTo>
                  <a:lnTo>
                    <a:pt x="62" y="479"/>
                  </a:lnTo>
                  <a:lnTo>
                    <a:pt x="63" y="480"/>
                  </a:lnTo>
                  <a:lnTo>
                    <a:pt x="63" y="479"/>
                  </a:lnTo>
                  <a:lnTo>
                    <a:pt x="65" y="479"/>
                  </a:lnTo>
                  <a:lnTo>
                    <a:pt x="65" y="479"/>
                  </a:lnTo>
                  <a:lnTo>
                    <a:pt x="65" y="477"/>
                  </a:lnTo>
                  <a:lnTo>
                    <a:pt x="67" y="476"/>
                  </a:lnTo>
                  <a:lnTo>
                    <a:pt x="68" y="474"/>
                  </a:lnTo>
                  <a:lnTo>
                    <a:pt x="71" y="471"/>
                  </a:lnTo>
                  <a:lnTo>
                    <a:pt x="73" y="468"/>
                  </a:lnTo>
                  <a:lnTo>
                    <a:pt x="76" y="465"/>
                  </a:lnTo>
                  <a:lnTo>
                    <a:pt x="79" y="463"/>
                  </a:lnTo>
                  <a:lnTo>
                    <a:pt x="85" y="462"/>
                  </a:lnTo>
                  <a:lnTo>
                    <a:pt x="85" y="462"/>
                  </a:lnTo>
                  <a:lnTo>
                    <a:pt x="85" y="462"/>
                  </a:lnTo>
                  <a:lnTo>
                    <a:pt x="85" y="463"/>
                  </a:lnTo>
                  <a:lnTo>
                    <a:pt x="85" y="463"/>
                  </a:lnTo>
                  <a:lnTo>
                    <a:pt x="88" y="462"/>
                  </a:lnTo>
                  <a:lnTo>
                    <a:pt x="88" y="462"/>
                  </a:lnTo>
                  <a:lnTo>
                    <a:pt x="89" y="462"/>
                  </a:lnTo>
                  <a:lnTo>
                    <a:pt x="88" y="463"/>
                  </a:lnTo>
                  <a:lnTo>
                    <a:pt x="88" y="463"/>
                  </a:lnTo>
                  <a:lnTo>
                    <a:pt x="88" y="463"/>
                  </a:lnTo>
                  <a:lnTo>
                    <a:pt x="89" y="467"/>
                  </a:lnTo>
                  <a:lnTo>
                    <a:pt x="89" y="467"/>
                  </a:lnTo>
                  <a:lnTo>
                    <a:pt x="91" y="467"/>
                  </a:lnTo>
                  <a:lnTo>
                    <a:pt x="91" y="467"/>
                  </a:lnTo>
                  <a:lnTo>
                    <a:pt x="91" y="465"/>
                  </a:lnTo>
                  <a:lnTo>
                    <a:pt x="91" y="465"/>
                  </a:lnTo>
                  <a:lnTo>
                    <a:pt x="92" y="465"/>
                  </a:lnTo>
                  <a:lnTo>
                    <a:pt x="92" y="465"/>
                  </a:lnTo>
                  <a:lnTo>
                    <a:pt x="94" y="465"/>
                  </a:lnTo>
                  <a:lnTo>
                    <a:pt x="94" y="467"/>
                  </a:lnTo>
                  <a:lnTo>
                    <a:pt x="95" y="467"/>
                  </a:lnTo>
                  <a:lnTo>
                    <a:pt x="95" y="467"/>
                  </a:lnTo>
                  <a:lnTo>
                    <a:pt x="97" y="465"/>
                  </a:lnTo>
                  <a:lnTo>
                    <a:pt x="95" y="465"/>
                  </a:lnTo>
                  <a:lnTo>
                    <a:pt x="94" y="463"/>
                  </a:lnTo>
                  <a:lnTo>
                    <a:pt x="92" y="462"/>
                  </a:lnTo>
                  <a:lnTo>
                    <a:pt x="92" y="462"/>
                  </a:lnTo>
                  <a:lnTo>
                    <a:pt x="94" y="460"/>
                  </a:lnTo>
                  <a:lnTo>
                    <a:pt x="94" y="459"/>
                  </a:lnTo>
                  <a:lnTo>
                    <a:pt x="95" y="456"/>
                  </a:lnTo>
                  <a:lnTo>
                    <a:pt x="95" y="454"/>
                  </a:lnTo>
                  <a:lnTo>
                    <a:pt x="98" y="453"/>
                  </a:lnTo>
                  <a:lnTo>
                    <a:pt x="98" y="453"/>
                  </a:lnTo>
                  <a:lnTo>
                    <a:pt x="101" y="450"/>
                  </a:lnTo>
                  <a:lnTo>
                    <a:pt x="109" y="447"/>
                  </a:lnTo>
                  <a:lnTo>
                    <a:pt x="111" y="445"/>
                  </a:lnTo>
                  <a:lnTo>
                    <a:pt x="112" y="442"/>
                  </a:lnTo>
                  <a:lnTo>
                    <a:pt x="112" y="442"/>
                  </a:lnTo>
                  <a:lnTo>
                    <a:pt x="112" y="442"/>
                  </a:lnTo>
                  <a:lnTo>
                    <a:pt x="114" y="444"/>
                  </a:lnTo>
                  <a:lnTo>
                    <a:pt x="115" y="444"/>
                  </a:lnTo>
                  <a:lnTo>
                    <a:pt x="115" y="444"/>
                  </a:lnTo>
                  <a:lnTo>
                    <a:pt x="115" y="444"/>
                  </a:lnTo>
                  <a:lnTo>
                    <a:pt x="115" y="444"/>
                  </a:lnTo>
                  <a:lnTo>
                    <a:pt x="115" y="442"/>
                  </a:lnTo>
                  <a:lnTo>
                    <a:pt x="115" y="441"/>
                  </a:lnTo>
                  <a:lnTo>
                    <a:pt x="115" y="439"/>
                  </a:lnTo>
                  <a:lnTo>
                    <a:pt x="117" y="439"/>
                  </a:lnTo>
                  <a:lnTo>
                    <a:pt x="117" y="438"/>
                  </a:lnTo>
                  <a:lnTo>
                    <a:pt x="118" y="435"/>
                  </a:lnTo>
                  <a:lnTo>
                    <a:pt x="120" y="433"/>
                  </a:lnTo>
                  <a:lnTo>
                    <a:pt x="121" y="432"/>
                  </a:lnTo>
                  <a:lnTo>
                    <a:pt x="123" y="432"/>
                  </a:lnTo>
                  <a:lnTo>
                    <a:pt x="124" y="430"/>
                  </a:lnTo>
                  <a:lnTo>
                    <a:pt x="126" y="428"/>
                  </a:lnTo>
                  <a:lnTo>
                    <a:pt x="126" y="427"/>
                  </a:lnTo>
                  <a:lnTo>
                    <a:pt x="127" y="427"/>
                  </a:lnTo>
                  <a:lnTo>
                    <a:pt x="127" y="427"/>
                  </a:lnTo>
                  <a:lnTo>
                    <a:pt x="129" y="428"/>
                  </a:lnTo>
                  <a:lnTo>
                    <a:pt x="129" y="428"/>
                  </a:lnTo>
                  <a:lnTo>
                    <a:pt x="130" y="428"/>
                  </a:lnTo>
                  <a:lnTo>
                    <a:pt x="130" y="428"/>
                  </a:lnTo>
                  <a:lnTo>
                    <a:pt x="130" y="427"/>
                  </a:lnTo>
                  <a:lnTo>
                    <a:pt x="130" y="427"/>
                  </a:lnTo>
                  <a:lnTo>
                    <a:pt x="129" y="427"/>
                  </a:lnTo>
                  <a:lnTo>
                    <a:pt x="129" y="425"/>
                  </a:lnTo>
                  <a:lnTo>
                    <a:pt x="127" y="425"/>
                  </a:lnTo>
                  <a:lnTo>
                    <a:pt x="127" y="424"/>
                  </a:lnTo>
                  <a:lnTo>
                    <a:pt x="127" y="422"/>
                  </a:lnTo>
                  <a:lnTo>
                    <a:pt x="129" y="419"/>
                  </a:lnTo>
                  <a:lnTo>
                    <a:pt x="129" y="415"/>
                  </a:lnTo>
                  <a:lnTo>
                    <a:pt x="129" y="413"/>
                  </a:lnTo>
                  <a:lnTo>
                    <a:pt x="130" y="413"/>
                  </a:lnTo>
                  <a:lnTo>
                    <a:pt x="133" y="412"/>
                  </a:lnTo>
                  <a:lnTo>
                    <a:pt x="132" y="412"/>
                  </a:lnTo>
                  <a:lnTo>
                    <a:pt x="132" y="412"/>
                  </a:lnTo>
                  <a:lnTo>
                    <a:pt x="130" y="410"/>
                  </a:lnTo>
                  <a:lnTo>
                    <a:pt x="130" y="409"/>
                  </a:lnTo>
                  <a:lnTo>
                    <a:pt x="130" y="407"/>
                  </a:lnTo>
                  <a:lnTo>
                    <a:pt x="130" y="404"/>
                  </a:lnTo>
                  <a:lnTo>
                    <a:pt x="133" y="401"/>
                  </a:lnTo>
                  <a:lnTo>
                    <a:pt x="136" y="400"/>
                  </a:lnTo>
                  <a:lnTo>
                    <a:pt x="136" y="400"/>
                  </a:lnTo>
                  <a:lnTo>
                    <a:pt x="136" y="398"/>
                  </a:lnTo>
                  <a:lnTo>
                    <a:pt x="138" y="394"/>
                  </a:lnTo>
                  <a:lnTo>
                    <a:pt x="138" y="390"/>
                  </a:lnTo>
                  <a:lnTo>
                    <a:pt x="136" y="394"/>
                  </a:lnTo>
                  <a:lnTo>
                    <a:pt x="135" y="397"/>
                  </a:lnTo>
                  <a:lnTo>
                    <a:pt x="129" y="400"/>
                  </a:lnTo>
                  <a:lnTo>
                    <a:pt x="124" y="401"/>
                  </a:lnTo>
                  <a:lnTo>
                    <a:pt x="121" y="403"/>
                  </a:lnTo>
                  <a:lnTo>
                    <a:pt x="120" y="401"/>
                  </a:lnTo>
                  <a:lnTo>
                    <a:pt x="120" y="400"/>
                  </a:lnTo>
                  <a:lnTo>
                    <a:pt x="118" y="398"/>
                  </a:lnTo>
                  <a:lnTo>
                    <a:pt x="118" y="397"/>
                  </a:lnTo>
                  <a:lnTo>
                    <a:pt x="118" y="395"/>
                  </a:lnTo>
                  <a:lnTo>
                    <a:pt x="118" y="394"/>
                  </a:lnTo>
                  <a:lnTo>
                    <a:pt x="120" y="394"/>
                  </a:lnTo>
                  <a:lnTo>
                    <a:pt x="121" y="394"/>
                  </a:lnTo>
                  <a:lnTo>
                    <a:pt x="123" y="394"/>
                  </a:lnTo>
                  <a:lnTo>
                    <a:pt x="121" y="392"/>
                  </a:lnTo>
                  <a:lnTo>
                    <a:pt x="118" y="390"/>
                  </a:lnTo>
                  <a:lnTo>
                    <a:pt x="118" y="392"/>
                  </a:lnTo>
                  <a:lnTo>
                    <a:pt x="117" y="394"/>
                  </a:lnTo>
                  <a:lnTo>
                    <a:pt x="115" y="395"/>
                  </a:lnTo>
                  <a:lnTo>
                    <a:pt x="115" y="395"/>
                  </a:lnTo>
                  <a:lnTo>
                    <a:pt x="114" y="394"/>
                  </a:lnTo>
                  <a:lnTo>
                    <a:pt x="115" y="395"/>
                  </a:lnTo>
                  <a:lnTo>
                    <a:pt x="114" y="398"/>
                  </a:lnTo>
                  <a:lnTo>
                    <a:pt x="114" y="400"/>
                  </a:lnTo>
                  <a:lnTo>
                    <a:pt x="115" y="404"/>
                  </a:lnTo>
                  <a:lnTo>
                    <a:pt x="115" y="406"/>
                  </a:lnTo>
                  <a:lnTo>
                    <a:pt x="112" y="407"/>
                  </a:lnTo>
                  <a:lnTo>
                    <a:pt x="111" y="406"/>
                  </a:lnTo>
                  <a:lnTo>
                    <a:pt x="108" y="400"/>
                  </a:lnTo>
                  <a:lnTo>
                    <a:pt x="106" y="398"/>
                  </a:lnTo>
                  <a:lnTo>
                    <a:pt x="103" y="395"/>
                  </a:lnTo>
                  <a:lnTo>
                    <a:pt x="103" y="395"/>
                  </a:lnTo>
                  <a:lnTo>
                    <a:pt x="101" y="397"/>
                  </a:lnTo>
                  <a:lnTo>
                    <a:pt x="100" y="398"/>
                  </a:lnTo>
                  <a:lnTo>
                    <a:pt x="97" y="395"/>
                  </a:lnTo>
                  <a:lnTo>
                    <a:pt x="97" y="394"/>
                  </a:lnTo>
                  <a:lnTo>
                    <a:pt x="95" y="392"/>
                  </a:lnTo>
                  <a:lnTo>
                    <a:pt x="94" y="394"/>
                  </a:lnTo>
                  <a:lnTo>
                    <a:pt x="91" y="394"/>
                  </a:lnTo>
                  <a:lnTo>
                    <a:pt x="89" y="397"/>
                  </a:lnTo>
                  <a:lnTo>
                    <a:pt x="88" y="397"/>
                  </a:lnTo>
                  <a:lnTo>
                    <a:pt x="85" y="398"/>
                  </a:lnTo>
                  <a:lnTo>
                    <a:pt x="85" y="398"/>
                  </a:lnTo>
                  <a:lnTo>
                    <a:pt x="83" y="398"/>
                  </a:lnTo>
                  <a:lnTo>
                    <a:pt x="83" y="400"/>
                  </a:lnTo>
                  <a:lnTo>
                    <a:pt x="83" y="401"/>
                  </a:lnTo>
                  <a:lnTo>
                    <a:pt x="79" y="403"/>
                  </a:lnTo>
                  <a:lnTo>
                    <a:pt x="73" y="401"/>
                  </a:lnTo>
                  <a:lnTo>
                    <a:pt x="74" y="401"/>
                  </a:lnTo>
                  <a:lnTo>
                    <a:pt x="77" y="400"/>
                  </a:lnTo>
                  <a:lnTo>
                    <a:pt x="79" y="398"/>
                  </a:lnTo>
                  <a:lnTo>
                    <a:pt x="77" y="395"/>
                  </a:lnTo>
                  <a:lnTo>
                    <a:pt x="77" y="395"/>
                  </a:lnTo>
                  <a:lnTo>
                    <a:pt x="77" y="392"/>
                  </a:lnTo>
                  <a:lnTo>
                    <a:pt x="79" y="390"/>
                  </a:lnTo>
                  <a:lnTo>
                    <a:pt x="77" y="390"/>
                  </a:lnTo>
                  <a:lnTo>
                    <a:pt x="76" y="392"/>
                  </a:lnTo>
                  <a:lnTo>
                    <a:pt x="76" y="389"/>
                  </a:lnTo>
                  <a:lnTo>
                    <a:pt x="74" y="386"/>
                  </a:lnTo>
                  <a:lnTo>
                    <a:pt x="76" y="384"/>
                  </a:lnTo>
                  <a:lnTo>
                    <a:pt x="77" y="383"/>
                  </a:lnTo>
                  <a:lnTo>
                    <a:pt x="77" y="381"/>
                  </a:lnTo>
                  <a:lnTo>
                    <a:pt x="77" y="378"/>
                  </a:lnTo>
                  <a:lnTo>
                    <a:pt x="76" y="375"/>
                  </a:lnTo>
                  <a:lnTo>
                    <a:pt x="73" y="369"/>
                  </a:lnTo>
                  <a:lnTo>
                    <a:pt x="73" y="365"/>
                  </a:lnTo>
                  <a:lnTo>
                    <a:pt x="70" y="362"/>
                  </a:lnTo>
                  <a:lnTo>
                    <a:pt x="71" y="357"/>
                  </a:lnTo>
                  <a:lnTo>
                    <a:pt x="73" y="354"/>
                  </a:lnTo>
                  <a:lnTo>
                    <a:pt x="76" y="352"/>
                  </a:lnTo>
                  <a:lnTo>
                    <a:pt x="76" y="351"/>
                  </a:lnTo>
                  <a:lnTo>
                    <a:pt x="74" y="351"/>
                  </a:lnTo>
                  <a:lnTo>
                    <a:pt x="73" y="352"/>
                  </a:lnTo>
                  <a:lnTo>
                    <a:pt x="73" y="352"/>
                  </a:lnTo>
                  <a:lnTo>
                    <a:pt x="71" y="354"/>
                  </a:lnTo>
                  <a:lnTo>
                    <a:pt x="70" y="359"/>
                  </a:lnTo>
                  <a:lnTo>
                    <a:pt x="68" y="362"/>
                  </a:lnTo>
                  <a:lnTo>
                    <a:pt x="67" y="362"/>
                  </a:lnTo>
                  <a:lnTo>
                    <a:pt x="68" y="363"/>
                  </a:lnTo>
                  <a:lnTo>
                    <a:pt x="68" y="365"/>
                  </a:lnTo>
                  <a:lnTo>
                    <a:pt x="70" y="366"/>
                  </a:lnTo>
                  <a:lnTo>
                    <a:pt x="68" y="368"/>
                  </a:lnTo>
                  <a:lnTo>
                    <a:pt x="68" y="369"/>
                  </a:lnTo>
                  <a:lnTo>
                    <a:pt x="67" y="369"/>
                  </a:lnTo>
                  <a:lnTo>
                    <a:pt x="63" y="371"/>
                  </a:lnTo>
                  <a:lnTo>
                    <a:pt x="60" y="372"/>
                  </a:lnTo>
                  <a:lnTo>
                    <a:pt x="54" y="374"/>
                  </a:lnTo>
                  <a:lnTo>
                    <a:pt x="51" y="374"/>
                  </a:lnTo>
                  <a:lnTo>
                    <a:pt x="48" y="371"/>
                  </a:lnTo>
                  <a:lnTo>
                    <a:pt x="48" y="371"/>
                  </a:lnTo>
                  <a:lnTo>
                    <a:pt x="48" y="369"/>
                  </a:lnTo>
                  <a:lnTo>
                    <a:pt x="45" y="365"/>
                  </a:lnTo>
                  <a:lnTo>
                    <a:pt x="42" y="362"/>
                  </a:lnTo>
                  <a:lnTo>
                    <a:pt x="41" y="362"/>
                  </a:lnTo>
                  <a:lnTo>
                    <a:pt x="39" y="360"/>
                  </a:lnTo>
                  <a:lnTo>
                    <a:pt x="38" y="359"/>
                  </a:lnTo>
                  <a:lnTo>
                    <a:pt x="38" y="357"/>
                  </a:lnTo>
                  <a:lnTo>
                    <a:pt x="38" y="357"/>
                  </a:lnTo>
                  <a:lnTo>
                    <a:pt x="36" y="356"/>
                  </a:lnTo>
                  <a:lnTo>
                    <a:pt x="36" y="356"/>
                  </a:lnTo>
                  <a:lnTo>
                    <a:pt x="33" y="356"/>
                  </a:lnTo>
                  <a:lnTo>
                    <a:pt x="38" y="351"/>
                  </a:lnTo>
                  <a:lnTo>
                    <a:pt x="39" y="348"/>
                  </a:lnTo>
                  <a:lnTo>
                    <a:pt x="41" y="346"/>
                  </a:lnTo>
                  <a:lnTo>
                    <a:pt x="42" y="348"/>
                  </a:lnTo>
                  <a:lnTo>
                    <a:pt x="44" y="348"/>
                  </a:lnTo>
                  <a:lnTo>
                    <a:pt x="45" y="349"/>
                  </a:lnTo>
                  <a:lnTo>
                    <a:pt x="47" y="349"/>
                  </a:lnTo>
                  <a:lnTo>
                    <a:pt x="47" y="351"/>
                  </a:lnTo>
                  <a:lnTo>
                    <a:pt x="47" y="352"/>
                  </a:lnTo>
                  <a:lnTo>
                    <a:pt x="45" y="354"/>
                  </a:lnTo>
                  <a:lnTo>
                    <a:pt x="47" y="354"/>
                  </a:lnTo>
                  <a:lnTo>
                    <a:pt x="48" y="352"/>
                  </a:lnTo>
                  <a:lnTo>
                    <a:pt x="50" y="349"/>
                  </a:lnTo>
                  <a:lnTo>
                    <a:pt x="51" y="349"/>
                  </a:lnTo>
                  <a:lnTo>
                    <a:pt x="51" y="351"/>
                  </a:lnTo>
                  <a:lnTo>
                    <a:pt x="53" y="352"/>
                  </a:lnTo>
                  <a:lnTo>
                    <a:pt x="54" y="354"/>
                  </a:lnTo>
                  <a:lnTo>
                    <a:pt x="56" y="352"/>
                  </a:lnTo>
                  <a:lnTo>
                    <a:pt x="57" y="349"/>
                  </a:lnTo>
                  <a:lnTo>
                    <a:pt x="56" y="349"/>
                  </a:lnTo>
                  <a:lnTo>
                    <a:pt x="54" y="348"/>
                  </a:lnTo>
                  <a:lnTo>
                    <a:pt x="51" y="348"/>
                  </a:lnTo>
                  <a:lnTo>
                    <a:pt x="53" y="346"/>
                  </a:lnTo>
                  <a:lnTo>
                    <a:pt x="54" y="346"/>
                  </a:lnTo>
                  <a:lnTo>
                    <a:pt x="56" y="346"/>
                  </a:lnTo>
                  <a:lnTo>
                    <a:pt x="54" y="345"/>
                  </a:lnTo>
                  <a:lnTo>
                    <a:pt x="53" y="345"/>
                  </a:lnTo>
                  <a:lnTo>
                    <a:pt x="50" y="348"/>
                  </a:lnTo>
                  <a:lnTo>
                    <a:pt x="45" y="348"/>
                  </a:lnTo>
                  <a:lnTo>
                    <a:pt x="41" y="346"/>
                  </a:lnTo>
                  <a:lnTo>
                    <a:pt x="38" y="346"/>
                  </a:lnTo>
                  <a:lnTo>
                    <a:pt x="36" y="346"/>
                  </a:lnTo>
                  <a:lnTo>
                    <a:pt x="36" y="345"/>
                  </a:lnTo>
                  <a:lnTo>
                    <a:pt x="38" y="343"/>
                  </a:lnTo>
                  <a:lnTo>
                    <a:pt x="39" y="342"/>
                  </a:lnTo>
                  <a:lnTo>
                    <a:pt x="39" y="342"/>
                  </a:lnTo>
                  <a:lnTo>
                    <a:pt x="39" y="340"/>
                  </a:lnTo>
                  <a:lnTo>
                    <a:pt x="38" y="342"/>
                  </a:lnTo>
                  <a:lnTo>
                    <a:pt x="36" y="340"/>
                  </a:lnTo>
                  <a:lnTo>
                    <a:pt x="36" y="339"/>
                  </a:lnTo>
                  <a:lnTo>
                    <a:pt x="36" y="339"/>
                  </a:lnTo>
                  <a:lnTo>
                    <a:pt x="36" y="340"/>
                  </a:lnTo>
                  <a:lnTo>
                    <a:pt x="35" y="340"/>
                  </a:lnTo>
                  <a:lnTo>
                    <a:pt x="35" y="339"/>
                  </a:lnTo>
                  <a:lnTo>
                    <a:pt x="35" y="339"/>
                  </a:lnTo>
                  <a:lnTo>
                    <a:pt x="35" y="337"/>
                  </a:lnTo>
                  <a:lnTo>
                    <a:pt x="35" y="337"/>
                  </a:lnTo>
                  <a:lnTo>
                    <a:pt x="35" y="337"/>
                  </a:lnTo>
                  <a:lnTo>
                    <a:pt x="33" y="339"/>
                  </a:lnTo>
                  <a:lnTo>
                    <a:pt x="33" y="340"/>
                  </a:lnTo>
                  <a:lnTo>
                    <a:pt x="33" y="342"/>
                  </a:lnTo>
                  <a:lnTo>
                    <a:pt x="32" y="342"/>
                  </a:lnTo>
                  <a:lnTo>
                    <a:pt x="32" y="342"/>
                  </a:lnTo>
                  <a:lnTo>
                    <a:pt x="30" y="340"/>
                  </a:lnTo>
                  <a:lnTo>
                    <a:pt x="30" y="336"/>
                  </a:lnTo>
                  <a:lnTo>
                    <a:pt x="27" y="336"/>
                  </a:lnTo>
                  <a:lnTo>
                    <a:pt x="27" y="334"/>
                  </a:lnTo>
                  <a:lnTo>
                    <a:pt x="29" y="331"/>
                  </a:lnTo>
                  <a:lnTo>
                    <a:pt x="29" y="330"/>
                  </a:lnTo>
                  <a:lnTo>
                    <a:pt x="27" y="330"/>
                  </a:lnTo>
                  <a:lnTo>
                    <a:pt x="24" y="331"/>
                  </a:lnTo>
                  <a:lnTo>
                    <a:pt x="24" y="330"/>
                  </a:lnTo>
                  <a:lnTo>
                    <a:pt x="24" y="330"/>
                  </a:lnTo>
                  <a:lnTo>
                    <a:pt x="24" y="327"/>
                  </a:lnTo>
                  <a:lnTo>
                    <a:pt x="24" y="327"/>
                  </a:lnTo>
                  <a:lnTo>
                    <a:pt x="24" y="328"/>
                  </a:lnTo>
                  <a:lnTo>
                    <a:pt x="29" y="327"/>
                  </a:lnTo>
                  <a:lnTo>
                    <a:pt x="29" y="327"/>
                  </a:lnTo>
                  <a:lnTo>
                    <a:pt x="25" y="325"/>
                  </a:lnTo>
                  <a:lnTo>
                    <a:pt x="25" y="324"/>
                  </a:lnTo>
                  <a:lnTo>
                    <a:pt x="25" y="322"/>
                  </a:lnTo>
                  <a:lnTo>
                    <a:pt x="29" y="322"/>
                  </a:lnTo>
                  <a:lnTo>
                    <a:pt x="30" y="322"/>
                  </a:lnTo>
                  <a:lnTo>
                    <a:pt x="30" y="321"/>
                  </a:lnTo>
                  <a:lnTo>
                    <a:pt x="29" y="319"/>
                  </a:lnTo>
                  <a:lnTo>
                    <a:pt x="29" y="317"/>
                  </a:lnTo>
                  <a:lnTo>
                    <a:pt x="30" y="316"/>
                  </a:lnTo>
                  <a:lnTo>
                    <a:pt x="33" y="310"/>
                  </a:lnTo>
                  <a:lnTo>
                    <a:pt x="36" y="305"/>
                  </a:lnTo>
                  <a:lnTo>
                    <a:pt x="36" y="305"/>
                  </a:lnTo>
                  <a:lnTo>
                    <a:pt x="38" y="304"/>
                  </a:lnTo>
                  <a:lnTo>
                    <a:pt x="39" y="305"/>
                  </a:lnTo>
                  <a:lnTo>
                    <a:pt x="41" y="305"/>
                  </a:lnTo>
                  <a:lnTo>
                    <a:pt x="41" y="305"/>
                  </a:lnTo>
                  <a:lnTo>
                    <a:pt x="41" y="305"/>
                  </a:lnTo>
                  <a:lnTo>
                    <a:pt x="41" y="302"/>
                  </a:lnTo>
                  <a:lnTo>
                    <a:pt x="42" y="302"/>
                  </a:lnTo>
                  <a:lnTo>
                    <a:pt x="44" y="301"/>
                  </a:lnTo>
                  <a:lnTo>
                    <a:pt x="44" y="299"/>
                  </a:lnTo>
                  <a:lnTo>
                    <a:pt x="42" y="301"/>
                  </a:lnTo>
                  <a:lnTo>
                    <a:pt x="41" y="302"/>
                  </a:lnTo>
                  <a:lnTo>
                    <a:pt x="41" y="301"/>
                  </a:lnTo>
                  <a:lnTo>
                    <a:pt x="41" y="298"/>
                  </a:lnTo>
                  <a:lnTo>
                    <a:pt x="41" y="293"/>
                  </a:lnTo>
                  <a:lnTo>
                    <a:pt x="41" y="293"/>
                  </a:lnTo>
                  <a:lnTo>
                    <a:pt x="42" y="292"/>
                  </a:lnTo>
                  <a:lnTo>
                    <a:pt x="45" y="290"/>
                  </a:lnTo>
                  <a:lnTo>
                    <a:pt x="45" y="290"/>
                  </a:lnTo>
                  <a:lnTo>
                    <a:pt x="45" y="290"/>
                  </a:lnTo>
                  <a:lnTo>
                    <a:pt x="44" y="289"/>
                  </a:lnTo>
                  <a:lnTo>
                    <a:pt x="45" y="287"/>
                  </a:lnTo>
                  <a:lnTo>
                    <a:pt x="45" y="286"/>
                  </a:lnTo>
                  <a:lnTo>
                    <a:pt x="50" y="284"/>
                  </a:lnTo>
                  <a:lnTo>
                    <a:pt x="51" y="286"/>
                  </a:lnTo>
                  <a:lnTo>
                    <a:pt x="54" y="287"/>
                  </a:lnTo>
                  <a:lnTo>
                    <a:pt x="56" y="289"/>
                  </a:lnTo>
                  <a:lnTo>
                    <a:pt x="54" y="289"/>
                  </a:lnTo>
                  <a:lnTo>
                    <a:pt x="54" y="290"/>
                  </a:lnTo>
                  <a:lnTo>
                    <a:pt x="54" y="290"/>
                  </a:lnTo>
                  <a:lnTo>
                    <a:pt x="53" y="290"/>
                  </a:lnTo>
                  <a:lnTo>
                    <a:pt x="54" y="292"/>
                  </a:lnTo>
                  <a:lnTo>
                    <a:pt x="54" y="290"/>
                  </a:lnTo>
                  <a:lnTo>
                    <a:pt x="56" y="289"/>
                  </a:lnTo>
                  <a:lnTo>
                    <a:pt x="57" y="289"/>
                  </a:lnTo>
                  <a:lnTo>
                    <a:pt x="59" y="290"/>
                  </a:lnTo>
                  <a:lnTo>
                    <a:pt x="59" y="290"/>
                  </a:lnTo>
                  <a:lnTo>
                    <a:pt x="62" y="290"/>
                  </a:lnTo>
                  <a:lnTo>
                    <a:pt x="63" y="289"/>
                  </a:lnTo>
                  <a:lnTo>
                    <a:pt x="65" y="286"/>
                  </a:lnTo>
                  <a:lnTo>
                    <a:pt x="68" y="284"/>
                  </a:lnTo>
                  <a:lnTo>
                    <a:pt x="71" y="279"/>
                  </a:lnTo>
                  <a:lnTo>
                    <a:pt x="71" y="276"/>
                  </a:lnTo>
                  <a:lnTo>
                    <a:pt x="73" y="276"/>
                  </a:lnTo>
                  <a:lnTo>
                    <a:pt x="74" y="276"/>
                  </a:lnTo>
                  <a:lnTo>
                    <a:pt x="74" y="279"/>
                  </a:lnTo>
                  <a:lnTo>
                    <a:pt x="76" y="279"/>
                  </a:lnTo>
                  <a:lnTo>
                    <a:pt x="82" y="279"/>
                  </a:lnTo>
                  <a:lnTo>
                    <a:pt x="83" y="278"/>
                  </a:lnTo>
                  <a:lnTo>
                    <a:pt x="86" y="276"/>
                  </a:lnTo>
                  <a:lnTo>
                    <a:pt x="88" y="273"/>
                  </a:lnTo>
                  <a:lnTo>
                    <a:pt x="89" y="272"/>
                  </a:lnTo>
                  <a:lnTo>
                    <a:pt x="89" y="269"/>
                  </a:lnTo>
                  <a:lnTo>
                    <a:pt x="89" y="266"/>
                  </a:lnTo>
                  <a:lnTo>
                    <a:pt x="88" y="263"/>
                  </a:lnTo>
                  <a:lnTo>
                    <a:pt x="88" y="257"/>
                  </a:lnTo>
                  <a:lnTo>
                    <a:pt x="85" y="254"/>
                  </a:lnTo>
                  <a:lnTo>
                    <a:pt x="83" y="252"/>
                  </a:lnTo>
                  <a:lnTo>
                    <a:pt x="82" y="252"/>
                  </a:lnTo>
                  <a:lnTo>
                    <a:pt x="82" y="249"/>
                  </a:lnTo>
                  <a:lnTo>
                    <a:pt x="85" y="249"/>
                  </a:lnTo>
                  <a:lnTo>
                    <a:pt x="86" y="249"/>
                  </a:lnTo>
                  <a:lnTo>
                    <a:pt x="88" y="248"/>
                  </a:lnTo>
                  <a:lnTo>
                    <a:pt x="89" y="246"/>
                  </a:lnTo>
                  <a:lnTo>
                    <a:pt x="89" y="244"/>
                  </a:lnTo>
                  <a:lnTo>
                    <a:pt x="89" y="243"/>
                  </a:lnTo>
                  <a:lnTo>
                    <a:pt x="89" y="241"/>
                  </a:lnTo>
                  <a:lnTo>
                    <a:pt x="88" y="240"/>
                  </a:lnTo>
                  <a:lnTo>
                    <a:pt x="86" y="238"/>
                  </a:lnTo>
                  <a:lnTo>
                    <a:pt x="86" y="238"/>
                  </a:lnTo>
                  <a:lnTo>
                    <a:pt x="85" y="238"/>
                  </a:lnTo>
                  <a:lnTo>
                    <a:pt x="82" y="241"/>
                  </a:lnTo>
                  <a:lnTo>
                    <a:pt x="80" y="241"/>
                  </a:lnTo>
                  <a:lnTo>
                    <a:pt x="79" y="241"/>
                  </a:lnTo>
                  <a:lnTo>
                    <a:pt x="77" y="243"/>
                  </a:lnTo>
                  <a:lnTo>
                    <a:pt x="73" y="244"/>
                  </a:lnTo>
                  <a:lnTo>
                    <a:pt x="71" y="246"/>
                  </a:lnTo>
                  <a:lnTo>
                    <a:pt x="67" y="252"/>
                  </a:lnTo>
                  <a:lnTo>
                    <a:pt x="67" y="254"/>
                  </a:lnTo>
                  <a:lnTo>
                    <a:pt x="65" y="254"/>
                  </a:lnTo>
                  <a:lnTo>
                    <a:pt x="63" y="249"/>
                  </a:lnTo>
                  <a:lnTo>
                    <a:pt x="60" y="246"/>
                  </a:lnTo>
                  <a:lnTo>
                    <a:pt x="59" y="248"/>
                  </a:lnTo>
                  <a:lnTo>
                    <a:pt x="59" y="248"/>
                  </a:lnTo>
                  <a:lnTo>
                    <a:pt x="60" y="249"/>
                  </a:lnTo>
                  <a:lnTo>
                    <a:pt x="62" y="249"/>
                  </a:lnTo>
                  <a:lnTo>
                    <a:pt x="62" y="251"/>
                  </a:lnTo>
                  <a:lnTo>
                    <a:pt x="60" y="252"/>
                  </a:lnTo>
                  <a:lnTo>
                    <a:pt x="59" y="251"/>
                  </a:lnTo>
                  <a:lnTo>
                    <a:pt x="57" y="249"/>
                  </a:lnTo>
                  <a:lnTo>
                    <a:pt x="54" y="248"/>
                  </a:lnTo>
                  <a:lnTo>
                    <a:pt x="47" y="248"/>
                  </a:lnTo>
                  <a:lnTo>
                    <a:pt x="42" y="249"/>
                  </a:lnTo>
                  <a:lnTo>
                    <a:pt x="42" y="249"/>
                  </a:lnTo>
                  <a:lnTo>
                    <a:pt x="41" y="249"/>
                  </a:lnTo>
                  <a:lnTo>
                    <a:pt x="41" y="249"/>
                  </a:lnTo>
                  <a:lnTo>
                    <a:pt x="39" y="251"/>
                  </a:lnTo>
                  <a:lnTo>
                    <a:pt x="39" y="251"/>
                  </a:lnTo>
                  <a:lnTo>
                    <a:pt x="39" y="251"/>
                  </a:lnTo>
                  <a:lnTo>
                    <a:pt x="36" y="251"/>
                  </a:lnTo>
                  <a:lnTo>
                    <a:pt x="33" y="249"/>
                  </a:lnTo>
                  <a:lnTo>
                    <a:pt x="24" y="248"/>
                  </a:lnTo>
                  <a:lnTo>
                    <a:pt x="22" y="246"/>
                  </a:lnTo>
                  <a:lnTo>
                    <a:pt x="19" y="243"/>
                  </a:lnTo>
                  <a:lnTo>
                    <a:pt x="19" y="241"/>
                  </a:lnTo>
                  <a:lnTo>
                    <a:pt x="21" y="240"/>
                  </a:lnTo>
                  <a:lnTo>
                    <a:pt x="21" y="238"/>
                  </a:lnTo>
                  <a:lnTo>
                    <a:pt x="19" y="237"/>
                  </a:lnTo>
                  <a:lnTo>
                    <a:pt x="16" y="232"/>
                  </a:lnTo>
                  <a:lnTo>
                    <a:pt x="15" y="231"/>
                  </a:lnTo>
                  <a:lnTo>
                    <a:pt x="15" y="231"/>
                  </a:lnTo>
                  <a:lnTo>
                    <a:pt x="15" y="231"/>
                  </a:lnTo>
                  <a:lnTo>
                    <a:pt x="16" y="232"/>
                  </a:lnTo>
                  <a:lnTo>
                    <a:pt x="19" y="231"/>
                  </a:lnTo>
                  <a:lnTo>
                    <a:pt x="21" y="228"/>
                  </a:lnTo>
                  <a:lnTo>
                    <a:pt x="22" y="228"/>
                  </a:lnTo>
                  <a:lnTo>
                    <a:pt x="24" y="228"/>
                  </a:lnTo>
                  <a:lnTo>
                    <a:pt x="24" y="228"/>
                  </a:lnTo>
                  <a:lnTo>
                    <a:pt x="24" y="226"/>
                  </a:lnTo>
                  <a:lnTo>
                    <a:pt x="18" y="225"/>
                  </a:lnTo>
                  <a:lnTo>
                    <a:pt x="18" y="226"/>
                  </a:lnTo>
                  <a:lnTo>
                    <a:pt x="9" y="223"/>
                  </a:lnTo>
                  <a:lnTo>
                    <a:pt x="1" y="219"/>
                  </a:lnTo>
                  <a:lnTo>
                    <a:pt x="1" y="219"/>
                  </a:lnTo>
                  <a:lnTo>
                    <a:pt x="0" y="216"/>
                  </a:lnTo>
                  <a:lnTo>
                    <a:pt x="1" y="214"/>
                  </a:lnTo>
                  <a:lnTo>
                    <a:pt x="3" y="214"/>
                  </a:lnTo>
                  <a:lnTo>
                    <a:pt x="3" y="214"/>
                  </a:lnTo>
                  <a:lnTo>
                    <a:pt x="3" y="216"/>
                  </a:lnTo>
                  <a:lnTo>
                    <a:pt x="7" y="213"/>
                  </a:lnTo>
                  <a:lnTo>
                    <a:pt x="9" y="210"/>
                  </a:lnTo>
                  <a:lnTo>
                    <a:pt x="13" y="210"/>
                  </a:lnTo>
                  <a:lnTo>
                    <a:pt x="13" y="210"/>
                  </a:lnTo>
                  <a:lnTo>
                    <a:pt x="15" y="206"/>
                  </a:lnTo>
                  <a:lnTo>
                    <a:pt x="16" y="205"/>
                  </a:lnTo>
                  <a:lnTo>
                    <a:pt x="19" y="203"/>
                  </a:lnTo>
                  <a:lnTo>
                    <a:pt x="21" y="202"/>
                  </a:lnTo>
                  <a:lnTo>
                    <a:pt x="24" y="200"/>
                  </a:lnTo>
                  <a:lnTo>
                    <a:pt x="25" y="202"/>
                  </a:lnTo>
                  <a:lnTo>
                    <a:pt x="25" y="202"/>
                  </a:lnTo>
                  <a:lnTo>
                    <a:pt x="29" y="202"/>
                  </a:lnTo>
                  <a:lnTo>
                    <a:pt x="30" y="202"/>
                  </a:lnTo>
                  <a:lnTo>
                    <a:pt x="32" y="202"/>
                  </a:lnTo>
                  <a:lnTo>
                    <a:pt x="32" y="200"/>
                  </a:lnTo>
                  <a:lnTo>
                    <a:pt x="29" y="199"/>
                  </a:lnTo>
                  <a:lnTo>
                    <a:pt x="29" y="197"/>
                  </a:lnTo>
                  <a:lnTo>
                    <a:pt x="29" y="196"/>
                  </a:lnTo>
                  <a:lnTo>
                    <a:pt x="33" y="193"/>
                  </a:lnTo>
                  <a:lnTo>
                    <a:pt x="36" y="193"/>
                  </a:lnTo>
                  <a:lnTo>
                    <a:pt x="38" y="193"/>
                  </a:lnTo>
                  <a:lnTo>
                    <a:pt x="42" y="190"/>
                  </a:lnTo>
                  <a:lnTo>
                    <a:pt x="45" y="188"/>
                  </a:lnTo>
                  <a:lnTo>
                    <a:pt x="50" y="187"/>
                  </a:lnTo>
                  <a:lnTo>
                    <a:pt x="54" y="187"/>
                  </a:lnTo>
                  <a:lnTo>
                    <a:pt x="54" y="188"/>
                  </a:lnTo>
                  <a:lnTo>
                    <a:pt x="53" y="188"/>
                  </a:lnTo>
                  <a:lnTo>
                    <a:pt x="51" y="188"/>
                  </a:lnTo>
                  <a:lnTo>
                    <a:pt x="53" y="188"/>
                  </a:lnTo>
                  <a:lnTo>
                    <a:pt x="53" y="190"/>
                  </a:lnTo>
                  <a:lnTo>
                    <a:pt x="53" y="191"/>
                  </a:lnTo>
                  <a:lnTo>
                    <a:pt x="51" y="194"/>
                  </a:lnTo>
                  <a:lnTo>
                    <a:pt x="51" y="197"/>
                  </a:lnTo>
                  <a:lnTo>
                    <a:pt x="51" y="199"/>
                  </a:lnTo>
                  <a:lnTo>
                    <a:pt x="50" y="199"/>
                  </a:lnTo>
                  <a:lnTo>
                    <a:pt x="54" y="203"/>
                  </a:lnTo>
                  <a:lnTo>
                    <a:pt x="60" y="203"/>
                  </a:lnTo>
                  <a:lnTo>
                    <a:pt x="63" y="203"/>
                  </a:lnTo>
                  <a:lnTo>
                    <a:pt x="67" y="203"/>
                  </a:lnTo>
                  <a:lnTo>
                    <a:pt x="68" y="205"/>
                  </a:lnTo>
                  <a:lnTo>
                    <a:pt x="73" y="203"/>
                  </a:lnTo>
                  <a:lnTo>
                    <a:pt x="76" y="205"/>
                  </a:lnTo>
                  <a:lnTo>
                    <a:pt x="77" y="205"/>
                  </a:lnTo>
                  <a:lnTo>
                    <a:pt x="80" y="199"/>
                  </a:lnTo>
                  <a:lnTo>
                    <a:pt x="82" y="197"/>
                  </a:lnTo>
                  <a:lnTo>
                    <a:pt x="83" y="199"/>
                  </a:lnTo>
                  <a:lnTo>
                    <a:pt x="85" y="199"/>
                  </a:lnTo>
                  <a:lnTo>
                    <a:pt x="86" y="199"/>
                  </a:lnTo>
                  <a:lnTo>
                    <a:pt x="86" y="200"/>
                  </a:lnTo>
                  <a:lnTo>
                    <a:pt x="86" y="197"/>
                  </a:lnTo>
                  <a:lnTo>
                    <a:pt x="86" y="196"/>
                  </a:lnTo>
                  <a:lnTo>
                    <a:pt x="80" y="193"/>
                  </a:lnTo>
                  <a:lnTo>
                    <a:pt x="77" y="194"/>
                  </a:lnTo>
                  <a:lnTo>
                    <a:pt x="76" y="193"/>
                  </a:lnTo>
                  <a:lnTo>
                    <a:pt x="76" y="191"/>
                  </a:lnTo>
                  <a:lnTo>
                    <a:pt x="73" y="185"/>
                  </a:lnTo>
                  <a:lnTo>
                    <a:pt x="71" y="184"/>
                  </a:lnTo>
                  <a:lnTo>
                    <a:pt x="70" y="184"/>
                  </a:lnTo>
                  <a:lnTo>
                    <a:pt x="68" y="181"/>
                  </a:lnTo>
                  <a:lnTo>
                    <a:pt x="68" y="179"/>
                  </a:lnTo>
                  <a:lnTo>
                    <a:pt x="70" y="178"/>
                  </a:lnTo>
                  <a:lnTo>
                    <a:pt x="71" y="176"/>
                  </a:lnTo>
                  <a:lnTo>
                    <a:pt x="73" y="178"/>
                  </a:lnTo>
                  <a:lnTo>
                    <a:pt x="74" y="181"/>
                  </a:lnTo>
                  <a:lnTo>
                    <a:pt x="74" y="182"/>
                  </a:lnTo>
                  <a:lnTo>
                    <a:pt x="74" y="185"/>
                  </a:lnTo>
                  <a:lnTo>
                    <a:pt x="76" y="188"/>
                  </a:lnTo>
                  <a:lnTo>
                    <a:pt x="80" y="191"/>
                  </a:lnTo>
                  <a:lnTo>
                    <a:pt x="83" y="191"/>
                  </a:lnTo>
                  <a:lnTo>
                    <a:pt x="85" y="191"/>
                  </a:lnTo>
                  <a:lnTo>
                    <a:pt x="86" y="191"/>
                  </a:lnTo>
                  <a:lnTo>
                    <a:pt x="89" y="194"/>
                  </a:lnTo>
                  <a:lnTo>
                    <a:pt x="91" y="194"/>
                  </a:lnTo>
                  <a:lnTo>
                    <a:pt x="97" y="193"/>
                  </a:lnTo>
                  <a:lnTo>
                    <a:pt x="97" y="190"/>
                  </a:lnTo>
                  <a:lnTo>
                    <a:pt x="97" y="188"/>
                  </a:lnTo>
                  <a:lnTo>
                    <a:pt x="95" y="187"/>
                  </a:lnTo>
                  <a:lnTo>
                    <a:pt x="92" y="187"/>
                  </a:lnTo>
                  <a:lnTo>
                    <a:pt x="89" y="185"/>
                  </a:lnTo>
                  <a:lnTo>
                    <a:pt x="86" y="187"/>
                  </a:lnTo>
                  <a:lnTo>
                    <a:pt x="82" y="190"/>
                  </a:lnTo>
                  <a:lnTo>
                    <a:pt x="80" y="188"/>
                  </a:lnTo>
                  <a:lnTo>
                    <a:pt x="79" y="187"/>
                  </a:lnTo>
                  <a:lnTo>
                    <a:pt x="77" y="185"/>
                  </a:lnTo>
                  <a:lnTo>
                    <a:pt x="77" y="181"/>
                  </a:lnTo>
                  <a:lnTo>
                    <a:pt x="79" y="178"/>
                  </a:lnTo>
                  <a:lnTo>
                    <a:pt x="80" y="176"/>
                  </a:lnTo>
                  <a:lnTo>
                    <a:pt x="79" y="175"/>
                  </a:lnTo>
                  <a:lnTo>
                    <a:pt x="76" y="173"/>
                  </a:lnTo>
                  <a:lnTo>
                    <a:pt x="70" y="175"/>
                  </a:lnTo>
                  <a:lnTo>
                    <a:pt x="70" y="173"/>
                  </a:lnTo>
                  <a:lnTo>
                    <a:pt x="70" y="172"/>
                  </a:lnTo>
                  <a:lnTo>
                    <a:pt x="68" y="175"/>
                  </a:lnTo>
                  <a:lnTo>
                    <a:pt x="65" y="175"/>
                  </a:lnTo>
                  <a:lnTo>
                    <a:pt x="62" y="175"/>
                  </a:lnTo>
                  <a:lnTo>
                    <a:pt x="56" y="172"/>
                  </a:lnTo>
                  <a:lnTo>
                    <a:pt x="54" y="168"/>
                  </a:lnTo>
                  <a:lnTo>
                    <a:pt x="53" y="167"/>
                  </a:lnTo>
                  <a:lnTo>
                    <a:pt x="51" y="159"/>
                  </a:lnTo>
                  <a:lnTo>
                    <a:pt x="48" y="156"/>
                  </a:lnTo>
                  <a:lnTo>
                    <a:pt x="33" y="141"/>
                  </a:lnTo>
                  <a:lnTo>
                    <a:pt x="27" y="138"/>
                  </a:lnTo>
                  <a:lnTo>
                    <a:pt x="22" y="133"/>
                  </a:lnTo>
                  <a:lnTo>
                    <a:pt x="21" y="133"/>
                  </a:lnTo>
                  <a:lnTo>
                    <a:pt x="19" y="132"/>
                  </a:lnTo>
                  <a:lnTo>
                    <a:pt x="16" y="130"/>
                  </a:lnTo>
                  <a:lnTo>
                    <a:pt x="18" y="129"/>
                  </a:lnTo>
                  <a:lnTo>
                    <a:pt x="19" y="129"/>
                  </a:lnTo>
                  <a:lnTo>
                    <a:pt x="18" y="130"/>
                  </a:lnTo>
                  <a:lnTo>
                    <a:pt x="19" y="130"/>
                  </a:lnTo>
                  <a:lnTo>
                    <a:pt x="21" y="130"/>
                  </a:lnTo>
                  <a:lnTo>
                    <a:pt x="21" y="129"/>
                  </a:lnTo>
                  <a:lnTo>
                    <a:pt x="22" y="124"/>
                  </a:lnTo>
                  <a:lnTo>
                    <a:pt x="24" y="117"/>
                  </a:lnTo>
                  <a:lnTo>
                    <a:pt x="24" y="114"/>
                  </a:lnTo>
                  <a:lnTo>
                    <a:pt x="32" y="114"/>
                  </a:lnTo>
                  <a:lnTo>
                    <a:pt x="38" y="114"/>
                  </a:lnTo>
                  <a:lnTo>
                    <a:pt x="39" y="112"/>
                  </a:lnTo>
                  <a:lnTo>
                    <a:pt x="47" y="112"/>
                  </a:lnTo>
                  <a:lnTo>
                    <a:pt x="48" y="111"/>
                  </a:lnTo>
                  <a:lnTo>
                    <a:pt x="51" y="108"/>
                  </a:lnTo>
                  <a:lnTo>
                    <a:pt x="56" y="103"/>
                  </a:lnTo>
                  <a:lnTo>
                    <a:pt x="59" y="97"/>
                  </a:lnTo>
                  <a:lnTo>
                    <a:pt x="60" y="95"/>
                  </a:lnTo>
                  <a:lnTo>
                    <a:pt x="60" y="97"/>
                  </a:lnTo>
                  <a:lnTo>
                    <a:pt x="60" y="95"/>
                  </a:lnTo>
                  <a:lnTo>
                    <a:pt x="60" y="94"/>
                  </a:lnTo>
                  <a:lnTo>
                    <a:pt x="62" y="88"/>
                  </a:lnTo>
                  <a:lnTo>
                    <a:pt x="63" y="83"/>
                  </a:lnTo>
                  <a:lnTo>
                    <a:pt x="71" y="71"/>
                  </a:lnTo>
                  <a:lnTo>
                    <a:pt x="74" y="67"/>
                  </a:lnTo>
                  <a:lnTo>
                    <a:pt x="76" y="64"/>
                  </a:lnTo>
                  <a:lnTo>
                    <a:pt x="77" y="62"/>
                  </a:lnTo>
                  <a:lnTo>
                    <a:pt x="77" y="64"/>
                  </a:lnTo>
                  <a:lnTo>
                    <a:pt x="77" y="65"/>
                  </a:lnTo>
                  <a:lnTo>
                    <a:pt x="77" y="65"/>
                  </a:lnTo>
                  <a:lnTo>
                    <a:pt x="77" y="65"/>
                  </a:lnTo>
                  <a:lnTo>
                    <a:pt x="76" y="67"/>
                  </a:lnTo>
                  <a:lnTo>
                    <a:pt x="74" y="68"/>
                  </a:lnTo>
                  <a:lnTo>
                    <a:pt x="74" y="68"/>
                  </a:lnTo>
                  <a:lnTo>
                    <a:pt x="76" y="68"/>
                  </a:lnTo>
                  <a:lnTo>
                    <a:pt x="77" y="68"/>
                  </a:lnTo>
                  <a:lnTo>
                    <a:pt x="79" y="67"/>
                  </a:lnTo>
                  <a:lnTo>
                    <a:pt x="88" y="64"/>
                  </a:lnTo>
                  <a:lnTo>
                    <a:pt x="91" y="59"/>
                  </a:lnTo>
                  <a:lnTo>
                    <a:pt x="92" y="59"/>
                  </a:lnTo>
                  <a:lnTo>
                    <a:pt x="98" y="53"/>
                  </a:lnTo>
                  <a:lnTo>
                    <a:pt x="98" y="53"/>
                  </a:lnTo>
                  <a:lnTo>
                    <a:pt x="100" y="54"/>
                  </a:lnTo>
                  <a:lnTo>
                    <a:pt x="98" y="57"/>
                  </a:lnTo>
                  <a:lnTo>
                    <a:pt x="100" y="57"/>
                  </a:lnTo>
                  <a:lnTo>
                    <a:pt x="98" y="62"/>
                  </a:lnTo>
                  <a:lnTo>
                    <a:pt x="100" y="62"/>
                  </a:lnTo>
                  <a:lnTo>
                    <a:pt x="101" y="65"/>
                  </a:lnTo>
                  <a:lnTo>
                    <a:pt x="101" y="62"/>
                  </a:lnTo>
                  <a:lnTo>
                    <a:pt x="101" y="61"/>
                  </a:lnTo>
                  <a:lnTo>
                    <a:pt x="101" y="57"/>
                  </a:lnTo>
                  <a:lnTo>
                    <a:pt x="101" y="56"/>
                  </a:lnTo>
                  <a:lnTo>
                    <a:pt x="103" y="57"/>
                  </a:lnTo>
                  <a:lnTo>
                    <a:pt x="108" y="56"/>
                  </a:lnTo>
                  <a:lnTo>
                    <a:pt x="103" y="54"/>
                  </a:lnTo>
                  <a:lnTo>
                    <a:pt x="100" y="51"/>
                  </a:lnTo>
                  <a:lnTo>
                    <a:pt x="98" y="51"/>
                  </a:lnTo>
                  <a:lnTo>
                    <a:pt x="103" y="45"/>
                  </a:lnTo>
                  <a:lnTo>
                    <a:pt x="108" y="42"/>
                  </a:lnTo>
                  <a:lnTo>
                    <a:pt x="109" y="42"/>
                  </a:lnTo>
                  <a:lnTo>
                    <a:pt x="109" y="42"/>
                  </a:lnTo>
                  <a:lnTo>
                    <a:pt x="109" y="44"/>
                  </a:lnTo>
                  <a:lnTo>
                    <a:pt x="109" y="45"/>
                  </a:lnTo>
                  <a:lnTo>
                    <a:pt x="108" y="45"/>
                  </a:lnTo>
                  <a:lnTo>
                    <a:pt x="108" y="47"/>
                  </a:lnTo>
                  <a:lnTo>
                    <a:pt x="109" y="47"/>
                  </a:lnTo>
                  <a:lnTo>
                    <a:pt x="111" y="47"/>
                  </a:lnTo>
                  <a:lnTo>
                    <a:pt x="112" y="45"/>
                  </a:lnTo>
                  <a:lnTo>
                    <a:pt x="117" y="45"/>
                  </a:lnTo>
                  <a:lnTo>
                    <a:pt x="118" y="44"/>
                  </a:lnTo>
                  <a:lnTo>
                    <a:pt x="118" y="44"/>
                  </a:lnTo>
                  <a:lnTo>
                    <a:pt x="124" y="44"/>
                  </a:lnTo>
                  <a:lnTo>
                    <a:pt x="126" y="42"/>
                  </a:lnTo>
                  <a:lnTo>
                    <a:pt x="129" y="39"/>
                  </a:lnTo>
                  <a:lnTo>
                    <a:pt x="132" y="36"/>
                  </a:lnTo>
                  <a:lnTo>
                    <a:pt x="133" y="35"/>
                  </a:lnTo>
                  <a:lnTo>
                    <a:pt x="136" y="29"/>
                  </a:lnTo>
                  <a:lnTo>
                    <a:pt x="139" y="26"/>
                  </a:lnTo>
                  <a:lnTo>
                    <a:pt x="142" y="22"/>
                  </a:lnTo>
                  <a:lnTo>
                    <a:pt x="144" y="22"/>
                  </a:lnTo>
                  <a:lnTo>
                    <a:pt x="142" y="22"/>
                  </a:lnTo>
                  <a:lnTo>
                    <a:pt x="141" y="24"/>
                  </a:lnTo>
                  <a:lnTo>
                    <a:pt x="142" y="27"/>
                  </a:lnTo>
                  <a:lnTo>
                    <a:pt x="152" y="30"/>
                  </a:lnTo>
                  <a:lnTo>
                    <a:pt x="153" y="30"/>
                  </a:lnTo>
                  <a:lnTo>
                    <a:pt x="153" y="33"/>
                  </a:lnTo>
                  <a:lnTo>
                    <a:pt x="153" y="35"/>
                  </a:lnTo>
                  <a:lnTo>
                    <a:pt x="152" y="38"/>
                  </a:lnTo>
                  <a:lnTo>
                    <a:pt x="147" y="41"/>
                  </a:lnTo>
                  <a:lnTo>
                    <a:pt x="149" y="41"/>
                  </a:lnTo>
                  <a:lnTo>
                    <a:pt x="149" y="44"/>
                  </a:lnTo>
                  <a:lnTo>
                    <a:pt x="150" y="44"/>
                  </a:lnTo>
                  <a:lnTo>
                    <a:pt x="152" y="42"/>
                  </a:lnTo>
                  <a:lnTo>
                    <a:pt x="153" y="42"/>
                  </a:lnTo>
                  <a:lnTo>
                    <a:pt x="158" y="38"/>
                  </a:lnTo>
                  <a:lnTo>
                    <a:pt x="158" y="35"/>
                  </a:lnTo>
                  <a:lnTo>
                    <a:pt x="159" y="35"/>
                  </a:lnTo>
                  <a:lnTo>
                    <a:pt x="162" y="35"/>
                  </a:lnTo>
                  <a:lnTo>
                    <a:pt x="164" y="36"/>
                  </a:lnTo>
                  <a:lnTo>
                    <a:pt x="165" y="38"/>
                  </a:lnTo>
                  <a:lnTo>
                    <a:pt x="164" y="41"/>
                  </a:lnTo>
                  <a:lnTo>
                    <a:pt x="164" y="42"/>
                  </a:lnTo>
                  <a:lnTo>
                    <a:pt x="165" y="44"/>
                  </a:lnTo>
                  <a:lnTo>
                    <a:pt x="168" y="44"/>
                  </a:lnTo>
                  <a:lnTo>
                    <a:pt x="171" y="45"/>
                  </a:lnTo>
                  <a:lnTo>
                    <a:pt x="174" y="42"/>
                  </a:lnTo>
                  <a:lnTo>
                    <a:pt x="177" y="42"/>
                  </a:lnTo>
                  <a:lnTo>
                    <a:pt x="179" y="42"/>
                  </a:lnTo>
                  <a:lnTo>
                    <a:pt x="182" y="41"/>
                  </a:lnTo>
                  <a:lnTo>
                    <a:pt x="188" y="42"/>
                  </a:lnTo>
                  <a:lnTo>
                    <a:pt x="190" y="42"/>
                  </a:lnTo>
                  <a:lnTo>
                    <a:pt x="191" y="42"/>
                  </a:lnTo>
                  <a:lnTo>
                    <a:pt x="194" y="44"/>
                  </a:lnTo>
                  <a:lnTo>
                    <a:pt x="194" y="45"/>
                  </a:lnTo>
                  <a:lnTo>
                    <a:pt x="193" y="48"/>
                  </a:lnTo>
                  <a:lnTo>
                    <a:pt x="193" y="50"/>
                  </a:lnTo>
                  <a:lnTo>
                    <a:pt x="193" y="51"/>
                  </a:lnTo>
                  <a:lnTo>
                    <a:pt x="194" y="51"/>
                  </a:lnTo>
                  <a:lnTo>
                    <a:pt x="194" y="54"/>
                  </a:lnTo>
                  <a:lnTo>
                    <a:pt x="196" y="54"/>
                  </a:lnTo>
                  <a:lnTo>
                    <a:pt x="200" y="54"/>
                  </a:lnTo>
                  <a:lnTo>
                    <a:pt x="200" y="54"/>
                  </a:lnTo>
                  <a:lnTo>
                    <a:pt x="200" y="56"/>
                  </a:lnTo>
                  <a:lnTo>
                    <a:pt x="199" y="57"/>
                  </a:lnTo>
                  <a:lnTo>
                    <a:pt x="208" y="59"/>
                  </a:lnTo>
                  <a:lnTo>
                    <a:pt x="208" y="57"/>
                  </a:lnTo>
                  <a:lnTo>
                    <a:pt x="211" y="57"/>
                  </a:lnTo>
                  <a:lnTo>
                    <a:pt x="214" y="56"/>
                  </a:lnTo>
                  <a:lnTo>
                    <a:pt x="215" y="56"/>
                  </a:lnTo>
                  <a:lnTo>
                    <a:pt x="217" y="59"/>
                  </a:lnTo>
                  <a:lnTo>
                    <a:pt x="218" y="59"/>
                  </a:lnTo>
                  <a:lnTo>
                    <a:pt x="220" y="59"/>
                  </a:lnTo>
                  <a:lnTo>
                    <a:pt x="225" y="56"/>
                  </a:lnTo>
                  <a:lnTo>
                    <a:pt x="228" y="56"/>
                  </a:lnTo>
                  <a:lnTo>
                    <a:pt x="229" y="56"/>
                  </a:lnTo>
                  <a:lnTo>
                    <a:pt x="231" y="56"/>
                  </a:lnTo>
                  <a:lnTo>
                    <a:pt x="237" y="59"/>
                  </a:lnTo>
                  <a:lnTo>
                    <a:pt x="238" y="59"/>
                  </a:lnTo>
                  <a:lnTo>
                    <a:pt x="241" y="64"/>
                  </a:lnTo>
                  <a:lnTo>
                    <a:pt x="243" y="64"/>
                  </a:lnTo>
                  <a:lnTo>
                    <a:pt x="244" y="62"/>
                  </a:lnTo>
                  <a:lnTo>
                    <a:pt x="244" y="62"/>
                  </a:lnTo>
                  <a:lnTo>
                    <a:pt x="246" y="64"/>
                  </a:lnTo>
                  <a:lnTo>
                    <a:pt x="249" y="64"/>
                  </a:lnTo>
                  <a:lnTo>
                    <a:pt x="249" y="65"/>
                  </a:lnTo>
                  <a:lnTo>
                    <a:pt x="250" y="67"/>
                  </a:lnTo>
                  <a:lnTo>
                    <a:pt x="258" y="68"/>
                  </a:lnTo>
                  <a:lnTo>
                    <a:pt x="263" y="68"/>
                  </a:lnTo>
                  <a:lnTo>
                    <a:pt x="269" y="68"/>
                  </a:lnTo>
                  <a:lnTo>
                    <a:pt x="270" y="68"/>
                  </a:lnTo>
                  <a:lnTo>
                    <a:pt x="273" y="68"/>
                  </a:lnTo>
                  <a:lnTo>
                    <a:pt x="278" y="73"/>
                  </a:lnTo>
                  <a:lnTo>
                    <a:pt x="281" y="73"/>
                  </a:lnTo>
                  <a:lnTo>
                    <a:pt x="281" y="74"/>
                  </a:lnTo>
                  <a:lnTo>
                    <a:pt x="288" y="76"/>
                  </a:lnTo>
                  <a:lnTo>
                    <a:pt x="291" y="73"/>
                  </a:lnTo>
                  <a:lnTo>
                    <a:pt x="294" y="73"/>
                  </a:lnTo>
                  <a:lnTo>
                    <a:pt x="299" y="71"/>
                  </a:lnTo>
                  <a:lnTo>
                    <a:pt x="301" y="71"/>
                  </a:lnTo>
                  <a:lnTo>
                    <a:pt x="304" y="71"/>
                  </a:lnTo>
                  <a:lnTo>
                    <a:pt x="305" y="71"/>
                  </a:lnTo>
                  <a:lnTo>
                    <a:pt x="305" y="70"/>
                  </a:lnTo>
                  <a:lnTo>
                    <a:pt x="311" y="73"/>
                  </a:lnTo>
                  <a:lnTo>
                    <a:pt x="316" y="77"/>
                  </a:lnTo>
                  <a:lnTo>
                    <a:pt x="317" y="79"/>
                  </a:lnTo>
                  <a:lnTo>
                    <a:pt x="325" y="83"/>
                  </a:lnTo>
                  <a:lnTo>
                    <a:pt x="326" y="85"/>
                  </a:lnTo>
                  <a:lnTo>
                    <a:pt x="328" y="86"/>
                  </a:lnTo>
                  <a:lnTo>
                    <a:pt x="328" y="86"/>
                  </a:lnTo>
                  <a:lnTo>
                    <a:pt x="329" y="86"/>
                  </a:lnTo>
                  <a:lnTo>
                    <a:pt x="332" y="86"/>
                  </a:lnTo>
                  <a:lnTo>
                    <a:pt x="332" y="86"/>
                  </a:lnTo>
                  <a:lnTo>
                    <a:pt x="334" y="88"/>
                  </a:lnTo>
                  <a:lnTo>
                    <a:pt x="340" y="88"/>
                  </a:lnTo>
                  <a:lnTo>
                    <a:pt x="345" y="88"/>
                  </a:lnTo>
                  <a:lnTo>
                    <a:pt x="355" y="91"/>
                  </a:lnTo>
                  <a:lnTo>
                    <a:pt x="361" y="99"/>
                  </a:lnTo>
                  <a:lnTo>
                    <a:pt x="366" y="102"/>
                  </a:lnTo>
                  <a:lnTo>
                    <a:pt x="368" y="105"/>
                  </a:lnTo>
                  <a:lnTo>
                    <a:pt x="370" y="106"/>
                  </a:lnTo>
                  <a:lnTo>
                    <a:pt x="378" y="111"/>
                  </a:lnTo>
                  <a:lnTo>
                    <a:pt x="381" y="111"/>
                  </a:lnTo>
                  <a:lnTo>
                    <a:pt x="386" y="114"/>
                  </a:lnTo>
                  <a:lnTo>
                    <a:pt x="389" y="114"/>
                  </a:lnTo>
                  <a:lnTo>
                    <a:pt x="393" y="114"/>
                  </a:lnTo>
                  <a:lnTo>
                    <a:pt x="396" y="115"/>
                  </a:lnTo>
                  <a:lnTo>
                    <a:pt x="402" y="120"/>
                  </a:lnTo>
                  <a:lnTo>
                    <a:pt x="404" y="120"/>
                  </a:lnTo>
                  <a:lnTo>
                    <a:pt x="404" y="120"/>
                  </a:lnTo>
                  <a:lnTo>
                    <a:pt x="401" y="115"/>
                  </a:lnTo>
                  <a:lnTo>
                    <a:pt x="401" y="115"/>
                  </a:lnTo>
                  <a:lnTo>
                    <a:pt x="398" y="114"/>
                  </a:lnTo>
                  <a:lnTo>
                    <a:pt x="396" y="112"/>
                  </a:lnTo>
                  <a:lnTo>
                    <a:pt x="395" y="112"/>
                  </a:lnTo>
                  <a:lnTo>
                    <a:pt x="395" y="111"/>
                  </a:lnTo>
                  <a:lnTo>
                    <a:pt x="395" y="109"/>
                  </a:lnTo>
                  <a:lnTo>
                    <a:pt x="396" y="109"/>
                  </a:lnTo>
                  <a:lnTo>
                    <a:pt x="398" y="109"/>
                  </a:lnTo>
                  <a:lnTo>
                    <a:pt x="399" y="109"/>
                  </a:lnTo>
                  <a:lnTo>
                    <a:pt x="399" y="109"/>
                  </a:lnTo>
                  <a:lnTo>
                    <a:pt x="398" y="109"/>
                  </a:lnTo>
                  <a:lnTo>
                    <a:pt x="398" y="108"/>
                  </a:lnTo>
                  <a:lnTo>
                    <a:pt x="396" y="106"/>
                  </a:lnTo>
                  <a:lnTo>
                    <a:pt x="395" y="106"/>
                  </a:lnTo>
                  <a:lnTo>
                    <a:pt x="398" y="99"/>
                  </a:lnTo>
                  <a:lnTo>
                    <a:pt x="399" y="100"/>
                  </a:lnTo>
                  <a:lnTo>
                    <a:pt x="401" y="99"/>
                  </a:lnTo>
                  <a:lnTo>
                    <a:pt x="402" y="99"/>
                  </a:lnTo>
                  <a:lnTo>
                    <a:pt x="404" y="99"/>
                  </a:lnTo>
                  <a:lnTo>
                    <a:pt x="404" y="95"/>
                  </a:lnTo>
                  <a:lnTo>
                    <a:pt x="404" y="94"/>
                  </a:lnTo>
                  <a:lnTo>
                    <a:pt x="404" y="94"/>
                  </a:lnTo>
                  <a:lnTo>
                    <a:pt x="408" y="92"/>
                  </a:lnTo>
                  <a:lnTo>
                    <a:pt x="413" y="94"/>
                  </a:lnTo>
                  <a:lnTo>
                    <a:pt x="413" y="92"/>
                  </a:lnTo>
                  <a:lnTo>
                    <a:pt x="413" y="91"/>
                  </a:lnTo>
                  <a:lnTo>
                    <a:pt x="413" y="89"/>
                  </a:lnTo>
                  <a:lnTo>
                    <a:pt x="413" y="88"/>
                  </a:lnTo>
                  <a:lnTo>
                    <a:pt x="413" y="86"/>
                  </a:lnTo>
                  <a:lnTo>
                    <a:pt x="413" y="86"/>
                  </a:lnTo>
                  <a:lnTo>
                    <a:pt x="416" y="86"/>
                  </a:lnTo>
                  <a:lnTo>
                    <a:pt x="416" y="88"/>
                  </a:lnTo>
                  <a:lnTo>
                    <a:pt x="417" y="89"/>
                  </a:lnTo>
                  <a:lnTo>
                    <a:pt x="417" y="91"/>
                  </a:lnTo>
                  <a:lnTo>
                    <a:pt x="422" y="91"/>
                  </a:lnTo>
                  <a:lnTo>
                    <a:pt x="422" y="92"/>
                  </a:lnTo>
                  <a:lnTo>
                    <a:pt x="419" y="94"/>
                  </a:lnTo>
                  <a:lnTo>
                    <a:pt x="419" y="95"/>
                  </a:lnTo>
                  <a:lnTo>
                    <a:pt x="416" y="100"/>
                  </a:lnTo>
                  <a:lnTo>
                    <a:pt x="416" y="102"/>
                  </a:lnTo>
                  <a:lnTo>
                    <a:pt x="419" y="99"/>
                  </a:lnTo>
                  <a:lnTo>
                    <a:pt x="423" y="97"/>
                  </a:lnTo>
                  <a:lnTo>
                    <a:pt x="425" y="95"/>
                  </a:lnTo>
                  <a:lnTo>
                    <a:pt x="428" y="95"/>
                  </a:lnTo>
                  <a:lnTo>
                    <a:pt x="429" y="94"/>
                  </a:lnTo>
                  <a:lnTo>
                    <a:pt x="430" y="94"/>
                  </a:lnTo>
                  <a:lnTo>
                    <a:pt x="431" y="92"/>
                  </a:lnTo>
                  <a:lnTo>
                    <a:pt x="431" y="88"/>
                  </a:lnTo>
                  <a:lnTo>
                    <a:pt x="434" y="86"/>
                  </a:lnTo>
                  <a:lnTo>
                    <a:pt x="437" y="88"/>
                  </a:lnTo>
                  <a:lnTo>
                    <a:pt x="437" y="86"/>
                  </a:lnTo>
                  <a:lnTo>
                    <a:pt x="440" y="86"/>
                  </a:lnTo>
                  <a:lnTo>
                    <a:pt x="440" y="86"/>
                  </a:lnTo>
                  <a:lnTo>
                    <a:pt x="437" y="85"/>
                  </a:lnTo>
                  <a:lnTo>
                    <a:pt x="436" y="85"/>
                  </a:lnTo>
                  <a:lnTo>
                    <a:pt x="436" y="85"/>
                  </a:lnTo>
                  <a:lnTo>
                    <a:pt x="437" y="85"/>
                  </a:lnTo>
                  <a:lnTo>
                    <a:pt x="437" y="83"/>
                  </a:lnTo>
                  <a:lnTo>
                    <a:pt x="440" y="83"/>
                  </a:lnTo>
                  <a:lnTo>
                    <a:pt x="441" y="85"/>
                  </a:lnTo>
                  <a:lnTo>
                    <a:pt x="442" y="85"/>
                  </a:lnTo>
                  <a:lnTo>
                    <a:pt x="443" y="83"/>
                  </a:lnTo>
                  <a:lnTo>
                    <a:pt x="448" y="79"/>
                  </a:lnTo>
                  <a:lnTo>
                    <a:pt x="449" y="77"/>
                  </a:lnTo>
                  <a:lnTo>
                    <a:pt x="452" y="77"/>
                  </a:lnTo>
                  <a:lnTo>
                    <a:pt x="453" y="79"/>
                  </a:lnTo>
                  <a:lnTo>
                    <a:pt x="454" y="77"/>
                  </a:lnTo>
                  <a:lnTo>
                    <a:pt x="455" y="76"/>
                  </a:lnTo>
                  <a:lnTo>
                    <a:pt x="455" y="74"/>
                  </a:lnTo>
                  <a:lnTo>
                    <a:pt x="458" y="73"/>
                  </a:lnTo>
                  <a:lnTo>
                    <a:pt x="460" y="70"/>
                  </a:lnTo>
                  <a:lnTo>
                    <a:pt x="462" y="70"/>
                  </a:lnTo>
                  <a:lnTo>
                    <a:pt x="464" y="70"/>
                  </a:lnTo>
                  <a:lnTo>
                    <a:pt x="465" y="71"/>
                  </a:lnTo>
                  <a:lnTo>
                    <a:pt x="466" y="71"/>
                  </a:lnTo>
                  <a:lnTo>
                    <a:pt x="468" y="71"/>
                  </a:lnTo>
                  <a:lnTo>
                    <a:pt x="468" y="71"/>
                  </a:lnTo>
                  <a:lnTo>
                    <a:pt x="470" y="71"/>
                  </a:lnTo>
                  <a:lnTo>
                    <a:pt x="472" y="68"/>
                  </a:lnTo>
                  <a:lnTo>
                    <a:pt x="472" y="68"/>
                  </a:lnTo>
                  <a:lnTo>
                    <a:pt x="472" y="68"/>
                  </a:lnTo>
                  <a:lnTo>
                    <a:pt x="474" y="71"/>
                  </a:lnTo>
                  <a:lnTo>
                    <a:pt x="474" y="71"/>
                  </a:lnTo>
                  <a:lnTo>
                    <a:pt x="472" y="74"/>
                  </a:lnTo>
                  <a:lnTo>
                    <a:pt x="462" y="82"/>
                  </a:lnTo>
                  <a:lnTo>
                    <a:pt x="459" y="86"/>
                  </a:lnTo>
                  <a:lnTo>
                    <a:pt x="458" y="86"/>
                  </a:lnTo>
                  <a:lnTo>
                    <a:pt x="455" y="88"/>
                  </a:lnTo>
                  <a:lnTo>
                    <a:pt x="453" y="88"/>
                  </a:lnTo>
                  <a:lnTo>
                    <a:pt x="452" y="89"/>
                  </a:lnTo>
                  <a:lnTo>
                    <a:pt x="449" y="89"/>
                  </a:lnTo>
                  <a:lnTo>
                    <a:pt x="446" y="91"/>
                  </a:lnTo>
                  <a:lnTo>
                    <a:pt x="443" y="91"/>
                  </a:lnTo>
                  <a:lnTo>
                    <a:pt x="443" y="91"/>
                  </a:lnTo>
                  <a:lnTo>
                    <a:pt x="442" y="95"/>
                  </a:lnTo>
                  <a:lnTo>
                    <a:pt x="441" y="97"/>
                  </a:lnTo>
                  <a:lnTo>
                    <a:pt x="440" y="99"/>
                  </a:lnTo>
                  <a:lnTo>
                    <a:pt x="437" y="100"/>
                  </a:lnTo>
                  <a:lnTo>
                    <a:pt x="435" y="100"/>
                  </a:lnTo>
                  <a:lnTo>
                    <a:pt x="434" y="103"/>
                  </a:lnTo>
                  <a:lnTo>
                    <a:pt x="431" y="106"/>
                  </a:lnTo>
                  <a:lnTo>
                    <a:pt x="430" y="109"/>
                  </a:lnTo>
                  <a:lnTo>
                    <a:pt x="429" y="111"/>
                  </a:lnTo>
                  <a:lnTo>
                    <a:pt x="428" y="114"/>
                  </a:lnTo>
                  <a:lnTo>
                    <a:pt x="425" y="115"/>
                  </a:lnTo>
                  <a:lnTo>
                    <a:pt x="428" y="117"/>
                  </a:lnTo>
                  <a:lnTo>
                    <a:pt x="428" y="117"/>
                  </a:lnTo>
                  <a:lnTo>
                    <a:pt x="429" y="118"/>
                  </a:lnTo>
                  <a:lnTo>
                    <a:pt x="430" y="118"/>
                  </a:lnTo>
                  <a:lnTo>
                    <a:pt x="429" y="117"/>
                  </a:lnTo>
                  <a:lnTo>
                    <a:pt x="428" y="115"/>
                  </a:lnTo>
                  <a:lnTo>
                    <a:pt x="428" y="115"/>
                  </a:lnTo>
                  <a:lnTo>
                    <a:pt x="428" y="115"/>
                  </a:lnTo>
                  <a:lnTo>
                    <a:pt x="435" y="115"/>
                  </a:lnTo>
                  <a:lnTo>
                    <a:pt x="436" y="115"/>
                  </a:lnTo>
                  <a:lnTo>
                    <a:pt x="437" y="114"/>
                  </a:lnTo>
                  <a:lnTo>
                    <a:pt x="436" y="114"/>
                  </a:lnTo>
                  <a:lnTo>
                    <a:pt x="435" y="114"/>
                  </a:lnTo>
                  <a:lnTo>
                    <a:pt x="435" y="112"/>
                  </a:lnTo>
                  <a:lnTo>
                    <a:pt x="435" y="111"/>
                  </a:lnTo>
                  <a:lnTo>
                    <a:pt x="435" y="109"/>
                  </a:lnTo>
                  <a:lnTo>
                    <a:pt x="435" y="108"/>
                  </a:lnTo>
                  <a:lnTo>
                    <a:pt x="435" y="106"/>
                  </a:lnTo>
                  <a:lnTo>
                    <a:pt x="436" y="105"/>
                  </a:lnTo>
                  <a:lnTo>
                    <a:pt x="440" y="103"/>
                  </a:lnTo>
                  <a:lnTo>
                    <a:pt x="441" y="103"/>
                  </a:lnTo>
                  <a:lnTo>
                    <a:pt x="442" y="102"/>
                  </a:lnTo>
                  <a:lnTo>
                    <a:pt x="446" y="100"/>
                  </a:lnTo>
                  <a:lnTo>
                    <a:pt x="446" y="99"/>
                  </a:lnTo>
                  <a:lnTo>
                    <a:pt x="447" y="97"/>
                  </a:lnTo>
                  <a:lnTo>
                    <a:pt x="447" y="95"/>
                  </a:lnTo>
                  <a:lnTo>
                    <a:pt x="446" y="95"/>
                  </a:lnTo>
                  <a:lnTo>
                    <a:pt x="447" y="94"/>
                  </a:lnTo>
                  <a:lnTo>
                    <a:pt x="448" y="94"/>
                  </a:lnTo>
                  <a:lnTo>
                    <a:pt x="448" y="94"/>
                  </a:lnTo>
                  <a:lnTo>
                    <a:pt x="452" y="94"/>
                  </a:lnTo>
                  <a:lnTo>
                    <a:pt x="452" y="95"/>
                  </a:lnTo>
                  <a:lnTo>
                    <a:pt x="452" y="97"/>
                  </a:lnTo>
                  <a:lnTo>
                    <a:pt x="453" y="97"/>
                  </a:lnTo>
                  <a:lnTo>
                    <a:pt x="453" y="94"/>
                  </a:lnTo>
                  <a:lnTo>
                    <a:pt x="454" y="94"/>
                  </a:lnTo>
                  <a:lnTo>
                    <a:pt x="454" y="94"/>
                  </a:lnTo>
                  <a:lnTo>
                    <a:pt x="454" y="94"/>
                  </a:lnTo>
                  <a:lnTo>
                    <a:pt x="455" y="94"/>
                  </a:lnTo>
                  <a:lnTo>
                    <a:pt x="455" y="97"/>
                  </a:lnTo>
                  <a:lnTo>
                    <a:pt x="455" y="100"/>
                  </a:lnTo>
                  <a:lnTo>
                    <a:pt x="455" y="103"/>
                  </a:lnTo>
                  <a:lnTo>
                    <a:pt x="458" y="100"/>
                  </a:lnTo>
                  <a:lnTo>
                    <a:pt x="458" y="99"/>
                  </a:lnTo>
                  <a:lnTo>
                    <a:pt x="460" y="92"/>
                  </a:lnTo>
                  <a:lnTo>
                    <a:pt x="462" y="89"/>
                  </a:lnTo>
                  <a:lnTo>
                    <a:pt x="464" y="86"/>
                  </a:lnTo>
                  <a:lnTo>
                    <a:pt x="466" y="85"/>
                  </a:lnTo>
                  <a:lnTo>
                    <a:pt x="472" y="80"/>
                  </a:lnTo>
                  <a:lnTo>
                    <a:pt x="478" y="80"/>
                  </a:lnTo>
                  <a:lnTo>
                    <a:pt x="478" y="79"/>
                  </a:lnTo>
                  <a:lnTo>
                    <a:pt x="480" y="77"/>
                  </a:lnTo>
                  <a:lnTo>
                    <a:pt x="480" y="77"/>
                  </a:lnTo>
                  <a:lnTo>
                    <a:pt x="482" y="76"/>
                  </a:lnTo>
                  <a:lnTo>
                    <a:pt x="482" y="76"/>
                  </a:lnTo>
                  <a:lnTo>
                    <a:pt x="482" y="79"/>
                  </a:lnTo>
                  <a:lnTo>
                    <a:pt x="482" y="79"/>
                  </a:lnTo>
                  <a:lnTo>
                    <a:pt x="478" y="80"/>
                  </a:lnTo>
                  <a:lnTo>
                    <a:pt x="478" y="82"/>
                  </a:lnTo>
                  <a:lnTo>
                    <a:pt x="478" y="83"/>
                  </a:lnTo>
                  <a:lnTo>
                    <a:pt x="478" y="85"/>
                  </a:lnTo>
                  <a:lnTo>
                    <a:pt x="480" y="85"/>
                  </a:lnTo>
                  <a:lnTo>
                    <a:pt x="480" y="85"/>
                  </a:lnTo>
                  <a:lnTo>
                    <a:pt x="482" y="83"/>
                  </a:lnTo>
                  <a:lnTo>
                    <a:pt x="484" y="82"/>
                  </a:lnTo>
                  <a:lnTo>
                    <a:pt x="488" y="76"/>
                  </a:lnTo>
                  <a:lnTo>
                    <a:pt x="488" y="74"/>
                  </a:lnTo>
                  <a:lnTo>
                    <a:pt x="490" y="71"/>
                  </a:lnTo>
                  <a:lnTo>
                    <a:pt x="490" y="68"/>
                  </a:lnTo>
                  <a:lnTo>
                    <a:pt x="496" y="67"/>
                  </a:lnTo>
                  <a:lnTo>
                    <a:pt x="497" y="65"/>
                  </a:lnTo>
                  <a:lnTo>
                    <a:pt x="492" y="64"/>
                  </a:lnTo>
                  <a:lnTo>
                    <a:pt x="492" y="64"/>
                  </a:lnTo>
                  <a:lnTo>
                    <a:pt x="492" y="62"/>
                  </a:lnTo>
                  <a:lnTo>
                    <a:pt x="492" y="62"/>
                  </a:lnTo>
                  <a:lnTo>
                    <a:pt x="490" y="61"/>
                  </a:lnTo>
                  <a:lnTo>
                    <a:pt x="490" y="59"/>
                  </a:lnTo>
                  <a:lnTo>
                    <a:pt x="490" y="57"/>
                  </a:lnTo>
                  <a:lnTo>
                    <a:pt x="490" y="56"/>
                  </a:lnTo>
                  <a:lnTo>
                    <a:pt x="492" y="54"/>
                  </a:lnTo>
                  <a:lnTo>
                    <a:pt x="492" y="53"/>
                  </a:lnTo>
                  <a:lnTo>
                    <a:pt x="494" y="54"/>
                  </a:lnTo>
                  <a:lnTo>
                    <a:pt x="496" y="56"/>
                  </a:lnTo>
                  <a:lnTo>
                    <a:pt x="501" y="61"/>
                  </a:lnTo>
                  <a:lnTo>
                    <a:pt x="502" y="64"/>
                  </a:lnTo>
                  <a:lnTo>
                    <a:pt x="503" y="65"/>
                  </a:lnTo>
                  <a:lnTo>
                    <a:pt x="507" y="73"/>
                  </a:lnTo>
                  <a:lnTo>
                    <a:pt x="508" y="76"/>
                  </a:lnTo>
                  <a:lnTo>
                    <a:pt x="508" y="80"/>
                  </a:lnTo>
                  <a:lnTo>
                    <a:pt x="509" y="82"/>
                  </a:lnTo>
                  <a:lnTo>
                    <a:pt x="509" y="83"/>
                  </a:lnTo>
                  <a:lnTo>
                    <a:pt x="514" y="91"/>
                  </a:lnTo>
                  <a:lnTo>
                    <a:pt x="516" y="94"/>
                  </a:lnTo>
                  <a:lnTo>
                    <a:pt x="519" y="95"/>
                  </a:lnTo>
                  <a:lnTo>
                    <a:pt x="521" y="97"/>
                  </a:lnTo>
                  <a:lnTo>
                    <a:pt x="522" y="97"/>
                  </a:lnTo>
                  <a:lnTo>
                    <a:pt x="525" y="97"/>
                  </a:lnTo>
                  <a:lnTo>
                    <a:pt x="527" y="94"/>
                  </a:lnTo>
                  <a:lnTo>
                    <a:pt x="527" y="92"/>
                  </a:lnTo>
                  <a:lnTo>
                    <a:pt x="526" y="89"/>
                  </a:lnTo>
                  <a:lnTo>
                    <a:pt x="526" y="88"/>
                  </a:lnTo>
                  <a:lnTo>
                    <a:pt x="526" y="86"/>
                  </a:lnTo>
                  <a:lnTo>
                    <a:pt x="527" y="83"/>
                  </a:lnTo>
                  <a:lnTo>
                    <a:pt x="527" y="83"/>
                  </a:lnTo>
                  <a:lnTo>
                    <a:pt x="527" y="80"/>
                  </a:lnTo>
                  <a:lnTo>
                    <a:pt x="527" y="82"/>
                  </a:lnTo>
                  <a:lnTo>
                    <a:pt x="528" y="80"/>
                  </a:lnTo>
                  <a:lnTo>
                    <a:pt x="528" y="80"/>
                  </a:lnTo>
                  <a:lnTo>
                    <a:pt x="531" y="79"/>
                  </a:lnTo>
                  <a:lnTo>
                    <a:pt x="531" y="77"/>
                  </a:lnTo>
                  <a:lnTo>
                    <a:pt x="532" y="76"/>
                  </a:lnTo>
                  <a:lnTo>
                    <a:pt x="532" y="74"/>
                  </a:lnTo>
                  <a:lnTo>
                    <a:pt x="532" y="74"/>
                  </a:lnTo>
                  <a:lnTo>
                    <a:pt x="531" y="74"/>
                  </a:lnTo>
                  <a:lnTo>
                    <a:pt x="531" y="74"/>
                  </a:lnTo>
                  <a:lnTo>
                    <a:pt x="528" y="74"/>
                  </a:lnTo>
                  <a:lnTo>
                    <a:pt x="531" y="73"/>
                  </a:lnTo>
                  <a:lnTo>
                    <a:pt x="532" y="71"/>
                  </a:lnTo>
                  <a:lnTo>
                    <a:pt x="533" y="70"/>
                  </a:lnTo>
                  <a:lnTo>
                    <a:pt x="533" y="70"/>
                  </a:lnTo>
                  <a:lnTo>
                    <a:pt x="534" y="70"/>
                  </a:lnTo>
                  <a:lnTo>
                    <a:pt x="534" y="70"/>
                  </a:lnTo>
                  <a:lnTo>
                    <a:pt x="537" y="71"/>
                  </a:lnTo>
                  <a:lnTo>
                    <a:pt x="537" y="73"/>
                  </a:lnTo>
                  <a:lnTo>
                    <a:pt x="537" y="76"/>
                  </a:lnTo>
                  <a:lnTo>
                    <a:pt x="537" y="77"/>
                  </a:lnTo>
                  <a:lnTo>
                    <a:pt x="537" y="83"/>
                  </a:lnTo>
                  <a:lnTo>
                    <a:pt x="539" y="83"/>
                  </a:lnTo>
                  <a:lnTo>
                    <a:pt x="539" y="85"/>
                  </a:lnTo>
                  <a:lnTo>
                    <a:pt x="539" y="86"/>
                  </a:lnTo>
                  <a:lnTo>
                    <a:pt x="537" y="92"/>
                  </a:lnTo>
                  <a:lnTo>
                    <a:pt x="537" y="94"/>
                  </a:lnTo>
                  <a:lnTo>
                    <a:pt x="537" y="95"/>
                  </a:lnTo>
                  <a:lnTo>
                    <a:pt x="537" y="95"/>
                  </a:lnTo>
                  <a:lnTo>
                    <a:pt x="537" y="97"/>
                  </a:lnTo>
                  <a:lnTo>
                    <a:pt x="539" y="97"/>
                  </a:lnTo>
                  <a:lnTo>
                    <a:pt x="541" y="97"/>
                  </a:lnTo>
                  <a:lnTo>
                    <a:pt x="541" y="97"/>
                  </a:lnTo>
                  <a:lnTo>
                    <a:pt x="547" y="97"/>
                  </a:lnTo>
                  <a:lnTo>
                    <a:pt x="547" y="95"/>
                  </a:lnTo>
                  <a:lnTo>
                    <a:pt x="549" y="95"/>
                  </a:lnTo>
                  <a:lnTo>
                    <a:pt x="551" y="92"/>
                  </a:lnTo>
                  <a:lnTo>
                    <a:pt x="551" y="91"/>
                  </a:lnTo>
                  <a:lnTo>
                    <a:pt x="551" y="91"/>
                  </a:lnTo>
                  <a:lnTo>
                    <a:pt x="551" y="88"/>
                  </a:lnTo>
                  <a:lnTo>
                    <a:pt x="553" y="83"/>
                  </a:lnTo>
                  <a:lnTo>
                    <a:pt x="553" y="82"/>
                  </a:lnTo>
                  <a:lnTo>
                    <a:pt x="553" y="82"/>
                  </a:lnTo>
                  <a:lnTo>
                    <a:pt x="555" y="80"/>
                  </a:lnTo>
                  <a:lnTo>
                    <a:pt x="557" y="82"/>
                  </a:lnTo>
                  <a:lnTo>
                    <a:pt x="557" y="80"/>
                  </a:lnTo>
                  <a:lnTo>
                    <a:pt x="563" y="82"/>
                  </a:lnTo>
                  <a:lnTo>
                    <a:pt x="565" y="80"/>
                  </a:lnTo>
                  <a:lnTo>
                    <a:pt x="569" y="82"/>
                  </a:lnTo>
                  <a:lnTo>
                    <a:pt x="571" y="82"/>
                  </a:lnTo>
                  <a:lnTo>
                    <a:pt x="575" y="83"/>
                  </a:lnTo>
                  <a:lnTo>
                    <a:pt x="580" y="86"/>
                  </a:lnTo>
                  <a:lnTo>
                    <a:pt x="581" y="88"/>
                  </a:lnTo>
                  <a:lnTo>
                    <a:pt x="587" y="95"/>
                  </a:lnTo>
                  <a:lnTo>
                    <a:pt x="589" y="97"/>
                  </a:lnTo>
                  <a:lnTo>
                    <a:pt x="593" y="97"/>
                  </a:lnTo>
                  <a:lnTo>
                    <a:pt x="605" y="100"/>
                  </a:lnTo>
                  <a:lnTo>
                    <a:pt x="606" y="102"/>
                  </a:lnTo>
                  <a:lnTo>
                    <a:pt x="610" y="105"/>
                  </a:lnTo>
                  <a:lnTo>
                    <a:pt x="611" y="106"/>
                  </a:lnTo>
                  <a:lnTo>
                    <a:pt x="613" y="108"/>
                  </a:lnTo>
                  <a:lnTo>
                    <a:pt x="618" y="109"/>
                  </a:lnTo>
                  <a:lnTo>
                    <a:pt x="624" y="112"/>
                  </a:lnTo>
                  <a:lnTo>
                    <a:pt x="624" y="112"/>
                  </a:lnTo>
                  <a:lnTo>
                    <a:pt x="627" y="112"/>
                  </a:lnTo>
                  <a:lnTo>
                    <a:pt x="628" y="112"/>
                  </a:lnTo>
                  <a:lnTo>
                    <a:pt x="634" y="114"/>
                  </a:lnTo>
                  <a:lnTo>
                    <a:pt x="636" y="114"/>
                  </a:lnTo>
                  <a:lnTo>
                    <a:pt x="636" y="114"/>
                  </a:lnTo>
                  <a:lnTo>
                    <a:pt x="637" y="115"/>
                  </a:lnTo>
                  <a:lnTo>
                    <a:pt x="640" y="115"/>
                  </a:lnTo>
                  <a:lnTo>
                    <a:pt x="640" y="114"/>
                  </a:lnTo>
                  <a:lnTo>
                    <a:pt x="637" y="111"/>
                  </a:lnTo>
                  <a:lnTo>
                    <a:pt x="637" y="111"/>
                  </a:lnTo>
                  <a:lnTo>
                    <a:pt x="639" y="111"/>
                  </a:lnTo>
                  <a:lnTo>
                    <a:pt x="642" y="111"/>
                  </a:lnTo>
                  <a:lnTo>
                    <a:pt x="642" y="111"/>
                  </a:lnTo>
                  <a:lnTo>
                    <a:pt x="643" y="111"/>
                  </a:lnTo>
                  <a:lnTo>
                    <a:pt x="645" y="111"/>
                  </a:lnTo>
                  <a:lnTo>
                    <a:pt x="648" y="112"/>
                  </a:lnTo>
                  <a:lnTo>
                    <a:pt x="649" y="114"/>
                  </a:lnTo>
                  <a:lnTo>
                    <a:pt x="652" y="115"/>
                  </a:lnTo>
                  <a:lnTo>
                    <a:pt x="657" y="118"/>
                  </a:lnTo>
                  <a:lnTo>
                    <a:pt x="660" y="121"/>
                  </a:lnTo>
                  <a:lnTo>
                    <a:pt x="661" y="124"/>
                  </a:lnTo>
                  <a:lnTo>
                    <a:pt x="663" y="127"/>
                  </a:lnTo>
                  <a:lnTo>
                    <a:pt x="665" y="129"/>
                  </a:lnTo>
                  <a:lnTo>
                    <a:pt x="665" y="129"/>
                  </a:lnTo>
                  <a:lnTo>
                    <a:pt x="665" y="129"/>
                  </a:lnTo>
                  <a:lnTo>
                    <a:pt x="666" y="130"/>
                  </a:lnTo>
                  <a:lnTo>
                    <a:pt x="665" y="133"/>
                  </a:lnTo>
                  <a:lnTo>
                    <a:pt x="665" y="133"/>
                  </a:lnTo>
                  <a:lnTo>
                    <a:pt x="663" y="133"/>
                  </a:lnTo>
                  <a:lnTo>
                    <a:pt x="661" y="135"/>
                  </a:lnTo>
                  <a:lnTo>
                    <a:pt x="655" y="133"/>
                  </a:lnTo>
                  <a:lnTo>
                    <a:pt x="654" y="137"/>
                  </a:lnTo>
                  <a:lnTo>
                    <a:pt x="651" y="138"/>
                  </a:lnTo>
                  <a:lnTo>
                    <a:pt x="651" y="140"/>
                  </a:lnTo>
                  <a:lnTo>
                    <a:pt x="651" y="140"/>
                  </a:lnTo>
                  <a:lnTo>
                    <a:pt x="651" y="143"/>
                  </a:lnTo>
                  <a:lnTo>
                    <a:pt x="651" y="143"/>
                  </a:lnTo>
                  <a:lnTo>
                    <a:pt x="648" y="146"/>
                  </a:lnTo>
                  <a:lnTo>
                    <a:pt x="648" y="146"/>
                  </a:lnTo>
                  <a:lnTo>
                    <a:pt x="649" y="147"/>
                  </a:lnTo>
                  <a:lnTo>
                    <a:pt x="651" y="149"/>
                  </a:lnTo>
                  <a:lnTo>
                    <a:pt x="652" y="149"/>
                  </a:lnTo>
                  <a:lnTo>
                    <a:pt x="654" y="149"/>
                  </a:lnTo>
                  <a:lnTo>
                    <a:pt x="657" y="150"/>
                  </a:lnTo>
                  <a:lnTo>
                    <a:pt x="660" y="152"/>
                  </a:lnTo>
                  <a:lnTo>
                    <a:pt x="661" y="152"/>
                  </a:lnTo>
                  <a:lnTo>
                    <a:pt x="663" y="152"/>
                  </a:lnTo>
                  <a:lnTo>
                    <a:pt x="665" y="152"/>
                  </a:lnTo>
                  <a:lnTo>
                    <a:pt x="666" y="153"/>
                  </a:lnTo>
                  <a:lnTo>
                    <a:pt x="669" y="153"/>
                  </a:lnTo>
                  <a:lnTo>
                    <a:pt x="675" y="153"/>
                  </a:lnTo>
                  <a:lnTo>
                    <a:pt x="677" y="153"/>
                  </a:lnTo>
                  <a:lnTo>
                    <a:pt x="678" y="153"/>
                  </a:lnTo>
                  <a:lnTo>
                    <a:pt x="683" y="153"/>
                  </a:lnTo>
                  <a:lnTo>
                    <a:pt x="684" y="153"/>
                  </a:lnTo>
                  <a:lnTo>
                    <a:pt x="685" y="152"/>
                  </a:lnTo>
                  <a:lnTo>
                    <a:pt x="685" y="152"/>
                  </a:lnTo>
                  <a:lnTo>
                    <a:pt x="689" y="152"/>
                  </a:lnTo>
                  <a:lnTo>
                    <a:pt x="694" y="150"/>
                  </a:lnTo>
                  <a:lnTo>
                    <a:pt x="695" y="150"/>
                  </a:lnTo>
                  <a:lnTo>
                    <a:pt x="697" y="150"/>
                  </a:lnTo>
                  <a:lnTo>
                    <a:pt x="698" y="149"/>
                  </a:lnTo>
                  <a:lnTo>
                    <a:pt x="700" y="149"/>
                  </a:lnTo>
                  <a:lnTo>
                    <a:pt x="700" y="150"/>
                  </a:lnTo>
                  <a:lnTo>
                    <a:pt x="701" y="150"/>
                  </a:lnTo>
                  <a:lnTo>
                    <a:pt x="703" y="150"/>
                  </a:lnTo>
                  <a:lnTo>
                    <a:pt x="704" y="149"/>
                  </a:lnTo>
                  <a:lnTo>
                    <a:pt x="710" y="144"/>
                  </a:lnTo>
                  <a:lnTo>
                    <a:pt x="712" y="144"/>
                  </a:lnTo>
                  <a:lnTo>
                    <a:pt x="713" y="143"/>
                  </a:lnTo>
                  <a:lnTo>
                    <a:pt x="713" y="143"/>
                  </a:lnTo>
                  <a:lnTo>
                    <a:pt x="713" y="144"/>
                  </a:lnTo>
                  <a:lnTo>
                    <a:pt x="715" y="147"/>
                  </a:lnTo>
                  <a:lnTo>
                    <a:pt x="715" y="147"/>
                  </a:lnTo>
                  <a:lnTo>
                    <a:pt x="716" y="147"/>
                  </a:lnTo>
                  <a:lnTo>
                    <a:pt x="716" y="149"/>
                  </a:lnTo>
                  <a:lnTo>
                    <a:pt x="718" y="152"/>
                  </a:lnTo>
                  <a:lnTo>
                    <a:pt x="719" y="152"/>
                  </a:lnTo>
                  <a:lnTo>
                    <a:pt x="724" y="152"/>
                  </a:lnTo>
                  <a:lnTo>
                    <a:pt x="725" y="152"/>
                  </a:lnTo>
                  <a:lnTo>
                    <a:pt x="725" y="153"/>
                  </a:lnTo>
                  <a:lnTo>
                    <a:pt x="727" y="155"/>
                  </a:lnTo>
                  <a:lnTo>
                    <a:pt x="727" y="158"/>
                  </a:lnTo>
                  <a:lnTo>
                    <a:pt x="727" y="159"/>
                  </a:lnTo>
                  <a:lnTo>
                    <a:pt x="728" y="161"/>
                  </a:lnTo>
                  <a:lnTo>
                    <a:pt x="728" y="162"/>
                  </a:lnTo>
                  <a:lnTo>
                    <a:pt x="728" y="161"/>
                  </a:lnTo>
                  <a:lnTo>
                    <a:pt x="730" y="156"/>
                  </a:lnTo>
                  <a:lnTo>
                    <a:pt x="730" y="156"/>
                  </a:lnTo>
                  <a:lnTo>
                    <a:pt x="731" y="156"/>
                  </a:lnTo>
                  <a:lnTo>
                    <a:pt x="731" y="156"/>
                  </a:lnTo>
                  <a:lnTo>
                    <a:pt x="733" y="159"/>
                  </a:lnTo>
                  <a:lnTo>
                    <a:pt x="735" y="162"/>
                  </a:lnTo>
                  <a:lnTo>
                    <a:pt x="739" y="167"/>
                  </a:lnTo>
                  <a:lnTo>
                    <a:pt x="739" y="168"/>
                  </a:lnTo>
                  <a:lnTo>
                    <a:pt x="739" y="170"/>
                  </a:lnTo>
                  <a:lnTo>
                    <a:pt x="739" y="172"/>
                  </a:lnTo>
                  <a:lnTo>
                    <a:pt x="739" y="172"/>
                  </a:lnTo>
                  <a:lnTo>
                    <a:pt x="738" y="173"/>
                  </a:lnTo>
                  <a:lnTo>
                    <a:pt x="736" y="173"/>
                  </a:lnTo>
                  <a:lnTo>
                    <a:pt x="735" y="173"/>
                  </a:lnTo>
                  <a:lnTo>
                    <a:pt x="733" y="173"/>
                  </a:lnTo>
                  <a:lnTo>
                    <a:pt x="733" y="172"/>
                  </a:lnTo>
                  <a:lnTo>
                    <a:pt x="733" y="173"/>
                  </a:lnTo>
                  <a:lnTo>
                    <a:pt x="736" y="178"/>
                  </a:lnTo>
                  <a:lnTo>
                    <a:pt x="736" y="179"/>
                  </a:lnTo>
                  <a:lnTo>
                    <a:pt x="738" y="179"/>
                  </a:lnTo>
                  <a:lnTo>
                    <a:pt x="738" y="181"/>
                  </a:lnTo>
                  <a:lnTo>
                    <a:pt x="739" y="181"/>
                  </a:lnTo>
                  <a:lnTo>
                    <a:pt x="739" y="182"/>
                  </a:lnTo>
                  <a:lnTo>
                    <a:pt x="742" y="185"/>
                  </a:lnTo>
                  <a:lnTo>
                    <a:pt x="742" y="187"/>
                  </a:lnTo>
                  <a:lnTo>
                    <a:pt x="745" y="191"/>
                  </a:lnTo>
                  <a:lnTo>
                    <a:pt x="747" y="193"/>
                  </a:lnTo>
                  <a:lnTo>
                    <a:pt x="747" y="194"/>
                  </a:lnTo>
                  <a:lnTo>
                    <a:pt x="748" y="194"/>
                  </a:lnTo>
                  <a:lnTo>
                    <a:pt x="748" y="193"/>
                  </a:lnTo>
                  <a:lnTo>
                    <a:pt x="744" y="187"/>
                  </a:lnTo>
                  <a:lnTo>
                    <a:pt x="742" y="184"/>
                  </a:lnTo>
                  <a:lnTo>
                    <a:pt x="742" y="182"/>
                  </a:lnTo>
                  <a:lnTo>
                    <a:pt x="742" y="181"/>
                  </a:lnTo>
                  <a:lnTo>
                    <a:pt x="742" y="176"/>
                  </a:lnTo>
                  <a:lnTo>
                    <a:pt x="742" y="176"/>
                  </a:lnTo>
                  <a:lnTo>
                    <a:pt x="744" y="175"/>
                  </a:lnTo>
                  <a:lnTo>
                    <a:pt x="745" y="178"/>
                  </a:lnTo>
                  <a:lnTo>
                    <a:pt x="745" y="178"/>
                  </a:lnTo>
                  <a:lnTo>
                    <a:pt x="745" y="178"/>
                  </a:lnTo>
                  <a:lnTo>
                    <a:pt x="747" y="176"/>
                  </a:lnTo>
                  <a:lnTo>
                    <a:pt x="747" y="178"/>
                  </a:lnTo>
                  <a:lnTo>
                    <a:pt x="748" y="179"/>
                  </a:lnTo>
                  <a:lnTo>
                    <a:pt x="750" y="179"/>
                  </a:lnTo>
                  <a:lnTo>
                    <a:pt x="748" y="176"/>
                  </a:lnTo>
                  <a:lnTo>
                    <a:pt x="747" y="175"/>
                  </a:lnTo>
                  <a:lnTo>
                    <a:pt x="747" y="173"/>
                  </a:lnTo>
                  <a:lnTo>
                    <a:pt x="747" y="172"/>
                  </a:lnTo>
                  <a:lnTo>
                    <a:pt x="747" y="172"/>
                  </a:lnTo>
                  <a:lnTo>
                    <a:pt x="745" y="168"/>
                  </a:lnTo>
                  <a:lnTo>
                    <a:pt x="744" y="167"/>
                  </a:lnTo>
                  <a:lnTo>
                    <a:pt x="744" y="162"/>
                  </a:lnTo>
                  <a:lnTo>
                    <a:pt x="744" y="161"/>
                  </a:lnTo>
                  <a:lnTo>
                    <a:pt x="744" y="159"/>
                  </a:lnTo>
                  <a:lnTo>
                    <a:pt x="744" y="159"/>
                  </a:lnTo>
                  <a:lnTo>
                    <a:pt x="742" y="156"/>
                  </a:lnTo>
                  <a:lnTo>
                    <a:pt x="741" y="155"/>
                  </a:lnTo>
                  <a:lnTo>
                    <a:pt x="739" y="153"/>
                  </a:lnTo>
                  <a:lnTo>
                    <a:pt x="739" y="152"/>
                  </a:lnTo>
                  <a:lnTo>
                    <a:pt x="739" y="149"/>
                  </a:lnTo>
                  <a:lnTo>
                    <a:pt x="741" y="147"/>
                  </a:lnTo>
                  <a:lnTo>
                    <a:pt x="742" y="146"/>
                  </a:lnTo>
                  <a:lnTo>
                    <a:pt x="742" y="144"/>
                  </a:lnTo>
                  <a:lnTo>
                    <a:pt x="741" y="143"/>
                  </a:lnTo>
                  <a:lnTo>
                    <a:pt x="741" y="141"/>
                  </a:lnTo>
                  <a:lnTo>
                    <a:pt x="742" y="143"/>
                  </a:lnTo>
                  <a:lnTo>
                    <a:pt x="745" y="141"/>
                  </a:lnTo>
                  <a:lnTo>
                    <a:pt x="745" y="141"/>
                  </a:lnTo>
                  <a:lnTo>
                    <a:pt x="747" y="141"/>
                  </a:lnTo>
                  <a:lnTo>
                    <a:pt x="748" y="140"/>
                  </a:lnTo>
                  <a:lnTo>
                    <a:pt x="750" y="140"/>
                  </a:lnTo>
                  <a:lnTo>
                    <a:pt x="751" y="140"/>
                  </a:lnTo>
                  <a:lnTo>
                    <a:pt x="751" y="140"/>
                  </a:lnTo>
                  <a:lnTo>
                    <a:pt x="753" y="138"/>
                  </a:lnTo>
                  <a:lnTo>
                    <a:pt x="753" y="138"/>
                  </a:lnTo>
                  <a:lnTo>
                    <a:pt x="754" y="137"/>
                  </a:lnTo>
                  <a:lnTo>
                    <a:pt x="754" y="137"/>
                  </a:lnTo>
                  <a:lnTo>
                    <a:pt x="757" y="137"/>
                  </a:lnTo>
                  <a:lnTo>
                    <a:pt x="757" y="137"/>
                  </a:lnTo>
                  <a:lnTo>
                    <a:pt x="757" y="137"/>
                  </a:lnTo>
                  <a:lnTo>
                    <a:pt x="757" y="133"/>
                  </a:lnTo>
                  <a:lnTo>
                    <a:pt x="759" y="132"/>
                  </a:lnTo>
                  <a:lnTo>
                    <a:pt x="760" y="130"/>
                  </a:lnTo>
                  <a:lnTo>
                    <a:pt x="762" y="130"/>
                  </a:lnTo>
                  <a:lnTo>
                    <a:pt x="763" y="129"/>
                  </a:lnTo>
                  <a:lnTo>
                    <a:pt x="763" y="129"/>
                  </a:lnTo>
                  <a:lnTo>
                    <a:pt x="765" y="127"/>
                  </a:lnTo>
                  <a:lnTo>
                    <a:pt x="766" y="126"/>
                  </a:lnTo>
                  <a:lnTo>
                    <a:pt x="766" y="123"/>
                  </a:lnTo>
                  <a:lnTo>
                    <a:pt x="766" y="123"/>
                  </a:lnTo>
                  <a:lnTo>
                    <a:pt x="763" y="121"/>
                  </a:lnTo>
                  <a:lnTo>
                    <a:pt x="763" y="123"/>
                  </a:lnTo>
                  <a:lnTo>
                    <a:pt x="760" y="124"/>
                  </a:lnTo>
                  <a:lnTo>
                    <a:pt x="757" y="126"/>
                  </a:lnTo>
                  <a:lnTo>
                    <a:pt x="756" y="127"/>
                  </a:lnTo>
                  <a:lnTo>
                    <a:pt x="756" y="130"/>
                  </a:lnTo>
                  <a:lnTo>
                    <a:pt x="756" y="132"/>
                  </a:lnTo>
                  <a:lnTo>
                    <a:pt x="754" y="130"/>
                  </a:lnTo>
                  <a:lnTo>
                    <a:pt x="753" y="130"/>
                  </a:lnTo>
                  <a:lnTo>
                    <a:pt x="751" y="130"/>
                  </a:lnTo>
                  <a:lnTo>
                    <a:pt x="750" y="132"/>
                  </a:lnTo>
                  <a:lnTo>
                    <a:pt x="750" y="133"/>
                  </a:lnTo>
                  <a:lnTo>
                    <a:pt x="747" y="133"/>
                  </a:lnTo>
                  <a:lnTo>
                    <a:pt x="745" y="132"/>
                  </a:lnTo>
                  <a:lnTo>
                    <a:pt x="744" y="132"/>
                  </a:lnTo>
                  <a:lnTo>
                    <a:pt x="742" y="133"/>
                  </a:lnTo>
                  <a:lnTo>
                    <a:pt x="742" y="135"/>
                  </a:lnTo>
                  <a:lnTo>
                    <a:pt x="742" y="137"/>
                  </a:lnTo>
                  <a:lnTo>
                    <a:pt x="742" y="138"/>
                  </a:lnTo>
                  <a:lnTo>
                    <a:pt x="738" y="138"/>
                  </a:lnTo>
                  <a:lnTo>
                    <a:pt x="738" y="138"/>
                  </a:lnTo>
                  <a:lnTo>
                    <a:pt x="736" y="138"/>
                  </a:lnTo>
                  <a:lnTo>
                    <a:pt x="735" y="138"/>
                  </a:lnTo>
                  <a:lnTo>
                    <a:pt x="735" y="137"/>
                  </a:lnTo>
                  <a:lnTo>
                    <a:pt x="730" y="133"/>
                  </a:lnTo>
                  <a:lnTo>
                    <a:pt x="730" y="133"/>
                  </a:lnTo>
                  <a:lnTo>
                    <a:pt x="731" y="130"/>
                  </a:lnTo>
                  <a:lnTo>
                    <a:pt x="735" y="123"/>
                  </a:lnTo>
                  <a:lnTo>
                    <a:pt x="735" y="123"/>
                  </a:lnTo>
                  <a:lnTo>
                    <a:pt x="742" y="121"/>
                  </a:lnTo>
                  <a:lnTo>
                    <a:pt x="745" y="120"/>
                  </a:lnTo>
                  <a:lnTo>
                    <a:pt x="753" y="117"/>
                  </a:lnTo>
                  <a:lnTo>
                    <a:pt x="754" y="115"/>
                  </a:lnTo>
                  <a:lnTo>
                    <a:pt x="759" y="112"/>
                  </a:lnTo>
                  <a:lnTo>
                    <a:pt x="762" y="112"/>
                  </a:lnTo>
                  <a:lnTo>
                    <a:pt x="763" y="112"/>
                  </a:lnTo>
                  <a:lnTo>
                    <a:pt x="765" y="114"/>
                  </a:lnTo>
                  <a:lnTo>
                    <a:pt x="766" y="115"/>
                  </a:lnTo>
                  <a:lnTo>
                    <a:pt x="768" y="117"/>
                  </a:lnTo>
                  <a:lnTo>
                    <a:pt x="769" y="120"/>
                  </a:lnTo>
                  <a:lnTo>
                    <a:pt x="769" y="124"/>
                  </a:lnTo>
                  <a:lnTo>
                    <a:pt x="769" y="127"/>
                  </a:lnTo>
                  <a:lnTo>
                    <a:pt x="771" y="129"/>
                  </a:lnTo>
                  <a:lnTo>
                    <a:pt x="773" y="132"/>
                  </a:lnTo>
                  <a:lnTo>
                    <a:pt x="774" y="133"/>
                  </a:lnTo>
                  <a:lnTo>
                    <a:pt x="776" y="133"/>
                  </a:lnTo>
                  <a:lnTo>
                    <a:pt x="776" y="133"/>
                  </a:lnTo>
                  <a:lnTo>
                    <a:pt x="776" y="133"/>
                  </a:lnTo>
                  <a:lnTo>
                    <a:pt x="776" y="133"/>
                  </a:lnTo>
                  <a:lnTo>
                    <a:pt x="777" y="135"/>
                  </a:lnTo>
                  <a:lnTo>
                    <a:pt x="777" y="135"/>
                  </a:lnTo>
                  <a:lnTo>
                    <a:pt x="779" y="135"/>
                  </a:lnTo>
                  <a:lnTo>
                    <a:pt x="780" y="135"/>
                  </a:lnTo>
                  <a:lnTo>
                    <a:pt x="780" y="137"/>
                  </a:lnTo>
                  <a:lnTo>
                    <a:pt x="780" y="138"/>
                  </a:lnTo>
                  <a:lnTo>
                    <a:pt x="780" y="140"/>
                  </a:lnTo>
                  <a:lnTo>
                    <a:pt x="782" y="141"/>
                  </a:lnTo>
                  <a:lnTo>
                    <a:pt x="783" y="141"/>
                  </a:lnTo>
                  <a:lnTo>
                    <a:pt x="785" y="143"/>
                  </a:lnTo>
                  <a:lnTo>
                    <a:pt x="789" y="141"/>
                  </a:lnTo>
                  <a:lnTo>
                    <a:pt x="792" y="141"/>
                  </a:lnTo>
                  <a:lnTo>
                    <a:pt x="794" y="140"/>
                  </a:lnTo>
                  <a:lnTo>
                    <a:pt x="795" y="141"/>
                  </a:lnTo>
                  <a:lnTo>
                    <a:pt x="800" y="146"/>
                  </a:lnTo>
                  <a:lnTo>
                    <a:pt x="801" y="147"/>
                  </a:lnTo>
                  <a:lnTo>
                    <a:pt x="804" y="149"/>
                  </a:lnTo>
                  <a:lnTo>
                    <a:pt x="807" y="150"/>
                  </a:lnTo>
                  <a:lnTo>
                    <a:pt x="809" y="152"/>
                  </a:lnTo>
                  <a:lnTo>
                    <a:pt x="809" y="152"/>
                  </a:lnTo>
                  <a:lnTo>
                    <a:pt x="812" y="152"/>
                  </a:lnTo>
                  <a:lnTo>
                    <a:pt x="814" y="152"/>
                  </a:lnTo>
                  <a:lnTo>
                    <a:pt x="817" y="153"/>
                  </a:lnTo>
                  <a:lnTo>
                    <a:pt x="818" y="153"/>
                  </a:lnTo>
                  <a:lnTo>
                    <a:pt x="823" y="150"/>
                  </a:lnTo>
                  <a:lnTo>
                    <a:pt x="824" y="150"/>
                  </a:lnTo>
                  <a:lnTo>
                    <a:pt x="826" y="150"/>
                  </a:lnTo>
                  <a:lnTo>
                    <a:pt x="827" y="149"/>
                  </a:lnTo>
                  <a:lnTo>
                    <a:pt x="829" y="149"/>
                  </a:lnTo>
                  <a:lnTo>
                    <a:pt x="830" y="149"/>
                  </a:lnTo>
                  <a:lnTo>
                    <a:pt x="832" y="149"/>
                  </a:lnTo>
                  <a:lnTo>
                    <a:pt x="835" y="149"/>
                  </a:lnTo>
                  <a:lnTo>
                    <a:pt x="839" y="149"/>
                  </a:lnTo>
                  <a:lnTo>
                    <a:pt x="844" y="150"/>
                  </a:lnTo>
                  <a:lnTo>
                    <a:pt x="845" y="152"/>
                  </a:lnTo>
                  <a:lnTo>
                    <a:pt x="847" y="152"/>
                  </a:lnTo>
                  <a:lnTo>
                    <a:pt x="848" y="152"/>
                  </a:lnTo>
                  <a:lnTo>
                    <a:pt x="850" y="152"/>
                  </a:lnTo>
                  <a:lnTo>
                    <a:pt x="852" y="152"/>
                  </a:lnTo>
                  <a:lnTo>
                    <a:pt x="853" y="150"/>
                  </a:lnTo>
                  <a:lnTo>
                    <a:pt x="856" y="150"/>
                  </a:lnTo>
                  <a:lnTo>
                    <a:pt x="856" y="149"/>
                  </a:lnTo>
                  <a:lnTo>
                    <a:pt x="856" y="149"/>
                  </a:lnTo>
                  <a:lnTo>
                    <a:pt x="856" y="147"/>
                  </a:lnTo>
                  <a:lnTo>
                    <a:pt x="855" y="146"/>
                  </a:lnTo>
                  <a:lnTo>
                    <a:pt x="853" y="144"/>
                  </a:lnTo>
                  <a:lnTo>
                    <a:pt x="853" y="143"/>
                  </a:lnTo>
                  <a:lnTo>
                    <a:pt x="853" y="141"/>
                  </a:lnTo>
                  <a:lnTo>
                    <a:pt x="853" y="141"/>
                  </a:lnTo>
                  <a:lnTo>
                    <a:pt x="853" y="141"/>
                  </a:lnTo>
                  <a:lnTo>
                    <a:pt x="855" y="141"/>
                  </a:lnTo>
                  <a:lnTo>
                    <a:pt x="856" y="144"/>
                  </a:lnTo>
                  <a:lnTo>
                    <a:pt x="861" y="150"/>
                  </a:lnTo>
                  <a:lnTo>
                    <a:pt x="862" y="152"/>
                  </a:lnTo>
                  <a:lnTo>
                    <a:pt x="862" y="152"/>
                  </a:lnTo>
                  <a:lnTo>
                    <a:pt x="867" y="155"/>
                  </a:lnTo>
                  <a:lnTo>
                    <a:pt x="868" y="155"/>
                  </a:lnTo>
                  <a:lnTo>
                    <a:pt x="870" y="153"/>
                  </a:lnTo>
                  <a:lnTo>
                    <a:pt x="871" y="153"/>
                  </a:lnTo>
                  <a:lnTo>
                    <a:pt x="871" y="152"/>
                  </a:lnTo>
                  <a:lnTo>
                    <a:pt x="871" y="152"/>
                  </a:lnTo>
                  <a:lnTo>
                    <a:pt x="871" y="150"/>
                  </a:lnTo>
                  <a:lnTo>
                    <a:pt x="871" y="149"/>
                  </a:lnTo>
                  <a:lnTo>
                    <a:pt x="871" y="147"/>
                  </a:lnTo>
                  <a:lnTo>
                    <a:pt x="870" y="146"/>
                  </a:lnTo>
                  <a:lnTo>
                    <a:pt x="867" y="144"/>
                  </a:lnTo>
                  <a:lnTo>
                    <a:pt x="865" y="144"/>
                  </a:lnTo>
                  <a:lnTo>
                    <a:pt x="862" y="144"/>
                  </a:lnTo>
                  <a:lnTo>
                    <a:pt x="861" y="146"/>
                  </a:lnTo>
                  <a:lnTo>
                    <a:pt x="859" y="146"/>
                  </a:lnTo>
                  <a:lnTo>
                    <a:pt x="856" y="141"/>
                  </a:lnTo>
                  <a:lnTo>
                    <a:pt x="855" y="140"/>
                  </a:lnTo>
                  <a:lnTo>
                    <a:pt x="855" y="138"/>
                  </a:lnTo>
                  <a:lnTo>
                    <a:pt x="856" y="140"/>
                  </a:lnTo>
                  <a:lnTo>
                    <a:pt x="856" y="138"/>
                  </a:lnTo>
                  <a:lnTo>
                    <a:pt x="856" y="137"/>
                  </a:lnTo>
                  <a:lnTo>
                    <a:pt x="856" y="135"/>
                  </a:lnTo>
                  <a:lnTo>
                    <a:pt x="853" y="132"/>
                  </a:lnTo>
                  <a:lnTo>
                    <a:pt x="853" y="130"/>
                  </a:lnTo>
                  <a:lnTo>
                    <a:pt x="855" y="130"/>
                  </a:lnTo>
                  <a:lnTo>
                    <a:pt x="855" y="130"/>
                  </a:lnTo>
                  <a:lnTo>
                    <a:pt x="856" y="130"/>
                  </a:lnTo>
                  <a:lnTo>
                    <a:pt x="859" y="132"/>
                  </a:lnTo>
                  <a:lnTo>
                    <a:pt x="861" y="132"/>
                  </a:lnTo>
                  <a:lnTo>
                    <a:pt x="864" y="130"/>
                  </a:lnTo>
                  <a:lnTo>
                    <a:pt x="862" y="127"/>
                  </a:lnTo>
                  <a:lnTo>
                    <a:pt x="862" y="126"/>
                  </a:lnTo>
                  <a:lnTo>
                    <a:pt x="862" y="126"/>
                  </a:lnTo>
                  <a:lnTo>
                    <a:pt x="864" y="126"/>
                  </a:lnTo>
                  <a:lnTo>
                    <a:pt x="865" y="127"/>
                  </a:lnTo>
                  <a:lnTo>
                    <a:pt x="867" y="127"/>
                  </a:lnTo>
                  <a:lnTo>
                    <a:pt x="868" y="126"/>
                  </a:lnTo>
                  <a:lnTo>
                    <a:pt x="868" y="126"/>
                  </a:lnTo>
                  <a:lnTo>
                    <a:pt x="870" y="127"/>
                  </a:lnTo>
                  <a:lnTo>
                    <a:pt x="870" y="127"/>
                  </a:lnTo>
                  <a:lnTo>
                    <a:pt x="871" y="130"/>
                  </a:lnTo>
                  <a:lnTo>
                    <a:pt x="873" y="132"/>
                  </a:lnTo>
                  <a:lnTo>
                    <a:pt x="874" y="135"/>
                  </a:lnTo>
                  <a:lnTo>
                    <a:pt x="874" y="135"/>
                  </a:lnTo>
                  <a:lnTo>
                    <a:pt x="879" y="135"/>
                  </a:lnTo>
                  <a:lnTo>
                    <a:pt x="880" y="133"/>
                  </a:lnTo>
                  <a:lnTo>
                    <a:pt x="880" y="133"/>
                  </a:lnTo>
                  <a:lnTo>
                    <a:pt x="880" y="135"/>
                  </a:lnTo>
                  <a:lnTo>
                    <a:pt x="877" y="141"/>
                  </a:lnTo>
                  <a:lnTo>
                    <a:pt x="877" y="141"/>
                  </a:lnTo>
                  <a:lnTo>
                    <a:pt x="879" y="141"/>
                  </a:lnTo>
                  <a:lnTo>
                    <a:pt x="879" y="141"/>
                  </a:lnTo>
                  <a:lnTo>
                    <a:pt x="880" y="140"/>
                  </a:lnTo>
                  <a:lnTo>
                    <a:pt x="880" y="138"/>
                  </a:lnTo>
                  <a:lnTo>
                    <a:pt x="880" y="138"/>
                  </a:lnTo>
                  <a:lnTo>
                    <a:pt x="885" y="135"/>
                  </a:lnTo>
                  <a:lnTo>
                    <a:pt x="886" y="135"/>
                  </a:lnTo>
                  <a:lnTo>
                    <a:pt x="885" y="138"/>
                  </a:lnTo>
                  <a:lnTo>
                    <a:pt x="883" y="149"/>
                  </a:lnTo>
                  <a:lnTo>
                    <a:pt x="883" y="152"/>
                  </a:lnTo>
                  <a:lnTo>
                    <a:pt x="883" y="153"/>
                  </a:lnTo>
                  <a:lnTo>
                    <a:pt x="882" y="158"/>
                  </a:lnTo>
                  <a:lnTo>
                    <a:pt x="882" y="159"/>
                  </a:lnTo>
                  <a:lnTo>
                    <a:pt x="883" y="162"/>
                  </a:lnTo>
                  <a:lnTo>
                    <a:pt x="883" y="164"/>
                  </a:lnTo>
                  <a:lnTo>
                    <a:pt x="883" y="165"/>
                  </a:lnTo>
                  <a:lnTo>
                    <a:pt x="883" y="167"/>
                  </a:lnTo>
                  <a:lnTo>
                    <a:pt x="886" y="167"/>
                  </a:lnTo>
                  <a:lnTo>
                    <a:pt x="888" y="165"/>
                  </a:lnTo>
                  <a:lnTo>
                    <a:pt x="890" y="165"/>
                  </a:lnTo>
                  <a:lnTo>
                    <a:pt x="890" y="165"/>
                  </a:lnTo>
                  <a:lnTo>
                    <a:pt x="888" y="168"/>
                  </a:lnTo>
                  <a:lnTo>
                    <a:pt x="888" y="170"/>
                  </a:lnTo>
                  <a:lnTo>
                    <a:pt x="891" y="168"/>
                  </a:lnTo>
                  <a:lnTo>
                    <a:pt x="891" y="168"/>
                  </a:lnTo>
                  <a:lnTo>
                    <a:pt x="891" y="168"/>
                  </a:lnTo>
                  <a:lnTo>
                    <a:pt x="893" y="170"/>
                  </a:lnTo>
                  <a:lnTo>
                    <a:pt x="893" y="172"/>
                  </a:lnTo>
                  <a:lnTo>
                    <a:pt x="893" y="173"/>
                  </a:lnTo>
                  <a:lnTo>
                    <a:pt x="893" y="175"/>
                  </a:lnTo>
                  <a:lnTo>
                    <a:pt x="893" y="176"/>
                  </a:lnTo>
                  <a:lnTo>
                    <a:pt x="893" y="176"/>
                  </a:lnTo>
                  <a:lnTo>
                    <a:pt x="891" y="176"/>
                  </a:lnTo>
                  <a:lnTo>
                    <a:pt x="891" y="176"/>
                  </a:lnTo>
                  <a:lnTo>
                    <a:pt x="890" y="176"/>
                  </a:lnTo>
                  <a:lnTo>
                    <a:pt x="888" y="176"/>
                  </a:lnTo>
                  <a:lnTo>
                    <a:pt x="886" y="175"/>
                  </a:lnTo>
                  <a:lnTo>
                    <a:pt x="885" y="175"/>
                  </a:lnTo>
                  <a:lnTo>
                    <a:pt x="885" y="176"/>
                  </a:lnTo>
                  <a:lnTo>
                    <a:pt x="883" y="175"/>
                  </a:lnTo>
                  <a:lnTo>
                    <a:pt x="882" y="173"/>
                  </a:lnTo>
                  <a:lnTo>
                    <a:pt x="880" y="173"/>
                  </a:lnTo>
                  <a:lnTo>
                    <a:pt x="880" y="173"/>
                  </a:lnTo>
                  <a:lnTo>
                    <a:pt x="880" y="175"/>
                  </a:lnTo>
                  <a:lnTo>
                    <a:pt x="882" y="176"/>
                  </a:lnTo>
                  <a:lnTo>
                    <a:pt x="888" y="184"/>
                  </a:lnTo>
                  <a:lnTo>
                    <a:pt x="888" y="185"/>
                  </a:lnTo>
                  <a:lnTo>
                    <a:pt x="888" y="187"/>
                  </a:lnTo>
                  <a:lnTo>
                    <a:pt x="888" y="187"/>
                  </a:lnTo>
                  <a:lnTo>
                    <a:pt x="890" y="185"/>
                  </a:lnTo>
                  <a:lnTo>
                    <a:pt x="888" y="184"/>
                  </a:lnTo>
                  <a:lnTo>
                    <a:pt x="886" y="179"/>
                  </a:lnTo>
                  <a:lnTo>
                    <a:pt x="885" y="178"/>
                  </a:lnTo>
                  <a:lnTo>
                    <a:pt x="885" y="178"/>
                  </a:lnTo>
                  <a:lnTo>
                    <a:pt x="886" y="176"/>
                  </a:lnTo>
                  <a:lnTo>
                    <a:pt x="891" y="178"/>
                  </a:lnTo>
                  <a:lnTo>
                    <a:pt x="893" y="178"/>
                  </a:lnTo>
                  <a:lnTo>
                    <a:pt x="893" y="176"/>
                  </a:lnTo>
                  <a:lnTo>
                    <a:pt x="894" y="176"/>
                  </a:lnTo>
                  <a:lnTo>
                    <a:pt x="894" y="170"/>
                  </a:lnTo>
                  <a:lnTo>
                    <a:pt x="896" y="167"/>
                  </a:lnTo>
                  <a:lnTo>
                    <a:pt x="894" y="164"/>
                  </a:lnTo>
                  <a:lnTo>
                    <a:pt x="894" y="159"/>
                  </a:lnTo>
                  <a:lnTo>
                    <a:pt x="893" y="156"/>
                  </a:lnTo>
                  <a:lnTo>
                    <a:pt x="891" y="153"/>
                  </a:lnTo>
                  <a:lnTo>
                    <a:pt x="890" y="152"/>
                  </a:lnTo>
                  <a:lnTo>
                    <a:pt x="893" y="143"/>
                  </a:lnTo>
                  <a:lnTo>
                    <a:pt x="893" y="141"/>
                  </a:lnTo>
                  <a:lnTo>
                    <a:pt x="894" y="141"/>
                  </a:lnTo>
                  <a:lnTo>
                    <a:pt x="896" y="141"/>
                  </a:lnTo>
                  <a:lnTo>
                    <a:pt x="897" y="140"/>
                  </a:lnTo>
                  <a:lnTo>
                    <a:pt x="899" y="141"/>
                  </a:lnTo>
                  <a:lnTo>
                    <a:pt x="900" y="141"/>
                  </a:lnTo>
                  <a:lnTo>
                    <a:pt x="902" y="141"/>
                  </a:lnTo>
                  <a:lnTo>
                    <a:pt x="905" y="137"/>
                  </a:lnTo>
                  <a:lnTo>
                    <a:pt x="906" y="135"/>
                  </a:lnTo>
                  <a:lnTo>
                    <a:pt x="908" y="133"/>
                  </a:lnTo>
                  <a:lnTo>
                    <a:pt x="909" y="130"/>
                  </a:lnTo>
                  <a:lnTo>
                    <a:pt x="911" y="127"/>
                  </a:lnTo>
                  <a:lnTo>
                    <a:pt x="915" y="124"/>
                  </a:lnTo>
                  <a:lnTo>
                    <a:pt x="917" y="123"/>
                  </a:lnTo>
                  <a:lnTo>
                    <a:pt x="917" y="123"/>
                  </a:lnTo>
                  <a:lnTo>
                    <a:pt x="915" y="123"/>
                  </a:lnTo>
                  <a:lnTo>
                    <a:pt x="915" y="121"/>
                  </a:lnTo>
                  <a:lnTo>
                    <a:pt x="914" y="120"/>
                  </a:lnTo>
                  <a:lnTo>
                    <a:pt x="915" y="117"/>
                  </a:lnTo>
                  <a:lnTo>
                    <a:pt x="915" y="115"/>
                  </a:lnTo>
                  <a:lnTo>
                    <a:pt x="914" y="114"/>
                  </a:lnTo>
                  <a:lnTo>
                    <a:pt x="914" y="112"/>
                  </a:lnTo>
                  <a:lnTo>
                    <a:pt x="914" y="111"/>
                  </a:lnTo>
                  <a:lnTo>
                    <a:pt x="912" y="109"/>
                  </a:lnTo>
                  <a:lnTo>
                    <a:pt x="912" y="109"/>
                  </a:lnTo>
                  <a:lnTo>
                    <a:pt x="912" y="109"/>
                  </a:lnTo>
                  <a:lnTo>
                    <a:pt x="912" y="111"/>
                  </a:lnTo>
                  <a:lnTo>
                    <a:pt x="911" y="114"/>
                  </a:lnTo>
                  <a:lnTo>
                    <a:pt x="911" y="115"/>
                  </a:lnTo>
                  <a:lnTo>
                    <a:pt x="909" y="117"/>
                  </a:lnTo>
                  <a:lnTo>
                    <a:pt x="908" y="118"/>
                  </a:lnTo>
                  <a:lnTo>
                    <a:pt x="905" y="118"/>
                  </a:lnTo>
                  <a:lnTo>
                    <a:pt x="903" y="117"/>
                  </a:lnTo>
                  <a:lnTo>
                    <a:pt x="903" y="117"/>
                  </a:lnTo>
                  <a:lnTo>
                    <a:pt x="903" y="112"/>
                  </a:lnTo>
                  <a:lnTo>
                    <a:pt x="905" y="111"/>
                  </a:lnTo>
                  <a:lnTo>
                    <a:pt x="908" y="108"/>
                  </a:lnTo>
                  <a:lnTo>
                    <a:pt x="909" y="105"/>
                  </a:lnTo>
                  <a:lnTo>
                    <a:pt x="909" y="105"/>
                  </a:lnTo>
                  <a:lnTo>
                    <a:pt x="908" y="105"/>
                  </a:lnTo>
                  <a:lnTo>
                    <a:pt x="908" y="105"/>
                  </a:lnTo>
                  <a:lnTo>
                    <a:pt x="906" y="102"/>
                  </a:lnTo>
                  <a:lnTo>
                    <a:pt x="908" y="100"/>
                  </a:lnTo>
                  <a:lnTo>
                    <a:pt x="908" y="99"/>
                  </a:lnTo>
                  <a:lnTo>
                    <a:pt x="909" y="97"/>
                  </a:lnTo>
                  <a:lnTo>
                    <a:pt x="912" y="97"/>
                  </a:lnTo>
                  <a:lnTo>
                    <a:pt x="915" y="95"/>
                  </a:lnTo>
                  <a:lnTo>
                    <a:pt x="915" y="95"/>
                  </a:lnTo>
                  <a:lnTo>
                    <a:pt x="912" y="100"/>
                  </a:lnTo>
                  <a:lnTo>
                    <a:pt x="912" y="102"/>
                  </a:lnTo>
                  <a:lnTo>
                    <a:pt x="914" y="102"/>
                  </a:lnTo>
                  <a:lnTo>
                    <a:pt x="915" y="100"/>
                  </a:lnTo>
                  <a:lnTo>
                    <a:pt x="917" y="97"/>
                  </a:lnTo>
                  <a:lnTo>
                    <a:pt x="917" y="97"/>
                  </a:lnTo>
                  <a:lnTo>
                    <a:pt x="917" y="97"/>
                  </a:lnTo>
                  <a:lnTo>
                    <a:pt x="915" y="95"/>
                  </a:lnTo>
                  <a:lnTo>
                    <a:pt x="917" y="94"/>
                  </a:lnTo>
                  <a:lnTo>
                    <a:pt x="917" y="92"/>
                  </a:lnTo>
                  <a:lnTo>
                    <a:pt x="915" y="91"/>
                  </a:lnTo>
                  <a:lnTo>
                    <a:pt x="912" y="92"/>
                  </a:lnTo>
                  <a:lnTo>
                    <a:pt x="911" y="94"/>
                  </a:lnTo>
                  <a:lnTo>
                    <a:pt x="911" y="94"/>
                  </a:lnTo>
                  <a:lnTo>
                    <a:pt x="908" y="94"/>
                  </a:lnTo>
                  <a:lnTo>
                    <a:pt x="908" y="94"/>
                  </a:lnTo>
                  <a:lnTo>
                    <a:pt x="906" y="92"/>
                  </a:lnTo>
                  <a:lnTo>
                    <a:pt x="905" y="91"/>
                  </a:lnTo>
                  <a:lnTo>
                    <a:pt x="905" y="89"/>
                  </a:lnTo>
                  <a:lnTo>
                    <a:pt x="903" y="86"/>
                  </a:lnTo>
                  <a:lnTo>
                    <a:pt x="902" y="86"/>
                  </a:lnTo>
                  <a:lnTo>
                    <a:pt x="902" y="86"/>
                  </a:lnTo>
                  <a:lnTo>
                    <a:pt x="900" y="89"/>
                  </a:lnTo>
                  <a:lnTo>
                    <a:pt x="900" y="89"/>
                  </a:lnTo>
                  <a:lnTo>
                    <a:pt x="894" y="86"/>
                  </a:lnTo>
                  <a:lnTo>
                    <a:pt x="893" y="85"/>
                  </a:lnTo>
                  <a:lnTo>
                    <a:pt x="891" y="83"/>
                  </a:lnTo>
                  <a:lnTo>
                    <a:pt x="890" y="82"/>
                  </a:lnTo>
                  <a:lnTo>
                    <a:pt x="888" y="82"/>
                  </a:lnTo>
                  <a:lnTo>
                    <a:pt x="886" y="82"/>
                  </a:lnTo>
                  <a:lnTo>
                    <a:pt x="885" y="80"/>
                  </a:lnTo>
                  <a:lnTo>
                    <a:pt x="885" y="79"/>
                  </a:lnTo>
                  <a:lnTo>
                    <a:pt x="883" y="77"/>
                  </a:lnTo>
                  <a:lnTo>
                    <a:pt x="882" y="74"/>
                  </a:lnTo>
                  <a:lnTo>
                    <a:pt x="880" y="70"/>
                  </a:lnTo>
                  <a:lnTo>
                    <a:pt x="879" y="67"/>
                  </a:lnTo>
                  <a:lnTo>
                    <a:pt x="879" y="65"/>
                  </a:lnTo>
                  <a:lnTo>
                    <a:pt x="879" y="62"/>
                  </a:lnTo>
                  <a:lnTo>
                    <a:pt x="882" y="57"/>
                  </a:lnTo>
                  <a:lnTo>
                    <a:pt x="882" y="56"/>
                  </a:lnTo>
                  <a:lnTo>
                    <a:pt x="883" y="54"/>
                  </a:lnTo>
                  <a:lnTo>
                    <a:pt x="885" y="54"/>
                  </a:lnTo>
                  <a:lnTo>
                    <a:pt x="885" y="54"/>
                  </a:lnTo>
                  <a:lnTo>
                    <a:pt x="888" y="54"/>
                  </a:lnTo>
                  <a:lnTo>
                    <a:pt x="886" y="53"/>
                  </a:lnTo>
                  <a:lnTo>
                    <a:pt x="886" y="51"/>
                  </a:lnTo>
                  <a:lnTo>
                    <a:pt x="888" y="48"/>
                  </a:lnTo>
                  <a:lnTo>
                    <a:pt x="886" y="48"/>
                  </a:lnTo>
                  <a:lnTo>
                    <a:pt x="883" y="51"/>
                  </a:lnTo>
                  <a:lnTo>
                    <a:pt x="883" y="51"/>
                  </a:lnTo>
                  <a:lnTo>
                    <a:pt x="882" y="50"/>
                  </a:lnTo>
                  <a:lnTo>
                    <a:pt x="879" y="45"/>
                  </a:lnTo>
                  <a:lnTo>
                    <a:pt x="879" y="42"/>
                  </a:lnTo>
                  <a:lnTo>
                    <a:pt x="880" y="38"/>
                  </a:lnTo>
                  <a:lnTo>
                    <a:pt x="880" y="35"/>
                  </a:lnTo>
                  <a:lnTo>
                    <a:pt x="879" y="33"/>
                  </a:lnTo>
                  <a:lnTo>
                    <a:pt x="880" y="32"/>
                  </a:lnTo>
                  <a:lnTo>
                    <a:pt x="880" y="32"/>
                  </a:lnTo>
                  <a:lnTo>
                    <a:pt x="880" y="32"/>
                  </a:lnTo>
                  <a:lnTo>
                    <a:pt x="880" y="29"/>
                  </a:lnTo>
                  <a:lnTo>
                    <a:pt x="880" y="27"/>
                  </a:lnTo>
                  <a:lnTo>
                    <a:pt x="882" y="24"/>
                  </a:lnTo>
                  <a:lnTo>
                    <a:pt x="885" y="22"/>
                  </a:lnTo>
                  <a:lnTo>
                    <a:pt x="885" y="22"/>
                  </a:lnTo>
                  <a:lnTo>
                    <a:pt x="886" y="22"/>
                  </a:lnTo>
                  <a:lnTo>
                    <a:pt x="886" y="22"/>
                  </a:lnTo>
                  <a:lnTo>
                    <a:pt x="888" y="24"/>
                  </a:lnTo>
                  <a:lnTo>
                    <a:pt x="890" y="26"/>
                  </a:lnTo>
                  <a:lnTo>
                    <a:pt x="891" y="26"/>
                  </a:lnTo>
                  <a:lnTo>
                    <a:pt x="891" y="26"/>
                  </a:lnTo>
                  <a:lnTo>
                    <a:pt x="893" y="19"/>
                  </a:lnTo>
                  <a:lnTo>
                    <a:pt x="893" y="19"/>
                  </a:lnTo>
                  <a:lnTo>
                    <a:pt x="893" y="18"/>
                  </a:lnTo>
                  <a:lnTo>
                    <a:pt x="890" y="18"/>
                  </a:lnTo>
                  <a:lnTo>
                    <a:pt x="888" y="18"/>
                  </a:lnTo>
                  <a:lnTo>
                    <a:pt x="888" y="18"/>
                  </a:lnTo>
                  <a:lnTo>
                    <a:pt x="888" y="16"/>
                  </a:lnTo>
                  <a:lnTo>
                    <a:pt x="888" y="15"/>
                  </a:lnTo>
                  <a:lnTo>
                    <a:pt x="891" y="12"/>
                  </a:lnTo>
                  <a:lnTo>
                    <a:pt x="893" y="7"/>
                  </a:lnTo>
                  <a:lnTo>
                    <a:pt x="896" y="3"/>
                  </a:lnTo>
                  <a:lnTo>
                    <a:pt x="900" y="0"/>
                  </a:lnTo>
                  <a:lnTo>
                    <a:pt x="902" y="0"/>
                  </a:lnTo>
                  <a:lnTo>
                    <a:pt x="903"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72" name="Freeform 22707"/>
            <p:cNvSpPr>
              <a:spLocks noChangeAspect="1"/>
            </p:cNvSpPr>
            <p:nvPr/>
          </p:nvSpPr>
          <p:spPr bwMode="auto">
            <a:xfrm>
              <a:off x="3571919" y="926430"/>
              <a:ext cx="3791857" cy="2915741"/>
            </a:xfrm>
            <a:custGeom>
              <a:avLst/>
              <a:gdLst>
                <a:gd name="T0" fmla="*/ 1603 w 2553"/>
                <a:gd name="T1" fmla="*/ 199 h 2023"/>
                <a:gd name="T2" fmla="*/ 1816 w 2553"/>
                <a:gd name="T3" fmla="*/ 313 h 2023"/>
                <a:gd name="T4" fmla="*/ 2049 w 2553"/>
                <a:gd name="T5" fmla="*/ 286 h 2023"/>
                <a:gd name="T6" fmla="*/ 2458 w 2553"/>
                <a:gd name="T7" fmla="*/ 409 h 2023"/>
                <a:gd name="T8" fmla="*/ 2523 w 2553"/>
                <a:gd name="T9" fmla="*/ 508 h 2023"/>
                <a:gd name="T10" fmla="*/ 2382 w 2553"/>
                <a:gd name="T11" fmla="*/ 517 h 2023"/>
                <a:gd name="T12" fmla="*/ 2242 w 2553"/>
                <a:gd name="T13" fmla="*/ 645 h 2023"/>
                <a:gd name="T14" fmla="*/ 2139 w 2553"/>
                <a:gd name="T15" fmla="*/ 712 h 2023"/>
                <a:gd name="T16" fmla="*/ 2120 w 2553"/>
                <a:gd name="T17" fmla="*/ 656 h 2023"/>
                <a:gd name="T18" fmla="*/ 1917 w 2553"/>
                <a:gd name="T19" fmla="*/ 779 h 2023"/>
                <a:gd name="T20" fmla="*/ 1806 w 2553"/>
                <a:gd name="T21" fmla="*/ 1021 h 2023"/>
                <a:gd name="T22" fmla="*/ 1773 w 2553"/>
                <a:gd name="T23" fmla="*/ 1074 h 2023"/>
                <a:gd name="T24" fmla="*/ 1659 w 2553"/>
                <a:gd name="T25" fmla="*/ 1053 h 2023"/>
                <a:gd name="T26" fmla="*/ 1709 w 2553"/>
                <a:gd name="T27" fmla="*/ 1170 h 2023"/>
                <a:gd name="T28" fmla="*/ 1660 w 2553"/>
                <a:gd name="T29" fmla="*/ 1267 h 2023"/>
                <a:gd name="T30" fmla="*/ 1566 w 2553"/>
                <a:gd name="T31" fmla="*/ 1313 h 2023"/>
                <a:gd name="T32" fmla="*/ 1557 w 2553"/>
                <a:gd name="T33" fmla="*/ 1421 h 2023"/>
                <a:gd name="T34" fmla="*/ 1446 w 2553"/>
                <a:gd name="T35" fmla="*/ 1402 h 2023"/>
                <a:gd name="T36" fmla="*/ 1428 w 2553"/>
                <a:gd name="T37" fmla="*/ 1466 h 2023"/>
                <a:gd name="T38" fmla="*/ 1376 w 2553"/>
                <a:gd name="T39" fmla="*/ 1357 h 2023"/>
                <a:gd name="T40" fmla="*/ 1312 w 2553"/>
                <a:gd name="T41" fmla="*/ 1295 h 2023"/>
                <a:gd name="T42" fmla="*/ 1189 w 2553"/>
                <a:gd name="T43" fmla="*/ 1444 h 2023"/>
                <a:gd name="T44" fmla="*/ 1101 w 2553"/>
                <a:gd name="T45" fmla="*/ 1302 h 2023"/>
                <a:gd name="T46" fmla="*/ 905 w 2553"/>
                <a:gd name="T47" fmla="*/ 1222 h 2023"/>
                <a:gd name="T48" fmla="*/ 851 w 2553"/>
                <a:gd name="T49" fmla="*/ 1250 h 2023"/>
                <a:gd name="T50" fmla="*/ 837 w 2553"/>
                <a:gd name="T51" fmla="*/ 1381 h 2023"/>
                <a:gd name="T52" fmla="*/ 645 w 2553"/>
                <a:gd name="T53" fmla="*/ 1188 h 2023"/>
                <a:gd name="T54" fmla="*/ 750 w 2553"/>
                <a:gd name="T55" fmla="*/ 1428 h 2023"/>
                <a:gd name="T56" fmla="*/ 699 w 2553"/>
                <a:gd name="T57" fmla="*/ 1671 h 2023"/>
                <a:gd name="T58" fmla="*/ 652 w 2553"/>
                <a:gd name="T59" fmla="*/ 1867 h 2023"/>
                <a:gd name="T60" fmla="*/ 398 w 2553"/>
                <a:gd name="T61" fmla="*/ 1894 h 2023"/>
                <a:gd name="T62" fmla="*/ 331 w 2553"/>
                <a:gd name="T63" fmla="*/ 1585 h 2023"/>
                <a:gd name="T64" fmla="*/ 292 w 2553"/>
                <a:gd name="T65" fmla="*/ 1516 h 2023"/>
                <a:gd name="T66" fmla="*/ 58 w 2553"/>
                <a:gd name="T67" fmla="*/ 1462 h 2023"/>
                <a:gd name="T68" fmla="*/ 2 w 2553"/>
                <a:gd name="T69" fmla="*/ 1387 h 2023"/>
                <a:gd name="T70" fmla="*/ 216 w 2553"/>
                <a:gd name="T71" fmla="*/ 1095 h 2023"/>
                <a:gd name="T72" fmla="*/ 501 w 2553"/>
                <a:gd name="T73" fmla="*/ 1147 h 2023"/>
                <a:gd name="T74" fmla="*/ 577 w 2553"/>
                <a:gd name="T75" fmla="*/ 1091 h 2023"/>
                <a:gd name="T76" fmla="*/ 636 w 2553"/>
                <a:gd name="T77" fmla="*/ 1000 h 2023"/>
                <a:gd name="T78" fmla="*/ 647 w 2553"/>
                <a:gd name="T79" fmla="*/ 936 h 2023"/>
                <a:gd name="T80" fmla="*/ 557 w 2553"/>
                <a:gd name="T81" fmla="*/ 993 h 2023"/>
                <a:gd name="T82" fmla="*/ 504 w 2553"/>
                <a:gd name="T83" fmla="*/ 1071 h 2023"/>
                <a:gd name="T84" fmla="*/ 426 w 2553"/>
                <a:gd name="T85" fmla="*/ 983 h 2023"/>
                <a:gd name="T86" fmla="*/ 412 w 2553"/>
                <a:gd name="T87" fmla="*/ 1042 h 2023"/>
                <a:gd name="T88" fmla="*/ 210 w 2553"/>
                <a:gd name="T89" fmla="*/ 1059 h 2023"/>
                <a:gd name="T90" fmla="*/ 105 w 2553"/>
                <a:gd name="T91" fmla="*/ 978 h 2023"/>
                <a:gd name="T92" fmla="*/ 193 w 2553"/>
                <a:gd name="T93" fmla="*/ 884 h 2023"/>
                <a:gd name="T94" fmla="*/ 316 w 2553"/>
                <a:gd name="T95" fmla="*/ 721 h 2023"/>
                <a:gd name="T96" fmla="*/ 442 w 2553"/>
                <a:gd name="T97" fmla="*/ 762 h 2023"/>
                <a:gd name="T98" fmla="*/ 548 w 2553"/>
                <a:gd name="T99" fmla="*/ 630 h 2023"/>
                <a:gd name="T100" fmla="*/ 520 w 2553"/>
                <a:gd name="T101" fmla="*/ 490 h 2023"/>
                <a:gd name="T102" fmla="*/ 439 w 2553"/>
                <a:gd name="T103" fmla="*/ 633 h 2023"/>
                <a:gd name="T104" fmla="*/ 356 w 2553"/>
                <a:gd name="T105" fmla="*/ 682 h 2023"/>
                <a:gd name="T106" fmla="*/ 280 w 2553"/>
                <a:gd name="T107" fmla="*/ 651 h 2023"/>
                <a:gd name="T108" fmla="*/ 319 w 2553"/>
                <a:gd name="T109" fmla="*/ 552 h 2023"/>
                <a:gd name="T110" fmla="*/ 400 w 2553"/>
                <a:gd name="T111" fmla="*/ 427 h 2023"/>
                <a:gd name="T112" fmla="*/ 533 w 2553"/>
                <a:gd name="T113" fmla="*/ 318 h 2023"/>
                <a:gd name="T114" fmla="*/ 711 w 2553"/>
                <a:gd name="T115" fmla="*/ 420 h 2023"/>
                <a:gd name="T116" fmla="*/ 753 w 2553"/>
                <a:gd name="T117" fmla="*/ 474 h 2023"/>
                <a:gd name="T118" fmla="*/ 952 w 2553"/>
                <a:gd name="T119" fmla="*/ 397 h 2023"/>
                <a:gd name="T120" fmla="*/ 1074 w 2553"/>
                <a:gd name="T121" fmla="*/ 455 h 2023"/>
                <a:gd name="T122" fmla="*/ 1161 w 2553"/>
                <a:gd name="T123" fmla="*/ 272 h 2023"/>
                <a:gd name="T124" fmla="*/ 1281 w 2553"/>
                <a:gd name="T125" fmla="*/ 170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53" h="2023">
                  <a:moveTo>
                    <a:pt x="1493" y="0"/>
                  </a:moveTo>
                  <a:lnTo>
                    <a:pt x="1495" y="0"/>
                  </a:lnTo>
                  <a:lnTo>
                    <a:pt x="1504" y="5"/>
                  </a:lnTo>
                  <a:lnTo>
                    <a:pt x="1505" y="8"/>
                  </a:lnTo>
                  <a:lnTo>
                    <a:pt x="1510" y="11"/>
                  </a:lnTo>
                  <a:lnTo>
                    <a:pt x="1515" y="12"/>
                  </a:lnTo>
                  <a:lnTo>
                    <a:pt x="1516" y="14"/>
                  </a:lnTo>
                  <a:lnTo>
                    <a:pt x="1518" y="17"/>
                  </a:lnTo>
                  <a:lnTo>
                    <a:pt x="1519" y="20"/>
                  </a:lnTo>
                  <a:lnTo>
                    <a:pt x="1515" y="21"/>
                  </a:lnTo>
                  <a:lnTo>
                    <a:pt x="1510" y="27"/>
                  </a:lnTo>
                  <a:lnTo>
                    <a:pt x="1504" y="32"/>
                  </a:lnTo>
                  <a:lnTo>
                    <a:pt x="1498" y="33"/>
                  </a:lnTo>
                  <a:lnTo>
                    <a:pt x="1496" y="35"/>
                  </a:lnTo>
                  <a:lnTo>
                    <a:pt x="1510" y="36"/>
                  </a:lnTo>
                  <a:lnTo>
                    <a:pt x="1513" y="35"/>
                  </a:lnTo>
                  <a:lnTo>
                    <a:pt x="1515" y="41"/>
                  </a:lnTo>
                  <a:lnTo>
                    <a:pt x="1516" y="41"/>
                  </a:lnTo>
                  <a:lnTo>
                    <a:pt x="1519" y="38"/>
                  </a:lnTo>
                  <a:lnTo>
                    <a:pt x="1522" y="38"/>
                  </a:lnTo>
                  <a:lnTo>
                    <a:pt x="1527" y="41"/>
                  </a:lnTo>
                  <a:lnTo>
                    <a:pt x="1527" y="40"/>
                  </a:lnTo>
                  <a:lnTo>
                    <a:pt x="1530" y="40"/>
                  </a:lnTo>
                  <a:lnTo>
                    <a:pt x="1533" y="41"/>
                  </a:lnTo>
                  <a:lnTo>
                    <a:pt x="1536" y="46"/>
                  </a:lnTo>
                  <a:lnTo>
                    <a:pt x="1533" y="50"/>
                  </a:lnTo>
                  <a:lnTo>
                    <a:pt x="1530" y="56"/>
                  </a:lnTo>
                  <a:lnTo>
                    <a:pt x="1525" y="64"/>
                  </a:lnTo>
                  <a:lnTo>
                    <a:pt x="1525" y="64"/>
                  </a:lnTo>
                  <a:lnTo>
                    <a:pt x="1522" y="64"/>
                  </a:lnTo>
                  <a:lnTo>
                    <a:pt x="1522" y="67"/>
                  </a:lnTo>
                  <a:lnTo>
                    <a:pt x="1527" y="67"/>
                  </a:lnTo>
                  <a:lnTo>
                    <a:pt x="1528" y="68"/>
                  </a:lnTo>
                  <a:lnTo>
                    <a:pt x="1531" y="67"/>
                  </a:lnTo>
                  <a:lnTo>
                    <a:pt x="1537" y="67"/>
                  </a:lnTo>
                  <a:lnTo>
                    <a:pt x="1539" y="67"/>
                  </a:lnTo>
                  <a:lnTo>
                    <a:pt x="1540" y="64"/>
                  </a:lnTo>
                  <a:lnTo>
                    <a:pt x="1542" y="59"/>
                  </a:lnTo>
                  <a:lnTo>
                    <a:pt x="1542" y="56"/>
                  </a:lnTo>
                  <a:lnTo>
                    <a:pt x="1545" y="55"/>
                  </a:lnTo>
                  <a:lnTo>
                    <a:pt x="1546" y="56"/>
                  </a:lnTo>
                  <a:lnTo>
                    <a:pt x="1550" y="56"/>
                  </a:lnTo>
                  <a:lnTo>
                    <a:pt x="1559" y="55"/>
                  </a:lnTo>
                  <a:lnTo>
                    <a:pt x="1566" y="56"/>
                  </a:lnTo>
                  <a:lnTo>
                    <a:pt x="1572" y="55"/>
                  </a:lnTo>
                  <a:lnTo>
                    <a:pt x="1580" y="56"/>
                  </a:lnTo>
                  <a:lnTo>
                    <a:pt x="1584" y="58"/>
                  </a:lnTo>
                  <a:lnTo>
                    <a:pt x="1586" y="61"/>
                  </a:lnTo>
                  <a:lnTo>
                    <a:pt x="1589" y="62"/>
                  </a:lnTo>
                  <a:lnTo>
                    <a:pt x="1591" y="65"/>
                  </a:lnTo>
                  <a:lnTo>
                    <a:pt x="1592" y="68"/>
                  </a:lnTo>
                  <a:lnTo>
                    <a:pt x="1592" y="71"/>
                  </a:lnTo>
                  <a:lnTo>
                    <a:pt x="1591" y="74"/>
                  </a:lnTo>
                  <a:lnTo>
                    <a:pt x="1594" y="71"/>
                  </a:lnTo>
                  <a:lnTo>
                    <a:pt x="1595" y="71"/>
                  </a:lnTo>
                  <a:lnTo>
                    <a:pt x="1597" y="73"/>
                  </a:lnTo>
                  <a:lnTo>
                    <a:pt x="1600" y="74"/>
                  </a:lnTo>
                  <a:lnTo>
                    <a:pt x="1600" y="82"/>
                  </a:lnTo>
                  <a:lnTo>
                    <a:pt x="1601" y="84"/>
                  </a:lnTo>
                  <a:lnTo>
                    <a:pt x="1601" y="87"/>
                  </a:lnTo>
                  <a:lnTo>
                    <a:pt x="1600" y="90"/>
                  </a:lnTo>
                  <a:lnTo>
                    <a:pt x="1600" y="91"/>
                  </a:lnTo>
                  <a:lnTo>
                    <a:pt x="1601" y="91"/>
                  </a:lnTo>
                  <a:lnTo>
                    <a:pt x="1604" y="88"/>
                  </a:lnTo>
                  <a:lnTo>
                    <a:pt x="1604" y="87"/>
                  </a:lnTo>
                  <a:lnTo>
                    <a:pt x="1606" y="85"/>
                  </a:lnTo>
                  <a:lnTo>
                    <a:pt x="1604" y="82"/>
                  </a:lnTo>
                  <a:lnTo>
                    <a:pt x="1604" y="82"/>
                  </a:lnTo>
                  <a:lnTo>
                    <a:pt x="1604" y="81"/>
                  </a:lnTo>
                  <a:lnTo>
                    <a:pt x="1607" y="81"/>
                  </a:lnTo>
                  <a:lnTo>
                    <a:pt x="1609" y="85"/>
                  </a:lnTo>
                  <a:lnTo>
                    <a:pt x="1609" y="88"/>
                  </a:lnTo>
                  <a:lnTo>
                    <a:pt x="1610" y="99"/>
                  </a:lnTo>
                  <a:lnTo>
                    <a:pt x="1615" y="97"/>
                  </a:lnTo>
                  <a:lnTo>
                    <a:pt x="1615" y="100"/>
                  </a:lnTo>
                  <a:lnTo>
                    <a:pt x="1613" y="108"/>
                  </a:lnTo>
                  <a:lnTo>
                    <a:pt x="1612" y="114"/>
                  </a:lnTo>
                  <a:lnTo>
                    <a:pt x="1610" y="116"/>
                  </a:lnTo>
                  <a:lnTo>
                    <a:pt x="1610" y="116"/>
                  </a:lnTo>
                  <a:lnTo>
                    <a:pt x="1610" y="113"/>
                  </a:lnTo>
                  <a:lnTo>
                    <a:pt x="1609" y="111"/>
                  </a:lnTo>
                  <a:lnTo>
                    <a:pt x="1609" y="109"/>
                  </a:lnTo>
                  <a:lnTo>
                    <a:pt x="1606" y="109"/>
                  </a:lnTo>
                  <a:lnTo>
                    <a:pt x="1600" y="102"/>
                  </a:lnTo>
                  <a:lnTo>
                    <a:pt x="1598" y="102"/>
                  </a:lnTo>
                  <a:lnTo>
                    <a:pt x="1597" y="102"/>
                  </a:lnTo>
                  <a:lnTo>
                    <a:pt x="1597" y="102"/>
                  </a:lnTo>
                  <a:lnTo>
                    <a:pt x="1600" y="106"/>
                  </a:lnTo>
                  <a:lnTo>
                    <a:pt x="1603" y="116"/>
                  </a:lnTo>
                  <a:lnTo>
                    <a:pt x="1606" y="113"/>
                  </a:lnTo>
                  <a:lnTo>
                    <a:pt x="1607" y="113"/>
                  </a:lnTo>
                  <a:lnTo>
                    <a:pt x="1609" y="117"/>
                  </a:lnTo>
                  <a:lnTo>
                    <a:pt x="1610" y="119"/>
                  </a:lnTo>
                  <a:lnTo>
                    <a:pt x="1613" y="122"/>
                  </a:lnTo>
                  <a:lnTo>
                    <a:pt x="1612" y="129"/>
                  </a:lnTo>
                  <a:lnTo>
                    <a:pt x="1603" y="141"/>
                  </a:lnTo>
                  <a:lnTo>
                    <a:pt x="1594" y="151"/>
                  </a:lnTo>
                  <a:lnTo>
                    <a:pt x="1591" y="155"/>
                  </a:lnTo>
                  <a:lnTo>
                    <a:pt x="1583" y="160"/>
                  </a:lnTo>
                  <a:lnTo>
                    <a:pt x="1578" y="164"/>
                  </a:lnTo>
                  <a:lnTo>
                    <a:pt x="1571" y="167"/>
                  </a:lnTo>
                  <a:lnTo>
                    <a:pt x="1569" y="172"/>
                  </a:lnTo>
                  <a:lnTo>
                    <a:pt x="1565" y="175"/>
                  </a:lnTo>
                  <a:lnTo>
                    <a:pt x="1565" y="176"/>
                  </a:lnTo>
                  <a:lnTo>
                    <a:pt x="1566" y="176"/>
                  </a:lnTo>
                  <a:lnTo>
                    <a:pt x="1565" y="179"/>
                  </a:lnTo>
                  <a:lnTo>
                    <a:pt x="1565" y="181"/>
                  </a:lnTo>
                  <a:lnTo>
                    <a:pt x="1560" y="185"/>
                  </a:lnTo>
                  <a:lnTo>
                    <a:pt x="1556" y="187"/>
                  </a:lnTo>
                  <a:lnTo>
                    <a:pt x="1545" y="202"/>
                  </a:lnTo>
                  <a:lnTo>
                    <a:pt x="1539" y="205"/>
                  </a:lnTo>
                  <a:lnTo>
                    <a:pt x="1533" y="205"/>
                  </a:lnTo>
                  <a:lnTo>
                    <a:pt x="1533" y="207"/>
                  </a:lnTo>
                  <a:lnTo>
                    <a:pt x="1528" y="216"/>
                  </a:lnTo>
                  <a:lnTo>
                    <a:pt x="1527" y="217"/>
                  </a:lnTo>
                  <a:lnTo>
                    <a:pt x="1521" y="219"/>
                  </a:lnTo>
                  <a:lnTo>
                    <a:pt x="1515" y="234"/>
                  </a:lnTo>
                  <a:lnTo>
                    <a:pt x="1510" y="239"/>
                  </a:lnTo>
                  <a:lnTo>
                    <a:pt x="1507" y="242"/>
                  </a:lnTo>
                  <a:lnTo>
                    <a:pt x="1510" y="240"/>
                  </a:lnTo>
                  <a:lnTo>
                    <a:pt x="1515" y="239"/>
                  </a:lnTo>
                  <a:lnTo>
                    <a:pt x="1519" y="234"/>
                  </a:lnTo>
                  <a:lnTo>
                    <a:pt x="1519" y="233"/>
                  </a:lnTo>
                  <a:lnTo>
                    <a:pt x="1521" y="230"/>
                  </a:lnTo>
                  <a:lnTo>
                    <a:pt x="1522" y="228"/>
                  </a:lnTo>
                  <a:lnTo>
                    <a:pt x="1524" y="227"/>
                  </a:lnTo>
                  <a:lnTo>
                    <a:pt x="1531" y="225"/>
                  </a:lnTo>
                  <a:lnTo>
                    <a:pt x="1534" y="225"/>
                  </a:lnTo>
                  <a:lnTo>
                    <a:pt x="1539" y="225"/>
                  </a:lnTo>
                  <a:lnTo>
                    <a:pt x="1542" y="222"/>
                  </a:lnTo>
                  <a:lnTo>
                    <a:pt x="1545" y="220"/>
                  </a:lnTo>
                  <a:lnTo>
                    <a:pt x="1546" y="220"/>
                  </a:lnTo>
                  <a:lnTo>
                    <a:pt x="1546" y="219"/>
                  </a:lnTo>
                  <a:lnTo>
                    <a:pt x="1550" y="219"/>
                  </a:lnTo>
                  <a:lnTo>
                    <a:pt x="1556" y="216"/>
                  </a:lnTo>
                  <a:lnTo>
                    <a:pt x="1557" y="214"/>
                  </a:lnTo>
                  <a:lnTo>
                    <a:pt x="1559" y="211"/>
                  </a:lnTo>
                  <a:lnTo>
                    <a:pt x="1563" y="213"/>
                  </a:lnTo>
                  <a:lnTo>
                    <a:pt x="1565" y="211"/>
                  </a:lnTo>
                  <a:lnTo>
                    <a:pt x="1572" y="205"/>
                  </a:lnTo>
                  <a:lnTo>
                    <a:pt x="1577" y="202"/>
                  </a:lnTo>
                  <a:lnTo>
                    <a:pt x="1577" y="201"/>
                  </a:lnTo>
                  <a:lnTo>
                    <a:pt x="1577" y="199"/>
                  </a:lnTo>
                  <a:lnTo>
                    <a:pt x="1575" y="199"/>
                  </a:lnTo>
                  <a:lnTo>
                    <a:pt x="1572" y="201"/>
                  </a:lnTo>
                  <a:lnTo>
                    <a:pt x="1568" y="202"/>
                  </a:lnTo>
                  <a:lnTo>
                    <a:pt x="1563" y="201"/>
                  </a:lnTo>
                  <a:lnTo>
                    <a:pt x="1563" y="201"/>
                  </a:lnTo>
                  <a:lnTo>
                    <a:pt x="1563" y="198"/>
                  </a:lnTo>
                  <a:lnTo>
                    <a:pt x="1565" y="195"/>
                  </a:lnTo>
                  <a:lnTo>
                    <a:pt x="1565" y="192"/>
                  </a:lnTo>
                  <a:lnTo>
                    <a:pt x="1568" y="189"/>
                  </a:lnTo>
                  <a:lnTo>
                    <a:pt x="1571" y="189"/>
                  </a:lnTo>
                  <a:lnTo>
                    <a:pt x="1578" y="192"/>
                  </a:lnTo>
                  <a:lnTo>
                    <a:pt x="1580" y="192"/>
                  </a:lnTo>
                  <a:lnTo>
                    <a:pt x="1581" y="187"/>
                  </a:lnTo>
                  <a:lnTo>
                    <a:pt x="1583" y="187"/>
                  </a:lnTo>
                  <a:lnTo>
                    <a:pt x="1586" y="187"/>
                  </a:lnTo>
                  <a:lnTo>
                    <a:pt x="1584" y="189"/>
                  </a:lnTo>
                  <a:lnTo>
                    <a:pt x="1581" y="190"/>
                  </a:lnTo>
                  <a:lnTo>
                    <a:pt x="1583" y="195"/>
                  </a:lnTo>
                  <a:lnTo>
                    <a:pt x="1584" y="196"/>
                  </a:lnTo>
                  <a:lnTo>
                    <a:pt x="1589" y="201"/>
                  </a:lnTo>
                  <a:lnTo>
                    <a:pt x="1594" y="202"/>
                  </a:lnTo>
                  <a:lnTo>
                    <a:pt x="1597" y="202"/>
                  </a:lnTo>
                  <a:lnTo>
                    <a:pt x="1601" y="201"/>
                  </a:lnTo>
                  <a:lnTo>
                    <a:pt x="1603" y="199"/>
                  </a:lnTo>
                  <a:lnTo>
                    <a:pt x="1603" y="196"/>
                  </a:lnTo>
                  <a:lnTo>
                    <a:pt x="1601" y="190"/>
                  </a:lnTo>
                  <a:lnTo>
                    <a:pt x="1603" y="192"/>
                  </a:lnTo>
                  <a:lnTo>
                    <a:pt x="1604" y="193"/>
                  </a:lnTo>
                  <a:lnTo>
                    <a:pt x="1606" y="196"/>
                  </a:lnTo>
                  <a:lnTo>
                    <a:pt x="1607" y="202"/>
                  </a:lnTo>
                  <a:lnTo>
                    <a:pt x="1609" y="204"/>
                  </a:lnTo>
                  <a:lnTo>
                    <a:pt x="1609" y="207"/>
                  </a:lnTo>
                  <a:lnTo>
                    <a:pt x="1606" y="213"/>
                  </a:lnTo>
                  <a:lnTo>
                    <a:pt x="1607" y="216"/>
                  </a:lnTo>
                  <a:lnTo>
                    <a:pt x="1610" y="217"/>
                  </a:lnTo>
                  <a:lnTo>
                    <a:pt x="1610" y="227"/>
                  </a:lnTo>
                  <a:lnTo>
                    <a:pt x="1609" y="230"/>
                  </a:lnTo>
                  <a:lnTo>
                    <a:pt x="1609" y="234"/>
                  </a:lnTo>
                  <a:lnTo>
                    <a:pt x="1607" y="236"/>
                  </a:lnTo>
                  <a:lnTo>
                    <a:pt x="1606" y="239"/>
                  </a:lnTo>
                  <a:lnTo>
                    <a:pt x="1606" y="242"/>
                  </a:lnTo>
                  <a:lnTo>
                    <a:pt x="1606" y="243"/>
                  </a:lnTo>
                  <a:lnTo>
                    <a:pt x="1607" y="246"/>
                  </a:lnTo>
                  <a:lnTo>
                    <a:pt x="1612" y="248"/>
                  </a:lnTo>
                  <a:lnTo>
                    <a:pt x="1612" y="246"/>
                  </a:lnTo>
                  <a:lnTo>
                    <a:pt x="1612" y="245"/>
                  </a:lnTo>
                  <a:lnTo>
                    <a:pt x="1609" y="245"/>
                  </a:lnTo>
                  <a:lnTo>
                    <a:pt x="1607" y="243"/>
                  </a:lnTo>
                  <a:lnTo>
                    <a:pt x="1606" y="240"/>
                  </a:lnTo>
                  <a:lnTo>
                    <a:pt x="1607" y="237"/>
                  </a:lnTo>
                  <a:lnTo>
                    <a:pt x="1609" y="236"/>
                  </a:lnTo>
                  <a:lnTo>
                    <a:pt x="1610" y="230"/>
                  </a:lnTo>
                  <a:lnTo>
                    <a:pt x="1610" y="227"/>
                  </a:lnTo>
                  <a:lnTo>
                    <a:pt x="1610" y="222"/>
                  </a:lnTo>
                  <a:lnTo>
                    <a:pt x="1612" y="220"/>
                  </a:lnTo>
                  <a:lnTo>
                    <a:pt x="1613" y="219"/>
                  </a:lnTo>
                  <a:lnTo>
                    <a:pt x="1613" y="219"/>
                  </a:lnTo>
                  <a:lnTo>
                    <a:pt x="1615" y="217"/>
                  </a:lnTo>
                  <a:lnTo>
                    <a:pt x="1613" y="216"/>
                  </a:lnTo>
                  <a:lnTo>
                    <a:pt x="1612" y="216"/>
                  </a:lnTo>
                  <a:lnTo>
                    <a:pt x="1610" y="214"/>
                  </a:lnTo>
                  <a:lnTo>
                    <a:pt x="1610" y="210"/>
                  </a:lnTo>
                  <a:lnTo>
                    <a:pt x="1615" y="210"/>
                  </a:lnTo>
                  <a:lnTo>
                    <a:pt x="1616" y="207"/>
                  </a:lnTo>
                  <a:lnTo>
                    <a:pt x="1625" y="207"/>
                  </a:lnTo>
                  <a:lnTo>
                    <a:pt x="1633" y="202"/>
                  </a:lnTo>
                  <a:lnTo>
                    <a:pt x="1647" y="204"/>
                  </a:lnTo>
                  <a:lnTo>
                    <a:pt x="1656" y="207"/>
                  </a:lnTo>
                  <a:lnTo>
                    <a:pt x="1671" y="207"/>
                  </a:lnTo>
                  <a:lnTo>
                    <a:pt x="1676" y="210"/>
                  </a:lnTo>
                  <a:lnTo>
                    <a:pt x="1676" y="210"/>
                  </a:lnTo>
                  <a:lnTo>
                    <a:pt x="1677" y="211"/>
                  </a:lnTo>
                  <a:lnTo>
                    <a:pt x="1674" y="213"/>
                  </a:lnTo>
                  <a:lnTo>
                    <a:pt x="1671" y="213"/>
                  </a:lnTo>
                  <a:lnTo>
                    <a:pt x="1670" y="216"/>
                  </a:lnTo>
                  <a:lnTo>
                    <a:pt x="1671" y="222"/>
                  </a:lnTo>
                  <a:lnTo>
                    <a:pt x="1677" y="227"/>
                  </a:lnTo>
                  <a:lnTo>
                    <a:pt x="1683" y="230"/>
                  </a:lnTo>
                  <a:lnTo>
                    <a:pt x="1686" y="233"/>
                  </a:lnTo>
                  <a:lnTo>
                    <a:pt x="1689" y="233"/>
                  </a:lnTo>
                  <a:lnTo>
                    <a:pt x="1697" y="233"/>
                  </a:lnTo>
                  <a:lnTo>
                    <a:pt x="1701" y="234"/>
                  </a:lnTo>
                  <a:lnTo>
                    <a:pt x="1706" y="233"/>
                  </a:lnTo>
                  <a:lnTo>
                    <a:pt x="1711" y="233"/>
                  </a:lnTo>
                  <a:lnTo>
                    <a:pt x="1712" y="234"/>
                  </a:lnTo>
                  <a:lnTo>
                    <a:pt x="1715" y="236"/>
                  </a:lnTo>
                  <a:lnTo>
                    <a:pt x="1717" y="237"/>
                  </a:lnTo>
                  <a:lnTo>
                    <a:pt x="1721" y="237"/>
                  </a:lnTo>
                  <a:lnTo>
                    <a:pt x="1723" y="237"/>
                  </a:lnTo>
                  <a:lnTo>
                    <a:pt x="1723" y="236"/>
                  </a:lnTo>
                  <a:lnTo>
                    <a:pt x="1723" y="236"/>
                  </a:lnTo>
                  <a:lnTo>
                    <a:pt x="1720" y="233"/>
                  </a:lnTo>
                  <a:lnTo>
                    <a:pt x="1721" y="231"/>
                  </a:lnTo>
                  <a:lnTo>
                    <a:pt x="1721" y="231"/>
                  </a:lnTo>
                  <a:lnTo>
                    <a:pt x="1726" y="234"/>
                  </a:lnTo>
                  <a:lnTo>
                    <a:pt x="1729" y="234"/>
                  </a:lnTo>
                  <a:lnTo>
                    <a:pt x="1730" y="233"/>
                  </a:lnTo>
                  <a:lnTo>
                    <a:pt x="1732" y="228"/>
                  </a:lnTo>
                  <a:lnTo>
                    <a:pt x="1732" y="227"/>
                  </a:lnTo>
                  <a:lnTo>
                    <a:pt x="1733" y="225"/>
                  </a:lnTo>
                  <a:lnTo>
                    <a:pt x="1733" y="225"/>
                  </a:lnTo>
                  <a:lnTo>
                    <a:pt x="1733" y="224"/>
                  </a:lnTo>
                  <a:lnTo>
                    <a:pt x="1732" y="220"/>
                  </a:lnTo>
                  <a:lnTo>
                    <a:pt x="1732" y="217"/>
                  </a:lnTo>
                  <a:lnTo>
                    <a:pt x="1730" y="214"/>
                  </a:lnTo>
                  <a:lnTo>
                    <a:pt x="1730" y="214"/>
                  </a:lnTo>
                  <a:lnTo>
                    <a:pt x="1730" y="210"/>
                  </a:lnTo>
                  <a:lnTo>
                    <a:pt x="1732" y="205"/>
                  </a:lnTo>
                  <a:lnTo>
                    <a:pt x="1732" y="204"/>
                  </a:lnTo>
                  <a:lnTo>
                    <a:pt x="1737" y="205"/>
                  </a:lnTo>
                  <a:lnTo>
                    <a:pt x="1738" y="202"/>
                  </a:lnTo>
                  <a:lnTo>
                    <a:pt x="1740" y="202"/>
                  </a:lnTo>
                  <a:lnTo>
                    <a:pt x="1744" y="199"/>
                  </a:lnTo>
                  <a:lnTo>
                    <a:pt x="1746" y="199"/>
                  </a:lnTo>
                  <a:lnTo>
                    <a:pt x="1749" y="202"/>
                  </a:lnTo>
                  <a:lnTo>
                    <a:pt x="1759" y="210"/>
                  </a:lnTo>
                  <a:lnTo>
                    <a:pt x="1758" y="213"/>
                  </a:lnTo>
                  <a:lnTo>
                    <a:pt x="1761" y="213"/>
                  </a:lnTo>
                  <a:lnTo>
                    <a:pt x="1762" y="211"/>
                  </a:lnTo>
                  <a:lnTo>
                    <a:pt x="1765" y="210"/>
                  </a:lnTo>
                  <a:lnTo>
                    <a:pt x="1767" y="208"/>
                  </a:lnTo>
                  <a:lnTo>
                    <a:pt x="1767" y="210"/>
                  </a:lnTo>
                  <a:lnTo>
                    <a:pt x="1767" y="210"/>
                  </a:lnTo>
                  <a:lnTo>
                    <a:pt x="1767" y="213"/>
                  </a:lnTo>
                  <a:lnTo>
                    <a:pt x="1767" y="214"/>
                  </a:lnTo>
                  <a:lnTo>
                    <a:pt x="1767" y="216"/>
                  </a:lnTo>
                  <a:lnTo>
                    <a:pt x="1767" y="216"/>
                  </a:lnTo>
                  <a:lnTo>
                    <a:pt x="1770" y="217"/>
                  </a:lnTo>
                  <a:lnTo>
                    <a:pt x="1773" y="213"/>
                  </a:lnTo>
                  <a:lnTo>
                    <a:pt x="1774" y="210"/>
                  </a:lnTo>
                  <a:lnTo>
                    <a:pt x="1776" y="208"/>
                  </a:lnTo>
                  <a:lnTo>
                    <a:pt x="1786" y="211"/>
                  </a:lnTo>
                  <a:lnTo>
                    <a:pt x="1788" y="213"/>
                  </a:lnTo>
                  <a:lnTo>
                    <a:pt x="1789" y="214"/>
                  </a:lnTo>
                  <a:lnTo>
                    <a:pt x="1789" y="216"/>
                  </a:lnTo>
                  <a:lnTo>
                    <a:pt x="1791" y="217"/>
                  </a:lnTo>
                  <a:lnTo>
                    <a:pt x="1792" y="217"/>
                  </a:lnTo>
                  <a:lnTo>
                    <a:pt x="1792" y="219"/>
                  </a:lnTo>
                  <a:lnTo>
                    <a:pt x="1792" y="220"/>
                  </a:lnTo>
                  <a:lnTo>
                    <a:pt x="1797" y="220"/>
                  </a:lnTo>
                  <a:lnTo>
                    <a:pt x="1798" y="222"/>
                  </a:lnTo>
                  <a:lnTo>
                    <a:pt x="1800" y="224"/>
                  </a:lnTo>
                  <a:lnTo>
                    <a:pt x="1800" y="227"/>
                  </a:lnTo>
                  <a:lnTo>
                    <a:pt x="1800" y="228"/>
                  </a:lnTo>
                  <a:lnTo>
                    <a:pt x="1801" y="228"/>
                  </a:lnTo>
                  <a:lnTo>
                    <a:pt x="1803" y="228"/>
                  </a:lnTo>
                  <a:lnTo>
                    <a:pt x="1801" y="230"/>
                  </a:lnTo>
                  <a:lnTo>
                    <a:pt x="1800" y="233"/>
                  </a:lnTo>
                  <a:lnTo>
                    <a:pt x="1798" y="234"/>
                  </a:lnTo>
                  <a:lnTo>
                    <a:pt x="1797" y="237"/>
                  </a:lnTo>
                  <a:lnTo>
                    <a:pt x="1797" y="237"/>
                  </a:lnTo>
                  <a:lnTo>
                    <a:pt x="1801" y="237"/>
                  </a:lnTo>
                  <a:lnTo>
                    <a:pt x="1804" y="242"/>
                  </a:lnTo>
                  <a:lnTo>
                    <a:pt x="1804" y="245"/>
                  </a:lnTo>
                  <a:lnTo>
                    <a:pt x="1803" y="245"/>
                  </a:lnTo>
                  <a:lnTo>
                    <a:pt x="1798" y="249"/>
                  </a:lnTo>
                  <a:lnTo>
                    <a:pt x="1797" y="251"/>
                  </a:lnTo>
                  <a:lnTo>
                    <a:pt x="1795" y="251"/>
                  </a:lnTo>
                  <a:lnTo>
                    <a:pt x="1794" y="251"/>
                  </a:lnTo>
                  <a:lnTo>
                    <a:pt x="1795" y="252"/>
                  </a:lnTo>
                  <a:lnTo>
                    <a:pt x="1803" y="254"/>
                  </a:lnTo>
                  <a:lnTo>
                    <a:pt x="1804" y="255"/>
                  </a:lnTo>
                  <a:lnTo>
                    <a:pt x="1806" y="260"/>
                  </a:lnTo>
                  <a:lnTo>
                    <a:pt x="1806" y="266"/>
                  </a:lnTo>
                  <a:lnTo>
                    <a:pt x="1804" y="269"/>
                  </a:lnTo>
                  <a:lnTo>
                    <a:pt x="1800" y="269"/>
                  </a:lnTo>
                  <a:lnTo>
                    <a:pt x="1795" y="263"/>
                  </a:lnTo>
                  <a:lnTo>
                    <a:pt x="1791" y="260"/>
                  </a:lnTo>
                  <a:lnTo>
                    <a:pt x="1786" y="255"/>
                  </a:lnTo>
                  <a:lnTo>
                    <a:pt x="1786" y="257"/>
                  </a:lnTo>
                  <a:lnTo>
                    <a:pt x="1788" y="260"/>
                  </a:lnTo>
                  <a:lnTo>
                    <a:pt x="1789" y="263"/>
                  </a:lnTo>
                  <a:lnTo>
                    <a:pt x="1794" y="269"/>
                  </a:lnTo>
                  <a:lnTo>
                    <a:pt x="1800" y="283"/>
                  </a:lnTo>
                  <a:lnTo>
                    <a:pt x="1801" y="281"/>
                  </a:lnTo>
                  <a:lnTo>
                    <a:pt x="1803" y="280"/>
                  </a:lnTo>
                  <a:lnTo>
                    <a:pt x="1803" y="278"/>
                  </a:lnTo>
                  <a:lnTo>
                    <a:pt x="1803" y="275"/>
                  </a:lnTo>
                  <a:lnTo>
                    <a:pt x="1804" y="277"/>
                  </a:lnTo>
                  <a:lnTo>
                    <a:pt x="1804" y="278"/>
                  </a:lnTo>
                  <a:lnTo>
                    <a:pt x="1807" y="283"/>
                  </a:lnTo>
                  <a:lnTo>
                    <a:pt x="1804" y="283"/>
                  </a:lnTo>
                  <a:lnTo>
                    <a:pt x="1800" y="284"/>
                  </a:lnTo>
                  <a:lnTo>
                    <a:pt x="1800" y="286"/>
                  </a:lnTo>
                  <a:lnTo>
                    <a:pt x="1800" y="289"/>
                  </a:lnTo>
                  <a:lnTo>
                    <a:pt x="1803" y="289"/>
                  </a:lnTo>
                  <a:lnTo>
                    <a:pt x="1804" y="292"/>
                  </a:lnTo>
                  <a:lnTo>
                    <a:pt x="1806" y="296"/>
                  </a:lnTo>
                  <a:lnTo>
                    <a:pt x="1810" y="307"/>
                  </a:lnTo>
                  <a:lnTo>
                    <a:pt x="1813" y="309"/>
                  </a:lnTo>
                  <a:lnTo>
                    <a:pt x="1816" y="313"/>
                  </a:lnTo>
                  <a:lnTo>
                    <a:pt x="1819" y="316"/>
                  </a:lnTo>
                  <a:lnTo>
                    <a:pt x="1821" y="316"/>
                  </a:lnTo>
                  <a:lnTo>
                    <a:pt x="1822" y="313"/>
                  </a:lnTo>
                  <a:lnTo>
                    <a:pt x="1824" y="315"/>
                  </a:lnTo>
                  <a:lnTo>
                    <a:pt x="1824" y="319"/>
                  </a:lnTo>
                  <a:lnTo>
                    <a:pt x="1825" y="321"/>
                  </a:lnTo>
                  <a:lnTo>
                    <a:pt x="1827" y="321"/>
                  </a:lnTo>
                  <a:lnTo>
                    <a:pt x="1828" y="321"/>
                  </a:lnTo>
                  <a:lnTo>
                    <a:pt x="1832" y="318"/>
                  </a:lnTo>
                  <a:lnTo>
                    <a:pt x="1833" y="315"/>
                  </a:lnTo>
                  <a:lnTo>
                    <a:pt x="1835" y="307"/>
                  </a:lnTo>
                  <a:lnTo>
                    <a:pt x="1836" y="304"/>
                  </a:lnTo>
                  <a:lnTo>
                    <a:pt x="1838" y="303"/>
                  </a:lnTo>
                  <a:lnTo>
                    <a:pt x="1838" y="301"/>
                  </a:lnTo>
                  <a:lnTo>
                    <a:pt x="1838" y="298"/>
                  </a:lnTo>
                  <a:lnTo>
                    <a:pt x="1839" y="293"/>
                  </a:lnTo>
                  <a:lnTo>
                    <a:pt x="1841" y="287"/>
                  </a:lnTo>
                  <a:lnTo>
                    <a:pt x="1842" y="284"/>
                  </a:lnTo>
                  <a:lnTo>
                    <a:pt x="1845" y="277"/>
                  </a:lnTo>
                  <a:lnTo>
                    <a:pt x="1845" y="275"/>
                  </a:lnTo>
                  <a:lnTo>
                    <a:pt x="1847" y="278"/>
                  </a:lnTo>
                  <a:lnTo>
                    <a:pt x="1847" y="281"/>
                  </a:lnTo>
                  <a:lnTo>
                    <a:pt x="1848" y="283"/>
                  </a:lnTo>
                  <a:lnTo>
                    <a:pt x="1848" y="283"/>
                  </a:lnTo>
                  <a:lnTo>
                    <a:pt x="1851" y="289"/>
                  </a:lnTo>
                  <a:lnTo>
                    <a:pt x="1856" y="293"/>
                  </a:lnTo>
                  <a:lnTo>
                    <a:pt x="1859" y="295"/>
                  </a:lnTo>
                  <a:lnTo>
                    <a:pt x="1864" y="296"/>
                  </a:lnTo>
                  <a:lnTo>
                    <a:pt x="1871" y="296"/>
                  </a:lnTo>
                  <a:lnTo>
                    <a:pt x="1873" y="293"/>
                  </a:lnTo>
                  <a:lnTo>
                    <a:pt x="1876" y="292"/>
                  </a:lnTo>
                  <a:lnTo>
                    <a:pt x="1879" y="290"/>
                  </a:lnTo>
                  <a:lnTo>
                    <a:pt x="1882" y="289"/>
                  </a:lnTo>
                  <a:lnTo>
                    <a:pt x="1886" y="287"/>
                  </a:lnTo>
                  <a:lnTo>
                    <a:pt x="1888" y="287"/>
                  </a:lnTo>
                  <a:lnTo>
                    <a:pt x="1892" y="290"/>
                  </a:lnTo>
                  <a:lnTo>
                    <a:pt x="1900" y="296"/>
                  </a:lnTo>
                  <a:lnTo>
                    <a:pt x="1903" y="298"/>
                  </a:lnTo>
                  <a:lnTo>
                    <a:pt x="1905" y="300"/>
                  </a:lnTo>
                  <a:lnTo>
                    <a:pt x="1908" y="304"/>
                  </a:lnTo>
                  <a:lnTo>
                    <a:pt x="1909" y="306"/>
                  </a:lnTo>
                  <a:lnTo>
                    <a:pt x="1911" y="307"/>
                  </a:lnTo>
                  <a:lnTo>
                    <a:pt x="1912" y="306"/>
                  </a:lnTo>
                  <a:lnTo>
                    <a:pt x="1911" y="306"/>
                  </a:lnTo>
                  <a:lnTo>
                    <a:pt x="1911" y="304"/>
                  </a:lnTo>
                  <a:lnTo>
                    <a:pt x="1909" y="303"/>
                  </a:lnTo>
                  <a:lnTo>
                    <a:pt x="1912" y="301"/>
                  </a:lnTo>
                  <a:lnTo>
                    <a:pt x="1912" y="301"/>
                  </a:lnTo>
                  <a:lnTo>
                    <a:pt x="1912" y="300"/>
                  </a:lnTo>
                  <a:lnTo>
                    <a:pt x="1915" y="300"/>
                  </a:lnTo>
                  <a:lnTo>
                    <a:pt x="1912" y="298"/>
                  </a:lnTo>
                  <a:lnTo>
                    <a:pt x="1912" y="298"/>
                  </a:lnTo>
                  <a:lnTo>
                    <a:pt x="1911" y="296"/>
                  </a:lnTo>
                  <a:lnTo>
                    <a:pt x="1911" y="295"/>
                  </a:lnTo>
                  <a:lnTo>
                    <a:pt x="1912" y="293"/>
                  </a:lnTo>
                  <a:lnTo>
                    <a:pt x="1912" y="292"/>
                  </a:lnTo>
                  <a:lnTo>
                    <a:pt x="1914" y="290"/>
                  </a:lnTo>
                  <a:lnTo>
                    <a:pt x="1914" y="289"/>
                  </a:lnTo>
                  <a:lnTo>
                    <a:pt x="1915" y="289"/>
                  </a:lnTo>
                  <a:lnTo>
                    <a:pt x="1918" y="290"/>
                  </a:lnTo>
                  <a:lnTo>
                    <a:pt x="1920" y="287"/>
                  </a:lnTo>
                  <a:lnTo>
                    <a:pt x="1921" y="287"/>
                  </a:lnTo>
                  <a:lnTo>
                    <a:pt x="1924" y="290"/>
                  </a:lnTo>
                  <a:lnTo>
                    <a:pt x="1926" y="295"/>
                  </a:lnTo>
                  <a:lnTo>
                    <a:pt x="1927" y="295"/>
                  </a:lnTo>
                  <a:lnTo>
                    <a:pt x="1932" y="293"/>
                  </a:lnTo>
                  <a:lnTo>
                    <a:pt x="1936" y="293"/>
                  </a:lnTo>
                  <a:lnTo>
                    <a:pt x="1935" y="290"/>
                  </a:lnTo>
                  <a:lnTo>
                    <a:pt x="1932" y="284"/>
                  </a:lnTo>
                  <a:lnTo>
                    <a:pt x="1932" y="278"/>
                  </a:lnTo>
                  <a:lnTo>
                    <a:pt x="1930" y="275"/>
                  </a:lnTo>
                  <a:lnTo>
                    <a:pt x="1929" y="275"/>
                  </a:lnTo>
                  <a:lnTo>
                    <a:pt x="1932" y="274"/>
                  </a:lnTo>
                  <a:lnTo>
                    <a:pt x="1935" y="268"/>
                  </a:lnTo>
                  <a:lnTo>
                    <a:pt x="1936" y="266"/>
                  </a:lnTo>
                  <a:lnTo>
                    <a:pt x="1938" y="265"/>
                  </a:lnTo>
                  <a:lnTo>
                    <a:pt x="1938" y="265"/>
                  </a:lnTo>
                  <a:lnTo>
                    <a:pt x="1932" y="265"/>
                  </a:lnTo>
                  <a:lnTo>
                    <a:pt x="1930" y="265"/>
                  </a:lnTo>
                  <a:lnTo>
                    <a:pt x="1929" y="266"/>
                  </a:lnTo>
                  <a:lnTo>
                    <a:pt x="1926" y="266"/>
                  </a:lnTo>
                  <a:lnTo>
                    <a:pt x="1926" y="263"/>
                  </a:lnTo>
                  <a:lnTo>
                    <a:pt x="1926" y="260"/>
                  </a:lnTo>
                  <a:lnTo>
                    <a:pt x="1929" y="254"/>
                  </a:lnTo>
                  <a:lnTo>
                    <a:pt x="1932" y="252"/>
                  </a:lnTo>
                  <a:lnTo>
                    <a:pt x="1941" y="252"/>
                  </a:lnTo>
                  <a:lnTo>
                    <a:pt x="1944" y="252"/>
                  </a:lnTo>
                  <a:lnTo>
                    <a:pt x="1949" y="249"/>
                  </a:lnTo>
                  <a:lnTo>
                    <a:pt x="1949" y="248"/>
                  </a:lnTo>
                  <a:lnTo>
                    <a:pt x="1949" y="243"/>
                  </a:lnTo>
                  <a:lnTo>
                    <a:pt x="1944" y="239"/>
                  </a:lnTo>
                  <a:lnTo>
                    <a:pt x="1944" y="237"/>
                  </a:lnTo>
                  <a:lnTo>
                    <a:pt x="1944" y="237"/>
                  </a:lnTo>
                  <a:lnTo>
                    <a:pt x="1946" y="237"/>
                  </a:lnTo>
                  <a:lnTo>
                    <a:pt x="1952" y="239"/>
                  </a:lnTo>
                  <a:lnTo>
                    <a:pt x="1955" y="240"/>
                  </a:lnTo>
                  <a:lnTo>
                    <a:pt x="1961" y="243"/>
                  </a:lnTo>
                  <a:lnTo>
                    <a:pt x="1979" y="245"/>
                  </a:lnTo>
                  <a:lnTo>
                    <a:pt x="1980" y="246"/>
                  </a:lnTo>
                  <a:lnTo>
                    <a:pt x="1988" y="246"/>
                  </a:lnTo>
                  <a:lnTo>
                    <a:pt x="1993" y="248"/>
                  </a:lnTo>
                  <a:lnTo>
                    <a:pt x="2000" y="249"/>
                  </a:lnTo>
                  <a:lnTo>
                    <a:pt x="2003" y="251"/>
                  </a:lnTo>
                  <a:lnTo>
                    <a:pt x="2006" y="252"/>
                  </a:lnTo>
                  <a:lnTo>
                    <a:pt x="2011" y="254"/>
                  </a:lnTo>
                  <a:lnTo>
                    <a:pt x="2012" y="255"/>
                  </a:lnTo>
                  <a:lnTo>
                    <a:pt x="2012" y="258"/>
                  </a:lnTo>
                  <a:lnTo>
                    <a:pt x="2003" y="258"/>
                  </a:lnTo>
                  <a:lnTo>
                    <a:pt x="2000" y="257"/>
                  </a:lnTo>
                  <a:lnTo>
                    <a:pt x="1996" y="257"/>
                  </a:lnTo>
                  <a:lnTo>
                    <a:pt x="1994" y="257"/>
                  </a:lnTo>
                  <a:lnTo>
                    <a:pt x="1993" y="260"/>
                  </a:lnTo>
                  <a:lnTo>
                    <a:pt x="1990" y="263"/>
                  </a:lnTo>
                  <a:lnTo>
                    <a:pt x="1987" y="263"/>
                  </a:lnTo>
                  <a:lnTo>
                    <a:pt x="1988" y="265"/>
                  </a:lnTo>
                  <a:lnTo>
                    <a:pt x="1991" y="266"/>
                  </a:lnTo>
                  <a:lnTo>
                    <a:pt x="1997" y="263"/>
                  </a:lnTo>
                  <a:lnTo>
                    <a:pt x="2017" y="262"/>
                  </a:lnTo>
                  <a:lnTo>
                    <a:pt x="2020" y="262"/>
                  </a:lnTo>
                  <a:lnTo>
                    <a:pt x="2020" y="263"/>
                  </a:lnTo>
                  <a:lnTo>
                    <a:pt x="2017" y="268"/>
                  </a:lnTo>
                  <a:lnTo>
                    <a:pt x="2014" y="272"/>
                  </a:lnTo>
                  <a:lnTo>
                    <a:pt x="2011" y="275"/>
                  </a:lnTo>
                  <a:lnTo>
                    <a:pt x="2009" y="275"/>
                  </a:lnTo>
                  <a:lnTo>
                    <a:pt x="2012" y="268"/>
                  </a:lnTo>
                  <a:lnTo>
                    <a:pt x="2011" y="268"/>
                  </a:lnTo>
                  <a:lnTo>
                    <a:pt x="2011" y="268"/>
                  </a:lnTo>
                  <a:lnTo>
                    <a:pt x="2008" y="265"/>
                  </a:lnTo>
                  <a:lnTo>
                    <a:pt x="2006" y="265"/>
                  </a:lnTo>
                  <a:lnTo>
                    <a:pt x="2006" y="265"/>
                  </a:lnTo>
                  <a:lnTo>
                    <a:pt x="2006" y="266"/>
                  </a:lnTo>
                  <a:lnTo>
                    <a:pt x="2005" y="271"/>
                  </a:lnTo>
                  <a:lnTo>
                    <a:pt x="2006" y="272"/>
                  </a:lnTo>
                  <a:lnTo>
                    <a:pt x="2006" y="275"/>
                  </a:lnTo>
                  <a:lnTo>
                    <a:pt x="2002" y="277"/>
                  </a:lnTo>
                  <a:lnTo>
                    <a:pt x="2000" y="277"/>
                  </a:lnTo>
                  <a:lnTo>
                    <a:pt x="1999" y="275"/>
                  </a:lnTo>
                  <a:lnTo>
                    <a:pt x="1999" y="275"/>
                  </a:lnTo>
                  <a:lnTo>
                    <a:pt x="1997" y="277"/>
                  </a:lnTo>
                  <a:lnTo>
                    <a:pt x="1999" y="278"/>
                  </a:lnTo>
                  <a:lnTo>
                    <a:pt x="1999" y="280"/>
                  </a:lnTo>
                  <a:lnTo>
                    <a:pt x="1997" y="281"/>
                  </a:lnTo>
                  <a:lnTo>
                    <a:pt x="1997" y="283"/>
                  </a:lnTo>
                  <a:lnTo>
                    <a:pt x="1999" y="284"/>
                  </a:lnTo>
                  <a:lnTo>
                    <a:pt x="2000" y="284"/>
                  </a:lnTo>
                  <a:lnTo>
                    <a:pt x="2008" y="283"/>
                  </a:lnTo>
                  <a:lnTo>
                    <a:pt x="2011" y="280"/>
                  </a:lnTo>
                  <a:lnTo>
                    <a:pt x="2014" y="277"/>
                  </a:lnTo>
                  <a:lnTo>
                    <a:pt x="2020" y="265"/>
                  </a:lnTo>
                  <a:lnTo>
                    <a:pt x="2023" y="262"/>
                  </a:lnTo>
                  <a:lnTo>
                    <a:pt x="2025" y="260"/>
                  </a:lnTo>
                  <a:lnTo>
                    <a:pt x="2028" y="260"/>
                  </a:lnTo>
                  <a:lnTo>
                    <a:pt x="2040" y="260"/>
                  </a:lnTo>
                  <a:lnTo>
                    <a:pt x="2046" y="263"/>
                  </a:lnTo>
                  <a:lnTo>
                    <a:pt x="2052" y="266"/>
                  </a:lnTo>
                  <a:lnTo>
                    <a:pt x="2056" y="269"/>
                  </a:lnTo>
                  <a:lnTo>
                    <a:pt x="2058" y="274"/>
                  </a:lnTo>
                  <a:lnTo>
                    <a:pt x="2058" y="275"/>
                  </a:lnTo>
                  <a:lnTo>
                    <a:pt x="2060" y="277"/>
                  </a:lnTo>
                  <a:lnTo>
                    <a:pt x="2058" y="280"/>
                  </a:lnTo>
                  <a:lnTo>
                    <a:pt x="2050" y="280"/>
                  </a:lnTo>
                  <a:lnTo>
                    <a:pt x="2047" y="281"/>
                  </a:lnTo>
                  <a:lnTo>
                    <a:pt x="2046" y="283"/>
                  </a:lnTo>
                  <a:lnTo>
                    <a:pt x="2046" y="283"/>
                  </a:lnTo>
                  <a:lnTo>
                    <a:pt x="2046" y="284"/>
                  </a:lnTo>
                  <a:lnTo>
                    <a:pt x="2046" y="286"/>
                  </a:lnTo>
                  <a:lnTo>
                    <a:pt x="2049" y="286"/>
                  </a:lnTo>
                  <a:lnTo>
                    <a:pt x="2052" y="286"/>
                  </a:lnTo>
                  <a:lnTo>
                    <a:pt x="2056" y="289"/>
                  </a:lnTo>
                  <a:lnTo>
                    <a:pt x="2058" y="289"/>
                  </a:lnTo>
                  <a:lnTo>
                    <a:pt x="2060" y="292"/>
                  </a:lnTo>
                  <a:lnTo>
                    <a:pt x="2060" y="292"/>
                  </a:lnTo>
                  <a:lnTo>
                    <a:pt x="2066" y="292"/>
                  </a:lnTo>
                  <a:lnTo>
                    <a:pt x="2067" y="292"/>
                  </a:lnTo>
                  <a:lnTo>
                    <a:pt x="2067" y="295"/>
                  </a:lnTo>
                  <a:lnTo>
                    <a:pt x="2066" y="296"/>
                  </a:lnTo>
                  <a:lnTo>
                    <a:pt x="2064" y="298"/>
                  </a:lnTo>
                  <a:lnTo>
                    <a:pt x="2060" y="303"/>
                  </a:lnTo>
                  <a:lnTo>
                    <a:pt x="2061" y="301"/>
                  </a:lnTo>
                  <a:lnTo>
                    <a:pt x="2069" y="298"/>
                  </a:lnTo>
                  <a:lnTo>
                    <a:pt x="2070" y="296"/>
                  </a:lnTo>
                  <a:lnTo>
                    <a:pt x="2073" y="298"/>
                  </a:lnTo>
                  <a:lnTo>
                    <a:pt x="2078" y="301"/>
                  </a:lnTo>
                  <a:lnTo>
                    <a:pt x="2081" y="304"/>
                  </a:lnTo>
                  <a:lnTo>
                    <a:pt x="2084" y="310"/>
                  </a:lnTo>
                  <a:lnTo>
                    <a:pt x="2084" y="312"/>
                  </a:lnTo>
                  <a:lnTo>
                    <a:pt x="2081" y="312"/>
                  </a:lnTo>
                  <a:lnTo>
                    <a:pt x="2090" y="318"/>
                  </a:lnTo>
                  <a:lnTo>
                    <a:pt x="2093" y="318"/>
                  </a:lnTo>
                  <a:lnTo>
                    <a:pt x="2101" y="316"/>
                  </a:lnTo>
                  <a:lnTo>
                    <a:pt x="2105" y="316"/>
                  </a:lnTo>
                  <a:lnTo>
                    <a:pt x="2113" y="313"/>
                  </a:lnTo>
                  <a:lnTo>
                    <a:pt x="2120" y="310"/>
                  </a:lnTo>
                  <a:lnTo>
                    <a:pt x="2128" y="310"/>
                  </a:lnTo>
                  <a:lnTo>
                    <a:pt x="2131" y="309"/>
                  </a:lnTo>
                  <a:lnTo>
                    <a:pt x="2140" y="309"/>
                  </a:lnTo>
                  <a:lnTo>
                    <a:pt x="2151" y="309"/>
                  </a:lnTo>
                  <a:lnTo>
                    <a:pt x="2157" y="310"/>
                  </a:lnTo>
                  <a:lnTo>
                    <a:pt x="2166" y="315"/>
                  </a:lnTo>
                  <a:lnTo>
                    <a:pt x="2173" y="319"/>
                  </a:lnTo>
                  <a:lnTo>
                    <a:pt x="2178" y="325"/>
                  </a:lnTo>
                  <a:lnTo>
                    <a:pt x="2180" y="327"/>
                  </a:lnTo>
                  <a:lnTo>
                    <a:pt x="2181" y="330"/>
                  </a:lnTo>
                  <a:lnTo>
                    <a:pt x="2181" y="333"/>
                  </a:lnTo>
                  <a:lnTo>
                    <a:pt x="2181" y="338"/>
                  </a:lnTo>
                  <a:lnTo>
                    <a:pt x="2181" y="341"/>
                  </a:lnTo>
                  <a:lnTo>
                    <a:pt x="2180" y="342"/>
                  </a:lnTo>
                  <a:lnTo>
                    <a:pt x="2180" y="345"/>
                  </a:lnTo>
                  <a:lnTo>
                    <a:pt x="2180" y="348"/>
                  </a:lnTo>
                  <a:lnTo>
                    <a:pt x="2178" y="353"/>
                  </a:lnTo>
                  <a:lnTo>
                    <a:pt x="2180" y="356"/>
                  </a:lnTo>
                  <a:lnTo>
                    <a:pt x="2183" y="359"/>
                  </a:lnTo>
                  <a:lnTo>
                    <a:pt x="2190" y="360"/>
                  </a:lnTo>
                  <a:lnTo>
                    <a:pt x="2193" y="362"/>
                  </a:lnTo>
                  <a:lnTo>
                    <a:pt x="2193" y="368"/>
                  </a:lnTo>
                  <a:lnTo>
                    <a:pt x="2193" y="373"/>
                  </a:lnTo>
                  <a:lnTo>
                    <a:pt x="2195" y="380"/>
                  </a:lnTo>
                  <a:lnTo>
                    <a:pt x="2195" y="382"/>
                  </a:lnTo>
                  <a:lnTo>
                    <a:pt x="2198" y="385"/>
                  </a:lnTo>
                  <a:lnTo>
                    <a:pt x="2198" y="386"/>
                  </a:lnTo>
                  <a:lnTo>
                    <a:pt x="2195" y="395"/>
                  </a:lnTo>
                  <a:lnTo>
                    <a:pt x="2193" y="397"/>
                  </a:lnTo>
                  <a:lnTo>
                    <a:pt x="2192" y="400"/>
                  </a:lnTo>
                  <a:lnTo>
                    <a:pt x="2195" y="398"/>
                  </a:lnTo>
                  <a:lnTo>
                    <a:pt x="2196" y="395"/>
                  </a:lnTo>
                  <a:lnTo>
                    <a:pt x="2198" y="389"/>
                  </a:lnTo>
                  <a:lnTo>
                    <a:pt x="2199" y="389"/>
                  </a:lnTo>
                  <a:lnTo>
                    <a:pt x="2201" y="386"/>
                  </a:lnTo>
                  <a:lnTo>
                    <a:pt x="2201" y="382"/>
                  </a:lnTo>
                  <a:lnTo>
                    <a:pt x="2199" y="377"/>
                  </a:lnTo>
                  <a:lnTo>
                    <a:pt x="2199" y="373"/>
                  </a:lnTo>
                  <a:lnTo>
                    <a:pt x="2201" y="371"/>
                  </a:lnTo>
                  <a:lnTo>
                    <a:pt x="2205" y="365"/>
                  </a:lnTo>
                  <a:lnTo>
                    <a:pt x="2208" y="362"/>
                  </a:lnTo>
                  <a:lnTo>
                    <a:pt x="2210" y="360"/>
                  </a:lnTo>
                  <a:lnTo>
                    <a:pt x="2218" y="360"/>
                  </a:lnTo>
                  <a:lnTo>
                    <a:pt x="2221" y="359"/>
                  </a:lnTo>
                  <a:lnTo>
                    <a:pt x="2225" y="359"/>
                  </a:lnTo>
                  <a:lnTo>
                    <a:pt x="2227" y="359"/>
                  </a:lnTo>
                  <a:lnTo>
                    <a:pt x="2230" y="357"/>
                  </a:lnTo>
                  <a:lnTo>
                    <a:pt x="2233" y="359"/>
                  </a:lnTo>
                  <a:lnTo>
                    <a:pt x="2237" y="362"/>
                  </a:lnTo>
                  <a:lnTo>
                    <a:pt x="2252" y="363"/>
                  </a:lnTo>
                  <a:lnTo>
                    <a:pt x="2256" y="365"/>
                  </a:lnTo>
                  <a:lnTo>
                    <a:pt x="2265" y="366"/>
                  </a:lnTo>
                  <a:lnTo>
                    <a:pt x="2266" y="366"/>
                  </a:lnTo>
                  <a:lnTo>
                    <a:pt x="2268" y="365"/>
                  </a:lnTo>
                  <a:lnTo>
                    <a:pt x="2275" y="357"/>
                  </a:lnTo>
                  <a:lnTo>
                    <a:pt x="2278" y="359"/>
                  </a:lnTo>
                  <a:lnTo>
                    <a:pt x="2278" y="359"/>
                  </a:lnTo>
                  <a:lnTo>
                    <a:pt x="2280" y="362"/>
                  </a:lnTo>
                  <a:lnTo>
                    <a:pt x="2281" y="363"/>
                  </a:lnTo>
                  <a:lnTo>
                    <a:pt x="2283" y="368"/>
                  </a:lnTo>
                  <a:lnTo>
                    <a:pt x="2283" y="374"/>
                  </a:lnTo>
                  <a:lnTo>
                    <a:pt x="2284" y="376"/>
                  </a:lnTo>
                  <a:lnTo>
                    <a:pt x="2287" y="376"/>
                  </a:lnTo>
                  <a:lnTo>
                    <a:pt x="2292" y="379"/>
                  </a:lnTo>
                  <a:lnTo>
                    <a:pt x="2295" y="380"/>
                  </a:lnTo>
                  <a:lnTo>
                    <a:pt x="2297" y="386"/>
                  </a:lnTo>
                  <a:lnTo>
                    <a:pt x="2300" y="391"/>
                  </a:lnTo>
                  <a:lnTo>
                    <a:pt x="2306" y="391"/>
                  </a:lnTo>
                  <a:lnTo>
                    <a:pt x="2310" y="389"/>
                  </a:lnTo>
                  <a:lnTo>
                    <a:pt x="2316" y="382"/>
                  </a:lnTo>
                  <a:lnTo>
                    <a:pt x="2316" y="379"/>
                  </a:lnTo>
                  <a:lnTo>
                    <a:pt x="2315" y="374"/>
                  </a:lnTo>
                  <a:lnTo>
                    <a:pt x="2313" y="369"/>
                  </a:lnTo>
                  <a:lnTo>
                    <a:pt x="2312" y="363"/>
                  </a:lnTo>
                  <a:lnTo>
                    <a:pt x="2306" y="362"/>
                  </a:lnTo>
                  <a:lnTo>
                    <a:pt x="2307" y="360"/>
                  </a:lnTo>
                  <a:lnTo>
                    <a:pt x="2309" y="357"/>
                  </a:lnTo>
                  <a:lnTo>
                    <a:pt x="2310" y="354"/>
                  </a:lnTo>
                  <a:lnTo>
                    <a:pt x="2310" y="351"/>
                  </a:lnTo>
                  <a:lnTo>
                    <a:pt x="2310" y="345"/>
                  </a:lnTo>
                  <a:lnTo>
                    <a:pt x="2315" y="345"/>
                  </a:lnTo>
                  <a:lnTo>
                    <a:pt x="2319" y="345"/>
                  </a:lnTo>
                  <a:lnTo>
                    <a:pt x="2328" y="348"/>
                  </a:lnTo>
                  <a:lnTo>
                    <a:pt x="2336" y="350"/>
                  </a:lnTo>
                  <a:lnTo>
                    <a:pt x="2339" y="351"/>
                  </a:lnTo>
                  <a:lnTo>
                    <a:pt x="2342" y="353"/>
                  </a:lnTo>
                  <a:lnTo>
                    <a:pt x="2345" y="354"/>
                  </a:lnTo>
                  <a:lnTo>
                    <a:pt x="2345" y="351"/>
                  </a:lnTo>
                  <a:lnTo>
                    <a:pt x="2347" y="350"/>
                  </a:lnTo>
                  <a:lnTo>
                    <a:pt x="2350" y="353"/>
                  </a:lnTo>
                  <a:lnTo>
                    <a:pt x="2353" y="353"/>
                  </a:lnTo>
                  <a:lnTo>
                    <a:pt x="2357" y="353"/>
                  </a:lnTo>
                  <a:lnTo>
                    <a:pt x="2363" y="354"/>
                  </a:lnTo>
                  <a:lnTo>
                    <a:pt x="2369" y="353"/>
                  </a:lnTo>
                  <a:lnTo>
                    <a:pt x="2374" y="351"/>
                  </a:lnTo>
                  <a:lnTo>
                    <a:pt x="2377" y="353"/>
                  </a:lnTo>
                  <a:lnTo>
                    <a:pt x="2379" y="353"/>
                  </a:lnTo>
                  <a:lnTo>
                    <a:pt x="2383" y="357"/>
                  </a:lnTo>
                  <a:lnTo>
                    <a:pt x="2389" y="360"/>
                  </a:lnTo>
                  <a:lnTo>
                    <a:pt x="2395" y="362"/>
                  </a:lnTo>
                  <a:lnTo>
                    <a:pt x="2401" y="366"/>
                  </a:lnTo>
                  <a:lnTo>
                    <a:pt x="2407" y="368"/>
                  </a:lnTo>
                  <a:lnTo>
                    <a:pt x="2412" y="369"/>
                  </a:lnTo>
                  <a:lnTo>
                    <a:pt x="2414" y="371"/>
                  </a:lnTo>
                  <a:lnTo>
                    <a:pt x="2414" y="373"/>
                  </a:lnTo>
                  <a:lnTo>
                    <a:pt x="2414" y="374"/>
                  </a:lnTo>
                  <a:lnTo>
                    <a:pt x="2418" y="374"/>
                  </a:lnTo>
                  <a:lnTo>
                    <a:pt x="2426" y="383"/>
                  </a:lnTo>
                  <a:lnTo>
                    <a:pt x="2427" y="385"/>
                  </a:lnTo>
                  <a:lnTo>
                    <a:pt x="2427" y="385"/>
                  </a:lnTo>
                  <a:lnTo>
                    <a:pt x="2429" y="386"/>
                  </a:lnTo>
                  <a:lnTo>
                    <a:pt x="2432" y="386"/>
                  </a:lnTo>
                  <a:lnTo>
                    <a:pt x="2433" y="386"/>
                  </a:lnTo>
                  <a:lnTo>
                    <a:pt x="2433" y="386"/>
                  </a:lnTo>
                  <a:lnTo>
                    <a:pt x="2435" y="389"/>
                  </a:lnTo>
                  <a:lnTo>
                    <a:pt x="2436" y="389"/>
                  </a:lnTo>
                  <a:lnTo>
                    <a:pt x="2441" y="392"/>
                  </a:lnTo>
                  <a:lnTo>
                    <a:pt x="2442" y="395"/>
                  </a:lnTo>
                  <a:lnTo>
                    <a:pt x="2445" y="397"/>
                  </a:lnTo>
                  <a:lnTo>
                    <a:pt x="2444" y="397"/>
                  </a:lnTo>
                  <a:lnTo>
                    <a:pt x="2442" y="395"/>
                  </a:lnTo>
                  <a:lnTo>
                    <a:pt x="2442" y="397"/>
                  </a:lnTo>
                  <a:lnTo>
                    <a:pt x="2442" y="398"/>
                  </a:lnTo>
                  <a:lnTo>
                    <a:pt x="2445" y="400"/>
                  </a:lnTo>
                  <a:lnTo>
                    <a:pt x="2448" y="401"/>
                  </a:lnTo>
                  <a:lnTo>
                    <a:pt x="2450" y="403"/>
                  </a:lnTo>
                  <a:lnTo>
                    <a:pt x="2452" y="404"/>
                  </a:lnTo>
                  <a:lnTo>
                    <a:pt x="2452" y="406"/>
                  </a:lnTo>
                  <a:lnTo>
                    <a:pt x="2450" y="409"/>
                  </a:lnTo>
                  <a:lnTo>
                    <a:pt x="2453" y="407"/>
                  </a:lnTo>
                  <a:lnTo>
                    <a:pt x="2455" y="406"/>
                  </a:lnTo>
                  <a:lnTo>
                    <a:pt x="2453" y="404"/>
                  </a:lnTo>
                  <a:lnTo>
                    <a:pt x="2448" y="400"/>
                  </a:lnTo>
                  <a:lnTo>
                    <a:pt x="2447" y="398"/>
                  </a:lnTo>
                  <a:lnTo>
                    <a:pt x="2448" y="398"/>
                  </a:lnTo>
                  <a:lnTo>
                    <a:pt x="2455" y="404"/>
                  </a:lnTo>
                  <a:lnTo>
                    <a:pt x="2458" y="407"/>
                  </a:lnTo>
                  <a:lnTo>
                    <a:pt x="2456" y="407"/>
                  </a:lnTo>
                  <a:lnTo>
                    <a:pt x="2456" y="409"/>
                  </a:lnTo>
                  <a:lnTo>
                    <a:pt x="2456" y="409"/>
                  </a:lnTo>
                  <a:lnTo>
                    <a:pt x="2458" y="409"/>
                  </a:lnTo>
                  <a:lnTo>
                    <a:pt x="2459" y="409"/>
                  </a:lnTo>
                  <a:lnTo>
                    <a:pt x="2461" y="409"/>
                  </a:lnTo>
                  <a:lnTo>
                    <a:pt x="2462" y="411"/>
                  </a:lnTo>
                  <a:lnTo>
                    <a:pt x="2465" y="414"/>
                  </a:lnTo>
                  <a:lnTo>
                    <a:pt x="2483" y="427"/>
                  </a:lnTo>
                  <a:lnTo>
                    <a:pt x="2485" y="430"/>
                  </a:lnTo>
                  <a:lnTo>
                    <a:pt x="2485" y="432"/>
                  </a:lnTo>
                  <a:lnTo>
                    <a:pt x="2485" y="433"/>
                  </a:lnTo>
                  <a:lnTo>
                    <a:pt x="2485" y="435"/>
                  </a:lnTo>
                  <a:lnTo>
                    <a:pt x="2483" y="438"/>
                  </a:lnTo>
                  <a:lnTo>
                    <a:pt x="2486" y="438"/>
                  </a:lnTo>
                  <a:lnTo>
                    <a:pt x="2486" y="438"/>
                  </a:lnTo>
                  <a:lnTo>
                    <a:pt x="2488" y="436"/>
                  </a:lnTo>
                  <a:lnTo>
                    <a:pt x="2488" y="435"/>
                  </a:lnTo>
                  <a:lnTo>
                    <a:pt x="2489" y="436"/>
                  </a:lnTo>
                  <a:lnTo>
                    <a:pt x="2489" y="438"/>
                  </a:lnTo>
                  <a:lnTo>
                    <a:pt x="2489" y="441"/>
                  </a:lnTo>
                  <a:lnTo>
                    <a:pt x="2489" y="442"/>
                  </a:lnTo>
                  <a:lnTo>
                    <a:pt x="2489" y="446"/>
                  </a:lnTo>
                  <a:lnTo>
                    <a:pt x="2489" y="449"/>
                  </a:lnTo>
                  <a:lnTo>
                    <a:pt x="2491" y="450"/>
                  </a:lnTo>
                  <a:lnTo>
                    <a:pt x="2491" y="452"/>
                  </a:lnTo>
                  <a:lnTo>
                    <a:pt x="2491" y="456"/>
                  </a:lnTo>
                  <a:lnTo>
                    <a:pt x="2489" y="458"/>
                  </a:lnTo>
                  <a:lnTo>
                    <a:pt x="2489" y="461"/>
                  </a:lnTo>
                  <a:lnTo>
                    <a:pt x="2489" y="461"/>
                  </a:lnTo>
                  <a:lnTo>
                    <a:pt x="2493" y="462"/>
                  </a:lnTo>
                  <a:lnTo>
                    <a:pt x="2493" y="462"/>
                  </a:lnTo>
                  <a:lnTo>
                    <a:pt x="2494" y="464"/>
                  </a:lnTo>
                  <a:lnTo>
                    <a:pt x="2494" y="465"/>
                  </a:lnTo>
                  <a:lnTo>
                    <a:pt x="2496" y="467"/>
                  </a:lnTo>
                  <a:lnTo>
                    <a:pt x="2496" y="468"/>
                  </a:lnTo>
                  <a:lnTo>
                    <a:pt x="2496" y="470"/>
                  </a:lnTo>
                  <a:lnTo>
                    <a:pt x="2496" y="470"/>
                  </a:lnTo>
                  <a:lnTo>
                    <a:pt x="2497" y="467"/>
                  </a:lnTo>
                  <a:lnTo>
                    <a:pt x="2499" y="467"/>
                  </a:lnTo>
                  <a:lnTo>
                    <a:pt x="2500" y="465"/>
                  </a:lnTo>
                  <a:lnTo>
                    <a:pt x="2500" y="468"/>
                  </a:lnTo>
                  <a:lnTo>
                    <a:pt x="2500" y="473"/>
                  </a:lnTo>
                  <a:lnTo>
                    <a:pt x="2500" y="473"/>
                  </a:lnTo>
                  <a:lnTo>
                    <a:pt x="2500" y="473"/>
                  </a:lnTo>
                  <a:lnTo>
                    <a:pt x="2502" y="471"/>
                  </a:lnTo>
                  <a:lnTo>
                    <a:pt x="2502" y="470"/>
                  </a:lnTo>
                  <a:lnTo>
                    <a:pt x="2503" y="468"/>
                  </a:lnTo>
                  <a:lnTo>
                    <a:pt x="2503" y="467"/>
                  </a:lnTo>
                  <a:lnTo>
                    <a:pt x="2502" y="465"/>
                  </a:lnTo>
                  <a:lnTo>
                    <a:pt x="2502" y="464"/>
                  </a:lnTo>
                  <a:lnTo>
                    <a:pt x="2499" y="464"/>
                  </a:lnTo>
                  <a:lnTo>
                    <a:pt x="2499" y="462"/>
                  </a:lnTo>
                  <a:lnTo>
                    <a:pt x="2497" y="461"/>
                  </a:lnTo>
                  <a:lnTo>
                    <a:pt x="2499" y="461"/>
                  </a:lnTo>
                  <a:lnTo>
                    <a:pt x="2500" y="459"/>
                  </a:lnTo>
                  <a:lnTo>
                    <a:pt x="2500" y="456"/>
                  </a:lnTo>
                  <a:lnTo>
                    <a:pt x="2500" y="455"/>
                  </a:lnTo>
                  <a:lnTo>
                    <a:pt x="2500" y="453"/>
                  </a:lnTo>
                  <a:lnTo>
                    <a:pt x="2500" y="452"/>
                  </a:lnTo>
                  <a:lnTo>
                    <a:pt x="2499" y="450"/>
                  </a:lnTo>
                  <a:lnTo>
                    <a:pt x="2497" y="449"/>
                  </a:lnTo>
                  <a:lnTo>
                    <a:pt x="2496" y="449"/>
                  </a:lnTo>
                  <a:lnTo>
                    <a:pt x="2496" y="449"/>
                  </a:lnTo>
                  <a:lnTo>
                    <a:pt x="2494" y="447"/>
                  </a:lnTo>
                  <a:lnTo>
                    <a:pt x="2494" y="447"/>
                  </a:lnTo>
                  <a:lnTo>
                    <a:pt x="2494" y="447"/>
                  </a:lnTo>
                  <a:lnTo>
                    <a:pt x="2496" y="446"/>
                  </a:lnTo>
                  <a:lnTo>
                    <a:pt x="2502" y="446"/>
                  </a:lnTo>
                  <a:lnTo>
                    <a:pt x="2505" y="444"/>
                  </a:lnTo>
                  <a:lnTo>
                    <a:pt x="2506" y="446"/>
                  </a:lnTo>
                  <a:lnTo>
                    <a:pt x="2506" y="446"/>
                  </a:lnTo>
                  <a:lnTo>
                    <a:pt x="2511" y="447"/>
                  </a:lnTo>
                  <a:lnTo>
                    <a:pt x="2511" y="447"/>
                  </a:lnTo>
                  <a:lnTo>
                    <a:pt x="2509" y="449"/>
                  </a:lnTo>
                  <a:lnTo>
                    <a:pt x="2509" y="450"/>
                  </a:lnTo>
                  <a:lnTo>
                    <a:pt x="2509" y="452"/>
                  </a:lnTo>
                  <a:lnTo>
                    <a:pt x="2508" y="453"/>
                  </a:lnTo>
                  <a:lnTo>
                    <a:pt x="2509" y="455"/>
                  </a:lnTo>
                  <a:lnTo>
                    <a:pt x="2511" y="453"/>
                  </a:lnTo>
                  <a:lnTo>
                    <a:pt x="2511" y="452"/>
                  </a:lnTo>
                  <a:lnTo>
                    <a:pt x="2509" y="450"/>
                  </a:lnTo>
                  <a:lnTo>
                    <a:pt x="2511" y="450"/>
                  </a:lnTo>
                  <a:lnTo>
                    <a:pt x="2511" y="449"/>
                  </a:lnTo>
                  <a:lnTo>
                    <a:pt x="2512" y="450"/>
                  </a:lnTo>
                  <a:lnTo>
                    <a:pt x="2514" y="452"/>
                  </a:lnTo>
                  <a:lnTo>
                    <a:pt x="2517" y="452"/>
                  </a:lnTo>
                  <a:lnTo>
                    <a:pt x="2518" y="452"/>
                  </a:lnTo>
                  <a:lnTo>
                    <a:pt x="2518" y="450"/>
                  </a:lnTo>
                  <a:lnTo>
                    <a:pt x="2518" y="450"/>
                  </a:lnTo>
                  <a:lnTo>
                    <a:pt x="2512" y="449"/>
                  </a:lnTo>
                  <a:lnTo>
                    <a:pt x="2512" y="447"/>
                  </a:lnTo>
                  <a:lnTo>
                    <a:pt x="2517" y="449"/>
                  </a:lnTo>
                  <a:lnTo>
                    <a:pt x="2520" y="450"/>
                  </a:lnTo>
                  <a:lnTo>
                    <a:pt x="2521" y="450"/>
                  </a:lnTo>
                  <a:lnTo>
                    <a:pt x="2524" y="450"/>
                  </a:lnTo>
                  <a:lnTo>
                    <a:pt x="2527" y="452"/>
                  </a:lnTo>
                  <a:lnTo>
                    <a:pt x="2531" y="455"/>
                  </a:lnTo>
                  <a:lnTo>
                    <a:pt x="2534" y="459"/>
                  </a:lnTo>
                  <a:lnTo>
                    <a:pt x="2535" y="462"/>
                  </a:lnTo>
                  <a:lnTo>
                    <a:pt x="2538" y="464"/>
                  </a:lnTo>
                  <a:lnTo>
                    <a:pt x="2543" y="470"/>
                  </a:lnTo>
                  <a:lnTo>
                    <a:pt x="2543" y="470"/>
                  </a:lnTo>
                  <a:lnTo>
                    <a:pt x="2544" y="470"/>
                  </a:lnTo>
                  <a:lnTo>
                    <a:pt x="2543" y="471"/>
                  </a:lnTo>
                  <a:lnTo>
                    <a:pt x="2543" y="473"/>
                  </a:lnTo>
                  <a:lnTo>
                    <a:pt x="2544" y="471"/>
                  </a:lnTo>
                  <a:lnTo>
                    <a:pt x="2546" y="471"/>
                  </a:lnTo>
                  <a:lnTo>
                    <a:pt x="2546" y="471"/>
                  </a:lnTo>
                  <a:lnTo>
                    <a:pt x="2547" y="471"/>
                  </a:lnTo>
                  <a:lnTo>
                    <a:pt x="2547" y="473"/>
                  </a:lnTo>
                  <a:lnTo>
                    <a:pt x="2547" y="474"/>
                  </a:lnTo>
                  <a:lnTo>
                    <a:pt x="2547" y="474"/>
                  </a:lnTo>
                  <a:lnTo>
                    <a:pt x="2550" y="474"/>
                  </a:lnTo>
                  <a:lnTo>
                    <a:pt x="2552" y="476"/>
                  </a:lnTo>
                  <a:lnTo>
                    <a:pt x="2553" y="477"/>
                  </a:lnTo>
                  <a:lnTo>
                    <a:pt x="2552" y="480"/>
                  </a:lnTo>
                  <a:lnTo>
                    <a:pt x="2550" y="480"/>
                  </a:lnTo>
                  <a:lnTo>
                    <a:pt x="2550" y="479"/>
                  </a:lnTo>
                  <a:lnTo>
                    <a:pt x="2550" y="479"/>
                  </a:lnTo>
                  <a:lnTo>
                    <a:pt x="2547" y="479"/>
                  </a:lnTo>
                  <a:lnTo>
                    <a:pt x="2544" y="482"/>
                  </a:lnTo>
                  <a:lnTo>
                    <a:pt x="2543" y="484"/>
                  </a:lnTo>
                  <a:lnTo>
                    <a:pt x="2543" y="485"/>
                  </a:lnTo>
                  <a:lnTo>
                    <a:pt x="2543" y="488"/>
                  </a:lnTo>
                  <a:lnTo>
                    <a:pt x="2543" y="490"/>
                  </a:lnTo>
                  <a:lnTo>
                    <a:pt x="2541" y="491"/>
                  </a:lnTo>
                  <a:lnTo>
                    <a:pt x="2538" y="491"/>
                  </a:lnTo>
                  <a:lnTo>
                    <a:pt x="2537" y="490"/>
                  </a:lnTo>
                  <a:lnTo>
                    <a:pt x="2535" y="490"/>
                  </a:lnTo>
                  <a:lnTo>
                    <a:pt x="2535" y="488"/>
                  </a:lnTo>
                  <a:lnTo>
                    <a:pt x="2532" y="487"/>
                  </a:lnTo>
                  <a:lnTo>
                    <a:pt x="2532" y="485"/>
                  </a:lnTo>
                  <a:lnTo>
                    <a:pt x="2532" y="487"/>
                  </a:lnTo>
                  <a:lnTo>
                    <a:pt x="2532" y="488"/>
                  </a:lnTo>
                  <a:lnTo>
                    <a:pt x="2534" y="490"/>
                  </a:lnTo>
                  <a:lnTo>
                    <a:pt x="2535" y="491"/>
                  </a:lnTo>
                  <a:lnTo>
                    <a:pt x="2537" y="494"/>
                  </a:lnTo>
                  <a:lnTo>
                    <a:pt x="2537" y="494"/>
                  </a:lnTo>
                  <a:lnTo>
                    <a:pt x="2535" y="494"/>
                  </a:lnTo>
                  <a:lnTo>
                    <a:pt x="2535" y="494"/>
                  </a:lnTo>
                  <a:lnTo>
                    <a:pt x="2534" y="494"/>
                  </a:lnTo>
                  <a:lnTo>
                    <a:pt x="2532" y="494"/>
                  </a:lnTo>
                  <a:lnTo>
                    <a:pt x="2527" y="494"/>
                  </a:lnTo>
                  <a:lnTo>
                    <a:pt x="2526" y="496"/>
                  </a:lnTo>
                  <a:lnTo>
                    <a:pt x="2526" y="494"/>
                  </a:lnTo>
                  <a:lnTo>
                    <a:pt x="2526" y="494"/>
                  </a:lnTo>
                  <a:lnTo>
                    <a:pt x="2523" y="493"/>
                  </a:lnTo>
                  <a:lnTo>
                    <a:pt x="2521" y="493"/>
                  </a:lnTo>
                  <a:lnTo>
                    <a:pt x="2521" y="493"/>
                  </a:lnTo>
                  <a:lnTo>
                    <a:pt x="2521" y="491"/>
                  </a:lnTo>
                  <a:lnTo>
                    <a:pt x="2520" y="490"/>
                  </a:lnTo>
                  <a:lnTo>
                    <a:pt x="2517" y="490"/>
                  </a:lnTo>
                  <a:lnTo>
                    <a:pt x="2517" y="490"/>
                  </a:lnTo>
                  <a:lnTo>
                    <a:pt x="2515" y="490"/>
                  </a:lnTo>
                  <a:lnTo>
                    <a:pt x="2518" y="491"/>
                  </a:lnTo>
                  <a:lnTo>
                    <a:pt x="2521" y="496"/>
                  </a:lnTo>
                  <a:lnTo>
                    <a:pt x="2520" y="496"/>
                  </a:lnTo>
                  <a:lnTo>
                    <a:pt x="2520" y="496"/>
                  </a:lnTo>
                  <a:lnTo>
                    <a:pt x="2521" y="496"/>
                  </a:lnTo>
                  <a:lnTo>
                    <a:pt x="2521" y="496"/>
                  </a:lnTo>
                  <a:lnTo>
                    <a:pt x="2523" y="497"/>
                  </a:lnTo>
                  <a:lnTo>
                    <a:pt x="2521" y="500"/>
                  </a:lnTo>
                  <a:lnTo>
                    <a:pt x="2521" y="502"/>
                  </a:lnTo>
                  <a:lnTo>
                    <a:pt x="2517" y="502"/>
                  </a:lnTo>
                  <a:lnTo>
                    <a:pt x="2518" y="503"/>
                  </a:lnTo>
                  <a:lnTo>
                    <a:pt x="2518" y="503"/>
                  </a:lnTo>
                  <a:lnTo>
                    <a:pt x="2520" y="503"/>
                  </a:lnTo>
                  <a:lnTo>
                    <a:pt x="2521" y="503"/>
                  </a:lnTo>
                  <a:lnTo>
                    <a:pt x="2523" y="506"/>
                  </a:lnTo>
                  <a:lnTo>
                    <a:pt x="2523" y="508"/>
                  </a:lnTo>
                  <a:lnTo>
                    <a:pt x="2521" y="509"/>
                  </a:lnTo>
                  <a:lnTo>
                    <a:pt x="2520" y="511"/>
                  </a:lnTo>
                  <a:lnTo>
                    <a:pt x="2518" y="512"/>
                  </a:lnTo>
                  <a:lnTo>
                    <a:pt x="2515" y="512"/>
                  </a:lnTo>
                  <a:lnTo>
                    <a:pt x="2514" y="512"/>
                  </a:lnTo>
                  <a:lnTo>
                    <a:pt x="2512" y="512"/>
                  </a:lnTo>
                  <a:lnTo>
                    <a:pt x="2512" y="514"/>
                  </a:lnTo>
                  <a:lnTo>
                    <a:pt x="2512" y="515"/>
                  </a:lnTo>
                  <a:lnTo>
                    <a:pt x="2512" y="514"/>
                  </a:lnTo>
                  <a:lnTo>
                    <a:pt x="2514" y="514"/>
                  </a:lnTo>
                  <a:lnTo>
                    <a:pt x="2515" y="515"/>
                  </a:lnTo>
                  <a:lnTo>
                    <a:pt x="2515" y="517"/>
                  </a:lnTo>
                  <a:lnTo>
                    <a:pt x="2514" y="517"/>
                  </a:lnTo>
                  <a:lnTo>
                    <a:pt x="2514" y="517"/>
                  </a:lnTo>
                  <a:lnTo>
                    <a:pt x="2514" y="520"/>
                  </a:lnTo>
                  <a:lnTo>
                    <a:pt x="2514" y="520"/>
                  </a:lnTo>
                  <a:lnTo>
                    <a:pt x="2514" y="522"/>
                  </a:lnTo>
                  <a:lnTo>
                    <a:pt x="2515" y="522"/>
                  </a:lnTo>
                  <a:lnTo>
                    <a:pt x="2517" y="522"/>
                  </a:lnTo>
                  <a:lnTo>
                    <a:pt x="2518" y="523"/>
                  </a:lnTo>
                  <a:lnTo>
                    <a:pt x="2520" y="523"/>
                  </a:lnTo>
                  <a:lnTo>
                    <a:pt x="2520" y="525"/>
                  </a:lnTo>
                  <a:lnTo>
                    <a:pt x="2520" y="526"/>
                  </a:lnTo>
                  <a:lnTo>
                    <a:pt x="2520" y="526"/>
                  </a:lnTo>
                  <a:lnTo>
                    <a:pt x="2517" y="526"/>
                  </a:lnTo>
                  <a:lnTo>
                    <a:pt x="2515" y="526"/>
                  </a:lnTo>
                  <a:lnTo>
                    <a:pt x="2515" y="525"/>
                  </a:lnTo>
                  <a:lnTo>
                    <a:pt x="2515" y="525"/>
                  </a:lnTo>
                  <a:lnTo>
                    <a:pt x="2514" y="523"/>
                  </a:lnTo>
                  <a:lnTo>
                    <a:pt x="2514" y="523"/>
                  </a:lnTo>
                  <a:lnTo>
                    <a:pt x="2514" y="528"/>
                  </a:lnTo>
                  <a:lnTo>
                    <a:pt x="2514" y="529"/>
                  </a:lnTo>
                  <a:lnTo>
                    <a:pt x="2512" y="529"/>
                  </a:lnTo>
                  <a:lnTo>
                    <a:pt x="2511" y="531"/>
                  </a:lnTo>
                  <a:lnTo>
                    <a:pt x="2509" y="531"/>
                  </a:lnTo>
                  <a:lnTo>
                    <a:pt x="2508" y="528"/>
                  </a:lnTo>
                  <a:lnTo>
                    <a:pt x="2508" y="526"/>
                  </a:lnTo>
                  <a:lnTo>
                    <a:pt x="2509" y="526"/>
                  </a:lnTo>
                  <a:lnTo>
                    <a:pt x="2509" y="525"/>
                  </a:lnTo>
                  <a:lnTo>
                    <a:pt x="2509" y="523"/>
                  </a:lnTo>
                  <a:lnTo>
                    <a:pt x="2508" y="525"/>
                  </a:lnTo>
                  <a:lnTo>
                    <a:pt x="2506" y="526"/>
                  </a:lnTo>
                  <a:lnTo>
                    <a:pt x="2505" y="528"/>
                  </a:lnTo>
                  <a:lnTo>
                    <a:pt x="2505" y="528"/>
                  </a:lnTo>
                  <a:lnTo>
                    <a:pt x="2503" y="528"/>
                  </a:lnTo>
                  <a:lnTo>
                    <a:pt x="2502" y="526"/>
                  </a:lnTo>
                  <a:lnTo>
                    <a:pt x="2500" y="526"/>
                  </a:lnTo>
                  <a:lnTo>
                    <a:pt x="2499" y="522"/>
                  </a:lnTo>
                  <a:lnTo>
                    <a:pt x="2497" y="520"/>
                  </a:lnTo>
                  <a:lnTo>
                    <a:pt x="2494" y="517"/>
                  </a:lnTo>
                  <a:lnTo>
                    <a:pt x="2491" y="515"/>
                  </a:lnTo>
                  <a:lnTo>
                    <a:pt x="2488" y="515"/>
                  </a:lnTo>
                  <a:lnTo>
                    <a:pt x="2486" y="515"/>
                  </a:lnTo>
                  <a:lnTo>
                    <a:pt x="2485" y="515"/>
                  </a:lnTo>
                  <a:lnTo>
                    <a:pt x="2483" y="515"/>
                  </a:lnTo>
                  <a:lnTo>
                    <a:pt x="2483" y="515"/>
                  </a:lnTo>
                  <a:lnTo>
                    <a:pt x="2482" y="514"/>
                  </a:lnTo>
                  <a:lnTo>
                    <a:pt x="2482" y="514"/>
                  </a:lnTo>
                  <a:lnTo>
                    <a:pt x="2479" y="511"/>
                  </a:lnTo>
                  <a:lnTo>
                    <a:pt x="2477" y="509"/>
                  </a:lnTo>
                  <a:lnTo>
                    <a:pt x="2477" y="508"/>
                  </a:lnTo>
                  <a:lnTo>
                    <a:pt x="2477" y="506"/>
                  </a:lnTo>
                  <a:lnTo>
                    <a:pt x="2477" y="503"/>
                  </a:lnTo>
                  <a:lnTo>
                    <a:pt x="2477" y="499"/>
                  </a:lnTo>
                  <a:lnTo>
                    <a:pt x="2474" y="496"/>
                  </a:lnTo>
                  <a:lnTo>
                    <a:pt x="2470" y="494"/>
                  </a:lnTo>
                  <a:lnTo>
                    <a:pt x="2465" y="493"/>
                  </a:lnTo>
                  <a:lnTo>
                    <a:pt x="2464" y="491"/>
                  </a:lnTo>
                  <a:lnTo>
                    <a:pt x="2462" y="491"/>
                  </a:lnTo>
                  <a:lnTo>
                    <a:pt x="2458" y="494"/>
                  </a:lnTo>
                  <a:lnTo>
                    <a:pt x="2455" y="496"/>
                  </a:lnTo>
                  <a:lnTo>
                    <a:pt x="2447" y="496"/>
                  </a:lnTo>
                  <a:lnTo>
                    <a:pt x="2447" y="496"/>
                  </a:lnTo>
                  <a:lnTo>
                    <a:pt x="2445" y="494"/>
                  </a:lnTo>
                  <a:lnTo>
                    <a:pt x="2445" y="493"/>
                  </a:lnTo>
                  <a:lnTo>
                    <a:pt x="2445" y="490"/>
                  </a:lnTo>
                  <a:lnTo>
                    <a:pt x="2445" y="488"/>
                  </a:lnTo>
                  <a:lnTo>
                    <a:pt x="2445" y="487"/>
                  </a:lnTo>
                  <a:lnTo>
                    <a:pt x="2444" y="488"/>
                  </a:lnTo>
                  <a:lnTo>
                    <a:pt x="2442" y="487"/>
                  </a:lnTo>
                  <a:lnTo>
                    <a:pt x="2442" y="484"/>
                  </a:lnTo>
                  <a:lnTo>
                    <a:pt x="2441" y="482"/>
                  </a:lnTo>
                  <a:lnTo>
                    <a:pt x="2439" y="479"/>
                  </a:lnTo>
                  <a:lnTo>
                    <a:pt x="2441" y="479"/>
                  </a:lnTo>
                  <a:lnTo>
                    <a:pt x="2442" y="479"/>
                  </a:lnTo>
                  <a:lnTo>
                    <a:pt x="2442" y="479"/>
                  </a:lnTo>
                  <a:lnTo>
                    <a:pt x="2442" y="476"/>
                  </a:lnTo>
                  <a:lnTo>
                    <a:pt x="2444" y="474"/>
                  </a:lnTo>
                  <a:lnTo>
                    <a:pt x="2444" y="474"/>
                  </a:lnTo>
                  <a:lnTo>
                    <a:pt x="2445" y="470"/>
                  </a:lnTo>
                  <a:lnTo>
                    <a:pt x="2445" y="468"/>
                  </a:lnTo>
                  <a:lnTo>
                    <a:pt x="2444" y="470"/>
                  </a:lnTo>
                  <a:lnTo>
                    <a:pt x="2442" y="473"/>
                  </a:lnTo>
                  <a:lnTo>
                    <a:pt x="2441" y="474"/>
                  </a:lnTo>
                  <a:lnTo>
                    <a:pt x="2441" y="474"/>
                  </a:lnTo>
                  <a:lnTo>
                    <a:pt x="2441" y="474"/>
                  </a:lnTo>
                  <a:lnTo>
                    <a:pt x="2439" y="474"/>
                  </a:lnTo>
                  <a:lnTo>
                    <a:pt x="2438" y="473"/>
                  </a:lnTo>
                  <a:lnTo>
                    <a:pt x="2438" y="470"/>
                  </a:lnTo>
                  <a:lnTo>
                    <a:pt x="2438" y="468"/>
                  </a:lnTo>
                  <a:lnTo>
                    <a:pt x="2436" y="470"/>
                  </a:lnTo>
                  <a:lnTo>
                    <a:pt x="2436" y="470"/>
                  </a:lnTo>
                  <a:lnTo>
                    <a:pt x="2435" y="471"/>
                  </a:lnTo>
                  <a:lnTo>
                    <a:pt x="2435" y="471"/>
                  </a:lnTo>
                  <a:lnTo>
                    <a:pt x="2435" y="473"/>
                  </a:lnTo>
                  <a:lnTo>
                    <a:pt x="2435" y="474"/>
                  </a:lnTo>
                  <a:lnTo>
                    <a:pt x="2433" y="476"/>
                  </a:lnTo>
                  <a:lnTo>
                    <a:pt x="2432" y="476"/>
                  </a:lnTo>
                  <a:lnTo>
                    <a:pt x="2430" y="474"/>
                  </a:lnTo>
                  <a:lnTo>
                    <a:pt x="2430" y="477"/>
                  </a:lnTo>
                  <a:lnTo>
                    <a:pt x="2430" y="479"/>
                  </a:lnTo>
                  <a:lnTo>
                    <a:pt x="2429" y="484"/>
                  </a:lnTo>
                  <a:lnTo>
                    <a:pt x="2430" y="487"/>
                  </a:lnTo>
                  <a:lnTo>
                    <a:pt x="2432" y="487"/>
                  </a:lnTo>
                  <a:lnTo>
                    <a:pt x="2433" y="490"/>
                  </a:lnTo>
                  <a:lnTo>
                    <a:pt x="2435" y="491"/>
                  </a:lnTo>
                  <a:lnTo>
                    <a:pt x="2435" y="493"/>
                  </a:lnTo>
                  <a:lnTo>
                    <a:pt x="2435" y="494"/>
                  </a:lnTo>
                  <a:lnTo>
                    <a:pt x="2433" y="497"/>
                  </a:lnTo>
                  <a:lnTo>
                    <a:pt x="2433" y="499"/>
                  </a:lnTo>
                  <a:lnTo>
                    <a:pt x="2432" y="502"/>
                  </a:lnTo>
                  <a:lnTo>
                    <a:pt x="2430" y="505"/>
                  </a:lnTo>
                  <a:lnTo>
                    <a:pt x="2427" y="508"/>
                  </a:lnTo>
                  <a:lnTo>
                    <a:pt x="2427" y="508"/>
                  </a:lnTo>
                  <a:lnTo>
                    <a:pt x="2424" y="508"/>
                  </a:lnTo>
                  <a:lnTo>
                    <a:pt x="2423" y="512"/>
                  </a:lnTo>
                  <a:lnTo>
                    <a:pt x="2420" y="515"/>
                  </a:lnTo>
                  <a:lnTo>
                    <a:pt x="2417" y="515"/>
                  </a:lnTo>
                  <a:lnTo>
                    <a:pt x="2410" y="520"/>
                  </a:lnTo>
                  <a:lnTo>
                    <a:pt x="2409" y="522"/>
                  </a:lnTo>
                  <a:lnTo>
                    <a:pt x="2406" y="517"/>
                  </a:lnTo>
                  <a:lnTo>
                    <a:pt x="2400" y="517"/>
                  </a:lnTo>
                  <a:lnTo>
                    <a:pt x="2397" y="515"/>
                  </a:lnTo>
                  <a:lnTo>
                    <a:pt x="2394" y="511"/>
                  </a:lnTo>
                  <a:lnTo>
                    <a:pt x="2394" y="511"/>
                  </a:lnTo>
                  <a:lnTo>
                    <a:pt x="2392" y="509"/>
                  </a:lnTo>
                  <a:lnTo>
                    <a:pt x="2389" y="508"/>
                  </a:lnTo>
                  <a:lnTo>
                    <a:pt x="2386" y="508"/>
                  </a:lnTo>
                  <a:lnTo>
                    <a:pt x="2383" y="508"/>
                  </a:lnTo>
                  <a:lnTo>
                    <a:pt x="2382" y="508"/>
                  </a:lnTo>
                  <a:lnTo>
                    <a:pt x="2383" y="509"/>
                  </a:lnTo>
                  <a:lnTo>
                    <a:pt x="2386" y="509"/>
                  </a:lnTo>
                  <a:lnTo>
                    <a:pt x="2389" y="509"/>
                  </a:lnTo>
                  <a:lnTo>
                    <a:pt x="2391" y="509"/>
                  </a:lnTo>
                  <a:lnTo>
                    <a:pt x="2392" y="511"/>
                  </a:lnTo>
                  <a:lnTo>
                    <a:pt x="2392" y="514"/>
                  </a:lnTo>
                  <a:lnTo>
                    <a:pt x="2392" y="515"/>
                  </a:lnTo>
                  <a:lnTo>
                    <a:pt x="2391" y="515"/>
                  </a:lnTo>
                  <a:lnTo>
                    <a:pt x="2388" y="514"/>
                  </a:lnTo>
                  <a:lnTo>
                    <a:pt x="2385" y="514"/>
                  </a:lnTo>
                  <a:lnTo>
                    <a:pt x="2383" y="514"/>
                  </a:lnTo>
                  <a:lnTo>
                    <a:pt x="2379" y="511"/>
                  </a:lnTo>
                  <a:lnTo>
                    <a:pt x="2376" y="514"/>
                  </a:lnTo>
                  <a:lnTo>
                    <a:pt x="2371" y="515"/>
                  </a:lnTo>
                  <a:lnTo>
                    <a:pt x="2366" y="515"/>
                  </a:lnTo>
                  <a:lnTo>
                    <a:pt x="2360" y="517"/>
                  </a:lnTo>
                  <a:lnTo>
                    <a:pt x="2362" y="517"/>
                  </a:lnTo>
                  <a:lnTo>
                    <a:pt x="2366" y="517"/>
                  </a:lnTo>
                  <a:lnTo>
                    <a:pt x="2369" y="517"/>
                  </a:lnTo>
                  <a:lnTo>
                    <a:pt x="2374" y="515"/>
                  </a:lnTo>
                  <a:lnTo>
                    <a:pt x="2376" y="514"/>
                  </a:lnTo>
                  <a:lnTo>
                    <a:pt x="2377" y="514"/>
                  </a:lnTo>
                  <a:lnTo>
                    <a:pt x="2379" y="512"/>
                  </a:lnTo>
                  <a:lnTo>
                    <a:pt x="2380" y="512"/>
                  </a:lnTo>
                  <a:lnTo>
                    <a:pt x="2380" y="514"/>
                  </a:lnTo>
                  <a:lnTo>
                    <a:pt x="2382" y="515"/>
                  </a:lnTo>
                  <a:lnTo>
                    <a:pt x="2382" y="517"/>
                  </a:lnTo>
                  <a:lnTo>
                    <a:pt x="2382" y="520"/>
                  </a:lnTo>
                  <a:lnTo>
                    <a:pt x="2380" y="520"/>
                  </a:lnTo>
                  <a:lnTo>
                    <a:pt x="2380" y="522"/>
                  </a:lnTo>
                  <a:lnTo>
                    <a:pt x="2385" y="517"/>
                  </a:lnTo>
                  <a:lnTo>
                    <a:pt x="2386" y="520"/>
                  </a:lnTo>
                  <a:lnTo>
                    <a:pt x="2388" y="520"/>
                  </a:lnTo>
                  <a:lnTo>
                    <a:pt x="2391" y="517"/>
                  </a:lnTo>
                  <a:lnTo>
                    <a:pt x="2395" y="515"/>
                  </a:lnTo>
                  <a:lnTo>
                    <a:pt x="2395" y="517"/>
                  </a:lnTo>
                  <a:lnTo>
                    <a:pt x="2395" y="517"/>
                  </a:lnTo>
                  <a:lnTo>
                    <a:pt x="2395" y="522"/>
                  </a:lnTo>
                  <a:lnTo>
                    <a:pt x="2395" y="526"/>
                  </a:lnTo>
                  <a:lnTo>
                    <a:pt x="2398" y="529"/>
                  </a:lnTo>
                  <a:lnTo>
                    <a:pt x="2401" y="532"/>
                  </a:lnTo>
                  <a:lnTo>
                    <a:pt x="2403" y="532"/>
                  </a:lnTo>
                  <a:lnTo>
                    <a:pt x="2404" y="532"/>
                  </a:lnTo>
                  <a:lnTo>
                    <a:pt x="2404" y="529"/>
                  </a:lnTo>
                  <a:lnTo>
                    <a:pt x="2404" y="528"/>
                  </a:lnTo>
                  <a:lnTo>
                    <a:pt x="2406" y="529"/>
                  </a:lnTo>
                  <a:lnTo>
                    <a:pt x="2407" y="531"/>
                  </a:lnTo>
                  <a:lnTo>
                    <a:pt x="2409" y="535"/>
                  </a:lnTo>
                  <a:lnTo>
                    <a:pt x="2407" y="535"/>
                  </a:lnTo>
                  <a:lnTo>
                    <a:pt x="2407" y="538"/>
                  </a:lnTo>
                  <a:lnTo>
                    <a:pt x="2409" y="538"/>
                  </a:lnTo>
                  <a:lnTo>
                    <a:pt x="2410" y="540"/>
                  </a:lnTo>
                  <a:lnTo>
                    <a:pt x="2410" y="543"/>
                  </a:lnTo>
                  <a:lnTo>
                    <a:pt x="2412" y="547"/>
                  </a:lnTo>
                  <a:lnTo>
                    <a:pt x="2410" y="547"/>
                  </a:lnTo>
                  <a:lnTo>
                    <a:pt x="2410" y="547"/>
                  </a:lnTo>
                  <a:lnTo>
                    <a:pt x="2407" y="549"/>
                  </a:lnTo>
                  <a:lnTo>
                    <a:pt x="2407" y="549"/>
                  </a:lnTo>
                  <a:lnTo>
                    <a:pt x="2410" y="549"/>
                  </a:lnTo>
                  <a:lnTo>
                    <a:pt x="2410" y="552"/>
                  </a:lnTo>
                  <a:lnTo>
                    <a:pt x="2410" y="552"/>
                  </a:lnTo>
                  <a:lnTo>
                    <a:pt x="2410" y="555"/>
                  </a:lnTo>
                  <a:lnTo>
                    <a:pt x="2412" y="555"/>
                  </a:lnTo>
                  <a:lnTo>
                    <a:pt x="2412" y="552"/>
                  </a:lnTo>
                  <a:lnTo>
                    <a:pt x="2412" y="552"/>
                  </a:lnTo>
                  <a:lnTo>
                    <a:pt x="2412" y="549"/>
                  </a:lnTo>
                  <a:lnTo>
                    <a:pt x="2414" y="555"/>
                  </a:lnTo>
                  <a:lnTo>
                    <a:pt x="2414" y="557"/>
                  </a:lnTo>
                  <a:lnTo>
                    <a:pt x="2415" y="558"/>
                  </a:lnTo>
                  <a:lnTo>
                    <a:pt x="2418" y="561"/>
                  </a:lnTo>
                  <a:lnTo>
                    <a:pt x="2420" y="561"/>
                  </a:lnTo>
                  <a:lnTo>
                    <a:pt x="2420" y="564"/>
                  </a:lnTo>
                  <a:lnTo>
                    <a:pt x="2418" y="564"/>
                  </a:lnTo>
                  <a:lnTo>
                    <a:pt x="2418" y="566"/>
                  </a:lnTo>
                  <a:lnTo>
                    <a:pt x="2418" y="567"/>
                  </a:lnTo>
                  <a:lnTo>
                    <a:pt x="2420" y="569"/>
                  </a:lnTo>
                  <a:lnTo>
                    <a:pt x="2421" y="569"/>
                  </a:lnTo>
                  <a:lnTo>
                    <a:pt x="2421" y="572"/>
                  </a:lnTo>
                  <a:lnTo>
                    <a:pt x="2421" y="575"/>
                  </a:lnTo>
                  <a:lnTo>
                    <a:pt x="2421" y="576"/>
                  </a:lnTo>
                  <a:lnTo>
                    <a:pt x="2418" y="578"/>
                  </a:lnTo>
                  <a:lnTo>
                    <a:pt x="2417" y="578"/>
                  </a:lnTo>
                  <a:lnTo>
                    <a:pt x="2417" y="581"/>
                  </a:lnTo>
                  <a:lnTo>
                    <a:pt x="2417" y="584"/>
                  </a:lnTo>
                  <a:lnTo>
                    <a:pt x="2415" y="584"/>
                  </a:lnTo>
                  <a:lnTo>
                    <a:pt x="2414" y="581"/>
                  </a:lnTo>
                  <a:lnTo>
                    <a:pt x="2403" y="578"/>
                  </a:lnTo>
                  <a:lnTo>
                    <a:pt x="2398" y="576"/>
                  </a:lnTo>
                  <a:lnTo>
                    <a:pt x="2394" y="576"/>
                  </a:lnTo>
                  <a:lnTo>
                    <a:pt x="2394" y="576"/>
                  </a:lnTo>
                  <a:lnTo>
                    <a:pt x="2394" y="575"/>
                  </a:lnTo>
                  <a:lnTo>
                    <a:pt x="2394" y="575"/>
                  </a:lnTo>
                  <a:lnTo>
                    <a:pt x="2394" y="573"/>
                  </a:lnTo>
                  <a:lnTo>
                    <a:pt x="2394" y="572"/>
                  </a:lnTo>
                  <a:lnTo>
                    <a:pt x="2394" y="572"/>
                  </a:lnTo>
                  <a:lnTo>
                    <a:pt x="2394" y="572"/>
                  </a:lnTo>
                  <a:lnTo>
                    <a:pt x="2392" y="572"/>
                  </a:lnTo>
                  <a:lnTo>
                    <a:pt x="2391" y="572"/>
                  </a:lnTo>
                  <a:lnTo>
                    <a:pt x="2391" y="572"/>
                  </a:lnTo>
                  <a:lnTo>
                    <a:pt x="2389" y="573"/>
                  </a:lnTo>
                  <a:lnTo>
                    <a:pt x="2389" y="573"/>
                  </a:lnTo>
                  <a:lnTo>
                    <a:pt x="2389" y="575"/>
                  </a:lnTo>
                  <a:lnTo>
                    <a:pt x="2391" y="576"/>
                  </a:lnTo>
                  <a:lnTo>
                    <a:pt x="2392" y="576"/>
                  </a:lnTo>
                  <a:lnTo>
                    <a:pt x="2392" y="578"/>
                  </a:lnTo>
                  <a:lnTo>
                    <a:pt x="2389" y="578"/>
                  </a:lnTo>
                  <a:lnTo>
                    <a:pt x="2386" y="578"/>
                  </a:lnTo>
                  <a:lnTo>
                    <a:pt x="2383" y="581"/>
                  </a:lnTo>
                  <a:lnTo>
                    <a:pt x="2382" y="581"/>
                  </a:lnTo>
                  <a:lnTo>
                    <a:pt x="2373" y="587"/>
                  </a:lnTo>
                  <a:lnTo>
                    <a:pt x="2371" y="587"/>
                  </a:lnTo>
                  <a:lnTo>
                    <a:pt x="2369" y="587"/>
                  </a:lnTo>
                  <a:lnTo>
                    <a:pt x="2369" y="590"/>
                  </a:lnTo>
                  <a:lnTo>
                    <a:pt x="2368" y="590"/>
                  </a:lnTo>
                  <a:lnTo>
                    <a:pt x="2363" y="594"/>
                  </a:lnTo>
                  <a:lnTo>
                    <a:pt x="2362" y="593"/>
                  </a:lnTo>
                  <a:lnTo>
                    <a:pt x="2360" y="596"/>
                  </a:lnTo>
                  <a:lnTo>
                    <a:pt x="2359" y="597"/>
                  </a:lnTo>
                  <a:lnTo>
                    <a:pt x="2357" y="597"/>
                  </a:lnTo>
                  <a:lnTo>
                    <a:pt x="2354" y="597"/>
                  </a:lnTo>
                  <a:lnTo>
                    <a:pt x="2351" y="600"/>
                  </a:lnTo>
                  <a:lnTo>
                    <a:pt x="2348" y="599"/>
                  </a:lnTo>
                  <a:lnTo>
                    <a:pt x="2345" y="603"/>
                  </a:lnTo>
                  <a:lnTo>
                    <a:pt x="2342" y="607"/>
                  </a:lnTo>
                  <a:lnTo>
                    <a:pt x="2342" y="607"/>
                  </a:lnTo>
                  <a:lnTo>
                    <a:pt x="2339" y="606"/>
                  </a:lnTo>
                  <a:lnTo>
                    <a:pt x="2339" y="606"/>
                  </a:lnTo>
                  <a:lnTo>
                    <a:pt x="2339" y="607"/>
                  </a:lnTo>
                  <a:lnTo>
                    <a:pt x="2341" y="609"/>
                  </a:lnTo>
                  <a:lnTo>
                    <a:pt x="2339" y="610"/>
                  </a:lnTo>
                  <a:lnTo>
                    <a:pt x="2339" y="609"/>
                  </a:lnTo>
                  <a:lnTo>
                    <a:pt x="2338" y="609"/>
                  </a:lnTo>
                  <a:lnTo>
                    <a:pt x="2338" y="609"/>
                  </a:lnTo>
                  <a:lnTo>
                    <a:pt x="2338" y="610"/>
                  </a:lnTo>
                  <a:lnTo>
                    <a:pt x="2336" y="612"/>
                  </a:lnTo>
                  <a:lnTo>
                    <a:pt x="2335" y="612"/>
                  </a:lnTo>
                  <a:lnTo>
                    <a:pt x="2333" y="613"/>
                  </a:lnTo>
                  <a:lnTo>
                    <a:pt x="2333" y="613"/>
                  </a:lnTo>
                  <a:lnTo>
                    <a:pt x="2333" y="615"/>
                  </a:lnTo>
                  <a:lnTo>
                    <a:pt x="2331" y="616"/>
                  </a:lnTo>
                  <a:lnTo>
                    <a:pt x="2330" y="619"/>
                  </a:lnTo>
                  <a:lnTo>
                    <a:pt x="2328" y="619"/>
                  </a:lnTo>
                  <a:lnTo>
                    <a:pt x="2328" y="621"/>
                  </a:lnTo>
                  <a:lnTo>
                    <a:pt x="2327" y="621"/>
                  </a:lnTo>
                  <a:lnTo>
                    <a:pt x="2325" y="621"/>
                  </a:lnTo>
                  <a:lnTo>
                    <a:pt x="2322" y="624"/>
                  </a:lnTo>
                  <a:lnTo>
                    <a:pt x="2316" y="629"/>
                  </a:lnTo>
                  <a:lnTo>
                    <a:pt x="2313" y="630"/>
                  </a:lnTo>
                  <a:lnTo>
                    <a:pt x="2312" y="632"/>
                  </a:lnTo>
                  <a:lnTo>
                    <a:pt x="2312" y="632"/>
                  </a:lnTo>
                  <a:lnTo>
                    <a:pt x="2312" y="633"/>
                  </a:lnTo>
                  <a:lnTo>
                    <a:pt x="2310" y="636"/>
                  </a:lnTo>
                  <a:lnTo>
                    <a:pt x="2309" y="641"/>
                  </a:lnTo>
                  <a:lnTo>
                    <a:pt x="2309" y="642"/>
                  </a:lnTo>
                  <a:lnTo>
                    <a:pt x="2309" y="642"/>
                  </a:lnTo>
                  <a:lnTo>
                    <a:pt x="2306" y="642"/>
                  </a:lnTo>
                  <a:lnTo>
                    <a:pt x="2304" y="641"/>
                  </a:lnTo>
                  <a:lnTo>
                    <a:pt x="2303" y="639"/>
                  </a:lnTo>
                  <a:lnTo>
                    <a:pt x="2303" y="638"/>
                  </a:lnTo>
                  <a:lnTo>
                    <a:pt x="2303" y="636"/>
                  </a:lnTo>
                  <a:lnTo>
                    <a:pt x="2303" y="636"/>
                  </a:lnTo>
                  <a:lnTo>
                    <a:pt x="2303" y="636"/>
                  </a:lnTo>
                  <a:lnTo>
                    <a:pt x="2300" y="632"/>
                  </a:lnTo>
                  <a:lnTo>
                    <a:pt x="2295" y="629"/>
                  </a:lnTo>
                  <a:lnTo>
                    <a:pt x="2295" y="627"/>
                  </a:lnTo>
                  <a:lnTo>
                    <a:pt x="2289" y="629"/>
                  </a:lnTo>
                  <a:lnTo>
                    <a:pt x="2287" y="629"/>
                  </a:lnTo>
                  <a:lnTo>
                    <a:pt x="2286" y="627"/>
                  </a:lnTo>
                  <a:lnTo>
                    <a:pt x="2281" y="627"/>
                  </a:lnTo>
                  <a:lnTo>
                    <a:pt x="2277" y="630"/>
                  </a:lnTo>
                  <a:lnTo>
                    <a:pt x="2275" y="630"/>
                  </a:lnTo>
                  <a:lnTo>
                    <a:pt x="2271" y="632"/>
                  </a:lnTo>
                  <a:lnTo>
                    <a:pt x="2268" y="635"/>
                  </a:lnTo>
                  <a:lnTo>
                    <a:pt x="2260" y="644"/>
                  </a:lnTo>
                  <a:lnTo>
                    <a:pt x="2259" y="645"/>
                  </a:lnTo>
                  <a:lnTo>
                    <a:pt x="2259" y="645"/>
                  </a:lnTo>
                  <a:lnTo>
                    <a:pt x="2257" y="645"/>
                  </a:lnTo>
                  <a:lnTo>
                    <a:pt x="2257" y="644"/>
                  </a:lnTo>
                  <a:lnTo>
                    <a:pt x="2257" y="642"/>
                  </a:lnTo>
                  <a:lnTo>
                    <a:pt x="2257" y="639"/>
                  </a:lnTo>
                  <a:lnTo>
                    <a:pt x="2259" y="638"/>
                  </a:lnTo>
                  <a:lnTo>
                    <a:pt x="2259" y="633"/>
                  </a:lnTo>
                  <a:lnTo>
                    <a:pt x="2259" y="632"/>
                  </a:lnTo>
                  <a:lnTo>
                    <a:pt x="2260" y="630"/>
                  </a:lnTo>
                  <a:lnTo>
                    <a:pt x="2257" y="630"/>
                  </a:lnTo>
                  <a:lnTo>
                    <a:pt x="2254" y="633"/>
                  </a:lnTo>
                  <a:lnTo>
                    <a:pt x="2249" y="636"/>
                  </a:lnTo>
                  <a:lnTo>
                    <a:pt x="2248" y="636"/>
                  </a:lnTo>
                  <a:lnTo>
                    <a:pt x="2246" y="639"/>
                  </a:lnTo>
                  <a:lnTo>
                    <a:pt x="2245" y="639"/>
                  </a:lnTo>
                  <a:lnTo>
                    <a:pt x="2243" y="639"/>
                  </a:lnTo>
                  <a:lnTo>
                    <a:pt x="2243" y="644"/>
                  </a:lnTo>
                  <a:lnTo>
                    <a:pt x="2243" y="645"/>
                  </a:lnTo>
                  <a:lnTo>
                    <a:pt x="2242" y="645"/>
                  </a:lnTo>
                  <a:lnTo>
                    <a:pt x="2240" y="645"/>
                  </a:lnTo>
                  <a:lnTo>
                    <a:pt x="2240" y="645"/>
                  </a:lnTo>
                  <a:lnTo>
                    <a:pt x="2239" y="642"/>
                  </a:lnTo>
                  <a:lnTo>
                    <a:pt x="2237" y="641"/>
                  </a:lnTo>
                  <a:lnTo>
                    <a:pt x="2236" y="641"/>
                  </a:lnTo>
                  <a:lnTo>
                    <a:pt x="2236" y="641"/>
                  </a:lnTo>
                  <a:lnTo>
                    <a:pt x="2234" y="642"/>
                  </a:lnTo>
                  <a:lnTo>
                    <a:pt x="2231" y="644"/>
                  </a:lnTo>
                  <a:lnTo>
                    <a:pt x="2233" y="642"/>
                  </a:lnTo>
                  <a:lnTo>
                    <a:pt x="2231" y="642"/>
                  </a:lnTo>
                  <a:lnTo>
                    <a:pt x="2230" y="641"/>
                  </a:lnTo>
                  <a:lnTo>
                    <a:pt x="2228" y="641"/>
                  </a:lnTo>
                  <a:lnTo>
                    <a:pt x="2228" y="641"/>
                  </a:lnTo>
                  <a:lnTo>
                    <a:pt x="2227" y="642"/>
                  </a:lnTo>
                  <a:lnTo>
                    <a:pt x="2225" y="644"/>
                  </a:lnTo>
                  <a:lnTo>
                    <a:pt x="2224" y="645"/>
                  </a:lnTo>
                  <a:lnTo>
                    <a:pt x="2224" y="645"/>
                  </a:lnTo>
                  <a:lnTo>
                    <a:pt x="2222" y="647"/>
                  </a:lnTo>
                  <a:lnTo>
                    <a:pt x="2222" y="650"/>
                  </a:lnTo>
                  <a:lnTo>
                    <a:pt x="2222" y="654"/>
                  </a:lnTo>
                  <a:lnTo>
                    <a:pt x="2222" y="659"/>
                  </a:lnTo>
                  <a:lnTo>
                    <a:pt x="2219" y="663"/>
                  </a:lnTo>
                  <a:lnTo>
                    <a:pt x="2219" y="662"/>
                  </a:lnTo>
                  <a:lnTo>
                    <a:pt x="2218" y="663"/>
                  </a:lnTo>
                  <a:lnTo>
                    <a:pt x="2218" y="663"/>
                  </a:lnTo>
                  <a:lnTo>
                    <a:pt x="2219" y="665"/>
                  </a:lnTo>
                  <a:lnTo>
                    <a:pt x="2218" y="667"/>
                  </a:lnTo>
                  <a:lnTo>
                    <a:pt x="2218" y="667"/>
                  </a:lnTo>
                  <a:lnTo>
                    <a:pt x="2216" y="668"/>
                  </a:lnTo>
                  <a:lnTo>
                    <a:pt x="2214" y="671"/>
                  </a:lnTo>
                  <a:lnTo>
                    <a:pt x="2211" y="673"/>
                  </a:lnTo>
                  <a:lnTo>
                    <a:pt x="2208" y="679"/>
                  </a:lnTo>
                  <a:lnTo>
                    <a:pt x="2207" y="683"/>
                  </a:lnTo>
                  <a:lnTo>
                    <a:pt x="2205" y="688"/>
                  </a:lnTo>
                  <a:lnTo>
                    <a:pt x="2205" y="689"/>
                  </a:lnTo>
                  <a:lnTo>
                    <a:pt x="2207" y="691"/>
                  </a:lnTo>
                  <a:lnTo>
                    <a:pt x="2207" y="692"/>
                  </a:lnTo>
                  <a:lnTo>
                    <a:pt x="2208" y="694"/>
                  </a:lnTo>
                  <a:lnTo>
                    <a:pt x="2211" y="695"/>
                  </a:lnTo>
                  <a:lnTo>
                    <a:pt x="2211" y="695"/>
                  </a:lnTo>
                  <a:lnTo>
                    <a:pt x="2211" y="695"/>
                  </a:lnTo>
                  <a:lnTo>
                    <a:pt x="2211" y="695"/>
                  </a:lnTo>
                  <a:lnTo>
                    <a:pt x="2213" y="692"/>
                  </a:lnTo>
                  <a:lnTo>
                    <a:pt x="2214" y="691"/>
                  </a:lnTo>
                  <a:lnTo>
                    <a:pt x="2214" y="691"/>
                  </a:lnTo>
                  <a:lnTo>
                    <a:pt x="2221" y="694"/>
                  </a:lnTo>
                  <a:lnTo>
                    <a:pt x="2221" y="694"/>
                  </a:lnTo>
                  <a:lnTo>
                    <a:pt x="2221" y="697"/>
                  </a:lnTo>
                  <a:lnTo>
                    <a:pt x="2221" y="698"/>
                  </a:lnTo>
                  <a:lnTo>
                    <a:pt x="2219" y="700"/>
                  </a:lnTo>
                  <a:lnTo>
                    <a:pt x="2218" y="701"/>
                  </a:lnTo>
                  <a:lnTo>
                    <a:pt x="2216" y="705"/>
                  </a:lnTo>
                  <a:lnTo>
                    <a:pt x="2216" y="706"/>
                  </a:lnTo>
                  <a:lnTo>
                    <a:pt x="2216" y="708"/>
                  </a:lnTo>
                  <a:lnTo>
                    <a:pt x="2216" y="711"/>
                  </a:lnTo>
                  <a:lnTo>
                    <a:pt x="2216" y="712"/>
                  </a:lnTo>
                  <a:lnTo>
                    <a:pt x="2216" y="715"/>
                  </a:lnTo>
                  <a:lnTo>
                    <a:pt x="2216" y="717"/>
                  </a:lnTo>
                  <a:lnTo>
                    <a:pt x="2216" y="718"/>
                  </a:lnTo>
                  <a:lnTo>
                    <a:pt x="2218" y="718"/>
                  </a:lnTo>
                  <a:lnTo>
                    <a:pt x="2219" y="718"/>
                  </a:lnTo>
                  <a:lnTo>
                    <a:pt x="2221" y="718"/>
                  </a:lnTo>
                  <a:lnTo>
                    <a:pt x="2222" y="720"/>
                  </a:lnTo>
                  <a:lnTo>
                    <a:pt x="2221" y="723"/>
                  </a:lnTo>
                  <a:lnTo>
                    <a:pt x="2222" y="724"/>
                  </a:lnTo>
                  <a:lnTo>
                    <a:pt x="2222" y="729"/>
                  </a:lnTo>
                  <a:lnTo>
                    <a:pt x="2222" y="730"/>
                  </a:lnTo>
                  <a:lnTo>
                    <a:pt x="2221" y="732"/>
                  </a:lnTo>
                  <a:lnTo>
                    <a:pt x="2219" y="733"/>
                  </a:lnTo>
                  <a:lnTo>
                    <a:pt x="2218" y="733"/>
                  </a:lnTo>
                  <a:lnTo>
                    <a:pt x="2216" y="733"/>
                  </a:lnTo>
                  <a:lnTo>
                    <a:pt x="2213" y="729"/>
                  </a:lnTo>
                  <a:lnTo>
                    <a:pt x="2214" y="727"/>
                  </a:lnTo>
                  <a:lnTo>
                    <a:pt x="2218" y="726"/>
                  </a:lnTo>
                  <a:lnTo>
                    <a:pt x="2218" y="724"/>
                  </a:lnTo>
                  <a:lnTo>
                    <a:pt x="2219" y="723"/>
                  </a:lnTo>
                  <a:lnTo>
                    <a:pt x="2218" y="723"/>
                  </a:lnTo>
                  <a:lnTo>
                    <a:pt x="2218" y="724"/>
                  </a:lnTo>
                  <a:lnTo>
                    <a:pt x="2214" y="724"/>
                  </a:lnTo>
                  <a:lnTo>
                    <a:pt x="2213" y="724"/>
                  </a:lnTo>
                  <a:lnTo>
                    <a:pt x="2211" y="726"/>
                  </a:lnTo>
                  <a:lnTo>
                    <a:pt x="2213" y="729"/>
                  </a:lnTo>
                  <a:lnTo>
                    <a:pt x="2211" y="729"/>
                  </a:lnTo>
                  <a:lnTo>
                    <a:pt x="2210" y="730"/>
                  </a:lnTo>
                  <a:lnTo>
                    <a:pt x="2208" y="732"/>
                  </a:lnTo>
                  <a:lnTo>
                    <a:pt x="2207" y="733"/>
                  </a:lnTo>
                  <a:lnTo>
                    <a:pt x="2205" y="738"/>
                  </a:lnTo>
                  <a:lnTo>
                    <a:pt x="2204" y="743"/>
                  </a:lnTo>
                  <a:lnTo>
                    <a:pt x="2202" y="746"/>
                  </a:lnTo>
                  <a:lnTo>
                    <a:pt x="2202" y="749"/>
                  </a:lnTo>
                  <a:lnTo>
                    <a:pt x="2204" y="752"/>
                  </a:lnTo>
                  <a:lnTo>
                    <a:pt x="2204" y="753"/>
                  </a:lnTo>
                  <a:lnTo>
                    <a:pt x="2205" y="756"/>
                  </a:lnTo>
                  <a:lnTo>
                    <a:pt x="2207" y="759"/>
                  </a:lnTo>
                  <a:lnTo>
                    <a:pt x="2207" y="762"/>
                  </a:lnTo>
                  <a:lnTo>
                    <a:pt x="2205" y="762"/>
                  </a:lnTo>
                  <a:lnTo>
                    <a:pt x="2202" y="767"/>
                  </a:lnTo>
                  <a:lnTo>
                    <a:pt x="2201" y="767"/>
                  </a:lnTo>
                  <a:lnTo>
                    <a:pt x="2198" y="767"/>
                  </a:lnTo>
                  <a:lnTo>
                    <a:pt x="2195" y="765"/>
                  </a:lnTo>
                  <a:lnTo>
                    <a:pt x="2193" y="765"/>
                  </a:lnTo>
                  <a:lnTo>
                    <a:pt x="2192" y="767"/>
                  </a:lnTo>
                  <a:lnTo>
                    <a:pt x="2187" y="768"/>
                  </a:lnTo>
                  <a:lnTo>
                    <a:pt x="2186" y="771"/>
                  </a:lnTo>
                  <a:lnTo>
                    <a:pt x="2183" y="773"/>
                  </a:lnTo>
                  <a:lnTo>
                    <a:pt x="2181" y="774"/>
                  </a:lnTo>
                  <a:lnTo>
                    <a:pt x="2181" y="778"/>
                  </a:lnTo>
                  <a:lnTo>
                    <a:pt x="2180" y="782"/>
                  </a:lnTo>
                  <a:lnTo>
                    <a:pt x="2180" y="785"/>
                  </a:lnTo>
                  <a:lnTo>
                    <a:pt x="2181" y="785"/>
                  </a:lnTo>
                  <a:lnTo>
                    <a:pt x="2181" y="787"/>
                  </a:lnTo>
                  <a:lnTo>
                    <a:pt x="2180" y="790"/>
                  </a:lnTo>
                  <a:lnTo>
                    <a:pt x="2180" y="790"/>
                  </a:lnTo>
                  <a:lnTo>
                    <a:pt x="2181" y="793"/>
                  </a:lnTo>
                  <a:lnTo>
                    <a:pt x="2181" y="796"/>
                  </a:lnTo>
                  <a:lnTo>
                    <a:pt x="2181" y="796"/>
                  </a:lnTo>
                  <a:lnTo>
                    <a:pt x="2178" y="794"/>
                  </a:lnTo>
                  <a:lnTo>
                    <a:pt x="2176" y="793"/>
                  </a:lnTo>
                  <a:lnTo>
                    <a:pt x="2170" y="796"/>
                  </a:lnTo>
                  <a:lnTo>
                    <a:pt x="2169" y="797"/>
                  </a:lnTo>
                  <a:lnTo>
                    <a:pt x="2166" y="800"/>
                  </a:lnTo>
                  <a:lnTo>
                    <a:pt x="2166" y="799"/>
                  </a:lnTo>
                  <a:lnTo>
                    <a:pt x="2164" y="797"/>
                  </a:lnTo>
                  <a:lnTo>
                    <a:pt x="2164" y="797"/>
                  </a:lnTo>
                  <a:lnTo>
                    <a:pt x="2163" y="797"/>
                  </a:lnTo>
                  <a:lnTo>
                    <a:pt x="2163" y="799"/>
                  </a:lnTo>
                  <a:lnTo>
                    <a:pt x="2164" y="800"/>
                  </a:lnTo>
                  <a:lnTo>
                    <a:pt x="2164" y="800"/>
                  </a:lnTo>
                  <a:lnTo>
                    <a:pt x="2163" y="805"/>
                  </a:lnTo>
                  <a:lnTo>
                    <a:pt x="2163" y="806"/>
                  </a:lnTo>
                  <a:lnTo>
                    <a:pt x="2163" y="809"/>
                  </a:lnTo>
                  <a:lnTo>
                    <a:pt x="2163" y="811"/>
                  </a:lnTo>
                  <a:lnTo>
                    <a:pt x="2163" y="812"/>
                  </a:lnTo>
                  <a:lnTo>
                    <a:pt x="2161" y="817"/>
                  </a:lnTo>
                  <a:lnTo>
                    <a:pt x="2158" y="822"/>
                  </a:lnTo>
                  <a:lnTo>
                    <a:pt x="2155" y="826"/>
                  </a:lnTo>
                  <a:lnTo>
                    <a:pt x="2152" y="828"/>
                  </a:lnTo>
                  <a:lnTo>
                    <a:pt x="2151" y="829"/>
                  </a:lnTo>
                  <a:lnTo>
                    <a:pt x="2151" y="831"/>
                  </a:lnTo>
                  <a:lnTo>
                    <a:pt x="2148" y="834"/>
                  </a:lnTo>
                  <a:lnTo>
                    <a:pt x="2143" y="838"/>
                  </a:lnTo>
                  <a:lnTo>
                    <a:pt x="2142" y="838"/>
                  </a:lnTo>
                  <a:lnTo>
                    <a:pt x="2142" y="837"/>
                  </a:lnTo>
                  <a:lnTo>
                    <a:pt x="2142" y="835"/>
                  </a:lnTo>
                  <a:lnTo>
                    <a:pt x="2140" y="834"/>
                  </a:lnTo>
                  <a:lnTo>
                    <a:pt x="2139" y="832"/>
                  </a:lnTo>
                  <a:lnTo>
                    <a:pt x="2139" y="831"/>
                  </a:lnTo>
                  <a:lnTo>
                    <a:pt x="2139" y="829"/>
                  </a:lnTo>
                  <a:lnTo>
                    <a:pt x="2139" y="820"/>
                  </a:lnTo>
                  <a:lnTo>
                    <a:pt x="2137" y="811"/>
                  </a:lnTo>
                  <a:lnTo>
                    <a:pt x="2137" y="808"/>
                  </a:lnTo>
                  <a:lnTo>
                    <a:pt x="2135" y="806"/>
                  </a:lnTo>
                  <a:lnTo>
                    <a:pt x="2134" y="803"/>
                  </a:lnTo>
                  <a:lnTo>
                    <a:pt x="2134" y="800"/>
                  </a:lnTo>
                  <a:lnTo>
                    <a:pt x="2134" y="799"/>
                  </a:lnTo>
                  <a:lnTo>
                    <a:pt x="2132" y="784"/>
                  </a:lnTo>
                  <a:lnTo>
                    <a:pt x="2131" y="779"/>
                  </a:lnTo>
                  <a:lnTo>
                    <a:pt x="2129" y="767"/>
                  </a:lnTo>
                  <a:lnTo>
                    <a:pt x="2128" y="759"/>
                  </a:lnTo>
                  <a:lnTo>
                    <a:pt x="2126" y="752"/>
                  </a:lnTo>
                  <a:lnTo>
                    <a:pt x="2126" y="749"/>
                  </a:lnTo>
                  <a:lnTo>
                    <a:pt x="2128" y="740"/>
                  </a:lnTo>
                  <a:lnTo>
                    <a:pt x="2129" y="733"/>
                  </a:lnTo>
                  <a:lnTo>
                    <a:pt x="2132" y="720"/>
                  </a:lnTo>
                  <a:lnTo>
                    <a:pt x="2132" y="718"/>
                  </a:lnTo>
                  <a:lnTo>
                    <a:pt x="2134" y="717"/>
                  </a:lnTo>
                  <a:lnTo>
                    <a:pt x="2139" y="712"/>
                  </a:lnTo>
                  <a:lnTo>
                    <a:pt x="2142" y="709"/>
                  </a:lnTo>
                  <a:lnTo>
                    <a:pt x="2143" y="706"/>
                  </a:lnTo>
                  <a:lnTo>
                    <a:pt x="2145" y="701"/>
                  </a:lnTo>
                  <a:lnTo>
                    <a:pt x="2145" y="700"/>
                  </a:lnTo>
                  <a:lnTo>
                    <a:pt x="2145" y="698"/>
                  </a:lnTo>
                  <a:lnTo>
                    <a:pt x="2143" y="697"/>
                  </a:lnTo>
                  <a:lnTo>
                    <a:pt x="2142" y="695"/>
                  </a:lnTo>
                  <a:lnTo>
                    <a:pt x="2143" y="695"/>
                  </a:lnTo>
                  <a:lnTo>
                    <a:pt x="2143" y="694"/>
                  </a:lnTo>
                  <a:lnTo>
                    <a:pt x="2145" y="694"/>
                  </a:lnTo>
                  <a:lnTo>
                    <a:pt x="2148" y="695"/>
                  </a:lnTo>
                  <a:lnTo>
                    <a:pt x="2151" y="694"/>
                  </a:lnTo>
                  <a:lnTo>
                    <a:pt x="2152" y="689"/>
                  </a:lnTo>
                  <a:lnTo>
                    <a:pt x="2157" y="689"/>
                  </a:lnTo>
                  <a:lnTo>
                    <a:pt x="2160" y="689"/>
                  </a:lnTo>
                  <a:lnTo>
                    <a:pt x="2160" y="689"/>
                  </a:lnTo>
                  <a:lnTo>
                    <a:pt x="2161" y="688"/>
                  </a:lnTo>
                  <a:lnTo>
                    <a:pt x="2163" y="686"/>
                  </a:lnTo>
                  <a:lnTo>
                    <a:pt x="2166" y="683"/>
                  </a:lnTo>
                  <a:lnTo>
                    <a:pt x="2169" y="680"/>
                  </a:lnTo>
                  <a:lnTo>
                    <a:pt x="2172" y="677"/>
                  </a:lnTo>
                  <a:lnTo>
                    <a:pt x="2173" y="676"/>
                  </a:lnTo>
                  <a:lnTo>
                    <a:pt x="2175" y="673"/>
                  </a:lnTo>
                  <a:lnTo>
                    <a:pt x="2176" y="671"/>
                  </a:lnTo>
                  <a:lnTo>
                    <a:pt x="2180" y="663"/>
                  </a:lnTo>
                  <a:lnTo>
                    <a:pt x="2186" y="657"/>
                  </a:lnTo>
                  <a:lnTo>
                    <a:pt x="2189" y="653"/>
                  </a:lnTo>
                  <a:lnTo>
                    <a:pt x="2190" y="651"/>
                  </a:lnTo>
                  <a:lnTo>
                    <a:pt x="2192" y="651"/>
                  </a:lnTo>
                  <a:lnTo>
                    <a:pt x="2196" y="645"/>
                  </a:lnTo>
                  <a:lnTo>
                    <a:pt x="2199" y="641"/>
                  </a:lnTo>
                  <a:lnTo>
                    <a:pt x="2202" y="638"/>
                  </a:lnTo>
                  <a:lnTo>
                    <a:pt x="2204" y="636"/>
                  </a:lnTo>
                  <a:lnTo>
                    <a:pt x="2205" y="632"/>
                  </a:lnTo>
                  <a:lnTo>
                    <a:pt x="2207" y="630"/>
                  </a:lnTo>
                  <a:lnTo>
                    <a:pt x="2210" y="629"/>
                  </a:lnTo>
                  <a:lnTo>
                    <a:pt x="2214" y="625"/>
                  </a:lnTo>
                  <a:lnTo>
                    <a:pt x="2218" y="622"/>
                  </a:lnTo>
                  <a:lnTo>
                    <a:pt x="2222" y="622"/>
                  </a:lnTo>
                  <a:lnTo>
                    <a:pt x="2224" y="621"/>
                  </a:lnTo>
                  <a:lnTo>
                    <a:pt x="2225" y="619"/>
                  </a:lnTo>
                  <a:lnTo>
                    <a:pt x="2227" y="619"/>
                  </a:lnTo>
                  <a:lnTo>
                    <a:pt x="2225" y="616"/>
                  </a:lnTo>
                  <a:lnTo>
                    <a:pt x="2225" y="615"/>
                  </a:lnTo>
                  <a:lnTo>
                    <a:pt x="2227" y="615"/>
                  </a:lnTo>
                  <a:lnTo>
                    <a:pt x="2230" y="610"/>
                  </a:lnTo>
                  <a:lnTo>
                    <a:pt x="2231" y="609"/>
                  </a:lnTo>
                  <a:lnTo>
                    <a:pt x="2231" y="607"/>
                  </a:lnTo>
                  <a:lnTo>
                    <a:pt x="2230" y="606"/>
                  </a:lnTo>
                  <a:lnTo>
                    <a:pt x="2228" y="606"/>
                  </a:lnTo>
                  <a:lnTo>
                    <a:pt x="2228" y="603"/>
                  </a:lnTo>
                  <a:lnTo>
                    <a:pt x="2230" y="602"/>
                  </a:lnTo>
                  <a:lnTo>
                    <a:pt x="2231" y="599"/>
                  </a:lnTo>
                  <a:lnTo>
                    <a:pt x="2231" y="596"/>
                  </a:lnTo>
                  <a:lnTo>
                    <a:pt x="2231" y="590"/>
                  </a:lnTo>
                  <a:lnTo>
                    <a:pt x="2233" y="584"/>
                  </a:lnTo>
                  <a:lnTo>
                    <a:pt x="2234" y="581"/>
                  </a:lnTo>
                  <a:lnTo>
                    <a:pt x="2237" y="578"/>
                  </a:lnTo>
                  <a:lnTo>
                    <a:pt x="2239" y="578"/>
                  </a:lnTo>
                  <a:lnTo>
                    <a:pt x="2242" y="581"/>
                  </a:lnTo>
                  <a:lnTo>
                    <a:pt x="2245" y="581"/>
                  </a:lnTo>
                  <a:lnTo>
                    <a:pt x="2245" y="581"/>
                  </a:lnTo>
                  <a:lnTo>
                    <a:pt x="2245" y="581"/>
                  </a:lnTo>
                  <a:lnTo>
                    <a:pt x="2245" y="581"/>
                  </a:lnTo>
                  <a:lnTo>
                    <a:pt x="2246" y="578"/>
                  </a:lnTo>
                  <a:lnTo>
                    <a:pt x="2248" y="581"/>
                  </a:lnTo>
                  <a:lnTo>
                    <a:pt x="2248" y="578"/>
                  </a:lnTo>
                  <a:lnTo>
                    <a:pt x="2243" y="578"/>
                  </a:lnTo>
                  <a:lnTo>
                    <a:pt x="2240" y="578"/>
                  </a:lnTo>
                  <a:lnTo>
                    <a:pt x="2237" y="575"/>
                  </a:lnTo>
                  <a:lnTo>
                    <a:pt x="2236" y="573"/>
                  </a:lnTo>
                  <a:lnTo>
                    <a:pt x="2234" y="573"/>
                  </a:lnTo>
                  <a:lnTo>
                    <a:pt x="2222" y="578"/>
                  </a:lnTo>
                  <a:lnTo>
                    <a:pt x="2222" y="578"/>
                  </a:lnTo>
                  <a:lnTo>
                    <a:pt x="2221" y="581"/>
                  </a:lnTo>
                  <a:lnTo>
                    <a:pt x="2222" y="581"/>
                  </a:lnTo>
                  <a:lnTo>
                    <a:pt x="2222" y="584"/>
                  </a:lnTo>
                  <a:lnTo>
                    <a:pt x="2221" y="584"/>
                  </a:lnTo>
                  <a:lnTo>
                    <a:pt x="2221" y="584"/>
                  </a:lnTo>
                  <a:lnTo>
                    <a:pt x="2219" y="587"/>
                  </a:lnTo>
                  <a:lnTo>
                    <a:pt x="2221" y="590"/>
                  </a:lnTo>
                  <a:lnTo>
                    <a:pt x="2219" y="594"/>
                  </a:lnTo>
                  <a:lnTo>
                    <a:pt x="2219" y="597"/>
                  </a:lnTo>
                  <a:lnTo>
                    <a:pt x="2221" y="599"/>
                  </a:lnTo>
                  <a:lnTo>
                    <a:pt x="2222" y="600"/>
                  </a:lnTo>
                  <a:lnTo>
                    <a:pt x="2221" y="602"/>
                  </a:lnTo>
                  <a:lnTo>
                    <a:pt x="2221" y="602"/>
                  </a:lnTo>
                  <a:lnTo>
                    <a:pt x="2219" y="603"/>
                  </a:lnTo>
                  <a:lnTo>
                    <a:pt x="2219" y="603"/>
                  </a:lnTo>
                  <a:lnTo>
                    <a:pt x="2218" y="603"/>
                  </a:lnTo>
                  <a:lnTo>
                    <a:pt x="2218" y="602"/>
                  </a:lnTo>
                  <a:lnTo>
                    <a:pt x="2216" y="600"/>
                  </a:lnTo>
                  <a:lnTo>
                    <a:pt x="2216" y="599"/>
                  </a:lnTo>
                  <a:lnTo>
                    <a:pt x="2214" y="600"/>
                  </a:lnTo>
                  <a:lnTo>
                    <a:pt x="2214" y="600"/>
                  </a:lnTo>
                  <a:lnTo>
                    <a:pt x="2213" y="600"/>
                  </a:lnTo>
                  <a:lnTo>
                    <a:pt x="2211" y="600"/>
                  </a:lnTo>
                  <a:lnTo>
                    <a:pt x="2211" y="600"/>
                  </a:lnTo>
                  <a:lnTo>
                    <a:pt x="2208" y="603"/>
                  </a:lnTo>
                  <a:lnTo>
                    <a:pt x="2195" y="618"/>
                  </a:lnTo>
                  <a:lnTo>
                    <a:pt x="2193" y="619"/>
                  </a:lnTo>
                  <a:lnTo>
                    <a:pt x="2190" y="624"/>
                  </a:lnTo>
                  <a:lnTo>
                    <a:pt x="2187" y="624"/>
                  </a:lnTo>
                  <a:lnTo>
                    <a:pt x="2186" y="624"/>
                  </a:lnTo>
                  <a:lnTo>
                    <a:pt x="2186" y="625"/>
                  </a:lnTo>
                  <a:lnTo>
                    <a:pt x="2184" y="625"/>
                  </a:lnTo>
                  <a:lnTo>
                    <a:pt x="2184" y="625"/>
                  </a:lnTo>
                  <a:lnTo>
                    <a:pt x="2184" y="624"/>
                  </a:lnTo>
                  <a:lnTo>
                    <a:pt x="2184" y="621"/>
                  </a:lnTo>
                  <a:lnTo>
                    <a:pt x="2186" y="616"/>
                  </a:lnTo>
                  <a:lnTo>
                    <a:pt x="2186" y="616"/>
                  </a:lnTo>
                  <a:lnTo>
                    <a:pt x="2184" y="616"/>
                  </a:lnTo>
                  <a:lnTo>
                    <a:pt x="2181" y="616"/>
                  </a:lnTo>
                  <a:lnTo>
                    <a:pt x="2180" y="618"/>
                  </a:lnTo>
                  <a:lnTo>
                    <a:pt x="2180" y="618"/>
                  </a:lnTo>
                  <a:lnTo>
                    <a:pt x="2180" y="616"/>
                  </a:lnTo>
                  <a:lnTo>
                    <a:pt x="2181" y="613"/>
                  </a:lnTo>
                  <a:lnTo>
                    <a:pt x="2181" y="610"/>
                  </a:lnTo>
                  <a:lnTo>
                    <a:pt x="2180" y="610"/>
                  </a:lnTo>
                  <a:lnTo>
                    <a:pt x="2181" y="609"/>
                  </a:lnTo>
                  <a:lnTo>
                    <a:pt x="2184" y="603"/>
                  </a:lnTo>
                  <a:lnTo>
                    <a:pt x="2184" y="602"/>
                  </a:lnTo>
                  <a:lnTo>
                    <a:pt x="2186" y="597"/>
                  </a:lnTo>
                  <a:lnTo>
                    <a:pt x="2186" y="596"/>
                  </a:lnTo>
                  <a:lnTo>
                    <a:pt x="2186" y="594"/>
                  </a:lnTo>
                  <a:lnTo>
                    <a:pt x="2184" y="594"/>
                  </a:lnTo>
                  <a:lnTo>
                    <a:pt x="2184" y="594"/>
                  </a:lnTo>
                  <a:lnTo>
                    <a:pt x="2178" y="599"/>
                  </a:lnTo>
                  <a:lnTo>
                    <a:pt x="2176" y="599"/>
                  </a:lnTo>
                  <a:lnTo>
                    <a:pt x="2175" y="597"/>
                  </a:lnTo>
                  <a:lnTo>
                    <a:pt x="2175" y="597"/>
                  </a:lnTo>
                  <a:lnTo>
                    <a:pt x="2173" y="594"/>
                  </a:lnTo>
                  <a:lnTo>
                    <a:pt x="2172" y="594"/>
                  </a:lnTo>
                  <a:lnTo>
                    <a:pt x="2170" y="594"/>
                  </a:lnTo>
                  <a:lnTo>
                    <a:pt x="2167" y="596"/>
                  </a:lnTo>
                  <a:lnTo>
                    <a:pt x="2164" y="597"/>
                  </a:lnTo>
                  <a:lnTo>
                    <a:pt x="2161" y="596"/>
                  </a:lnTo>
                  <a:lnTo>
                    <a:pt x="2158" y="599"/>
                  </a:lnTo>
                  <a:lnTo>
                    <a:pt x="2158" y="599"/>
                  </a:lnTo>
                  <a:lnTo>
                    <a:pt x="2155" y="597"/>
                  </a:lnTo>
                  <a:lnTo>
                    <a:pt x="2151" y="597"/>
                  </a:lnTo>
                  <a:lnTo>
                    <a:pt x="2149" y="599"/>
                  </a:lnTo>
                  <a:lnTo>
                    <a:pt x="2146" y="600"/>
                  </a:lnTo>
                  <a:lnTo>
                    <a:pt x="2143" y="603"/>
                  </a:lnTo>
                  <a:lnTo>
                    <a:pt x="2142" y="605"/>
                  </a:lnTo>
                  <a:lnTo>
                    <a:pt x="2140" y="605"/>
                  </a:lnTo>
                  <a:lnTo>
                    <a:pt x="2140" y="610"/>
                  </a:lnTo>
                  <a:lnTo>
                    <a:pt x="2139" y="612"/>
                  </a:lnTo>
                  <a:lnTo>
                    <a:pt x="2137" y="613"/>
                  </a:lnTo>
                  <a:lnTo>
                    <a:pt x="2132" y="616"/>
                  </a:lnTo>
                  <a:lnTo>
                    <a:pt x="2131" y="622"/>
                  </a:lnTo>
                  <a:lnTo>
                    <a:pt x="2129" y="625"/>
                  </a:lnTo>
                  <a:lnTo>
                    <a:pt x="2125" y="629"/>
                  </a:lnTo>
                  <a:lnTo>
                    <a:pt x="2120" y="633"/>
                  </a:lnTo>
                  <a:lnTo>
                    <a:pt x="2114" y="639"/>
                  </a:lnTo>
                  <a:lnTo>
                    <a:pt x="2113" y="645"/>
                  </a:lnTo>
                  <a:lnTo>
                    <a:pt x="2113" y="645"/>
                  </a:lnTo>
                  <a:lnTo>
                    <a:pt x="2111" y="647"/>
                  </a:lnTo>
                  <a:lnTo>
                    <a:pt x="2111" y="648"/>
                  </a:lnTo>
                  <a:lnTo>
                    <a:pt x="2111" y="650"/>
                  </a:lnTo>
                  <a:lnTo>
                    <a:pt x="2111" y="651"/>
                  </a:lnTo>
                  <a:lnTo>
                    <a:pt x="2110" y="653"/>
                  </a:lnTo>
                  <a:lnTo>
                    <a:pt x="2111" y="654"/>
                  </a:lnTo>
                  <a:lnTo>
                    <a:pt x="2111" y="654"/>
                  </a:lnTo>
                  <a:lnTo>
                    <a:pt x="2113" y="654"/>
                  </a:lnTo>
                  <a:lnTo>
                    <a:pt x="2116" y="653"/>
                  </a:lnTo>
                  <a:lnTo>
                    <a:pt x="2120" y="656"/>
                  </a:lnTo>
                  <a:lnTo>
                    <a:pt x="2122" y="657"/>
                  </a:lnTo>
                  <a:lnTo>
                    <a:pt x="2122" y="659"/>
                  </a:lnTo>
                  <a:lnTo>
                    <a:pt x="2122" y="662"/>
                  </a:lnTo>
                  <a:lnTo>
                    <a:pt x="2120" y="662"/>
                  </a:lnTo>
                  <a:lnTo>
                    <a:pt x="2117" y="662"/>
                  </a:lnTo>
                  <a:lnTo>
                    <a:pt x="2116" y="663"/>
                  </a:lnTo>
                  <a:lnTo>
                    <a:pt x="2114" y="660"/>
                  </a:lnTo>
                  <a:lnTo>
                    <a:pt x="2113" y="662"/>
                  </a:lnTo>
                  <a:lnTo>
                    <a:pt x="2111" y="663"/>
                  </a:lnTo>
                  <a:lnTo>
                    <a:pt x="2108" y="665"/>
                  </a:lnTo>
                  <a:lnTo>
                    <a:pt x="2107" y="663"/>
                  </a:lnTo>
                  <a:lnTo>
                    <a:pt x="2104" y="660"/>
                  </a:lnTo>
                  <a:lnTo>
                    <a:pt x="2101" y="660"/>
                  </a:lnTo>
                  <a:lnTo>
                    <a:pt x="2099" y="663"/>
                  </a:lnTo>
                  <a:lnTo>
                    <a:pt x="2097" y="663"/>
                  </a:lnTo>
                  <a:lnTo>
                    <a:pt x="2096" y="663"/>
                  </a:lnTo>
                  <a:lnTo>
                    <a:pt x="2094" y="668"/>
                  </a:lnTo>
                  <a:lnTo>
                    <a:pt x="2093" y="668"/>
                  </a:lnTo>
                  <a:lnTo>
                    <a:pt x="2090" y="667"/>
                  </a:lnTo>
                  <a:lnTo>
                    <a:pt x="2088" y="665"/>
                  </a:lnTo>
                  <a:lnTo>
                    <a:pt x="2087" y="665"/>
                  </a:lnTo>
                  <a:lnTo>
                    <a:pt x="2085" y="667"/>
                  </a:lnTo>
                  <a:lnTo>
                    <a:pt x="2084" y="668"/>
                  </a:lnTo>
                  <a:lnTo>
                    <a:pt x="2079" y="670"/>
                  </a:lnTo>
                  <a:lnTo>
                    <a:pt x="2075" y="670"/>
                  </a:lnTo>
                  <a:lnTo>
                    <a:pt x="2073" y="663"/>
                  </a:lnTo>
                  <a:lnTo>
                    <a:pt x="2078" y="662"/>
                  </a:lnTo>
                  <a:lnTo>
                    <a:pt x="2081" y="662"/>
                  </a:lnTo>
                  <a:lnTo>
                    <a:pt x="2084" y="662"/>
                  </a:lnTo>
                  <a:lnTo>
                    <a:pt x="2087" y="660"/>
                  </a:lnTo>
                  <a:lnTo>
                    <a:pt x="2085" y="659"/>
                  </a:lnTo>
                  <a:lnTo>
                    <a:pt x="2085" y="659"/>
                  </a:lnTo>
                  <a:lnTo>
                    <a:pt x="2082" y="659"/>
                  </a:lnTo>
                  <a:lnTo>
                    <a:pt x="2081" y="659"/>
                  </a:lnTo>
                  <a:lnTo>
                    <a:pt x="2076" y="653"/>
                  </a:lnTo>
                  <a:lnTo>
                    <a:pt x="2075" y="653"/>
                  </a:lnTo>
                  <a:lnTo>
                    <a:pt x="2073" y="653"/>
                  </a:lnTo>
                  <a:lnTo>
                    <a:pt x="2072" y="651"/>
                  </a:lnTo>
                  <a:lnTo>
                    <a:pt x="2070" y="653"/>
                  </a:lnTo>
                  <a:lnTo>
                    <a:pt x="2070" y="653"/>
                  </a:lnTo>
                  <a:lnTo>
                    <a:pt x="2069" y="654"/>
                  </a:lnTo>
                  <a:lnTo>
                    <a:pt x="2069" y="654"/>
                  </a:lnTo>
                  <a:lnTo>
                    <a:pt x="2067" y="654"/>
                  </a:lnTo>
                  <a:lnTo>
                    <a:pt x="2066" y="654"/>
                  </a:lnTo>
                  <a:lnTo>
                    <a:pt x="2064" y="654"/>
                  </a:lnTo>
                  <a:lnTo>
                    <a:pt x="2066" y="653"/>
                  </a:lnTo>
                  <a:lnTo>
                    <a:pt x="2067" y="653"/>
                  </a:lnTo>
                  <a:lnTo>
                    <a:pt x="2064" y="651"/>
                  </a:lnTo>
                  <a:lnTo>
                    <a:pt x="2063" y="651"/>
                  </a:lnTo>
                  <a:lnTo>
                    <a:pt x="2061" y="650"/>
                  </a:lnTo>
                  <a:lnTo>
                    <a:pt x="2055" y="648"/>
                  </a:lnTo>
                  <a:lnTo>
                    <a:pt x="2052" y="648"/>
                  </a:lnTo>
                  <a:lnTo>
                    <a:pt x="2050" y="648"/>
                  </a:lnTo>
                  <a:lnTo>
                    <a:pt x="2047" y="651"/>
                  </a:lnTo>
                  <a:lnTo>
                    <a:pt x="2047" y="653"/>
                  </a:lnTo>
                  <a:lnTo>
                    <a:pt x="2049" y="653"/>
                  </a:lnTo>
                  <a:lnTo>
                    <a:pt x="2049" y="654"/>
                  </a:lnTo>
                  <a:lnTo>
                    <a:pt x="2049" y="654"/>
                  </a:lnTo>
                  <a:lnTo>
                    <a:pt x="2046" y="654"/>
                  </a:lnTo>
                  <a:lnTo>
                    <a:pt x="2044" y="653"/>
                  </a:lnTo>
                  <a:lnTo>
                    <a:pt x="2043" y="656"/>
                  </a:lnTo>
                  <a:lnTo>
                    <a:pt x="2043" y="657"/>
                  </a:lnTo>
                  <a:lnTo>
                    <a:pt x="2046" y="656"/>
                  </a:lnTo>
                  <a:lnTo>
                    <a:pt x="2046" y="657"/>
                  </a:lnTo>
                  <a:lnTo>
                    <a:pt x="2046" y="659"/>
                  </a:lnTo>
                  <a:lnTo>
                    <a:pt x="2043" y="660"/>
                  </a:lnTo>
                  <a:lnTo>
                    <a:pt x="2040" y="660"/>
                  </a:lnTo>
                  <a:lnTo>
                    <a:pt x="2037" y="656"/>
                  </a:lnTo>
                  <a:lnTo>
                    <a:pt x="2032" y="657"/>
                  </a:lnTo>
                  <a:lnTo>
                    <a:pt x="2031" y="659"/>
                  </a:lnTo>
                  <a:lnTo>
                    <a:pt x="2028" y="660"/>
                  </a:lnTo>
                  <a:lnTo>
                    <a:pt x="2023" y="657"/>
                  </a:lnTo>
                  <a:lnTo>
                    <a:pt x="2020" y="657"/>
                  </a:lnTo>
                  <a:lnTo>
                    <a:pt x="2017" y="656"/>
                  </a:lnTo>
                  <a:lnTo>
                    <a:pt x="2015" y="656"/>
                  </a:lnTo>
                  <a:lnTo>
                    <a:pt x="2012" y="660"/>
                  </a:lnTo>
                  <a:lnTo>
                    <a:pt x="2011" y="662"/>
                  </a:lnTo>
                  <a:lnTo>
                    <a:pt x="2009" y="662"/>
                  </a:lnTo>
                  <a:lnTo>
                    <a:pt x="2008" y="659"/>
                  </a:lnTo>
                  <a:lnTo>
                    <a:pt x="2006" y="657"/>
                  </a:lnTo>
                  <a:lnTo>
                    <a:pt x="2005" y="656"/>
                  </a:lnTo>
                  <a:lnTo>
                    <a:pt x="1991" y="657"/>
                  </a:lnTo>
                  <a:lnTo>
                    <a:pt x="1987" y="656"/>
                  </a:lnTo>
                  <a:lnTo>
                    <a:pt x="1984" y="656"/>
                  </a:lnTo>
                  <a:lnTo>
                    <a:pt x="1979" y="657"/>
                  </a:lnTo>
                  <a:lnTo>
                    <a:pt x="1976" y="657"/>
                  </a:lnTo>
                  <a:lnTo>
                    <a:pt x="1968" y="660"/>
                  </a:lnTo>
                  <a:lnTo>
                    <a:pt x="1965" y="662"/>
                  </a:lnTo>
                  <a:lnTo>
                    <a:pt x="1961" y="667"/>
                  </a:lnTo>
                  <a:lnTo>
                    <a:pt x="1958" y="673"/>
                  </a:lnTo>
                  <a:lnTo>
                    <a:pt x="1956" y="674"/>
                  </a:lnTo>
                  <a:lnTo>
                    <a:pt x="1953" y="677"/>
                  </a:lnTo>
                  <a:lnTo>
                    <a:pt x="1949" y="680"/>
                  </a:lnTo>
                  <a:lnTo>
                    <a:pt x="1946" y="683"/>
                  </a:lnTo>
                  <a:lnTo>
                    <a:pt x="1944" y="685"/>
                  </a:lnTo>
                  <a:lnTo>
                    <a:pt x="1943" y="692"/>
                  </a:lnTo>
                  <a:lnTo>
                    <a:pt x="1941" y="694"/>
                  </a:lnTo>
                  <a:lnTo>
                    <a:pt x="1936" y="697"/>
                  </a:lnTo>
                  <a:lnTo>
                    <a:pt x="1935" y="700"/>
                  </a:lnTo>
                  <a:lnTo>
                    <a:pt x="1933" y="701"/>
                  </a:lnTo>
                  <a:lnTo>
                    <a:pt x="1932" y="701"/>
                  </a:lnTo>
                  <a:lnTo>
                    <a:pt x="1930" y="705"/>
                  </a:lnTo>
                  <a:lnTo>
                    <a:pt x="1929" y="705"/>
                  </a:lnTo>
                  <a:lnTo>
                    <a:pt x="1926" y="706"/>
                  </a:lnTo>
                  <a:lnTo>
                    <a:pt x="1923" y="711"/>
                  </a:lnTo>
                  <a:lnTo>
                    <a:pt x="1920" y="714"/>
                  </a:lnTo>
                  <a:lnTo>
                    <a:pt x="1914" y="721"/>
                  </a:lnTo>
                  <a:lnTo>
                    <a:pt x="1914" y="721"/>
                  </a:lnTo>
                  <a:lnTo>
                    <a:pt x="1914" y="724"/>
                  </a:lnTo>
                  <a:lnTo>
                    <a:pt x="1912" y="726"/>
                  </a:lnTo>
                  <a:lnTo>
                    <a:pt x="1908" y="732"/>
                  </a:lnTo>
                  <a:lnTo>
                    <a:pt x="1906" y="732"/>
                  </a:lnTo>
                  <a:lnTo>
                    <a:pt x="1905" y="735"/>
                  </a:lnTo>
                  <a:lnTo>
                    <a:pt x="1901" y="736"/>
                  </a:lnTo>
                  <a:lnTo>
                    <a:pt x="1900" y="740"/>
                  </a:lnTo>
                  <a:lnTo>
                    <a:pt x="1897" y="741"/>
                  </a:lnTo>
                  <a:lnTo>
                    <a:pt x="1892" y="744"/>
                  </a:lnTo>
                  <a:lnTo>
                    <a:pt x="1891" y="746"/>
                  </a:lnTo>
                  <a:lnTo>
                    <a:pt x="1889" y="749"/>
                  </a:lnTo>
                  <a:lnTo>
                    <a:pt x="1883" y="753"/>
                  </a:lnTo>
                  <a:lnTo>
                    <a:pt x="1882" y="755"/>
                  </a:lnTo>
                  <a:lnTo>
                    <a:pt x="1877" y="758"/>
                  </a:lnTo>
                  <a:lnTo>
                    <a:pt x="1877" y="758"/>
                  </a:lnTo>
                  <a:lnTo>
                    <a:pt x="1877" y="759"/>
                  </a:lnTo>
                  <a:lnTo>
                    <a:pt x="1877" y="762"/>
                  </a:lnTo>
                  <a:lnTo>
                    <a:pt x="1879" y="762"/>
                  </a:lnTo>
                  <a:lnTo>
                    <a:pt x="1880" y="762"/>
                  </a:lnTo>
                  <a:lnTo>
                    <a:pt x="1885" y="765"/>
                  </a:lnTo>
                  <a:lnTo>
                    <a:pt x="1889" y="765"/>
                  </a:lnTo>
                  <a:lnTo>
                    <a:pt x="1894" y="765"/>
                  </a:lnTo>
                  <a:lnTo>
                    <a:pt x="1895" y="764"/>
                  </a:lnTo>
                  <a:lnTo>
                    <a:pt x="1897" y="764"/>
                  </a:lnTo>
                  <a:lnTo>
                    <a:pt x="1897" y="765"/>
                  </a:lnTo>
                  <a:lnTo>
                    <a:pt x="1897" y="768"/>
                  </a:lnTo>
                  <a:lnTo>
                    <a:pt x="1897" y="770"/>
                  </a:lnTo>
                  <a:lnTo>
                    <a:pt x="1895" y="776"/>
                  </a:lnTo>
                  <a:lnTo>
                    <a:pt x="1895" y="779"/>
                  </a:lnTo>
                  <a:lnTo>
                    <a:pt x="1895" y="782"/>
                  </a:lnTo>
                  <a:lnTo>
                    <a:pt x="1897" y="782"/>
                  </a:lnTo>
                  <a:lnTo>
                    <a:pt x="1898" y="781"/>
                  </a:lnTo>
                  <a:lnTo>
                    <a:pt x="1900" y="781"/>
                  </a:lnTo>
                  <a:lnTo>
                    <a:pt x="1901" y="781"/>
                  </a:lnTo>
                  <a:lnTo>
                    <a:pt x="1903" y="778"/>
                  </a:lnTo>
                  <a:lnTo>
                    <a:pt x="1901" y="776"/>
                  </a:lnTo>
                  <a:lnTo>
                    <a:pt x="1900" y="774"/>
                  </a:lnTo>
                  <a:lnTo>
                    <a:pt x="1901" y="774"/>
                  </a:lnTo>
                  <a:lnTo>
                    <a:pt x="1905" y="771"/>
                  </a:lnTo>
                  <a:lnTo>
                    <a:pt x="1906" y="771"/>
                  </a:lnTo>
                  <a:lnTo>
                    <a:pt x="1908" y="771"/>
                  </a:lnTo>
                  <a:lnTo>
                    <a:pt x="1906" y="774"/>
                  </a:lnTo>
                  <a:lnTo>
                    <a:pt x="1905" y="774"/>
                  </a:lnTo>
                  <a:lnTo>
                    <a:pt x="1905" y="774"/>
                  </a:lnTo>
                  <a:lnTo>
                    <a:pt x="1903" y="776"/>
                  </a:lnTo>
                  <a:lnTo>
                    <a:pt x="1905" y="778"/>
                  </a:lnTo>
                  <a:lnTo>
                    <a:pt x="1908" y="778"/>
                  </a:lnTo>
                  <a:lnTo>
                    <a:pt x="1909" y="779"/>
                  </a:lnTo>
                  <a:lnTo>
                    <a:pt x="1909" y="779"/>
                  </a:lnTo>
                  <a:lnTo>
                    <a:pt x="1908" y="781"/>
                  </a:lnTo>
                  <a:lnTo>
                    <a:pt x="1906" y="784"/>
                  </a:lnTo>
                  <a:lnTo>
                    <a:pt x="1903" y="785"/>
                  </a:lnTo>
                  <a:lnTo>
                    <a:pt x="1901" y="787"/>
                  </a:lnTo>
                  <a:lnTo>
                    <a:pt x="1903" y="787"/>
                  </a:lnTo>
                  <a:lnTo>
                    <a:pt x="1903" y="787"/>
                  </a:lnTo>
                  <a:lnTo>
                    <a:pt x="1908" y="787"/>
                  </a:lnTo>
                  <a:lnTo>
                    <a:pt x="1911" y="785"/>
                  </a:lnTo>
                  <a:lnTo>
                    <a:pt x="1915" y="784"/>
                  </a:lnTo>
                  <a:lnTo>
                    <a:pt x="1917" y="779"/>
                  </a:lnTo>
                  <a:lnTo>
                    <a:pt x="1918" y="779"/>
                  </a:lnTo>
                  <a:lnTo>
                    <a:pt x="1918" y="779"/>
                  </a:lnTo>
                  <a:lnTo>
                    <a:pt x="1918" y="779"/>
                  </a:lnTo>
                  <a:lnTo>
                    <a:pt x="1918" y="782"/>
                  </a:lnTo>
                  <a:lnTo>
                    <a:pt x="1917" y="784"/>
                  </a:lnTo>
                  <a:lnTo>
                    <a:pt x="1915" y="787"/>
                  </a:lnTo>
                  <a:lnTo>
                    <a:pt x="1915" y="788"/>
                  </a:lnTo>
                  <a:lnTo>
                    <a:pt x="1915" y="788"/>
                  </a:lnTo>
                  <a:lnTo>
                    <a:pt x="1917" y="787"/>
                  </a:lnTo>
                  <a:lnTo>
                    <a:pt x="1918" y="787"/>
                  </a:lnTo>
                  <a:lnTo>
                    <a:pt x="1920" y="784"/>
                  </a:lnTo>
                  <a:lnTo>
                    <a:pt x="1920" y="781"/>
                  </a:lnTo>
                  <a:lnTo>
                    <a:pt x="1920" y="776"/>
                  </a:lnTo>
                  <a:lnTo>
                    <a:pt x="1920" y="774"/>
                  </a:lnTo>
                  <a:lnTo>
                    <a:pt x="1920" y="773"/>
                  </a:lnTo>
                  <a:lnTo>
                    <a:pt x="1920" y="771"/>
                  </a:lnTo>
                  <a:lnTo>
                    <a:pt x="1920" y="771"/>
                  </a:lnTo>
                  <a:lnTo>
                    <a:pt x="1926" y="773"/>
                  </a:lnTo>
                  <a:lnTo>
                    <a:pt x="1927" y="773"/>
                  </a:lnTo>
                  <a:lnTo>
                    <a:pt x="1932" y="771"/>
                  </a:lnTo>
                  <a:lnTo>
                    <a:pt x="1933" y="771"/>
                  </a:lnTo>
                  <a:lnTo>
                    <a:pt x="1935" y="773"/>
                  </a:lnTo>
                  <a:lnTo>
                    <a:pt x="1938" y="776"/>
                  </a:lnTo>
                  <a:lnTo>
                    <a:pt x="1939" y="778"/>
                  </a:lnTo>
                  <a:lnTo>
                    <a:pt x="1941" y="782"/>
                  </a:lnTo>
                  <a:lnTo>
                    <a:pt x="1944" y="787"/>
                  </a:lnTo>
                  <a:lnTo>
                    <a:pt x="1949" y="788"/>
                  </a:lnTo>
                  <a:lnTo>
                    <a:pt x="1949" y="788"/>
                  </a:lnTo>
                  <a:lnTo>
                    <a:pt x="1952" y="791"/>
                  </a:lnTo>
                  <a:lnTo>
                    <a:pt x="1953" y="793"/>
                  </a:lnTo>
                  <a:lnTo>
                    <a:pt x="1953" y="794"/>
                  </a:lnTo>
                  <a:lnTo>
                    <a:pt x="1952" y="796"/>
                  </a:lnTo>
                  <a:lnTo>
                    <a:pt x="1950" y="797"/>
                  </a:lnTo>
                  <a:lnTo>
                    <a:pt x="1947" y="796"/>
                  </a:lnTo>
                  <a:lnTo>
                    <a:pt x="1947" y="796"/>
                  </a:lnTo>
                  <a:lnTo>
                    <a:pt x="1947" y="797"/>
                  </a:lnTo>
                  <a:lnTo>
                    <a:pt x="1950" y="800"/>
                  </a:lnTo>
                  <a:lnTo>
                    <a:pt x="1952" y="802"/>
                  </a:lnTo>
                  <a:lnTo>
                    <a:pt x="1952" y="805"/>
                  </a:lnTo>
                  <a:lnTo>
                    <a:pt x="1952" y="808"/>
                  </a:lnTo>
                  <a:lnTo>
                    <a:pt x="1950" y="809"/>
                  </a:lnTo>
                  <a:lnTo>
                    <a:pt x="1950" y="811"/>
                  </a:lnTo>
                  <a:lnTo>
                    <a:pt x="1952" y="812"/>
                  </a:lnTo>
                  <a:lnTo>
                    <a:pt x="1953" y="814"/>
                  </a:lnTo>
                  <a:lnTo>
                    <a:pt x="1955" y="816"/>
                  </a:lnTo>
                  <a:lnTo>
                    <a:pt x="1953" y="817"/>
                  </a:lnTo>
                  <a:lnTo>
                    <a:pt x="1953" y="820"/>
                  </a:lnTo>
                  <a:lnTo>
                    <a:pt x="1952" y="822"/>
                  </a:lnTo>
                  <a:lnTo>
                    <a:pt x="1950" y="823"/>
                  </a:lnTo>
                  <a:lnTo>
                    <a:pt x="1947" y="826"/>
                  </a:lnTo>
                  <a:lnTo>
                    <a:pt x="1947" y="831"/>
                  </a:lnTo>
                  <a:lnTo>
                    <a:pt x="1944" y="834"/>
                  </a:lnTo>
                  <a:lnTo>
                    <a:pt x="1944" y="837"/>
                  </a:lnTo>
                  <a:lnTo>
                    <a:pt x="1944" y="838"/>
                  </a:lnTo>
                  <a:lnTo>
                    <a:pt x="1943" y="841"/>
                  </a:lnTo>
                  <a:lnTo>
                    <a:pt x="1943" y="847"/>
                  </a:lnTo>
                  <a:lnTo>
                    <a:pt x="1943" y="855"/>
                  </a:lnTo>
                  <a:lnTo>
                    <a:pt x="1943" y="855"/>
                  </a:lnTo>
                  <a:lnTo>
                    <a:pt x="1944" y="857"/>
                  </a:lnTo>
                  <a:lnTo>
                    <a:pt x="1944" y="857"/>
                  </a:lnTo>
                  <a:lnTo>
                    <a:pt x="1943" y="857"/>
                  </a:lnTo>
                  <a:lnTo>
                    <a:pt x="1941" y="860"/>
                  </a:lnTo>
                  <a:lnTo>
                    <a:pt x="1941" y="861"/>
                  </a:lnTo>
                  <a:lnTo>
                    <a:pt x="1943" y="863"/>
                  </a:lnTo>
                  <a:lnTo>
                    <a:pt x="1943" y="866"/>
                  </a:lnTo>
                  <a:lnTo>
                    <a:pt x="1941" y="870"/>
                  </a:lnTo>
                  <a:lnTo>
                    <a:pt x="1941" y="870"/>
                  </a:lnTo>
                  <a:lnTo>
                    <a:pt x="1941" y="872"/>
                  </a:lnTo>
                  <a:lnTo>
                    <a:pt x="1941" y="873"/>
                  </a:lnTo>
                  <a:lnTo>
                    <a:pt x="1939" y="875"/>
                  </a:lnTo>
                  <a:lnTo>
                    <a:pt x="1939" y="875"/>
                  </a:lnTo>
                  <a:lnTo>
                    <a:pt x="1939" y="876"/>
                  </a:lnTo>
                  <a:lnTo>
                    <a:pt x="1941" y="876"/>
                  </a:lnTo>
                  <a:lnTo>
                    <a:pt x="1939" y="881"/>
                  </a:lnTo>
                  <a:lnTo>
                    <a:pt x="1938" y="885"/>
                  </a:lnTo>
                  <a:lnTo>
                    <a:pt x="1938" y="887"/>
                  </a:lnTo>
                  <a:lnTo>
                    <a:pt x="1936" y="889"/>
                  </a:lnTo>
                  <a:lnTo>
                    <a:pt x="1933" y="892"/>
                  </a:lnTo>
                  <a:lnTo>
                    <a:pt x="1932" y="893"/>
                  </a:lnTo>
                  <a:lnTo>
                    <a:pt x="1930" y="895"/>
                  </a:lnTo>
                  <a:lnTo>
                    <a:pt x="1929" y="898"/>
                  </a:lnTo>
                  <a:lnTo>
                    <a:pt x="1926" y="902"/>
                  </a:lnTo>
                  <a:lnTo>
                    <a:pt x="1924" y="907"/>
                  </a:lnTo>
                  <a:lnTo>
                    <a:pt x="1918" y="911"/>
                  </a:lnTo>
                  <a:lnTo>
                    <a:pt x="1918" y="913"/>
                  </a:lnTo>
                  <a:lnTo>
                    <a:pt x="1918" y="914"/>
                  </a:lnTo>
                  <a:lnTo>
                    <a:pt x="1917" y="917"/>
                  </a:lnTo>
                  <a:lnTo>
                    <a:pt x="1915" y="922"/>
                  </a:lnTo>
                  <a:lnTo>
                    <a:pt x="1914" y="922"/>
                  </a:lnTo>
                  <a:lnTo>
                    <a:pt x="1912" y="927"/>
                  </a:lnTo>
                  <a:lnTo>
                    <a:pt x="1909" y="933"/>
                  </a:lnTo>
                  <a:lnTo>
                    <a:pt x="1908" y="934"/>
                  </a:lnTo>
                  <a:lnTo>
                    <a:pt x="1905" y="937"/>
                  </a:lnTo>
                  <a:lnTo>
                    <a:pt x="1901" y="942"/>
                  </a:lnTo>
                  <a:lnTo>
                    <a:pt x="1897" y="945"/>
                  </a:lnTo>
                  <a:lnTo>
                    <a:pt x="1895" y="946"/>
                  </a:lnTo>
                  <a:lnTo>
                    <a:pt x="1894" y="949"/>
                  </a:lnTo>
                  <a:lnTo>
                    <a:pt x="1892" y="951"/>
                  </a:lnTo>
                  <a:lnTo>
                    <a:pt x="1889" y="954"/>
                  </a:lnTo>
                  <a:lnTo>
                    <a:pt x="1889" y="955"/>
                  </a:lnTo>
                  <a:lnTo>
                    <a:pt x="1889" y="957"/>
                  </a:lnTo>
                  <a:lnTo>
                    <a:pt x="1886" y="958"/>
                  </a:lnTo>
                  <a:lnTo>
                    <a:pt x="1885" y="958"/>
                  </a:lnTo>
                  <a:lnTo>
                    <a:pt x="1882" y="966"/>
                  </a:lnTo>
                  <a:lnTo>
                    <a:pt x="1880" y="968"/>
                  </a:lnTo>
                  <a:lnTo>
                    <a:pt x="1880" y="969"/>
                  </a:lnTo>
                  <a:lnTo>
                    <a:pt x="1877" y="971"/>
                  </a:lnTo>
                  <a:lnTo>
                    <a:pt x="1876" y="974"/>
                  </a:lnTo>
                  <a:lnTo>
                    <a:pt x="1874" y="975"/>
                  </a:lnTo>
                  <a:lnTo>
                    <a:pt x="1871" y="978"/>
                  </a:lnTo>
                  <a:lnTo>
                    <a:pt x="1865" y="981"/>
                  </a:lnTo>
                  <a:lnTo>
                    <a:pt x="1862" y="983"/>
                  </a:lnTo>
                  <a:lnTo>
                    <a:pt x="1859" y="986"/>
                  </a:lnTo>
                  <a:lnTo>
                    <a:pt x="1857" y="986"/>
                  </a:lnTo>
                  <a:lnTo>
                    <a:pt x="1854" y="986"/>
                  </a:lnTo>
                  <a:lnTo>
                    <a:pt x="1851" y="987"/>
                  </a:lnTo>
                  <a:lnTo>
                    <a:pt x="1851" y="987"/>
                  </a:lnTo>
                  <a:lnTo>
                    <a:pt x="1850" y="986"/>
                  </a:lnTo>
                  <a:lnTo>
                    <a:pt x="1850" y="986"/>
                  </a:lnTo>
                  <a:lnTo>
                    <a:pt x="1848" y="986"/>
                  </a:lnTo>
                  <a:lnTo>
                    <a:pt x="1847" y="984"/>
                  </a:lnTo>
                  <a:lnTo>
                    <a:pt x="1845" y="984"/>
                  </a:lnTo>
                  <a:lnTo>
                    <a:pt x="1844" y="984"/>
                  </a:lnTo>
                  <a:lnTo>
                    <a:pt x="1842" y="984"/>
                  </a:lnTo>
                  <a:lnTo>
                    <a:pt x="1842" y="978"/>
                  </a:lnTo>
                  <a:lnTo>
                    <a:pt x="1842" y="977"/>
                  </a:lnTo>
                  <a:lnTo>
                    <a:pt x="1841" y="978"/>
                  </a:lnTo>
                  <a:lnTo>
                    <a:pt x="1838" y="981"/>
                  </a:lnTo>
                  <a:lnTo>
                    <a:pt x="1838" y="981"/>
                  </a:lnTo>
                  <a:lnTo>
                    <a:pt x="1836" y="981"/>
                  </a:lnTo>
                  <a:lnTo>
                    <a:pt x="1836" y="980"/>
                  </a:lnTo>
                  <a:lnTo>
                    <a:pt x="1838" y="978"/>
                  </a:lnTo>
                  <a:lnTo>
                    <a:pt x="1838" y="978"/>
                  </a:lnTo>
                  <a:lnTo>
                    <a:pt x="1838" y="978"/>
                  </a:lnTo>
                  <a:lnTo>
                    <a:pt x="1835" y="978"/>
                  </a:lnTo>
                  <a:lnTo>
                    <a:pt x="1835" y="980"/>
                  </a:lnTo>
                  <a:lnTo>
                    <a:pt x="1832" y="983"/>
                  </a:lnTo>
                  <a:lnTo>
                    <a:pt x="1830" y="986"/>
                  </a:lnTo>
                  <a:lnTo>
                    <a:pt x="1828" y="986"/>
                  </a:lnTo>
                  <a:lnTo>
                    <a:pt x="1828" y="987"/>
                  </a:lnTo>
                  <a:lnTo>
                    <a:pt x="1827" y="989"/>
                  </a:lnTo>
                  <a:lnTo>
                    <a:pt x="1825" y="989"/>
                  </a:lnTo>
                  <a:lnTo>
                    <a:pt x="1825" y="989"/>
                  </a:lnTo>
                  <a:lnTo>
                    <a:pt x="1822" y="987"/>
                  </a:lnTo>
                  <a:lnTo>
                    <a:pt x="1822" y="989"/>
                  </a:lnTo>
                  <a:lnTo>
                    <a:pt x="1824" y="990"/>
                  </a:lnTo>
                  <a:lnTo>
                    <a:pt x="1822" y="993"/>
                  </a:lnTo>
                  <a:lnTo>
                    <a:pt x="1822" y="993"/>
                  </a:lnTo>
                  <a:lnTo>
                    <a:pt x="1821" y="995"/>
                  </a:lnTo>
                  <a:lnTo>
                    <a:pt x="1821" y="995"/>
                  </a:lnTo>
                  <a:lnTo>
                    <a:pt x="1819" y="995"/>
                  </a:lnTo>
                  <a:lnTo>
                    <a:pt x="1818" y="995"/>
                  </a:lnTo>
                  <a:lnTo>
                    <a:pt x="1816" y="996"/>
                  </a:lnTo>
                  <a:lnTo>
                    <a:pt x="1815" y="998"/>
                  </a:lnTo>
                  <a:lnTo>
                    <a:pt x="1815" y="998"/>
                  </a:lnTo>
                  <a:lnTo>
                    <a:pt x="1813" y="1000"/>
                  </a:lnTo>
                  <a:lnTo>
                    <a:pt x="1812" y="1001"/>
                  </a:lnTo>
                  <a:lnTo>
                    <a:pt x="1812" y="1003"/>
                  </a:lnTo>
                  <a:lnTo>
                    <a:pt x="1810" y="1004"/>
                  </a:lnTo>
                  <a:lnTo>
                    <a:pt x="1809" y="1006"/>
                  </a:lnTo>
                  <a:lnTo>
                    <a:pt x="1809" y="1007"/>
                  </a:lnTo>
                  <a:lnTo>
                    <a:pt x="1810" y="1009"/>
                  </a:lnTo>
                  <a:lnTo>
                    <a:pt x="1810" y="1010"/>
                  </a:lnTo>
                  <a:lnTo>
                    <a:pt x="1810" y="1013"/>
                  </a:lnTo>
                  <a:lnTo>
                    <a:pt x="1810" y="1016"/>
                  </a:lnTo>
                  <a:lnTo>
                    <a:pt x="1810" y="1018"/>
                  </a:lnTo>
                  <a:lnTo>
                    <a:pt x="1806" y="1021"/>
                  </a:lnTo>
                  <a:lnTo>
                    <a:pt x="1804" y="1021"/>
                  </a:lnTo>
                  <a:lnTo>
                    <a:pt x="1803" y="1024"/>
                  </a:lnTo>
                  <a:lnTo>
                    <a:pt x="1800" y="1025"/>
                  </a:lnTo>
                  <a:lnTo>
                    <a:pt x="1800" y="1025"/>
                  </a:lnTo>
                  <a:lnTo>
                    <a:pt x="1797" y="1027"/>
                  </a:lnTo>
                  <a:lnTo>
                    <a:pt x="1797" y="1028"/>
                  </a:lnTo>
                  <a:lnTo>
                    <a:pt x="1795" y="1030"/>
                  </a:lnTo>
                  <a:lnTo>
                    <a:pt x="1794" y="1030"/>
                  </a:lnTo>
                  <a:lnTo>
                    <a:pt x="1792" y="1031"/>
                  </a:lnTo>
                  <a:lnTo>
                    <a:pt x="1791" y="1031"/>
                  </a:lnTo>
                  <a:lnTo>
                    <a:pt x="1789" y="1031"/>
                  </a:lnTo>
                  <a:lnTo>
                    <a:pt x="1788" y="1033"/>
                  </a:lnTo>
                  <a:lnTo>
                    <a:pt x="1782" y="1036"/>
                  </a:lnTo>
                  <a:lnTo>
                    <a:pt x="1782" y="1036"/>
                  </a:lnTo>
                  <a:lnTo>
                    <a:pt x="1782" y="1039"/>
                  </a:lnTo>
                  <a:lnTo>
                    <a:pt x="1782" y="1041"/>
                  </a:lnTo>
                  <a:lnTo>
                    <a:pt x="1782" y="1042"/>
                  </a:lnTo>
                  <a:lnTo>
                    <a:pt x="1780" y="1041"/>
                  </a:lnTo>
                  <a:lnTo>
                    <a:pt x="1780" y="1042"/>
                  </a:lnTo>
                  <a:lnTo>
                    <a:pt x="1780" y="1044"/>
                  </a:lnTo>
                  <a:lnTo>
                    <a:pt x="1780" y="1045"/>
                  </a:lnTo>
                  <a:lnTo>
                    <a:pt x="1782" y="1045"/>
                  </a:lnTo>
                  <a:lnTo>
                    <a:pt x="1782" y="1045"/>
                  </a:lnTo>
                  <a:lnTo>
                    <a:pt x="1783" y="1045"/>
                  </a:lnTo>
                  <a:lnTo>
                    <a:pt x="1786" y="1047"/>
                  </a:lnTo>
                  <a:lnTo>
                    <a:pt x="1789" y="1050"/>
                  </a:lnTo>
                  <a:lnTo>
                    <a:pt x="1791" y="1051"/>
                  </a:lnTo>
                  <a:lnTo>
                    <a:pt x="1791" y="1051"/>
                  </a:lnTo>
                  <a:lnTo>
                    <a:pt x="1792" y="1051"/>
                  </a:lnTo>
                  <a:lnTo>
                    <a:pt x="1792" y="1053"/>
                  </a:lnTo>
                  <a:lnTo>
                    <a:pt x="1794" y="1054"/>
                  </a:lnTo>
                  <a:lnTo>
                    <a:pt x="1797" y="1060"/>
                  </a:lnTo>
                  <a:lnTo>
                    <a:pt x="1800" y="1065"/>
                  </a:lnTo>
                  <a:lnTo>
                    <a:pt x="1801" y="1068"/>
                  </a:lnTo>
                  <a:lnTo>
                    <a:pt x="1806" y="1074"/>
                  </a:lnTo>
                  <a:lnTo>
                    <a:pt x="1806" y="1079"/>
                  </a:lnTo>
                  <a:lnTo>
                    <a:pt x="1806" y="1080"/>
                  </a:lnTo>
                  <a:lnTo>
                    <a:pt x="1807" y="1083"/>
                  </a:lnTo>
                  <a:lnTo>
                    <a:pt x="1806" y="1085"/>
                  </a:lnTo>
                  <a:lnTo>
                    <a:pt x="1806" y="1088"/>
                  </a:lnTo>
                  <a:lnTo>
                    <a:pt x="1806" y="1088"/>
                  </a:lnTo>
                  <a:lnTo>
                    <a:pt x="1806" y="1089"/>
                  </a:lnTo>
                  <a:lnTo>
                    <a:pt x="1806" y="1091"/>
                  </a:lnTo>
                  <a:lnTo>
                    <a:pt x="1806" y="1092"/>
                  </a:lnTo>
                  <a:lnTo>
                    <a:pt x="1806" y="1094"/>
                  </a:lnTo>
                  <a:lnTo>
                    <a:pt x="1806" y="1094"/>
                  </a:lnTo>
                  <a:lnTo>
                    <a:pt x="1807" y="1094"/>
                  </a:lnTo>
                  <a:lnTo>
                    <a:pt x="1807" y="1094"/>
                  </a:lnTo>
                  <a:lnTo>
                    <a:pt x="1809" y="1094"/>
                  </a:lnTo>
                  <a:lnTo>
                    <a:pt x="1807" y="1095"/>
                  </a:lnTo>
                  <a:lnTo>
                    <a:pt x="1807" y="1098"/>
                  </a:lnTo>
                  <a:lnTo>
                    <a:pt x="1806" y="1101"/>
                  </a:lnTo>
                  <a:lnTo>
                    <a:pt x="1806" y="1104"/>
                  </a:lnTo>
                  <a:lnTo>
                    <a:pt x="1804" y="1106"/>
                  </a:lnTo>
                  <a:lnTo>
                    <a:pt x="1803" y="1107"/>
                  </a:lnTo>
                  <a:lnTo>
                    <a:pt x="1801" y="1107"/>
                  </a:lnTo>
                  <a:lnTo>
                    <a:pt x="1798" y="1107"/>
                  </a:lnTo>
                  <a:lnTo>
                    <a:pt x="1797" y="1107"/>
                  </a:lnTo>
                  <a:lnTo>
                    <a:pt x="1795" y="1107"/>
                  </a:lnTo>
                  <a:lnTo>
                    <a:pt x="1795" y="1107"/>
                  </a:lnTo>
                  <a:lnTo>
                    <a:pt x="1794" y="1109"/>
                  </a:lnTo>
                  <a:lnTo>
                    <a:pt x="1794" y="1111"/>
                  </a:lnTo>
                  <a:lnTo>
                    <a:pt x="1794" y="1111"/>
                  </a:lnTo>
                  <a:lnTo>
                    <a:pt x="1794" y="1111"/>
                  </a:lnTo>
                  <a:lnTo>
                    <a:pt x="1792" y="1111"/>
                  </a:lnTo>
                  <a:lnTo>
                    <a:pt x="1791" y="1111"/>
                  </a:lnTo>
                  <a:lnTo>
                    <a:pt x="1791" y="1111"/>
                  </a:lnTo>
                  <a:lnTo>
                    <a:pt x="1789" y="1109"/>
                  </a:lnTo>
                  <a:lnTo>
                    <a:pt x="1789" y="1109"/>
                  </a:lnTo>
                  <a:lnTo>
                    <a:pt x="1788" y="1109"/>
                  </a:lnTo>
                  <a:lnTo>
                    <a:pt x="1786" y="1111"/>
                  </a:lnTo>
                  <a:lnTo>
                    <a:pt x="1783" y="1111"/>
                  </a:lnTo>
                  <a:lnTo>
                    <a:pt x="1783" y="1111"/>
                  </a:lnTo>
                  <a:lnTo>
                    <a:pt x="1783" y="1112"/>
                  </a:lnTo>
                  <a:lnTo>
                    <a:pt x="1786" y="1112"/>
                  </a:lnTo>
                  <a:lnTo>
                    <a:pt x="1786" y="1114"/>
                  </a:lnTo>
                  <a:lnTo>
                    <a:pt x="1783" y="1114"/>
                  </a:lnTo>
                  <a:lnTo>
                    <a:pt x="1782" y="1112"/>
                  </a:lnTo>
                  <a:lnTo>
                    <a:pt x="1782" y="1112"/>
                  </a:lnTo>
                  <a:lnTo>
                    <a:pt x="1782" y="1112"/>
                  </a:lnTo>
                  <a:lnTo>
                    <a:pt x="1780" y="1112"/>
                  </a:lnTo>
                  <a:lnTo>
                    <a:pt x="1780" y="1114"/>
                  </a:lnTo>
                  <a:lnTo>
                    <a:pt x="1780" y="1114"/>
                  </a:lnTo>
                  <a:lnTo>
                    <a:pt x="1782" y="1115"/>
                  </a:lnTo>
                  <a:lnTo>
                    <a:pt x="1780" y="1117"/>
                  </a:lnTo>
                  <a:lnTo>
                    <a:pt x="1780" y="1117"/>
                  </a:lnTo>
                  <a:lnTo>
                    <a:pt x="1779" y="1117"/>
                  </a:lnTo>
                  <a:lnTo>
                    <a:pt x="1777" y="1117"/>
                  </a:lnTo>
                  <a:lnTo>
                    <a:pt x="1777" y="1115"/>
                  </a:lnTo>
                  <a:lnTo>
                    <a:pt x="1779" y="1114"/>
                  </a:lnTo>
                  <a:lnTo>
                    <a:pt x="1779" y="1114"/>
                  </a:lnTo>
                  <a:lnTo>
                    <a:pt x="1779" y="1114"/>
                  </a:lnTo>
                  <a:lnTo>
                    <a:pt x="1776" y="1115"/>
                  </a:lnTo>
                  <a:lnTo>
                    <a:pt x="1774" y="1118"/>
                  </a:lnTo>
                  <a:lnTo>
                    <a:pt x="1773" y="1118"/>
                  </a:lnTo>
                  <a:lnTo>
                    <a:pt x="1773" y="1117"/>
                  </a:lnTo>
                  <a:lnTo>
                    <a:pt x="1773" y="1117"/>
                  </a:lnTo>
                  <a:lnTo>
                    <a:pt x="1771" y="1118"/>
                  </a:lnTo>
                  <a:lnTo>
                    <a:pt x="1770" y="1120"/>
                  </a:lnTo>
                  <a:lnTo>
                    <a:pt x="1770" y="1120"/>
                  </a:lnTo>
                  <a:lnTo>
                    <a:pt x="1770" y="1120"/>
                  </a:lnTo>
                  <a:lnTo>
                    <a:pt x="1770" y="1118"/>
                  </a:lnTo>
                  <a:lnTo>
                    <a:pt x="1770" y="1117"/>
                  </a:lnTo>
                  <a:lnTo>
                    <a:pt x="1767" y="1115"/>
                  </a:lnTo>
                  <a:lnTo>
                    <a:pt x="1767" y="1114"/>
                  </a:lnTo>
                  <a:lnTo>
                    <a:pt x="1767" y="1114"/>
                  </a:lnTo>
                  <a:lnTo>
                    <a:pt x="1768" y="1114"/>
                  </a:lnTo>
                  <a:lnTo>
                    <a:pt x="1770" y="1114"/>
                  </a:lnTo>
                  <a:lnTo>
                    <a:pt x="1770" y="1114"/>
                  </a:lnTo>
                  <a:lnTo>
                    <a:pt x="1768" y="1114"/>
                  </a:lnTo>
                  <a:lnTo>
                    <a:pt x="1770" y="1112"/>
                  </a:lnTo>
                  <a:lnTo>
                    <a:pt x="1770" y="1112"/>
                  </a:lnTo>
                  <a:lnTo>
                    <a:pt x="1770" y="1112"/>
                  </a:lnTo>
                  <a:lnTo>
                    <a:pt x="1770" y="1112"/>
                  </a:lnTo>
                  <a:lnTo>
                    <a:pt x="1768" y="1112"/>
                  </a:lnTo>
                  <a:lnTo>
                    <a:pt x="1768" y="1111"/>
                  </a:lnTo>
                  <a:lnTo>
                    <a:pt x="1767" y="1109"/>
                  </a:lnTo>
                  <a:lnTo>
                    <a:pt x="1767" y="1107"/>
                  </a:lnTo>
                  <a:lnTo>
                    <a:pt x="1768" y="1106"/>
                  </a:lnTo>
                  <a:lnTo>
                    <a:pt x="1768" y="1104"/>
                  </a:lnTo>
                  <a:lnTo>
                    <a:pt x="1768" y="1103"/>
                  </a:lnTo>
                  <a:lnTo>
                    <a:pt x="1770" y="1101"/>
                  </a:lnTo>
                  <a:lnTo>
                    <a:pt x="1770" y="1101"/>
                  </a:lnTo>
                  <a:lnTo>
                    <a:pt x="1771" y="1101"/>
                  </a:lnTo>
                  <a:lnTo>
                    <a:pt x="1770" y="1100"/>
                  </a:lnTo>
                  <a:lnTo>
                    <a:pt x="1770" y="1100"/>
                  </a:lnTo>
                  <a:lnTo>
                    <a:pt x="1770" y="1100"/>
                  </a:lnTo>
                  <a:lnTo>
                    <a:pt x="1770" y="1100"/>
                  </a:lnTo>
                  <a:lnTo>
                    <a:pt x="1771" y="1098"/>
                  </a:lnTo>
                  <a:lnTo>
                    <a:pt x="1771" y="1098"/>
                  </a:lnTo>
                  <a:lnTo>
                    <a:pt x="1773" y="1095"/>
                  </a:lnTo>
                  <a:lnTo>
                    <a:pt x="1771" y="1095"/>
                  </a:lnTo>
                  <a:lnTo>
                    <a:pt x="1771" y="1095"/>
                  </a:lnTo>
                  <a:lnTo>
                    <a:pt x="1771" y="1094"/>
                  </a:lnTo>
                  <a:lnTo>
                    <a:pt x="1771" y="1094"/>
                  </a:lnTo>
                  <a:lnTo>
                    <a:pt x="1771" y="1094"/>
                  </a:lnTo>
                  <a:lnTo>
                    <a:pt x="1770" y="1092"/>
                  </a:lnTo>
                  <a:lnTo>
                    <a:pt x="1770" y="1092"/>
                  </a:lnTo>
                  <a:lnTo>
                    <a:pt x="1770" y="1091"/>
                  </a:lnTo>
                  <a:lnTo>
                    <a:pt x="1770" y="1089"/>
                  </a:lnTo>
                  <a:lnTo>
                    <a:pt x="1770" y="1088"/>
                  </a:lnTo>
                  <a:lnTo>
                    <a:pt x="1770" y="1086"/>
                  </a:lnTo>
                  <a:lnTo>
                    <a:pt x="1770" y="1085"/>
                  </a:lnTo>
                  <a:lnTo>
                    <a:pt x="1770" y="1083"/>
                  </a:lnTo>
                  <a:lnTo>
                    <a:pt x="1768" y="1083"/>
                  </a:lnTo>
                  <a:lnTo>
                    <a:pt x="1768" y="1085"/>
                  </a:lnTo>
                  <a:lnTo>
                    <a:pt x="1767" y="1083"/>
                  </a:lnTo>
                  <a:lnTo>
                    <a:pt x="1765" y="1083"/>
                  </a:lnTo>
                  <a:lnTo>
                    <a:pt x="1765" y="1082"/>
                  </a:lnTo>
                  <a:lnTo>
                    <a:pt x="1765" y="1080"/>
                  </a:lnTo>
                  <a:lnTo>
                    <a:pt x="1767" y="1080"/>
                  </a:lnTo>
                  <a:lnTo>
                    <a:pt x="1768" y="1079"/>
                  </a:lnTo>
                  <a:lnTo>
                    <a:pt x="1770" y="1079"/>
                  </a:lnTo>
                  <a:lnTo>
                    <a:pt x="1770" y="1079"/>
                  </a:lnTo>
                  <a:lnTo>
                    <a:pt x="1771" y="1080"/>
                  </a:lnTo>
                  <a:lnTo>
                    <a:pt x="1773" y="1080"/>
                  </a:lnTo>
                  <a:lnTo>
                    <a:pt x="1773" y="1082"/>
                  </a:lnTo>
                  <a:lnTo>
                    <a:pt x="1774" y="1082"/>
                  </a:lnTo>
                  <a:lnTo>
                    <a:pt x="1774" y="1082"/>
                  </a:lnTo>
                  <a:lnTo>
                    <a:pt x="1774" y="1080"/>
                  </a:lnTo>
                  <a:lnTo>
                    <a:pt x="1776" y="1080"/>
                  </a:lnTo>
                  <a:lnTo>
                    <a:pt x="1774" y="1080"/>
                  </a:lnTo>
                  <a:lnTo>
                    <a:pt x="1774" y="1079"/>
                  </a:lnTo>
                  <a:lnTo>
                    <a:pt x="1773" y="1077"/>
                  </a:lnTo>
                  <a:lnTo>
                    <a:pt x="1773" y="1077"/>
                  </a:lnTo>
                  <a:lnTo>
                    <a:pt x="1773" y="1076"/>
                  </a:lnTo>
                  <a:lnTo>
                    <a:pt x="1773" y="1074"/>
                  </a:lnTo>
                  <a:lnTo>
                    <a:pt x="1771" y="1073"/>
                  </a:lnTo>
                  <a:lnTo>
                    <a:pt x="1771" y="1073"/>
                  </a:lnTo>
                  <a:lnTo>
                    <a:pt x="1771" y="1071"/>
                  </a:lnTo>
                  <a:lnTo>
                    <a:pt x="1771" y="1069"/>
                  </a:lnTo>
                  <a:lnTo>
                    <a:pt x="1770" y="1069"/>
                  </a:lnTo>
                  <a:lnTo>
                    <a:pt x="1770" y="1068"/>
                  </a:lnTo>
                  <a:lnTo>
                    <a:pt x="1770" y="1068"/>
                  </a:lnTo>
                  <a:lnTo>
                    <a:pt x="1771" y="1066"/>
                  </a:lnTo>
                  <a:lnTo>
                    <a:pt x="1771" y="1066"/>
                  </a:lnTo>
                  <a:lnTo>
                    <a:pt x="1771" y="1066"/>
                  </a:lnTo>
                  <a:lnTo>
                    <a:pt x="1770" y="1066"/>
                  </a:lnTo>
                  <a:lnTo>
                    <a:pt x="1768" y="1065"/>
                  </a:lnTo>
                  <a:lnTo>
                    <a:pt x="1765" y="1066"/>
                  </a:lnTo>
                  <a:lnTo>
                    <a:pt x="1765" y="1066"/>
                  </a:lnTo>
                  <a:lnTo>
                    <a:pt x="1765" y="1068"/>
                  </a:lnTo>
                  <a:lnTo>
                    <a:pt x="1764" y="1065"/>
                  </a:lnTo>
                  <a:lnTo>
                    <a:pt x="1762" y="1065"/>
                  </a:lnTo>
                  <a:lnTo>
                    <a:pt x="1761" y="1063"/>
                  </a:lnTo>
                  <a:lnTo>
                    <a:pt x="1759" y="1063"/>
                  </a:lnTo>
                  <a:lnTo>
                    <a:pt x="1759" y="1065"/>
                  </a:lnTo>
                  <a:lnTo>
                    <a:pt x="1758" y="1066"/>
                  </a:lnTo>
                  <a:lnTo>
                    <a:pt x="1756" y="1068"/>
                  </a:lnTo>
                  <a:lnTo>
                    <a:pt x="1756" y="1068"/>
                  </a:lnTo>
                  <a:lnTo>
                    <a:pt x="1755" y="1068"/>
                  </a:lnTo>
                  <a:lnTo>
                    <a:pt x="1756" y="1068"/>
                  </a:lnTo>
                  <a:lnTo>
                    <a:pt x="1755" y="1066"/>
                  </a:lnTo>
                  <a:lnTo>
                    <a:pt x="1752" y="1065"/>
                  </a:lnTo>
                  <a:lnTo>
                    <a:pt x="1752" y="1065"/>
                  </a:lnTo>
                  <a:lnTo>
                    <a:pt x="1750" y="1065"/>
                  </a:lnTo>
                  <a:lnTo>
                    <a:pt x="1753" y="1063"/>
                  </a:lnTo>
                  <a:lnTo>
                    <a:pt x="1755" y="1062"/>
                  </a:lnTo>
                  <a:lnTo>
                    <a:pt x="1753" y="1062"/>
                  </a:lnTo>
                  <a:lnTo>
                    <a:pt x="1753" y="1062"/>
                  </a:lnTo>
                  <a:lnTo>
                    <a:pt x="1752" y="1062"/>
                  </a:lnTo>
                  <a:lnTo>
                    <a:pt x="1750" y="1062"/>
                  </a:lnTo>
                  <a:lnTo>
                    <a:pt x="1749" y="1062"/>
                  </a:lnTo>
                  <a:lnTo>
                    <a:pt x="1747" y="1062"/>
                  </a:lnTo>
                  <a:lnTo>
                    <a:pt x="1750" y="1060"/>
                  </a:lnTo>
                  <a:lnTo>
                    <a:pt x="1750" y="1059"/>
                  </a:lnTo>
                  <a:lnTo>
                    <a:pt x="1750" y="1057"/>
                  </a:lnTo>
                  <a:lnTo>
                    <a:pt x="1750" y="1056"/>
                  </a:lnTo>
                  <a:lnTo>
                    <a:pt x="1752" y="1054"/>
                  </a:lnTo>
                  <a:lnTo>
                    <a:pt x="1755" y="1053"/>
                  </a:lnTo>
                  <a:lnTo>
                    <a:pt x="1756" y="1053"/>
                  </a:lnTo>
                  <a:lnTo>
                    <a:pt x="1758" y="1053"/>
                  </a:lnTo>
                  <a:lnTo>
                    <a:pt x="1758" y="1053"/>
                  </a:lnTo>
                  <a:lnTo>
                    <a:pt x="1758" y="1053"/>
                  </a:lnTo>
                  <a:lnTo>
                    <a:pt x="1756" y="1051"/>
                  </a:lnTo>
                  <a:lnTo>
                    <a:pt x="1755" y="1051"/>
                  </a:lnTo>
                  <a:lnTo>
                    <a:pt x="1753" y="1051"/>
                  </a:lnTo>
                  <a:lnTo>
                    <a:pt x="1753" y="1050"/>
                  </a:lnTo>
                  <a:lnTo>
                    <a:pt x="1756" y="1044"/>
                  </a:lnTo>
                  <a:lnTo>
                    <a:pt x="1756" y="1042"/>
                  </a:lnTo>
                  <a:lnTo>
                    <a:pt x="1756" y="1041"/>
                  </a:lnTo>
                  <a:lnTo>
                    <a:pt x="1755" y="1039"/>
                  </a:lnTo>
                  <a:lnTo>
                    <a:pt x="1753" y="1039"/>
                  </a:lnTo>
                  <a:lnTo>
                    <a:pt x="1752" y="1039"/>
                  </a:lnTo>
                  <a:lnTo>
                    <a:pt x="1750" y="1036"/>
                  </a:lnTo>
                  <a:lnTo>
                    <a:pt x="1749" y="1036"/>
                  </a:lnTo>
                  <a:lnTo>
                    <a:pt x="1747" y="1036"/>
                  </a:lnTo>
                  <a:lnTo>
                    <a:pt x="1747" y="1038"/>
                  </a:lnTo>
                  <a:lnTo>
                    <a:pt x="1747" y="1038"/>
                  </a:lnTo>
                  <a:lnTo>
                    <a:pt x="1747" y="1038"/>
                  </a:lnTo>
                  <a:lnTo>
                    <a:pt x="1746" y="1036"/>
                  </a:lnTo>
                  <a:lnTo>
                    <a:pt x="1746" y="1035"/>
                  </a:lnTo>
                  <a:lnTo>
                    <a:pt x="1744" y="1035"/>
                  </a:lnTo>
                  <a:lnTo>
                    <a:pt x="1743" y="1033"/>
                  </a:lnTo>
                  <a:lnTo>
                    <a:pt x="1744" y="1031"/>
                  </a:lnTo>
                  <a:lnTo>
                    <a:pt x="1743" y="1031"/>
                  </a:lnTo>
                  <a:lnTo>
                    <a:pt x="1743" y="1031"/>
                  </a:lnTo>
                  <a:lnTo>
                    <a:pt x="1743" y="1033"/>
                  </a:lnTo>
                  <a:lnTo>
                    <a:pt x="1740" y="1035"/>
                  </a:lnTo>
                  <a:lnTo>
                    <a:pt x="1737" y="1035"/>
                  </a:lnTo>
                  <a:lnTo>
                    <a:pt x="1735" y="1033"/>
                  </a:lnTo>
                  <a:lnTo>
                    <a:pt x="1733" y="1035"/>
                  </a:lnTo>
                  <a:lnTo>
                    <a:pt x="1733" y="1035"/>
                  </a:lnTo>
                  <a:lnTo>
                    <a:pt x="1732" y="1036"/>
                  </a:lnTo>
                  <a:lnTo>
                    <a:pt x="1730" y="1036"/>
                  </a:lnTo>
                  <a:lnTo>
                    <a:pt x="1730" y="1036"/>
                  </a:lnTo>
                  <a:lnTo>
                    <a:pt x="1729" y="1038"/>
                  </a:lnTo>
                  <a:lnTo>
                    <a:pt x="1727" y="1038"/>
                  </a:lnTo>
                  <a:lnTo>
                    <a:pt x="1726" y="1038"/>
                  </a:lnTo>
                  <a:lnTo>
                    <a:pt x="1724" y="1038"/>
                  </a:lnTo>
                  <a:lnTo>
                    <a:pt x="1718" y="1042"/>
                  </a:lnTo>
                  <a:lnTo>
                    <a:pt x="1717" y="1044"/>
                  </a:lnTo>
                  <a:lnTo>
                    <a:pt x="1715" y="1045"/>
                  </a:lnTo>
                  <a:lnTo>
                    <a:pt x="1715" y="1047"/>
                  </a:lnTo>
                  <a:lnTo>
                    <a:pt x="1714" y="1047"/>
                  </a:lnTo>
                  <a:lnTo>
                    <a:pt x="1714" y="1047"/>
                  </a:lnTo>
                  <a:lnTo>
                    <a:pt x="1712" y="1048"/>
                  </a:lnTo>
                  <a:lnTo>
                    <a:pt x="1712" y="1048"/>
                  </a:lnTo>
                  <a:lnTo>
                    <a:pt x="1711" y="1048"/>
                  </a:lnTo>
                  <a:lnTo>
                    <a:pt x="1711" y="1048"/>
                  </a:lnTo>
                  <a:lnTo>
                    <a:pt x="1709" y="1048"/>
                  </a:lnTo>
                  <a:lnTo>
                    <a:pt x="1711" y="1050"/>
                  </a:lnTo>
                  <a:lnTo>
                    <a:pt x="1711" y="1050"/>
                  </a:lnTo>
                  <a:lnTo>
                    <a:pt x="1708" y="1050"/>
                  </a:lnTo>
                  <a:lnTo>
                    <a:pt x="1706" y="1051"/>
                  </a:lnTo>
                  <a:lnTo>
                    <a:pt x="1704" y="1051"/>
                  </a:lnTo>
                  <a:lnTo>
                    <a:pt x="1704" y="1051"/>
                  </a:lnTo>
                  <a:lnTo>
                    <a:pt x="1704" y="1051"/>
                  </a:lnTo>
                  <a:lnTo>
                    <a:pt x="1703" y="1051"/>
                  </a:lnTo>
                  <a:lnTo>
                    <a:pt x="1703" y="1050"/>
                  </a:lnTo>
                  <a:lnTo>
                    <a:pt x="1704" y="1048"/>
                  </a:lnTo>
                  <a:lnTo>
                    <a:pt x="1704" y="1048"/>
                  </a:lnTo>
                  <a:lnTo>
                    <a:pt x="1711" y="1047"/>
                  </a:lnTo>
                  <a:lnTo>
                    <a:pt x="1709" y="1044"/>
                  </a:lnTo>
                  <a:lnTo>
                    <a:pt x="1711" y="1044"/>
                  </a:lnTo>
                  <a:lnTo>
                    <a:pt x="1711" y="1042"/>
                  </a:lnTo>
                  <a:lnTo>
                    <a:pt x="1712" y="1042"/>
                  </a:lnTo>
                  <a:lnTo>
                    <a:pt x="1712" y="1041"/>
                  </a:lnTo>
                  <a:lnTo>
                    <a:pt x="1708" y="1042"/>
                  </a:lnTo>
                  <a:lnTo>
                    <a:pt x="1706" y="1042"/>
                  </a:lnTo>
                  <a:lnTo>
                    <a:pt x="1704" y="1042"/>
                  </a:lnTo>
                  <a:lnTo>
                    <a:pt x="1706" y="1041"/>
                  </a:lnTo>
                  <a:lnTo>
                    <a:pt x="1706" y="1039"/>
                  </a:lnTo>
                  <a:lnTo>
                    <a:pt x="1704" y="1039"/>
                  </a:lnTo>
                  <a:lnTo>
                    <a:pt x="1708" y="1038"/>
                  </a:lnTo>
                  <a:lnTo>
                    <a:pt x="1708" y="1038"/>
                  </a:lnTo>
                  <a:lnTo>
                    <a:pt x="1708" y="1038"/>
                  </a:lnTo>
                  <a:lnTo>
                    <a:pt x="1708" y="1038"/>
                  </a:lnTo>
                  <a:lnTo>
                    <a:pt x="1708" y="1036"/>
                  </a:lnTo>
                  <a:lnTo>
                    <a:pt x="1708" y="1035"/>
                  </a:lnTo>
                  <a:lnTo>
                    <a:pt x="1712" y="1033"/>
                  </a:lnTo>
                  <a:lnTo>
                    <a:pt x="1712" y="1031"/>
                  </a:lnTo>
                  <a:lnTo>
                    <a:pt x="1714" y="1030"/>
                  </a:lnTo>
                  <a:lnTo>
                    <a:pt x="1717" y="1025"/>
                  </a:lnTo>
                  <a:lnTo>
                    <a:pt x="1717" y="1025"/>
                  </a:lnTo>
                  <a:lnTo>
                    <a:pt x="1717" y="1024"/>
                  </a:lnTo>
                  <a:lnTo>
                    <a:pt x="1718" y="1022"/>
                  </a:lnTo>
                  <a:lnTo>
                    <a:pt x="1717" y="1022"/>
                  </a:lnTo>
                  <a:lnTo>
                    <a:pt x="1715" y="1021"/>
                  </a:lnTo>
                  <a:lnTo>
                    <a:pt x="1712" y="1018"/>
                  </a:lnTo>
                  <a:lnTo>
                    <a:pt x="1712" y="1016"/>
                  </a:lnTo>
                  <a:lnTo>
                    <a:pt x="1712" y="1016"/>
                  </a:lnTo>
                  <a:lnTo>
                    <a:pt x="1711" y="1018"/>
                  </a:lnTo>
                  <a:lnTo>
                    <a:pt x="1711" y="1018"/>
                  </a:lnTo>
                  <a:lnTo>
                    <a:pt x="1709" y="1018"/>
                  </a:lnTo>
                  <a:lnTo>
                    <a:pt x="1709" y="1018"/>
                  </a:lnTo>
                  <a:lnTo>
                    <a:pt x="1704" y="1018"/>
                  </a:lnTo>
                  <a:lnTo>
                    <a:pt x="1703" y="1018"/>
                  </a:lnTo>
                  <a:lnTo>
                    <a:pt x="1701" y="1019"/>
                  </a:lnTo>
                  <a:lnTo>
                    <a:pt x="1701" y="1021"/>
                  </a:lnTo>
                  <a:lnTo>
                    <a:pt x="1700" y="1021"/>
                  </a:lnTo>
                  <a:lnTo>
                    <a:pt x="1698" y="1022"/>
                  </a:lnTo>
                  <a:lnTo>
                    <a:pt x="1695" y="1028"/>
                  </a:lnTo>
                  <a:lnTo>
                    <a:pt x="1694" y="1028"/>
                  </a:lnTo>
                  <a:lnTo>
                    <a:pt x="1688" y="1031"/>
                  </a:lnTo>
                  <a:lnTo>
                    <a:pt x="1685" y="1033"/>
                  </a:lnTo>
                  <a:lnTo>
                    <a:pt x="1682" y="1036"/>
                  </a:lnTo>
                  <a:lnTo>
                    <a:pt x="1682" y="1038"/>
                  </a:lnTo>
                  <a:lnTo>
                    <a:pt x="1680" y="1039"/>
                  </a:lnTo>
                  <a:lnTo>
                    <a:pt x="1680" y="1041"/>
                  </a:lnTo>
                  <a:lnTo>
                    <a:pt x="1677" y="1044"/>
                  </a:lnTo>
                  <a:lnTo>
                    <a:pt x="1677" y="1045"/>
                  </a:lnTo>
                  <a:lnTo>
                    <a:pt x="1676" y="1045"/>
                  </a:lnTo>
                  <a:lnTo>
                    <a:pt x="1676" y="1045"/>
                  </a:lnTo>
                  <a:lnTo>
                    <a:pt x="1674" y="1045"/>
                  </a:lnTo>
                  <a:lnTo>
                    <a:pt x="1673" y="1045"/>
                  </a:lnTo>
                  <a:lnTo>
                    <a:pt x="1671" y="1045"/>
                  </a:lnTo>
                  <a:lnTo>
                    <a:pt x="1668" y="1047"/>
                  </a:lnTo>
                  <a:lnTo>
                    <a:pt x="1667" y="1045"/>
                  </a:lnTo>
                  <a:lnTo>
                    <a:pt x="1665" y="1044"/>
                  </a:lnTo>
                  <a:lnTo>
                    <a:pt x="1663" y="1045"/>
                  </a:lnTo>
                  <a:lnTo>
                    <a:pt x="1662" y="1045"/>
                  </a:lnTo>
                  <a:lnTo>
                    <a:pt x="1660" y="1050"/>
                  </a:lnTo>
                  <a:lnTo>
                    <a:pt x="1659" y="1053"/>
                  </a:lnTo>
                  <a:lnTo>
                    <a:pt x="1659" y="1054"/>
                  </a:lnTo>
                  <a:lnTo>
                    <a:pt x="1660" y="1057"/>
                  </a:lnTo>
                  <a:lnTo>
                    <a:pt x="1662" y="1059"/>
                  </a:lnTo>
                  <a:lnTo>
                    <a:pt x="1665" y="1060"/>
                  </a:lnTo>
                  <a:lnTo>
                    <a:pt x="1671" y="1062"/>
                  </a:lnTo>
                  <a:lnTo>
                    <a:pt x="1673" y="1062"/>
                  </a:lnTo>
                  <a:lnTo>
                    <a:pt x="1676" y="1062"/>
                  </a:lnTo>
                  <a:lnTo>
                    <a:pt x="1677" y="1063"/>
                  </a:lnTo>
                  <a:lnTo>
                    <a:pt x="1677" y="1065"/>
                  </a:lnTo>
                  <a:lnTo>
                    <a:pt x="1677" y="1066"/>
                  </a:lnTo>
                  <a:lnTo>
                    <a:pt x="1677" y="1066"/>
                  </a:lnTo>
                  <a:lnTo>
                    <a:pt x="1679" y="1068"/>
                  </a:lnTo>
                  <a:lnTo>
                    <a:pt x="1679" y="1068"/>
                  </a:lnTo>
                  <a:lnTo>
                    <a:pt x="1677" y="1068"/>
                  </a:lnTo>
                  <a:lnTo>
                    <a:pt x="1677" y="1069"/>
                  </a:lnTo>
                  <a:lnTo>
                    <a:pt x="1677" y="1071"/>
                  </a:lnTo>
                  <a:lnTo>
                    <a:pt x="1677" y="1074"/>
                  </a:lnTo>
                  <a:lnTo>
                    <a:pt x="1677" y="1074"/>
                  </a:lnTo>
                  <a:lnTo>
                    <a:pt x="1679" y="1076"/>
                  </a:lnTo>
                  <a:lnTo>
                    <a:pt x="1680" y="1077"/>
                  </a:lnTo>
                  <a:lnTo>
                    <a:pt x="1683" y="1077"/>
                  </a:lnTo>
                  <a:lnTo>
                    <a:pt x="1686" y="1077"/>
                  </a:lnTo>
                  <a:lnTo>
                    <a:pt x="1688" y="1076"/>
                  </a:lnTo>
                  <a:lnTo>
                    <a:pt x="1688" y="1074"/>
                  </a:lnTo>
                  <a:lnTo>
                    <a:pt x="1688" y="1074"/>
                  </a:lnTo>
                  <a:lnTo>
                    <a:pt x="1691" y="1071"/>
                  </a:lnTo>
                  <a:lnTo>
                    <a:pt x="1694" y="1069"/>
                  </a:lnTo>
                  <a:lnTo>
                    <a:pt x="1694" y="1069"/>
                  </a:lnTo>
                  <a:lnTo>
                    <a:pt x="1692" y="1068"/>
                  </a:lnTo>
                  <a:lnTo>
                    <a:pt x="1692" y="1068"/>
                  </a:lnTo>
                  <a:lnTo>
                    <a:pt x="1694" y="1068"/>
                  </a:lnTo>
                  <a:lnTo>
                    <a:pt x="1698" y="1066"/>
                  </a:lnTo>
                  <a:lnTo>
                    <a:pt x="1703" y="1068"/>
                  </a:lnTo>
                  <a:lnTo>
                    <a:pt x="1704" y="1069"/>
                  </a:lnTo>
                  <a:lnTo>
                    <a:pt x="1706" y="1069"/>
                  </a:lnTo>
                  <a:lnTo>
                    <a:pt x="1708" y="1071"/>
                  </a:lnTo>
                  <a:lnTo>
                    <a:pt x="1709" y="1073"/>
                  </a:lnTo>
                  <a:lnTo>
                    <a:pt x="1712" y="1073"/>
                  </a:lnTo>
                  <a:lnTo>
                    <a:pt x="1714" y="1073"/>
                  </a:lnTo>
                  <a:lnTo>
                    <a:pt x="1714" y="1071"/>
                  </a:lnTo>
                  <a:lnTo>
                    <a:pt x="1715" y="1071"/>
                  </a:lnTo>
                  <a:lnTo>
                    <a:pt x="1715" y="1071"/>
                  </a:lnTo>
                  <a:lnTo>
                    <a:pt x="1717" y="1073"/>
                  </a:lnTo>
                  <a:lnTo>
                    <a:pt x="1718" y="1073"/>
                  </a:lnTo>
                  <a:lnTo>
                    <a:pt x="1720" y="1073"/>
                  </a:lnTo>
                  <a:lnTo>
                    <a:pt x="1721" y="1073"/>
                  </a:lnTo>
                  <a:lnTo>
                    <a:pt x="1723" y="1073"/>
                  </a:lnTo>
                  <a:lnTo>
                    <a:pt x="1721" y="1074"/>
                  </a:lnTo>
                  <a:lnTo>
                    <a:pt x="1721" y="1076"/>
                  </a:lnTo>
                  <a:lnTo>
                    <a:pt x="1721" y="1077"/>
                  </a:lnTo>
                  <a:lnTo>
                    <a:pt x="1720" y="1077"/>
                  </a:lnTo>
                  <a:lnTo>
                    <a:pt x="1720" y="1079"/>
                  </a:lnTo>
                  <a:lnTo>
                    <a:pt x="1721" y="1079"/>
                  </a:lnTo>
                  <a:lnTo>
                    <a:pt x="1721" y="1080"/>
                  </a:lnTo>
                  <a:lnTo>
                    <a:pt x="1720" y="1080"/>
                  </a:lnTo>
                  <a:lnTo>
                    <a:pt x="1718" y="1082"/>
                  </a:lnTo>
                  <a:lnTo>
                    <a:pt x="1718" y="1082"/>
                  </a:lnTo>
                  <a:lnTo>
                    <a:pt x="1717" y="1082"/>
                  </a:lnTo>
                  <a:lnTo>
                    <a:pt x="1717" y="1080"/>
                  </a:lnTo>
                  <a:lnTo>
                    <a:pt x="1717" y="1080"/>
                  </a:lnTo>
                  <a:lnTo>
                    <a:pt x="1717" y="1080"/>
                  </a:lnTo>
                  <a:lnTo>
                    <a:pt x="1715" y="1079"/>
                  </a:lnTo>
                  <a:lnTo>
                    <a:pt x="1714" y="1080"/>
                  </a:lnTo>
                  <a:lnTo>
                    <a:pt x="1711" y="1082"/>
                  </a:lnTo>
                  <a:lnTo>
                    <a:pt x="1708" y="1083"/>
                  </a:lnTo>
                  <a:lnTo>
                    <a:pt x="1703" y="1085"/>
                  </a:lnTo>
                  <a:lnTo>
                    <a:pt x="1703" y="1085"/>
                  </a:lnTo>
                  <a:lnTo>
                    <a:pt x="1701" y="1085"/>
                  </a:lnTo>
                  <a:lnTo>
                    <a:pt x="1700" y="1085"/>
                  </a:lnTo>
                  <a:lnTo>
                    <a:pt x="1700" y="1085"/>
                  </a:lnTo>
                  <a:lnTo>
                    <a:pt x="1700" y="1085"/>
                  </a:lnTo>
                  <a:lnTo>
                    <a:pt x="1700" y="1086"/>
                  </a:lnTo>
                  <a:lnTo>
                    <a:pt x="1701" y="1086"/>
                  </a:lnTo>
                  <a:lnTo>
                    <a:pt x="1700" y="1088"/>
                  </a:lnTo>
                  <a:lnTo>
                    <a:pt x="1700" y="1088"/>
                  </a:lnTo>
                  <a:lnTo>
                    <a:pt x="1698" y="1088"/>
                  </a:lnTo>
                  <a:lnTo>
                    <a:pt x="1698" y="1088"/>
                  </a:lnTo>
                  <a:lnTo>
                    <a:pt x="1698" y="1089"/>
                  </a:lnTo>
                  <a:lnTo>
                    <a:pt x="1698" y="1092"/>
                  </a:lnTo>
                  <a:lnTo>
                    <a:pt x="1697" y="1092"/>
                  </a:lnTo>
                  <a:lnTo>
                    <a:pt x="1695" y="1092"/>
                  </a:lnTo>
                  <a:lnTo>
                    <a:pt x="1694" y="1094"/>
                  </a:lnTo>
                  <a:lnTo>
                    <a:pt x="1694" y="1092"/>
                  </a:lnTo>
                  <a:lnTo>
                    <a:pt x="1694" y="1092"/>
                  </a:lnTo>
                  <a:lnTo>
                    <a:pt x="1694" y="1091"/>
                  </a:lnTo>
                  <a:lnTo>
                    <a:pt x="1694" y="1091"/>
                  </a:lnTo>
                  <a:lnTo>
                    <a:pt x="1692" y="1091"/>
                  </a:lnTo>
                  <a:lnTo>
                    <a:pt x="1692" y="1091"/>
                  </a:lnTo>
                  <a:lnTo>
                    <a:pt x="1691" y="1092"/>
                  </a:lnTo>
                  <a:lnTo>
                    <a:pt x="1691" y="1092"/>
                  </a:lnTo>
                  <a:lnTo>
                    <a:pt x="1692" y="1094"/>
                  </a:lnTo>
                  <a:lnTo>
                    <a:pt x="1692" y="1094"/>
                  </a:lnTo>
                  <a:lnTo>
                    <a:pt x="1692" y="1094"/>
                  </a:lnTo>
                  <a:lnTo>
                    <a:pt x="1692" y="1095"/>
                  </a:lnTo>
                  <a:lnTo>
                    <a:pt x="1691" y="1097"/>
                  </a:lnTo>
                  <a:lnTo>
                    <a:pt x="1689" y="1097"/>
                  </a:lnTo>
                  <a:lnTo>
                    <a:pt x="1689" y="1098"/>
                  </a:lnTo>
                  <a:lnTo>
                    <a:pt x="1688" y="1098"/>
                  </a:lnTo>
                  <a:lnTo>
                    <a:pt x="1688" y="1100"/>
                  </a:lnTo>
                  <a:lnTo>
                    <a:pt x="1688" y="1100"/>
                  </a:lnTo>
                  <a:lnTo>
                    <a:pt x="1686" y="1100"/>
                  </a:lnTo>
                  <a:lnTo>
                    <a:pt x="1685" y="1103"/>
                  </a:lnTo>
                  <a:lnTo>
                    <a:pt x="1683" y="1104"/>
                  </a:lnTo>
                  <a:lnTo>
                    <a:pt x="1683" y="1104"/>
                  </a:lnTo>
                  <a:lnTo>
                    <a:pt x="1682" y="1107"/>
                  </a:lnTo>
                  <a:lnTo>
                    <a:pt x="1680" y="1109"/>
                  </a:lnTo>
                  <a:lnTo>
                    <a:pt x="1679" y="1112"/>
                  </a:lnTo>
                  <a:lnTo>
                    <a:pt x="1680" y="1114"/>
                  </a:lnTo>
                  <a:lnTo>
                    <a:pt x="1682" y="1114"/>
                  </a:lnTo>
                  <a:lnTo>
                    <a:pt x="1683" y="1114"/>
                  </a:lnTo>
                  <a:lnTo>
                    <a:pt x="1685" y="1115"/>
                  </a:lnTo>
                  <a:lnTo>
                    <a:pt x="1686" y="1117"/>
                  </a:lnTo>
                  <a:lnTo>
                    <a:pt x="1689" y="1118"/>
                  </a:lnTo>
                  <a:lnTo>
                    <a:pt x="1692" y="1120"/>
                  </a:lnTo>
                  <a:lnTo>
                    <a:pt x="1692" y="1120"/>
                  </a:lnTo>
                  <a:lnTo>
                    <a:pt x="1694" y="1121"/>
                  </a:lnTo>
                  <a:lnTo>
                    <a:pt x="1695" y="1126"/>
                  </a:lnTo>
                  <a:lnTo>
                    <a:pt x="1695" y="1129"/>
                  </a:lnTo>
                  <a:lnTo>
                    <a:pt x="1695" y="1129"/>
                  </a:lnTo>
                  <a:lnTo>
                    <a:pt x="1697" y="1132"/>
                  </a:lnTo>
                  <a:lnTo>
                    <a:pt x="1698" y="1135"/>
                  </a:lnTo>
                  <a:lnTo>
                    <a:pt x="1700" y="1138"/>
                  </a:lnTo>
                  <a:lnTo>
                    <a:pt x="1700" y="1141"/>
                  </a:lnTo>
                  <a:lnTo>
                    <a:pt x="1700" y="1142"/>
                  </a:lnTo>
                  <a:lnTo>
                    <a:pt x="1700" y="1144"/>
                  </a:lnTo>
                  <a:lnTo>
                    <a:pt x="1701" y="1146"/>
                  </a:lnTo>
                  <a:lnTo>
                    <a:pt x="1706" y="1147"/>
                  </a:lnTo>
                  <a:lnTo>
                    <a:pt x="1706" y="1147"/>
                  </a:lnTo>
                  <a:lnTo>
                    <a:pt x="1708" y="1149"/>
                  </a:lnTo>
                  <a:lnTo>
                    <a:pt x="1708" y="1150"/>
                  </a:lnTo>
                  <a:lnTo>
                    <a:pt x="1708" y="1152"/>
                  </a:lnTo>
                  <a:lnTo>
                    <a:pt x="1708" y="1152"/>
                  </a:lnTo>
                  <a:lnTo>
                    <a:pt x="1711" y="1153"/>
                  </a:lnTo>
                  <a:lnTo>
                    <a:pt x="1711" y="1153"/>
                  </a:lnTo>
                  <a:lnTo>
                    <a:pt x="1712" y="1155"/>
                  </a:lnTo>
                  <a:lnTo>
                    <a:pt x="1712" y="1156"/>
                  </a:lnTo>
                  <a:lnTo>
                    <a:pt x="1712" y="1158"/>
                  </a:lnTo>
                  <a:lnTo>
                    <a:pt x="1711" y="1158"/>
                  </a:lnTo>
                  <a:lnTo>
                    <a:pt x="1711" y="1158"/>
                  </a:lnTo>
                  <a:lnTo>
                    <a:pt x="1706" y="1156"/>
                  </a:lnTo>
                  <a:lnTo>
                    <a:pt x="1704" y="1156"/>
                  </a:lnTo>
                  <a:lnTo>
                    <a:pt x="1703" y="1156"/>
                  </a:lnTo>
                  <a:lnTo>
                    <a:pt x="1701" y="1155"/>
                  </a:lnTo>
                  <a:lnTo>
                    <a:pt x="1700" y="1153"/>
                  </a:lnTo>
                  <a:lnTo>
                    <a:pt x="1698" y="1152"/>
                  </a:lnTo>
                  <a:lnTo>
                    <a:pt x="1695" y="1152"/>
                  </a:lnTo>
                  <a:lnTo>
                    <a:pt x="1692" y="1155"/>
                  </a:lnTo>
                  <a:lnTo>
                    <a:pt x="1691" y="1153"/>
                  </a:lnTo>
                  <a:lnTo>
                    <a:pt x="1691" y="1155"/>
                  </a:lnTo>
                  <a:lnTo>
                    <a:pt x="1689" y="1155"/>
                  </a:lnTo>
                  <a:lnTo>
                    <a:pt x="1692" y="1155"/>
                  </a:lnTo>
                  <a:lnTo>
                    <a:pt x="1694" y="1155"/>
                  </a:lnTo>
                  <a:lnTo>
                    <a:pt x="1695" y="1153"/>
                  </a:lnTo>
                  <a:lnTo>
                    <a:pt x="1698" y="1153"/>
                  </a:lnTo>
                  <a:lnTo>
                    <a:pt x="1698" y="1155"/>
                  </a:lnTo>
                  <a:lnTo>
                    <a:pt x="1700" y="1156"/>
                  </a:lnTo>
                  <a:lnTo>
                    <a:pt x="1701" y="1158"/>
                  </a:lnTo>
                  <a:lnTo>
                    <a:pt x="1703" y="1158"/>
                  </a:lnTo>
                  <a:lnTo>
                    <a:pt x="1704" y="1159"/>
                  </a:lnTo>
                  <a:lnTo>
                    <a:pt x="1706" y="1161"/>
                  </a:lnTo>
                  <a:lnTo>
                    <a:pt x="1711" y="1164"/>
                  </a:lnTo>
                  <a:lnTo>
                    <a:pt x="1712" y="1165"/>
                  </a:lnTo>
                  <a:lnTo>
                    <a:pt x="1712" y="1167"/>
                  </a:lnTo>
                  <a:lnTo>
                    <a:pt x="1712" y="1168"/>
                  </a:lnTo>
                  <a:lnTo>
                    <a:pt x="1711" y="1170"/>
                  </a:lnTo>
                  <a:lnTo>
                    <a:pt x="1711" y="1170"/>
                  </a:lnTo>
                  <a:lnTo>
                    <a:pt x="1709" y="1170"/>
                  </a:lnTo>
                  <a:lnTo>
                    <a:pt x="1708" y="1171"/>
                  </a:lnTo>
                  <a:lnTo>
                    <a:pt x="1706" y="1173"/>
                  </a:lnTo>
                  <a:lnTo>
                    <a:pt x="1701" y="1174"/>
                  </a:lnTo>
                  <a:lnTo>
                    <a:pt x="1701" y="1176"/>
                  </a:lnTo>
                  <a:lnTo>
                    <a:pt x="1700" y="1176"/>
                  </a:lnTo>
                  <a:lnTo>
                    <a:pt x="1700" y="1177"/>
                  </a:lnTo>
                  <a:lnTo>
                    <a:pt x="1697" y="1176"/>
                  </a:lnTo>
                  <a:lnTo>
                    <a:pt x="1695" y="1176"/>
                  </a:lnTo>
                  <a:lnTo>
                    <a:pt x="1692" y="1177"/>
                  </a:lnTo>
                  <a:lnTo>
                    <a:pt x="1692" y="1179"/>
                  </a:lnTo>
                  <a:lnTo>
                    <a:pt x="1692" y="1179"/>
                  </a:lnTo>
                  <a:lnTo>
                    <a:pt x="1692" y="1179"/>
                  </a:lnTo>
                  <a:lnTo>
                    <a:pt x="1694" y="1179"/>
                  </a:lnTo>
                  <a:lnTo>
                    <a:pt x="1695" y="1177"/>
                  </a:lnTo>
                  <a:lnTo>
                    <a:pt x="1697" y="1180"/>
                  </a:lnTo>
                  <a:lnTo>
                    <a:pt x="1701" y="1180"/>
                  </a:lnTo>
                  <a:lnTo>
                    <a:pt x="1704" y="1177"/>
                  </a:lnTo>
                  <a:lnTo>
                    <a:pt x="1704" y="1177"/>
                  </a:lnTo>
                  <a:lnTo>
                    <a:pt x="1706" y="1177"/>
                  </a:lnTo>
                  <a:lnTo>
                    <a:pt x="1708" y="1179"/>
                  </a:lnTo>
                  <a:lnTo>
                    <a:pt x="1711" y="1182"/>
                  </a:lnTo>
                  <a:lnTo>
                    <a:pt x="1712" y="1184"/>
                  </a:lnTo>
                  <a:lnTo>
                    <a:pt x="1714" y="1184"/>
                  </a:lnTo>
                  <a:lnTo>
                    <a:pt x="1714" y="1184"/>
                  </a:lnTo>
                  <a:lnTo>
                    <a:pt x="1715" y="1184"/>
                  </a:lnTo>
                  <a:lnTo>
                    <a:pt x="1714" y="1185"/>
                  </a:lnTo>
                  <a:lnTo>
                    <a:pt x="1711" y="1188"/>
                  </a:lnTo>
                  <a:lnTo>
                    <a:pt x="1709" y="1188"/>
                  </a:lnTo>
                  <a:lnTo>
                    <a:pt x="1708" y="1190"/>
                  </a:lnTo>
                  <a:lnTo>
                    <a:pt x="1711" y="1190"/>
                  </a:lnTo>
                  <a:lnTo>
                    <a:pt x="1712" y="1188"/>
                  </a:lnTo>
                  <a:lnTo>
                    <a:pt x="1712" y="1188"/>
                  </a:lnTo>
                  <a:lnTo>
                    <a:pt x="1714" y="1188"/>
                  </a:lnTo>
                  <a:lnTo>
                    <a:pt x="1714" y="1190"/>
                  </a:lnTo>
                  <a:lnTo>
                    <a:pt x="1714" y="1194"/>
                  </a:lnTo>
                  <a:lnTo>
                    <a:pt x="1712" y="1194"/>
                  </a:lnTo>
                  <a:lnTo>
                    <a:pt x="1712" y="1193"/>
                  </a:lnTo>
                  <a:lnTo>
                    <a:pt x="1711" y="1193"/>
                  </a:lnTo>
                  <a:lnTo>
                    <a:pt x="1711" y="1193"/>
                  </a:lnTo>
                  <a:lnTo>
                    <a:pt x="1709" y="1193"/>
                  </a:lnTo>
                  <a:lnTo>
                    <a:pt x="1708" y="1194"/>
                  </a:lnTo>
                  <a:lnTo>
                    <a:pt x="1708" y="1194"/>
                  </a:lnTo>
                  <a:lnTo>
                    <a:pt x="1708" y="1194"/>
                  </a:lnTo>
                  <a:lnTo>
                    <a:pt x="1711" y="1196"/>
                  </a:lnTo>
                  <a:lnTo>
                    <a:pt x="1711" y="1197"/>
                  </a:lnTo>
                  <a:lnTo>
                    <a:pt x="1709" y="1197"/>
                  </a:lnTo>
                  <a:lnTo>
                    <a:pt x="1709" y="1197"/>
                  </a:lnTo>
                  <a:lnTo>
                    <a:pt x="1711" y="1199"/>
                  </a:lnTo>
                  <a:lnTo>
                    <a:pt x="1709" y="1199"/>
                  </a:lnTo>
                  <a:lnTo>
                    <a:pt x="1709" y="1200"/>
                  </a:lnTo>
                  <a:lnTo>
                    <a:pt x="1708" y="1200"/>
                  </a:lnTo>
                  <a:lnTo>
                    <a:pt x="1708" y="1202"/>
                  </a:lnTo>
                  <a:lnTo>
                    <a:pt x="1709" y="1203"/>
                  </a:lnTo>
                  <a:lnTo>
                    <a:pt x="1709" y="1205"/>
                  </a:lnTo>
                  <a:lnTo>
                    <a:pt x="1709" y="1206"/>
                  </a:lnTo>
                  <a:lnTo>
                    <a:pt x="1708" y="1206"/>
                  </a:lnTo>
                  <a:lnTo>
                    <a:pt x="1706" y="1206"/>
                  </a:lnTo>
                  <a:lnTo>
                    <a:pt x="1704" y="1208"/>
                  </a:lnTo>
                  <a:lnTo>
                    <a:pt x="1704" y="1205"/>
                  </a:lnTo>
                  <a:lnTo>
                    <a:pt x="1703" y="1206"/>
                  </a:lnTo>
                  <a:lnTo>
                    <a:pt x="1703" y="1206"/>
                  </a:lnTo>
                  <a:lnTo>
                    <a:pt x="1703" y="1208"/>
                  </a:lnTo>
                  <a:lnTo>
                    <a:pt x="1701" y="1209"/>
                  </a:lnTo>
                  <a:lnTo>
                    <a:pt x="1700" y="1211"/>
                  </a:lnTo>
                  <a:lnTo>
                    <a:pt x="1700" y="1209"/>
                  </a:lnTo>
                  <a:lnTo>
                    <a:pt x="1698" y="1209"/>
                  </a:lnTo>
                  <a:lnTo>
                    <a:pt x="1698" y="1211"/>
                  </a:lnTo>
                  <a:lnTo>
                    <a:pt x="1700" y="1211"/>
                  </a:lnTo>
                  <a:lnTo>
                    <a:pt x="1700" y="1212"/>
                  </a:lnTo>
                  <a:lnTo>
                    <a:pt x="1698" y="1214"/>
                  </a:lnTo>
                  <a:lnTo>
                    <a:pt x="1698" y="1214"/>
                  </a:lnTo>
                  <a:lnTo>
                    <a:pt x="1698" y="1215"/>
                  </a:lnTo>
                  <a:lnTo>
                    <a:pt x="1697" y="1215"/>
                  </a:lnTo>
                  <a:lnTo>
                    <a:pt x="1697" y="1217"/>
                  </a:lnTo>
                  <a:lnTo>
                    <a:pt x="1697" y="1218"/>
                  </a:lnTo>
                  <a:lnTo>
                    <a:pt x="1697" y="1220"/>
                  </a:lnTo>
                  <a:lnTo>
                    <a:pt x="1695" y="1220"/>
                  </a:lnTo>
                  <a:lnTo>
                    <a:pt x="1694" y="1222"/>
                  </a:lnTo>
                  <a:lnTo>
                    <a:pt x="1692" y="1223"/>
                  </a:lnTo>
                  <a:lnTo>
                    <a:pt x="1691" y="1226"/>
                  </a:lnTo>
                  <a:lnTo>
                    <a:pt x="1691" y="1228"/>
                  </a:lnTo>
                  <a:lnTo>
                    <a:pt x="1691" y="1229"/>
                  </a:lnTo>
                  <a:lnTo>
                    <a:pt x="1691" y="1229"/>
                  </a:lnTo>
                  <a:lnTo>
                    <a:pt x="1689" y="1229"/>
                  </a:lnTo>
                  <a:lnTo>
                    <a:pt x="1688" y="1229"/>
                  </a:lnTo>
                  <a:lnTo>
                    <a:pt x="1688" y="1228"/>
                  </a:lnTo>
                  <a:lnTo>
                    <a:pt x="1688" y="1228"/>
                  </a:lnTo>
                  <a:lnTo>
                    <a:pt x="1688" y="1228"/>
                  </a:lnTo>
                  <a:lnTo>
                    <a:pt x="1688" y="1226"/>
                  </a:lnTo>
                  <a:lnTo>
                    <a:pt x="1688" y="1226"/>
                  </a:lnTo>
                  <a:lnTo>
                    <a:pt x="1686" y="1226"/>
                  </a:lnTo>
                  <a:lnTo>
                    <a:pt x="1686" y="1228"/>
                  </a:lnTo>
                  <a:lnTo>
                    <a:pt x="1686" y="1228"/>
                  </a:lnTo>
                  <a:lnTo>
                    <a:pt x="1685" y="1228"/>
                  </a:lnTo>
                  <a:lnTo>
                    <a:pt x="1685" y="1228"/>
                  </a:lnTo>
                  <a:lnTo>
                    <a:pt x="1685" y="1228"/>
                  </a:lnTo>
                  <a:lnTo>
                    <a:pt x="1685" y="1229"/>
                  </a:lnTo>
                  <a:lnTo>
                    <a:pt x="1685" y="1229"/>
                  </a:lnTo>
                  <a:lnTo>
                    <a:pt x="1686" y="1229"/>
                  </a:lnTo>
                  <a:lnTo>
                    <a:pt x="1686" y="1231"/>
                  </a:lnTo>
                  <a:lnTo>
                    <a:pt x="1688" y="1232"/>
                  </a:lnTo>
                  <a:lnTo>
                    <a:pt x="1688" y="1232"/>
                  </a:lnTo>
                  <a:lnTo>
                    <a:pt x="1688" y="1232"/>
                  </a:lnTo>
                  <a:lnTo>
                    <a:pt x="1688" y="1234"/>
                  </a:lnTo>
                  <a:lnTo>
                    <a:pt x="1688" y="1234"/>
                  </a:lnTo>
                  <a:lnTo>
                    <a:pt x="1686" y="1235"/>
                  </a:lnTo>
                  <a:lnTo>
                    <a:pt x="1685" y="1237"/>
                  </a:lnTo>
                  <a:lnTo>
                    <a:pt x="1683" y="1237"/>
                  </a:lnTo>
                  <a:lnTo>
                    <a:pt x="1682" y="1237"/>
                  </a:lnTo>
                  <a:lnTo>
                    <a:pt x="1682" y="1237"/>
                  </a:lnTo>
                  <a:lnTo>
                    <a:pt x="1680" y="1237"/>
                  </a:lnTo>
                  <a:lnTo>
                    <a:pt x="1679" y="1237"/>
                  </a:lnTo>
                  <a:lnTo>
                    <a:pt x="1680" y="1238"/>
                  </a:lnTo>
                  <a:lnTo>
                    <a:pt x="1682" y="1238"/>
                  </a:lnTo>
                  <a:lnTo>
                    <a:pt x="1682" y="1238"/>
                  </a:lnTo>
                  <a:lnTo>
                    <a:pt x="1683" y="1238"/>
                  </a:lnTo>
                  <a:lnTo>
                    <a:pt x="1685" y="1238"/>
                  </a:lnTo>
                  <a:lnTo>
                    <a:pt x="1685" y="1238"/>
                  </a:lnTo>
                  <a:lnTo>
                    <a:pt x="1685" y="1240"/>
                  </a:lnTo>
                  <a:lnTo>
                    <a:pt x="1685" y="1241"/>
                  </a:lnTo>
                  <a:lnTo>
                    <a:pt x="1683" y="1243"/>
                  </a:lnTo>
                  <a:lnTo>
                    <a:pt x="1685" y="1246"/>
                  </a:lnTo>
                  <a:lnTo>
                    <a:pt x="1685" y="1246"/>
                  </a:lnTo>
                  <a:lnTo>
                    <a:pt x="1685" y="1246"/>
                  </a:lnTo>
                  <a:lnTo>
                    <a:pt x="1683" y="1246"/>
                  </a:lnTo>
                  <a:lnTo>
                    <a:pt x="1683" y="1244"/>
                  </a:lnTo>
                  <a:lnTo>
                    <a:pt x="1682" y="1246"/>
                  </a:lnTo>
                  <a:lnTo>
                    <a:pt x="1680" y="1244"/>
                  </a:lnTo>
                  <a:lnTo>
                    <a:pt x="1680" y="1246"/>
                  </a:lnTo>
                  <a:lnTo>
                    <a:pt x="1679" y="1246"/>
                  </a:lnTo>
                  <a:lnTo>
                    <a:pt x="1679" y="1246"/>
                  </a:lnTo>
                  <a:lnTo>
                    <a:pt x="1680" y="1247"/>
                  </a:lnTo>
                  <a:lnTo>
                    <a:pt x="1680" y="1249"/>
                  </a:lnTo>
                  <a:lnTo>
                    <a:pt x="1680" y="1249"/>
                  </a:lnTo>
                  <a:lnTo>
                    <a:pt x="1677" y="1249"/>
                  </a:lnTo>
                  <a:lnTo>
                    <a:pt x="1677" y="1249"/>
                  </a:lnTo>
                  <a:lnTo>
                    <a:pt x="1676" y="1249"/>
                  </a:lnTo>
                  <a:lnTo>
                    <a:pt x="1677" y="1252"/>
                  </a:lnTo>
                  <a:lnTo>
                    <a:pt x="1676" y="1252"/>
                  </a:lnTo>
                  <a:lnTo>
                    <a:pt x="1676" y="1252"/>
                  </a:lnTo>
                  <a:lnTo>
                    <a:pt x="1674" y="1253"/>
                  </a:lnTo>
                  <a:lnTo>
                    <a:pt x="1673" y="1253"/>
                  </a:lnTo>
                  <a:lnTo>
                    <a:pt x="1673" y="1253"/>
                  </a:lnTo>
                  <a:lnTo>
                    <a:pt x="1674" y="1255"/>
                  </a:lnTo>
                  <a:lnTo>
                    <a:pt x="1674" y="1255"/>
                  </a:lnTo>
                  <a:lnTo>
                    <a:pt x="1673" y="1257"/>
                  </a:lnTo>
                  <a:lnTo>
                    <a:pt x="1673" y="1257"/>
                  </a:lnTo>
                  <a:lnTo>
                    <a:pt x="1670" y="1257"/>
                  </a:lnTo>
                  <a:lnTo>
                    <a:pt x="1668" y="1257"/>
                  </a:lnTo>
                  <a:lnTo>
                    <a:pt x="1668" y="1257"/>
                  </a:lnTo>
                  <a:lnTo>
                    <a:pt x="1667" y="1257"/>
                  </a:lnTo>
                  <a:lnTo>
                    <a:pt x="1665" y="1258"/>
                  </a:lnTo>
                  <a:lnTo>
                    <a:pt x="1665" y="1258"/>
                  </a:lnTo>
                  <a:lnTo>
                    <a:pt x="1665" y="1258"/>
                  </a:lnTo>
                  <a:lnTo>
                    <a:pt x="1663" y="1258"/>
                  </a:lnTo>
                  <a:lnTo>
                    <a:pt x="1663" y="1258"/>
                  </a:lnTo>
                  <a:lnTo>
                    <a:pt x="1663" y="1260"/>
                  </a:lnTo>
                  <a:lnTo>
                    <a:pt x="1663" y="1260"/>
                  </a:lnTo>
                  <a:lnTo>
                    <a:pt x="1665" y="1260"/>
                  </a:lnTo>
                  <a:lnTo>
                    <a:pt x="1665" y="1261"/>
                  </a:lnTo>
                  <a:lnTo>
                    <a:pt x="1665" y="1261"/>
                  </a:lnTo>
                  <a:lnTo>
                    <a:pt x="1663" y="1264"/>
                  </a:lnTo>
                  <a:lnTo>
                    <a:pt x="1663" y="1264"/>
                  </a:lnTo>
                  <a:lnTo>
                    <a:pt x="1662" y="1264"/>
                  </a:lnTo>
                  <a:lnTo>
                    <a:pt x="1660" y="1266"/>
                  </a:lnTo>
                  <a:lnTo>
                    <a:pt x="1660" y="1267"/>
                  </a:lnTo>
                  <a:lnTo>
                    <a:pt x="1660" y="1267"/>
                  </a:lnTo>
                  <a:lnTo>
                    <a:pt x="1659" y="1267"/>
                  </a:lnTo>
                  <a:lnTo>
                    <a:pt x="1657" y="1267"/>
                  </a:lnTo>
                  <a:lnTo>
                    <a:pt x="1659" y="1269"/>
                  </a:lnTo>
                  <a:lnTo>
                    <a:pt x="1659" y="1269"/>
                  </a:lnTo>
                  <a:lnTo>
                    <a:pt x="1657" y="1270"/>
                  </a:lnTo>
                  <a:lnTo>
                    <a:pt x="1657" y="1270"/>
                  </a:lnTo>
                  <a:lnTo>
                    <a:pt x="1657" y="1270"/>
                  </a:lnTo>
                  <a:lnTo>
                    <a:pt x="1657" y="1269"/>
                  </a:lnTo>
                  <a:lnTo>
                    <a:pt x="1656" y="1269"/>
                  </a:lnTo>
                  <a:lnTo>
                    <a:pt x="1656" y="1270"/>
                  </a:lnTo>
                  <a:lnTo>
                    <a:pt x="1654" y="1270"/>
                  </a:lnTo>
                  <a:lnTo>
                    <a:pt x="1654" y="1270"/>
                  </a:lnTo>
                  <a:lnTo>
                    <a:pt x="1653" y="1270"/>
                  </a:lnTo>
                  <a:lnTo>
                    <a:pt x="1651" y="1270"/>
                  </a:lnTo>
                  <a:lnTo>
                    <a:pt x="1651" y="1272"/>
                  </a:lnTo>
                  <a:lnTo>
                    <a:pt x="1650" y="1273"/>
                  </a:lnTo>
                  <a:lnTo>
                    <a:pt x="1650" y="1273"/>
                  </a:lnTo>
                  <a:lnTo>
                    <a:pt x="1648" y="1273"/>
                  </a:lnTo>
                  <a:lnTo>
                    <a:pt x="1648" y="1273"/>
                  </a:lnTo>
                  <a:lnTo>
                    <a:pt x="1650" y="1275"/>
                  </a:lnTo>
                  <a:lnTo>
                    <a:pt x="1648" y="1275"/>
                  </a:lnTo>
                  <a:lnTo>
                    <a:pt x="1648" y="1275"/>
                  </a:lnTo>
                  <a:lnTo>
                    <a:pt x="1647" y="1276"/>
                  </a:lnTo>
                  <a:lnTo>
                    <a:pt x="1647" y="1278"/>
                  </a:lnTo>
                  <a:lnTo>
                    <a:pt x="1647" y="1279"/>
                  </a:lnTo>
                  <a:lnTo>
                    <a:pt x="1645" y="1279"/>
                  </a:lnTo>
                  <a:lnTo>
                    <a:pt x="1644" y="1278"/>
                  </a:lnTo>
                  <a:lnTo>
                    <a:pt x="1644" y="1279"/>
                  </a:lnTo>
                  <a:lnTo>
                    <a:pt x="1644" y="1279"/>
                  </a:lnTo>
                  <a:lnTo>
                    <a:pt x="1642" y="1279"/>
                  </a:lnTo>
                  <a:lnTo>
                    <a:pt x="1641" y="1279"/>
                  </a:lnTo>
                  <a:lnTo>
                    <a:pt x="1639" y="1281"/>
                  </a:lnTo>
                  <a:lnTo>
                    <a:pt x="1638" y="1281"/>
                  </a:lnTo>
                  <a:lnTo>
                    <a:pt x="1636" y="1281"/>
                  </a:lnTo>
                  <a:lnTo>
                    <a:pt x="1635" y="1281"/>
                  </a:lnTo>
                  <a:lnTo>
                    <a:pt x="1635" y="1281"/>
                  </a:lnTo>
                  <a:lnTo>
                    <a:pt x="1635" y="1282"/>
                  </a:lnTo>
                  <a:lnTo>
                    <a:pt x="1633" y="1282"/>
                  </a:lnTo>
                  <a:lnTo>
                    <a:pt x="1632" y="1281"/>
                  </a:lnTo>
                  <a:lnTo>
                    <a:pt x="1630" y="1281"/>
                  </a:lnTo>
                  <a:lnTo>
                    <a:pt x="1630" y="1281"/>
                  </a:lnTo>
                  <a:lnTo>
                    <a:pt x="1629" y="1282"/>
                  </a:lnTo>
                  <a:lnTo>
                    <a:pt x="1627" y="1282"/>
                  </a:lnTo>
                  <a:lnTo>
                    <a:pt x="1627" y="1282"/>
                  </a:lnTo>
                  <a:lnTo>
                    <a:pt x="1627" y="1284"/>
                  </a:lnTo>
                  <a:lnTo>
                    <a:pt x="1625" y="1284"/>
                  </a:lnTo>
                  <a:lnTo>
                    <a:pt x="1624" y="1282"/>
                  </a:lnTo>
                  <a:lnTo>
                    <a:pt x="1624" y="1281"/>
                  </a:lnTo>
                  <a:lnTo>
                    <a:pt x="1624" y="1282"/>
                  </a:lnTo>
                  <a:lnTo>
                    <a:pt x="1622" y="1282"/>
                  </a:lnTo>
                  <a:lnTo>
                    <a:pt x="1622" y="1284"/>
                  </a:lnTo>
                  <a:lnTo>
                    <a:pt x="1622" y="1284"/>
                  </a:lnTo>
                  <a:lnTo>
                    <a:pt x="1622" y="1284"/>
                  </a:lnTo>
                  <a:lnTo>
                    <a:pt x="1621" y="1284"/>
                  </a:lnTo>
                  <a:lnTo>
                    <a:pt x="1619" y="1284"/>
                  </a:lnTo>
                  <a:lnTo>
                    <a:pt x="1619" y="1284"/>
                  </a:lnTo>
                  <a:lnTo>
                    <a:pt x="1619" y="1285"/>
                  </a:lnTo>
                  <a:lnTo>
                    <a:pt x="1619" y="1285"/>
                  </a:lnTo>
                  <a:lnTo>
                    <a:pt x="1619" y="1285"/>
                  </a:lnTo>
                  <a:lnTo>
                    <a:pt x="1619" y="1287"/>
                  </a:lnTo>
                  <a:lnTo>
                    <a:pt x="1619" y="1287"/>
                  </a:lnTo>
                  <a:lnTo>
                    <a:pt x="1619" y="1287"/>
                  </a:lnTo>
                  <a:lnTo>
                    <a:pt x="1619" y="1287"/>
                  </a:lnTo>
                  <a:lnTo>
                    <a:pt x="1618" y="1287"/>
                  </a:lnTo>
                  <a:lnTo>
                    <a:pt x="1616" y="1287"/>
                  </a:lnTo>
                  <a:lnTo>
                    <a:pt x="1615" y="1287"/>
                  </a:lnTo>
                  <a:lnTo>
                    <a:pt x="1615" y="1287"/>
                  </a:lnTo>
                  <a:lnTo>
                    <a:pt x="1615" y="1285"/>
                  </a:lnTo>
                  <a:lnTo>
                    <a:pt x="1616" y="1285"/>
                  </a:lnTo>
                  <a:lnTo>
                    <a:pt x="1616" y="1285"/>
                  </a:lnTo>
                  <a:lnTo>
                    <a:pt x="1615" y="1284"/>
                  </a:lnTo>
                  <a:lnTo>
                    <a:pt x="1613" y="1284"/>
                  </a:lnTo>
                  <a:lnTo>
                    <a:pt x="1613" y="1282"/>
                  </a:lnTo>
                  <a:lnTo>
                    <a:pt x="1612" y="1281"/>
                  </a:lnTo>
                  <a:lnTo>
                    <a:pt x="1612" y="1281"/>
                  </a:lnTo>
                  <a:lnTo>
                    <a:pt x="1612" y="1279"/>
                  </a:lnTo>
                  <a:lnTo>
                    <a:pt x="1610" y="1278"/>
                  </a:lnTo>
                  <a:lnTo>
                    <a:pt x="1610" y="1278"/>
                  </a:lnTo>
                  <a:lnTo>
                    <a:pt x="1612" y="1276"/>
                  </a:lnTo>
                  <a:lnTo>
                    <a:pt x="1610" y="1276"/>
                  </a:lnTo>
                  <a:lnTo>
                    <a:pt x="1609" y="1278"/>
                  </a:lnTo>
                  <a:lnTo>
                    <a:pt x="1609" y="1278"/>
                  </a:lnTo>
                  <a:lnTo>
                    <a:pt x="1609" y="1279"/>
                  </a:lnTo>
                  <a:lnTo>
                    <a:pt x="1607" y="1279"/>
                  </a:lnTo>
                  <a:lnTo>
                    <a:pt x="1607" y="1279"/>
                  </a:lnTo>
                  <a:lnTo>
                    <a:pt x="1607" y="1279"/>
                  </a:lnTo>
                  <a:lnTo>
                    <a:pt x="1609" y="1281"/>
                  </a:lnTo>
                  <a:lnTo>
                    <a:pt x="1609" y="1282"/>
                  </a:lnTo>
                  <a:lnTo>
                    <a:pt x="1610" y="1282"/>
                  </a:lnTo>
                  <a:lnTo>
                    <a:pt x="1610" y="1284"/>
                  </a:lnTo>
                  <a:lnTo>
                    <a:pt x="1610" y="1287"/>
                  </a:lnTo>
                  <a:lnTo>
                    <a:pt x="1610" y="1287"/>
                  </a:lnTo>
                  <a:lnTo>
                    <a:pt x="1610" y="1287"/>
                  </a:lnTo>
                  <a:lnTo>
                    <a:pt x="1610" y="1288"/>
                  </a:lnTo>
                  <a:lnTo>
                    <a:pt x="1610" y="1288"/>
                  </a:lnTo>
                  <a:lnTo>
                    <a:pt x="1609" y="1288"/>
                  </a:lnTo>
                  <a:lnTo>
                    <a:pt x="1609" y="1290"/>
                  </a:lnTo>
                  <a:lnTo>
                    <a:pt x="1607" y="1290"/>
                  </a:lnTo>
                  <a:lnTo>
                    <a:pt x="1607" y="1290"/>
                  </a:lnTo>
                  <a:lnTo>
                    <a:pt x="1606" y="1290"/>
                  </a:lnTo>
                  <a:lnTo>
                    <a:pt x="1604" y="1288"/>
                  </a:lnTo>
                  <a:lnTo>
                    <a:pt x="1604" y="1290"/>
                  </a:lnTo>
                  <a:lnTo>
                    <a:pt x="1604" y="1293"/>
                  </a:lnTo>
                  <a:lnTo>
                    <a:pt x="1603" y="1293"/>
                  </a:lnTo>
                  <a:lnTo>
                    <a:pt x="1603" y="1293"/>
                  </a:lnTo>
                  <a:lnTo>
                    <a:pt x="1601" y="1293"/>
                  </a:lnTo>
                  <a:lnTo>
                    <a:pt x="1600" y="1293"/>
                  </a:lnTo>
                  <a:lnTo>
                    <a:pt x="1600" y="1293"/>
                  </a:lnTo>
                  <a:lnTo>
                    <a:pt x="1600" y="1295"/>
                  </a:lnTo>
                  <a:lnTo>
                    <a:pt x="1598" y="1295"/>
                  </a:lnTo>
                  <a:lnTo>
                    <a:pt x="1598" y="1295"/>
                  </a:lnTo>
                  <a:lnTo>
                    <a:pt x="1597" y="1293"/>
                  </a:lnTo>
                  <a:lnTo>
                    <a:pt x="1597" y="1293"/>
                  </a:lnTo>
                  <a:lnTo>
                    <a:pt x="1597" y="1291"/>
                  </a:lnTo>
                  <a:lnTo>
                    <a:pt x="1597" y="1291"/>
                  </a:lnTo>
                  <a:lnTo>
                    <a:pt x="1595" y="1291"/>
                  </a:lnTo>
                  <a:lnTo>
                    <a:pt x="1597" y="1293"/>
                  </a:lnTo>
                  <a:lnTo>
                    <a:pt x="1597" y="1295"/>
                  </a:lnTo>
                  <a:lnTo>
                    <a:pt x="1595" y="1295"/>
                  </a:lnTo>
                  <a:lnTo>
                    <a:pt x="1595" y="1295"/>
                  </a:lnTo>
                  <a:lnTo>
                    <a:pt x="1594" y="1295"/>
                  </a:lnTo>
                  <a:lnTo>
                    <a:pt x="1594" y="1295"/>
                  </a:lnTo>
                  <a:lnTo>
                    <a:pt x="1592" y="1293"/>
                  </a:lnTo>
                  <a:lnTo>
                    <a:pt x="1591" y="1293"/>
                  </a:lnTo>
                  <a:lnTo>
                    <a:pt x="1591" y="1295"/>
                  </a:lnTo>
                  <a:lnTo>
                    <a:pt x="1591" y="1296"/>
                  </a:lnTo>
                  <a:lnTo>
                    <a:pt x="1589" y="1296"/>
                  </a:lnTo>
                  <a:lnTo>
                    <a:pt x="1589" y="1295"/>
                  </a:lnTo>
                  <a:lnTo>
                    <a:pt x="1587" y="1296"/>
                  </a:lnTo>
                  <a:lnTo>
                    <a:pt x="1587" y="1296"/>
                  </a:lnTo>
                  <a:lnTo>
                    <a:pt x="1586" y="1298"/>
                  </a:lnTo>
                  <a:lnTo>
                    <a:pt x="1584" y="1298"/>
                  </a:lnTo>
                  <a:lnTo>
                    <a:pt x="1583" y="1298"/>
                  </a:lnTo>
                  <a:lnTo>
                    <a:pt x="1581" y="1298"/>
                  </a:lnTo>
                  <a:lnTo>
                    <a:pt x="1581" y="1299"/>
                  </a:lnTo>
                  <a:lnTo>
                    <a:pt x="1580" y="1299"/>
                  </a:lnTo>
                  <a:lnTo>
                    <a:pt x="1580" y="1298"/>
                  </a:lnTo>
                  <a:lnTo>
                    <a:pt x="1580" y="1298"/>
                  </a:lnTo>
                  <a:lnTo>
                    <a:pt x="1578" y="1299"/>
                  </a:lnTo>
                  <a:lnTo>
                    <a:pt x="1578" y="1299"/>
                  </a:lnTo>
                  <a:lnTo>
                    <a:pt x="1577" y="1299"/>
                  </a:lnTo>
                  <a:lnTo>
                    <a:pt x="1575" y="1301"/>
                  </a:lnTo>
                  <a:lnTo>
                    <a:pt x="1574" y="1302"/>
                  </a:lnTo>
                  <a:lnTo>
                    <a:pt x="1574" y="1302"/>
                  </a:lnTo>
                  <a:lnTo>
                    <a:pt x="1572" y="1302"/>
                  </a:lnTo>
                  <a:lnTo>
                    <a:pt x="1572" y="1301"/>
                  </a:lnTo>
                  <a:lnTo>
                    <a:pt x="1572" y="1301"/>
                  </a:lnTo>
                  <a:lnTo>
                    <a:pt x="1572" y="1302"/>
                  </a:lnTo>
                  <a:lnTo>
                    <a:pt x="1571" y="1302"/>
                  </a:lnTo>
                  <a:lnTo>
                    <a:pt x="1571" y="1304"/>
                  </a:lnTo>
                  <a:lnTo>
                    <a:pt x="1569" y="1304"/>
                  </a:lnTo>
                  <a:lnTo>
                    <a:pt x="1569" y="1305"/>
                  </a:lnTo>
                  <a:lnTo>
                    <a:pt x="1569" y="1307"/>
                  </a:lnTo>
                  <a:lnTo>
                    <a:pt x="1571" y="1307"/>
                  </a:lnTo>
                  <a:lnTo>
                    <a:pt x="1572" y="1308"/>
                  </a:lnTo>
                  <a:lnTo>
                    <a:pt x="1571" y="1308"/>
                  </a:lnTo>
                  <a:lnTo>
                    <a:pt x="1571" y="1308"/>
                  </a:lnTo>
                  <a:lnTo>
                    <a:pt x="1571" y="1310"/>
                  </a:lnTo>
                  <a:lnTo>
                    <a:pt x="1574" y="1311"/>
                  </a:lnTo>
                  <a:lnTo>
                    <a:pt x="1574" y="1311"/>
                  </a:lnTo>
                  <a:lnTo>
                    <a:pt x="1572" y="1313"/>
                  </a:lnTo>
                  <a:lnTo>
                    <a:pt x="1572" y="1313"/>
                  </a:lnTo>
                  <a:lnTo>
                    <a:pt x="1571" y="1314"/>
                  </a:lnTo>
                  <a:lnTo>
                    <a:pt x="1568" y="1314"/>
                  </a:lnTo>
                  <a:lnTo>
                    <a:pt x="1566" y="1314"/>
                  </a:lnTo>
                  <a:lnTo>
                    <a:pt x="1565" y="1313"/>
                  </a:lnTo>
                  <a:lnTo>
                    <a:pt x="1566" y="1313"/>
                  </a:lnTo>
                  <a:lnTo>
                    <a:pt x="1566" y="1313"/>
                  </a:lnTo>
                  <a:lnTo>
                    <a:pt x="1566" y="1313"/>
                  </a:lnTo>
                  <a:lnTo>
                    <a:pt x="1566" y="1311"/>
                  </a:lnTo>
                  <a:lnTo>
                    <a:pt x="1566" y="1311"/>
                  </a:lnTo>
                  <a:lnTo>
                    <a:pt x="1565" y="1311"/>
                  </a:lnTo>
                  <a:lnTo>
                    <a:pt x="1565" y="1310"/>
                  </a:lnTo>
                  <a:lnTo>
                    <a:pt x="1565" y="1308"/>
                  </a:lnTo>
                  <a:lnTo>
                    <a:pt x="1565" y="1308"/>
                  </a:lnTo>
                  <a:lnTo>
                    <a:pt x="1563" y="1307"/>
                  </a:lnTo>
                  <a:lnTo>
                    <a:pt x="1563" y="1307"/>
                  </a:lnTo>
                  <a:lnTo>
                    <a:pt x="1563" y="1305"/>
                  </a:lnTo>
                  <a:lnTo>
                    <a:pt x="1563" y="1304"/>
                  </a:lnTo>
                  <a:lnTo>
                    <a:pt x="1563" y="1304"/>
                  </a:lnTo>
                  <a:lnTo>
                    <a:pt x="1563" y="1302"/>
                  </a:lnTo>
                  <a:lnTo>
                    <a:pt x="1565" y="1301"/>
                  </a:lnTo>
                  <a:lnTo>
                    <a:pt x="1566" y="1299"/>
                  </a:lnTo>
                  <a:lnTo>
                    <a:pt x="1566" y="1299"/>
                  </a:lnTo>
                  <a:lnTo>
                    <a:pt x="1565" y="1299"/>
                  </a:lnTo>
                  <a:lnTo>
                    <a:pt x="1563" y="1298"/>
                  </a:lnTo>
                  <a:lnTo>
                    <a:pt x="1563" y="1298"/>
                  </a:lnTo>
                  <a:lnTo>
                    <a:pt x="1563" y="1298"/>
                  </a:lnTo>
                  <a:lnTo>
                    <a:pt x="1562" y="1296"/>
                  </a:lnTo>
                  <a:lnTo>
                    <a:pt x="1562" y="1296"/>
                  </a:lnTo>
                  <a:lnTo>
                    <a:pt x="1562" y="1296"/>
                  </a:lnTo>
                  <a:lnTo>
                    <a:pt x="1562" y="1298"/>
                  </a:lnTo>
                  <a:lnTo>
                    <a:pt x="1560" y="1299"/>
                  </a:lnTo>
                  <a:lnTo>
                    <a:pt x="1559" y="1299"/>
                  </a:lnTo>
                  <a:lnTo>
                    <a:pt x="1557" y="1299"/>
                  </a:lnTo>
                  <a:lnTo>
                    <a:pt x="1557" y="1299"/>
                  </a:lnTo>
                  <a:lnTo>
                    <a:pt x="1556" y="1299"/>
                  </a:lnTo>
                  <a:lnTo>
                    <a:pt x="1556" y="1298"/>
                  </a:lnTo>
                  <a:lnTo>
                    <a:pt x="1556" y="1298"/>
                  </a:lnTo>
                  <a:lnTo>
                    <a:pt x="1556" y="1298"/>
                  </a:lnTo>
                  <a:lnTo>
                    <a:pt x="1556" y="1296"/>
                  </a:lnTo>
                  <a:lnTo>
                    <a:pt x="1554" y="1296"/>
                  </a:lnTo>
                  <a:lnTo>
                    <a:pt x="1553" y="1296"/>
                  </a:lnTo>
                  <a:lnTo>
                    <a:pt x="1553" y="1296"/>
                  </a:lnTo>
                  <a:lnTo>
                    <a:pt x="1551" y="1296"/>
                  </a:lnTo>
                  <a:lnTo>
                    <a:pt x="1551" y="1295"/>
                  </a:lnTo>
                  <a:lnTo>
                    <a:pt x="1550" y="1295"/>
                  </a:lnTo>
                  <a:lnTo>
                    <a:pt x="1550" y="1295"/>
                  </a:lnTo>
                  <a:lnTo>
                    <a:pt x="1550" y="1293"/>
                  </a:lnTo>
                  <a:lnTo>
                    <a:pt x="1550" y="1293"/>
                  </a:lnTo>
                  <a:lnTo>
                    <a:pt x="1548" y="1293"/>
                  </a:lnTo>
                  <a:lnTo>
                    <a:pt x="1548" y="1295"/>
                  </a:lnTo>
                  <a:lnTo>
                    <a:pt x="1548" y="1295"/>
                  </a:lnTo>
                  <a:lnTo>
                    <a:pt x="1550" y="1296"/>
                  </a:lnTo>
                  <a:lnTo>
                    <a:pt x="1548" y="1296"/>
                  </a:lnTo>
                  <a:lnTo>
                    <a:pt x="1548" y="1296"/>
                  </a:lnTo>
                  <a:lnTo>
                    <a:pt x="1546" y="1296"/>
                  </a:lnTo>
                  <a:lnTo>
                    <a:pt x="1546" y="1296"/>
                  </a:lnTo>
                  <a:lnTo>
                    <a:pt x="1546" y="1296"/>
                  </a:lnTo>
                  <a:lnTo>
                    <a:pt x="1546" y="1296"/>
                  </a:lnTo>
                  <a:lnTo>
                    <a:pt x="1545" y="1298"/>
                  </a:lnTo>
                  <a:lnTo>
                    <a:pt x="1543" y="1298"/>
                  </a:lnTo>
                  <a:lnTo>
                    <a:pt x="1543" y="1298"/>
                  </a:lnTo>
                  <a:lnTo>
                    <a:pt x="1542" y="1298"/>
                  </a:lnTo>
                  <a:lnTo>
                    <a:pt x="1542" y="1298"/>
                  </a:lnTo>
                  <a:lnTo>
                    <a:pt x="1540" y="1298"/>
                  </a:lnTo>
                  <a:lnTo>
                    <a:pt x="1539" y="1299"/>
                  </a:lnTo>
                  <a:lnTo>
                    <a:pt x="1537" y="1301"/>
                  </a:lnTo>
                  <a:lnTo>
                    <a:pt x="1536" y="1301"/>
                  </a:lnTo>
                  <a:lnTo>
                    <a:pt x="1536" y="1301"/>
                  </a:lnTo>
                  <a:lnTo>
                    <a:pt x="1534" y="1302"/>
                  </a:lnTo>
                  <a:lnTo>
                    <a:pt x="1534" y="1304"/>
                  </a:lnTo>
                  <a:lnTo>
                    <a:pt x="1534" y="1304"/>
                  </a:lnTo>
                  <a:lnTo>
                    <a:pt x="1533" y="1305"/>
                  </a:lnTo>
                  <a:lnTo>
                    <a:pt x="1531" y="1305"/>
                  </a:lnTo>
                  <a:lnTo>
                    <a:pt x="1531" y="1305"/>
                  </a:lnTo>
                  <a:lnTo>
                    <a:pt x="1530" y="1305"/>
                  </a:lnTo>
                  <a:lnTo>
                    <a:pt x="1530" y="1305"/>
                  </a:lnTo>
                  <a:lnTo>
                    <a:pt x="1530" y="1305"/>
                  </a:lnTo>
                  <a:lnTo>
                    <a:pt x="1528" y="1305"/>
                  </a:lnTo>
                  <a:lnTo>
                    <a:pt x="1528" y="1305"/>
                  </a:lnTo>
                  <a:lnTo>
                    <a:pt x="1527" y="1305"/>
                  </a:lnTo>
                  <a:lnTo>
                    <a:pt x="1527" y="1305"/>
                  </a:lnTo>
                  <a:lnTo>
                    <a:pt x="1527" y="1305"/>
                  </a:lnTo>
                  <a:lnTo>
                    <a:pt x="1527" y="1305"/>
                  </a:lnTo>
                  <a:lnTo>
                    <a:pt x="1527" y="1307"/>
                  </a:lnTo>
                  <a:lnTo>
                    <a:pt x="1527" y="1308"/>
                  </a:lnTo>
                  <a:lnTo>
                    <a:pt x="1525" y="1311"/>
                  </a:lnTo>
                  <a:lnTo>
                    <a:pt x="1525" y="1313"/>
                  </a:lnTo>
                  <a:lnTo>
                    <a:pt x="1524" y="1314"/>
                  </a:lnTo>
                  <a:lnTo>
                    <a:pt x="1522" y="1316"/>
                  </a:lnTo>
                  <a:lnTo>
                    <a:pt x="1519" y="1317"/>
                  </a:lnTo>
                  <a:lnTo>
                    <a:pt x="1519" y="1317"/>
                  </a:lnTo>
                  <a:lnTo>
                    <a:pt x="1518" y="1319"/>
                  </a:lnTo>
                  <a:lnTo>
                    <a:pt x="1516" y="1323"/>
                  </a:lnTo>
                  <a:lnTo>
                    <a:pt x="1516" y="1325"/>
                  </a:lnTo>
                  <a:lnTo>
                    <a:pt x="1515" y="1326"/>
                  </a:lnTo>
                  <a:lnTo>
                    <a:pt x="1515" y="1326"/>
                  </a:lnTo>
                  <a:lnTo>
                    <a:pt x="1515" y="1329"/>
                  </a:lnTo>
                  <a:lnTo>
                    <a:pt x="1513" y="1329"/>
                  </a:lnTo>
                  <a:lnTo>
                    <a:pt x="1513" y="1331"/>
                  </a:lnTo>
                  <a:lnTo>
                    <a:pt x="1515" y="1334"/>
                  </a:lnTo>
                  <a:lnTo>
                    <a:pt x="1515" y="1334"/>
                  </a:lnTo>
                  <a:lnTo>
                    <a:pt x="1516" y="1336"/>
                  </a:lnTo>
                  <a:lnTo>
                    <a:pt x="1516" y="1337"/>
                  </a:lnTo>
                  <a:lnTo>
                    <a:pt x="1516" y="1337"/>
                  </a:lnTo>
                  <a:lnTo>
                    <a:pt x="1519" y="1340"/>
                  </a:lnTo>
                  <a:lnTo>
                    <a:pt x="1519" y="1340"/>
                  </a:lnTo>
                  <a:lnTo>
                    <a:pt x="1521" y="1342"/>
                  </a:lnTo>
                  <a:lnTo>
                    <a:pt x="1522" y="1343"/>
                  </a:lnTo>
                  <a:lnTo>
                    <a:pt x="1524" y="1345"/>
                  </a:lnTo>
                  <a:lnTo>
                    <a:pt x="1524" y="1345"/>
                  </a:lnTo>
                  <a:lnTo>
                    <a:pt x="1524" y="1348"/>
                  </a:lnTo>
                  <a:lnTo>
                    <a:pt x="1522" y="1346"/>
                  </a:lnTo>
                  <a:lnTo>
                    <a:pt x="1522" y="1348"/>
                  </a:lnTo>
                  <a:lnTo>
                    <a:pt x="1524" y="1348"/>
                  </a:lnTo>
                  <a:lnTo>
                    <a:pt x="1527" y="1352"/>
                  </a:lnTo>
                  <a:lnTo>
                    <a:pt x="1530" y="1354"/>
                  </a:lnTo>
                  <a:lnTo>
                    <a:pt x="1531" y="1355"/>
                  </a:lnTo>
                  <a:lnTo>
                    <a:pt x="1533" y="1358"/>
                  </a:lnTo>
                  <a:lnTo>
                    <a:pt x="1534" y="1360"/>
                  </a:lnTo>
                  <a:lnTo>
                    <a:pt x="1537" y="1361"/>
                  </a:lnTo>
                  <a:lnTo>
                    <a:pt x="1537" y="1361"/>
                  </a:lnTo>
                  <a:lnTo>
                    <a:pt x="1537" y="1363"/>
                  </a:lnTo>
                  <a:lnTo>
                    <a:pt x="1539" y="1363"/>
                  </a:lnTo>
                  <a:lnTo>
                    <a:pt x="1540" y="1364"/>
                  </a:lnTo>
                  <a:lnTo>
                    <a:pt x="1540" y="1366"/>
                  </a:lnTo>
                  <a:lnTo>
                    <a:pt x="1540" y="1366"/>
                  </a:lnTo>
                  <a:lnTo>
                    <a:pt x="1542" y="1366"/>
                  </a:lnTo>
                  <a:lnTo>
                    <a:pt x="1542" y="1364"/>
                  </a:lnTo>
                  <a:lnTo>
                    <a:pt x="1543" y="1366"/>
                  </a:lnTo>
                  <a:lnTo>
                    <a:pt x="1543" y="1366"/>
                  </a:lnTo>
                  <a:lnTo>
                    <a:pt x="1545" y="1368"/>
                  </a:lnTo>
                  <a:lnTo>
                    <a:pt x="1545" y="1369"/>
                  </a:lnTo>
                  <a:lnTo>
                    <a:pt x="1545" y="1368"/>
                  </a:lnTo>
                  <a:lnTo>
                    <a:pt x="1545" y="1369"/>
                  </a:lnTo>
                  <a:lnTo>
                    <a:pt x="1545" y="1369"/>
                  </a:lnTo>
                  <a:lnTo>
                    <a:pt x="1546" y="1369"/>
                  </a:lnTo>
                  <a:lnTo>
                    <a:pt x="1546" y="1371"/>
                  </a:lnTo>
                  <a:lnTo>
                    <a:pt x="1548" y="1372"/>
                  </a:lnTo>
                  <a:lnTo>
                    <a:pt x="1550" y="1375"/>
                  </a:lnTo>
                  <a:lnTo>
                    <a:pt x="1551" y="1377"/>
                  </a:lnTo>
                  <a:lnTo>
                    <a:pt x="1551" y="1377"/>
                  </a:lnTo>
                  <a:lnTo>
                    <a:pt x="1553" y="1378"/>
                  </a:lnTo>
                  <a:lnTo>
                    <a:pt x="1554" y="1380"/>
                  </a:lnTo>
                  <a:lnTo>
                    <a:pt x="1554" y="1383"/>
                  </a:lnTo>
                  <a:lnTo>
                    <a:pt x="1556" y="1384"/>
                  </a:lnTo>
                  <a:lnTo>
                    <a:pt x="1556" y="1386"/>
                  </a:lnTo>
                  <a:lnTo>
                    <a:pt x="1556" y="1387"/>
                  </a:lnTo>
                  <a:lnTo>
                    <a:pt x="1556" y="1390"/>
                  </a:lnTo>
                  <a:lnTo>
                    <a:pt x="1557" y="1392"/>
                  </a:lnTo>
                  <a:lnTo>
                    <a:pt x="1557" y="1393"/>
                  </a:lnTo>
                  <a:lnTo>
                    <a:pt x="1557" y="1393"/>
                  </a:lnTo>
                  <a:lnTo>
                    <a:pt x="1557" y="1395"/>
                  </a:lnTo>
                  <a:lnTo>
                    <a:pt x="1559" y="1396"/>
                  </a:lnTo>
                  <a:lnTo>
                    <a:pt x="1559" y="1398"/>
                  </a:lnTo>
                  <a:lnTo>
                    <a:pt x="1557" y="1396"/>
                  </a:lnTo>
                  <a:lnTo>
                    <a:pt x="1557" y="1399"/>
                  </a:lnTo>
                  <a:lnTo>
                    <a:pt x="1559" y="1402"/>
                  </a:lnTo>
                  <a:lnTo>
                    <a:pt x="1559" y="1404"/>
                  </a:lnTo>
                  <a:lnTo>
                    <a:pt x="1559" y="1406"/>
                  </a:lnTo>
                  <a:lnTo>
                    <a:pt x="1559" y="1407"/>
                  </a:lnTo>
                  <a:lnTo>
                    <a:pt x="1560" y="1409"/>
                  </a:lnTo>
                  <a:lnTo>
                    <a:pt x="1560" y="1412"/>
                  </a:lnTo>
                  <a:lnTo>
                    <a:pt x="1560" y="1413"/>
                  </a:lnTo>
                  <a:lnTo>
                    <a:pt x="1559" y="1412"/>
                  </a:lnTo>
                  <a:lnTo>
                    <a:pt x="1559" y="1410"/>
                  </a:lnTo>
                  <a:lnTo>
                    <a:pt x="1559" y="1412"/>
                  </a:lnTo>
                  <a:lnTo>
                    <a:pt x="1557" y="1412"/>
                  </a:lnTo>
                  <a:lnTo>
                    <a:pt x="1559" y="1415"/>
                  </a:lnTo>
                  <a:lnTo>
                    <a:pt x="1557" y="1415"/>
                  </a:lnTo>
                  <a:lnTo>
                    <a:pt x="1557" y="1419"/>
                  </a:lnTo>
                  <a:lnTo>
                    <a:pt x="1557" y="1421"/>
                  </a:lnTo>
                  <a:lnTo>
                    <a:pt x="1557" y="1421"/>
                  </a:lnTo>
                  <a:lnTo>
                    <a:pt x="1557" y="1421"/>
                  </a:lnTo>
                  <a:lnTo>
                    <a:pt x="1557" y="1421"/>
                  </a:lnTo>
                  <a:lnTo>
                    <a:pt x="1557" y="1421"/>
                  </a:lnTo>
                  <a:lnTo>
                    <a:pt x="1557" y="1421"/>
                  </a:lnTo>
                  <a:lnTo>
                    <a:pt x="1557" y="1421"/>
                  </a:lnTo>
                  <a:lnTo>
                    <a:pt x="1557" y="1421"/>
                  </a:lnTo>
                  <a:lnTo>
                    <a:pt x="1557" y="1422"/>
                  </a:lnTo>
                  <a:lnTo>
                    <a:pt x="1557" y="1422"/>
                  </a:lnTo>
                  <a:lnTo>
                    <a:pt x="1557" y="1424"/>
                  </a:lnTo>
                  <a:lnTo>
                    <a:pt x="1557" y="1424"/>
                  </a:lnTo>
                  <a:lnTo>
                    <a:pt x="1556" y="1425"/>
                  </a:lnTo>
                  <a:lnTo>
                    <a:pt x="1556" y="1425"/>
                  </a:lnTo>
                  <a:lnTo>
                    <a:pt x="1556" y="1427"/>
                  </a:lnTo>
                  <a:lnTo>
                    <a:pt x="1554" y="1428"/>
                  </a:lnTo>
                  <a:lnTo>
                    <a:pt x="1553" y="1428"/>
                  </a:lnTo>
                  <a:lnTo>
                    <a:pt x="1551" y="1430"/>
                  </a:lnTo>
                  <a:lnTo>
                    <a:pt x="1550" y="1431"/>
                  </a:lnTo>
                  <a:lnTo>
                    <a:pt x="1548" y="1433"/>
                  </a:lnTo>
                  <a:lnTo>
                    <a:pt x="1545" y="1433"/>
                  </a:lnTo>
                  <a:lnTo>
                    <a:pt x="1545" y="1434"/>
                  </a:lnTo>
                  <a:lnTo>
                    <a:pt x="1543" y="1434"/>
                  </a:lnTo>
                  <a:lnTo>
                    <a:pt x="1542" y="1436"/>
                  </a:lnTo>
                  <a:lnTo>
                    <a:pt x="1540" y="1436"/>
                  </a:lnTo>
                  <a:lnTo>
                    <a:pt x="1537" y="1439"/>
                  </a:lnTo>
                  <a:lnTo>
                    <a:pt x="1536" y="1439"/>
                  </a:lnTo>
                  <a:lnTo>
                    <a:pt x="1534" y="1439"/>
                  </a:lnTo>
                  <a:lnTo>
                    <a:pt x="1533" y="1440"/>
                  </a:lnTo>
                  <a:lnTo>
                    <a:pt x="1533" y="1440"/>
                  </a:lnTo>
                  <a:lnTo>
                    <a:pt x="1533" y="1439"/>
                  </a:lnTo>
                  <a:lnTo>
                    <a:pt x="1531" y="1439"/>
                  </a:lnTo>
                  <a:lnTo>
                    <a:pt x="1530" y="1439"/>
                  </a:lnTo>
                  <a:lnTo>
                    <a:pt x="1530" y="1437"/>
                  </a:lnTo>
                  <a:lnTo>
                    <a:pt x="1530" y="1437"/>
                  </a:lnTo>
                  <a:lnTo>
                    <a:pt x="1530" y="1437"/>
                  </a:lnTo>
                  <a:lnTo>
                    <a:pt x="1530" y="1439"/>
                  </a:lnTo>
                  <a:lnTo>
                    <a:pt x="1530" y="1440"/>
                  </a:lnTo>
                  <a:lnTo>
                    <a:pt x="1528" y="1440"/>
                  </a:lnTo>
                  <a:lnTo>
                    <a:pt x="1528" y="1440"/>
                  </a:lnTo>
                  <a:lnTo>
                    <a:pt x="1527" y="1439"/>
                  </a:lnTo>
                  <a:lnTo>
                    <a:pt x="1525" y="1439"/>
                  </a:lnTo>
                  <a:lnTo>
                    <a:pt x="1525" y="1439"/>
                  </a:lnTo>
                  <a:lnTo>
                    <a:pt x="1527" y="1439"/>
                  </a:lnTo>
                  <a:lnTo>
                    <a:pt x="1527" y="1439"/>
                  </a:lnTo>
                  <a:lnTo>
                    <a:pt x="1527" y="1440"/>
                  </a:lnTo>
                  <a:lnTo>
                    <a:pt x="1527" y="1440"/>
                  </a:lnTo>
                  <a:lnTo>
                    <a:pt x="1527" y="1442"/>
                  </a:lnTo>
                  <a:lnTo>
                    <a:pt x="1525" y="1442"/>
                  </a:lnTo>
                  <a:lnTo>
                    <a:pt x="1524" y="1442"/>
                  </a:lnTo>
                  <a:lnTo>
                    <a:pt x="1524" y="1442"/>
                  </a:lnTo>
                  <a:lnTo>
                    <a:pt x="1525" y="1442"/>
                  </a:lnTo>
                  <a:lnTo>
                    <a:pt x="1527" y="1442"/>
                  </a:lnTo>
                  <a:lnTo>
                    <a:pt x="1527" y="1444"/>
                  </a:lnTo>
                  <a:lnTo>
                    <a:pt x="1527" y="1444"/>
                  </a:lnTo>
                  <a:lnTo>
                    <a:pt x="1527" y="1445"/>
                  </a:lnTo>
                  <a:lnTo>
                    <a:pt x="1525" y="1445"/>
                  </a:lnTo>
                  <a:lnTo>
                    <a:pt x="1525" y="1445"/>
                  </a:lnTo>
                  <a:lnTo>
                    <a:pt x="1525" y="1447"/>
                  </a:lnTo>
                  <a:lnTo>
                    <a:pt x="1525" y="1447"/>
                  </a:lnTo>
                  <a:lnTo>
                    <a:pt x="1525" y="1447"/>
                  </a:lnTo>
                  <a:lnTo>
                    <a:pt x="1524" y="1447"/>
                  </a:lnTo>
                  <a:lnTo>
                    <a:pt x="1519" y="1442"/>
                  </a:lnTo>
                  <a:lnTo>
                    <a:pt x="1521" y="1444"/>
                  </a:lnTo>
                  <a:lnTo>
                    <a:pt x="1524" y="1448"/>
                  </a:lnTo>
                  <a:lnTo>
                    <a:pt x="1525" y="1448"/>
                  </a:lnTo>
                  <a:lnTo>
                    <a:pt x="1525" y="1450"/>
                  </a:lnTo>
                  <a:lnTo>
                    <a:pt x="1524" y="1450"/>
                  </a:lnTo>
                  <a:lnTo>
                    <a:pt x="1524" y="1451"/>
                  </a:lnTo>
                  <a:lnTo>
                    <a:pt x="1522" y="1451"/>
                  </a:lnTo>
                  <a:lnTo>
                    <a:pt x="1521" y="1450"/>
                  </a:lnTo>
                  <a:lnTo>
                    <a:pt x="1518" y="1445"/>
                  </a:lnTo>
                  <a:lnTo>
                    <a:pt x="1516" y="1445"/>
                  </a:lnTo>
                  <a:lnTo>
                    <a:pt x="1519" y="1450"/>
                  </a:lnTo>
                  <a:lnTo>
                    <a:pt x="1519" y="1450"/>
                  </a:lnTo>
                  <a:lnTo>
                    <a:pt x="1521" y="1451"/>
                  </a:lnTo>
                  <a:lnTo>
                    <a:pt x="1521" y="1453"/>
                  </a:lnTo>
                  <a:lnTo>
                    <a:pt x="1519" y="1453"/>
                  </a:lnTo>
                  <a:lnTo>
                    <a:pt x="1512" y="1456"/>
                  </a:lnTo>
                  <a:lnTo>
                    <a:pt x="1510" y="1459"/>
                  </a:lnTo>
                  <a:lnTo>
                    <a:pt x="1510" y="1460"/>
                  </a:lnTo>
                  <a:lnTo>
                    <a:pt x="1508" y="1462"/>
                  </a:lnTo>
                  <a:lnTo>
                    <a:pt x="1507" y="1462"/>
                  </a:lnTo>
                  <a:lnTo>
                    <a:pt x="1504" y="1463"/>
                  </a:lnTo>
                  <a:lnTo>
                    <a:pt x="1502" y="1463"/>
                  </a:lnTo>
                  <a:lnTo>
                    <a:pt x="1504" y="1460"/>
                  </a:lnTo>
                  <a:lnTo>
                    <a:pt x="1504" y="1460"/>
                  </a:lnTo>
                  <a:lnTo>
                    <a:pt x="1504" y="1456"/>
                  </a:lnTo>
                  <a:lnTo>
                    <a:pt x="1504" y="1450"/>
                  </a:lnTo>
                  <a:lnTo>
                    <a:pt x="1504" y="1448"/>
                  </a:lnTo>
                  <a:lnTo>
                    <a:pt x="1505" y="1447"/>
                  </a:lnTo>
                  <a:lnTo>
                    <a:pt x="1507" y="1447"/>
                  </a:lnTo>
                  <a:lnTo>
                    <a:pt x="1507" y="1447"/>
                  </a:lnTo>
                  <a:lnTo>
                    <a:pt x="1507" y="1445"/>
                  </a:lnTo>
                  <a:lnTo>
                    <a:pt x="1505" y="1445"/>
                  </a:lnTo>
                  <a:lnTo>
                    <a:pt x="1505" y="1444"/>
                  </a:lnTo>
                  <a:lnTo>
                    <a:pt x="1504" y="1444"/>
                  </a:lnTo>
                  <a:lnTo>
                    <a:pt x="1502" y="1442"/>
                  </a:lnTo>
                  <a:lnTo>
                    <a:pt x="1502" y="1442"/>
                  </a:lnTo>
                  <a:lnTo>
                    <a:pt x="1501" y="1444"/>
                  </a:lnTo>
                  <a:lnTo>
                    <a:pt x="1501" y="1442"/>
                  </a:lnTo>
                  <a:lnTo>
                    <a:pt x="1501" y="1442"/>
                  </a:lnTo>
                  <a:lnTo>
                    <a:pt x="1499" y="1440"/>
                  </a:lnTo>
                  <a:lnTo>
                    <a:pt x="1498" y="1440"/>
                  </a:lnTo>
                  <a:lnTo>
                    <a:pt x="1496" y="1439"/>
                  </a:lnTo>
                  <a:lnTo>
                    <a:pt x="1492" y="1437"/>
                  </a:lnTo>
                  <a:lnTo>
                    <a:pt x="1492" y="1437"/>
                  </a:lnTo>
                  <a:lnTo>
                    <a:pt x="1492" y="1437"/>
                  </a:lnTo>
                  <a:lnTo>
                    <a:pt x="1492" y="1437"/>
                  </a:lnTo>
                  <a:lnTo>
                    <a:pt x="1489" y="1439"/>
                  </a:lnTo>
                  <a:lnTo>
                    <a:pt x="1489" y="1439"/>
                  </a:lnTo>
                  <a:lnTo>
                    <a:pt x="1487" y="1437"/>
                  </a:lnTo>
                  <a:lnTo>
                    <a:pt x="1487" y="1437"/>
                  </a:lnTo>
                  <a:lnTo>
                    <a:pt x="1489" y="1436"/>
                  </a:lnTo>
                  <a:lnTo>
                    <a:pt x="1489" y="1436"/>
                  </a:lnTo>
                  <a:lnTo>
                    <a:pt x="1490" y="1434"/>
                  </a:lnTo>
                  <a:lnTo>
                    <a:pt x="1489" y="1431"/>
                  </a:lnTo>
                  <a:lnTo>
                    <a:pt x="1489" y="1431"/>
                  </a:lnTo>
                  <a:lnTo>
                    <a:pt x="1487" y="1431"/>
                  </a:lnTo>
                  <a:lnTo>
                    <a:pt x="1487" y="1431"/>
                  </a:lnTo>
                  <a:lnTo>
                    <a:pt x="1486" y="1433"/>
                  </a:lnTo>
                  <a:lnTo>
                    <a:pt x="1486" y="1434"/>
                  </a:lnTo>
                  <a:lnTo>
                    <a:pt x="1484" y="1434"/>
                  </a:lnTo>
                  <a:lnTo>
                    <a:pt x="1483" y="1434"/>
                  </a:lnTo>
                  <a:lnTo>
                    <a:pt x="1483" y="1431"/>
                  </a:lnTo>
                  <a:lnTo>
                    <a:pt x="1483" y="1430"/>
                  </a:lnTo>
                  <a:lnTo>
                    <a:pt x="1483" y="1428"/>
                  </a:lnTo>
                  <a:lnTo>
                    <a:pt x="1483" y="1427"/>
                  </a:lnTo>
                  <a:lnTo>
                    <a:pt x="1481" y="1425"/>
                  </a:lnTo>
                  <a:lnTo>
                    <a:pt x="1481" y="1424"/>
                  </a:lnTo>
                  <a:lnTo>
                    <a:pt x="1480" y="1422"/>
                  </a:lnTo>
                  <a:lnTo>
                    <a:pt x="1480" y="1424"/>
                  </a:lnTo>
                  <a:lnTo>
                    <a:pt x="1480" y="1424"/>
                  </a:lnTo>
                  <a:lnTo>
                    <a:pt x="1480" y="1424"/>
                  </a:lnTo>
                  <a:lnTo>
                    <a:pt x="1480" y="1424"/>
                  </a:lnTo>
                  <a:lnTo>
                    <a:pt x="1478" y="1422"/>
                  </a:lnTo>
                  <a:lnTo>
                    <a:pt x="1478" y="1421"/>
                  </a:lnTo>
                  <a:lnTo>
                    <a:pt x="1477" y="1418"/>
                  </a:lnTo>
                  <a:lnTo>
                    <a:pt x="1477" y="1418"/>
                  </a:lnTo>
                  <a:lnTo>
                    <a:pt x="1475" y="1418"/>
                  </a:lnTo>
                  <a:lnTo>
                    <a:pt x="1475" y="1419"/>
                  </a:lnTo>
                  <a:lnTo>
                    <a:pt x="1474" y="1418"/>
                  </a:lnTo>
                  <a:lnTo>
                    <a:pt x="1474" y="1418"/>
                  </a:lnTo>
                  <a:lnTo>
                    <a:pt x="1472" y="1415"/>
                  </a:lnTo>
                  <a:lnTo>
                    <a:pt x="1472" y="1416"/>
                  </a:lnTo>
                  <a:lnTo>
                    <a:pt x="1472" y="1416"/>
                  </a:lnTo>
                  <a:lnTo>
                    <a:pt x="1471" y="1415"/>
                  </a:lnTo>
                  <a:lnTo>
                    <a:pt x="1469" y="1413"/>
                  </a:lnTo>
                  <a:lnTo>
                    <a:pt x="1467" y="1413"/>
                  </a:lnTo>
                  <a:lnTo>
                    <a:pt x="1467" y="1413"/>
                  </a:lnTo>
                  <a:lnTo>
                    <a:pt x="1466" y="1412"/>
                  </a:lnTo>
                  <a:lnTo>
                    <a:pt x="1466" y="1412"/>
                  </a:lnTo>
                  <a:lnTo>
                    <a:pt x="1461" y="1412"/>
                  </a:lnTo>
                  <a:lnTo>
                    <a:pt x="1457" y="1412"/>
                  </a:lnTo>
                  <a:lnTo>
                    <a:pt x="1455" y="1412"/>
                  </a:lnTo>
                  <a:lnTo>
                    <a:pt x="1455" y="1412"/>
                  </a:lnTo>
                  <a:lnTo>
                    <a:pt x="1455" y="1412"/>
                  </a:lnTo>
                  <a:lnTo>
                    <a:pt x="1455" y="1410"/>
                  </a:lnTo>
                  <a:lnTo>
                    <a:pt x="1455" y="1407"/>
                  </a:lnTo>
                  <a:lnTo>
                    <a:pt x="1455" y="1406"/>
                  </a:lnTo>
                  <a:lnTo>
                    <a:pt x="1455" y="1404"/>
                  </a:lnTo>
                  <a:lnTo>
                    <a:pt x="1455" y="1402"/>
                  </a:lnTo>
                  <a:lnTo>
                    <a:pt x="1455" y="1402"/>
                  </a:lnTo>
                  <a:lnTo>
                    <a:pt x="1455" y="1402"/>
                  </a:lnTo>
                  <a:lnTo>
                    <a:pt x="1452" y="1401"/>
                  </a:lnTo>
                  <a:lnTo>
                    <a:pt x="1452" y="1401"/>
                  </a:lnTo>
                  <a:lnTo>
                    <a:pt x="1451" y="1401"/>
                  </a:lnTo>
                  <a:lnTo>
                    <a:pt x="1448" y="1401"/>
                  </a:lnTo>
                  <a:lnTo>
                    <a:pt x="1446" y="1402"/>
                  </a:lnTo>
                  <a:lnTo>
                    <a:pt x="1445" y="1402"/>
                  </a:lnTo>
                  <a:lnTo>
                    <a:pt x="1445" y="1404"/>
                  </a:lnTo>
                  <a:lnTo>
                    <a:pt x="1445" y="1406"/>
                  </a:lnTo>
                  <a:lnTo>
                    <a:pt x="1445" y="1407"/>
                  </a:lnTo>
                  <a:lnTo>
                    <a:pt x="1445" y="1410"/>
                  </a:lnTo>
                  <a:lnTo>
                    <a:pt x="1443" y="1412"/>
                  </a:lnTo>
                  <a:lnTo>
                    <a:pt x="1445" y="1416"/>
                  </a:lnTo>
                  <a:lnTo>
                    <a:pt x="1445" y="1418"/>
                  </a:lnTo>
                  <a:lnTo>
                    <a:pt x="1443" y="1419"/>
                  </a:lnTo>
                  <a:lnTo>
                    <a:pt x="1442" y="1421"/>
                  </a:lnTo>
                  <a:lnTo>
                    <a:pt x="1442" y="1424"/>
                  </a:lnTo>
                  <a:lnTo>
                    <a:pt x="1440" y="1424"/>
                  </a:lnTo>
                  <a:lnTo>
                    <a:pt x="1440" y="1427"/>
                  </a:lnTo>
                  <a:lnTo>
                    <a:pt x="1439" y="1430"/>
                  </a:lnTo>
                  <a:lnTo>
                    <a:pt x="1439" y="1431"/>
                  </a:lnTo>
                  <a:lnTo>
                    <a:pt x="1439" y="1434"/>
                  </a:lnTo>
                  <a:lnTo>
                    <a:pt x="1436" y="1437"/>
                  </a:lnTo>
                  <a:lnTo>
                    <a:pt x="1436" y="1440"/>
                  </a:lnTo>
                  <a:lnTo>
                    <a:pt x="1434" y="1440"/>
                  </a:lnTo>
                  <a:lnTo>
                    <a:pt x="1434" y="1442"/>
                  </a:lnTo>
                  <a:lnTo>
                    <a:pt x="1434" y="1444"/>
                  </a:lnTo>
                  <a:lnTo>
                    <a:pt x="1434" y="1447"/>
                  </a:lnTo>
                  <a:lnTo>
                    <a:pt x="1434" y="1448"/>
                  </a:lnTo>
                  <a:lnTo>
                    <a:pt x="1434" y="1450"/>
                  </a:lnTo>
                  <a:lnTo>
                    <a:pt x="1436" y="1453"/>
                  </a:lnTo>
                  <a:lnTo>
                    <a:pt x="1436" y="1453"/>
                  </a:lnTo>
                  <a:lnTo>
                    <a:pt x="1436" y="1454"/>
                  </a:lnTo>
                  <a:lnTo>
                    <a:pt x="1436" y="1454"/>
                  </a:lnTo>
                  <a:lnTo>
                    <a:pt x="1437" y="1456"/>
                  </a:lnTo>
                  <a:lnTo>
                    <a:pt x="1440" y="1454"/>
                  </a:lnTo>
                  <a:lnTo>
                    <a:pt x="1442" y="1454"/>
                  </a:lnTo>
                  <a:lnTo>
                    <a:pt x="1443" y="1456"/>
                  </a:lnTo>
                  <a:lnTo>
                    <a:pt x="1443" y="1456"/>
                  </a:lnTo>
                  <a:lnTo>
                    <a:pt x="1443" y="1462"/>
                  </a:lnTo>
                  <a:lnTo>
                    <a:pt x="1445" y="1463"/>
                  </a:lnTo>
                  <a:lnTo>
                    <a:pt x="1445" y="1463"/>
                  </a:lnTo>
                  <a:lnTo>
                    <a:pt x="1446" y="1465"/>
                  </a:lnTo>
                  <a:lnTo>
                    <a:pt x="1446" y="1465"/>
                  </a:lnTo>
                  <a:lnTo>
                    <a:pt x="1446" y="1465"/>
                  </a:lnTo>
                  <a:lnTo>
                    <a:pt x="1446" y="1463"/>
                  </a:lnTo>
                  <a:lnTo>
                    <a:pt x="1448" y="1465"/>
                  </a:lnTo>
                  <a:lnTo>
                    <a:pt x="1448" y="1466"/>
                  </a:lnTo>
                  <a:lnTo>
                    <a:pt x="1449" y="1477"/>
                  </a:lnTo>
                  <a:lnTo>
                    <a:pt x="1451" y="1478"/>
                  </a:lnTo>
                  <a:lnTo>
                    <a:pt x="1451" y="1480"/>
                  </a:lnTo>
                  <a:lnTo>
                    <a:pt x="1449" y="1478"/>
                  </a:lnTo>
                  <a:lnTo>
                    <a:pt x="1449" y="1477"/>
                  </a:lnTo>
                  <a:lnTo>
                    <a:pt x="1449" y="1475"/>
                  </a:lnTo>
                  <a:lnTo>
                    <a:pt x="1448" y="1475"/>
                  </a:lnTo>
                  <a:lnTo>
                    <a:pt x="1448" y="1475"/>
                  </a:lnTo>
                  <a:lnTo>
                    <a:pt x="1448" y="1475"/>
                  </a:lnTo>
                  <a:lnTo>
                    <a:pt x="1448" y="1474"/>
                  </a:lnTo>
                  <a:lnTo>
                    <a:pt x="1448" y="1474"/>
                  </a:lnTo>
                  <a:lnTo>
                    <a:pt x="1448" y="1472"/>
                  </a:lnTo>
                  <a:lnTo>
                    <a:pt x="1446" y="1474"/>
                  </a:lnTo>
                  <a:lnTo>
                    <a:pt x="1446" y="1475"/>
                  </a:lnTo>
                  <a:lnTo>
                    <a:pt x="1446" y="1477"/>
                  </a:lnTo>
                  <a:lnTo>
                    <a:pt x="1449" y="1478"/>
                  </a:lnTo>
                  <a:lnTo>
                    <a:pt x="1449" y="1480"/>
                  </a:lnTo>
                  <a:lnTo>
                    <a:pt x="1451" y="1480"/>
                  </a:lnTo>
                  <a:lnTo>
                    <a:pt x="1451" y="1480"/>
                  </a:lnTo>
                  <a:lnTo>
                    <a:pt x="1452" y="1481"/>
                  </a:lnTo>
                  <a:lnTo>
                    <a:pt x="1454" y="1483"/>
                  </a:lnTo>
                  <a:lnTo>
                    <a:pt x="1457" y="1484"/>
                  </a:lnTo>
                  <a:lnTo>
                    <a:pt x="1458" y="1484"/>
                  </a:lnTo>
                  <a:lnTo>
                    <a:pt x="1460" y="1483"/>
                  </a:lnTo>
                  <a:lnTo>
                    <a:pt x="1461" y="1483"/>
                  </a:lnTo>
                  <a:lnTo>
                    <a:pt x="1463" y="1484"/>
                  </a:lnTo>
                  <a:lnTo>
                    <a:pt x="1464" y="1486"/>
                  </a:lnTo>
                  <a:lnTo>
                    <a:pt x="1466" y="1489"/>
                  </a:lnTo>
                  <a:lnTo>
                    <a:pt x="1471" y="1492"/>
                  </a:lnTo>
                  <a:lnTo>
                    <a:pt x="1472" y="1492"/>
                  </a:lnTo>
                  <a:lnTo>
                    <a:pt x="1474" y="1492"/>
                  </a:lnTo>
                  <a:lnTo>
                    <a:pt x="1475" y="1497"/>
                  </a:lnTo>
                  <a:lnTo>
                    <a:pt x="1478" y="1500"/>
                  </a:lnTo>
                  <a:lnTo>
                    <a:pt x="1480" y="1500"/>
                  </a:lnTo>
                  <a:lnTo>
                    <a:pt x="1481" y="1501"/>
                  </a:lnTo>
                  <a:lnTo>
                    <a:pt x="1483" y="1503"/>
                  </a:lnTo>
                  <a:lnTo>
                    <a:pt x="1483" y="1504"/>
                  </a:lnTo>
                  <a:lnTo>
                    <a:pt x="1486" y="1509"/>
                  </a:lnTo>
                  <a:lnTo>
                    <a:pt x="1487" y="1512"/>
                  </a:lnTo>
                  <a:lnTo>
                    <a:pt x="1487" y="1515"/>
                  </a:lnTo>
                  <a:lnTo>
                    <a:pt x="1486" y="1519"/>
                  </a:lnTo>
                  <a:lnTo>
                    <a:pt x="1486" y="1522"/>
                  </a:lnTo>
                  <a:lnTo>
                    <a:pt x="1486" y="1524"/>
                  </a:lnTo>
                  <a:lnTo>
                    <a:pt x="1487" y="1525"/>
                  </a:lnTo>
                  <a:lnTo>
                    <a:pt x="1486" y="1527"/>
                  </a:lnTo>
                  <a:lnTo>
                    <a:pt x="1486" y="1528"/>
                  </a:lnTo>
                  <a:lnTo>
                    <a:pt x="1486" y="1533"/>
                  </a:lnTo>
                  <a:lnTo>
                    <a:pt x="1487" y="1533"/>
                  </a:lnTo>
                  <a:lnTo>
                    <a:pt x="1487" y="1534"/>
                  </a:lnTo>
                  <a:lnTo>
                    <a:pt x="1490" y="1536"/>
                  </a:lnTo>
                  <a:lnTo>
                    <a:pt x="1492" y="1537"/>
                  </a:lnTo>
                  <a:lnTo>
                    <a:pt x="1493" y="1540"/>
                  </a:lnTo>
                  <a:lnTo>
                    <a:pt x="1496" y="1546"/>
                  </a:lnTo>
                  <a:lnTo>
                    <a:pt x="1496" y="1549"/>
                  </a:lnTo>
                  <a:lnTo>
                    <a:pt x="1496" y="1551"/>
                  </a:lnTo>
                  <a:lnTo>
                    <a:pt x="1496" y="1551"/>
                  </a:lnTo>
                  <a:lnTo>
                    <a:pt x="1495" y="1551"/>
                  </a:lnTo>
                  <a:lnTo>
                    <a:pt x="1495" y="1551"/>
                  </a:lnTo>
                  <a:lnTo>
                    <a:pt x="1495" y="1551"/>
                  </a:lnTo>
                  <a:lnTo>
                    <a:pt x="1495" y="1549"/>
                  </a:lnTo>
                  <a:lnTo>
                    <a:pt x="1495" y="1549"/>
                  </a:lnTo>
                  <a:lnTo>
                    <a:pt x="1493" y="1548"/>
                  </a:lnTo>
                  <a:lnTo>
                    <a:pt x="1493" y="1548"/>
                  </a:lnTo>
                  <a:lnTo>
                    <a:pt x="1493" y="1549"/>
                  </a:lnTo>
                  <a:lnTo>
                    <a:pt x="1493" y="1549"/>
                  </a:lnTo>
                  <a:lnTo>
                    <a:pt x="1492" y="1551"/>
                  </a:lnTo>
                  <a:lnTo>
                    <a:pt x="1492" y="1549"/>
                  </a:lnTo>
                  <a:lnTo>
                    <a:pt x="1490" y="1551"/>
                  </a:lnTo>
                  <a:lnTo>
                    <a:pt x="1487" y="1551"/>
                  </a:lnTo>
                  <a:lnTo>
                    <a:pt x="1487" y="1552"/>
                  </a:lnTo>
                  <a:lnTo>
                    <a:pt x="1486" y="1551"/>
                  </a:lnTo>
                  <a:lnTo>
                    <a:pt x="1486" y="1549"/>
                  </a:lnTo>
                  <a:lnTo>
                    <a:pt x="1486" y="1549"/>
                  </a:lnTo>
                  <a:lnTo>
                    <a:pt x="1480" y="1546"/>
                  </a:lnTo>
                  <a:lnTo>
                    <a:pt x="1478" y="1545"/>
                  </a:lnTo>
                  <a:lnTo>
                    <a:pt x="1475" y="1543"/>
                  </a:lnTo>
                  <a:lnTo>
                    <a:pt x="1471" y="1540"/>
                  </a:lnTo>
                  <a:lnTo>
                    <a:pt x="1467" y="1537"/>
                  </a:lnTo>
                  <a:lnTo>
                    <a:pt x="1466" y="1536"/>
                  </a:lnTo>
                  <a:lnTo>
                    <a:pt x="1463" y="1536"/>
                  </a:lnTo>
                  <a:lnTo>
                    <a:pt x="1461" y="1534"/>
                  </a:lnTo>
                  <a:lnTo>
                    <a:pt x="1461" y="1533"/>
                  </a:lnTo>
                  <a:lnTo>
                    <a:pt x="1460" y="1533"/>
                  </a:lnTo>
                  <a:lnTo>
                    <a:pt x="1461" y="1531"/>
                  </a:lnTo>
                  <a:lnTo>
                    <a:pt x="1460" y="1530"/>
                  </a:lnTo>
                  <a:lnTo>
                    <a:pt x="1460" y="1528"/>
                  </a:lnTo>
                  <a:lnTo>
                    <a:pt x="1458" y="1525"/>
                  </a:lnTo>
                  <a:lnTo>
                    <a:pt x="1457" y="1524"/>
                  </a:lnTo>
                  <a:lnTo>
                    <a:pt x="1455" y="1522"/>
                  </a:lnTo>
                  <a:lnTo>
                    <a:pt x="1454" y="1521"/>
                  </a:lnTo>
                  <a:lnTo>
                    <a:pt x="1452" y="1519"/>
                  </a:lnTo>
                  <a:lnTo>
                    <a:pt x="1454" y="1519"/>
                  </a:lnTo>
                  <a:lnTo>
                    <a:pt x="1454" y="1519"/>
                  </a:lnTo>
                  <a:lnTo>
                    <a:pt x="1454" y="1518"/>
                  </a:lnTo>
                  <a:lnTo>
                    <a:pt x="1452" y="1516"/>
                  </a:lnTo>
                  <a:lnTo>
                    <a:pt x="1452" y="1515"/>
                  </a:lnTo>
                  <a:lnTo>
                    <a:pt x="1452" y="1512"/>
                  </a:lnTo>
                  <a:lnTo>
                    <a:pt x="1449" y="1506"/>
                  </a:lnTo>
                  <a:lnTo>
                    <a:pt x="1449" y="1500"/>
                  </a:lnTo>
                  <a:lnTo>
                    <a:pt x="1449" y="1498"/>
                  </a:lnTo>
                  <a:lnTo>
                    <a:pt x="1448" y="1493"/>
                  </a:lnTo>
                  <a:lnTo>
                    <a:pt x="1448" y="1492"/>
                  </a:lnTo>
                  <a:lnTo>
                    <a:pt x="1446" y="1490"/>
                  </a:lnTo>
                  <a:lnTo>
                    <a:pt x="1446" y="1489"/>
                  </a:lnTo>
                  <a:lnTo>
                    <a:pt x="1443" y="1486"/>
                  </a:lnTo>
                  <a:lnTo>
                    <a:pt x="1440" y="1484"/>
                  </a:lnTo>
                  <a:lnTo>
                    <a:pt x="1440" y="1481"/>
                  </a:lnTo>
                  <a:lnTo>
                    <a:pt x="1440" y="1480"/>
                  </a:lnTo>
                  <a:lnTo>
                    <a:pt x="1439" y="1480"/>
                  </a:lnTo>
                  <a:lnTo>
                    <a:pt x="1439" y="1480"/>
                  </a:lnTo>
                  <a:lnTo>
                    <a:pt x="1439" y="1478"/>
                  </a:lnTo>
                  <a:lnTo>
                    <a:pt x="1439" y="1478"/>
                  </a:lnTo>
                  <a:lnTo>
                    <a:pt x="1437" y="1478"/>
                  </a:lnTo>
                  <a:lnTo>
                    <a:pt x="1436" y="1478"/>
                  </a:lnTo>
                  <a:lnTo>
                    <a:pt x="1436" y="1475"/>
                  </a:lnTo>
                  <a:lnTo>
                    <a:pt x="1436" y="1475"/>
                  </a:lnTo>
                  <a:lnTo>
                    <a:pt x="1434" y="1474"/>
                  </a:lnTo>
                  <a:lnTo>
                    <a:pt x="1433" y="1474"/>
                  </a:lnTo>
                  <a:lnTo>
                    <a:pt x="1433" y="1472"/>
                  </a:lnTo>
                  <a:lnTo>
                    <a:pt x="1433" y="1471"/>
                  </a:lnTo>
                  <a:lnTo>
                    <a:pt x="1431" y="1471"/>
                  </a:lnTo>
                  <a:lnTo>
                    <a:pt x="1431" y="1469"/>
                  </a:lnTo>
                  <a:lnTo>
                    <a:pt x="1429" y="1469"/>
                  </a:lnTo>
                  <a:lnTo>
                    <a:pt x="1428" y="1466"/>
                  </a:lnTo>
                  <a:lnTo>
                    <a:pt x="1428" y="1466"/>
                  </a:lnTo>
                  <a:lnTo>
                    <a:pt x="1426" y="1466"/>
                  </a:lnTo>
                  <a:lnTo>
                    <a:pt x="1426" y="1466"/>
                  </a:lnTo>
                  <a:lnTo>
                    <a:pt x="1425" y="1466"/>
                  </a:lnTo>
                  <a:lnTo>
                    <a:pt x="1425" y="1468"/>
                  </a:lnTo>
                  <a:lnTo>
                    <a:pt x="1423" y="1468"/>
                  </a:lnTo>
                  <a:lnTo>
                    <a:pt x="1423" y="1468"/>
                  </a:lnTo>
                  <a:lnTo>
                    <a:pt x="1422" y="1465"/>
                  </a:lnTo>
                  <a:lnTo>
                    <a:pt x="1422" y="1463"/>
                  </a:lnTo>
                  <a:lnTo>
                    <a:pt x="1422" y="1460"/>
                  </a:lnTo>
                  <a:lnTo>
                    <a:pt x="1423" y="1459"/>
                  </a:lnTo>
                  <a:lnTo>
                    <a:pt x="1425" y="1454"/>
                  </a:lnTo>
                  <a:lnTo>
                    <a:pt x="1425" y="1451"/>
                  </a:lnTo>
                  <a:lnTo>
                    <a:pt x="1425" y="1451"/>
                  </a:lnTo>
                  <a:lnTo>
                    <a:pt x="1426" y="1447"/>
                  </a:lnTo>
                  <a:lnTo>
                    <a:pt x="1428" y="1444"/>
                  </a:lnTo>
                  <a:lnTo>
                    <a:pt x="1428" y="1444"/>
                  </a:lnTo>
                  <a:lnTo>
                    <a:pt x="1426" y="1445"/>
                  </a:lnTo>
                  <a:lnTo>
                    <a:pt x="1426" y="1444"/>
                  </a:lnTo>
                  <a:lnTo>
                    <a:pt x="1426" y="1444"/>
                  </a:lnTo>
                  <a:lnTo>
                    <a:pt x="1426" y="1440"/>
                  </a:lnTo>
                  <a:lnTo>
                    <a:pt x="1425" y="1437"/>
                  </a:lnTo>
                  <a:lnTo>
                    <a:pt x="1426" y="1436"/>
                  </a:lnTo>
                  <a:lnTo>
                    <a:pt x="1426" y="1436"/>
                  </a:lnTo>
                  <a:lnTo>
                    <a:pt x="1426" y="1434"/>
                  </a:lnTo>
                  <a:lnTo>
                    <a:pt x="1428" y="1433"/>
                  </a:lnTo>
                  <a:lnTo>
                    <a:pt x="1428" y="1431"/>
                  </a:lnTo>
                  <a:lnTo>
                    <a:pt x="1429" y="1430"/>
                  </a:lnTo>
                  <a:lnTo>
                    <a:pt x="1428" y="1428"/>
                  </a:lnTo>
                  <a:lnTo>
                    <a:pt x="1428" y="1427"/>
                  </a:lnTo>
                  <a:lnTo>
                    <a:pt x="1429" y="1427"/>
                  </a:lnTo>
                  <a:lnTo>
                    <a:pt x="1429" y="1425"/>
                  </a:lnTo>
                  <a:lnTo>
                    <a:pt x="1429" y="1424"/>
                  </a:lnTo>
                  <a:lnTo>
                    <a:pt x="1431" y="1424"/>
                  </a:lnTo>
                  <a:lnTo>
                    <a:pt x="1429" y="1424"/>
                  </a:lnTo>
                  <a:lnTo>
                    <a:pt x="1429" y="1422"/>
                  </a:lnTo>
                  <a:lnTo>
                    <a:pt x="1428" y="1424"/>
                  </a:lnTo>
                  <a:lnTo>
                    <a:pt x="1428" y="1424"/>
                  </a:lnTo>
                  <a:lnTo>
                    <a:pt x="1428" y="1422"/>
                  </a:lnTo>
                  <a:lnTo>
                    <a:pt x="1428" y="1422"/>
                  </a:lnTo>
                  <a:lnTo>
                    <a:pt x="1428" y="1421"/>
                  </a:lnTo>
                  <a:lnTo>
                    <a:pt x="1428" y="1421"/>
                  </a:lnTo>
                  <a:lnTo>
                    <a:pt x="1428" y="1419"/>
                  </a:lnTo>
                  <a:lnTo>
                    <a:pt x="1428" y="1419"/>
                  </a:lnTo>
                  <a:lnTo>
                    <a:pt x="1428" y="1418"/>
                  </a:lnTo>
                  <a:lnTo>
                    <a:pt x="1428" y="1418"/>
                  </a:lnTo>
                  <a:lnTo>
                    <a:pt x="1426" y="1418"/>
                  </a:lnTo>
                  <a:lnTo>
                    <a:pt x="1428" y="1416"/>
                  </a:lnTo>
                  <a:lnTo>
                    <a:pt x="1428" y="1416"/>
                  </a:lnTo>
                  <a:lnTo>
                    <a:pt x="1428" y="1415"/>
                  </a:lnTo>
                  <a:lnTo>
                    <a:pt x="1428" y="1413"/>
                  </a:lnTo>
                  <a:lnTo>
                    <a:pt x="1428" y="1412"/>
                  </a:lnTo>
                  <a:lnTo>
                    <a:pt x="1428" y="1410"/>
                  </a:lnTo>
                  <a:lnTo>
                    <a:pt x="1428" y="1410"/>
                  </a:lnTo>
                  <a:lnTo>
                    <a:pt x="1426" y="1407"/>
                  </a:lnTo>
                  <a:lnTo>
                    <a:pt x="1426" y="1406"/>
                  </a:lnTo>
                  <a:lnTo>
                    <a:pt x="1425" y="1404"/>
                  </a:lnTo>
                  <a:lnTo>
                    <a:pt x="1425" y="1401"/>
                  </a:lnTo>
                  <a:lnTo>
                    <a:pt x="1422" y="1398"/>
                  </a:lnTo>
                  <a:lnTo>
                    <a:pt x="1423" y="1396"/>
                  </a:lnTo>
                  <a:lnTo>
                    <a:pt x="1422" y="1396"/>
                  </a:lnTo>
                  <a:lnTo>
                    <a:pt x="1422" y="1395"/>
                  </a:lnTo>
                  <a:lnTo>
                    <a:pt x="1422" y="1399"/>
                  </a:lnTo>
                  <a:lnTo>
                    <a:pt x="1420" y="1398"/>
                  </a:lnTo>
                  <a:lnTo>
                    <a:pt x="1420" y="1396"/>
                  </a:lnTo>
                  <a:lnTo>
                    <a:pt x="1420" y="1395"/>
                  </a:lnTo>
                  <a:lnTo>
                    <a:pt x="1420" y="1393"/>
                  </a:lnTo>
                  <a:lnTo>
                    <a:pt x="1419" y="1390"/>
                  </a:lnTo>
                  <a:lnTo>
                    <a:pt x="1419" y="1389"/>
                  </a:lnTo>
                  <a:lnTo>
                    <a:pt x="1419" y="1387"/>
                  </a:lnTo>
                  <a:lnTo>
                    <a:pt x="1419" y="1386"/>
                  </a:lnTo>
                  <a:lnTo>
                    <a:pt x="1420" y="1387"/>
                  </a:lnTo>
                  <a:lnTo>
                    <a:pt x="1419" y="1386"/>
                  </a:lnTo>
                  <a:lnTo>
                    <a:pt x="1417" y="1386"/>
                  </a:lnTo>
                  <a:lnTo>
                    <a:pt x="1417" y="1384"/>
                  </a:lnTo>
                  <a:lnTo>
                    <a:pt x="1417" y="1380"/>
                  </a:lnTo>
                  <a:lnTo>
                    <a:pt x="1416" y="1378"/>
                  </a:lnTo>
                  <a:lnTo>
                    <a:pt x="1417" y="1377"/>
                  </a:lnTo>
                  <a:lnTo>
                    <a:pt x="1416" y="1371"/>
                  </a:lnTo>
                  <a:lnTo>
                    <a:pt x="1414" y="1369"/>
                  </a:lnTo>
                  <a:lnTo>
                    <a:pt x="1414" y="1368"/>
                  </a:lnTo>
                  <a:lnTo>
                    <a:pt x="1416" y="1366"/>
                  </a:lnTo>
                  <a:lnTo>
                    <a:pt x="1416" y="1363"/>
                  </a:lnTo>
                  <a:lnTo>
                    <a:pt x="1416" y="1363"/>
                  </a:lnTo>
                  <a:lnTo>
                    <a:pt x="1416" y="1363"/>
                  </a:lnTo>
                  <a:lnTo>
                    <a:pt x="1416" y="1363"/>
                  </a:lnTo>
                  <a:lnTo>
                    <a:pt x="1414" y="1363"/>
                  </a:lnTo>
                  <a:lnTo>
                    <a:pt x="1414" y="1363"/>
                  </a:lnTo>
                  <a:lnTo>
                    <a:pt x="1411" y="1363"/>
                  </a:lnTo>
                  <a:lnTo>
                    <a:pt x="1411" y="1361"/>
                  </a:lnTo>
                  <a:lnTo>
                    <a:pt x="1411" y="1360"/>
                  </a:lnTo>
                  <a:lnTo>
                    <a:pt x="1410" y="1358"/>
                  </a:lnTo>
                  <a:lnTo>
                    <a:pt x="1410" y="1355"/>
                  </a:lnTo>
                  <a:lnTo>
                    <a:pt x="1410" y="1355"/>
                  </a:lnTo>
                  <a:lnTo>
                    <a:pt x="1408" y="1354"/>
                  </a:lnTo>
                  <a:lnTo>
                    <a:pt x="1408" y="1354"/>
                  </a:lnTo>
                  <a:lnTo>
                    <a:pt x="1407" y="1352"/>
                  </a:lnTo>
                  <a:lnTo>
                    <a:pt x="1405" y="1351"/>
                  </a:lnTo>
                  <a:lnTo>
                    <a:pt x="1405" y="1352"/>
                  </a:lnTo>
                  <a:lnTo>
                    <a:pt x="1407" y="1352"/>
                  </a:lnTo>
                  <a:lnTo>
                    <a:pt x="1405" y="1354"/>
                  </a:lnTo>
                  <a:lnTo>
                    <a:pt x="1407" y="1357"/>
                  </a:lnTo>
                  <a:lnTo>
                    <a:pt x="1405" y="1358"/>
                  </a:lnTo>
                  <a:lnTo>
                    <a:pt x="1405" y="1360"/>
                  </a:lnTo>
                  <a:lnTo>
                    <a:pt x="1405" y="1360"/>
                  </a:lnTo>
                  <a:lnTo>
                    <a:pt x="1402" y="1363"/>
                  </a:lnTo>
                  <a:lnTo>
                    <a:pt x="1401" y="1363"/>
                  </a:lnTo>
                  <a:lnTo>
                    <a:pt x="1401" y="1363"/>
                  </a:lnTo>
                  <a:lnTo>
                    <a:pt x="1399" y="1363"/>
                  </a:lnTo>
                  <a:lnTo>
                    <a:pt x="1399" y="1361"/>
                  </a:lnTo>
                  <a:lnTo>
                    <a:pt x="1398" y="1361"/>
                  </a:lnTo>
                  <a:lnTo>
                    <a:pt x="1398" y="1360"/>
                  </a:lnTo>
                  <a:lnTo>
                    <a:pt x="1398" y="1360"/>
                  </a:lnTo>
                  <a:lnTo>
                    <a:pt x="1398" y="1360"/>
                  </a:lnTo>
                  <a:lnTo>
                    <a:pt x="1398" y="1361"/>
                  </a:lnTo>
                  <a:lnTo>
                    <a:pt x="1398" y="1363"/>
                  </a:lnTo>
                  <a:lnTo>
                    <a:pt x="1399" y="1364"/>
                  </a:lnTo>
                  <a:lnTo>
                    <a:pt x="1399" y="1364"/>
                  </a:lnTo>
                  <a:lnTo>
                    <a:pt x="1396" y="1364"/>
                  </a:lnTo>
                  <a:lnTo>
                    <a:pt x="1396" y="1364"/>
                  </a:lnTo>
                  <a:lnTo>
                    <a:pt x="1396" y="1364"/>
                  </a:lnTo>
                  <a:lnTo>
                    <a:pt x="1396" y="1366"/>
                  </a:lnTo>
                  <a:lnTo>
                    <a:pt x="1395" y="1366"/>
                  </a:lnTo>
                  <a:lnTo>
                    <a:pt x="1391" y="1368"/>
                  </a:lnTo>
                  <a:lnTo>
                    <a:pt x="1391" y="1369"/>
                  </a:lnTo>
                  <a:lnTo>
                    <a:pt x="1391" y="1371"/>
                  </a:lnTo>
                  <a:lnTo>
                    <a:pt x="1390" y="1372"/>
                  </a:lnTo>
                  <a:lnTo>
                    <a:pt x="1387" y="1374"/>
                  </a:lnTo>
                  <a:lnTo>
                    <a:pt x="1387" y="1374"/>
                  </a:lnTo>
                  <a:lnTo>
                    <a:pt x="1387" y="1372"/>
                  </a:lnTo>
                  <a:lnTo>
                    <a:pt x="1387" y="1371"/>
                  </a:lnTo>
                  <a:lnTo>
                    <a:pt x="1387" y="1369"/>
                  </a:lnTo>
                  <a:lnTo>
                    <a:pt x="1387" y="1368"/>
                  </a:lnTo>
                  <a:lnTo>
                    <a:pt x="1387" y="1369"/>
                  </a:lnTo>
                  <a:lnTo>
                    <a:pt x="1385" y="1371"/>
                  </a:lnTo>
                  <a:lnTo>
                    <a:pt x="1385" y="1372"/>
                  </a:lnTo>
                  <a:lnTo>
                    <a:pt x="1384" y="1372"/>
                  </a:lnTo>
                  <a:lnTo>
                    <a:pt x="1382" y="1372"/>
                  </a:lnTo>
                  <a:lnTo>
                    <a:pt x="1381" y="1369"/>
                  </a:lnTo>
                  <a:lnTo>
                    <a:pt x="1381" y="1369"/>
                  </a:lnTo>
                  <a:lnTo>
                    <a:pt x="1381" y="1369"/>
                  </a:lnTo>
                  <a:lnTo>
                    <a:pt x="1381" y="1368"/>
                  </a:lnTo>
                  <a:lnTo>
                    <a:pt x="1381" y="1368"/>
                  </a:lnTo>
                  <a:lnTo>
                    <a:pt x="1381" y="1368"/>
                  </a:lnTo>
                  <a:lnTo>
                    <a:pt x="1381" y="1369"/>
                  </a:lnTo>
                  <a:lnTo>
                    <a:pt x="1381" y="1371"/>
                  </a:lnTo>
                  <a:lnTo>
                    <a:pt x="1379" y="1371"/>
                  </a:lnTo>
                  <a:lnTo>
                    <a:pt x="1379" y="1369"/>
                  </a:lnTo>
                  <a:lnTo>
                    <a:pt x="1378" y="1369"/>
                  </a:lnTo>
                  <a:lnTo>
                    <a:pt x="1379" y="1368"/>
                  </a:lnTo>
                  <a:lnTo>
                    <a:pt x="1379" y="1366"/>
                  </a:lnTo>
                  <a:lnTo>
                    <a:pt x="1379" y="1364"/>
                  </a:lnTo>
                  <a:lnTo>
                    <a:pt x="1379" y="1364"/>
                  </a:lnTo>
                  <a:lnTo>
                    <a:pt x="1379" y="1363"/>
                  </a:lnTo>
                  <a:lnTo>
                    <a:pt x="1379" y="1364"/>
                  </a:lnTo>
                  <a:lnTo>
                    <a:pt x="1379" y="1364"/>
                  </a:lnTo>
                  <a:lnTo>
                    <a:pt x="1378" y="1366"/>
                  </a:lnTo>
                  <a:lnTo>
                    <a:pt x="1378" y="1366"/>
                  </a:lnTo>
                  <a:lnTo>
                    <a:pt x="1376" y="1368"/>
                  </a:lnTo>
                  <a:lnTo>
                    <a:pt x="1376" y="1369"/>
                  </a:lnTo>
                  <a:lnTo>
                    <a:pt x="1375" y="1369"/>
                  </a:lnTo>
                  <a:lnTo>
                    <a:pt x="1373" y="1369"/>
                  </a:lnTo>
                  <a:lnTo>
                    <a:pt x="1373" y="1368"/>
                  </a:lnTo>
                  <a:lnTo>
                    <a:pt x="1373" y="1363"/>
                  </a:lnTo>
                  <a:lnTo>
                    <a:pt x="1375" y="1363"/>
                  </a:lnTo>
                  <a:lnTo>
                    <a:pt x="1375" y="1361"/>
                  </a:lnTo>
                  <a:lnTo>
                    <a:pt x="1375" y="1358"/>
                  </a:lnTo>
                  <a:lnTo>
                    <a:pt x="1376" y="1357"/>
                  </a:lnTo>
                  <a:lnTo>
                    <a:pt x="1376" y="1355"/>
                  </a:lnTo>
                  <a:lnTo>
                    <a:pt x="1376" y="1354"/>
                  </a:lnTo>
                  <a:lnTo>
                    <a:pt x="1378" y="1352"/>
                  </a:lnTo>
                  <a:lnTo>
                    <a:pt x="1378" y="1349"/>
                  </a:lnTo>
                  <a:lnTo>
                    <a:pt x="1378" y="1348"/>
                  </a:lnTo>
                  <a:lnTo>
                    <a:pt x="1376" y="1346"/>
                  </a:lnTo>
                  <a:lnTo>
                    <a:pt x="1376" y="1342"/>
                  </a:lnTo>
                  <a:lnTo>
                    <a:pt x="1373" y="1337"/>
                  </a:lnTo>
                  <a:lnTo>
                    <a:pt x="1373" y="1336"/>
                  </a:lnTo>
                  <a:lnTo>
                    <a:pt x="1373" y="1334"/>
                  </a:lnTo>
                  <a:lnTo>
                    <a:pt x="1373" y="1334"/>
                  </a:lnTo>
                  <a:lnTo>
                    <a:pt x="1372" y="1333"/>
                  </a:lnTo>
                  <a:lnTo>
                    <a:pt x="1372" y="1333"/>
                  </a:lnTo>
                  <a:lnTo>
                    <a:pt x="1372" y="1329"/>
                  </a:lnTo>
                  <a:lnTo>
                    <a:pt x="1372" y="1326"/>
                  </a:lnTo>
                  <a:lnTo>
                    <a:pt x="1370" y="1328"/>
                  </a:lnTo>
                  <a:lnTo>
                    <a:pt x="1370" y="1328"/>
                  </a:lnTo>
                  <a:lnTo>
                    <a:pt x="1370" y="1329"/>
                  </a:lnTo>
                  <a:lnTo>
                    <a:pt x="1370" y="1331"/>
                  </a:lnTo>
                  <a:lnTo>
                    <a:pt x="1370" y="1331"/>
                  </a:lnTo>
                  <a:lnTo>
                    <a:pt x="1370" y="1333"/>
                  </a:lnTo>
                  <a:lnTo>
                    <a:pt x="1369" y="1331"/>
                  </a:lnTo>
                  <a:lnTo>
                    <a:pt x="1367" y="1331"/>
                  </a:lnTo>
                  <a:lnTo>
                    <a:pt x="1366" y="1328"/>
                  </a:lnTo>
                  <a:lnTo>
                    <a:pt x="1364" y="1326"/>
                  </a:lnTo>
                  <a:lnTo>
                    <a:pt x="1364" y="1326"/>
                  </a:lnTo>
                  <a:lnTo>
                    <a:pt x="1366" y="1325"/>
                  </a:lnTo>
                  <a:lnTo>
                    <a:pt x="1367" y="1328"/>
                  </a:lnTo>
                  <a:lnTo>
                    <a:pt x="1369" y="1328"/>
                  </a:lnTo>
                  <a:lnTo>
                    <a:pt x="1369" y="1328"/>
                  </a:lnTo>
                  <a:lnTo>
                    <a:pt x="1370" y="1326"/>
                  </a:lnTo>
                  <a:lnTo>
                    <a:pt x="1370" y="1325"/>
                  </a:lnTo>
                  <a:lnTo>
                    <a:pt x="1370" y="1325"/>
                  </a:lnTo>
                  <a:lnTo>
                    <a:pt x="1369" y="1325"/>
                  </a:lnTo>
                  <a:lnTo>
                    <a:pt x="1369" y="1323"/>
                  </a:lnTo>
                  <a:lnTo>
                    <a:pt x="1367" y="1323"/>
                  </a:lnTo>
                  <a:lnTo>
                    <a:pt x="1367" y="1322"/>
                  </a:lnTo>
                  <a:lnTo>
                    <a:pt x="1367" y="1322"/>
                  </a:lnTo>
                  <a:lnTo>
                    <a:pt x="1367" y="1322"/>
                  </a:lnTo>
                  <a:lnTo>
                    <a:pt x="1366" y="1320"/>
                  </a:lnTo>
                  <a:lnTo>
                    <a:pt x="1366" y="1320"/>
                  </a:lnTo>
                  <a:lnTo>
                    <a:pt x="1367" y="1319"/>
                  </a:lnTo>
                  <a:lnTo>
                    <a:pt x="1366" y="1319"/>
                  </a:lnTo>
                  <a:lnTo>
                    <a:pt x="1364" y="1317"/>
                  </a:lnTo>
                  <a:lnTo>
                    <a:pt x="1363" y="1317"/>
                  </a:lnTo>
                  <a:lnTo>
                    <a:pt x="1363" y="1317"/>
                  </a:lnTo>
                  <a:lnTo>
                    <a:pt x="1361" y="1317"/>
                  </a:lnTo>
                  <a:lnTo>
                    <a:pt x="1360" y="1317"/>
                  </a:lnTo>
                  <a:lnTo>
                    <a:pt x="1361" y="1319"/>
                  </a:lnTo>
                  <a:lnTo>
                    <a:pt x="1361" y="1320"/>
                  </a:lnTo>
                  <a:lnTo>
                    <a:pt x="1360" y="1320"/>
                  </a:lnTo>
                  <a:lnTo>
                    <a:pt x="1358" y="1317"/>
                  </a:lnTo>
                  <a:lnTo>
                    <a:pt x="1358" y="1316"/>
                  </a:lnTo>
                  <a:lnTo>
                    <a:pt x="1360" y="1316"/>
                  </a:lnTo>
                  <a:lnTo>
                    <a:pt x="1360" y="1316"/>
                  </a:lnTo>
                  <a:lnTo>
                    <a:pt x="1358" y="1316"/>
                  </a:lnTo>
                  <a:lnTo>
                    <a:pt x="1360" y="1313"/>
                  </a:lnTo>
                  <a:lnTo>
                    <a:pt x="1358" y="1313"/>
                  </a:lnTo>
                  <a:lnTo>
                    <a:pt x="1358" y="1313"/>
                  </a:lnTo>
                  <a:lnTo>
                    <a:pt x="1358" y="1314"/>
                  </a:lnTo>
                  <a:lnTo>
                    <a:pt x="1357" y="1316"/>
                  </a:lnTo>
                  <a:lnTo>
                    <a:pt x="1357" y="1316"/>
                  </a:lnTo>
                  <a:lnTo>
                    <a:pt x="1355" y="1316"/>
                  </a:lnTo>
                  <a:lnTo>
                    <a:pt x="1357" y="1314"/>
                  </a:lnTo>
                  <a:lnTo>
                    <a:pt x="1357" y="1314"/>
                  </a:lnTo>
                  <a:lnTo>
                    <a:pt x="1357" y="1313"/>
                  </a:lnTo>
                  <a:lnTo>
                    <a:pt x="1357" y="1313"/>
                  </a:lnTo>
                  <a:lnTo>
                    <a:pt x="1355" y="1311"/>
                  </a:lnTo>
                  <a:lnTo>
                    <a:pt x="1355" y="1310"/>
                  </a:lnTo>
                  <a:lnTo>
                    <a:pt x="1355" y="1310"/>
                  </a:lnTo>
                  <a:lnTo>
                    <a:pt x="1355" y="1311"/>
                  </a:lnTo>
                  <a:lnTo>
                    <a:pt x="1355" y="1314"/>
                  </a:lnTo>
                  <a:lnTo>
                    <a:pt x="1354" y="1311"/>
                  </a:lnTo>
                  <a:lnTo>
                    <a:pt x="1350" y="1308"/>
                  </a:lnTo>
                  <a:lnTo>
                    <a:pt x="1350" y="1308"/>
                  </a:lnTo>
                  <a:lnTo>
                    <a:pt x="1350" y="1308"/>
                  </a:lnTo>
                  <a:lnTo>
                    <a:pt x="1349" y="1307"/>
                  </a:lnTo>
                  <a:lnTo>
                    <a:pt x="1349" y="1305"/>
                  </a:lnTo>
                  <a:lnTo>
                    <a:pt x="1347" y="1302"/>
                  </a:lnTo>
                  <a:lnTo>
                    <a:pt x="1346" y="1298"/>
                  </a:lnTo>
                  <a:lnTo>
                    <a:pt x="1346" y="1296"/>
                  </a:lnTo>
                  <a:lnTo>
                    <a:pt x="1344" y="1293"/>
                  </a:lnTo>
                  <a:lnTo>
                    <a:pt x="1344" y="1290"/>
                  </a:lnTo>
                  <a:lnTo>
                    <a:pt x="1344" y="1288"/>
                  </a:lnTo>
                  <a:lnTo>
                    <a:pt x="1344" y="1287"/>
                  </a:lnTo>
                  <a:lnTo>
                    <a:pt x="1344" y="1287"/>
                  </a:lnTo>
                  <a:lnTo>
                    <a:pt x="1344" y="1287"/>
                  </a:lnTo>
                  <a:lnTo>
                    <a:pt x="1343" y="1287"/>
                  </a:lnTo>
                  <a:lnTo>
                    <a:pt x="1343" y="1285"/>
                  </a:lnTo>
                  <a:lnTo>
                    <a:pt x="1343" y="1285"/>
                  </a:lnTo>
                  <a:lnTo>
                    <a:pt x="1340" y="1282"/>
                  </a:lnTo>
                  <a:lnTo>
                    <a:pt x="1340" y="1281"/>
                  </a:lnTo>
                  <a:lnTo>
                    <a:pt x="1340" y="1279"/>
                  </a:lnTo>
                  <a:lnTo>
                    <a:pt x="1338" y="1281"/>
                  </a:lnTo>
                  <a:lnTo>
                    <a:pt x="1338" y="1282"/>
                  </a:lnTo>
                  <a:lnTo>
                    <a:pt x="1337" y="1282"/>
                  </a:lnTo>
                  <a:lnTo>
                    <a:pt x="1335" y="1284"/>
                  </a:lnTo>
                  <a:lnTo>
                    <a:pt x="1334" y="1284"/>
                  </a:lnTo>
                  <a:lnTo>
                    <a:pt x="1332" y="1282"/>
                  </a:lnTo>
                  <a:lnTo>
                    <a:pt x="1329" y="1278"/>
                  </a:lnTo>
                  <a:lnTo>
                    <a:pt x="1329" y="1276"/>
                  </a:lnTo>
                  <a:lnTo>
                    <a:pt x="1329" y="1275"/>
                  </a:lnTo>
                  <a:lnTo>
                    <a:pt x="1329" y="1272"/>
                  </a:lnTo>
                  <a:lnTo>
                    <a:pt x="1329" y="1272"/>
                  </a:lnTo>
                  <a:lnTo>
                    <a:pt x="1329" y="1270"/>
                  </a:lnTo>
                  <a:lnTo>
                    <a:pt x="1329" y="1270"/>
                  </a:lnTo>
                  <a:lnTo>
                    <a:pt x="1328" y="1272"/>
                  </a:lnTo>
                  <a:lnTo>
                    <a:pt x="1328" y="1272"/>
                  </a:lnTo>
                  <a:lnTo>
                    <a:pt x="1328" y="1273"/>
                  </a:lnTo>
                  <a:lnTo>
                    <a:pt x="1326" y="1272"/>
                  </a:lnTo>
                  <a:lnTo>
                    <a:pt x="1325" y="1272"/>
                  </a:lnTo>
                  <a:lnTo>
                    <a:pt x="1326" y="1273"/>
                  </a:lnTo>
                  <a:lnTo>
                    <a:pt x="1328" y="1273"/>
                  </a:lnTo>
                  <a:lnTo>
                    <a:pt x="1329" y="1275"/>
                  </a:lnTo>
                  <a:lnTo>
                    <a:pt x="1329" y="1275"/>
                  </a:lnTo>
                  <a:lnTo>
                    <a:pt x="1329" y="1276"/>
                  </a:lnTo>
                  <a:lnTo>
                    <a:pt x="1328" y="1278"/>
                  </a:lnTo>
                  <a:lnTo>
                    <a:pt x="1328" y="1278"/>
                  </a:lnTo>
                  <a:lnTo>
                    <a:pt x="1328" y="1278"/>
                  </a:lnTo>
                  <a:lnTo>
                    <a:pt x="1328" y="1279"/>
                  </a:lnTo>
                  <a:lnTo>
                    <a:pt x="1328" y="1279"/>
                  </a:lnTo>
                  <a:lnTo>
                    <a:pt x="1326" y="1281"/>
                  </a:lnTo>
                  <a:lnTo>
                    <a:pt x="1326" y="1281"/>
                  </a:lnTo>
                  <a:lnTo>
                    <a:pt x="1328" y="1282"/>
                  </a:lnTo>
                  <a:lnTo>
                    <a:pt x="1328" y="1282"/>
                  </a:lnTo>
                  <a:lnTo>
                    <a:pt x="1328" y="1284"/>
                  </a:lnTo>
                  <a:lnTo>
                    <a:pt x="1328" y="1284"/>
                  </a:lnTo>
                  <a:lnTo>
                    <a:pt x="1329" y="1285"/>
                  </a:lnTo>
                  <a:lnTo>
                    <a:pt x="1329" y="1287"/>
                  </a:lnTo>
                  <a:lnTo>
                    <a:pt x="1329" y="1288"/>
                  </a:lnTo>
                  <a:lnTo>
                    <a:pt x="1328" y="1288"/>
                  </a:lnTo>
                  <a:lnTo>
                    <a:pt x="1328" y="1288"/>
                  </a:lnTo>
                  <a:lnTo>
                    <a:pt x="1326" y="1291"/>
                  </a:lnTo>
                  <a:lnTo>
                    <a:pt x="1325" y="1293"/>
                  </a:lnTo>
                  <a:lnTo>
                    <a:pt x="1325" y="1295"/>
                  </a:lnTo>
                  <a:lnTo>
                    <a:pt x="1323" y="1295"/>
                  </a:lnTo>
                  <a:lnTo>
                    <a:pt x="1323" y="1293"/>
                  </a:lnTo>
                  <a:lnTo>
                    <a:pt x="1322" y="1293"/>
                  </a:lnTo>
                  <a:lnTo>
                    <a:pt x="1322" y="1291"/>
                  </a:lnTo>
                  <a:lnTo>
                    <a:pt x="1323" y="1291"/>
                  </a:lnTo>
                  <a:lnTo>
                    <a:pt x="1325" y="1290"/>
                  </a:lnTo>
                  <a:lnTo>
                    <a:pt x="1323" y="1290"/>
                  </a:lnTo>
                  <a:lnTo>
                    <a:pt x="1322" y="1290"/>
                  </a:lnTo>
                  <a:lnTo>
                    <a:pt x="1322" y="1291"/>
                  </a:lnTo>
                  <a:lnTo>
                    <a:pt x="1320" y="1290"/>
                  </a:lnTo>
                  <a:lnTo>
                    <a:pt x="1320" y="1288"/>
                  </a:lnTo>
                  <a:lnTo>
                    <a:pt x="1320" y="1287"/>
                  </a:lnTo>
                  <a:lnTo>
                    <a:pt x="1322" y="1285"/>
                  </a:lnTo>
                  <a:lnTo>
                    <a:pt x="1320" y="1287"/>
                  </a:lnTo>
                  <a:lnTo>
                    <a:pt x="1320" y="1288"/>
                  </a:lnTo>
                  <a:lnTo>
                    <a:pt x="1320" y="1290"/>
                  </a:lnTo>
                  <a:lnTo>
                    <a:pt x="1320" y="1290"/>
                  </a:lnTo>
                  <a:lnTo>
                    <a:pt x="1319" y="1291"/>
                  </a:lnTo>
                  <a:lnTo>
                    <a:pt x="1319" y="1293"/>
                  </a:lnTo>
                  <a:lnTo>
                    <a:pt x="1317" y="1293"/>
                  </a:lnTo>
                  <a:lnTo>
                    <a:pt x="1317" y="1295"/>
                  </a:lnTo>
                  <a:lnTo>
                    <a:pt x="1316" y="1295"/>
                  </a:lnTo>
                  <a:lnTo>
                    <a:pt x="1316" y="1293"/>
                  </a:lnTo>
                  <a:lnTo>
                    <a:pt x="1316" y="1291"/>
                  </a:lnTo>
                  <a:lnTo>
                    <a:pt x="1316" y="1288"/>
                  </a:lnTo>
                  <a:lnTo>
                    <a:pt x="1316" y="1288"/>
                  </a:lnTo>
                  <a:lnTo>
                    <a:pt x="1316" y="1291"/>
                  </a:lnTo>
                  <a:lnTo>
                    <a:pt x="1316" y="1293"/>
                  </a:lnTo>
                  <a:lnTo>
                    <a:pt x="1314" y="1295"/>
                  </a:lnTo>
                  <a:lnTo>
                    <a:pt x="1314" y="1295"/>
                  </a:lnTo>
                  <a:lnTo>
                    <a:pt x="1312" y="1296"/>
                  </a:lnTo>
                  <a:lnTo>
                    <a:pt x="1312" y="1295"/>
                  </a:lnTo>
                  <a:lnTo>
                    <a:pt x="1311" y="1295"/>
                  </a:lnTo>
                  <a:lnTo>
                    <a:pt x="1311" y="1293"/>
                  </a:lnTo>
                  <a:lnTo>
                    <a:pt x="1309" y="1291"/>
                  </a:lnTo>
                  <a:lnTo>
                    <a:pt x="1309" y="1290"/>
                  </a:lnTo>
                  <a:lnTo>
                    <a:pt x="1309" y="1293"/>
                  </a:lnTo>
                  <a:lnTo>
                    <a:pt x="1308" y="1293"/>
                  </a:lnTo>
                  <a:lnTo>
                    <a:pt x="1309" y="1293"/>
                  </a:lnTo>
                  <a:lnTo>
                    <a:pt x="1309" y="1295"/>
                  </a:lnTo>
                  <a:lnTo>
                    <a:pt x="1309" y="1296"/>
                  </a:lnTo>
                  <a:lnTo>
                    <a:pt x="1309" y="1296"/>
                  </a:lnTo>
                  <a:lnTo>
                    <a:pt x="1308" y="1296"/>
                  </a:lnTo>
                  <a:lnTo>
                    <a:pt x="1308" y="1295"/>
                  </a:lnTo>
                  <a:lnTo>
                    <a:pt x="1306" y="1296"/>
                  </a:lnTo>
                  <a:lnTo>
                    <a:pt x="1306" y="1298"/>
                  </a:lnTo>
                  <a:lnTo>
                    <a:pt x="1306" y="1296"/>
                  </a:lnTo>
                  <a:lnTo>
                    <a:pt x="1305" y="1296"/>
                  </a:lnTo>
                  <a:lnTo>
                    <a:pt x="1305" y="1295"/>
                  </a:lnTo>
                  <a:lnTo>
                    <a:pt x="1306" y="1291"/>
                  </a:lnTo>
                  <a:lnTo>
                    <a:pt x="1306" y="1291"/>
                  </a:lnTo>
                  <a:lnTo>
                    <a:pt x="1305" y="1291"/>
                  </a:lnTo>
                  <a:lnTo>
                    <a:pt x="1305" y="1290"/>
                  </a:lnTo>
                  <a:lnTo>
                    <a:pt x="1305" y="1290"/>
                  </a:lnTo>
                  <a:lnTo>
                    <a:pt x="1303" y="1295"/>
                  </a:lnTo>
                  <a:lnTo>
                    <a:pt x="1305" y="1296"/>
                  </a:lnTo>
                  <a:lnTo>
                    <a:pt x="1303" y="1296"/>
                  </a:lnTo>
                  <a:lnTo>
                    <a:pt x="1302" y="1296"/>
                  </a:lnTo>
                  <a:lnTo>
                    <a:pt x="1300" y="1295"/>
                  </a:lnTo>
                  <a:lnTo>
                    <a:pt x="1300" y="1295"/>
                  </a:lnTo>
                  <a:lnTo>
                    <a:pt x="1300" y="1296"/>
                  </a:lnTo>
                  <a:lnTo>
                    <a:pt x="1300" y="1296"/>
                  </a:lnTo>
                  <a:lnTo>
                    <a:pt x="1299" y="1296"/>
                  </a:lnTo>
                  <a:lnTo>
                    <a:pt x="1297" y="1296"/>
                  </a:lnTo>
                  <a:lnTo>
                    <a:pt x="1299" y="1295"/>
                  </a:lnTo>
                  <a:lnTo>
                    <a:pt x="1299" y="1291"/>
                  </a:lnTo>
                  <a:lnTo>
                    <a:pt x="1299" y="1290"/>
                  </a:lnTo>
                  <a:lnTo>
                    <a:pt x="1297" y="1288"/>
                  </a:lnTo>
                  <a:lnTo>
                    <a:pt x="1297" y="1288"/>
                  </a:lnTo>
                  <a:lnTo>
                    <a:pt x="1296" y="1287"/>
                  </a:lnTo>
                  <a:lnTo>
                    <a:pt x="1296" y="1288"/>
                  </a:lnTo>
                  <a:lnTo>
                    <a:pt x="1297" y="1288"/>
                  </a:lnTo>
                  <a:lnTo>
                    <a:pt x="1297" y="1288"/>
                  </a:lnTo>
                  <a:lnTo>
                    <a:pt x="1299" y="1290"/>
                  </a:lnTo>
                  <a:lnTo>
                    <a:pt x="1299" y="1291"/>
                  </a:lnTo>
                  <a:lnTo>
                    <a:pt x="1297" y="1291"/>
                  </a:lnTo>
                  <a:lnTo>
                    <a:pt x="1296" y="1295"/>
                  </a:lnTo>
                  <a:lnTo>
                    <a:pt x="1294" y="1295"/>
                  </a:lnTo>
                  <a:lnTo>
                    <a:pt x="1293" y="1296"/>
                  </a:lnTo>
                  <a:lnTo>
                    <a:pt x="1287" y="1298"/>
                  </a:lnTo>
                  <a:lnTo>
                    <a:pt x="1285" y="1298"/>
                  </a:lnTo>
                  <a:lnTo>
                    <a:pt x="1284" y="1301"/>
                  </a:lnTo>
                  <a:lnTo>
                    <a:pt x="1284" y="1302"/>
                  </a:lnTo>
                  <a:lnTo>
                    <a:pt x="1282" y="1304"/>
                  </a:lnTo>
                  <a:lnTo>
                    <a:pt x="1284" y="1305"/>
                  </a:lnTo>
                  <a:lnTo>
                    <a:pt x="1284" y="1308"/>
                  </a:lnTo>
                  <a:lnTo>
                    <a:pt x="1284" y="1308"/>
                  </a:lnTo>
                  <a:lnTo>
                    <a:pt x="1284" y="1310"/>
                  </a:lnTo>
                  <a:lnTo>
                    <a:pt x="1282" y="1311"/>
                  </a:lnTo>
                  <a:lnTo>
                    <a:pt x="1282" y="1313"/>
                  </a:lnTo>
                  <a:lnTo>
                    <a:pt x="1282" y="1313"/>
                  </a:lnTo>
                  <a:lnTo>
                    <a:pt x="1282" y="1314"/>
                  </a:lnTo>
                  <a:lnTo>
                    <a:pt x="1279" y="1316"/>
                  </a:lnTo>
                  <a:lnTo>
                    <a:pt x="1278" y="1317"/>
                  </a:lnTo>
                  <a:lnTo>
                    <a:pt x="1278" y="1317"/>
                  </a:lnTo>
                  <a:lnTo>
                    <a:pt x="1276" y="1317"/>
                  </a:lnTo>
                  <a:lnTo>
                    <a:pt x="1276" y="1317"/>
                  </a:lnTo>
                  <a:lnTo>
                    <a:pt x="1276" y="1317"/>
                  </a:lnTo>
                  <a:lnTo>
                    <a:pt x="1276" y="1319"/>
                  </a:lnTo>
                  <a:lnTo>
                    <a:pt x="1276" y="1319"/>
                  </a:lnTo>
                  <a:lnTo>
                    <a:pt x="1274" y="1319"/>
                  </a:lnTo>
                  <a:lnTo>
                    <a:pt x="1270" y="1320"/>
                  </a:lnTo>
                  <a:lnTo>
                    <a:pt x="1267" y="1322"/>
                  </a:lnTo>
                  <a:lnTo>
                    <a:pt x="1267" y="1322"/>
                  </a:lnTo>
                  <a:lnTo>
                    <a:pt x="1267" y="1322"/>
                  </a:lnTo>
                  <a:lnTo>
                    <a:pt x="1267" y="1320"/>
                  </a:lnTo>
                  <a:lnTo>
                    <a:pt x="1267" y="1319"/>
                  </a:lnTo>
                  <a:lnTo>
                    <a:pt x="1267" y="1319"/>
                  </a:lnTo>
                  <a:lnTo>
                    <a:pt x="1265" y="1319"/>
                  </a:lnTo>
                  <a:lnTo>
                    <a:pt x="1264" y="1320"/>
                  </a:lnTo>
                  <a:lnTo>
                    <a:pt x="1262" y="1323"/>
                  </a:lnTo>
                  <a:lnTo>
                    <a:pt x="1262" y="1323"/>
                  </a:lnTo>
                  <a:lnTo>
                    <a:pt x="1262" y="1323"/>
                  </a:lnTo>
                  <a:lnTo>
                    <a:pt x="1265" y="1322"/>
                  </a:lnTo>
                  <a:lnTo>
                    <a:pt x="1265" y="1322"/>
                  </a:lnTo>
                  <a:lnTo>
                    <a:pt x="1265" y="1323"/>
                  </a:lnTo>
                  <a:lnTo>
                    <a:pt x="1262" y="1325"/>
                  </a:lnTo>
                  <a:lnTo>
                    <a:pt x="1258" y="1329"/>
                  </a:lnTo>
                  <a:lnTo>
                    <a:pt x="1256" y="1329"/>
                  </a:lnTo>
                  <a:lnTo>
                    <a:pt x="1256" y="1331"/>
                  </a:lnTo>
                  <a:lnTo>
                    <a:pt x="1255" y="1333"/>
                  </a:lnTo>
                  <a:lnTo>
                    <a:pt x="1253" y="1336"/>
                  </a:lnTo>
                  <a:lnTo>
                    <a:pt x="1250" y="1339"/>
                  </a:lnTo>
                  <a:lnTo>
                    <a:pt x="1249" y="1340"/>
                  </a:lnTo>
                  <a:lnTo>
                    <a:pt x="1244" y="1343"/>
                  </a:lnTo>
                  <a:lnTo>
                    <a:pt x="1243" y="1343"/>
                  </a:lnTo>
                  <a:lnTo>
                    <a:pt x="1240" y="1346"/>
                  </a:lnTo>
                  <a:lnTo>
                    <a:pt x="1238" y="1349"/>
                  </a:lnTo>
                  <a:lnTo>
                    <a:pt x="1235" y="1351"/>
                  </a:lnTo>
                  <a:lnTo>
                    <a:pt x="1230" y="1354"/>
                  </a:lnTo>
                  <a:lnTo>
                    <a:pt x="1227" y="1355"/>
                  </a:lnTo>
                  <a:lnTo>
                    <a:pt x="1227" y="1357"/>
                  </a:lnTo>
                  <a:lnTo>
                    <a:pt x="1227" y="1357"/>
                  </a:lnTo>
                  <a:lnTo>
                    <a:pt x="1227" y="1358"/>
                  </a:lnTo>
                  <a:lnTo>
                    <a:pt x="1227" y="1358"/>
                  </a:lnTo>
                  <a:lnTo>
                    <a:pt x="1227" y="1360"/>
                  </a:lnTo>
                  <a:lnTo>
                    <a:pt x="1227" y="1360"/>
                  </a:lnTo>
                  <a:lnTo>
                    <a:pt x="1227" y="1361"/>
                  </a:lnTo>
                  <a:lnTo>
                    <a:pt x="1226" y="1363"/>
                  </a:lnTo>
                  <a:lnTo>
                    <a:pt x="1224" y="1363"/>
                  </a:lnTo>
                  <a:lnTo>
                    <a:pt x="1220" y="1366"/>
                  </a:lnTo>
                  <a:lnTo>
                    <a:pt x="1220" y="1364"/>
                  </a:lnTo>
                  <a:lnTo>
                    <a:pt x="1215" y="1364"/>
                  </a:lnTo>
                  <a:lnTo>
                    <a:pt x="1215" y="1364"/>
                  </a:lnTo>
                  <a:lnTo>
                    <a:pt x="1214" y="1366"/>
                  </a:lnTo>
                  <a:lnTo>
                    <a:pt x="1212" y="1371"/>
                  </a:lnTo>
                  <a:lnTo>
                    <a:pt x="1211" y="1371"/>
                  </a:lnTo>
                  <a:lnTo>
                    <a:pt x="1211" y="1372"/>
                  </a:lnTo>
                  <a:lnTo>
                    <a:pt x="1211" y="1372"/>
                  </a:lnTo>
                  <a:lnTo>
                    <a:pt x="1211" y="1372"/>
                  </a:lnTo>
                  <a:lnTo>
                    <a:pt x="1209" y="1372"/>
                  </a:lnTo>
                  <a:lnTo>
                    <a:pt x="1209" y="1372"/>
                  </a:lnTo>
                  <a:lnTo>
                    <a:pt x="1208" y="1371"/>
                  </a:lnTo>
                  <a:lnTo>
                    <a:pt x="1208" y="1371"/>
                  </a:lnTo>
                  <a:lnTo>
                    <a:pt x="1206" y="1371"/>
                  </a:lnTo>
                  <a:lnTo>
                    <a:pt x="1203" y="1372"/>
                  </a:lnTo>
                  <a:lnTo>
                    <a:pt x="1202" y="1374"/>
                  </a:lnTo>
                  <a:lnTo>
                    <a:pt x="1200" y="1378"/>
                  </a:lnTo>
                  <a:lnTo>
                    <a:pt x="1200" y="1381"/>
                  </a:lnTo>
                  <a:lnTo>
                    <a:pt x="1200" y="1384"/>
                  </a:lnTo>
                  <a:lnTo>
                    <a:pt x="1200" y="1387"/>
                  </a:lnTo>
                  <a:lnTo>
                    <a:pt x="1202" y="1389"/>
                  </a:lnTo>
                  <a:lnTo>
                    <a:pt x="1202" y="1390"/>
                  </a:lnTo>
                  <a:lnTo>
                    <a:pt x="1200" y="1392"/>
                  </a:lnTo>
                  <a:lnTo>
                    <a:pt x="1200" y="1392"/>
                  </a:lnTo>
                  <a:lnTo>
                    <a:pt x="1200" y="1395"/>
                  </a:lnTo>
                  <a:lnTo>
                    <a:pt x="1202" y="1396"/>
                  </a:lnTo>
                  <a:lnTo>
                    <a:pt x="1202" y="1398"/>
                  </a:lnTo>
                  <a:lnTo>
                    <a:pt x="1202" y="1399"/>
                  </a:lnTo>
                  <a:lnTo>
                    <a:pt x="1203" y="1401"/>
                  </a:lnTo>
                  <a:lnTo>
                    <a:pt x="1202" y="1401"/>
                  </a:lnTo>
                  <a:lnTo>
                    <a:pt x="1202" y="1399"/>
                  </a:lnTo>
                  <a:lnTo>
                    <a:pt x="1200" y="1398"/>
                  </a:lnTo>
                  <a:lnTo>
                    <a:pt x="1200" y="1399"/>
                  </a:lnTo>
                  <a:lnTo>
                    <a:pt x="1200" y="1401"/>
                  </a:lnTo>
                  <a:lnTo>
                    <a:pt x="1202" y="1402"/>
                  </a:lnTo>
                  <a:lnTo>
                    <a:pt x="1203" y="1402"/>
                  </a:lnTo>
                  <a:lnTo>
                    <a:pt x="1202" y="1412"/>
                  </a:lnTo>
                  <a:lnTo>
                    <a:pt x="1200" y="1415"/>
                  </a:lnTo>
                  <a:lnTo>
                    <a:pt x="1199" y="1416"/>
                  </a:lnTo>
                  <a:lnTo>
                    <a:pt x="1199" y="1418"/>
                  </a:lnTo>
                  <a:lnTo>
                    <a:pt x="1197" y="1421"/>
                  </a:lnTo>
                  <a:lnTo>
                    <a:pt x="1195" y="1424"/>
                  </a:lnTo>
                  <a:lnTo>
                    <a:pt x="1195" y="1425"/>
                  </a:lnTo>
                  <a:lnTo>
                    <a:pt x="1195" y="1427"/>
                  </a:lnTo>
                  <a:lnTo>
                    <a:pt x="1195" y="1428"/>
                  </a:lnTo>
                  <a:lnTo>
                    <a:pt x="1195" y="1428"/>
                  </a:lnTo>
                  <a:lnTo>
                    <a:pt x="1197" y="1428"/>
                  </a:lnTo>
                  <a:lnTo>
                    <a:pt x="1197" y="1430"/>
                  </a:lnTo>
                  <a:lnTo>
                    <a:pt x="1197" y="1430"/>
                  </a:lnTo>
                  <a:lnTo>
                    <a:pt x="1197" y="1436"/>
                  </a:lnTo>
                  <a:lnTo>
                    <a:pt x="1197" y="1440"/>
                  </a:lnTo>
                  <a:lnTo>
                    <a:pt x="1195" y="1442"/>
                  </a:lnTo>
                  <a:lnTo>
                    <a:pt x="1194" y="1442"/>
                  </a:lnTo>
                  <a:lnTo>
                    <a:pt x="1194" y="1442"/>
                  </a:lnTo>
                  <a:lnTo>
                    <a:pt x="1192" y="1440"/>
                  </a:lnTo>
                  <a:lnTo>
                    <a:pt x="1191" y="1442"/>
                  </a:lnTo>
                  <a:lnTo>
                    <a:pt x="1191" y="1442"/>
                  </a:lnTo>
                  <a:lnTo>
                    <a:pt x="1189" y="1444"/>
                  </a:lnTo>
                  <a:lnTo>
                    <a:pt x="1189" y="1445"/>
                  </a:lnTo>
                  <a:lnTo>
                    <a:pt x="1186" y="1450"/>
                  </a:lnTo>
                  <a:lnTo>
                    <a:pt x="1186" y="1451"/>
                  </a:lnTo>
                  <a:lnTo>
                    <a:pt x="1185" y="1453"/>
                  </a:lnTo>
                  <a:lnTo>
                    <a:pt x="1186" y="1453"/>
                  </a:lnTo>
                  <a:lnTo>
                    <a:pt x="1186" y="1454"/>
                  </a:lnTo>
                  <a:lnTo>
                    <a:pt x="1188" y="1454"/>
                  </a:lnTo>
                  <a:lnTo>
                    <a:pt x="1189" y="1454"/>
                  </a:lnTo>
                  <a:lnTo>
                    <a:pt x="1191" y="1454"/>
                  </a:lnTo>
                  <a:lnTo>
                    <a:pt x="1191" y="1456"/>
                  </a:lnTo>
                  <a:lnTo>
                    <a:pt x="1189" y="1454"/>
                  </a:lnTo>
                  <a:lnTo>
                    <a:pt x="1186" y="1454"/>
                  </a:lnTo>
                  <a:lnTo>
                    <a:pt x="1179" y="1456"/>
                  </a:lnTo>
                  <a:lnTo>
                    <a:pt x="1177" y="1457"/>
                  </a:lnTo>
                  <a:lnTo>
                    <a:pt x="1177" y="1459"/>
                  </a:lnTo>
                  <a:lnTo>
                    <a:pt x="1176" y="1462"/>
                  </a:lnTo>
                  <a:lnTo>
                    <a:pt x="1176" y="1463"/>
                  </a:lnTo>
                  <a:lnTo>
                    <a:pt x="1174" y="1465"/>
                  </a:lnTo>
                  <a:lnTo>
                    <a:pt x="1171" y="1468"/>
                  </a:lnTo>
                  <a:lnTo>
                    <a:pt x="1170" y="1468"/>
                  </a:lnTo>
                  <a:lnTo>
                    <a:pt x="1168" y="1469"/>
                  </a:lnTo>
                  <a:lnTo>
                    <a:pt x="1165" y="1468"/>
                  </a:lnTo>
                  <a:lnTo>
                    <a:pt x="1162" y="1466"/>
                  </a:lnTo>
                  <a:lnTo>
                    <a:pt x="1162" y="1465"/>
                  </a:lnTo>
                  <a:lnTo>
                    <a:pt x="1158" y="1460"/>
                  </a:lnTo>
                  <a:lnTo>
                    <a:pt x="1156" y="1459"/>
                  </a:lnTo>
                  <a:lnTo>
                    <a:pt x="1156" y="1457"/>
                  </a:lnTo>
                  <a:lnTo>
                    <a:pt x="1156" y="1456"/>
                  </a:lnTo>
                  <a:lnTo>
                    <a:pt x="1154" y="1456"/>
                  </a:lnTo>
                  <a:lnTo>
                    <a:pt x="1154" y="1456"/>
                  </a:lnTo>
                  <a:lnTo>
                    <a:pt x="1154" y="1454"/>
                  </a:lnTo>
                  <a:lnTo>
                    <a:pt x="1153" y="1453"/>
                  </a:lnTo>
                  <a:lnTo>
                    <a:pt x="1153" y="1450"/>
                  </a:lnTo>
                  <a:lnTo>
                    <a:pt x="1153" y="1447"/>
                  </a:lnTo>
                  <a:lnTo>
                    <a:pt x="1153" y="1447"/>
                  </a:lnTo>
                  <a:lnTo>
                    <a:pt x="1154" y="1447"/>
                  </a:lnTo>
                  <a:lnTo>
                    <a:pt x="1154" y="1448"/>
                  </a:lnTo>
                  <a:lnTo>
                    <a:pt x="1154" y="1451"/>
                  </a:lnTo>
                  <a:lnTo>
                    <a:pt x="1154" y="1451"/>
                  </a:lnTo>
                  <a:lnTo>
                    <a:pt x="1156" y="1451"/>
                  </a:lnTo>
                  <a:lnTo>
                    <a:pt x="1154" y="1447"/>
                  </a:lnTo>
                  <a:lnTo>
                    <a:pt x="1153" y="1445"/>
                  </a:lnTo>
                  <a:lnTo>
                    <a:pt x="1153" y="1445"/>
                  </a:lnTo>
                  <a:lnTo>
                    <a:pt x="1151" y="1444"/>
                  </a:lnTo>
                  <a:lnTo>
                    <a:pt x="1151" y="1444"/>
                  </a:lnTo>
                  <a:lnTo>
                    <a:pt x="1151" y="1442"/>
                  </a:lnTo>
                  <a:lnTo>
                    <a:pt x="1151" y="1440"/>
                  </a:lnTo>
                  <a:lnTo>
                    <a:pt x="1151" y="1440"/>
                  </a:lnTo>
                  <a:lnTo>
                    <a:pt x="1148" y="1436"/>
                  </a:lnTo>
                  <a:lnTo>
                    <a:pt x="1148" y="1431"/>
                  </a:lnTo>
                  <a:lnTo>
                    <a:pt x="1147" y="1428"/>
                  </a:lnTo>
                  <a:lnTo>
                    <a:pt x="1145" y="1427"/>
                  </a:lnTo>
                  <a:lnTo>
                    <a:pt x="1144" y="1424"/>
                  </a:lnTo>
                  <a:lnTo>
                    <a:pt x="1142" y="1422"/>
                  </a:lnTo>
                  <a:lnTo>
                    <a:pt x="1141" y="1421"/>
                  </a:lnTo>
                  <a:lnTo>
                    <a:pt x="1141" y="1419"/>
                  </a:lnTo>
                  <a:lnTo>
                    <a:pt x="1139" y="1419"/>
                  </a:lnTo>
                  <a:lnTo>
                    <a:pt x="1136" y="1413"/>
                  </a:lnTo>
                  <a:lnTo>
                    <a:pt x="1136" y="1410"/>
                  </a:lnTo>
                  <a:lnTo>
                    <a:pt x="1135" y="1409"/>
                  </a:lnTo>
                  <a:lnTo>
                    <a:pt x="1135" y="1407"/>
                  </a:lnTo>
                  <a:lnTo>
                    <a:pt x="1133" y="1401"/>
                  </a:lnTo>
                  <a:lnTo>
                    <a:pt x="1133" y="1399"/>
                  </a:lnTo>
                  <a:lnTo>
                    <a:pt x="1133" y="1399"/>
                  </a:lnTo>
                  <a:lnTo>
                    <a:pt x="1133" y="1396"/>
                  </a:lnTo>
                  <a:lnTo>
                    <a:pt x="1132" y="1395"/>
                  </a:lnTo>
                  <a:lnTo>
                    <a:pt x="1130" y="1393"/>
                  </a:lnTo>
                  <a:lnTo>
                    <a:pt x="1130" y="1392"/>
                  </a:lnTo>
                  <a:lnTo>
                    <a:pt x="1130" y="1390"/>
                  </a:lnTo>
                  <a:lnTo>
                    <a:pt x="1130" y="1389"/>
                  </a:lnTo>
                  <a:lnTo>
                    <a:pt x="1129" y="1387"/>
                  </a:lnTo>
                  <a:lnTo>
                    <a:pt x="1129" y="1387"/>
                  </a:lnTo>
                  <a:lnTo>
                    <a:pt x="1127" y="1386"/>
                  </a:lnTo>
                  <a:lnTo>
                    <a:pt x="1126" y="1384"/>
                  </a:lnTo>
                  <a:lnTo>
                    <a:pt x="1126" y="1383"/>
                  </a:lnTo>
                  <a:lnTo>
                    <a:pt x="1124" y="1381"/>
                  </a:lnTo>
                  <a:lnTo>
                    <a:pt x="1124" y="1378"/>
                  </a:lnTo>
                  <a:lnTo>
                    <a:pt x="1123" y="1377"/>
                  </a:lnTo>
                  <a:lnTo>
                    <a:pt x="1124" y="1377"/>
                  </a:lnTo>
                  <a:lnTo>
                    <a:pt x="1123" y="1377"/>
                  </a:lnTo>
                  <a:lnTo>
                    <a:pt x="1123" y="1375"/>
                  </a:lnTo>
                  <a:lnTo>
                    <a:pt x="1123" y="1375"/>
                  </a:lnTo>
                  <a:lnTo>
                    <a:pt x="1123" y="1374"/>
                  </a:lnTo>
                  <a:lnTo>
                    <a:pt x="1123" y="1374"/>
                  </a:lnTo>
                  <a:lnTo>
                    <a:pt x="1121" y="1374"/>
                  </a:lnTo>
                  <a:lnTo>
                    <a:pt x="1121" y="1371"/>
                  </a:lnTo>
                  <a:lnTo>
                    <a:pt x="1118" y="1369"/>
                  </a:lnTo>
                  <a:lnTo>
                    <a:pt x="1118" y="1368"/>
                  </a:lnTo>
                  <a:lnTo>
                    <a:pt x="1116" y="1363"/>
                  </a:lnTo>
                  <a:lnTo>
                    <a:pt x="1116" y="1354"/>
                  </a:lnTo>
                  <a:lnTo>
                    <a:pt x="1115" y="1349"/>
                  </a:lnTo>
                  <a:lnTo>
                    <a:pt x="1115" y="1349"/>
                  </a:lnTo>
                  <a:lnTo>
                    <a:pt x="1113" y="1345"/>
                  </a:lnTo>
                  <a:lnTo>
                    <a:pt x="1113" y="1343"/>
                  </a:lnTo>
                  <a:lnTo>
                    <a:pt x="1112" y="1340"/>
                  </a:lnTo>
                  <a:lnTo>
                    <a:pt x="1112" y="1339"/>
                  </a:lnTo>
                  <a:lnTo>
                    <a:pt x="1112" y="1337"/>
                  </a:lnTo>
                  <a:lnTo>
                    <a:pt x="1112" y="1336"/>
                  </a:lnTo>
                  <a:lnTo>
                    <a:pt x="1112" y="1336"/>
                  </a:lnTo>
                  <a:lnTo>
                    <a:pt x="1112" y="1334"/>
                  </a:lnTo>
                  <a:lnTo>
                    <a:pt x="1112" y="1333"/>
                  </a:lnTo>
                  <a:lnTo>
                    <a:pt x="1113" y="1331"/>
                  </a:lnTo>
                  <a:lnTo>
                    <a:pt x="1112" y="1329"/>
                  </a:lnTo>
                  <a:lnTo>
                    <a:pt x="1112" y="1331"/>
                  </a:lnTo>
                  <a:lnTo>
                    <a:pt x="1110" y="1331"/>
                  </a:lnTo>
                  <a:lnTo>
                    <a:pt x="1110" y="1329"/>
                  </a:lnTo>
                  <a:lnTo>
                    <a:pt x="1110" y="1328"/>
                  </a:lnTo>
                  <a:lnTo>
                    <a:pt x="1110" y="1328"/>
                  </a:lnTo>
                  <a:lnTo>
                    <a:pt x="1110" y="1326"/>
                  </a:lnTo>
                  <a:lnTo>
                    <a:pt x="1112" y="1328"/>
                  </a:lnTo>
                  <a:lnTo>
                    <a:pt x="1110" y="1326"/>
                  </a:lnTo>
                  <a:lnTo>
                    <a:pt x="1110" y="1325"/>
                  </a:lnTo>
                  <a:lnTo>
                    <a:pt x="1110" y="1325"/>
                  </a:lnTo>
                  <a:lnTo>
                    <a:pt x="1110" y="1323"/>
                  </a:lnTo>
                  <a:lnTo>
                    <a:pt x="1109" y="1323"/>
                  </a:lnTo>
                  <a:lnTo>
                    <a:pt x="1109" y="1320"/>
                  </a:lnTo>
                  <a:lnTo>
                    <a:pt x="1109" y="1320"/>
                  </a:lnTo>
                  <a:lnTo>
                    <a:pt x="1109" y="1320"/>
                  </a:lnTo>
                  <a:lnTo>
                    <a:pt x="1109" y="1317"/>
                  </a:lnTo>
                  <a:lnTo>
                    <a:pt x="1112" y="1310"/>
                  </a:lnTo>
                  <a:lnTo>
                    <a:pt x="1112" y="1310"/>
                  </a:lnTo>
                  <a:lnTo>
                    <a:pt x="1112" y="1307"/>
                  </a:lnTo>
                  <a:lnTo>
                    <a:pt x="1110" y="1305"/>
                  </a:lnTo>
                  <a:lnTo>
                    <a:pt x="1110" y="1304"/>
                  </a:lnTo>
                  <a:lnTo>
                    <a:pt x="1110" y="1304"/>
                  </a:lnTo>
                  <a:lnTo>
                    <a:pt x="1110" y="1304"/>
                  </a:lnTo>
                  <a:lnTo>
                    <a:pt x="1109" y="1302"/>
                  </a:lnTo>
                  <a:lnTo>
                    <a:pt x="1109" y="1299"/>
                  </a:lnTo>
                  <a:lnTo>
                    <a:pt x="1109" y="1299"/>
                  </a:lnTo>
                  <a:lnTo>
                    <a:pt x="1109" y="1299"/>
                  </a:lnTo>
                  <a:lnTo>
                    <a:pt x="1109" y="1299"/>
                  </a:lnTo>
                  <a:lnTo>
                    <a:pt x="1107" y="1299"/>
                  </a:lnTo>
                  <a:lnTo>
                    <a:pt x="1109" y="1298"/>
                  </a:lnTo>
                  <a:lnTo>
                    <a:pt x="1110" y="1296"/>
                  </a:lnTo>
                  <a:lnTo>
                    <a:pt x="1113" y="1296"/>
                  </a:lnTo>
                  <a:lnTo>
                    <a:pt x="1113" y="1295"/>
                  </a:lnTo>
                  <a:lnTo>
                    <a:pt x="1112" y="1296"/>
                  </a:lnTo>
                  <a:lnTo>
                    <a:pt x="1110" y="1296"/>
                  </a:lnTo>
                  <a:lnTo>
                    <a:pt x="1107" y="1296"/>
                  </a:lnTo>
                  <a:lnTo>
                    <a:pt x="1107" y="1293"/>
                  </a:lnTo>
                  <a:lnTo>
                    <a:pt x="1109" y="1293"/>
                  </a:lnTo>
                  <a:lnTo>
                    <a:pt x="1109" y="1291"/>
                  </a:lnTo>
                  <a:lnTo>
                    <a:pt x="1109" y="1291"/>
                  </a:lnTo>
                  <a:lnTo>
                    <a:pt x="1107" y="1291"/>
                  </a:lnTo>
                  <a:lnTo>
                    <a:pt x="1107" y="1290"/>
                  </a:lnTo>
                  <a:lnTo>
                    <a:pt x="1109" y="1288"/>
                  </a:lnTo>
                  <a:lnTo>
                    <a:pt x="1109" y="1288"/>
                  </a:lnTo>
                  <a:lnTo>
                    <a:pt x="1110" y="1288"/>
                  </a:lnTo>
                  <a:lnTo>
                    <a:pt x="1109" y="1288"/>
                  </a:lnTo>
                  <a:lnTo>
                    <a:pt x="1107" y="1288"/>
                  </a:lnTo>
                  <a:lnTo>
                    <a:pt x="1106" y="1288"/>
                  </a:lnTo>
                  <a:lnTo>
                    <a:pt x="1104" y="1288"/>
                  </a:lnTo>
                  <a:lnTo>
                    <a:pt x="1103" y="1288"/>
                  </a:lnTo>
                  <a:lnTo>
                    <a:pt x="1103" y="1288"/>
                  </a:lnTo>
                  <a:lnTo>
                    <a:pt x="1104" y="1288"/>
                  </a:lnTo>
                  <a:lnTo>
                    <a:pt x="1104" y="1290"/>
                  </a:lnTo>
                  <a:lnTo>
                    <a:pt x="1103" y="1291"/>
                  </a:lnTo>
                  <a:lnTo>
                    <a:pt x="1103" y="1291"/>
                  </a:lnTo>
                  <a:lnTo>
                    <a:pt x="1101" y="1293"/>
                  </a:lnTo>
                  <a:lnTo>
                    <a:pt x="1101" y="1293"/>
                  </a:lnTo>
                  <a:lnTo>
                    <a:pt x="1101" y="1295"/>
                  </a:lnTo>
                  <a:lnTo>
                    <a:pt x="1101" y="1295"/>
                  </a:lnTo>
                  <a:lnTo>
                    <a:pt x="1103" y="1295"/>
                  </a:lnTo>
                  <a:lnTo>
                    <a:pt x="1103" y="1295"/>
                  </a:lnTo>
                  <a:lnTo>
                    <a:pt x="1104" y="1296"/>
                  </a:lnTo>
                  <a:lnTo>
                    <a:pt x="1104" y="1298"/>
                  </a:lnTo>
                  <a:lnTo>
                    <a:pt x="1101" y="1302"/>
                  </a:lnTo>
                  <a:lnTo>
                    <a:pt x="1101" y="1302"/>
                  </a:lnTo>
                  <a:lnTo>
                    <a:pt x="1095" y="1305"/>
                  </a:lnTo>
                  <a:lnTo>
                    <a:pt x="1094" y="1307"/>
                  </a:lnTo>
                  <a:lnTo>
                    <a:pt x="1089" y="1308"/>
                  </a:lnTo>
                  <a:lnTo>
                    <a:pt x="1086" y="1308"/>
                  </a:lnTo>
                  <a:lnTo>
                    <a:pt x="1085" y="1308"/>
                  </a:lnTo>
                  <a:lnTo>
                    <a:pt x="1082" y="1307"/>
                  </a:lnTo>
                  <a:lnTo>
                    <a:pt x="1077" y="1304"/>
                  </a:lnTo>
                  <a:lnTo>
                    <a:pt x="1077" y="1302"/>
                  </a:lnTo>
                  <a:lnTo>
                    <a:pt x="1072" y="1298"/>
                  </a:lnTo>
                  <a:lnTo>
                    <a:pt x="1071" y="1296"/>
                  </a:lnTo>
                  <a:lnTo>
                    <a:pt x="1068" y="1293"/>
                  </a:lnTo>
                  <a:lnTo>
                    <a:pt x="1066" y="1291"/>
                  </a:lnTo>
                  <a:lnTo>
                    <a:pt x="1063" y="1288"/>
                  </a:lnTo>
                  <a:lnTo>
                    <a:pt x="1063" y="1288"/>
                  </a:lnTo>
                  <a:lnTo>
                    <a:pt x="1063" y="1287"/>
                  </a:lnTo>
                  <a:lnTo>
                    <a:pt x="1065" y="1285"/>
                  </a:lnTo>
                  <a:lnTo>
                    <a:pt x="1065" y="1285"/>
                  </a:lnTo>
                  <a:lnTo>
                    <a:pt x="1066" y="1287"/>
                  </a:lnTo>
                  <a:lnTo>
                    <a:pt x="1066" y="1287"/>
                  </a:lnTo>
                  <a:lnTo>
                    <a:pt x="1068" y="1288"/>
                  </a:lnTo>
                  <a:lnTo>
                    <a:pt x="1071" y="1285"/>
                  </a:lnTo>
                  <a:lnTo>
                    <a:pt x="1072" y="1287"/>
                  </a:lnTo>
                  <a:lnTo>
                    <a:pt x="1072" y="1285"/>
                  </a:lnTo>
                  <a:lnTo>
                    <a:pt x="1074" y="1285"/>
                  </a:lnTo>
                  <a:lnTo>
                    <a:pt x="1075" y="1284"/>
                  </a:lnTo>
                  <a:lnTo>
                    <a:pt x="1077" y="1284"/>
                  </a:lnTo>
                  <a:lnTo>
                    <a:pt x="1078" y="1284"/>
                  </a:lnTo>
                  <a:lnTo>
                    <a:pt x="1080" y="1281"/>
                  </a:lnTo>
                  <a:lnTo>
                    <a:pt x="1082" y="1279"/>
                  </a:lnTo>
                  <a:lnTo>
                    <a:pt x="1083" y="1278"/>
                  </a:lnTo>
                  <a:lnTo>
                    <a:pt x="1082" y="1278"/>
                  </a:lnTo>
                  <a:lnTo>
                    <a:pt x="1082" y="1276"/>
                  </a:lnTo>
                  <a:lnTo>
                    <a:pt x="1082" y="1278"/>
                  </a:lnTo>
                  <a:lnTo>
                    <a:pt x="1082" y="1278"/>
                  </a:lnTo>
                  <a:lnTo>
                    <a:pt x="1080" y="1279"/>
                  </a:lnTo>
                  <a:lnTo>
                    <a:pt x="1080" y="1279"/>
                  </a:lnTo>
                  <a:lnTo>
                    <a:pt x="1078" y="1279"/>
                  </a:lnTo>
                  <a:lnTo>
                    <a:pt x="1078" y="1279"/>
                  </a:lnTo>
                  <a:lnTo>
                    <a:pt x="1077" y="1279"/>
                  </a:lnTo>
                  <a:lnTo>
                    <a:pt x="1074" y="1281"/>
                  </a:lnTo>
                  <a:lnTo>
                    <a:pt x="1072" y="1281"/>
                  </a:lnTo>
                  <a:lnTo>
                    <a:pt x="1072" y="1281"/>
                  </a:lnTo>
                  <a:lnTo>
                    <a:pt x="1066" y="1281"/>
                  </a:lnTo>
                  <a:lnTo>
                    <a:pt x="1062" y="1278"/>
                  </a:lnTo>
                  <a:lnTo>
                    <a:pt x="1059" y="1276"/>
                  </a:lnTo>
                  <a:lnTo>
                    <a:pt x="1057" y="1273"/>
                  </a:lnTo>
                  <a:lnTo>
                    <a:pt x="1057" y="1270"/>
                  </a:lnTo>
                  <a:lnTo>
                    <a:pt x="1057" y="1270"/>
                  </a:lnTo>
                  <a:lnTo>
                    <a:pt x="1059" y="1269"/>
                  </a:lnTo>
                  <a:lnTo>
                    <a:pt x="1060" y="1267"/>
                  </a:lnTo>
                  <a:lnTo>
                    <a:pt x="1059" y="1267"/>
                  </a:lnTo>
                  <a:lnTo>
                    <a:pt x="1057" y="1269"/>
                  </a:lnTo>
                  <a:lnTo>
                    <a:pt x="1057" y="1269"/>
                  </a:lnTo>
                  <a:lnTo>
                    <a:pt x="1056" y="1270"/>
                  </a:lnTo>
                  <a:lnTo>
                    <a:pt x="1054" y="1270"/>
                  </a:lnTo>
                  <a:lnTo>
                    <a:pt x="1054" y="1269"/>
                  </a:lnTo>
                  <a:lnTo>
                    <a:pt x="1054" y="1267"/>
                  </a:lnTo>
                  <a:lnTo>
                    <a:pt x="1053" y="1267"/>
                  </a:lnTo>
                  <a:lnTo>
                    <a:pt x="1053" y="1269"/>
                  </a:lnTo>
                  <a:lnTo>
                    <a:pt x="1053" y="1267"/>
                  </a:lnTo>
                  <a:lnTo>
                    <a:pt x="1053" y="1267"/>
                  </a:lnTo>
                  <a:lnTo>
                    <a:pt x="1051" y="1267"/>
                  </a:lnTo>
                  <a:lnTo>
                    <a:pt x="1051" y="1267"/>
                  </a:lnTo>
                  <a:lnTo>
                    <a:pt x="1050" y="1266"/>
                  </a:lnTo>
                  <a:lnTo>
                    <a:pt x="1050" y="1267"/>
                  </a:lnTo>
                  <a:lnTo>
                    <a:pt x="1048" y="1267"/>
                  </a:lnTo>
                  <a:lnTo>
                    <a:pt x="1047" y="1267"/>
                  </a:lnTo>
                  <a:lnTo>
                    <a:pt x="1047" y="1266"/>
                  </a:lnTo>
                  <a:lnTo>
                    <a:pt x="1047" y="1267"/>
                  </a:lnTo>
                  <a:lnTo>
                    <a:pt x="1045" y="1266"/>
                  </a:lnTo>
                  <a:lnTo>
                    <a:pt x="1045" y="1264"/>
                  </a:lnTo>
                  <a:lnTo>
                    <a:pt x="1045" y="1264"/>
                  </a:lnTo>
                  <a:lnTo>
                    <a:pt x="1045" y="1264"/>
                  </a:lnTo>
                  <a:lnTo>
                    <a:pt x="1044" y="1264"/>
                  </a:lnTo>
                  <a:lnTo>
                    <a:pt x="1044" y="1263"/>
                  </a:lnTo>
                  <a:lnTo>
                    <a:pt x="1044" y="1261"/>
                  </a:lnTo>
                  <a:lnTo>
                    <a:pt x="1042" y="1260"/>
                  </a:lnTo>
                  <a:lnTo>
                    <a:pt x="1042" y="1255"/>
                  </a:lnTo>
                  <a:lnTo>
                    <a:pt x="1041" y="1253"/>
                  </a:lnTo>
                  <a:lnTo>
                    <a:pt x="1036" y="1253"/>
                  </a:lnTo>
                  <a:lnTo>
                    <a:pt x="1036" y="1252"/>
                  </a:lnTo>
                  <a:lnTo>
                    <a:pt x="1036" y="1250"/>
                  </a:lnTo>
                  <a:lnTo>
                    <a:pt x="1036" y="1249"/>
                  </a:lnTo>
                  <a:lnTo>
                    <a:pt x="1034" y="1246"/>
                  </a:lnTo>
                  <a:lnTo>
                    <a:pt x="1033" y="1244"/>
                  </a:lnTo>
                  <a:lnTo>
                    <a:pt x="1033" y="1243"/>
                  </a:lnTo>
                  <a:lnTo>
                    <a:pt x="1031" y="1243"/>
                  </a:lnTo>
                  <a:lnTo>
                    <a:pt x="1030" y="1243"/>
                  </a:lnTo>
                  <a:lnTo>
                    <a:pt x="1028" y="1244"/>
                  </a:lnTo>
                  <a:lnTo>
                    <a:pt x="1028" y="1244"/>
                  </a:lnTo>
                  <a:lnTo>
                    <a:pt x="1031" y="1244"/>
                  </a:lnTo>
                  <a:lnTo>
                    <a:pt x="1031" y="1244"/>
                  </a:lnTo>
                  <a:lnTo>
                    <a:pt x="1033" y="1246"/>
                  </a:lnTo>
                  <a:lnTo>
                    <a:pt x="1031" y="1246"/>
                  </a:lnTo>
                  <a:lnTo>
                    <a:pt x="1031" y="1244"/>
                  </a:lnTo>
                  <a:lnTo>
                    <a:pt x="1030" y="1244"/>
                  </a:lnTo>
                  <a:lnTo>
                    <a:pt x="1025" y="1246"/>
                  </a:lnTo>
                  <a:lnTo>
                    <a:pt x="1022" y="1246"/>
                  </a:lnTo>
                  <a:lnTo>
                    <a:pt x="1019" y="1246"/>
                  </a:lnTo>
                  <a:lnTo>
                    <a:pt x="1015" y="1247"/>
                  </a:lnTo>
                  <a:lnTo>
                    <a:pt x="1012" y="1247"/>
                  </a:lnTo>
                  <a:lnTo>
                    <a:pt x="1010" y="1249"/>
                  </a:lnTo>
                  <a:lnTo>
                    <a:pt x="1010" y="1249"/>
                  </a:lnTo>
                  <a:lnTo>
                    <a:pt x="1009" y="1247"/>
                  </a:lnTo>
                  <a:lnTo>
                    <a:pt x="1004" y="1247"/>
                  </a:lnTo>
                  <a:lnTo>
                    <a:pt x="1004" y="1246"/>
                  </a:lnTo>
                  <a:lnTo>
                    <a:pt x="1003" y="1246"/>
                  </a:lnTo>
                  <a:lnTo>
                    <a:pt x="1003" y="1246"/>
                  </a:lnTo>
                  <a:lnTo>
                    <a:pt x="1001" y="1247"/>
                  </a:lnTo>
                  <a:lnTo>
                    <a:pt x="999" y="1246"/>
                  </a:lnTo>
                  <a:lnTo>
                    <a:pt x="996" y="1246"/>
                  </a:lnTo>
                  <a:lnTo>
                    <a:pt x="996" y="1247"/>
                  </a:lnTo>
                  <a:lnTo>
                    <a:pt x="996" y="1249"/>
                  </a:lnTo>
                  <a:lnTo>
                    <a:pt x="993" y="1249"/>
                  </a:lnTo>
                  <a:lnTo>
                    <a:pt x="992" y="1247"/>
                  </a:lnTo>
                  <a:lnTo>
                    <a:pt x="990" y="1249"/>
                  </a:lnTo>
                  <a:lnTo>
                    <a:pt x="986" y="1247"/>
                  </a:lnTo>
                  <a:lnTo>
                    <a:pt x="984" y="1247"/>
                  </a:lnTo>
                  <a:lnTo>
                    <a:pt x="983" y="1249"/>
                  </a:lnTo>
                  <a:lnTo>
                    <a:pt x="983" y="1249"/>
                  </a:lnTo>
                  <a:lnTo>
                    <a:pt x="981" y="1249"/>
                  </a:lnTo>
                  <a:lnTo>
                    <a:pt x="981" y="1249"/>
                  </a:lnTo>
                  <a:lnTo>
                    <a:pt x="980" y="1249"/>
                  </a:lnTo>
                  <a:lnTo>
                    <a:pt x="980" y="1249"/>
                  </a:lnTo>
                  <a:lnTo>
                    <a:pt x="978" y="1249"/>
                  </a:lnTo>
                  <a:lnTo>
                    <a:pt x="977" y="1249"/>
                  </a:lnTo>
                  <a:lnTo>
                    <a:pt x="975" y="1249"/>
                  </a:lnTo>
                  <a:lnTo>
                    <a:pt x="972" y="1249"/>
                  </a:lnTo>
                  <a:lnTo>
                    <a:pt x="972" y="1249"/>
                  </a:lnTo>
                  <a:lnTo>
                    <a:pt x="971" y="1250"/>
                  </a:lnTo>
                  <a:lnTo>
                    <a:pt x="969" y="1249"/>
                  </a:lnTo>
                  <a:lnTo>
                    <a:pt x="968" y="1249"/>
                  </a:lnTo>
                  <a:lnTo>
                    <a:pt x="962" y="1247"/>
                  </a:lnTo>
                  <a:lnTo>
                    <a:pt x="962" y="1247"/>
                  </a:lnTo>
                  <a:lnTo>
                    <a:pt x="960" y="1246"/>
                  </a:lnTo>
                  <a:lnTo>
                    <a:pt x="960" y="1246"/>
                  </a:lnTo>
                  <a:lnTo>
                    <a:pt x="958" y="1247"/>
                  </a:lnTo>
                  <a:lnTo>
                    <a:pt x="954" y="1246"/>
                  </a:lnTo>
                  <a:lnTo>
                    <a:pt x="952" y="1246"/>
                  </a:lnTo>
                  <a:lnTo>
                    <a:pt x="951" y="1246"/>
                  </a:lnTo>
                  <a:lnTo>
                    <a:pt x="949" y="1246"/>
                  </a:lnTo>
                  <a:lnTo>
                    <a:pt x="946" y="1244"/>
                  </a:lnTo>
                  <a:lnTo>
                    <a:pt x="943" y="1246"/>
                  </a:lnTo>
                  <a:lnTo>
                    <a:pt x="942" y="1246"/>
                  </a:lnTo>
                  <a:lnTo>
                    <a:pt x="939" y="1244"/>
                  </a:lnTo>
                  <a:lnTo>
                    <a:pt x="936" y="1243"/>
                  </a:lnTo>
                  <a:lnTo>
                    <a:pt x="933" y="1243"/>
                  </a:lnTo>
                  <a:lnTo>
                    <a:pt x="931" y="1243"/>
                  </a:lnTo>
                  <a:lnTo>
                    <a:pt x="930" y="1243"/>
                  </a:lnTo>
                  <a:lnTo>
                    <a:pt x="928" y="1241"/>
                  </a:lnTo>
                  <a:lnTo>
                    <a:pt x="927" y="1243"/>
                  </a:lnTo>
                  <a:lnTo>
                    <a:pt x="925" y="1241"/>
                  </a:lnTo>
                  <a:lnTo>
                    <a:pt x="920" y="1241"/>
                  </a:lnTo>
                  <a:lnTo>
                    <a:pt x="919" y="1238"/>
                  </a:lnTo>
                  <a:lnTo>
                    <a:pt x="919" y="1237"/>
                  </a:lnTo>
                  <a:lnTo>
                    <a:pt x="919" y="1235"/>
                  </a:lnTo>
                  <a:lnTo>
                    <a:pt x="917" y="1232"/>
                  </a:lnTo>
                  <a:lnTo>
                    <a:pt x="917" y="1229"/>
                  </a:lnTo>
                  <a:lnTo>
                    <a:pt x="917" y="1226"/>
                  </a:lnTo>
                  <a:lnTo>
                    <a:pt x="916" y="1225"/>
                  </a:lnTo>
                  <a:lnTo>
                    <a:pt x="916" y="1225"/>
                  </a:lnTo>
                  <a:lnTo>
                    <a:pt x="914" y="1223"/>
                  </a:lnTo>
                  <a:lnTo>
                    <a:pt x="913" y="1222"/>
                  </a:lnTo>
                  <a:lnTo>
                    <a:pt x="908" y="1222"/>
                  </a:lnTo>
                  <a:lnTo>
                    <a:pt x="908" y="1222"/>
                  </a:lnTo>
                  <a:lnTo>
                    <a:pt x="905" y="1222"/>
                  </a:lnTo>
                  <a:lnTo>
                    <a:pt x="904" y="1223"/>
                  </a:lnTo>
                  <a:lnTo>
                    <a:pt x="899" y="1225"/>
                  </a:lnTo>
                  <a:lnTo>
                    <a:pt x="899" y="1225"/>
                  </a:lnTo>
                  <a:lnTo>
                    <a:pt x="898" y="1226"/>
                  </a:lnTo>
                  <a:lnTo>
                    <a:pt x="898" y="1228"/>
                  </a:lnTo>
                  <a:lnTo>
                    <a:pt x="896" y="1228"/>
                  </a:lnTo>
                  <a:lnTo>
                    <a:pt x="893" y="1228"/>
                  </a:lnTo>
                  <a:lnTo>
                    <a:pt x="890" y="1231"/>
                  </a:lnTo>
                  <a:lnTo>
                    <a:pt x="889" y="1231"/>
                  </a:lnTo>
                  <a:lnTo>
                    <a:pt x="887" y="1231"/>
                  </a:lnTo>
                  <a:lnTo>
                    <a:pt x="886" y="1229"/>
                  </a:lnTo>
                  <a:lnTo>
                    <a:pt x="882" y="1228"/>
                  </a:lnTo>
                  <a:lnTo>
                    <a:pt x="881" y="1228"/>
                  </a:lnTo>
                  <a:lnTo>
                    <a:pt x="878" y="1228"/>
                  </a:lnTo>
                  <a:lnTo>
                    <a:pt x="876" y="1228"/>
                  </a:lnTo>
                  <a:lnTo>
                    <a:pt x="873" y="1226"/>
                  </a:lnTo>
                  <a:lnTo>
                    <a:pt x="873" y="1225"/>
                  </a:lnTo>
                  <a:lnTo>
                    <a:pt x="872" y="1225"/>
                  </a:lnTo>
                  <a:lnTo>
                    <a:pt x="867" y="1222"/>
                  </a:lnTo>
                  <a:lnTo>
                    <a:pt x="864" y="1220"/>
                  </a:lnTo>
                  <a:lnTo>
                    <a:pt x="863" y="1218"/>
                  </a:lnTo>
                  <a:lnTo>
                    <a:pt x="863" y="1217"/>
                  </a:lnTo>
                  <a:lnTo>
                    <a:pt x="861" y="1215"/>
                  </a:lnTo>
                  <a:lnTo>
                    <a:pt x="858" y="1214"/>
                  </a:lnTo>
                  <a:lnTo>
                    <a:pt x="855" y="1212"/>
                  </a:lnTo>
                  <a:lnTo>
                    <a:pt x="854" y="1212"/>
                  </a:lnTo>
                  <a:lnTo>
                    <a:pt x="851" y="1212"/>
                  </a:lnTo>
                  <a:lnTo>
                    <a:pt x="851" y="1212"/>
                  </a:lnTo>
                  <a:lnTo>
                    <a:pt x="849" y="1211"/>
                  </a:lnTo>
                  <a:lnTo>
                    <a:pt x="846" y="1208"/>
                  </a:lnTo>
                  <a:lnTo>
                    <a:pt x="846" y="1208"/>
                  </a:lnTo>
                  <a:lnTo>
                    <a:pt x="845" y="1205"/>
                  </a:lnTo>
                  <a:lnTo>
                    <a:pt x="845" y="1203"/>
                  </a:lnTo>
                  <a:lnTo>
                    <a:pt x="843" y="1200"/>
                  </a:lnTo>
                  <a:lnTo>
                    <a:pt x="843" y="1199"/>
                  </a:lnTo>
                  <a:lnTo>
                    <a:pt x="841" y="1199"/>
                  </a:lnTo>
                  <a:lnTo>
                    <a:pt x="841" y="1197"/>
                  </a:lnTo>
                  <a:lnTo>
                    <a:pt x="841" y="1196"/>
                  </a:lnTo>
                  <a:lnTo>
                    <a:pt x="841" y="1196"/>
                  </a:lnTo>
                  <a:lnTo>
                    <a:pt x="840" y="1194"/>
                  </a:lnTo>
                  <a:lnTo>
                    <a:pt x="838" y="1194"/>
                  </a:lnTo>
                  <a:lnTo>
                    <a:pt x="838" y="1193"/>
                  </a:lnTo>
                  <a:lnTo>
                    <a:pt x="838" y="1191"/>
                  </a:lnTo>
                  <a:lnTo>
                    <a:pt x="838" y="1190"/>
                  </a:lnTo>
                  <a:lnTo>
                    <a:pt x="837" y="1188"/>
                  </a:lnTo>
                  <a:lnTo>
                    <a:pt x="835" y="1187"/>
                  </a:lnTo>
                  <a:lnTo>
                    <a:pt x="834" y="1184"/>
                  </a:lnTo>
                  <a:lnTo>
                    <a:pt x="832" y="1184"/>
                  </a:lnTo>
                  <a:lnTo>
                    <a:pt x="832" y="1182"/>
                  </a:lnTo>
                  <a:lnTo>
                    <a:pt x="831" y="1179"/>
                  </a:lnTo>
                  <a:lnTo>
                    <a:pt x="831" y="1179"/>
                  </a:lnTo>
                  <a:lnTo>
                    <a:pt x="825" y="1182"/>
                  </a:lnTo>
                  <a:lnTo>
                    <a:pt x="823" y="1180"/>
                  </a:lnTo>
                  <a:lnTo>
                    <a:pt x="819" y="1177"/>
                  </a:lnTo>
                  <a:lnTo>
                    <a:pt x="819" y="1177"/>
                  </a:lnTo>
                  <a:lnTo>
                    <a:pt x="819" y="1177"/>
                  </a:lnTo>
                  <a:lnTo>
                    <a:pt x="819" y="1176"/>
                  </a:lnTo>
                  <a:lnTo>
                    <a:pt x="820" y="1176"/>
                  </a:lnTo>
                  <a:lnTo>
                    <a:pt x="820" y="1177"/>
                  </a:lnTo>
                  <a:lnTo>
                    <a:pt x="822" y="1176"/>
                  </a:lnTo>
                  <a:lnTo>
                    <a:pt x="822" y="1176"/>
                  </a:lnTo>
                  <a:lnTo>
                    <a:pt x="820" y="1174"/>
                  </a:lnTo>
                  <a:lnTo>
                    <a:pt x="819" y="1174"/>
                  </a:lnTo>
                  <a:lnTo>
                    <a:pt x="819" y="1176"/>
                  </a:lnTo>
                  <a:lnTo>
                    <a:pt x="817" y="1176"/>
                  </a:lnTo>
                  <a:lnTo>
                    <a:pt x="817" y="1177"/>
                  </a:lnTo>
                  <a:lnTo>
                    <a:pt x="817" y="1179"/>
                  </a:lnTo>
                  <a:lnTo>
                    <a:pt x="817" y="1180"/>
                  </a:lnTo>
                  <a:lnTo>
                    <a:pt x="817" y="1180"/>
                  </a:lnTo>
                  <a:lnTo>
                    <a:pt x="816" y="1182"/>
                  </a:lnTo>
                  <a:lnTo>
                    <a:pt x="814" y="1182"/>
                  </a:lnTo>
                  <a:lnTo>
                    <a:pt x="813" y="1182"/>
                  </a:lnTo>
                  <a:lnTo>
                    <a:pt x="813" y="1182"/>
                  </a:lnTo>
                  <a:lnTo>
                    <a:pt x="811" y="1184"/>
                  </a:lnTo>
                  <a:lnTo>
                    <a:pt x="811" y="1182"/>
                  </a:lnTo>
                  <a:lnTo>
                    <a:pt x="808" y="1182"/>
                  </a:lnTo>
                  <a:lnTo>
                    <a:pt x="807" y="1182"/>
                  </a:lnTo>
                  <a:lnTo>
                    <a:pt x="807" y="1182"/>
                  </a:lnTo>
                  <a:lnTo>
                    <a:pt x="807" y="1182"/>
                  </a:lnTo>
                  <a:lnTo>
                    <a:pt x="805" y="1184"/>
                  </a:lnTo>
                  <a:lnTo>
                    <a:pt x="807" y="1185"/>
                  </a:lnTo>
                  <a:lnTo>
                    <a:pt x="807" y="1187"/>
                  </a:lnTo>
                  <a:lnTo>
                    <a:pt x="808" y="1188"/>
                  </a:lnTo>
                  <a:lnTo>
                    <a:pt x="808" y="1188"/>
                  </a:lnTo>
                  <a:lnTo>
                    <a:pt x="807" y="1188"/>
                  </a:lnTo>
                  <a:lnTo>
                    <a:pt x="807" y="1188"/>
                  </a:lnTo>
                  <a:lnTo>
                    <a:pt x="805" y="1188"/>
                  </a:lnTo>
                  <a:lnTo>
                    <a:pt x="803" y="1190"/>
                  </a:lnTo>
                  <a:lnTo>
                    <a:pt x="802" y="1190"/>
                  </a:lnTo>
                  <a:lnTo>
                    <a:pt x="802" y="1191"/>
                  </a:lnTo>
                  <a:lnTo>
                    <a:pt x="803" y="1191"/>
                  </a:lnTo>
                  <a:lnTo>
                    <a:pt x="805" y="1191"/>
                  </a:lnTo>
                  <a:lnTo>
                    <a:pt x="807" y="1191"/>
                  </a:lnTo>
                  <a:lnTo>
                    <a:pt x="807" y="1191"/>
                  </a:lnTo>
                  <a:lnTo>
                    <a:pt x="807" y="1193"/>
                  </a:lnTo>
                  <a:lnTo>
                    <a:pt x="807" y="1193"/>
                  </a:lnTo>
                  <a:lnTo>
                    <a:pt x="808" y="1197"/>
                  </a:lnTo>
                  <a:lnTo>
                    <a:pt x="810" y="1197"/>
                  </a:lnTo>
                  <a:lnTo>
                    <a:pt x="810" y="1200"/>
                  </a:lnTo>
                  <a:lnTo>
                    <a:pt x="811" y="1200"/>
                  </a:lnTo>
                  <a:lnTo>
                    <a:pt x="811" y="1202"/>
                  </a:lnTo>
                  <a:lnTo>
                    <a:pt x="811" y="1203"/>
                  </a:lnTo>
                  <a:lnTo>
                    <a:pt x="813" y="1203"/>
                  </a:lnTo>
                  <a:lnTo>
                    <a:pt x="813" y="1205"/>
                  </a:lnTo>
                  <a:lnTo>
                    <a:pt x="814" y="1208"/>
                  </a:lnTo>
                  <a:lnTo>
                    <a:pt x="816" y="1211"/>
                  </a:lnTo>
                  <a:lnTo>
                    <a:pt x="816" y="1211"/>
                  </a:lnTo>
                  <a:lnTo>
                    <a:pt x="816" y="1212"/>
                  </a:lnTo>
                  <a:lnTo>
                    <a:pt x="816" y="1214"/>
                  </a:lnTo>
                  <a:lnTo>
                    <a:pt x="816" y="1214"/>
                  </a:lnTo>
                  <a:lnTo>
                    <a:pt x="817" y="1215"/>
                  </a:lnTo>
                  <a:lnTo>
                    <a:pt x="819" y="1217"/>
                  </a:lnTo>
                  <a:lnTo>
                    <a:pt x="820" y="1217"/>
                  </a:lnTo>
                  <a:lnTo>
                    <a:pt x="822" y="1217"/>
                  </a:lnTo>
                  <a:lnTo>
                    <a:pt x="820" y="1218"/>
                  </a:lnTo>
                  <a:lnTo>
                    <a:pt x="822" y="1220"/>
                  </a:lnTo>
                  <a:lnTo>
                    <a:pt x="823" y="1222"/>
                  </a:lnTo>
                  <a:lnTo>
                    <a:pt x="825" y="1222"/>
                  </a:lnTo>
                  <a:lnTo>
                    <a:pt x="828" y="1225"/>
                  </a:lnTo>
                  <a:lnTo>
                    <a:pt x="831" y="1226"/>
                  </a:lnTo>
                  <a:lnTo>
                    <a:pt x="832" y="1229"/>
                  </a:lnTo>
                  <a:lnTo>
                    <a:pt x="832" y="1229"/>
                  </a:lnTo>
                  <a:lnTo>
                    <a:pt x="832" y="1229"/>
                  </a:lnTo>
                  <a:lnTo>
                    <a:pt x="831" y="1228"/>
                  </a:lnTo>
                  <a:lnTo>
                    <a:pt x="831" y="1229"/>
                  </a:lnTo>
                  <a:lnTo>
                    <a:pt x="831" y="1229"/>
                  </a:lnTo>
                  <a:lnTo>
                    <a:pt x="831" y="1231"/>
                  </a:lnTo>
                  <a:lnTo>
                    <a:pt x="832" y="1232"/>
                  </a:lnTo>
                  <a:lnTo>
                    <a:pt x="832" y="1232"/>
                  </a:lnTo>
                  <a:lnTo>
                    <a:pt x="834" y="1234"/>
                  </a:lnTo>
                  <a:lnTo>
                    <a:pt x="832" y="1237"/>
                  </a:lnTo>
                  <a:lnTo>
                    <a:pt x="832" y="1237"/>
                  </a:lnTo>
                  <a:lnTo>
                    <a:pt x="832" y="1237"/>
                  </a:lnTo>
                  <a:lnTo>
                    <a:pt x="831" y="1237"/>
                  </a:lnTo>
                  <a:lnTo>
                    <a:pt x="831" y="1237"/>
                  </a:lnTo>
                  <a:lnTo>
                    <a:pt x="831" y="1238"/>
                  </a:lnTo>
                  <a:lnTo>
                    <a:pt x="832" y="1240"/>
                  </a:lnTo>
                  <a:lnTo>
                    <a:pt x="832" y="1241"/>
                  </a:lnTo>
                  <a:lnTo>
                    <a:pt x="834" y="1243"/>
                  </a:lnTo>
                  <a:lnTo>
                    <a:pt x="834" y="1244"/>
                  </a:lnTo>
                  <a:lnTo>
                    <a:pt x="837" y="1246"/>
                  </a:lnTo>
                  <a:lnTo>
                    <a:pt x="837" y="1247"/>
                  </a:lnTo>
                  <a:lnTo>
                    <a:pt x="837" y="1250"/>
                  </a:lnTo>
                  <a:lnTo>
                    <a:pt x="838" y="1252"/>
                  </a:lnTo>
                  <a:lnTo>
                    <a:pt x="840" y="1253"/>
                  </a:lnTo>
                  <a:lnTo>
                    <a:pt x="840" y="1253"/>
                  </a:lnTo>
                  <a:lnTo>
                    <a:pt x="841" y="1253"/>
                  </a:lnTo>
                  <a:lnTo>
                    <a:pt x="841" y="1253"/>
                  </a:lnTo>
                  <a:lnTo>
                    <a:pt x="840" y="1249"/>
                  </a:lnTo>
                  <a:lnTo>
                    <a:pt x="840" y="1246"/>
                  </a:lnTo>
                  <a:lnTo>
                    <a:pt x="840" y="1246"/>
                  </a:lnTo>
                  <a:lnTo>
                    <a:pt x="840" y="1244"/>
                  </a:lnTo>
                  <a:lnTo>
                    <a:pt x="841" y="1243"/>
                  </a:lnTo>
                  <a:lnTo>
                    <a:pt x="841" y="1241"/>
                  </a:lnTo>
                  <a:lnTo>
                    <a:pt x="843" y="1238"/>
                  </a:lnTo>
                  <a:lnTo>
                    <a:pt x="845" y="1237"/>
                  </a:lnTo>
                  <a:lnTo>
                    <a:pt x="846" y="1235"/>
                  </a:lnTo>
                  <a:lnTo>
                    <a:pt x="848" y="1238"/>
                  </a:lnTo>
                  <a:lnTo>
                    <a:pt x="849" y="1240"/>
                  </a:lnTo>
                  <a:lnTo>
                    <a:pt x="851" y="1241"/>
                  </a:lnTo>
                  <a:lnTo>
                    <a:pt x="849" y="1243"/>
                  </a:lnTo>
                  <a:lnTo>
                    <a:pt x="849" y="1244"/>
                  </a:lnTo>
                  <a:lnTo>
                    <a:pt x="849" y="1246"/>
                  </a:lnTo>
                  <a:lnTo>
                    <a:pt x="849" y="1246"/>
                  </a:lnTo>
                  <a:lnTo>
                    <a:pt x="849" y="1247"/>
                  </a:lnTo>
                  <a:lnTo>
                    <a:pt x="851" y="1249"/>
                  </a:lnTo>
                  <a:lnTo>
                    <a:pt x="851" y="1250"/>
                  </a:lnTo>
                  <a:lnTo>
                    <a:pt x="851" y="1252"/>
                  </a:lnTo>
                  <a:lnTo>
                    <a:pt x="849" y="1253"/>
                  </a:lnTo>
                  <a:lnTo>
                    <a:pt x="848" y="1257"/>
                  </a:lnTo>
                  <a:lnTo>
                    <a:pt x="848" y="1257"/>
                  </a:lnTo>
                  <a:lnTo>
                    <a:pt x="846" y="1257"/>
                  </a:lnTo>
                  <a:lnTo>
                    <a:pt x="848" y="1257"/>
                  </a:lnTo>
                  <a:lnTo>
                    <a:pt x="848" y="1257"/>
                  </a:lnTo>
                  <a:lnTo>
                    <a:pt x="848" y="1258"/>
                  </a:lnTo>
                  <a:lnTo>
                    <a:pt x="848" y="1258"/>
                  </a:lnTo>
                  <a:lnTo>
                    <a:pt x="846" y="1260"/>
                  </a:lnTo>
                  <a:lnTo>
                    <a:pt x="848" y="1261"/>
                  </a:lnTo>
                  <a:lnTo>
                    <a:pt x="849" y="1261"/>
                  </a:lnTo>
                  <a:lnTo>
                    <a:pt x="849" y="1261"/>
                  </a:lnTo>
                  <a:lnTo>
                    <a:pt x="849" y="1261"/>
                  </a:lnTo>
                  <a:lnTo>
                    <a:pt x="851" y="1260"/>
                  </a:lnTo>
                  <a:lnTo>
                    <a:pt x="851" y="1261"/>
                  </a:lnTo>
                  <a:lnTo>
                    <a:pt x="851" y="1261"/>
                  </a:lnTo>
                  <a:lnTo>
                    <a:pt x="852" y="1261"/>
                  </a:lnTo>
                  <a:lnTo>
                    <a:pt x="852" y="1261"/>
                  </a:lnTo>
                  <a:lnTo>
                    <a:pt x="852" y="1264"/>
                  </a:lnTo>
                  <a:lnTo>
                    <a:pt x="854" y="1264"/>
                  </a:lnTo>
                  <a:lnTo>
                    <a:pt x="854" y="1266"/>
                  </a:lnTo>
                  <a:lnTo>
                    <a:pt x="857" y="1266"/>
                  </a:lnTo>
                  <a:lnTo>
                    <a:pt x="858" y="1266"/>
                  </a:lnTo>
                  <a:lnTo>
                    <a:pt x="861" y="1263"/>
                  </a:lnTo>
                  <a:lnTo>
                    <a:pt x="863" y="1263"/>
                  </a:lnTo>
                  <a:lnTo>
                    <a:pt x="867" y="1263"/>
                  </a:lnTo>
                  <a:lnTo>
                    <a:pt x="872" y="1264"/>
                  </a:lnTo>
                  <a:lnTo>
                    <a:pt x="878" y="1264"/>
                  </a:lnTo>
                  <a:lnTo>
                    <a:pt x="878" y="1264"/>
                  </a:lnTo>
                  <a:lnTo>
                    <a:pt x="881" y="1263"/>
                  </a:lnTo>
                  <a:lnTo>
                    <a:pt x="884" y="1261"/>
                  </a:lnTo>
                  <a:lnTo>
                    <a:pt x="884" y="1261"/>
                  </a:lnTo>
                  <a:lnTo>
                    <a:pt x="886" y="1260"/>
                  </a:lnTo>
                  <a:lnTo>
                    <a:pt x="886" y="1258"/>
                  </a:lnTo>
                  <a:lnTo>
                    <a:pt x="886" y="1258"/>
                  </a:lnTo>
                  <a:lnTo>
                    <a:pt x="887" y="1257"/>
                  </a:lnTo>
                  <a:lnTo>
                    <a:pt x="887" y="1257"/>
                  </a:lnTo>
                  <a:lnTo>
                    <a:pt x="887" y="1255"/>
                  </a:lnTo>
                  <a:lnTo>
                    <a:pt x="889" y="1253"/>
                  </a:lnTo>
                  <a:lnTo>
                    <a:pt x="893" y="1250"/>
                  </a:lnTo>
                  <a:lnTo>
                    <a:pt x="896" y="1247"/>
                  </a:lnTo>
                  <a:lnTo>
                    <a:pt x="896" y="1247"/>
                  </a:lnTo>
                  <a:lnTo>
                    <a:pt x="898" y="1246"/>
                  </a:lnTo>
                  <a:lnTo>
                    <a:pt x="898" y="1244"/>
                  </a:lnTo>
                  <a:lnTo>
                    <a:pt x="904" y="1241"/>
                  </a:lnTo>
                  <a:lnTo>
                    <a:pt x="904" y="1238"/>
                  </a:lnTo>
                  <a:lnTo>
                    <a:pt x="905" y="1237"/>
                  </a:lnTo>
                  <a:lnTo>
                    <a:pt x="905" y="1237"/>
                  </a:lnTo>
                  <a:lnTo>
                    <a:pt x="907" y="1235"/>
                  </a:lnTo>
                  <a:lnTo>
                    <a:pt x="907" y="1235"/>
                  </a:lnTo>
                  <a:lnTo>
                    <a:pt x="907" y="1235"/>
                  </a:lnTo>
                  <a:lnTo>
                    <a:pt x="908" y="1235"/>
                  </a:lnTo>
                  <a:lnTo>
                    <a:pt x="908" y="1234"/>
                  </a:lnTo>
                  <a:lnTo>
                    <a:pt x="908" y="1232"/>
                  </a:lnTo>
                  <a:lnTo>
                    <a:pt x="910" y="1234"/>
                  </a:lnTo>
                  <a:lnTo>
                    <a:pt x="910" y="1234"/>
                  </a:lnTo>
                  <a:lnTo>
                    <a:pt x="910" y="1235"/>
                  </a:lnTo>
                  <a:lnTo>
                    <a:pt x="910" y="1237"/>
                  </a:lnTo>
                  <a:lnTo>
                    <a:pt x="908" y="1240"/>
                  </a:lnTo>
                  <a:lnTo>
                    <a:pt x="908" y="1241"/>
                  </a:lnTo>
                  <a:lnTo>
                    <a:pt x="908" y="1241"/>
                  </a:lnTo>
                  <a:lnTo>
                    <a:pt x="908" y="1243"/>
                  </a:lnTo>
                  <a:lnTo>
                    <a:pt x="908" y="1244"/>
                  </a:lnTo>
                  <a:lnTo>
                    <a:pt x="908" y="1250"/>
                  </a:lnTo>
                  <a:lnTo>
                    <a:pt x="908" y="1252"/>
                  </a:lnTo>
                  <a:lnTo>
                    <a:pt x="910" y="1255"/>
                  </a:lnTo>
                  <a:lnTo>
                    <a:pt x="911" y="1258"/>
                  </a:lnTo>
                  <a:lnTo>
                    <a:pt x="914" y="1261"/>
                  </a:lnTo>
                  <a:lnTo>
                    <a:pt x="916" y="1263"/>
                  </a:lnTo>
                  <a:lnTo>
                    <a:pt x="917" y="1266"/>
                  </a:lnTo>
                  <a:lnTo>
                    <a:pt x="919" y="1266"/>
                  </a:lnTo>
                  <a:lnTo>
                    <a:pt x="924" y="1267"/>
                  </a:lnTo>
                  <a:lnTo>
                    <a:pt x="927" y="1269"/>
                  </a:lnTo>
                  <a:lnTo>
                    <a:pt x="930" y="1269"/>
                  </a:lnTo>
                  <a:lnTo>
                    <a:pt x="933" y="1270"/>
                  </a:lnTo>
                  <a:lnTo>
                    <a:pt x="934" y="1270"/>
                  </a:lnTo>
                  <a:lnTo>
                    <a:pt x="934" y="1270"/>
                  </a:lnTo>
                  <a:lnTo>
                    <a:pt x="936" y="1270"/>
                  </a:lnTo>
                  <a:lnTo>
                    <a:pt x="939" y="1272"/>
                  </a:lnTo>
                  <a:lnTo>
                    <a:pt x="939" y="1273"/>
                  </a:lnTo>
                  <a:lnTo>
                    <a:pt x="940" y="1273"/>
                  </a:lnTo>
                  <a:lnTo>
                    <a:pt x="940" y="1275"/>
                  </a:lnTo>
                  <a:lnTo>
                    <a:pt x="942" y="1276"/>
                  </a:lnTo>
                  <a:lnTo>
                    <a:pt x="943" y="1279"/>
                  </a:lnTo>
                  <a:lnTo>
                    <a:pt x="945" y="1281"/>
                  </a:lnTo>
                  <a:lnTo>
                    <a:pt x="946" y="1282"/>
                  </a:lnTo>
                  <a:lnTo>
                    <a:pt x="948" y="1284"/>
                  </a:lnTo>
                  <a:lnTo>
                    <a:pt x="949" y="1284"/>
                  </a:lnTo>
                  <a:lnTo>
                    <a:pt x="951" y="1285"/>
                  </a:lnTo>
                  <a:lnTo>
                    <a:pt x="951" y="1285"/>
                  </a:lnTo>
                  <a:lnTo>
                    <a:pt x="951" y="1287"/>
                  </a:lnTo>
                  <a:lnTo>
                    <a:pt x="951" y="1288"/>
                  </a:lnTo>
                  <a:lnTo>
                    <a:pt x="949" y="1291"/>
                  </a:lnTo>
                  <a:lnTo>
                    <a:pt x="949" y="1291"/>
                  </a:lnTo>
                  <a:lnTo>
                    <a:pt x="948" y="1295"/>
                  </a:lnTo>
                  <a:lnTo>
                    <a:pt x="946" y="1298"/>
                  </a:lnTo>
                  <a:lnTo>
                    <a:pt x="945" y="1299"/>
                  </a:lnTo>
                  <a:lnTo>
                    <a:pt x="942" y="1301"/>
                  </a:lnTo>
                  <a:lnTo>
                    <a:pt x="940" y="1304"/>
                  </a:lnTo>
                  <a:lnTo>
                    <a:pt x="937" y="1307"/>
                  </a:lnTo>
                  <a:lnTo>
                    <a:pt x="936" y="1311"/>
                  </a:lnTo>
                  <a:lnTo>
                    <a:pt x="934" y="1313"/>
                  </a:lnTo>
                  <a:lnTo>
                    <a:pt x="933" y="1313"/>
                  </a:lnTo>
                  <a:lnTo>
                    <a:pt x="933" y="1313"/>
                  </a:lnTo>
                  <a:lnTo>
                    <a:pt x="931" y="1313"/>
                  </a:lnTo>
                  <a:lnTo>
                    <a:pt x="931" y="1311"/>
                  </a:lnTo>
                  <a:lnTo>
                    <a:pt x="931" y="1310"/>
                  </a:lnTo>
                  <a:lnTo>
                    <a:pt x="931" y="1310"/>
                  </a:lnTo>
                  <a:lnTo>
                    <a:pt x="930" y="1310"/>
                  </a:lnTo>
                  <a:lnTo>
                    <a:pt x="928" y="1313"/>
                  </a:lnTo>
                  <a:lnTo>
                    <a:pt x="927" y="1314"/>
                  </a:lnTo>
                  <a:lnTo>
                    <a:pt x="927" y="1316"/>
                  </a:lnTo>
                  <a:lnTo>
                    <a:pt x="927" y="1319"/>
                  </a:lnTo>
                  <a:lnTo>
                    <a:pt x="925" y="1320"/>
                  </a:lnTo>
                  <a:lnTo>
                    <a:pt x="925" y="1322"/>
                  </a:lnTo>
                  <a:lnTo>
                    <a:pt x="925" y="1323"/>
                  </a:lnTo>
                  <a:lnTo>
                    <a:pt x="927" y="1325"/>
                  </a:lnTo>
                  <a:lnTo>
                    <a:pt x="927" y="1328"/>
                  </a:lnTo>
                  <a:lnTo>
                    <a:pt x="927" y="1329"/>
                  </a:lnTo>
                  <a:lnTo>
                    <a:pt x="927" y="1331"/>
                  </a:lnTo>
                  <a:lnTo>
                    <a:pt x="925" y="1331"/>
                  </a:lnTo>
                  <a:lnTo>
                    <a:pt x="925" y="1331"/>
                  </a:lnTo>
                  <a:lnTo>
                    <a:pt x="922" y="1331"/>
                  </a:lnTo>
                  <a:lnTo>
                    <a:pt x="919" y="1333"/>
                  </a:lnTo>
                  <a:lnTo>
                    <a:pt x="916" y="1333"/>
                  </a:lnTo>
                  <a:lnTo>
                    <a:pt x="914" y="1334"/>
                  </a:lnTo>
                  <a:lnTo>
                    <a:pt x="913" y="1336"/>
                  </a:lnTo>
                  <a:lnTo>
                    <a:pt x="911" y="1342"/>
                  </a:lnTo>
                  <a:lnTo>
                    <a:pt x="908" y="1345"/>
                  </a:lnTo>
                  <a:lnTo>
                    <a:pt x="907" y="1345"/>
                  </a:lnTo>
                  <a:lnTo>
                    <a:pt x="904" y="1345"/>
                  </a:lnTo>
                  <a:lnTo>
                    <a:pt x="899" y="1345"/>
                  </a:lnTo>
                  <a:lnTo>
                    <a:pt x="898" y="1346"/>
                  </a:lnTo>
                  <a:lnTo>
                    <a:pt x="895" y="1349"/>
                  </a:lnTo>
                  <a:lnTo>
                    <a:pt x="895" y="1351"/>
                  </a:lnTo>
                  <a:lnTo>
                    <a:pt x="895" y="1351"/>
                  </a:lnTo>
                  <a:lnTo>
                    <a:pt x="896" y="1352"/>
                  </a:lnTo>
                  <a:lnTo>
                    <a:pt x="895" y="1352"/>
                  </a:lnTo>
                  <a:lnTo>
                    <a:pt x="895" y="1355"/>
                  </a:lnTo>
                  <a:lnTo>
                    <a:pt x="893" y="1357"/>
                  </a:lnTo>
                  <a:lnTo>
                    <a:pt x="889" y="1357"/>
                  </a:lnTo>
                  <a:lnTo>
                    <a:pt x="889" y="1357"/>
                  </a:lnTo>
                  <a:lnTo>
                    <a:pt x="887" y="1357"/>
                  </a:lnTo>
                  <a:lnTo>
                    <a:pt x="884" y="1357"/>
                  </a:lnTo>
                  <a:lnTo>
                    <a:pt x="881" y="1357"/>
                  </a:lnTo>
                  <a:lnTo>
                    <a:pt x="879" y="1358"/>
                  </a:lnTo>
                  <a:lnTo>
                    <a:pt x="876" y="1358"/>
                  </a:lnTo>
                  <a:lnTo>
                    <a:pt x="875" y="1360"/>
                  </a:lnTo>
                  <a:lnTo>
                    <a:pt x="870" y="1360"/>
                  </a:lnTo>
                  <a:lnTo>
                    <a:pt x="869" y="1361"/>
                  </a:lnTo>
                  <a:lnTo>
                    <a:pt x="863" y="1363"/>
                  </a:lnTo>
                  <a:lnTo>
                    <a:pt x="861" y="1364"/>
                  </a:lnTo>
                  <a:lnTo>
                    <a:pt x="860" y="1366"/>
                  </a:lnTo>
                  <a:lnTo>
                    <a:pt x="858" y="1368"/>
                  </a:lnTo>
                  <a:lnTo>
                    <a:pt x="857" y="1371"/>
                  </a:lnTo>
                  <a:lnTo>
                    <a:pt x="858" y="1372"/>
                  </a:lnTo>
                  <a:lnTo>
                    <a:pt x="858" y="1374"/>
                  </a:lnTo>
                  <a:lnTo>
                    <a:pt x="857" y="1375"/>
                  </a:lnTo>
                  <a:lnTo>
                    <a:pt x="855" y="1375"/>
                  </a:lnTo>
                  <a:lnTo>
                    <a:pt x="854" y="1377"/>
                  </a:lnTo>
                  <a:lnTo>
                    <a:pt x="852" y="1377"/>
                  </a:lnTo>
                  <a:lnTo>
                    <a:pt x="851" y="1378"/>
                  </a:lnTo>
                  <a:lnTo>
                    <a:pt x="851" y="1378"/>
                  </a:lnTo>
                  <a:lnTo>
                    <a:pt x="848" y="1380"/>
                  </a:lnTo>
                  <a:lnTo>
                    <a:pt x="843" y="1381"/>
                  </a:lnTo>
                  <a:lnTo>
                    <a:pt x="837" y="1381"/>
                  </a:lnTo>
                  <a:lnTo>
                    <a:pt x="835" y="1383"/>
                  </a:lnTo>
                  <a:lnTo>
                    <a:pt x="832" y="1384"/>
                  </a:lnTo>
                  <a:lnTo>
                    <a:pt x="829" y="1384"/>
                  </a:lnTo>
                  <a:lnTo>
                    <a:pt x="825" y="1386"/>
                  </a:lnTo>
                  <a:lnTo>
                    <a:pt x="823" y="1387"/>
                  </a:lnTo>
                  <a:lnTo>
                    <a:pt x="820" y="1389"/>
                  </a:lnTo>
                  <a:lnTo>
                    <a:pt x="819" y="1389"/>
                  </a:lnTo>
                  <a:lnTo>
                    <a:pt x="819" y="1390"/>
                  </a:lnTo>
                  <a:lnTo>
                    <a:pt x="817" y="1392"/>
                  </a:lnTo>
                  <a:lnTo>
                    <a:pt x="816" y="1393"/>
                  </a:lnTo>
                  <a:lnTo>
                    <a:pt x="814" y="1395"/>
                  </a:lnTo>
                  <a:lnTo>
                    <a:pt x="813" y="1395"/>
                  </a:lnTo>
                  <a:lnTo>
                    <a:pt x="811" y="1395"/>
                  </a:lnTo>
                  <a:lnTo>
                    <a:pt x="810" y="1395"/>
                  </a:lnTo>
                  <a:lnTo>
                    <a:pt x="807" y="1395"/>
                  </a:lnTo>
                  <a:lnTo>
                    <a:pt x="805" y="1395"/>
                  </a:lnTo>
                  <a:lnTo>
                    <a:pt x="805" y="1395"/>
                  </a:lnTo>
                  <a:lnTo>
                    <a:pt x="802" y="1396"/>
                  </a:lnTo>
                  <a:lnTo>
                    <a:pt x="799" y="1399"/>
                  </a:lnTo>
                  <a:lnTo>
                    <a:pt x="797" y="1399"/>
                  </a:lnTo>
                  <a:lnTo>
                    <a:pt x="793" y="1401"/>
                  </a:lnTo>
                  <a:lnTo>
                    <a:pt x="791" y="1401"/>
                  </a:lnTo>
                  <a:lnTo>
                    <a:pt x="790" y="1402"/>
                  </a:lnTo>
                  <a:lnTo>
                    <a:pt x="788" y="1402"/>
                  </a:lnTo>
                  <a:lnTo>
                    <a:pt x="784" y="1402"/>
                  </a:lnTo>
                  <a:lnTo>
                    <a:pt x="781" y="1402"/>
                  </a:lnTo>
                  <a:lnTo>
                    <a:pt x="778" y="1404"/>
                  </a:lnTo>
                  <a:lnTo>
                    <a:pt x="776" y="1404"/>
                  </a:lnTo>
                  <a:lnTo>
                    <a:pt x="775" y="1407"/>
                  </a:lnTo>
                  <a:lnTo>
                    <a:pt x="772" y="1407"/>
                  </a:lnTo>
                  <a:lnTo>
                    <a:pt x="770" y="1409"/>
                  </a:lnTo>
                  <a:lnTo>
                    <a:pt x="770" y="1410"/>
                  </a:lnTo>
                  <a:lnTo>
                    <a:pt x="769" y="1410"/>
                  </a:lnTo>
                  <a:lnTo>
                    <a:pt x="766" y="1410"/>
                  </a:lnTo>
                  <a:lnTo>
                    <a:pt x="764" y="1410"/>
                  </a:lnTo>
                  <a:lnTo>
                    <a:pt x="761" y="1412"/>
                  </a:lnTo>
                  <a:lnTo>
                    <a:pt x="759" y="1412"/>
                  </a:lnTo>
                  <a:lnTo>
                    <a:pt x="758" y="1412"/>
                  </a:lnTo>
                  <a:lnTo>
                    <a:pt x="756" y="1413"/>
                  </a:lnTo>
                  <a:lnTo>
                    <a:pt x="756" y="1413"/>
                  </a:lnTo>
                  <a:lnTo>
                    <a:pt x="755" y="1412"/>
                  </a:lnTo>
                  <a:lnTo>
                    <a:pt x="752" y="1410"/>
                  </a:lnTo>
                  <a:lnTo>
                    <a:pt x="750" y="1412"/>
                  </a:lnTo>
                  <a:lnTo>
                    <a:pt x="750" y="1410"/>
                  </a:lnTo>
                  <a:lnTo>
                    <a:pt x="747" y="1404"/>
                  </a:lnTo>
                  <a:lnTo>
                    <a:pt x="749" y="1399"/>
                  </a:lnTo>
                  <a:lnTo>
                    <a:pt x="749" y="1399"/>
                  </a:lnTo>
                  <a:lnTo>
                    <a:pt x="747" y="1396"/>
                  </a:lnTo>
                  <a:lnTo>
                    <a:pt x="746" y="1395"/>
                  </a:lnTo>
                  <a:lnTo>
                    <a:pt x="746" y="1392"/>
                  </a:lnTo>
                  <a:lnTo>
                    <a:pt x="746" y="1390"/>
                  </a:lnTo>
                  <a:lnTo>
                    <a:pt x="744" y="1389"/>
                  </a:lnTo>
                  <a:lnTo>
                    <a:pt x="744" y="1389"/>
                  </a:lnTo>
                  <a:lnTo>
                    <a:pt x="744" y="1387"/>
                  </a:lnTo>
                  <a:lnTo>
                    <a:pt x="744" y="1386"/>
                  </a:lnTo>
                  <a:lnTo>
                    <a:pt x="744" y="1384"/>
                  </a:lnTo>
                  <a:lnTo>
                    <a:pt x="744" y="1384"/>
                  </a:lnTo>
                  <a:lnTo>
                    <a:pt x="744" y="1384"/>
                  </a:lnTo>
                  <a:lnTo>
                    <a:pt x="744" y="1383"/>
                  </a:lnTo>
                  <a:lnTo>
                    <a:pt x="743" y="1383"/>
                  </a:lnTo>
                  <a:lnTo>
                    <a:pt x="743" y="1381"/>
                  </a:lnTo>
                  <a:lnTo>
                    <a:pt x="741" y="1380"/>
                  </a:lnTo>
                  <a:lnTo>
                    <a:pt x="741" y="1378"/>
                  </a:lnTo>
                  <a:lnTo>
                    <a:pt x="741" y="1378"/>
                  </a:lnTo>
                  <a:lnTo>
                    <a:pt x="743" y="1378"/>
                  </a:lnTo>
                  <a:lnTo>
                    <a:pt x="743" y="1378"/>
                  </a:lnTo>
                  <a:lnTo>
                    <a:pt x="743" y="1378"/>
                  </a:lnTo>
                  <a:lnTo>
                    <a:pt x="741" y="1374"/>
                  </a:lnTo>
                  <a:lnTo>
                    <a:pt x="743" y="1369"/>
                  </a:lnTo>
                  <a:lnTo>
                    <a:pt x="743" y="1364"/>
                  </a:lnTo>
                  <a:lnTo>
                    <a:pt x="743" y="1364"/>
                  </a:lnTo>
                  <a:lnTo>
                    <a:pt x="741" y="1363"/>
                  </a:lnTo>
                  <a:lnTo>
                    <a:pt x="741" y="1361"/>
                  </a:lnTo>
                  <a:lnTo>
                    <a:pt x="741" y="1360"/>
                  </a:lnTo>
                  <a:lnTo>
                    <a:pt x="740" y="1360"/>
                  </a:lnTo>
                  <a:lnTo>
                    <a:pt x="740" y="1358"/>
                  </a:lnTo>
                  <a:lnTo>
                    <a:pt x="740" y="1357"/>
                  </a:lnTo>
                  <a:lnTo>
                    <a:pt x="738" y="1355"/>
                  </a:lnTo>
                  <a:lnTo>
                    <a:pt x="737" y="1355"/>
                  </a:lnTo>
                  <a:lnTo>
                    <a:pt x="737" y="1354"/>
                  </a:lnTo>
                  <a:lnTo>
                    <a:pt x="737" y="1351"/>
                  </a:lnTo>
                  <a:lnTo>
                    <a:pt x="734" y="1348"/>
                  </a:lnTo>
                  <a:lnTo>
                    <a:pt x="729" y="1345"/>
                  </a:lnTo>
                  <a:lnTo>
                    <a:pt x="728" y="1343"/>
                  </a:lnTo>
                  <a:lnTo>
                    <a:pt x="726" y="1340"/>
                  </a:lnTo>
                  <a:lnTo>
                    <a:pt x="726" y="1339"/>
                  </a:lnTo>
                  <a:lnTo>
                    <a:pt x="723" y="1336"/>
                  </a:lnTo>
                  <a:lnTo>
                    <a:pt x="723" y="1334"/>
                  </a:lnTo>
                  <a:lnTo>
                    <a:pt x="723" y="1333"/>
                  </a:lnTo>
                  <a:lnTo>
                    <a:pt x="721" y="1331"/>
                  </a:lnTo>
                  <a:lnTo>
                    <a:pt x="721" y="1329"/>
                  </a:lnTo>
                  <a:lnTo>
                    <a:pt x="718" y="1325"/>
                  </a:lnTo>
                  <a:lnTo>
                    <a:pt x="718" y="1323"/>
                  </a:lnTo>
                  <a:lnTo>
                    <a:pt x="717" y="1322"/>
                  </a:lnTo>
                  <a:lnTo>
                    <a:pt x="717" y="1322"/>
                  </a:lnTo>
                  <a:lnTo>
                    <a:pt x="717" y="1320"/>
                  </a:lnTo>
                  <a:lnTo>
                    <a:pt x="715" y="1320"/>
                  </a:lnTo>
                  <a:lnTo>
                    <a:pt x="714" y="1317"/>
                  </a:lnTo>
                  <a:lnTo>
                    <a:pt x="709" y="1314"/>
                  </a:lnTo>
                  <a:lnTo>
                    <a:pt x="706" y="1314"/>
                  </a:lnTo>
                  <a:lnTo>
                    <a:pt x="705" y="1313"/>
                  </a:lnTo>
                  <a:lnTo>
                    <a:pt x="703" y="1311"/>
                  </a:lnTo>
                  <a:lnTo>
                    <a:pt x="702" y="1308"/>
                  </a:lnTo>
                  <a:lnTo>
                    <a:pt x="699" y="1305"/>
                  </a:lnTo>
                  <a:lnTo>
                    <a:pt x="697" y="1301"/>
                  </a:lnTo>
                  <a:lnTo>
                    <a:pt x="697" y="1299"/>
                  </a:lnTo>
                  <a:lnTo>
                    <a:pt x="697" y="1298"/>
                  </a:lnTo>
                  <a:lnTo>
                    <a:pt x="697" y="1296"/>
                  </a:lnTo>
                  <a:lnTo>
                    <a:pt x="696" y="1295"/>
                  </a:lnTo>
                  <a:lnTo>
                    <a:pt x="696" y="1293"/>
                  </a:lnTo>
                  <a:lnTo>
                    <a:pt x="696" y="1291"/>
                  </a:lnTo>
                  <a:lnTo>
                    <a:pt x="696" y="1288"/>
                  </a:lnTo>
                  <a:lnTo>
                    <a:pt x="697" y="1287"/>
                  </a:lnTo>
                  <a:lnTo>
                    <a:pt x="697" y="1287"/>
                  </a:lnTo>
                  <a:lnTo>
                    <a:pt x="696" y="1284"/>
                  </a:lnTo>
                  <a:lnTo>
                    <a:pt x="696" y="1282"/>
                  </a:lnTo>
                  <a:lnTo>
                    <a:pt x="696" y="1281"/>
                  </a:lnTo>
                  <a:lnTo>
                    <a:pt x="694" y="1281"/>
                  </a:lnTo>
                  <a:lnTo>
                    <a:pt x="694" y="1279"/>
                  </a:lnTo>
                  <a:lnTo>
                    <a:pt x="696" y="1279"/>
                  </a:lnTo>
                  <a:lnTo>
                    <a:pt x="694" y="1278"/>
                  </a:lnTo>
                  <a:lnTo>
                    <a:pt x="693" y="1278"/>
                  </a:lnTo>
                  <a:lnTo>
                    <a:pt x="693" y="1276"/>
                  </a:lnTo>
                  <a:lnTo>
                    <a:pt x="693" y="1275"/>
                  </a:lnTo>
                  <a:lnTo>
                    <a:pt x="690" y="1270"/>
                  </a:lnTo>
                  <a:lnTo>
                    <a:pt x="690" y="1269"/>
                  </a:lnTo>
                  <a:lnTo>
                    <a:pt x="686" y="1266"/>
                  </a:lnTo>
                  <a:lnTo>
                    <a:pt x="685" y="1264"/>
                  </a:lnTo>
                  <a:lnTo>
                    <a:pt x="683" y="1263"/>
                  </a:lnTo>
                  <a:lnTo>
                    <a:pt x="682" y="1263"/>
                  </a:lnTo>
                  <a:lnTo>
                    <a:pt x="680" y="1263"/>
                  </a:lnTo>
                  <a:lnTo>
                    <a:pt x="680" y="1261"/>
                  </a:lnTo>
                  <a:lnTo>
                    <a:pt x="679" y="1261"/>
                  </a:lnTo>
                  <a:lnTo>
                    <a:pt x="677" y="1261"/>
                  </a:lnTo>
                  <a:lnTo>
                    <a:pt x="676" y="1258"/>
                  </a:lnTo>
                  <a:lnTo>
                    <a:pt x="676" y="1257"/>
                  </a:lnTo>
                  <a:lnTo>
                    <a:pt x="673" y="1253"/>
                  </a:lnTo>
                  <a:lnTo>
                    <a:pt x="674" y="1253"/>
                  </a:lnTo>
                  <a:lnTo>
                    <a:pt x="674" y="1252"/>
                  </a:lnTo>
                  <a:lnTo>
                    <a:pt x="674" y="1250"/>
                  </a:lnTo>
                  <a:lnTo>
                    <a:pt x="674" y="1249"/>
                  </a:lnTo>
                  <a:lnTo>
                    <a:pt x="673" y="1247"/>
                  </a:lnTo>
                  <a:lnTo>
                    <a:pt x="670" y="1243"/>
                  </a:lnTo>
                  <a:lnTo>
                    <a:pt x="670" y="1241"/>
                  </a:lnTo>
                  <a:lnTo>
                    <a:pt x="668" y="1241"/>
                  </a:lnTo>
                  <a:lnTo>
                    <a:pt x="667" y="1240"/>
                  </a:lnTo>
                  <a:lnTo>
                    <a:pt x="667" y="1237"/>
                  </a:lnTo>
                  <a:lnTo>
                    <a:pt x="665" y="1237"/>
                  </a:lnTo>
                  <a:lnTo>
                    <a:pt x="662" y="1229"/>
                  </a:lnTo>
                  <a:lnTo>
                    <a:pt x="661" y="1228"/>
                  </a:lnTo>
                  <a:lnTo>
                    <a:pt x="659" y="1226"/>
                  </a:lnTo>
                  <a:lnTo>
                    <a:pt x="658" y="1223"/>
                  </a:lnTo>
                  <a:lnTo>
                    <a:pt x="656" y="1220"/>
                  </a:lnTo>
                  <a:lnTo>
                    <a:pt x="653" y="1218"/>
                  </a:lnTo>
                  <a:lnTo>
                    <a:pt x="652" y="1214"/>
                  </a:lnTo>
                  <a:lnTo>
                    <a:pt x="649" y="1209"/>
                  </a:lnTo>
                  <a:lnTo>
                    <a:pt x="647" y="1209"/>
                  </a:lnTo>
                  <a:lnTo>
                    <a:pt x="644" y="1209"/>
                  </a:lnTo>
                  <a:lnTo>
                    <a:pt x="642" y="1208"/>
                  </a:lnTo>
                  <a:lnTo>
                    <a:pt x="642" y="1209"/>
                  </a:lnTo>
                  <a:lnTo>
                    <a:pt x="642" y="1208"/>
                  </a:lnTo>
                  <a:lnTo>
                    <a:pt x="642" y="1206"/>
                  </a:lnTo>
                  <a:lnTo>
                    <a:pt x="644" y="1203"/>
                  </a:lnTo>
                  <a:lnTo>
                    <a:pt x="644" y="1200"/>
                  </a:lnTo>
                  <a:lnTo>
                    <a:pt x="645" y="1191"/>
                  </a:lnTo>
                  <a:lnTo>
                    <a:pt x="647" y="1190"/>
                  </a:lnTo>
                  <a:lnTo>
                    <a:pt x="645" y="1188"/>
                  </a:lnTo>
                  <a:lnTo>
                    <a:pt x="645" y="1190"/>
                  </a:lnTo>
                  <a:lnTo>
                    <a:pt x="644" y="1190"/>
                  </a:lnTo>
                  <a:lnTo>
                    <a:pt x="644" y="1193"/>
                  </a:lnTo>
                  <a:lnTo>
                    <a:pt x="642" y="1200"/>
                  </a:lnTo>
                  <a:lnTo>
                    <a:pt x="639" y="1205"/>
                  </a:lnTo>
                  <a:lnTo>
                    <a:pt x="639" y="1209"/>
                  </a:lnTo>
                  <a:lnTo>
                    <a:pt x="639" y="1209"/>
                  </a:lnTo>
                  <a:lnTo>
                    <a:pt x="638" y="1212"/>
                  </a:lnTo>
                  <a:lnTo>
                    <a:pt x="636" y="1214"/>
                  </a:lnTo>
                  <a:lnTo>
                    <a:pt x="635" y="1212"/>
                  </a:lnTo>
                  <a:lnTo>
                    <a:pt x="632" y="1209"/>
                  </a:lnTo>
                  <a:lnTo>
                    <a:pt x="629" y="1206"/>
                  </a:lnTo>
                  <a:lnTo>
                    <a:pt x="627" y="1205"/>
                  </a:lnTo>
                  <a:lnTo>
                    <a:pt x="626" y="1202"/>
                  </a:lnTo>
                  <a:lnTo>
                    <a:pt x="624" y="1200"/>
                  </a:lnTo>
                  <a:lnTo>
                    <a:pt x="624" y="1199"/>
                  </a:lnTo>
                  <a:lnTo>
                    <a:pt x="624" y="1197"/>
                  </a:lnTo>
                  <a:lnTo>
                    <a:pt x="623" y="1196"/>
                  </a:lnTo>
                  <a:lnTo>
                    <a:pt x="620" y="1193"/>
                  </a:lnTo>
                  <a:lnTo>
                    <a:pt x="620" y="1191"/>
                  </a:lnTo>
                  <a:lnTo>
                    <a:pt x="620" y="1190"/>
                  </a:lnTo>
                  <a:lnTo>
                    <a:pt x="618" y="1188"/>
                  </a:lnTo>
                  <a:lnTo>
                    <a:pt x="618" y="1185"/>
                  </a:lnTo>
                  <a:lnTo>
                    <a:pt x="617" y="1182"/>
                  </a:lnTo>
                  <a:lnTo>
                    <a:pt x="615" y="1184"/>
                  </a:lnTo>
                  <a:lnTo>
                    <a:pt x="615" y="1184"/>
                  </a:lnTo>
                  <a:lnTo>
                    <a:pt x="615" y="1185"/>
                  </a:lnTo>
                  <a:lnTo>
                    <a:pt x="614" y="1187"/>
                  </a:lnTo>
                  <a:lnTo>
                    <a:pt x="615" y="1188"/>
                  </a:lnTo>
                  <a:lnTo>
                    <a:pt x="617" y="1191"/>
                  </a:lnTo>
                  <a:lnTo>
                    <a:pt x="617" y="1191"/>
                  </a:lnTo>
                  <a:lnTo>
                    <a:pt x="618" y="1194"/>
                  </a:lnTo>
                  <a:lnTo>
                    <a:pt x="618" y="1196"/>
                  </a:lnTo>
                  <a:lnTo>
                    <a:pt x="618" y="1197"/>
                  </a:lnTo>
                  <a:lnTo>
                    <a:pt x="620" y="1199"/>
                  </a:lnTo>
                  <a:lnTo>
                    <a:pt x="620" y="1200"/>
                  </a:lnTo>
                  <a:lnTo>
                    <a:pt x="620" y="1202"/>
                  </a:lnTo>
                  <a:lnTo>
                    <a:pt x="621" y="1202"/>
                  </a:lnTo>
                  <a:lnTo>
                    <a:pt x="623" y="1203"/>
                  </a:lnTo>
                  <a:lnTo>
                    <a:pt x="624" y="1208"/>
                  </a:lnTo>
                  <a:lnTo>
                    <a:pt x="627" y="1209"/>
                  </a:lnTo>
                  <a:lnTo>
                    <a:pt x="629" y="1211"/>
                  </a:lnTo>
                  <a:lnTo>
                    <a:pt x="629" y="1211"/>
                  </a:lnTo>
                  <a:lnTo>
                    <a:pt x="629" y="1214"/>
                  </a:lnTo>
                  <a:lnTo>
                    <a:pt x="629" y="1215"/>
                  </a:lnTo>
                  <a:lnTo>
                    <a:pt x="630" y="1218"/>
                  </a:lnTo>
                  <a:lnTo>
                    <a:pt x="630" y="1220"/>
                  </a:lnTo>
                  <a:lnTo>
                    <a:pt x="632" y="1220"/>
                  </a:lnTo>
                  <a:lnTo>
                    <a:pt x="632" y="1222"/>
                  </a:lnTo>
                  <a:lnTo>
                    <a:pt x="633" y="1223"/>
                  </a:lnTo>
                  <a:lnTo>
                    <a:pt x="633" y="1229"/>
                  </a:lnTo>
                  <a:lnTo>
                    <a:pt x="635" y="1231"/>
                  </a:lnTo>
                  <a:lnTo>
                    <a:pt x="638" y="1237"/>
                  </a:lnTo>
                  <a:lnTo>
                    <a:pt x="641" y="1241"/>
                  </a:lnTo>
                  <a:lnTo>
                    <a:pt x="642" y="1246"/>
                  </a:lnTo>
                  <a:lnTo>
                    <a:pt x="644" y="1249"/>
                  </a:lnTo>
                  <a:lnTo>
                    <a:pt x="649" y="1258"/>
                  </a:lnTo>
                  <a:lnTo>
                    <a:pt x="652" y="1261"/>
                  </a:lnTo>
                  <a:lnTo>
                    <a:pt x="653" y="1263"/>
                  </a:lnTo>
                  <a:lnTo>
                    <a:pt x="655" y="1264"/>
                  </a:lnTo>
                  <a:lnTo>
                    <a:pt x="656" y="1266"/>
                  </a:lnTo>
                  <a:lnTo>
                    <a:pt x="655" y="1266"/>
                  </a:lnTo>
                  <a:lnTo>
                    <a:pt x="653" y="1266"/>
                  </a:lnTo>
                  <a:lnTo>
                    <a:pt x="653" y="1266"/>
                  </a:lnTo>
                  <a:lnTo>
                    <a:pt x="653" y="1267"/>
                  </a:lnTo>
                  <a:lnTo>
                    <a:pt x="653" y="1267"/>
                  </a:lnTo>
                  <a:lnTo>
                    <a:pt x="653" y="1272"/>
                  </a:lnTo>
                  <a:lnTo>
                    <a:pt x="653" y="1275"/>
                  </a:lnTo>
                  <a:lnTo>
                    <a:pt x="655" y="1279"/>
                  </a:lnTo>
                  <a:lnTo>
                    <a:pt x="656" y="1281"/>
                  </a:lnTo>
                  <a:lnTo>
                    <a:pt x="656" y="1281"/>
                  </a:lnTo>
                  <a:lnTo>
                    <a:pt x="658" y="1282"/>
                  </a:lnTo>
                  <a:lnTo>
                    <a:pt x="662" y="1284"/>
                  </a:lnTo>
                  <a:lnTo>
                    <a:pt x="664" y="1287"/>
                  </a:lnTo>
                  <a:lnTo>
                    <a:pt x="668" y="1290"/>
                  </a:lnTo>
                  <a:lnTo>
                    <a:pt x="670" y="1291"/>
                  </a:lnTo>
                  <a:lnTo>
                    <a:pt x="670" y="1291"/>
                  </a:lnTo>
                  <a:lnTo>
                    <a:pt x="670" y="1295"/>
                  </a:lnTo>
                  <a:lnTo>
                    <a:pt x="670" y="1298"/>
                  </a:lnTo>
                  <a:lnTo>
                    <a:pt x="671" y="1301"/>
                  </a:lnTo>
                  <a:lnTo>
                    <a:pt x="674" y="1302"/>
                  </a:lnTo>
                  <a:lnTo>
                    <a:pt x="674" y="1304"/>
                  </a:lnTo>
                  <a:lnTo>
                    <a:pt x="674" y="1304"/>
                  </a:lnTo>
                  <a:lnTo>
                    <a:pt x="674" y="1304"/>
                  </a:lnTo>
                  <a:lnTo>
                    <a:pt x="674" y="1304"/>
                  </a:lnTo>
                  <a:lnTo>
                    <a:pt x="673" y="1304"/>
                  </a:lnTo>
                  <a:lnTo>
                    <a:pt x="673" y="1305"/>
                  </a:lnTo>
                  <a:lnTo>
                    <a:pt x="673" y="1307"/>
                  </a:lnTo>
                  <a:lnTo>
                    <a:pt x="673" y="1308"/>
                  </a:lnTo>
                  <a:lnTo>
                    <a:pt x="674" y="1311"/>
                  </a:lnTo>
                  <a:lnTo>
                    <a:pt x="673" y="1313"/>
                  </a:lnTo>
                  <a:lnTo>
                    <a:pt x="673" y="1316"/>
                  </a:lnTo>
                  <a:lnTo>
                    <a:pt x="674" y="1320"/>
                  </a:lnTo>
                  <a:lnTo>
                    <a:pt x="674" y="1323"/>
                  </a:lnTo>
                  <a:lnTo>
                    <a:pt x="676" y="1329"/>
                  </a:lnTo>
                  <a:lnTo>
                    <a:pt x="677" y="1333"/>
                  </a:lnTo>
                  <a:lnTo>
                    <a:pt x="677" y="1334"/>
                  </a:lnTo>
                  <a:lnTo>
                    <a:pt x="679" y="1334"/>
                  </a:lnTo>
                  <a:lnTo>
                    <a:pt x="680" y="1336"/>
                  </a:lnTo>
                  <a:lnTo>
                    <a:pt x="682" y="1337"/>
                  </a:lnTo>
                  <a:lnTo>
                    <a:pt x="685" y="1339"/>
                  </a:lnTo>
                  <a:lnTo>
                    <a:pt x="685" y="1340"/>
                  </a:lnTo>
                  <a:lnTo>
                    <a:pt x="686" y="1340"/>
                  </a:lnTo>
                  <a:lnTo>
                    <a:pt x="686" y="1340"/>
                  </a:lnTo>
                  <a:lnTo>
                    <a:pt x="686" y="1340"/>
                  </a:lnTo>
                  <a:lnTo>
                    <a:pt x="688" y="1342"/>
                  </a:lnTo>
                  <a:lnTo>
                    <a:pt x="691" y="1343"/>
                  </a:lnTo>
                  <a:lnTo>
                    <a:pt x="691" y="1343"/>
                  </a:lnTo>
                  <a:lnTo>
                    <a:pt x="694" y="1351"/>
                  </a:lnTo>
                  <a:lnTo>
                    <a:pt x="696" y="1355"/>
                  </a:lnTo>
                  <a:lnTo>
                    <a:pt x="697" y="1360"/>
                  </a:lnTo>
                  <a:lnTo>
                    <a:pt x="699" y="1368"/>
                  </a:lnTo>
                  <a:lnTo>
                    <a:pt x="699" y="1371"/>
                  </a:lnTo>
                  <a:lnTo>
                    <a:pt x="700" y="1372"/>
                  </a:lnTo>
                  <a:lnTo>
                    <a:pt x="702" y="1375"/>
                  </a:lnTo>
                  <a:lnTo>
                    <a:pt x="703" y="1375"/>
                  </a:lnTo>
                  <a:lnTo>
                    <a:pt x="703" y="1377"/>
                  </a:lnTo>
                  <a:lnTo>
                    <a:pt x="705" y="1380"/>
                  </a:lnTo>
                  <a:lnTo>
                    <a:pt x="705" y="1381"/>
                  </a:lnTo>
                  <a:lnTo>
                    <a:pt x="706" y="1380"/>
                  </a:lnTo>
                  <a:lnTo>
                    <a:pt x="706" y="1380"/>
                  </a:lnTo>
                  <a:lnTo>
                    <a:pt x="705" y="1378"/>
                  </a:lnTo>
                  <a:lnTo>
                    <a:pt x="706" y="1377"/>
                  </a:lnTo>
                  <a:lnTo>
                    <a:pt x="706" y="1377"/>
                  </a:lnTo>
                  <a:lnTo>
                    <a:pt x="708" y="1377"/>
                  </a:lnTo>
                  <a:lnTo>
                    <a:pt x="708" y="1378"/>
                  </a:lnTo>
                  <a:lnTo>
                    <a:pt x="709" y="1380"/>
                  </a:lnTo>
                  <a:lnTo>
                    <a:pt x="709" y="1380"/>
                  </a:lnTo>
                  <a:lnTo>
                    <a:pt x="711" y="1383"/>
                  </a:lnTo>
                  <a:lnTo>
                    <a:pt x="712" y="1383"/>
                  </a:lnTo>
                  <a:lnTo>
                    <a:pt x="714" y="1383"/>
                  </a:lnTo>
                  <a:lnTo>
                    <a:pt x="714" y="1383"/>
                  </a:lnTo>
                  <a:lnTo>
                    <a:pt x="715" y="1384"/>
                  </a:lnTo>
                  <a:lnTo>
                    <a:pt x="718" y="1386"/>
                  </a:lnTo>
                  <a:lnTo>
                    <a:pt x="723" y="1387"/>
                  </a:lnTo>
                  <a:lnTo>
                    <a:pt x="726" y="1392"/>
                  </a:lnTo>
                  <a:lnTo>
                    <a:pt x="728" y="1395"/>
                  </a:lnTo>
                  <a:lnTo>
                    <a:pt x="735" y="1399"/>
                  </a:lnTo>
                  <a:lnTo>
                    <a:pt x="737" y="1402"/>
                  </a:lnTo>
                  <a:lnTo>
                    <a:pt x="737" y="1406"/>
                  </a:lnTo>
                  <a:lnTo>
                    <a:pt x="738" y="1406"/>
                  </a:lnTo>
                  <a:lnTo>
                    <a:pt x="741" y="1407"/>
                  </a:lnTo>
                  <a:lnTo>
                    <a:pt x="743" y="1409"/>
                  </a:lnTo>
                  <a:lnTo>
                    <a:pt x="744" y="1410"/>
                  </a:lnTo>
                  <a:lnTo>
                    <a:pt x="744" y="1409"/>
                  </a:lnTo>
                  <a:lnTo>
                    <a:pt x="746" y="1410"/>
                  </a:lnTo>
                  <a:lnTo>
                    <a:pt x="746" y="1412"/>
                  </a:lnTo>
                  <a:lnTo>
                    <a:pt x="746" y="1412"/>
                  </a:lnTo>
                  <a:lnTo>
                    <a:pt x="749" y="1415"/>
                  </a:lnTo>
                  <a:lnTo>
                    <a:pt x="749" y="1416"/>
                  </a:lnTo>
                  <a:lnTo>
                    <a:pt x="750" y="1418"/>
                  </a:lnTo>
                  <a:lnTo>
                    <a:pt x="749" y="1419"/>
                  </a:lnTo>
                  <a:lnTo>
                    <a:pt x="749" y="1419"/>
                  </a:lnTo>
                  <a:lnTo>
                    <a:pt x="747" y="1421"/>
                  </a:lnTo>
                  <a:lnTo>
                    <a:pt x="746" y="1422"/>
                  </a:lnTo>
                  <a:lnTo>
                    <a:pt x="743" y="1424"/>
                  </a:lnTo>
                  <a:lnTo>
                    <a:pt x="740" y="1425"/>
                  </a:lnTo>
                  <a:lnTo>
                    <a:pt x="738" y="1425"/>
                  </a:lnTo>
                  <a:lnTo>
                    <a:pt x="740" y="1427"/>
                  </a:lnTo>
                  <a:lnTo>
                    <a:pt x="740" y="1427"/>
                  </a:lnTo>
                  <a:lnTo>
                    <a:pt x="740" y="1427"/>
                  </a:lnTo>
                  <a:lnTo>
                    <a:pt x="743" y="1425"/>
                  </a:lnTo>
                  <a:lnTo>
                    <a:pt x="744" y="1425"/>
                  </a:lnTo>
                  <a:lnTo>
                    <a:pt x="746" y="1425"/>
                  </a:lnTo>
                  <a:lnTo>
                    <a:pt x="747" y="1425"/>
                  </a:lnTo>
                  <a:lnTo>
                    <a:pt x="747" y="1427"/>
                  </a:lnTo>
                  <a:lnTo>
                    <a:pt x="750" y="1428"/>
                  </a:lnTo>
                  <a:lnTo>
                    <a:pt x="752" y="1433"/>
                  </a:lnTo>
                  <a:lnTo>
                    <a:pt x="755" y="1436"/>
                  </a:lnTo>
                  <a:lnTo>
                    <a:pt x="759" y="1439"/>
                  </a:lnTo>
                  <a:lnTo>
                    <a:pt x="761" y="1439"/>
                  </a:lnTo>
                  <a:lnTo>
                    <a:pt x="762" y="1440"/>
                  </a:lnTo>
                  <a:lnTo>
                    <a:pt x="769" y="1440"/>
                  </a:lnTo>
                  <a:lnTo>
                    <a:pt x="773" y="1437"/>
                  </a:lnTo>
                  <a:lnTo>
                    <a:pt x="778" y="1434"/>
                  </a:lnTo>
                  <a:lnTo>
                    <a:pt x="779" y="1434"/>
                  </a:lnTo>
                  <a:lnTo>
                    <a:pt x="782" y="1436"/>
                  </a:lnTo>
                  <a:lnTo>
                    <a:pt x="785" y="1436"/>
                  </a:lnTo>
                  <a:lnTo>
                    <a:pt x="787" y="1436"/>
                  </a:lnTo>
                  <a:lnTo>
                    <a:pt x="788" y="1436"/>
                  </a:lnTo>
                  <a:lnTo>
                    <a:pt x="793" y="1433"/>
                  </a:lnTo>
                  <a:lnTo>
                    <a:pt x="796" y="1431"/>
                  </a:lnTo>
                  <a:lnTo>
                    <a:pt x="799" y="1430"/>
                  </a:lnTo>
                  <a:lnTo>
                    <a:pt x="799" y="1430"/>
                  </a:lnTo>
                  <a:lnTo>
                    <a:pt x="802" y="1431"/>
                  </a:lnTo>
                  <a:lnTo>
                    <a:pt x="807" y="1431"/>
                  </a:lnTo>
                  <a:lnTo>
                    <a:pt x="811" y="1428"/>
                  </a:lnTo>
                  <a:lnTo>
                    <a:pt x="813" y="1428"/>
                  </a:lnTo>
                  <a:lnTo>
                    <a:pt x="814" y="1428"/>
                  </a:lnTo>
                  <a:lnTo>
                    <a:pt x="817" y="1430"/>
                  </a:lnTo>
                  <a:lnTo>
                    <a:pt x="817" y="1430"/>
                  </a:lnTo>
                  <a:lnTo>
                    <a:pt x="819" y="1430"/>
                  </a:lnTo>
                  <a:lnTo>
                    <a:pt x="823" y="1428"/>
                  </a:lnTo>
                  <a:lnTo>
                    <a:pt x="826" y="1427"/>
                  </a:lnTo>
                  <a:lnTo>
                    <a:pt x="832" y="1425"/>
                  </a:lnTo>
                  <a:lnTo>
                    <a:pt x="837" y="1424"/>
                  </a:lnTo>
                  <a:lnTo>
                    <a:pt x="837" y="1422"/>
                  </a:lnTo>
                  <a:lnTo>
                    <a:pt x="838" y="1421"/>
                  </a:lnTo>
                  <a:lnTo>
                    <a:pt x="840" y="1421"/>
                  </a:lnTo>
                  <a:lnTo>
                    <a:pt x="845" y="1422"/>
                  </a:lnTo>
                  <a:lnTo>
                    <a:pt x="846" y="1422"/>
                  </a:lnTo>
                  <a:lnTo>
                    <a:pt x="846" y="1424"/>
                  </a:lnTo>
                  <a:lnTo>
                    <a:pt x="846" y="1424"/>
                  </a:lnTo>
                  <a:lnTo>
                    <a:pt x="845" y="1427"/>
                  </a:lnTo>
                  <a:lnTo>
                    <a:pt x="845" y="1428"/>
                  </a:lnTo>
                  <a:lnTo>
                    <a:pt x="845" y="1431"/>
                  </a:lnTo>
                  <a:lnTo>
                    <a:pt x="845" y="1437"/>
                  </a:lnTo>
                  <a:lnTo>
                    <a:pt x="845" y="1437"/>
                  </a:lnTo>
                  <a:lnTo>
                    <a:pt x="845" y="1439"/>
                  </a:lnTo>
                  <a:lnTo>
                    <a:pt x="845" y="1439"/>
                  </a:lnTo>
                  <a:lnTo>
                    <a:pt x="843" y="1439"/>
                  </a:lnTo>
                  <a:lnTo>
                    <a:pt x="843" y="1439"/>
                  </a:lnTo>
                  <a:lnTo>
                    <a:pt x="843" y="1440"/>
                  </a:lnTo>
                  <a:lnTo>
                    <a:pt x="845" y="1439"/>
                  </a:lnTo>
                  <a:lnTo>
                    <a:pt x="845" y="1439"/>
                  </a:lnTo>
                  <a:lnTo>
                    <a:pt x="845" y="1439"/>
                  </a:lnTo>
                  <a:lnTo>
                    <a:pt x="846" y="1439"/>
                  </a:lnTo>
                  <a:lnTo>
                    <a:pt x="848" y="1439"/>
                  </a:lnTo>
                  <a:lnTo>
                    <a:pt x="848" y="1440"/>
                  </a:lnTo>
                  <a:lnTo>
                    <a:pt x="848" y="1440"/>
                  </a:lnTo>
                  <a:lnTo>
                    <a:pt x="846" y="1440"/>
                  </a:lnTo>
                  <a:lnTo>
                    <a:pt x="846" y="1440"/>
                  </a:lnTo>
                  <a:lnTo>
                    <a:pt x="843" y="1440"/>
                  </a:lnTo>
                  <a:lnTo>
                    <a:pt x="841" y="1440"/>
                  </a:lnTo>
                  <a:lnTo>
                    <a:pt x="841" y="1442"/>
                  </a:lnTo>
                  <a:lnTo>
                    <a:pt x="841" y="1447"/>
                  </a:lnTo>
                  <a:lnTo>
                    <a:pt x="841" y="1448"/>
                  </a:lnTo>
                  <a:lnTo>
                    <a:pt x="840" y="1453"/>
                  </a:lnTo>
                  <a:lnTo>
                    <a:pt x="838" y="1454"/>
                  </a:lnTo>
                  <a:lnTo>
                    <a:pt x="838" y="1456"/>
                  </a:lnTo>
                  <a:lnTo>
                    <a:pt x="835" y="1460"/>
                  </a:lnTo>
                  <a:lnTo>
                    <a:pt x="834" y="1462"/>
                  </a:lnTo>
                  <a:lnTo>
                    <a:pt x="834" y="1463"/>
                  </a:lnTo>
                  <a:lnTo>
                    <a:pt x="832" y="1468"/>
                  </a:lnTo>
                  <a:lnTo>
                    <a:pt x="829" y="1471"/>
                  </a:lnTo>
                  <a:lnTo>
                    <a:pt x="828" y="1474"/>
                  </a:lnTo>
                  <a:lnTo>
                    <a:pt x="826" y="1477"/>
                  </a:lnTo>
                  <a:lnTo>
                    <a:pt x="825" y="1478"/>
                  </a:lnTo>
                  <a:lnTo>
                    <a:pt x="823" y="1483"/>
                  </a:lnTo>
                  <a:lnTo>
                    <a:pt x="822" y="1484"/>
                  </a:lnTo>
                  <a:lnTo>
                    <a:pt x="819" y="1489"/>
                  </a:lnTo>
                  <a:lnTo>
                    <a:pt x="819" y="1492"/>
                  </a:lnTo>
                  <a:lnTo>
                    <a:pt x="814" y="1501"/>
                  </a:lnTo>
                  <a:lnTo>
                    <a:pt x="810" y="1507"/>
                  </a:lnTo>
                  <a:lnTo>
                    <a:pt x="805" y="1513"/>
                  </a:lnTo>
                  <a:lnTo>
                    <a:pt x="800" y="1519"/>
                  </a:lnTo>
                  <a:lnTo>
                    <a:pt x="793" y="1528"/>
                  </a:lnTo>
                  <a:lnTo>
                    <a:pt x="782" y="1537"/>
                  </a:lnTo>
                  <a:lnTo>
                    <a:pt x="779" y="1540"/>
                  </a:lnTo>
                  <a:lnTo>
                    <a:pt x="769" y="1546"/>
                  </a:lnTo>
                  <a:lnTo>
                    <a:pt x="761" y="1551"/>
                  </a:lnTo>
                  <a:lnTo>
                    <a:pt x="758" y="1554"/>
                  </a:lnTo>
                  <a:lnTo>
                    <a:pt x="753" y="1557"/>
                  </a:lnTo>
                  <a:lnTo>
                    <a:pt x="750" y="1560"/>
                  </a:lnTo>
                  <a:lnTo>
                    <a:pt x="741" y="1570"/>
                  </a:lnTo>
                  <a:lnTo>
                    <a:pt x="740" y="1570"/>
                  </a:lnTo>
                  <a:lnTo>
                    <a:pt x="740" y="1572"/>
                  </a:lnTo>
                  <a:lnTo>
                    <a:pt x="738" y="1573"/>
                  </a:lnTo>
                  <a:lnTo>
                    <a:pt x="737" y="1573"/>
                  </a:lnTo>
                  <a:lnTo>
                    <a:pt x="735" y="1576"/>
                  </a:lnTo>
                  <a:lnTo>
                    <a:pt x="734" y="1578"/>
                  </a:lnTo>
                  <a:lnTo>
                    <a:pt x="732" y="1579"/>
                  </a:lnTo>
                  <a:lnTo>
                    <a:pt x="732" y="1581"/>
                  </a:lnTo>
                  <a:lnTo>
                    <a:pt x="731" y="1582"/>
                  </a:lnTo>
                  <a:lnTo>
                    <a:pt x="731" y="1582"/>
                  </a:lnTo>
                  <a:lnTo>
                    <a:pt x="729" y="1585"/>
                  </a:lnTo>
                  <a:lnTo>
                    <a:pt x="728" y="1587"/>
                  </a:lnTo>
                  <a:lnTo>
                    <a:pt x="726" y="1589"/>
                  </a:lnTo>
                  <a:lnTo>
                    <a:pt x="724" y="1590"/>
                  </a:lnTo>
                  <a:lnTo>
                    <a:pt x="723" y="1592"/>
                  </a:lnTo>
                  <a:lnTo>
                    <a:pt x="721" y="1592"/>
                  </a:lnTo>
                  <a:lnTo>
                    <a:pt x="721" y="1592"/>
                  </a:lnTo>
                  <a:lnTo>
                    <a:pt x="720" y="1592"/>
                  </a:lnTo>
                  <a:lnTo>
                    <a:pt x="720" y="1592"/>
                  </a:lnTo>
                  <a:lnTo>
                    <a:pt x="720" y="1593"/>
                  </a:lnTo>
                  <a:lnTo>
                    <a:pt x="718" y="1593"/>
                  </a:lnTo>
                  <a:lnTo>
                    <a:pt x="718" y="1593"/>
                  </a:lnTo>
                  <a:lnTo>
                    <a:pt x="718" y="1595"/>
                  </a:lnTo>
                  <a:lnTo>
                    <a:pt x="718" y="1595"/>
                  </a:lnTo>
                  <a:lnTo>
                    <a:pt x="718" y="1596"/>
                  </a:lnTo>
                  <a:lnTo>
                    <a:pt x="718" y="1596"/>
                  </a:lnTo>
                  <a:lnTo>
                    <a:pt x="718" y="1598"/>
                  </a:lnTo>
                  <a:lnTo>
                    <a:pt x="715" y="1599"/>
                  </a:lnTo>
                  <a:lnTo>
                    <a:pt x="712" y="1599"/>
                  </a:lnTo>
                  <a:lnTo>
                    <a:pt x="711" y="1599"/>
                  </a:lnTo>
                  <a:lnTo>
                    <a:pt x="711" y="1601"/>
                  </a:lnTo>
                  <a:lnTo>
                    <a:pt x="711" y="1602"/>
                  </a:lnTo>
                  <a:lnTo>
                    <a:pt x="711" y="1605"/>
                  </a:lnTo>
                  <a:lnTo>
                    <a:pt x="709" y="1607"/>
                  </a:lnTo>
                  <a:lnTo>
                    <a:pt x="709" y="1608"/>
                  </a:lnTo>
                  <a:lnTo>
                    <a:pt x="708" y="1608"/>
                  </a:lnTo>
                  <a:lnTo>
                    <a:pt x="708" y="1610"/>
                  </a:lnTo>
                  <a:lnTo>
                    <a:pt x="706" y="1611"/>
                  </a:lnTo>
                  <a:lnTo>
                    <a:pt x="706" y="1611"/>
                  </a:lnTo>
                  <a:lnTo>
                    <a:pt x="706" y="1614"/>
                  </a:lnTo>
                  <a:lnTo>
                    <a:pt x="705" y="1616"/>
                  </a:lnTo>
                  <a:lnTo>
                    <a:pt x="705" y="1616"/>
                  </a:lnTo>
                  <a:lnTo>
                    <a:pt x="705" y="1617"/>
                  </a:lnTo>
                  <a:lnTo>
                    <a:pt x="705" y="1617"/>
                  </a:lnTo>
                  <a:lnTo>
                    <a:pt x="703" y="1619"/>
                  </a:lnTo>
                  <a:lnTo>
                    <a:pt x="703" y="1619"/>
                  </a:lnTo>
                  <a:lnTo>
                    <a:pt x="702" y="1622"/>
                  </a:lnTo>
                  <a:lnTo>
                    <a:pt x="700" y="1625"/>
                  </a:lnTo>
                  <a:lnTo>
                    <a:pt x="699" y="1625"/>
                  </a:lnTo>
                  <a:lnTo>
                    <a:pt x="699" y="1625"/>
                  </a:lnTo>
                  <a:lnTo>
                    <a:pt x="699" y="1625"/>
                  </a:lnTo>
                  <a:lnTo>
                    <a:pt x="699" y="1627"/>
                  </a:lnTo>
                  <a:lnTo>
                    <a:pt x="697" y="1630"/>
                  </a:lnTo>
                  <a:lnTo>
                    <a:pt x="697" y="1630"/>
                  </a:lnTo>
                  <a:lnTo>
                    <a:pt x="697" y="1631"/>
                  </a:lnTo>
                  <a:lnTo>
                    <a:pt x="696" y="1633"/>
                  </a:lnTo>
                  <a:lnTo>
                    <a:pt x="696" y="1636"/>
                  </a:lnTo>
                  <a:lnTo>
                    <a:pt x="694" y="1637"/>
                  </a:lnTo>
                  <a:lnTo>
                    <a:pt x="694" y="1640"/>
                  </a:lnTo>
                  <a:lnTo>
                    <a:pt x="693" y="1642"/>
                  </a:lnTo>
                  <a:lnTo>
                    <a:pt x="694" y="1643"/>
                  </a:lnTo>
                  <a:lnTo>
                    <a:pt x="694" y="1645"/>
                  </a:lnTo>
                  <a:lnTo>
                    <a:pt x="696" y="1648"/>
                  </a:lnTo>
                  <a:lnTo>
                    <a:pt x="697" y="1648"/>
                  </a:lnTo>
                  <a:lnTo>
                    <a:pt x="697" y="1648"/>
                  </a:lnTo>
                  <a:lnTo>
                    <a:pt x="699" y="1649"/>
                  </a:lnTo>
                  <a:lnTo>
                    <a:pt x="699" y="1651"/>
                  </a:lnTo>
                  <a:lnTo>
                    <a:pt x="702" y="1652"/>
                  </a:lnTo>
                  <a:lnTo>
                    <a:pt x="702" y="1654"/>
                  </a:lnTo>
                  <a:lnTo>
                    <a:pt x="702" y="1655"/>
                  </a:lnTo>
                  <a:lnTo>
                    <a:pt x="700" y="1657"/>
                  </a:lnTo>
                  <a:lnTo>
                    <a:pt x="700" y="1658"/>
                  </a:lnTo>
                  <a:lnTo>
                    <a:pt x="699" y="1660"/>
                  </a:lnTo>
                  <a:lnTo>
                    <a:pt x="699" y="1663"/>
                  </a:lnTo>
                  <a:lnTo>
                    <a:pt x="700" y="1663"/>
                  </a:lnTo>
                  <a:lnTo>
                    <a:pt x="700" y="1665"/>
                  </a:lnTo>
                  <a:lnTo>
                    <a:pt x="702" y="1666"/>
                  </a:lnTo>
                  <a:lnTo>
                    <a:pt x="700" y="1669"/>
                  </a:lnTo>
                  <a:lnTo>
                    <a:pt x="699" y="1671"/>
                  </a:lnTo>
                  <a:lnTo>
                    <a:pt x="699" y="1672"/>
                  </a:lnTo>
                  <a:lnTo>
                    <a:pt x="700" y="1675"/>
                  </a:lnTo>
                  <a:lnTo>
                    <a:pt x="702" y="1677"/>
                  </a:lnTo>
                  <a:lnTo>
                    <a:pt x="702" y="1677"/>
                  </a:lnTo>
                  <a:lnTo>
                    <a:pt x="702" y="1678"/>
                  </a:lnTo>
                  <a:lnTo>
                    <a:pt x="703" y="1681"/>
                  </a:lnTo>
                  <a:lnTo>
                    <a:pt x="703" y="1684"/>
                  </a:lnTo>
                  <a:lnTo>
                    <a:pt x="705" y="1686"/>
                  </a:lnTo>
                  <a:lnTo>
                    <a:pt x="705" y="1687"/>
                  </a:lnTo>
                  <a:lnTo>
                    <a:pt x="705" y="1689"/>
                  </a:lnTo>
                  <a:lnTo>
                    <a:pt x="705" y="1690"/>
                  </a:lnTo>
                  <a:lnTo>
                    <a:pt x="705" y="1690"/>
                  </a:lnTo>
                  <a:lnTo>
                    <a:pt x="706" y="1692"/>
                  </a:lnTo>
                  <a:lnTo>
                    <a:pt x="708" y="1692"/>
                  </a:lnTo>
                  <a:lnTo>
                    <a:pt x="708" y="1693"/>
                  </a:lnTo>
                  <a:lnTo>
                    <a:pt x="709" y="1693"/>
                  </a:lnTo>
                  <a:lnTo>
                    <a:pt x="709" y="1693"/>
                  </a:lnTo>
                  <a:lnTo>
                    <a:pt x="711" y="1693"/>
                  </a:lnTo>
                  <a:lnTo>
                    <a:pt x="712" y="1695"/>
                  </a:lnTo>
                  <a:lnTo>
                    <a:pt x="714" y="1696"/>
                  </a:lnTo>
                  <a:lnTo>
                    <a:pt x="714" y="1696"/>
                  </a:lnTo>
                  <a:lnTo>
                    <a:pt x="714" y="1696"/>
                  </a:lnTo>
                  <a:lnTo>
                    <a:pt x="714" y="1698"/>
                  </a:lnTo>
                  <a:lnTo>
                    <a:pt x="715" y="1700"/>
                  </a:lnTo>
                  <a:lnTo>
                    <a:pt x="715" y="1700"/>
                  </a:lnTo>
                  <a:lnTo>
                    <a:pt x="714" y="1701"/>
                  </a:lnTo>
                  <a:lnTo>
                    <a:pt x="715" y="1701"/>
                  </a:lnTo>
                  <a:lnTo>
                    <a:pt x="714" y="1703"/>
                  </a:lnTo>
                  <a:lnTo>
                    <a:pt x="714" y="1704"/>
                  </a:lnTo>
                  <a:lnTo>
                    <a:pt x="714" y="1704"/>
                  </a:lnTo>
                  <a:lnTo>
                    <a:pt x="714" y="1704"/>
                  </a:lnTo>
                  <a:lnTo>
                    <a:pt x="714" y="1706"/>
                  </a:lnTo>
                  <a:lnTo>
                    <a:pt x="712" y="1707"/>
                  </a:lnTo>
                  <a:lnTo>
                    <a:pt x="712" y="1707"/>
                  </a:lnTo>
                  <a:lnTo>
                    <a:pt x="714" y="1709"/>
                  </a:lnTo>
                  <a:lnTo>
                    <a:pt x="714" y="1712"/>
                  </a:lnTo>
                  <a:lnTo>
                    <a:pt x="714" y="1715"/>
                  </a:lnTo>
                  <a:lnTo>
                    <a:pt x="714" y="1715"/>
                  </a:lnTo>
                  <a:lnTo>
                    <a:pt x="714" y="1716"/>
                  </a:lnTo>
                  <a:lnTo>
                    <a:pt x="714" y="1718"/>
                  </a:lnTo>
                  <a:lnTo>
                    <a:pt x="714" y="1719"/>
                  </a:lnTo>
                  <a:lnTo>
                    <a:pt x="714" y="1721"/>
                  </a:lnTo>
                  <a:lnTo>
                    <a:pt x="714" y="1722"/>
                  </a:lnTo>
                  <a:lnTo>
                    <a:pt x="714" y="1722"/>
                  </a:lnTo>
                  <a:lnTo>
                    <a:pt x="715" y="1724"/>
                  </a:lnTo>
                  <a:lnTo>
                    <a:pt x="715" y="1725"/>
                  </a:lnTo>
                  <a:lnTo>
                    <a:pt x="715" y="1727"/>
                  </a:lnTo>
                  <a:lnTo>
                    <a:pt x="714" y="1727"/>
                  </a:lnTo>
                  <a:lnTo>
                    <a:pt x="714" y="1728"/>
                  </a:lnTo>
                  <a:lnTo>
                    <a:pt x="714" y="1728"/>
                  </a:lnTo>
                  <a:lnTo>
                    <a:pt x="715" y="1728"/>
                  </a:lnTo>
                  <a:lnTo>
                    <a:pt x="715" y="1730"/>
                  </a:lnTo>
                  <a:lnTo>
                    <a:pt x="715" y="1730"/>
                  </a:lnTo>
                  <a:lnTo>
                    <a:pt x="715" y="1731"/>
                  </a:lnTo>
                  <a:lnTo>
                    <a:pt x="715" y="1733"/>
                  </a:lnTo>
                  <a:lnTo>
                    <a:pt x="715" y="1733"/>
                  </a:lnTo>
                  <a:lnTo>
                    <a:pt x="714" y="1734"/>
                  </a:lnTo>
                  <a:lnTo>
                    <a:pt x="715" y="1736"/>
                  </a:lnTo>
                  <a:lnTo>
                    <a:pt x="715" y="1736"/>
                  </a:lnTo>
                  <a:lnTo>
                    <a:pt x="715" y="1739"/>
                  </a:lnTo>
                  <a:lnTo>
                    <a:pt x="715" y="1742"/>
                  </a:lnTo>
                  <a:lnTo>
                    <a:pt x="715" y="1744"/>
                  </a:lnTo>
                  <a:lnTo>
                    <a:pt x="715" y="1744"/>
                  </a:lnTo>
                  <a:lnTo>
                    <a:pt x="717" y="1744"/>
                  </a:lnTo>
                  <a:lnTo>
                    <a:pt x="717" y="1745"/>
                  </a:lnTo>
                  <a:lnTo>
                    <a:pt x="715" y="1747"/>
                  </a:lnTo>
                  <a:lnTo>
                    <a:pt x="715" y="1747"/>
                  </a:lnTo>
                  <a:lnTo>
                    <a:pt x="715" y="1748"/>
                  </a:lnTo>
                  <a:lnTo>
                    <a:pt x="717" y="1747"/>
                  </a:lnTo>
                  <a:lnTo>
                    <a:pt x="717" y="1747"/>
                  </a:lnTo>
                  <a:lnTo>
                    <a:pt x="718" y="1747"/>
                  </a:lnTo>
                  <a:lnTo>
                    <a:pt x="718" y="1748"/>
                  </a:lnTo>
                  <a:lnTo>
                    <a:pt x="718" y="1748"/>
                  </a:lnTo>
                  <a:lnTo>
                    <a:pt x="718" y="1750"/>
                  </a:lnTo>
                  <a:lnTo>
                    <a:pt x="718" y="1750"/>
                  </a:lnTo>
                  <a:lnTo>
                    <a:pt x="718" y="1751"/>
                  </a:lnTo>
                  <a:lnTo>
                    <a:pt x="717" y="1751"/>
                  </a:lnTo>
                  <a:lnTo>
                    <a:pt x="717" y="1753"/>
                  </a:lnTo>
                  <a:lnTo>
                    <a:pt x="717" y="1754"/>
                  </a:lnTo>
                  <a:lnTo>
                    <a:pt x="717" y="1754"/>
                  </a:lnTo>
                  <a:lnTo>
                    <a:pt x="715" y="1756"/>
                  </a:lnTo>
                  <a:lnTo>
                    <a:pt x="715" y="1756"/>
                  </a:lnTo>
                  <a:lnTo>
                    <a:pt x="715" y="1756"/>
                  </a:lnTo>
                  <a:lnTo>
                    <a:pt x="715" y="1757"/>
                  </a:lnTo>
                  <a:lnTo>
                    <a:pt x="715" y="1760"/>
                  </a:lnTo>
                  <a:lnTo>
                    <a:pt x="712" y="1763"/>
                  </a:lnTo>
                  <a:lnTo>
                    <a:pt x="711" y="1765"/>
                  </a:lnTo>
                  <a:lnTo>
                    <a:pt x="709" y="1766"/>
                  </a:lnTo>
                  <a:lnTo>
                    <a:pt x="709" y="1766"/>
                  </a:lnTo>
                  <a:lnTo>
                    <a:pt x="709" y="1768"/>
                  </a:lnTo>
                  <a:lnTo>
                    <a:pt x="708" y="1769"/>
                  </a:lnTo>
                  <a:lnTo>
                    <a:pt x="706" y="1769"/>
                  </a:lnTo>
                  <a:lnTo>
                    <a:pt x="705" y="1771"/>
                  </a:lnTo>
                  <a:lnTo>
                    <a:pt x="706" y="1773"/>
                  </a:lnTo>
                  <a:lnTo>
                    <a:pt x="705" y="1773"/>
                  </a:lnTo>
                  <a:lnTo>
                    <a:pt x="703" y="1774"/>
                  </a:lnTo>
                  <a:lnTo>
                    <a:pt x="699" y="1777"/>
                  </a:lnTo>
                  <a:lnTo>
                    <a:pt x="697" y="1777"/>
                  </a:lnTo>
                  <a:lnTo>
                    <a:pt x="697" y="1779"/>
                  </a:lnTo>
                  <a:lnTo>
                    <a:pt x="696" y="1780"/>
                  </a:lnTo>
                  <a:lnTo>
                    <a:pt x="694" y="1780"/>
                  </a:lnTo>
                  <a:lnTo>
                    <a:pt x="693" y="1780"/>
                  </a:lnTo>
                  <a:lnTo>
                    <a:pt x="693" y="1780"/>
                  </a:lnTo>
                  <a:lnTo>
                    <a:pt x="691" y="1780"/>
                  </a:lnTo>
                  <a:lnTo>
                    <a:pt x="691" y="1780"/>
                  </a:lnTo>
                  <a:lnTo>
                    <a:pt x="688" y="1782"/>
                  </a:lnTo>
                  <a:lnTo>
                    <a:pt x="685" y="1783"/>
                  </a:lnTo>
                  <a:lnTo>
                    <a:pt x="685" y="1783"/>
                  </a:lnTo>
                  <a:lnTo>
                    <a:pt x="683" y="1783"/>
                  </a:lnTo>
                  <a:lnTo>
                    <a:pt x="682" y="1785"/>
                  </a:lnTo>
                  <a:lnTo>
                    <a:pt x="677" y="1786"/>
                  </a:lnTo>
                  <a:lnTo>
                    <a:pt x="674" y="1789"/>
                  </a:lnTo>
                  <a:lnTo>
                    <a:pt x="671" y="1791"/>
                  </a:lnTo>
                  <a:lnTo>
                    <a:pt x="671" y="1792"/>
                  </a:lnTo>
                  <a:lnTo>
                    <a:pt x="670" y="1792"/>
                  </a:lnTo>
                  <a:lnTo>
                    <a:pt x="670" y="1794"/>
                  </a:lnTo>
                  <a:lnTo>
                    <a:pt x="670" y="1794"/>
                  </a:lnTo>
                  <a:lnTo>
                    <a:pt x="668" y="1797"/>
                  </a:lnTo>
                  <a:lnTo>
                    <a:pt x="665" y="1798"/>
                  </a:lnTo>
                  <a:lnTo>
                    <a:pt x="665" y="1800"/>
                  </a:lnTo>
                  <a:lnTo>
                    <a:pt x="664" y="1801"/>
                  </a:lnTo>
                  <a:lnTo>
                    <a:pt x="664" y="1803"/>
                  </a:lnTo>
                  <a:lnTo>
                    <a:pt x="662" y="1803"/>
                  </a:lnTo>
                  <a:lnTo>
                    <a:pt x="662" y="1801"/>
                  </a:lnTo>
                  <a:lnTo>
                    <a:pt x="662" y="1803"/>
                  </a:lnTo>
                  <a:lnTo>
                    <a:pt x="661" y="1803"/>
                  </a:lnTo>
                  <a:lnTo>
                    <a:pt x="661" y="1803"/>
                  </a:lnTo>
                  <a:lnTo>
                    <a:pt x="659" y="1804"/>
                  </a:lnTo>
                  <a:lnTo>
                    <a:pt x="658" y="1806"/>
                  </a:lnTo>
                  <a:lnTo>
                    <a:pt x="655" y="1807"/>
                  </a:lnTo>
                  <a:lnTo>
                    <a:pt x="652" y="1812"/>
                  </a:lnTo>
                  <a:lnTo>
                    <a:pt x="645" y="1817"/>
                  </a:lnTo>
                  <a:lnTo>
                    <a:pt x="645" y="1817"/>
                  </a:lnTo>
                  <a:lnTo>
                    <a:pt x="644" y="1817"/>
                  </a:lnTo>
                  <a:lnTo>
                    <a:pt x="642" y="1815"/>
                  </a:lnTo>
                  <a:lnTo>
                    <a:pt x="642" y="1815"/>
                  </a:lnTo>
                  <a:lnTo>
                    <a:pt x="642" y="1815"/>
                  </a:lnTo>
                  <a:lnTo>
                    <a:pt x="644" y="1817"/>
                  </a:lnTo>
                  <a:lnTo>
                    <a:pt x="644" y="1818"/>
                  </a:lnTo>
                  <a:lnTo>
                    <a:pt x="644" y="1820"/>
                  </a:lnTo>
                  <a:lnTo>
                    <a:pt x="642" y="1824"/>
                  </a:lnTo>
                  <a:lnTo>
                    <a:pt x="642" y="1824"/>
                  </a:lnTo>
                  <a:lnTo>
                    <a:pt x="644" y="1826"/>
                  </a:lnTo>
                  <a:lnTo>
                    <a:pt x="645" y="1827"/>
                  </a:lnTo>
                  <a:lnTo>
                    <a:pt x="647" y="1829"/>
                  </a:lnTo>
                  <a:lnTo>
                    <a:pt x="649" y="1833"/>
                  </a:lnTo>
                  <a:lnTo>
                    <a:pt x="649" y="1836"/>
                  </a:lnTo>
                  <a:lnTo>
                    <a:pt x="650" y="1839"/>
                  </a:lnTo>
                  <a:lnTo>
                    <a:pt x="650" y="1841"/>
                  </a:lnTo>
                  <a:lnTo>
                    <a:pt x="650" y="1845"/>
                  </a:lnTo>
                  <a:lnTo>
                    <a:pt x="650" y="1849"/>
                  </a:lnTo>
                  <a:lnTo>
                    <a:pt x="650" y="1850"/>
                  </a:lnTo>
                  <a:lnTo>
                    <a:pt x="652" y="1850"/>
                  </a:lnTo>
                  <a:lnTo>
                    <a:pt x="652" y="1850"/>
                  </a:lnTo>
                  <a:lnTo>
                    <a:pt x="652" y="1849"/>
                  </a:lnTo>
                  <a:lnTo>
                    <a:pt x="652" y="1847"/>
                  </a:lnTo>
                  <a:lnTo>
                    <a:pt x="652" y="1845"/>
                  </a:lnTo>
                  <a:lnTo>
                    <a:pt x="653" y="1847"/>
                  </a:lnTo>
                  <a:lnTo>
                    <a:pt x="653" y="1847"/>
                  </a:lnTo>
                  <a:lnTo>
                    <a:pt x="653" y="1849"/>
                  </a:lnTo>
                  <a:lnTo>
                    <a:pt x="653" y="1849"/>
                  </a:lnTo>
                  <a:lnTo>
                    <a:pt x="653" y="1850"/>
                  </a:lnTo>
                  <a:lnTo>
                    <a:pt x="653" y="1853"/>
                  </a:lnTo>
                  <a:lnTo>
                    <a:pt x="653" y="1855"/>
                  </a:lnTo>
                  <a:lnTo>
                    <a:pt x="653" y="1858"/>
                  </a:lnTo>
                  <a:lnTo>
                    <a:pt x="653" y="1861"/>
                  </a:lnTo>
                  <a:lnTo>
                    <a:pt x="652" y="1867"/>
                  </a:lnTo>
                  <a:lnTo>
                    <a:pt x="652" y="1868"/>
                  </a:lnTo>
                  <a:lnTo>
                    <a:pt x="652" y="1870"/>
                  </a:lnTo>
                  <a:lnTo>
                    <a:pt x="652" y="1870"/>
                  </a:lnTo>
                  <a:lnTo>
                    <a:pt x="653" y="1868"/>
                  </a:lnTo>
                  <a:lnTo>
                    <a:pt x="653" y="1868"/>
                  </a:lnTo>
                  <a:lnTo>
                    <a:pt x="653" y="1868"/>
                  </a:lnTo>
                  <a:lnTo>
                    <a:pt x="653" y="1873"/>
                  </a:lnTo>
                  <a:lnTo>
                    <a:pt x="652" y="1874"/>
                  </a:lnTo>
                  <a:lnTo>
                    <a:pt x="650" y="1877"/>
                  </a:lnTo>
                  <a:lnTo>
                    <a:pt x="649" y="1879"/>
                  </a:lnTo>
                  <a:lnTo>
                    <a:pt x="647" y="1880"/>
                  </a:lnTo>
                  <a:lnTo>
                    <a:pt x="642" y="1882"/>
                  </a:lnTo>
                  <a:lnTo>
                    <a:pt x="632" y="1887"/>
                  </a:lnTo>
                  <a:lnTo>
                    <a:pt x="629" y="1888"/>
                  </a:lnTo>
                  <a:lnTo>
                    <a:pt x="626" y="1888"/>
                  </a:lnTo>
                  <a:lnTo>
                    <a:pt x="621" y="1891"/>
                  </a:lnTo>
                  <a:lnTo>
                    <a:pt x="620" y="1894"/>
                  </a:lnTo>
                  <a:lnTo>
                    <a:pt x="618" y="1896"/>
                  </a:lnTo>
                  <a:lnTo>
                    <a:pt x="618" y="1897"/>
                  </a:lnTo>
                  <a:lnTo>
                    <a:pt x="617" y="1899"/>
                  </a:lnTo>
                  <a:lnTo>
                    <a:pt x="618" y="1900"/>
                  </a:lnTo>
                  <a:lnTo>
                    <a:pt x="618" y="1900"/>
                  </a:lnTo>
                  <a:lnTo>
                    <a:pt x="620" y="1902"/>
                  </a:lnTo>
                  <a:lnTo>
                    <a:pt x="620" y="1902"/>
                  </a:lnTo>
                  <a:lnTo>
                    <a:pt x="620" y="1902"/>
                  </a:lnTo>
                  <a:lnTo>
                    <a:pt x="621" y="1900"/>
                  </a:lnTo>
                  <a:lnTo>
                    <a:pt x="621" y="1900"/>
                  </a:lnTo>
                  <a:lnTo>
                    <a:pt x="621" y="1900"/>
                  </a:lnTo>
                  <a:lnTo>
                    <a:pt x="621" y="1902"/>
                  </a:lnTo>
                  <a:lnTo>
                    <a:pt x="621" y="1909"/>
                  </a:lnTo>
                  <a:lnTo>
                    <a:pt x="621" y="1911"/>
                  </a:lnTo>
                  <a:lnTo>
                    <a:pt x="620" y="1914"/>
                  </a:lnTo>
                  <a:lnTo>
                    <a:pt x="618" y="1918"/>
                  </a:lnTo>
                  <a:lnTo>
                    <a:pt x="618" y="1920"/>
                  </a:lnTo>
                  <a:lnTo>
                    <a:pt x="617" y="1929"/>
                  </a:lnTo>
                  <a:lnTo>
                    <a:pt x="614" y="1934"/>
                  </a:lnTo>
                  <a:lnTo>
                    <a:pt x="614" y="1935"/>
                  </a:lnTo>
                  <a:lnTo>
                    <a:pt x="611" y="1938"/>
                  </a:lnTo>
                  <a:lnTo>
                    <a:pt x="609" y="1938"/>
                  </a:lnTo>
                  <a:lnTo>
                    <a:pt x="609" y="1938"/>
                  </a:lnTo>
                  <a:lnTo>
                    <a:pt x="607" y="1940"/>
                  </a:lnTo>
                  <a:lnTo>
                    <a:pt x="601" y="1946"/>
                  </a:lnTo>
                  <a:lnTo>
                    <a:pt x="600" y="1949"/>
                  </a:lnTo>
                  <a:lnTo>
                    <a:pt x="598" y="1953"/>
                  </a:lnTo>
                  <a:lnTo>
                    <a:pt x="595" y="1955"/>
                  </a:lnTo>
                  <a:lnTo>
                    <a:pt x="594" y="1961"/>
                  </a:lnTo>
                  <a:lnTo>
                    <a:pt x="591" y="1964"/>
                  </a:lnTo>
                  <a:lnTo>
                    <a:pt x="589" y="1969"/>
                  </a:lnTo>
                  <a:lnTo>
                    <a:pt x="585" y="1973"/>
                  </a:lnTo>
                  <a:lnTo>
                    <a:pt x="583" y="1975"/>
                  </a:lnTo>
                  <a:lnTo>
                    <a:pt x="582" y="1975"/>
                  </a:lnTo>
                  <a:lnTo>
                    <a:pt x="579" y="1978"/>
                  </a:lnTo>
                  <a:lnTo>
                    <a:pt x="574" y="1982"/>
                  </a:lnTo>
                  <a:lnTo>
                    <a:pt x="571" y="1987"/>
                  </a:lnTo>
                  <a:lnTo>
                    <a:pt x="566" y="1991"/>
                  </a:lnTo>
                  <a:lnTo>
                    <a:pt x="563" y="1995"/>
                  </a:lnTo>
                  <a:lnTo>
                    <a:pt x="559" y="1998"/>
                  </a:lnTo>
                  <a:lnTo>
                    <a:pt x="557" y="1999"/>
                  </a:lnTo>
                  <a:lnTo>
                    <a:pt x="553" y="2002"/>
                  </a:lnTo>
                  <a:lnTo>
                    <a:pt x="550" y="2005"/>
                  </a:lnTo>
                  <a:lnTo>
                    <a:pt x="544" y="2008"/>
                  </a:lnTo>
                  <a:lnTo>
                    <a:pt x="541" y="2008"/>
                  </a:lnTo>
                  <a:lnTo>
                    <a:pt x="536" y="2008"/>
                  </a:lnTo>
                  <a:lnTo>
                    <a:pt x="533" y="2008"/>
                  </a:lnTo>
                  <a:lnTo>
                    <a:pt x="532" y="2010"/>
                  </a:lnTo>
                  <a:lnTo>
                    <a:pt x="532" y="2013"/>
                  </a:lnTo>
                  <a:lnTo>
                    <a:pt x="532" y="2013"/>
                  </a:lnTo>
                  <a:lnTo>
                    <a:pt x="530" y="2013"/>
                  </a:lnTo>
                  <a:lnTo>
                    <a:pt x="525" y="2011"/>
                  </a:lnTo>
                  <a:lnTo>
                    <a:pt x="523" y="2011"/>
                  </a:lnTo>
                  <a:lnTo>
                    <a:pt x="522" y="2013"/>
                  </a:lnTo>
                  <a:lnTo>
                    <a:pt x="522" y="2014"/>
                  </a:lnTo>
                  <a:lnTo>
                    <a:pt x="519" y="2014"/>
                  </a:lnTo>
                  <a:lnTo>
                    <a:pt x="513" y="2013"/>
                  </a:lnTo>
                  <a:lnTo>
                    <a:pt x="507" y="2011"/>
                  </a:lnTo>
                  <a:lnTo>
                    <a:pt x="505" y="2011"/>
                  </a:lnTo>
                  <a:lnTo>
                    <a:pt x="504" y="2013"/>
                  </a:lnTo>
                  <a:lnTo>
                    <a:pt x="502" y="2013"/>
                  </a:lnTo>
                  <a:lnTo>
                    <a:pt x="498" y="2013"/>
                  </a:lnTo>
                  <a:lnTo>
                    <a:pt x="496" y="2013"/>
                  </a:lnTo>
                  <a:lnTo>
                    <a:pt x="493" y="2013"/>
                  </a:lnTo>
                  <a:lnTo>
                    <a:pt x="492" y="2013"/>
                  </a:lnTo>
                  <a:lnTo>
                    <a:pt x="490" y="2013"/>
                  </a:lnTo>
                  <a:lnTo>
                    <a:pt x="484" y="2017"/>
                  </a:lnTo>
                  <a:lnTo>
                    <a:pt x="481" y="2017"/>
                  </a:lnTo>
                  <a:lnTo>
                    <a:pt x="477" y="2019"/>
                  </a:lnTo>
                  <a:lnTo>
                    <a:pt x="477" y="2019"/>
                  </a:lnTo>
                  <a:lnTo>
                    <a:pt x="474" y="2017"/>
                  </a:lnTo>
                  <a:lnTo>
                    <a:pt x="474" y="2017"/>
                  </a:lnTo>
                  <a:lnTo>
                    <a:pt x="474" y="2017"/>
                  </a:lnTo>
                  <a:lnTo>
                    <a:pt x="471" y="2019"/>
                  </a:lnTo>
                  <a:lnTo>
                    <a:pt x="468" y="2019"/>
                  </a:lnTo>
                  <a:lnTo>
                    <a:pt x="468" y="2020"/>
                  </a:lnTo>
                  <a:lnTo>
                    <a:pt x="462" y="2023"/>
                  </a:lnTo>
                  <a:lnTo>
                    <a:pt x="462" y="2023"/>
                  </a:lnTo>
                  <a:lnTo>
                    <a:pt x="459" y="2023"/>
                  </a:lnTo>
                  <a:lnTo>
                    <a:pt x="459" y="2023"/>
                  </a:lnTo>
                  <a:lnTo>
                    <a:pt x="456" y="2020"/>
                  </a:lnTo>
                  <a:lnTo>
                    <a:pt x="453" y="2022"/>
                  </a:lnTo>
                  <a:lnTo>
                    <a:pt x="453" y="2020"/>
                  </a:lnTo>
                  <a:lnTo>
                    <a:pt x="453" y="2019"/>
                  </a:lnTo>
                  <a:lnTo>
                    <a:pt x="453" y="2019"/>
                  </a:lnTo>
                  <a:lnTo>
                    <a:pt x="453" y="2019"/>
                  </a:lnTo>
                  <a:lnTo>
                    <a:pt x="453" y="2019"/>
                  </a:lnTo>
                  <a:lnTo>
                    <a:pt x="450" y="2017"/>
                  </a:lnTo>
                  <a:lnTo>
                    <a:pt x="448" y="2017"/>
                  </a:lnTo>
                  <a:lnTo>
                    <a:pt x="448" y="2017"/>
                  </a:lnTo>
                  <a:lnTo>
                    <a:pt x="447" y="2017"/>
                  </a:lnTo>
                  <a:lnTo>
                    <a:pt x="447" y="2016"/>
                  </a:lnTo>
                  <a:lnTo>
                    <a:pt x="447" y="2016"/>
                  </a:lnTo>
                  <a:lnTo>
                    <a:pt x="447" y="2014"/>
                  </a:lnTo>
                  <a:lnTo>
                    <a:pt x="447" y="2014"/>
                  </a:lnTo>
                  <a:lnTo>
                    <a:pt x="445" y="2013"/>
                  </a:lnTo>
                  <a:lnTo>
                    <a:pt x="445" y="2013"/>
                  </a:lnTo>
                  <a:lnTo>
                    <a:pt x="444" y="2013"/>
                  </a:lnTo>
                  <a:lnTo>
                    <a:pt x="444" y="2013"/>
                  </a:lnTo>
                  <a:lnTo>
                    <a:pt x="442" y="2014"/>
                  </a:lnTo>
                  <a:lnTo>
                    <a:pt x="442" y="2014"/>
                  </a:lnTo>
                  <a:lnTo>
                    <a:pt x="442" y="2017"/>
                  </a:lnTo>
                  <a:lnTo>
                    <a:pt x="442" y="2016"/>
                  </a:lnTo>
                  <a:lnTo>
                    <a:pt x="441" y="2014"/>
                  </a:lnTo>
                  <a:lnTo>
                    <a:pt x="441" y="2013"/>
                  </a:lnTo>
                  <a:lnTo>
                    <a:pt x="441" y="2011"/>
                  </a:lnTo>
                  <a:lnTo>
                    <a:pt x="442" y="2010"/>
                  </a:lnTo>
                  <a:lnTo>
                    <a:pt x="442" y="2010"/>
                  </a:lnTo>
                  <a:lnTo>
                    <a:pt x="442" y="2008"/>
                  </a:lnTo>
                  <a:lnTo>
                    <a:pt x="441" y="2005"/>
                  </a:lnTo>
                  <a:lnTo>
                    <a:pt x="439" y="2004"/>
                  </a:lnTo>
                  <a:lnTo>
                    <a:pt x="439" y="2002"/>
                  </a:lnTo>
                  <a:lnTo>
                    <a:pt x="438" y="2001"/>
                  </a:lnTo>
                  <a:lnTo>
                    <a:pt x="436" y="1999"/>
                  </a:lnTo>
                  <a:lnTo>
                    <a:pt x="436" y="1998"/>
                  </a:lnTo>
                  <a:lnTo>
                    <a:pt x="435" y="1998"/>
                  </a:lnTo>
                  <a:lnTo>
                    <a:pt x="435" y="1995"/>
                  </a:lnTo>
                  <a:lnTo>
                    <a:pt x="436" y="1993"/>
                  </a:lnTo>
                  <a:lnTo>
                    <a:pt x="436" y="1993"/>
                  </a:lnTo>
                  <a:lnTo>
                    <a:pt x="438" y="1995"/>
                  </a:lnTo>
                  <a:lnTo>
                    <a:pt x="438" y="1993"/>
                  </a:lnTo>
                  <a:lnTo>
                    <a:pt x="439" y="1993"/>
                  </a:lnTo>
                  <a:lnTo>
                    <a:pt x="441" y="1990"/>
                  </a:lnTo>
                  <a:lnTo>
                    <a:pt x="441" y="1987"/>
                  </a:lnTo>
                  <a:lnTo>
                    <a:pt x="441" y="1984"/>
                  </a:lnTo>
                  <a:lnTo>
                    <a:pt x="439" y="1979"/>
                  </a:lnTo>
                  <a:lnTo>
                    <a:pt x="439" y="1978"/>
                  </a:lnTo>
                  <a:lnTo>
                    <a:pt x="436" y="1973"/>
                  </a:lnTo>
                  <a:lnTo>
                    <a:pt x="433" y="1969"/>
                  </a:lnTo>
                  <a:lnTo>
                    <a:pt x="429" y="1961"/>
                  </a:lnTo>
                  <a:lnTo>
                    <a:pt x="427" y="1955"/>
                  </a:lnTo>
                  <a:lnTo>
                    <a:pt x="424" y="1946"/>
                  </a:lnTo>
                  <a:lnTo>
                    <a:pt x="421" y="1940"/>
                  </a:lnTo>
                  <a:lnTo>
                    <a:pt x="418" y="1935"/>
                  </a:lnTo>
                  <a:lnTo>
                    <a:pt x="418" y="1935"/>
                  </a:lnTo>
                  <a:lnTo>
                    <a:pt x="417" y="1934"/>
                  </a:lnTo>
                  <a:lnTo>
                    <a:pt x="412" y="1929"/>
                  </a:lnTo>
                  <a:lnTo>
                    <a:pt x="410" y="1928"/>
                  </a:lnTo>
                  <a:lnTo>
                    <a:pt x="409" y="1926"/>
                  </a:lnTo>
                  <a:lnTo>
                    <a:pt x="404" y="1917"/>
                  </a:lnTo>
                  <a:lnTo>
                    <a:pt x="403" y="1915"/>
                  </a:lnTo>
                  <a:lnTo>
                    <a:pt x="403" y="1912"/>
                  </a:lnTo>
                  <a:lnTo>
                    <a:pt x="401" y="1909"/>
                  </a:lnTo>
                  <a:lnTo>
                    <a:pt x="401" y="1908"/>
                  </a:lnTo>
                  <a:lnTo>
                    <a:pt x="401" y="1906"/>
                  </a:lnTo>
                  <a:lnTo>
                    <a:pt x="401" y="1905"/>
                  </a:lnTo>
                  <a:lnTo>
                    <a:pt x="401" y="1905"/>
                  </a:lnTo>
                  <a:lnTo>
                    <a:pt x="400" y="1903"/>
                  </a:lnTo>
                  <a:lnTo>
                    <a:pt x="400" y="1897"/>
                  </a:lnTo>
                  <a:lnTo>
                    <a:pt x="398" y="1894"/>
                  </a:lnTo>
                  <a:lnTo>
                    <a:pt x="398" y="1893"/>
                  </a:lnTo>
                  <a:lnTo>
                    <a:pt x="398" y="1890"/>
                  </a:lnTo>
                  <a:lnTo>
                    <a:pt x="398" y="1888"/>
                  </a:lnTo>
                  <a:lnTo>
                    <a:pt x="398" y="1885"/>
                  </a:lnTo>
                  <a:lnTo>
                    <a:pt x="397" y="1882"/>
                  </a:lnTo>
                  <a:lnTo>
                    <a:pt x="395" y="1879"/>
                  </a:lnTo>
                  <a:lnTo>
                    <a:pt x="394" y="1874"/>
                  </a:lnTo>
                  <a:lnTo>
                    <a:pt x="394" y="1871"/>
                  </a:lnTo>
                  <a:lnTo>
                    <a:pt x="394" y="1867"/>
                  </a:lnTo>
                  <a:lnTo>
                    <a:pt x="394" y="1864"/>
                  </a:lnTo>
                  <a:lnTo>
                    <a:pt x="394" y="1862"/>
                  </a:lnTo>
                  <a:lnTo>
                    <a:pt x="392" y="1859"/>
                  </a:lnTo>
                  <a:lnTo>
                    <a:pt x="392" y="1858"/>
                  </a:lnTo>
                  <a:lnTo>
                    <a:pt x="394" y="1856"/>
                  </a:lnTo>
                  <a:lnTo>
                    <a:pt x="394" y="1856"/>
                  </a:lnTo>
                  <a:lnTo>
                    <a:pt x="394" y="1858"/>
                  </a:lnTo>
                  <a:lnTo>
                    <a:pt x="394" y="1856"/>
                  </a:lnTo>
                  <a:lnTo>
                    <a:pt x="394" y="1855"/>
                  </a:lnTo>
                  <a:lnTo>
                    <a:pt x="394" y="1850"/>
                  </a:lnTo>
                  <a:lnTo>
                    <a:pt x="392" y="1847"/>
                  </a:lnTo>
                  <a:lnTo>
                    <a:pt x="388" y="1841"/>
                  </a:lnTo>
                  <a:lnTo>
                    <a:pt x="386" y="1839"/>
                  </a:lnTo>
                  <a:lnTo>
                    <a:pt x="386" y="1838"/>
                  </a:lnTo>
                  <a:lnTo>
                    <a:pt x="382" y="1830"/>
                  </a:lnTo>
                  <a:lnTo>
                    <a:pt x="379" y="1826"/>
                  </a:lnTo>
                  <a:lnTo>
                    <a:pt x="377" y="1821"/>
                  </a:lnTo>
                  <a:lnTo>
                    <a:pt x="376" y="1818"/>
                  </a:lnTo>
                  <a:lnTo>
                    <a:pt x="369" y="1804"/>
                  </a:lnTo>
                  <a:lnTo>
                    <a:pt x="368" y="1801"/>
                  </a:lnTo>
                  <a:lnTo>
                    <a:pt x="365" y="1800"/>
                  </a:lnTo>
                  <a:lnTo>
                    <a:pt x="363" y="1798"/>
                  </a:lnTo>
                  <a:lnTo>
                    <a:pt x="363" y="1795"/>
                  </a:lnTo>
                  <a:lnTo>
                    <a:pt x="360" y="1792"/>
                  </a:lnTo>
                  <a:lnTo>
                    <a:pt x="360" y="1789"/>
                  </a:lnTo>
                  <a:lnTo>
                    <a:pt x="360" y="1786"/>
                  </a:lnTo>
                  <a:lnTo>
                    <a:pt x="360" y="1783"/>
                  </a:lnTo>
                  <a:lnTo>
                    <a:pt x="360" y="1779"/>
                  </a:lnTo>
                  <a:lnTo>
                    <a:pt x="360" y="1776"/>
                  </a:lnTo>
                  <a:lnTo>
                    <a:pt x="360" y="1773"/>
                  </a:lnTo>
                  <a:lnTo>
                    <a:pt x="360" y="1766"/>
                  </a:lnTo>
                  <a:lnTo>
                    <a:pt x="360" y="1765"/>
                  </a:lnTo>
                  <a:lnTo>
                    <a:pt x="360" y="1765"/>
                  </a:lnTo>
                  <a:lnTo>
                    <a:pt x="362" y="1763"/>
                  </a:lnTo>
                  <a:lnTo>
                    <a:pt x="362" y="1763"/>
                  </a:lnTo>
                  <a:lnTo>
                    <a:pt x="363" y="1762"/>
                  </a:lnTo>
                  <a:lnTo>
                    <a:pt x="363" y="1760"/>
                  </a:lnTo>
                  <a:lnTo>
                    <a:pt x="363" y="1757"/>
                  </a:lnTo>
                  <a:lnTo>
                    <a:pt x="366" y="1750"/>
                  </a:lnTo>
                  <a:lnTo>
                    <a:pt x="368" y="1742"/>
                  </a:lnTo>
                  <a:lnTo>
                    <a:pt x="369" y="1738"/>
                  </a:lnTo>
                  <a:lnTo>
                    <a:pt x="369" y="1734"/>
                  </a:lnTo>
                  <a:lnTo>
                    <a:pt x="374" y="1728"/>
                  </a:lnTo>
                  <a:lnTo>
                    <a:pt x="376" y="1725"/>
                  </a:lnTo>
                  <a:lnTo>
                    <a:pt x="377" y="1724"/>
                  </a:lnTo>
                  <a:lnTo>
                    <a:pt x="380" y="1722"/>
                  </a:lnTo>
                  <a:lnTo>
                    <a:pt x="383" y="1719"/>
                  </a:lnTo>
                  <a:lnTo>
                    <a:pt x="385" y="1718"/>
                  </a:lnTo>
                  <a:lnTo>
                    <a:pt x="385" y="1713"/>
                  </a:lnTo>
                  <a:lnTo>
                    <a:pt x="385" y="1710"/>
                  </a:lnTo>
                  <a:lnTo>
                    <a:pt x="386" y="1704"/>
                  </a:lnTo>
                  <a:lnTo>
                    <a:pt x="386" y="1703"/>
                  </a:lnTo>
                  <a:lnTo>
                    <a:pt x="385" y="1701"/>
                  </a:lnTo>
                  <a:lnTo>
                    <a:pt x="385" y="1700"/>
                  </a:lnTo>
                  <a:lnTo>
                    <a:pt x="383" y="1698"/>
                  </a:lnTo>
                  <a:lnTo>
                    <a:pt x="382" y="1696"/>
                  </a:lnTo>
                  <a:lnTo>
                    <a:pt x="382" y="1695"/>
                  </a:lnTo>
                  <a:lnTo>
                    <a:pt x="380" y="1690"/>
                  </a:lnTo>
                  <a:lnTo>
                    <a:pt x="379" y="1689"/>
                  </a:lnTo>
                  <a:lnTo>
                    <a:pt x="379" y="1687"/>
                  </a:lnTo>
                  <a:lnTo>
                    <a:pt x="379" y="1686"/>
                  </a:lnTo>
                  <a:lnTo>
                    <a:pt x="377" y="1683"/>
                  </a:lnTo>
                  <a:lnTo>
                    <a:pt x="377" y="1681"/>
                  </a:lnTo>
                  <a:lnTo>
                    <a:pt x="376" y="1680"/>
                  </a:lnTo>
                  <a:lnTo>
                    <a:pt x="376" y="1678"/>
                  </a:lnTo>
                  <a:lnTo>
                    <a:pt x="376" y="1678"/>
                  </a:lnTo>
                  <a:lnTo>
                    <a:pt x="377" y="1677"/>
                  </a:lnTo>
                  <a:lnTo>
                    <a:pt x="377" y="1678"/>
                  </a:lnTo>
                  <a:lnTo>
                    <a:pt x="376" y="1678"/>
                  </a:lnTo>
                  <a:lnTo>
                    <a:pt x="376" y="1678"/>
                  </a:lnTo>
                  <a:lnTo>
                    <a:pt x="380" y="1675"/>
                  </a:lnTo>
                  <a:lnTo>
                    <a:pt x="380" y="1674"/>
                  </a:lnTo>
                  <a:lnTo>
                    <a:pt x="380" y="1674"/>
                  </a:lnTo>
                  <a:lnTo>
                    <a:pt x="380" y="1672"/>
                  </a:lnTo>
                  <a:lnTo>
                    <a:pt x="380" y="1671"/>
                  </a:lnTo>
                  <a:lnTo>
                    <a:pt x="377" y="1663"/>
                  </a:lnTo>
                  <a:lnTo>
                    <a:pt x="374" y="1657"/>
                  </a:lnTo>
                  <a:lnTo>
                    <a:pt x="374" y="1654"/>
                  </a:lnTo>
                  <a:lnTo>
                    <a:pt x="369" y="1649"/>
                  </a:lnTo>
                  <a:lnTo>
                    <a:pt x="368" y="1646"/>
                  </a:lnTo>
                  <a:lnTo>
                    <a:pt x="368" y="1643"/>
                  </a:lnTo>
                  <a:lnTo>
                    <a:pt x="366" y="1643"/>
                  </a:lnTo>
                  <a:lnTo>
                    <a:pt x="366" y="1643"/>
                  </a:lnTo>
                  <a:lnTo>
                    <a:pt x="368" y="1642"/>
                  </a:lnTo>
                  <a:lnTo>
                    <a:pt x="369" y="1642"/>
                  </a:lnTo>
                  <a:lnTo>
                    <a:pt x="372" y="1642"/>
                  </a:lnTo>
                  <a:lnTo>
                    <a:pt x="376" y="1640"/>
                  </a:lnTo>
                  <a:lnTo>
                    <a:pt x="377" y="1640"/>
                  </a:lnTo>
                  <a:lnTo>
                    <a:pt x="376" y="1639"/>
                  </a:lnTo>
                  <a:lnTo>
                    <a:pt x="374" y="1640"/>
                  </a:lnTo>
                  <a:lnTo>
                    <a:pt x="372" y="1640"/>
                  </a:lnTo>
                  <a:lnTo>
                    <a:pt x="371" y="1640"/>
                  </a:lnTo>
                  <a:lnTo>
                    <a:pt x="369" y="1642"/>
                  </a:lnTo>
                  <a:lnTo>
                    <a:pt x="369" y="1642"/>
                  </a:lnTo>
                  <a:lnTo>
                    <a:pt x="368" y="1642"/>
                  </a:lnTo>
                  <a:lnTo>
                    <a:pt x="366" y="1640"/>
                  </a:lnTo>
                  <a:lnTo>
                    <a:pt x="366" y="1639"/>
                  </a:lnTo>
                  <a:lnTo>
                    <a:pt x="366" y="1639"/>
                  </a:lnTo>
                  <a:lnTo>
                    <a:pt x="366" y="1639"/>
                  </a:lnTo>
                  <a:lnTo>
                    <a:pt x="365" y="1637"/>
                  </a:lnTo>
                  <a:lnTo>
                    <a:pt x="365" y="1636"/>
                  </a:lnTo>
                  <a:lnTo>
                    <a:pt x="366" y="1634"/>
                  </a:lnTo>
                  <a:lnTo>
                    <a:pt x="365" y="1633"/>
                  </a:lnTo>
                  <a:lnTo>
                    <a:pt x="365" y="1631"/>
                  </a:lnTo>
                  <a:lnTo>
                    <a:pt x="363" y="1630"/>
                  </a:lnTo>
                  <a:lnTo>
                    <a:pt x="363" y="1630"/>
                  </a:lnTo>
                  <a:lnTo>
                    <a:pt x="363" y="1630"/>
                  </a:lnTo>
                  <a:lnTo>
                    <a:pt x="363" y="1628"/>
                  </a:lnTo>
                  <a:lnTo>
                    <a:pt x="362" y="1628"/>
                  </a:lnTo>
                  <a:lnTo>
                    <a:pt x="360" y="1627"/>
                  </a:lnTo>
                  <a:lnTo>
                    <a:pt x="360" y="1625"/>
                  </a:lnTo>
                  <a:lnTo>
                    <a:pt x="360" y="1625"/>
                  </a:lnTo>
                  <a:lnTo>
                    <a:pt x="360" y="1623"/>
                  </a:lnTo>
                  <a:lnTo>
                    <a:pt x="359" y="1622"/>
                  </a:lnTo>
                  <a:lnTo>
                    <a:pt x="356" y="1619"/>
                  </a:lnTo>
                  <a:lnTo>
                    <a:pt x="356" y="1619"/>
                  </a:lnTo>
                  <a:lnTo>
                    <a:pt x="353" y="1616"/>
                  </a:lnTo>
                  <a:lnTo>
                    <a:pt x="351" y="1614"/>
                  </a:lnTo>
                  <a:lnTo>
                    <a:pt x="350" y="1613"/>
                  </a:lnTo>
                  <a:lnTo>
                    <a:pt x="350" y="1611"/>
                  </a:lnTo>
                  <a:lnTo>
                    <a:pt x="347" y="1610"/>
                  </a:lnTo>
                  <a:lnTo>
                    <a:pt x="345" y="1608"/>
                  </a:lnTo>
                  <a:lnTo>
                    <a:pt x="344" y="1605"/>
                  </a:lnTo>
                  <a:lnTo>
                    <a:pt x="339" y="1601"/>
                  </a:lnTo>
                  <a:lnTo>
                    <a:pt x="336" y="1599"/>
                  </a:lnTo>
                  <a:lnTo>
                    <a:pt x="336" y="1598"/>
                  </a:lnTo>
                  <a:lnTo>
                    <a:pt x="336" y="1598"/>
                  </a:lnTo>
                  <a:lnTo>
                    <a:pt x="339" y="1599"/>
                  </a:lnTo>
                  <a:lnTo>
                    <a:pt x="339" y="1599"/>
                  </a:lnTo>
                  <a:lnTo>
                    <a:pt x="339" y="1599"/>
                  </a:lnTo>
                  <a:lnTo>
                    <a:pt x="338" y="1598"/>
                  </a:lnTo>
                  <a:lnTo>
                    <a:pt x="338" y="1598"/>
                  </a:lnTo>
                  <a:lnTo>
                    <a:pt x="336" y="1598"/>
                  </a:lnTo>
                  <a:lnTo>
                    <a:pt x="335" y="1598"/>
                  </a:lnTo>
                  <a:lnTo>
                    <a:pt x="335" y="1596"/>
                  </a:lnTo>
                  <a:lnTo>
                    <a:pt x="333" y="1596"/>
                  </a:lnTo>
                  <a:lnTo>
                    <a:pt x="333" y="1595"/>
                  </a:lnTo>
                  <a:lnTo>
                    <a:pt x="333" y="1595"/>
                  </a:lnTo>
                  <a:lnTo>
                    <a:pt x="331" y="1593"/>
                  </a:lnTo>
                  <a:lnTo>
                    <a:pt x="331" y="1592"/>
                  </a:lnTo>
                  <a:lnTo>
                    <a:pt x="330" y="1592"/>
                  </a:lnTo>
                  <a:lnTo>
                    <a:pt x="330" y="1592"/>
                  </a:lnTo>
                  <a:lnTo>
                    <a:pt x="333" y="1592"/>
                  </a:lnTo>
                  <a:lnTo>
                    <a:pt x="333" y="1592"/>
                  </a:lnTo>
                  <a:lnTo>
                    <a:pt x="333" y="1592"/>
                  </a:lnTo>
                  <a:lnTo>
                    <a:pt x="330" y="1590"/>
                  </a:lnTo>
                  <a:lnTo>
                    <a:pt x="330" y="1590"/>
                  </a:lnTo>
                  <a:lnTo>
                    <a:pt x="330" y="1590"/>
                  </a:lnTo>
                  <a:lnTo>
                    <a:pt x="330" y="1589"/>
                  </a:lnTo>
                  <a:lnTo>
                    <a:pt x="328" y="1587"/>
                  </a:lnTo>
                  <a:lnTo>
                    <a:pt x="327" y="1584"/>
                  </a:lnTo>
                  <a:lnTo>
                    <a:pt x="327" y="1584"/>
                  </a:lnTo>
                  <a:lnTo>
                    <a:pt x="330" y="1587"/>
                  </a:lnTo>
                  <a:lnTo>
                    <a:pt x="331" y="1587"/>
                  </a:lnTo>
                  <a:lnTo>
                    <a:pt x="331" y="1587"/>
                  </a:lnTo>
                  <a:lnTo>
                    <a:pt x="333" y="1587"/>
                  </a:lnTo>
                  <a:lnTo>
                    <a:pt x="333" y="1587"/>
                  </a:lnTo>
                  <a:lnTo>
                    <a:pt x="331" y="1585"/>
                  </a:lnTo>
                  <a:lnTo>
                    <a:pt x="331" y="1587"/>
                  </a:lnTo>
                  <a:lnTo>
                    <a:pt x="330" y="1587"/>
                  </a:lnTo>
                  <a:lnTo>
                    <a:pt x="330" y="1587"/>
                  </a:lnTo>
                  <a:lnTo>
                    <a:pt x="330" y="1585"/>
                  </a:lnTo>
                  <a:lnTo>
                    <a:pt x="330" y="1584"/>
                  </a:lnTo>
                  <a:lnTo>
                    <a:pt x="330" y="1584"/>
                  </a:lnTo>
                  <a:lnTo>
                    <a:pt x="330" y="1584"/>
                  </a:lnTo>
                  <a:lnTo>
                    <a:pt x="330" y="1584"/>
                  </a:lnTo>
                  <a:lnTo>
                    <a:pt x="328" y="1584"/>
                  </a:lnTo>
                  <a:lnTo>
                    <a:pt x="327" y="1584"/>
                  </a:lnTo>
                  <a:lnTo>
                    <a:pt x="325" y="1581"/>
                  </a:lnTo>
                  <a:lnTo>
                    <a:pt x="325" y="1581"/>
                  </a:lnTo>
                  <a:lnTo>
                    <a:pt x="325" y="1579"/>
                  </a:lnTo>
                  <a:lnTo>
                    <a:pt x="324" y="1579"/>
                  </a:lnTo>
                  <a:lnTo>
                    <a:pt x="322" y="1575"/>
                  </a:lnTo>
                  <a:lnTo>
                    <a:pt x="324" y="1575"/>
                  </a:lnTo>
                  <a:lnTo>
                    <a:pt x="324" y="1576"/>
                  </a:lnTo>
                  <a:lnTo>
                    <a:pt x="325" y="1576"/>
                  </a:lnTo>
                  <a:lnTo>
                    <a:pt x="327" y="1575"/>
                  </a:lnTo>
                  <a:lnTo>
                    <a:pt x="327" y="1575"/>
                  </a:lnTo>
                  <a:lnTo>
                    <a:pt x="327" y="1575"/>
                  </a:lnTo>
                  <a:lnTo>
                    <a:pt x="328" y="1575"/>
                  </a:lnTo>
                  <a:lnTo>
                    <a:pt x="330" y="1572"/>
                  </a:lnTo>
                  <a:lnTo>
                    <a:pt x="330" y="1569"/>
                  </a:lnTo>
                  <a:lnTo>
                    <a:pt x="330" y="1566"/>
                  </a:lnTo>
                  <a:lnTo>
                    <a:pt x="330" y="1564"/>
                  </a:lnTo>
                  <a:lnTo>
                    <a:pt x="331" y="1563"/>
                  </a:lnTo>
                  <a:lnTo>
                    <a:pt x="331" y="1564"/>
                  </a:lnTo>
                  <a:lnTo>
                    <a:pt x="331" y="1564"/>
                  </a:lnTo>
                  <a:lnTo>
                    <a:pt x="331" y="1566"/>
                  </a:lnTo>
                  <a:lnTo>
                    <a:pt x="331" y="1566"/>
                  </a:lnTo>
                  <a:lnTo>
                    <a:pt x="333" y="1566"/>
                  </a:lnTo>
                  <a:lnTo>
                    <a:pt x="336" y="1567"/>
                  </a:lnTo>
                  <a:lnTo>
                    <a:pt x="336" y="1567"/>
                  </a:lnTo>
                  <a:lnTo>
                    <a:pt x="336" y="1566"/>
                  </a:lnTo>
                  <a:lnTo>
                    <a:pt x="339" y="1566"/>
                  </a:lnTo>
                  <a:lnTo>
                    <a:pt x="338" y="1564"/>
                  </a:lnTo>
                  <a:lnTo>
                    <a:pt x="336" y="1566"/>
                  </a:lnTo>
                  <a:lnTo>
                    <a:pt x="333" y="1564"/>
                  </a:lnTo>
                  <a:lnTo>
                    <a:pt x="331" y="1563"/>
                  </a:lnTo>
                  <a:lnTo>
                    <a:pt x="331" y="1561"/>
                  </a:lnTo>
                  <a:lnTo>
                    <a:pt x="330" y="1561"/>
                  </a:lnTo>
                  <a:lnTo>
                    <a:pt x="330" y="1560"/>
                  </a:lnTo>
                  <a:lnTo>
                    <a:pt x="333" y="1560"/>
                  </a:lnTo>
                  <a:lnTo>
                    <a:pt x="333" y="1560"/>
                  </a:lnTo>
                  <a:lnTo>
                    <a:pt x="333" y="1560"/>
                  </a:lnTo>
                  <a:lnTo>
                    <a:pt x="335" y="1561"/>
                  </a:lnTo>
                  <a:lnTo>
                    <a:pt x="335" y="1561"/>
                  </a:lnTo>
                  <a:lnTo>
                    <a:pt x="335" y="1560"/>
                  </a:lnTo>
                  <a:lnTo>
                    <a:pt x="335" y="1558"/>
                  </a:lnTo>
                  <a:lnTo>
                    <a:pt x="333" y="1555"/>
                  </a:lnTo>
                  <a:lnTo>
                    <a:pt x="333" y="1555"/>
                  </a:lnTo>
                  <a:lnTo>
                    <a:pt x="335" y="1555"/>
                  </a:lnTo>
                  <a:lnTo>
                    <a:pt x="333" y="1554"/>
                  </a:lnTo>
                  <a:lnTo>
                    <a:pt x="331" y="1554"/>
                  </a:lnTo>
                  <a:lnTo>
                    <a:pt x="331" y="1554"/>
                  </a:lnTo>
                  <a:lnTo>
                    <a:pt x="331" y="1552"/>
                  </a:lnTo>
                  <a:lnTo>
                    <a:pt x="333" y="1551"/>
                  </a:lnTo>
                  <a:lnTo>
                    <a:pt x="333" y="1549"/>
                  </a:lnTo>
                  <a:lnTo>
                    <a:pt x="335" y="1549"/>
                  </a:lnTo>
                  <a:lnTo>
                    <a:pt x="335" y="1548"/>
                  </a:lnTo>
                  <a:lnTo>
                    <a:pt x="335" y="1546"/>
                  </a:lnTo>
                  <a:lnTo>
                    <a:pt x="336" y="1545"/>
                  </a:lnTo>
                  <a:lnTo>
                    <a:pt x="336" y="1543"/>
                  </a:lnTo>
                  <a:lnTo>
                    <a:pt x="336" y="1540"/>
                  </a:lnTo>
                  <a:lnTo>
                    <a:pt x="336" y="1537"/>
                  </a:lnTo>
                  <a:lnTo>
                    <a:pt x="338" y="1534"/>
                  </a:lnTo>
                  <a:lnTo>
                    <a:pt x="338" y="1533"/>
                  </a:lnTo>
                  <a:lnTo>
                    <a:pt x="338" y="1530"/>
                  </a:lnTo>
                  <a:lnTo>
                    <a:pt x="338" y="1528"/>
                  </a:lnTo>
                  <a:lnTo>
                    <a:pt x="338" y="1528"/>
                  </a:lnTo>
                  <a:lnTo>
                    <a:pt x="335" y="1525"/>
                  </a:lnTo>
                  <a:lnTo>
                    <a:pt x="336" y="1524"/>
                  </a:lnTo>
                  <a:lnTo>
                    <a:pt x="335" y="1524"/>
                  </a:lnTo>
                  <a:lnTo>
                    <a:pt x="335" y="1522"/>
                  </a:lnTo>
                  <a:lnTo>
                    <a:pt x="333" y="1522"/>
                  </a:lnTo>
                  <a:lnTo>
                    <a:pt x="333" y="1521"/>
                  </a:lnTo>
                  <a:lnTo>
                    <a:pt x="335" y="1521"/>
                  </a:lnTo>
                  <a:lnTo>
                    <a:pt x="336" y="1521"/>
                  </a:lnTo>
                  <a:lnTo>
                    <a:pt x="336" y="1521"/>
                  </a:lnTo>
                  <a:lnTo>
                    <a:pt x="335" y="1519"/>
                  </a:lnTo>
                  <a:lnTo>
                    <a:pt x="335" y="1519"/>
                  </a:lnTo>
                  <a:lnTo>
                    <a:pt x="335" y="1518"/>
                  </a:lnTo>
                  <a:lnTo>
                    <a:pt x="335" y="1518"/>
                  </a:lnTo>
                  <a:lnTo>
                    <a:pt x="335" y="1519"/>
                  </a:lnTo>
                  <a:lnTo>
                    <a:pt x="333" y="1519"/>
                  </a:lnTo>
                  <a:lnTo>
                    <a:pt x="333" y="1518"/>
                  </a:lnTo>
                  <a:lnTo>
                    <a:pt x="333" y="1518"/>
                  </a:lnTo>
                  <a:lnTo>
                    <a:pt x="333" y="1519"/>
                  </a:lnTo>
                  <a:lnTo>
                    <a:pt x="331" y="1519"/>
                  </a:lnTo>
                  <a:lnTo>
                    <a:pt x="331" y="1521"/>
                  </a:lnTo>
                  <a:lnTo>
                    <a:pt x="331" y="1521"/>
                  </a:lnTo>
                  <a:lnTo>
                    <a:pt x="330" y="1519"/>
                  </a:lnTo>
                  <a:lnTo>
                    <a:pt x="330" y="1519"/>
                  </a:lnTo>
                  <a:lnTo>
                    <a:pt x="330" y="1519"/>
                  </a:lnTo>
                  <a:lnTo>
                    <a:pt x="328" y="1519"/>
                  </a:lnTo>
                  <a:lnTo>
                    <a:pt x="327" y="1518"/>
                  </a:lnTo>
                  <a:lnTo>
                    <a:pt x="325" y="1516"/>
                  </a:lnTo>
                  <a:lnTo>
                    <a:pt x="325" y="1516"/>
                  </a:lnTo>
                  <a:lnTo>
                    <a:pt x="325" y="1515"/>
                  </a:lnTo>
                  <a:lnTo>
                    <a:pt x="325" y="1513"/>
                  </a:lnTo>
                  <a:lnTo>
                    <a:pt x="325" y="1512"/>
                  </a:lnTo>
                  <a:lnTo>
                    <a:pt x="325" y="1512"/>
                  </a:lnTo>
                  <a:lnTo>
                    <a:pt x="325" y="1512"/>
                  </a:lnTo>
                  <a:lnTo>
                    <a:pt x="324" y="1512"/>
                  </a:lnTo>
                  <a:lnTo>
                    <a:pt x="324" y="1512"/>
                  </a:lnTo>
                  <a:lnTo>
                    <a:pt x="322" y="1512"/>
                  </a:lnTo>
                  <a:lnTo>
                    <a:pt x="322" y="1510"/>
                  </a:lnTo>
                  <a:lnTo>
                    <a:pt x="322" y="1512"/>
                  </a:lnTo>
                  <a:lnTo>
                    <a:pt x="322" y="1513"/>
                  </a:lnTo>
                  <a:lnTo>
                    <a:pt x="321" y="1513"/>
                  </a:lnTo>
                  <a:lnTo>
                    <a:pt x="321" y="1512"/>
                  </a:lnTo>
                  <a:lnTo>
                    <a:pt x="321" y="1512"/>
                  </a:lnTo>
                  <a:lnTo>
                    <a:pt x="321" y="1510"/>
                  </a:lnTo>
                  <a:lnTo>
                    <a:pt x="321" y="1510"/>
                  </a:lnTo>
                  <a:lnTo>
                    <a:pt x="321" y="1510"/>
                  </a:lnTo>
                  <a:lnTo>
                    <a:pt x="321" y="1510"/>
                  </a:lnTo>
                  <a:lnTo>
                    <a:pt x="319" y="1510"/>
                  </a:lnTo>
                  <a:lnTo>
                    <a:pt x="319" y="1509"/>
                  </a:lnTo>
                  <a:lnTo>
                    <a:pt x="318" y="1509"/>
                  </a:lnTo>
                  <a:lnTo>
                    <a:pt x="318" y="1507"/>
                  </a:lnTo>
                  <a:lnTo>
                    <a:pt x="316" y="1509"/>
                  </a:lnTo>
                  <a:lnTo>
                    <a:pt x="318" y="1512"/>
                  </a:lnTo>
                  <a:lnTo>
                    <a:pt x="318" y="1512"/>
                  </a:lnTo>
                  <a:lnTo>
                    <a:pt x="315" y="1512"/>
                  </a:lnTo>
                  <a:lnTo>
                    <a:pt x="312" y="1513"/>
                  </a:lnTo>
                  <a:lnTo>
                    <a:pt x="310" y="1513"/>
                  </a:lnTo>
                  <a:lnTo>
                    <a:pt x="309" y="1512"/>
                  </a:lnTo>
                  <a:lnTo>
                    <a:pt x="309" y="1512"/>
                  </a:lnTo>
                  <a:lnTo>
                    <a:pt x="309" y="1512"/>
                  </a:lnTo>
                  <a:lnTo>
                    <a:pt x="309" y="1512"/>
                  </a:lnTo>
                  <a:lnTo>
                    <a:pt x="307" y="1512"/>
                  </a:lnTo>
                  <a:lnTo>
                    <a:pt x="306" y="1512"/>
                  </a:lnTo>
                  <a:lnTo>
                    <a:pt x="304" y="1512"/>
                  </a:lnTo>
                  <a:lnTo>
                    <a:pt x="304" y="1510"/>
                  </a:lnTo>
                  <a:lnTo>
                    <a:pt x="303" y="1510"/>
                  </a:lnTo>
                  <a:lnTo>
                    <a:pt x="303" y="1510"/>
                  </a:lnTo>
                  <a:lnTo>
                    <a:pt x="304" y="1512"/>
                  </a:lnTo>
                  <a:lnTo>
                    <a:pt x="304" y="1513"/>
                  </a:lnTo>
                  <a:lnTo>
                    <a:pt x="303" y="1515"/>
                  </a:lnTo>
                  <a:lnTo>
                    <a:pt x="301" y="1515"/>
                  </a:lnTo>
                  <a:lnTo>
                    <a:pt x="300" y="1513"/>
                  </a:lnTo>
                  <a:lnTo>
                    <a:pt x="300" y="1513"/>
                  </a:lnTo>
                  <a:lnTo>
                    <a:pt x="300" y="1512"/>
                  </a:lnTo>
                  <a:lnTo>
                    <a:pt x="300" y="1510"/>
                  </a:lnTo>
                  <a:lnTo>
                    <a:pt x="300" y="1510"/>
                  </a:lnTo>
                  <a:lnTo>
                    <a:pt x="300" y="1512"/>
                  </a:lnTo>
                  <a:lnTo>
                    <a:pt x="300" y="1512"/>
                  </a:lnTo>
                  <a:lnTo>
                    <a:pt x="300" y="1513"/>
                  </a:lnTo>
                  <a:lnTo>
                    <a:pt x="300" y="1515"/>
                  </a:lnTo>
                  <a:lnTo>
                    <a:pt x="300" y="1515"/>
                  </a:lnTo>
                  <a:lnTo>
                    <a:pt x="298" y="1515"/>
                  </a:lnTo>
                  <a:lnTo>
                    <a:pt x="298" y="1515"/>
                  </a:lnTo>
                  <a:lnTo>
                    <a:pt x="297" y="1515"/>
                  </a:lnTo>
                  <a:lnTo>
                    <a:pt x="297" y="1513"/>
                  </a:lnTo>
                  <a:lnTo>
                    <a:pt x="297" y="1513"/>
                  </a:lnTo>
                  <a:lnTo>
                    <a:pt x="297" y="1515"/>
                  </a:lnTo>
                  <a:lnTo>
                    <a:pt x="295" y="1515"/>
                  </a:lnTo>
                  <a:lnTo>
                    <a:pt x="295" y="1515"/>
                  </a:lnTo>
                  <a:lnTo>
                    <a:pt x="293" y="1515"/>
                  </a:lnTo>
                  <a:lnTo>
                    <a:pt x="293" y="1515"/>
                  </a:lnTo>
                  <a:lnTo>
                    <a:pt x="293" y="1515"/>
                  </a:lnTo>
                  <a:lnTo>
                    <a:pt x="293" y="1515"/>
                  </a:lnTo>
                  <a:lnTo>
                    <a:pt x="293" y="1513"/>
                  </a:lnTo>
                  <a:lnTo>
                    <a:pt x="292" y="1515"/>
                  </a:lnTo>
                  <a:lnTo>
                    <a:pt x="292" y="1516"/>
                  </a:lnTo>
                  <a:lnTo>
                    <a:pt x="292" y="1516"/>
                  </a:lnTo>
                  <a:lnTo>
                    <a:pt x="290" y="1516"/>
                  </a:lnTo>
                  <a:lnTo>
                    <a:pt x="289" y="1515"/>
                  </a:lnTo>
                  <a:lnTo>
                    <a:pt x="289" y="1515"/>
                  </a:lnTo>
                  <a:lnTo>
                    <a:pt x="287" y="1513"/>
                  </a:lnTo>
                  <a:lnTo>
                    <a:pt x="284" y="1512"/>
                  </a:lnTo>
                  <a:lnTo>
                    <a:pt x="284" y="1510"/>
                  </a:lnTo>
                  <a:lnTo>
                    <a:pt x="283" y="1509"/>
                  </a:lnTo>
                  <a:lnTo>
                    <a:pt x="283" y="1507"/>
                  </a:lnTo>
                  <a:lnTo>
                    <a:pt x="281" y="1506"/>
                  </a:lnTo>
                  <a:lnTo>
                    <a:pt x="283" y="1506"/>
                  </a:lnTo>
                  <a:lnTo>
                    <a:pt x="283" y="1506"/>
                  </a:lnTo>
                  <a:lnTo>
                    <a:pt x="283" y="1506"/>
                  </a:lnTo>
                  <a:lnTo>
                    <a:pt x="283" y="1504"/>
                  </a:lnTo>
                  <a:lnTo>
                    <a:pt x="281" y="1504"/>
                  </a:lnTo>
                  <a:lnTo>
                    <a:pt x="281" y="1504"/>
                  </a:lnTo>
                  <a:lnTo>
                    <a:pt x="281" y="1503"/>
                  </a:lnTo>
                  <a:lnTo>
                    <a:pt x="283" y="1503"/>
                  </a:lnTo>
                  <a:lnTo>
                    <a:pt x="283" y="1503"/>
                  </a:lnTo>
                  <a:lnTo>
                    <a:pt x="284" y="1501"/>
                  </a:lnTo>
                  <a:lnTo>
                    <a:pt x="284" y="1501"/>
                  </a:lnTo>
                  <a:lnTo>
                    <a:pt x="281" y="1503"/>
                  </a:lnTo>
                  <a:lnTo>
                    <a:pt x="280" y="1501"/>
                  </a:lnTo>
                  <a:lnTo>
                    <a:pt x="280" y="1500"/>
                  </a:lnTo>
                  <a:lnTo>
                    <a:pt x="280" y="1500"/>
                  </a:lnTo>
                  <a:lnTo>
                    <a:pt x="281" y="1500"/>
                  </a:lnTo>
                  <a:lnTo>
                    <a:pt x="283" y="1500"/>
                  </a:lnTo>
                  <a:lnTo>
                    <a:pt x="283" y="1500"/>
                  </a:lnTo>
                  <a:lnTo>
                    <a:pt x="283" y="1500"/>
                  </a:lnTo>
                  <a:lnTo>
                    <a:pt x="281" y="1500"/>
                  </a:lnTo>
                  <a:lnTo>
                    <a:pt x="281" y="1500"/>
                  </a:lnTo>
                  <a:lnTo>
                    <a:pt x="281" y="1498"/>
                  </a:lnTo>
                  <a:lnTo>
                    <a:pt x="281" y="1498"/>
                  </a:lnTo>
                  <a:lnTo>
                    <a:pt x="281" y="1500"/>
                  </a:lnTo>
                  <a:lnTo>
                    <a:pt x="280" y="1500"/>
                  </a:lnTo>
                  <a:lnTo>
                    <a:pt x="278" y="1500"/>
                  </a:lnTo>
                  <a:lnTo>
                    <a:pt x="278" y="1498"/>
                  </a:lnTo>
                  <a:lnTo>
                    <a:pt x="278" y="1498"/>
                  </a:lnTo>
                  <a:lnTo>
                    <a:pt x="278" y="1497"/>
                  </a:lnTo>
                  <a:lnTo>
                    <a:pt x="275" y="1493"/>
                  </a:lnTo>
                  <a:lnTo>
                    <a:pt x="272" y="1492"/>
                  </a:lnTo>
                  <a:lnTo>
                    <a:pt x="271" y="1490"/>
                  </a:lnTo>
                  <a:lnTo>
                    <a:pt x="266" y="1489"/>
                  </a:lnTo>
                  <a:lnTo>
                    <a:pt x="259" y="1489"/>
                  </a:lnTo>
                  <a:lnTo>
                    <a:pt x="259" y="1489"/>
                  </a:lnTo>
                  <a:lnTo>
                    <a:pt x="259" y="1489"/>
                  </a:lnTo>
                  <a:lnTo>
                    <a:pt x="260" y="1489"/>
                  </a:lnTo>
                  <a:lnTo>
                    <a:pt x="262" y="1487"/>
                  </a:lnTo>
                  <a:lnTo>
                    <a:pt x="262" y="1487"/>
                  </a:lnTo>
                  <a:lnTo>
                    <a:pt x="259" y="1487"/>
                  </a:lnTo>
                  <a:lnTo>
                    <a:pt x="259" y="1487"/>
                  </a:lnTo>
                  <a:lnTo>
                    <a:pt x="257" y="1489"/>
                  </a:lnTo>
                  <a:lnTo>
                    <a:pt x="249" y="1490"/>
                  </a:lnTo>
                  <a:lnTo>
                    <a:pt x="249" y="1490"/>
                  </a:lnTo>
                  <a:lnTo>
                    <a:pt x="243" y="1490"/>
                  </a:lnTo>
                  <a:lnTo>
                    <a:pt x="239" y="1492"/>
                  </a:lnTo>
                  <a:lnTo>
                    <a:pt x="236" y="1492"/>
                  </a:lnTo>
                  <a:lnTo>
                    <a:pt x="233" y="1493"/>
                  </a:lnTo>
                  <a:lnTo>
                    <a:pt x="231" y="1493"/>
                  </a:lnTo>
                  <a:lnTo>
                    <a:pt x="230" y="1493"/>
                  </a:lnTo>
                  <a:lnTo>
                    <a:pt x="228" y="1493"/>
                  </a:lnTo>
                  <a:lnTo>
                    <a:pt x="228" y="1495"/>
                  </a:lnTo>
                  <a:lnTo>
                    <a:pt x="228" y="1497"/>
                  </a:lnTo>
                  <a:lnTo>
                    <a:pt x="225" y="1498"/>
                  </a:lnTo>
                  <a:lnTo>
                    <a:pt x="224" y="1498"/>
                  </a:lnTo>
                  <a:lnTo>
                    <a:pt x="219" y="1498"/>
                  </a:lnTo>
                  <a:lnTo>
                    <a:pt x="214" y="1500"/>
                  </a:lnTo>
                  <a:lnTo>
                    <a:pt x="211" y="1501"/>
                  </a:lnTo>
                  <a:lnTo>
                    <a:pt x="210" y="1503"/>
                  </a:lnTo>
                  <a:lnTo>
                    <a:pt x="208" y="1503"/>
                  </a:lnTo>
                  <a:lnTo>
                    <a:pt x="207" y="1504"/>
                  </a:lnTo>
                  <a:lnTo>
                    <a:pt x="202" y="1504"/>
                  </a:lnTo>
                  <a:lnTo>
                    <a:pt x="198" y="1507"/>
                  </a:lnTo>
                  <a:lnTo>
                    <a:pt x="196" y="1507"/>
                  </a:lnTo>
                  <a:lnTo>
                    <a:pt x="195" y="1509"/>
                  </a:lnTo>
                  <a:lnTo>
                    <a:pt x="192" y="1510"/>
                  </a:lnTo>
                  <a:lnTo>
                    <a:pt x="190" y="1510"/>
                  </a:lnTo>
                  <a:lnTo>
                    <a:pt x="189" y="1509"/>
                  </a:lnTo>
                  <a:lnTo>
                    <a:pt x="187" y="1507"/>
                  </a:lnTo>
                  <a:lnTo>
                    <a:pt x="183" y="1507"/>
                  </a:lnTo>
                  <a:lnTo>
                    <a:pt x="180" y="1506"/>
                  </a:lnTo>
                  <a:lnTo>
                    <a:pt x="178" y="1506"/>
                  </a:lnTo>
                  <a:lnTo>
                    <a:pt x="178" y="1506"/>
                  </a:lnTo>
                  <a:lnTo>
                    <a:pt x="176" y="1506"/>
                  </a:lnTo>
                  <a:lnTo>
                    <a:pt x="176" y="1506"/>
                  </a:lnTo>
                  <a:lnTo>
                    <a:pt x="178" y="1506"/>
                  </a:lnTo>
                  <a:lnTo>
                    <a:pt x="180" y="1506"/>
                  </a:lnTo>
                  <a:lnTo>
                    <a:pt x="180" y="1506"/>
                  </a:lnTo>
                  <a:lnTo>
                    <a:pt x="178" y="1506"/>
                  </a:lnTo>
                  <a:lnTo>
                    <a:pt x="176" y="1504"/>
                  </a:lnTo>
                  <a:lnTo>
                    <a:pt x="178" y="1503"/>
                  </a:lnTo>
                  <a:lnTo>
                    <a:pt x="176" y="1503"/>
                  </a:lnTo>
                  <a:lnTo>
                    <a:pt x="176" y="1503"/>
                  </a:lnTo>
                  <a:lnTo>
                    <a:pt x="175" y="1506"/>
                  </a:lnTo>
                  <a:lnTo>
                    <a:pt x="175" y="1506"/>
                  </a:lnTo>
                  <a:lnTo>
                    <a:pt x="169" y="1504"/>
                  </a:lnTo>
                  <a:lnTo>
                    <a:pt x="167" y="1503"/>
                  </a:lnTo>
                  <a:lnTo>
                    <a:pt x="166" y="1503"/>
                  </a:lnTo>
                  <a:lnTo>
                    <a:pt x="163" y="1503"/>
                  </a:lnTo>
                  <a:lnTo>
                    <a:pt x="160" y="1504"/>
                  </a:lnTo>
                  <a:lnTo>
                    <a:pt x="160" y="1504"/>
                  </a:lnTo>
                  <a:lnTo>
                    <a:pt x="166" y="1504"/>
                  </a:lnTo>
                  <a:lnTo>
                    <a:pt x="166" y="1504"/>
                  </a:lnTo>
                  <a:lnTo>
                    <a:pt x="166" y="1504"/>
                  </a:lnTo>
                  <a:lnTo>
                    <a:pt x="158" y="1504"/>
                  </a:lnTo>
                  <a:lnTo>
                    <a:pt x="155" y="1506"/>
                  </a:lnTo>
                  <a:lnTo>
                    <a:pt x="155" y="1506"/>
                  </a:lnTo>
                  <a:lnTo>
                    <a:pt x="154" y="1504"/>
                  </a:lnTo>
                  <a:lnTo>
                    <a:pt x="151" y="1504"/>
                  </a:lnTo>
                  <a:lnTo>
                    <a:pt x="151" y="1504"/>
                  </a:lnTo>
                  <a:lnTo>
                    <a:pt x="151" y="1506"/>
                  </a:lnTo>
                  <a:lnTo>
                    <a:pt x="151" y="1506"/>
                  </a:lnTo>
                  <a:lnTo>
                    <a:pt x="154" y="1506"/>
                  </a:lnTo>
                  <a:lnTo>
                    <a:pt x="154" y="1506"/>
                  </a:lnTo>
                  <a:lnTo>
                    <a:pt x="148" y="1506"/>
                  </a:lnTo>
                  <a:lnTo>
                    <a:pt x="143" y="1507"/>
                  </a:lnTo>
                  <a:lnTo>
                    <a:pt x="142" y="1507"/>
                  </a:lnTo>
                  <a:lnTo>
                    <a:pt x="135" y="1510"/>
                  </a:lnTo>
                  <a:lnTo>
                    <a:pt x="132" y="1510"/>
                  </a:lnTo>
                  <a:lnTo>
                    <a:pt x="131" y="1512"/>
                  </a:lnTo>
                  <a:lnTo>
                    <a:pt x="129" y="1513"/>
                  </a:lnTo>
                  <a:lnTo>
                    <a:pt x="128" y="1513"/>
                  </a:lnTo>
                  <a:lnTo>
                    <a:pt x="125" y="1515"/>
                  </a:lnTo>
                  <a:lnTo>
                    <a:pt x="123" y="1515"/>
                  </a:lnTo>
                  <a:lnTo>
                    <a:pt x="122" y="1515"/>
                  </a:lnTo>
                  <a:lnTo>
                    <a:pt x="117" y="1513"/>
                  </a:lnTo>
                  <a:lnTo>
                    <a:pt x="114" y="1512"/>
                  </a:lnTo>
                  <a:lnTo>
                    <a:pt x="104" y="1506"/>
                  </a:lnTo>
                  <a:lnTo>
                    <a:pt x="101" y="1504"/>
                  </a:lnTo>
                  <a:lnTo>
                    <a:pt x="97" y="1501"/>
                  </a:lnTo>
                  <a:lnTo>
                    <a:pt x="90" y="1493"/>
                  </a:lnTo>
                  <a:lnTo>
                    <a:pt x="88" y="1492"/>
                  </a:lnTo>
                  <a:lnTo>
                    <a:pt x="85" y="1492"/>
                  </a:lnTo>
                  <a:lnTo>
                    <a:pt x="85" y="1492"/>
                  </a:lnTo>
                  <a:lnTo>
                    <a:pt x="84" y="1490"/>
                  </a:lnTo>
                  <a:lnTo>
                    <a:pt x="82" y="1489"/>
                  </a:lnTo>
                  <a:lnTo>
                    <a:pt x="81" y="1487"/>
                  </a:lnTo>
                  <a:lnTo>
                    <a:pt x="78" y="1486"/>
                  </a:lnTo>
                  <a:lnTo>
                    <a:pt x="75" y="1483"/>
                  </a:lnTo>
                  <a:lnTo>
                    <a:pt x="75" y="1483"/>
                  </a:lnTo>
                  <a:lnTo>
                    <a:pt x="72" y="1481"/>
                  </a:lnTo>
                  <a:lnTo>
                    <a:pt x="70" y="1480"/>
                  </a:lnTo>
                  <a:lnTo>
                    <a:pt x="64" y="1478"/>
                  </a:lnTo>
                  <a:lnTo>
                    <a:pt x="63" y="1477"/>
                  </a:lnTo>
                  <a:lnTo>
                    <a:pt x="63" y="1477"/>
                  </a:lnTo>
                  <a:lnTo>
                    <a:pt x="64" y="1475"/>
                  </a:lnTo>
                  <a:lnTo>
                    <a:pt x="63" y="1474"/>
                  </a:lnTo>
                  <a:lnTo>
                    <a:pt x="63" y="1472"/>
                  </a:lnTo>
                  <a:lnTo>
                    <a:pt x="63" y="1472"/>
                  </a:lnTo>
                  <a:lnTo>
                    <a:pt x="61" y="1474"/>
                  </a:lnTo>
                  <a:lnTo>
                    <a:pt x="60" y="1474"/>
                  </a:lnTo>
                  <a:lnTo>
                    <a:pt x="60" y="1472"/>
                  </a:lnTo>
                  <a:lnTo>
                    <a:pt x="58" y="1472"/>
                  </a:lnTo>
                  <a:lnTo>
                    <a:pt x="58" y="1472"/>
                  </a:lnTo>
                  <a:lnTo>
                    <a:pt x="58" y="1469"/>
                  </a:lnTo>
                  <a:lnTo>
                    <a:pt x="56" y="1468"/>
                  </a:lnTo>
                  <a:lnTo>
                    <a:pt x="56" y="1468"/>
                  </a:lnTo>
                  <a:lnTo>
                    <a:pt x="55" y="1468"/>
                  </a:lnTo>
                  <a:lnTo>
                    <a:pt x="53" y="1466"/>
                  </a:lnTo>
                  <a:lnTo>
                    <a:pt x="53" y="1465"/>
                  </a:lnTo>
                  <a:lnTo>
                    <a:pt x="53" y="1463"/>
                  </a:lnTo>
                  <a:lnTo>
                    <a:pt x="53" y="1463"/>
                  </a:lnTo>
                  <a:lnTo>
                    <a:pt x="55" y="1465"/>
                  </a:lnTo>
                  <a:lnTo>
                    <a:pt x="55" y="1465"/>
                  </a:lnTo>
                  <a:lnTo>
                    <a:pt x="56" y="1463"/>
                  </a:lnTo>
                  <a:lnTo>
                    <a:pt x="58" y="1463"/>
                  </a:lnTo>
                  <a:lnTo>
                    <a:pt x="58" y="1462"/>
                  </a:lnTo>
                  <a:lnTo>
                    <a:pt x="58" y="1462"/>
                  </a:lnTo>
                  <a:lnTo>
                    <a:pt x="56" y="1462"/>
                  </a:lnTo>
                  <a:lnTo>
                    <a:pt x="55" y="1462"/>
                  </a:lnTo>
                  <a:lnTo>
                    <a:pt x="55" y="1463"/>
                  </a:lnTo>
                  <a:lnTo>
                    <a:pt x="55" y="1463"/>
                  </a:lnTo>
                  <a:lnTo>
                    <a:pt x="53" y="1462"/>
                  </a:lnTo>
                  <a:lnTo>
                    <a:pt x="53" y="1460"/>
                  </a:lnTo>
                  <a:lnTo>
                    <a:pt x="53" y="1460"/>
                  </a:lnTo>
                  <a:lnTo>
                    <a:pt x="55" y="1459"/>
                  </a:lnTo>
                  <a:lnTo>
                    <a:pt x="56" y="1459"/>
                  </a:lnTo>
                  <a:lnTo>
                    <a:pt x="55" y="1459"/>
                  </a:lnTo>
                  <a:lnTo>
                    <a:pt x="53" y="1457"/>
                  </a:lnTo>
                  <a:lnTo>
                    <a:pt x="53" y="1457"/>
                  </a:lnTo>
                  <a:lnTo>
                    <a:pt x="53" y="1457"/>
                  </a:lnTo>
                  <a:lnTo>
                    <a:pt x="53" y="1456"/>
                  </a:lnTo>
                  <a:lnTo>
                    <a:pt x="53" y="1454"/>
                  </a:lnTo>
                  <a:lnTo>
                    <a:pt x="52" y="1454"/>
                  </a:lnTo>
                  <a:lnTo>
                    <a:pt x="52" y="1453"/>
                  </a:lnTo>
                  <a:lnTo>
                    <a:pt x="50" y="1453"/>
                  </a:lnTo>
                  <a:lnTo>
                    <a:pt x="49" y="1451"/>
                  </a:lnTo>
                  <a:lnTo>
                    <a:pt x="47" y="1451"/>
                  </a:lnTo>
                  <a:lnTo>
                    <a:pt x="49" y="1450"/>
                  </a:lnTo>
                  <a:lnTo>
                    <a:pt x="49" y="1448"/>
                  </a:lnTo>
                  <a:lnTo>
                    <a:pt x="47" y="1447"/>
                  </a:lnTo>
                  <a:lnTo>
                    <a:pt x="47" y="1447"/>
                  </a:lnTo>
                  <a:lnTo>
                    <a:pt x="47" y="1447"/>
                  </a:lnTo>
                  <a:lnTo>
                    <a:pt x="47" y="1447"/>
                  </a:lnTo>
                  <a:lnTo>
                    <a:pt x="46" y="1447"/>
                  </a:lnTo>
                  <a:lnTo>
                    <a:pt x="44" y="1445"/>
                  </a:lnTo>
                  <a:lnTo>
                    <a:pt x="44" y="1445"/>
                  </a:lnTo>
                  <a:lnTo>
                    <a:pt x="44" y="1444"/>
                  </a:lnTo>
                  <a:lnTo>
                    <a:pt x="44" y="1444"/>
                  </a:lnTo>
                  <a:lnTo>
                    <a:pt x="43" y="1444"/>
                  </a:lnTo>
                  <a:lnTo>
                    <a:pt x="43" y="1444"/>
                  </a:lnTo>
                  <a:lnTo>
                    <a:pt x="38" y="1442"/>
                  </a:lnTo>
                  <a:lnTo>
                    <a:pt x="37" y="1439"/>
                  </a:lnTo>
                  <a:lnTo>
                    <a:pt x="37" y="1437"/>
                  </a:lnTo>
                  <a:lnTo>
                    <a:pt x="37" y="1436"/>
                  </a:lnTo>
                  <a:lnTo>
                    <a:pt x="37" y="1436"/>
                  </a:lnTo>
                  <a:lnTo>
                    <a:pt x="35" y="1436"/>
                  </a:lnTo>
                  <a:lnTo>
                    <a:pt x="35" y="1436"/>
                  </a:lnTo>
                  <a:lnTo>
                    <a:pt x="35" y="1434"/>
                  </a:lnTo>
                  <a:lnTo>
                    <a:pt x="35" y="1433"/>
                  </a:lnTo>
                  <a:lnTo>
                    <a:pt x="34" y="1433"/>
                  </a:lnTo>
                  <a:lnTo>
                    <a:pt x="34" y="1433"/>
                  </a:lnTo>
                  <a:lnTo>
                    <a:pt x="32" y="1433"/>
                  </a:lnTo>
                  <a:lnTo>
                    <a:pt x="32" y="1434"/>
                  </a:lnTo>
                  <a:lnTo>
                    <a:pt x="32" y="1434"/>
                  </a:lnTo>
                  <a:lnTo>
                    <a:pt x="31" y="1434"/>
                  </a:lnTo>
                  <a:lnTo>
                    <a:pt x="31" y="1433"/>
                  </a:lnTo>
                  <a:lnTo>
                    <a:pt x="31" y="1433"/>
                  </a:lnTo>
                  <a:lnTo>
                    <a:pt x="31" y="1431"/>
                  </a:lnTo>
                  <a:lnTo>
                    <a:pt x="31" y="1431"/>
                  </a:lnTo>
                  <a:lnTo>
                    <a:pt x="29" y="1433"/>
                  </a:lnTo>
                  <a:lnTo>
                    <a:pt x="29" y="1433"/>
                  </a:lnTo>
                  <a:lnTo>
                    <a:pt x="29" y="1431"/>
                  </a:lnTo>
                  <a:lnTo>
                    <a:pt x="29" y="1431"/>
                  </a:lnTo>
                  <a:lnTo>
                    <a:pt x="28" y="1431"/>
                  </a:lnTo>
                  <a:lnTo>
                    <a:pt x="28" y="1430"/>
                  </a:lnTo>
                  <a:lnTo>
                    <a:pt x="28" y="1430"/>
                  </a:lnTo>
                  <a:lnTo>
                    <a:pt x="28" y="1428"/>
                  </a:lnTo>
                  <a:lnTo>
                    <a:pt x="28" y="1428"/>
                  </a:lnTo>
                  <a:lnTo>
                    <a:pt x="28" y="1428"/>
                  </a:lnTo>
                  <a:lnTo>
                    <a:pt x="28" y="1428"/>
                  </a:lnTo>
                  <a:lnTo>
                    <a:pt x="26" y="1428"/>
                  </a:lnTo>
                  <a:lnTo>
                    <a:pt x="26" y="1427"/>
                  </a:lnTo>
                  <a:lnTo>
                    <a:pt x="26" y="1427"/>
                  </a:lnTo>
                  <a:lnTo>
                    <a:pt x="29" y="1425"/>
                  </a:lnTo>
                  <a:lnTo>
                    <a:pt x="31" y="1425"/>
                  </a:lnTo>
                  <a:lnTo>
                    <a:pt x="31" y="1425"/>
                  </a:lnTo>
                  <a:lnTo>
                    <a:pt x="31" y="1424"/>
                  </a:lnTo>
                  <a:lnTo>
                    <a:pt x="29" y="1424"/>
                  </a:lnTo>
                  <a:lnTo>
                    <a:pt x="28" y="1424"/>
                  </a:lnTo>
                  <a:lnTo>
                    <a:pt x="28" y="1425"/>
                  </a:lnTo>
                  <a:lnTo>
                    <a:pt x="28" y="1425"/>
                  </a:lnTo>
                  <a:lnTo>
                    <a:pt x="26" y="1424"/>
                  </a:lnTo>
                  <a:lnTo>
                    <a:pt x="26" y="1422"/>
                  </a:lnTo>
                  <a:lnTo>
                    <a:pt x="26" y="1422"/>
                  </a:lnTo>
                  <a:lnTo>
                    <a:pt x="26" y="1422"/>
                  </a:lnTo>
                  <a:lnTo>
                    <a:pt x="29" y="1422"/>
                  </a:lnTo>
                  <a:lnTo>
                    <a:pt x="31" y="1421"/>
                  </a:lnTo>
                  <a:lnTo>
                    <a:pt x="31" y="1421"/>
                  </a:lnTo>
                  <a:lnTo>
                    <a:pt x="31" y="1421"/>
                  </a:lnTo>
                  <a:lnTo>
                    <a:pt x="31" y="1421"/>
                  </a:lnTo>
                  <a:lnTo>
                    <a:pt x="31" y="1421"/>
                  </a:lnTo>
                  <a:lnTo>
                    <a:pt x="29" y="1421"/>
                  </a:lnTo>
                  <a:lnTo>
                    <a:pt x="26" y="1421"/>
                  </a:lnTo>
                  <a:lnTo>
                    <a:pt x="26" y="1421"/>
                  </a:lnTo>
                  <a:lnTo>
                    <a:pt x="25" y="1422"/>
                  </a:lnTo>
                  <a:lnTo>
                    <a:pt x="22" y="1424"/>
                  </a:lnTo>
                  <a:lnTo>
                    <a:pt x="20" y="1422"/>
                  </a:lnTo>
                  <a:lnTo>
                    <a:pt x="22" y="1421"/>
                  </a:lnTo>
                  <a:lnTo>
                    <a:pt x="20" y="1421"/>
                  </a:lnTo>
                  <a:lnTo>
                    <a:pt x="20" y="1421"/>
                  </a:lnTo>
                  <a:lnTo>
                    <a:pt x="18" y="1421"/>
                  </a:lnTo>
                  <a:lnTo>
                    <a:pt x="17" y="1421"/>
                  </a:lnTo>
                  <a:lnTo>
                    <a:pt x="15" y="1419"/>
                  </a:lnTo>
                  <a:lnTo>
                    <a:pt x="15" y="1418"/>
                  </a:lnTo>
                  <a:lnTo>
                    <a:pt x="17" y="1418"/>
                  </a:lnTo>
                  <a:lnTo>
                    <a:pt x="17" y="1418"/>
                  </a:lnTo>
                  <a:lnTo>
                    <a:pt x="15" y="1418"/>
                  </a:lnTo>
                  <a:lnTo>
                    <a:pt x="14" y="1418"/>
                  </a:lnTo>
                  <a:lnTo>
                    <a:pt x="11" y="1416"/>
                  </a:lnTo>
                  <a:lnTo>
                    <a:pt x="11" y="1415"/>
                  </a:lnTo>
                  <a:lnTo>
                    <a:pt x="9" y="1415"/>
                  </a:lnTo>
                  <a:lnTo>
                    <a:pt x="11" y="1413"/>
                  </a:lnTo>
                  <a:lnTo>
                    <a:pt x="11" y="1413"/>
                  </a:lnTo>
                  <a:lnTo>
                    <a:pt x="12" y="1413"/>
                  </a:lnTo>
                  <a:lnTo>
                    <a:pt x="14" y="1413"/>
                  </a:lnTo>
                  <a:lnTo>
                    <a:pt x="14" y="1413"/>
                  </a:lnTo>
                  <a:lnTo>
                    <a:pt x="14" y="1413"/>
                  </a:lnTo>
                  <a:lnTo>
                    <a:pt x="14" y="1412"/>
                  </a:lnTo>
                  <a:lnTo>
                    <a:pt x="12" y="1412"/>
                  </a:lnTo>
                  <a:lnTo>
                    <a:pt x="12" y="1412"/>
                  </a:lnTo>
                  <a:lnTo>
                    <a:pt x="12" y="1412"/>
                  </a:lnTo>
                  <a:lnTo>
                    <a:pt x="11" y="1412"/>
                  </a:lnTo>
                  <a:lnTo>
                    <a:pt x="11" y="1413"/>
                  </a:lnTo>
                  <a:lnTo>
                    <a:pt x="11" y="1413"/>
                  </a:lnTo>
                  <a:lnTo>
                    <a:pt x="11" y="1412"/>
                  </a:lnTo>
                  <a:lnTo>
                    <a:pt x="9" y="1412"/>
                  </a:lnTo>
                  <a:lnTo>
                    <a:pt x="11" y="1412"/>
                  </a:lnTo>
                  <a:lnTo>
                    <a:pt x="11" y="1409"/>
                  </a:lnTo>
                  <a:lnTo>
                    <a:pt x="11" y="1409"/>
                  </a:lnTo>
                  <a:lnTo>
                    <a:pt x="11" y="1407"/>
                  </a:lnTo>
                  <a:lnTo>
                    <a:pt x="11" y="1406"/>
                  </a:lnTo>
                  <a:lnTo>
                    <a:pt x="9" y="1404"/>
                  </a:lnTo>
                  <a:lnTo>
                    <a:pt x="11" y="1402"/>
                  </a:lnTo>
                  <a:lnTo>
                    <a:pt x="11" y="1401"/>
                  </a:lnTo>
                  <a:lnTo>
                    <a:pt x="12" y="1402"/>
                  </a:lnTo>
                  <a:lnTo>
                    <a:pt x="12" y="1402"/>
                  </a:lnTo>
                  <a:lnTo>
                    <a:pt x="12" y="1404"/>
                  </a:lnTo>
                  <a:lnTo>
                    <a:pt x="14" y="1404"/>
                  </a:lnTo>
                  <a:lnTo>
                    <a:pt x="17" y="1404"/>
                  </a:lnTo>
                  <a:lnTo>
                    <a:pt x="17" y="1404"/>
                  </a:lnTo>
                  <a:lnTo>
                    <a:pt x="17" y="1404"/>
                  </a:lnTo>
                  <a:lnTo>
                    <a:pt x="17" y="1402"/>
                  </a:lnTo>
                  <a:lnTo>
                    <a:pt x="20" y="1402"/>
                  </a:lnTo>
                  <a:lnTo>
                    <a:pt x="22" y="1402"/>
                  </a:lnTo>
                  <a:lnTo>
                    <a:pt x="25" y="1402"/>
                  </a:lnTo>
                  <a:lnTo>
                    <a:pt x="26" y="1402"/>
                  </a:lnTo>
                  <a:lnTo>
                    <a:pt x="26" y="1401"/>
                  </a:lnTo>
                  <a:lnTo>
                    <a:pt x="26" y="1401"/>
                  </a:lnTo>
                  <a:lnTo>
                    <a:pt x="25" y="1401"/>
                  </a:lnTo>
                  <a:lnTo>
                    <a:pt x="22" y="1402"/>
                  </a:lnTo>
                  <a:lnTo>
                    <a:pt x="18" y="1402"/>
                  </a:lnTo>
                  <a:lnTo>
                    <a:pt x="15" y="1402"/>
                  </a:lnTo>
                  <a:lnTo>
                    <a:pt x="14" y="1402"/>
                  </a:lnTo>
                  <a:lnTo>
                    <a:pt x="12" y="1402"/>
                  </a:lnTo>
                  <a:lnTo>
                    <a:pt x="12" y="1399"/>
                  </a:lnTo>
                  <a:lnTo>
                    <a:pt x="12" y="1399"/>
                  </a:lnTo>
                  <a:lnTo>
                    <a:pt x="12" y="1398"/>
                  </a:lnTo>
                  <a:lnTo>
                    <a:pt x="11" y="1396"/>
                  </a:lnTo>
                  <a:lnTo>
                    <a:pt x="11" y="1396"/>
                  </a:lnTo>
                  <a:lnTo>
                    <a:pt x="11" y="1395"/>
                  </a:lnTo>
                  <a:lnTo>
                    <a:pt x="12" y="1395"/>
                  </a:lnTo>
                  <a:lnTo>
                    <a:pt x="12" y="1395"/>
                  </a:lnTo>
                  <a:lnTo>
                    <a:pt x="11" y="1395"/>
                  </a:lnTo>
                  <a:lnTo>
                    <a:pt x="11" y="1395"/>
                  </a:lnTo>
                  <a:lnTo>
                    <a:pt x="9" y="1395"/>
                  </a:lnTo>
                  <a:lnTo>
                    <a:pt x="9" y="1393"/>
                  </a:lnTo>
                  <a:lnTo>
                    <a:pt x="9" y="1392"/>
                  </a:lnTo>
                  <a:lnTo>
                    <a:pt x="8" y="1390"/>
                  </a:lnTo>
                  <a:lnTo>
                    <a:pt x="6" y="1389"/>
                  </a:lnTo>
                  <a:lnTo>
                    <a:pt x="5" y="1387"/>
                  </a:lnTo>
                  <a:lnTo>
                    <a:pt x="5" y="1386"/>
                  </a:lnTo>
                  <a:lnTo>
                    <a:pt x="3" y="1386"/>
                  </a:lnTo>
                  <a:lnTo>
                    <a:pt x="2" y="1386"/>
                  </a:lnTo>
                  <a:lnTo>
                    <a:pt x="2" y="1387"/>
                  </a:lnTo>
                  <a:lnTo>
                    <a:pt x="0" y="1386"/>
                  </a:lnTo>
                  <a:lnTo>
                    <a:pt x="2" y="1384"/>
                  </a:lnTo>
                  <a:lnTo>
                    <a:pt x="6" y="1383"/>
                  </a:lnTo>
                  <a:lnTo>
                    <a:pt x="9" y="1378"/>
                  </a:lnTo>
                  <a:lnTo>
                    <a:pt x="12" y="1374"/>
                  </a:lnTo>
                  <a:lnTo>
                    <a:pt x="12" y="1372"/>
                  </a:lnTo>
                  <a:lnTo>
                    <a:pt x="12" y="1366"/>
                  </a:lnTo>
                  <a:lnTo>
                    <a:pt x="14" y="1363"/>
                  </a:lnTo>
                  <a:lnTo>
                    <a:pt x="14" y="1361"/>
                  </a:lnTo>
                  <a:lnTo>
                    <a:pt x="15" y="1358"/>
                  </a:lnTo>
                  <a:lnTo>
                    <a:pt x="17" y="1354"/>
                  </a:lnTo>
                  <a:lnTo>
                    <a:pt x="18" y="1349"/>
                  </a:lnTo>
                  <a:lnTo>
                    <a:pt x="20" y="1345"/>
                  </a:lnTo>
                  <a:lnTo>
                    <a:pt x="18" y="1342"/>
                  </a:lnTo>
                  <a:lnTo>
                    <a:pt x="18" y="1337"/>
                  </a:lnTo>
                  <a:lnTo>
                    <a:pt x="18" y="1334"/>
                  </a:lnTo>
                  <a:lnTo>
                    <a:pt x="17" y="1331"/>
                  </a:lnTo>
                  <a:lnTo>
                    <a:pt x="15" y="1329"/>
                  </a:lnTo>
                  <a:lnTo>
                    <a:pt x="14" y="1326"/>
                  </a:lnTo>
                  <a:lnTo>
                    <a:pt x="14" y="1326"/>
                  </a:lnTo>
                  <a:lnTo>
                    <a:pt x="14" y="1326"/>
                  </a:lnTo>
                  <a:lnTo>
                    <a:pt x="15" y="1325"/>
                  </a:lnTo>
                  <a:lnTo>
                    <a:pt x="15" y="1325"/>
                  </a:lnTo>
                  <a:lnTo>
                    <a:pt x="14" y="1325"/>
                  </a:lnTo>
                  <a:lnTo>
                    <a:pt x="15" y="1320"/>
                  </a:lnTo>
                  <a:lnTo>
                    <a:pt x="17" y="1317"/>
                  </a:lnTo>
                  <a:lnTo>
                    <a:pt x="17" y="1316"/>
                  </a:lnTo>
                  <a:lnTo>
                    <a:pt x="17" y="1314"/>
                  </a:lnTo>
                  <a:lnTo>
                    <a:pt x="15" y="1313"/>
                  </a:lnTo>
                  <a:lnTo>
                    <a:pt x="14" y="1310"/>
                  </a:lnTo>
                  <a:lnTo>
                    <a:pt x="14" y="1308"/>
                  </a:lnTo>
                  <a:lnTo>
                    <a:pt x="12" y="1308"/>
                  </a:lnTo>
                  <a:lnTo>
                    <a:pt x="12" y="1310"/>
                  </a:lnTo>
                  <a:lnTo>
                    <a:pt x="12" y="1310"/>
                  </a:lnTo>
                  <a:lnTo>
                    <a:pt x="12" y="1310"/>
                  </a:lnTo>
                  <a:lnTo>
                    <a:pt x="11" y="1307"/>
                  </a:lnTo>
                  <a:lnTo>
                    <a:pt x="9" y="1304"/>
                  </a:lnTo>
                  <a:lnTo>
                    <a:pt x="8" y="1304"/>
                  </a:lnTo>
                  <a:lnTo>
                    <a:pt x="8" y="1304"/>
                  </a:lnTo>
                  <a:lnTo>
                    <a:pt x="8" y="1304"/>
                  </a:lnTo>
                  <a:lnTo>
                    <a:pt x="6" y="1307"/>
                  </a:lnTo>
                  <a:lnTo>
                    <a:pt x="6" y="1307"/>
                  </a:lnTo>
                  <a:lnTo>
                    <a:pt x="8" y="1299"/>
                  </a:lnTo>
                  <a:lnTo>
                    <a:pt x="8" y="1293"/>
                  </a:lnTo>
                  <a:lnTo>
                    <a:pt x="9" y="1290"/>
                  </a:lnTo>
                  <a:lnTo>
                    <a:pt x="11" y="1288"/>
                  </a:lnTo>
                  <a:lnTo>
                    <a:pt x="14" y="1287"/>
                  </a:lnTo>
                  <a:lnTo>
                    <a:pt x="15" y="1284"/>
                  </a:lnTo>
                  <a:lnTo>
                    <a:pt x="15" y="1281"/>
                  </a:lnTo>
                  <a:lnTo>
                    <a:pt x="17" y="1279"/>
                  </a:lnTo>
                  <a:lnTo>
                    <a:pt x="17" y="1278"/>
                  </a:lnTo>
                  <a:lnTo>
                    <a:pt x="17" y="1276"/>
                  </a:lnTo>
                  <a:lnTo>
                    <a:pt x="18" y="1275"/>
                  </a:lnTo>
                  <a:lnTo>
                    <a:pt x="20" y="1273"/>
                  </a:lnTo>
                  <a:lnTo>
                    <a:pt x="20" y="1270"/>
                  </a:lnTo>
                  <a:lnTo>
                    <a:pt x="22" y="1269"/>
                  </a:lnTo>
                  <a:lnTo>
                    <a:pt x="22" y="1267"/>
                  </a:lnTo>
                  <a:lnTo>
                    <a:pt x="22" y="1267"/>
                  </a:lnTo>
                  <a:lnTo>
                    <a:pt x="22" y="1267"/>
                  </a:lnTo>
                  <a:lnTo>
                    <a:pt x="20" y="1269"/>
                  </a:lnTo>
                  <a:lnTo>
                    <a:pt x="20" y="1269"/>
                  </a:lnTo>
                  <a:lnTo>
                    <a:pt x="20" y="1269"/>
                  </a:lnTo>
                  <a:lnTo>
                    <a:pt x="22" y="1267"/>
                  </a:lnTo>
                  <a:lnTo>
                    <a:pt x="23" y="1266"/>
                  </a:lnTo>
                  <a:lnTo>
                    <a:pt x="25" y="1264"/>
                  </a:lnTo>
                  <a:lnTo>
                    <a:pt x="29" y="1258"/>
                  </a:lnTo>
                  <a:lnTo>
                    <a:pt x="32" y="1258"/>
                  </a:lnTo>
                  <a:lnTo>
                    <a:pt x="34" y="1255"/>
                  </a:lnTo>
                  <a:lnTo>
                    <a:pt x="34" y="1253"/>
                  </a:lnTo>
                  <a:lnTo>
                    <a:pt x="34" y="1249"/>
                  </a:lnTo>
                  <a:lnTo>
                    <a:pt x="35" y="1246"/>
                  </a:lnTo>
                  <a:lnTo>
                    <a:pt x="35" y="1244"/>
                  </a:lnTo>
                  <a:lnTo>
                    <a:pt x="37" y="1240"/>
                  </a:lnTo>
                  <a:lnTo>
                    <a:pt x="38" y="1238"/>
                  </a:lnTo>
                  <a:lnTo>
                    <a:pt x="38" y="1235"/>
                  </a:lnTo>
                  <a:lnTo>
                    <a:pt x="40" y="1234"/>
                  </a:lnTo>
                  <a:lnTo>
                    <a:pt x="40" y="1234"/>
                  </a:lnTo>
                  <a:lnTo>
                    <a:pt x="43" y="1232"/>
                  </a:lnTo>
                  <a:lnTo>
                    <a:pt x="44" y="1231"/>
                  </a:lnTo>
                  <a:lnTo>
                    <a:pt x="47" y="1229"/>
                  </a:lnTo>
                  <a:lnTo>
                    <a:pt x="49" y="1228"/>
                  </a:lnTo>
                  <a:lnTo>
                    <a:pt x="50" y="1226"/>
                  </a:lnTo>
                  <a:lnTo>
                    <a:pt x="52" y="1222"/>
                  </a:lnTo>
                  <a:lnTo>
                    <a:pt x="53" y="1218"/>
                  </a:lnTo>
                  <a:lnTo>
                    <a:pt x="55" y="1215"/>
                  </a:lnTo>
                  <a:lnTo>
                    <a:pt x="56" y="1214"/>
                  </a:lnTo>
                  <a:lnTo>
                    <a:pt x="56" y="1211"/>
                  </a:lnTo>
                  <a:lnTo>
                    <a:pt x="60" y="1211"/>
                  </a:lnTo>
                  <a:lnTo>
                    <a:pt x="63" y="1209"/>
                  </a:lnTo>
                  <a:lnTo>
                    <a:pt x="69" y="1208"/>
                  </a:lnTo>
                  <a:lnTo>
                    <a:pt x="75" y="1206"/>
                  </a:lnTo>
                  <a:lnTo>
                    <a:pt x="76" y="1205"/>
                  </a:lnTo>
                  <a:lnTo>
                    <a:pt x="78" y="1203"/>
                  </a:lnTo>
                  <a:lnTo>
                    <a:pt x="81" y="1200"/>
                  </a:lnTo>
                  <a:lnTo>
                    <a:pt x="85" y="1197"/>
                  </a:lnTo>
                  <a:lnTo>
                    <a:pt x="87" y="1196"/>
                  </a:lnTo>
                  <a:lnTo>
                    <a:pt x="91" y="1191"/>
                  </a:lnTo>
                  <a:lnTo>
                    <a:pt x="93" y="1187"/>
                  </a:lnTo>
                  <a:lnTo>
                    <a:pt x="94" y="1185"/>
                  </a:lnTo>
                  <a:lnTo>
                    <a:pt x="96" y="1182"/>
                  </a:lnTo>
                  <a:lnTo>
                    <a:pt x="97" y="1180"/>
                  </a:lnTo>
                  <a:lnTo>
                    <a:pt x="97" y="1177"/>
                  </a:lnTo>
                  <a:lnTo>
                    <a:pt x="97" y="1176"/>
                  </a:lnTo>
                  <a:lnTo>
                    <a:pt x="96" y="1173"/>
                  </a:lnTo>
                  <a:lnTo>
                    <a:pt x="94" y="1173"/>
                  </a:lnTo>
                  <a:lnTo>
                    <a:pt x="94" y="1171"/>
                  </a:lnTo>
                  <a:lnTo>
                    <a:pt x="96" y="1170"/>
                  </a:lnTo>
                  <a:lnTo>
                    <a:pt x="96" y="1167"/>
                  </a:lnTo>
                  <a:lnTo>
                    <a:pt x="96" y="1162"/>
                  </a:lnTo>
                  <a:lnTo>
                    <a:pt x="97" y="1158"/>
                  </a:lnTo>
                  <a:lnTo>
                    <a:pt x="101" y="1152"/>
                  </a:lnTo>
                  <a:lnTo>
                    <a:pt x="102" y="1150"/>
                  </a:lnTo>
                  <a:lnTo>
                    <a:pt x="102" y="1147"/>
                  </a:lnTo>
                  <a:lnTo>
                    <a:pt x="102" y="1146"/>
                  </a:lnTo>
                  <a:lnTo>
                    <a:pt x="108" y="1139"/>
                  </a:lnTo>
                  <a:lnTo>
                    <a:pt x="111" y="1136"/>
                  </a:lnTo>
                  <a:lnTo>
                    <a:pt x="111" y="1135"/>
                  </a:lnTo>
                  <a:lnTo>
                    <a:pt x="114" y="1133"/>
                  </a:lnTo>
                  <a:lnTo>
                    <a:pt x="123" y="1129"/>
                  </a:lnTo>
                  <a:lnTo>
                    <a:pt x="128" y="1127"/>
                  </a:lnTo>
                  <a:lnTo>
                    <a:pt x="131" y="1124"/>
                  </a:lnTo>
                  <a:lnTo>
                    <a:pt x="132" y="1123"/>
                  </a:lnTo>
                  <a:lnTo>
                    <a:pt x="139" y="1112"/>
                  </a:lnTo>
                  <a:lnTo>
                    <a:pt x="143" y="1098"/>
                  </a:lnTo>
                  <a:lnTo>
                    <a:pt x="143" y="1097"/>
                  </a:lnTo>
                  <a:lnTo>
                    <a:pt x="146" y="1097"/>
                  </a:lnTo>
                  <a:lnTo>
                    <a:pt x="148" y="1097"/>
                  </a:lnTo>
                  <a:lnTo>
                    <a:pt x="148" y="1097"/>
                  </a:lnTo>
                  <a:lnTo>
                    <a:pt x="149" y="1095"/>
                  </a:lnTo>
                  <a:lnTo>
                    <a:pt x="151" y="1095"/>
                  </a:lnTo>
                  <a:lnTo>
                    <a:pt x="151" y="1097"/>
                  </a:lnTo>
                  <a:lnTo>
                    <a:pt x="151" y="1098"/>
                  </a:lnTo>
                  <a:lnTo>
                    <a:pt x="152" y="1100"/>
                  </a:lnTo>
                  <a:lnTo>
                    <a:pt x="154" y="1103"/>
                  </a:lnTo>
                  <a:lnTo>
                    <a:pt x="157" y="1104"/>
                  </a:lnTo>
                  <a:lnTo>
                    <a:pt x="160" y="1106"/>
                  </a:lnTo>
                  <a:lnTo>
                    <a:pt x="163" y="1107"/>
                  </a:lnTo>
                  <a:lnTo>
                    <a:pt x="167" y="1106"/>
                  </a:lnTo>
                  <a:lnTo>
                    <a:pt x="169" y="1106"/>
                  </a:lnTo>
                  <a:lnTo>
                    <a:pt x="170" y="1104"/>
                  </a:lnTo>
                  <a:lnTo>
                    <a:pt x="172" y="1106"/>
                  </a:lnTo>
                  <a:lnTo>
                    <a:pt x="175" y="1106"/>
                  </a:lnTo>
                  <a:lnTo>
                    <a:pt x="176" y="1106"/>
                  </a:lnTo>
                  <a:lnTo>
                    <a:pt x="178" y="1104"/>
                  </a:lnTo>
                  <a:lnTo>
                    <a:pt x="180" y="1103"/>
                  </a:lnTo>
                  <a:lnTo>
                    <a:pt x="180" y="1104"/>
                  </a:lnTo>
                  <a:lnTo>
                    <a:pt x="180" y="1104"/>
                  </a:lnTo>
                  <a:lnTo>
                    <a:pt x="180" y="1104"/>
                  </a:lnTo>
                  <a:lnTo>
                    <a:pt x="181" y="1106"/>
                  </a:lnTo>
                  <a:lnTo>
                    <a:pt x="181" y="1107"/>
                  </a:lnTo>
                  <a:lnTo>
                    <a:pt x="183" y="1107"/>
                  </a:lnTo>
                  <a:lnTo>
                    <a:pt x="184" y="1107"/>
                  </a:lnTo>
                  <a:lnTo>
                    <a:pt x="186" y="1107"/>
                  </a:lnTo>
                  <a:lnTo>
                    <a:pt x="189" y="1107"/>
                  </a:lnTo>
                  <a:lnTo>
                    <a:pt x="192" y="1107"/>
                  </a:lnTo>
                  <a:lnTo>
                    <a:pt x="193" y="1107"/>
                  </a:lnTo>
                  <a:lnTo>
                    <a:pt x="195" y="1106"/>
                  </a:lnTo>
                  <a:lnTo>
                    <a:pt x="198" y="1104"/>
                  </a:lnTo>
                  <a:lnTo>
                    <a:pt x="199" y="1104"/>
                  </a:lnTo>
                  <a:lnTo>
                    <a:pt x="201" y="1101"/>
                  </a:lnTo>
                  <a:lnTo>
                    <a:pt x="202" y="1100"/>
                  </a:lnTo>
                  <a:lnTo>
                    <a:pt x="205" y="1100"/>
                  </a:lnTo>
                  <a:lnTo>
                    <a:pt x="211" y="1097"/>
                  </a:lnTo>
                  <a:lnTo>
                    <a:pt x="211" y="1097"/>
                  </a:lnTo>
                  <a:lnTo>
                    <a:pt x="213" y="1097"/>
                  </a:lnTo>
                  <a:lnTo>
                    <a:pt x="214" y="1097"/>
                  </a:lnTo>
                  <a:lnTo>
                    <a:pt x="216" y="1095"/>
                  </a:lnTo>
                  <a:lnTo>
                    <a:pt x="218" y="1094"/>
                  </a:lnTo>
                  <a:lnTo>
                    <a:pt x="221" y="1092"/>
                  </a:lnTo>
                  <a:lnTo>
                    <a:pt x="222" y="1091"/>
                  </a:lnTo>
                  <a:lnTo>
                    <a:pt x="225" y="1089"/>
                  </a:lnTo>
                  <a:lnTo>
                    <a:pt x="228" y="1088"/>
                  </a:lnTo>
                  <a:lnTo>
                    <a:pt x="231" y="1086"/>
                  </a:lnTo>
                  <a:lnTo>
                    <a:pt x="240" y="1086"/>
                  </a:lnTo>
                  <a:lnTo>
                    <a:pt x="245" y="1085"/>
                  </a:lnTo>
                  <a:lnTo>
                    <a:pt x="248" y="1085"/>
                  </a:lnTo>
                  <a:lnTo>
                    <a:pt x="251" y="1083"/>
                  </a:lnTo>
                  <a:lnTo>
                    <a:pt x="252" y="1082"/>
                  </a:lnTo>
                  <a:lnTo>
                    <a:pt x="259" y="1082"/>
                  </a:lnTo>
                  <a:lnTo>
                    <a:pt x="263" y="1080"/>
                  </a:lnTo>
                  <a:lnTo>
                    <a:pt x="274" y="1080"/>
                  </a:lnTo>
                  <a:lnTo>
                    <a:pt x="275" y="1082"/>
                  </a:lnTo>
                  <a:lnTo>
                    <a:pt x="277" y="1082"/>
                  </a:lnTo>
                  <a:lnTo>
                    <a:pt x="280" y="1083"/>
                  </a:lnTo>
                  <a:lnTo>
                    <a:pt x="281" y="1085"/>
                  </a:lnTo>
                  <a:lnTo>
                    <a:pt x="283" y="1083"/>
                  </a:lnTo>
                  <a:lnTo>
                    <a:pt x="286" y="1082"/>
                  </a:lnTo>
                  <a:lnTo>
                    <a:pt x="290" y="1082"/>
                  </a:lnTo>
                  <a:lnTo>
                    <a:pt x="292" y="1080"/>
                  </a:lnTo>
                  <a:lnTo>
                    <a:pt x="293" y="1079"/>
                  </a:lnTo>
                  <a:lnTo>
                    <a:pt x="295" y="1077"/>
                  </a:lnTo>
                  <a:lnTo>
                    <a:pt x="297" y="1079"/>
                  </a:lnTo>
                  <a:lnTo>
                    <a:pt x="301" y="1080"/>
                  </a:lnTo>
                  <a:lnTo>
                    <a:pt x="304" y="1080"/>
                  </a:lnTo>
                  <a:lnTo>
                    <a:pt x="304" y="1080"/>
                  </a:lnTo>
                  <a:lnTo>
                    <a:pt x="304" y="1077"/>
                  </a:lnTo>
                  <a:lnTo>
                    <a:pt x="307" y="1079"/>
                  </a:lnTo>
                  <a:lnTo>
                    <a:pt x="309" y="1079"/>
                  </a:lnTo>
                  <a:lnTo>
                    <a:pt x="312" y="1080"/>
                  </a:lnTo>
                  <a:lnTo>
                    <a:pt x="313" y="1082"/>
                  </a:lnTo>
                  <a:lnTo>
                    <a:pt x="316" y="1080"/>
                  </a:lnTo>
                  <a:lnTo>
                    <a:pt x="321" y="1080"/>
                  </a:lnTo>
                  <a:lnTo>
                    <a:pt x="324" y="1079"/>
                  </a:lnTo>
                  <a:lnTo>
                    <a:pt x="327" y="1077"/>
                  </a:lnTo>
                  <a:lnTo>
                    <a:pt x="328" y="1076"/>
                  </a:lnTo>
                  <a:lnTo>
                    <a:pt x="335" y="1074"/>
                  </a:lnTo>
                  <a:lnTo>
                    <a:pt x="336" y="1074"/>
                  </a:lnTo>
                  <a:lnTo>
                    <a:pt x="336" y="1074"/>
                  </a:lnTo>
                  <a:lnTo>
                    <a:pt x="336" y="1076"/>
                  </a:lnTo>
                  <a:lnTo>
                    <a:pt x="336" y="1076"/>
                  </a:lnTo>
                  <a:lnTo>
                    <a:pt x="336" y="1077"/>
                  </a:lnTo>
                  <a:lnTo>
                    <a:pt x="338" y="1076"/>
                  </a:lnTo>
                  <a:lnTo>
                    <a:pt x="338" y="1076"/>
                  </a:lnTo>
                  <a:lnTo>
                    <a:pt x="338" y="1076"/>
                  </a:lnTo>
                  <a:lnTo>
                    <a:pt x="339" y="1076"/>
                  </a:lnTo>
                  <a:lnTo>
                    <a:pt x="339" y="1076"/>
                  </a:lnTo>
                  <a:lnTo>
                    <a:pt x="341" y="1076"/>
                  </a:lnTo>
                  <a:lnTo>
                    <a:pt x="341" y="1079"/>
                  </a:lnTo>
                  <a:lnTo>
                    <a:pt x="342" y="1082"/>
                  </a:lnTo>
                  <a:lnTo>
                    <a:pt x="342" y="1082"/>
                  </a:lnTo>
                  <a:lnTo>
                    <a:pt x="344" y="1083"/>
                  </a:lnTo>
                  <a:lnTo>
                    <a:pt x="345" y="1082"/>
                  </a:lnTo>
                  <a:lnTo>
                    <a:pt x="345" y="1080"/>
                  </a:lnTo>
                  <a:lnTo>
                    <a:pt x="348" y="1080"/>
                  </a:lnTo>
                  <a:lnTo>
                    <a:pt x="350" y="1079"/>
                  </a:lnTo>
                  <a:lnTo>
                    <a:pt x="351" y="1077"/>
                  </a:lnTo>
                  <a:lnTo>
                    <a:pt x="351" y="1080"/>
                  </a:lnTo>
                  <a:lnTo>
                    <a:pt x="353" y="1080"/>
                  </a:lnTo>
                  <a:lnTo>
                    <a:pt x="351" y="1082"/>
                  </a:lnTo>
                  <a:lnTo>
                    <a:pt x="351" y="1083"/>
                  </a:lnTo>
                  <a:lnTo>
                    <a:pt x="348" y="1086"/>
                  </a:lnTo>
                  <a:lnTo>
                    <a:pt x="347" y="1088"/>
                  </a:lnTo>
                  <a:lnTo>
                    <a:pt x="345" y="1089"/>
                  </a:lnTo>
                  <a:lnTo>
                    <a:pt x="345" y="1091"/>
                  </a:lnTo>
                  <a:lnTo>
                    <a:pt x="345" y="1091"/>
                  </a:lnTo>
                  <a:lnTo>
                    <a:pt x="345" y="1094"/>
                  </a:lnTo>
                  <a:lnTo>
                    <a:pt x="347" y="1095"/>
                  </a:lnTo>
                  <a:lnTo>
                    <a:pt x="347" y="1097"/>
                  </a:lnTo>
                  <a:lnTo>
                    <a:pt x="348" y="1098"/>
                  </a:lnTo>
                  <a:lnTo>
                    <a:pt x="351" y="1100"/>
                  </a:lnTo>
                  <a:lnTo>
                    <a:pt x="351" y="1101"/>
                  </a:lnTo>
                  <a:lnTo>
                    <a:pt x="351" y="1103"/>
                  </a:lnTo>
                  <a:lnTo>
                    <a:pt x="351" y="1104"/>
                  </a:lnTo>
                  <a:lnTo>
                    <a:pt x="353" y="1106"/>
                  </a:lnTo>
                  <a:lnTo>
                    <a:pt x="350" y="1109"/>
                  </a:lnTo>
                  <a:lnTo>
                    <a:pt x="350" y="1111"/>
                  </a:lnTo>
                  <a:lnTo>
                    <a:pt x="347" y="1114"/>
                  </a:lnTo>
                  <a:lnTo>
                    <a:pt x="345" y="1117"/>
                  </a:lnTo>
                  <a:lnTo>
                    <a:pt x="341" y="1120"/>
                  </a:lnTo>
                  <a:lnTo>
                    <a:pt x="341" y="1120"/>
                  </a:lnTo>
                  <a:lnTo>
                    <a:pt x="339" y="1121"/>
                  </a:lnTo>
                  <a:lnTo>
                    <a:pt x="339" y="1123"/>
                  </a:lnTo>
                  <a:lnTo>
                    <a:pt x="339" y="1123"/>
                  </a:lnTo>
                  <a:lnTo>
                    <a:pt x="341" y="1126"/>
                  </a:lnTo>
                  <a:lnTo>
                    <a:pt x="342" y="1129"/>
                  </a:lnTo>
                  <a:lnTo>
                    <a:pt x="344" y="1129"/>
                  </a:lnTo>
                  <a:lnTo>
                    <a:pt x="348" y="1129"/>
                  </a:lnTo>
                  <a:lnTo>
                    <a:pt x="347" y="1130"/>
                  </a:lnTo>
                  <a:lnTo>
                    <a:pt x="348" y="1132"/>
                  </a:lnTo>
                  <a:lnTo>
                    <a:pt x="348" y="1132"/>
                  </a:lnTo>
                  <a:lnTo>
                    <a:pt x="350" y="1130"/>
                  </a:lnTo>
                  <a:lnTo>
                    <a:pt x="351" y="1130"/>
                  </a:lnTo>
                  <a:lnTo>
                    <a:pt x="353" y="1130"/>
                  </a:lnTo>
                  <a:lnTo>
                    <a:pt x="353" y="1133"/>
                  </a:lnTo>
                  <a:lnTo>
                    <a:pt x="354" y="1135"/>
                  </a:lnTo>
                  <a:lnTo>
                    <a:pt x="354" y="1135"/>
                  </a:lnTo>
                  <a:lnTo>
                    <a:pt x="354" y="1135"/>
                  </a:lnTo>
                  <a:lnTo>
                    <a:pt x="353" y="1135"/>
                  </a:lnTo>
                  <a:lnTo>
                    <a:pt x="354" y="1135"/>
                  </a:lnTo>
                  <a:lnTo>
                    <a:pt x="356" y="1136"/>
                  </a:lnTo>
                  <a:lnTo>
                    <a:pt x="356" y="1135"/>
                  </a:lnTo>
                  <a:lnTo>
                    <a:pt x="357" y="1136"/>
                  </a:lnTo>
                  <a:lnTo>
                    <a:pt x="359" y="1136"/>
                  </a:lnTo>
                  <a:lnTo>
                    <a:pt x="360" y="1138"/>
                  </a:lnTo>
                  <a:lnTo>
                    <a:pt x="366" y="1141"/>
                  </a:lnTo>
                  <a:lnTo>
                    <a:pt x="368" y="1141"/>
                  </a:lnTo>
                  <a:lnTo>
                    <a:pt x="372" y="1142"/>
                  </a:lnTo>
                  <a:lnTo>
                    <a:pt x="377" y="1141"/>
                  </a:lnTo>
                  <a:lnTo>
                    <a:pt x="379" y="1139"/>
                  </a:lnTo>
                  <a:lnTo>
                    <a:pt x="382" y="1141"/>
                  </a:lnTo>
                  <a:lnTo>
                    <a:pt x="383" y="1142"/>
                  </a:lnTo>
                  <a:lnTo>
                    <a:pt x="386" y="1142"/>
                  </a:lnTo>
                  <a:lnTo>
                    <a:pt x="389" y="1142"/>
                  </a:lnTo>
                  <a:lnTo>
                    <a:pt x="391" y="1144"/>
                  </a:lnTo>
                  <a:lnTo>
                    <a:pt x="392" y="1146"/>
                  </a:lnTo>
                  <a:lnTo>
                    <a:pt x="394" y="1146"/>
                  </a:lnTo>
                  <a:lnTo>
                    <a:pt x="403" y="1147"/>
                  </a:lnTo>
                  <a:lnTo>
                    <a:pt x="403" y="1149"/>
                  </a:lnTo>
                  <a:lnTo>
                    <a:pt x="404" y="1152"/>
                  </a:lnTo>
                  <a:lnTo>
                    <a:pt x="404" y="1153"/>
                  </a:lnTo>
                  <a:lnTo>
                    <a:pt x="404" y="1156"/>
                  </a:lnTo>
                  <a:lnTo>
                    <a:pt x="406" y="1158"/>
                  </a:lnTo>
                  <a:lnTo>
                    <a:pt x="407" y="1161"/>
                  </a:lnTo>
                  <a:lnTo>
                    <a:pt x="409" y="1162"/>
                  </a:lnTo>
                  <a:lnTo>
                    <a:pt x="410" y="1162"/>
                  </a:lnTo>
                  <a:lnTo>
                    <a:pt x="414" y="1164"/>
                  </a:lnTo>
                  <a:lnTo>
                    <a:pt x="418" y="1165"/>
                  </a:lnTo>
                  <a:lnTo>
                    <a:pt x="423" y="1165"/>
                  </a:lnTo>
                  <a:lnTo>
                    <a:pt x="429" y="1167"/>
                  </a:lnTo>
                  <a:lnTo>
                    <a:pt x="435" y="1168"/>
                  </a:lnTo>
                  <a:lnTo>
                    <a:pt x="436" y="1170"/>
                  </a:lnTo>
                  <a:lnTo>
                    <a:pt x="439" y="1171"/>
                  </a:lnTo>
                  <a:lnTo>
                    <a:pt x="445" y="1176"/>
                  </a:lnTo>
                  <a:lnTo>
                    <a:pt x="448" y="1177"/>
                  </a:lnTo>
                  <a:lnTo>
                    <a:pt x="450" y="1179"/>
                  </a:lnTo>
                  <a:lnTo>
                    <a:pt x="453" y="1177"/>
                  </a:lnTo>
                  <a:lnTo>
                    <a:pt x="456" y="1176"/>
                  </a:lnTo>
                  <a:lnTo>
                    <a:pt x="459" y="1174"/>
                  </a:lnTo>
                  <a:lnTo>
                    <a:pt x="462" y="1171"/>
                  </a:lnTo>
                  <a:lnTo>
                    <a:pt x="462" y="1168"/>
                  </a:lnTo>
                  <a:lnTo>
                    <a:pt x="465" y="1167"/>
                  </a:lnTo>
                  <a:lnTo>
                    <a:pt x="465" y="1165"/>
                  </a:lnTo>
                  <a:lnTo>
                    <a:pt x="462" y="1164"/>
                  </a:lnTo>
                  <a:lnTo>
                    <a:pt x="462" y="1162"/>
                  </a:lnTo>
                  <a:lnTo>
                    <a:pt x="462" y="1159"/>
                  </a:lnTo>
                  <a:lnTo>
                    <a:pt x="462" y="1156"/>
                  </a:lnTo>
                  <a:lnTo>
                    <a:pt x="462" y="1153"/>
                  </a:lnTo>
                  <a:lnTo>
                    <a:pt x="462" y="1152"/>
                  </a:lnTo>
                  <a:lnTo>
                    <a:pt x="465" y="1150"/>
                  </a:lnTo>
                  <a:lnTo>
                    <a:pt x="468" y="1147"/>
                  </a:lnTo>
                  <a:lnTo>
                    <a:pt x="471" y="1146"/>
                  </a:lnTo>
                  <a:lnTo>
                    <a:pt x="474" y="1142"/>
                  </a:lnTo>
                  <a:lnTo>
                    <a:pt x="477" y="1142"/>
                  </a:lnTo>
                  <a:lnTo>
                    <a:pt x="480" y="1142"/>
                  </a:lnTo>
                  <a:lnTo>
                    <a:pt x="483" y="1139"/>
                  </a:lnTo>
                  <a:lnTo>
                    <a:pt x="483" y="1139"/>
                  </a:lnTo>
                  <a:lnTo>
                    <a:pt x="484" y="1141"/>
                  </a:lnTo>
                  <a:lnTo>
                    <a:pt x="489" y="1139"/>
                  </a:lnTo>
                  <a:lnTo>
                    <a:pt x="490" y="1141"/>
                  </a:lnTo>
                  <a:lnTo>
                    <a:pt x="493" y="1142"/>
                  </a:lnTo>
                  <a:lnTo>
                    <a:pt x="496" y="1142"/>
                  </a:lnTo>
                  <a:lnTo>
                    <a:pt x="498" y="1144"/>
                  </a:lnTo>
                  <a:lnTo>
                    <a:pt x="499" y="1144"/>
                  </a:lnTo>
                  <a:lnTo>
                    <a:pt x="501" y="1147"/>
                  </a:lnTo>
                  <a:lnTo>
                    <a:pt x="501" y="1147"/>
                  </a:lnTo>
                  <a:lnTo>
                    <a:pt x="501" y="1149"/>
                  </a:lnTo>
                  <a:lnTo>
                    <a:pt x="502" y="1150"/>
                  </a:lnTo>
                  <a:lnTo>
                    <a:pt x="508" y="1152"/>
                  </a:lnTo>
                  <a:lnTo>
                    <a:pt x="510" y="1152"/>
                  </a:lnTo>
                  <a:lnTo>
                    <a:pt x="511" y="1153"/>
                  </a:lnTo>
                  <a:lnTo>
                    <a:pt x="513" y="1153"/>
                  </a:lnTo>
                  <a:lnTo>
                    <a:pt x="517" y="1153"/>
                  </a:lnTo>
                  <a:lnTo>
                    <a:pt x="519" y="1153"/>
                  </a:lnTo>
                  <a:lnTo>
                    <a:pt x="522" y="1153"/>
                  </a:lnTo>
                  <a:lnTo>
                    <a:pt x="523" y="1155"/>
                  </a:lnTo>
                  <a:lnTo>
                    <a:pt x="523" y="1155"/>
                  </a:lnTo>
                  <a:lnTo>
                    <a:pt x="525" y="1158"/>
                  </a:lnTo>
                  <a:lnTo>
                    <a:pt x="525" y="1158"/>
                  </a:lnTo>
                  <a:lnTo>
                    <a:pt x="526" y="1161"/>
                  </a:lnTo>
                  <a:lnTo>
                    <a:pt x="528" y="1161"/>
                  </a:lnTo>
                  <a:lnTo>
                    <a:pt x="535" y="1159"/>
                  </a:lnTo>
                  <a:lnTo>
                    <a:pt x="542" y="1161"/>
                  </a:lnTo>
                  <a:lnTo>
                    <a:pt x="545" y="1161"/>
                  </a:lnTo>
                  <a:lnTo>
                    <a:pt x="551" y="1162"/>
                  </a:lnTo>
                  <a:lnTo>
                    <a:pt x="554" y="1165"/>
                  </a:lnTo>
                  <a:lnTo>
                    <a:pt x="556" y="1165"/>
                  </a:lnTo>
                  <a:lnTo>
                    <a:pt x="559" y="1165"/>
                  </a:lnTo>
                  <a:lnTo>
                    <a:pt x="560" y="1167"/>
                  </a:lnTo>
                  <a:lnTo>
                    <a:pt x="566" y="1167"/>
                  </a:lnTo>
                  <a:lnTo>
                    <a:pt x="571" y="1168"/>
                  </a:lnTo>
                  <a:lnTo>
                    <a:pt x="572" y="1170"/>
                  </a:lnTo>
                  <a:lnTo>
                    <a:pt x="574" y="1170"/>
                  </a:lnTo>
                  <a:lnTo>
                    <a:pt x="576" y="1170"/>
                  </a:lnTo>
                  <a:lnTo>
                    <a:pt x="576" y="1170"/>
                  </a:lnTo>
                  <a:lnTo>
                    <a:pt x="579" y="1168"/>
                  </a:lnTo>
                  <a:lnTo>
                    <a:pt x="580" y="1168"/>
                  </a:lnTo>
                  <a:lnTo>
                    <a:pt x="585" y="1165"/>
                  </a:lnTo>
                  <a:lnTo>
                    <a:pt x="586" y="1164"/>
                  </a:lnTo>
                  <a:lnTo>
                    <a:pt x="586" y="1164"/>
                  </a:lnTo>
                  <a:lnTo>
                    <a:pt x="588" y="1164"/>
                  </a:lnTo>
                  <a:lnTo>
                    <a:pt x="588" y="1164"/>
                  </a:lnTo>
                  <a:lnTo>
                    <a:pt x="589" y="1162"/>
                  </a:lnTo>
                  <a:lnTo>
                    <a:pt x="589" y="1162"/>
                  </a:lnTo>
                  <a:lnTo>
                    <a:pt x="589" y="1161"/>
                  </a:lnTo>
                  <a:lnTo>
                    <a:pt x="592" y="1161"/>
                  </a:lnTo>
                  <a:lnTo>
                    <a:pt x="597" y="1159"/>
                  </a:lnTo>
                  <a:lnTo>
                    <a:pt x="595" y="1161"/>
                  </a:lnTo>
                  <a:lnTo>
                    <a:pt x="592" y="1162"/>
                  </a:lnTo>
                  <a:lnTo>
                    <a:pt x="594" y="1162"/>
                  </a:lnTo>
                  <a:lnTo>
                    <a:pt x="595" y="1162"/>
                  </a:lnTo>
                  <a:lnTo>
                    <a:pt x="597" y="1161"/>
                  </a:lnTo>
                  <a:lnTo>
                    <a:pt x="598" y="1161"/>
                  </a:lnTo>
                  <a:lnTo>
                    <a:pt x="598" y="1159"/>
                  </a:lnTo>
                  <a:lnTo>
                    <a:pt x="598" y="1159"/>
                  </a:lnTo>
                  <a:lnTo>
                    <a:pt x="600" y="1159"/>
                  </a:lnTo>
                  <a:lnTo>
                    <a:pt x="604" y="1161"/>
                  </a:lnTo>
                  <a:lnTo>
                    <a:pt x="604" y="1161"/>
                  </a:lnTo>
                  <a:lnTo>
                    <a:pt x="607" y="1161"/>
                  </a:lnTo>
                  <a:lnTo>
                    <a:pt x="609" y="1161"/>
                  </a:lnTo>
                  <a:lnTo>
                    <a:pt x="609" y="1161"/>
                  </a:lnTo>
                  <a:lnTo>
                    <a:pt x="612" y="1162"/>
                  </a:lnTo>
                  <a:lnTo>
                    <a:pt x="611" y="1162"/>
                  </a:lnTo>
                  <a:lnTo>
                    <a:pt x="609" y="1161"/>
                  </a:lnTo>
                  <a:lnTo>
                    <a:pt x="607" y="1162"/>
                  </a:lnTo>
                  <a:lnTo>
                    <a:pt x="607" y="1164"/>
                  </a:lnTo>
                  <a:lnTo>
                    <a:pt x="609" y="1164"/>
                  </a:lnTo>
                  <a:lnTo>
                    <a:pt x="611" y="1165"/>
                  </a:lnTo>
                  <a:lnTo>
                    <a:pt x="611" y="1165"/>
                  </a:lnTo>
                  <a:lnTo>
                    <a:pt x="611" y="1167"/>
                  </a:lnTo>
                  <a:lnTo>
                    <a:pt x="612" y="1167"/>
                  </a:lnTo>
                  <a:lnTo>
                    <a:pt x="614" y="1165"/>
                  </a:lnTo>
                  <a:lnTo>
                    <a:pt x="612" y="1164"/>
                  </a:lnTo>
                  <a:lnTo>
                    <a:pt x="612" y="1164"/>
                  </a:lnTo>
                  <a:lnTo>
                    <a:pt x="612" y="1164"/>
                  </a:lnTo>
                  <a:lnTo>
                    <a:pt x="614" y="1164"/>
                  </a:lnTo>
                  <a:lnTo>
                    <a:pt x="617" y="1167"/>
                  </a:lnTo>
                  <a:lnTo>
                    <a:pt x="617" y="1167"/>
                  </a:lnTo>
                  <a:lnTo>
                    <a:pt x="618" y="1167"/>
                  </a:lnTo>
                  <a:lnTo>
                    <a:pt x="620" y="1167"/>
                  </a:lnTo>
                  <a:lnTo>
                    <a:pt x="621" y="1167"/>
                  </a:lnTo>
                  <a:lnTo>
                    <a:pt x="624" y="1165"/>
                  </a:lnTo>
                  <a:lnTo>
                    <a:pt x="624" y="1165"/>
                  </a:lnTo>
                  <a:lnTo>
                    <a:pt x="624" y="1167"/>
                  </a:lnTo>
                  <a:lnTo>
                    <a:pt x="627" y="1165"/>
                  </a:lnTo>
                  <a:lnTo>
                    <a:pt x="630" y="1165"/>
                  </a:lnTo>
                  <a:lnTo>
                    <a:pt x="633" y="1165"/>
                  </a:lnTo>
                  <a:lnTo>
                    <a:pt x="636" y="1164"/>
                  </a:lnTo>
                  <a:lnTo>
                    <a:pt x="636" y="1164"/>
                  </a:lnTo>
                  <a:lnTo>
                    <a:pt x="639" y="1161"/>
                  </a:lnTo>
                  <a:lnTo>
                    <a:pt x="639" y="1159"/>
                  </a:lnTo>
                  <a:lnTo>
                    <a:pt x="641" y="1159"/>
                  </a:lnTo>
                  <a:lnTo>
                    <a:pt x="642" y="1155"/>
                  </a:lnTo>
                  <a:lnTo>
                    <a:pt x="644" y="1150"/>
                  </a:lnTo>
                  <a:lnTo>
                    <a:pt x="645" y="1144"/>
                  </a:lnTo>
                  <a:lnTo>
                    <a:pt x="647" y="1141"/>
                  </a:lnTo>
                  <a:lnTo>
                    <a:pt x="647" y="1139"/>
                  </a:lnTo>
                  <a:lnTo>
                    <a:pt x="649" y="1138"/>
                  </a:lnTo>
                  <a:lnTo>
                    <a:pt x="649" y="1136"/>
                  </a:lnTo>
                  <a:lnTo>
                    <a:pt x="649" y="1135"/>
                  </a:lnTo>
                  <a:lnTo>
                    <a:pt x="650" y="1133"/>
                  </a:lnTo>
                  <a:lnTo>
                    <a:pt x="650" y="1132"/>
                  </a:lnTo>
                  <a:lnTo>
                    <a:pt x="653" y="1126"/>
                  </a:lnTo>
                  <a:lnTo>
                    <a:pt x="655" y="1124"/>
                  </a:lnTo>
                  <a:lnTo>
                    <a:pt x="655" y="1121"/>
                  </a:lnTo>
                  <a:lnTo>
                    <a:pt x="656" y="1118"/>
                  </a:lnTo>
                  <a:lnTo>
                    <a:pt x="658" y="1117"/>
                  </a:lnTo>
                  <a:lnTo>
                    <a:pt x="659" y="1117"/>
                  </a:lnTo>
                  <a:lnTo>
                    <a:pt x="659" y="1115"/>
                  </a:lnTo>
                  <a:lnTo>
                    <a:pt x="658" y="1112"/>
                  </a:lnTo>
                  <a:lnTo>
                    <a:pt x="658" y="1111"/>
                  </a:lnTo>
                  <a:lnTo>
                    <a:pt x="658" y="1109"/>
                  </a:lnTo>
                  <a:lnTo>
                    <a:pt x="658" y="1106"/>
                  </a:lnTo>
                  <a:lnTo>
                    <a:pt x="658" y="1104"/>
                  </a:lnTo>
                  <a:lnTo>
                    <a:pt x="658" y="1104"/>
                  </a:lnTo>
                  <a:lnTo>
                    <a:pt x="658" y="1103"/>
                  </a:lnTo>
                  <a:lnTo>
                    <a:pt x="656" y="1100"/>
                  </a:lnTo>
                  <a:lnTo>
                    <a:pt x="656" y="1097"/>
                  </a:lnTo>
                  <a:lnTo>
                    <a:pt x="658" y="1095"/>
                  </a:lnTo>
                  <a:lnTo>
                    <a:pt x="658" y="1094"/>
                  </a:lnTo>
                  <a:lnTo>
                    <a:pt x="658" y="1092"/>
                  </a:lnTo>
                  <a:lnTo>
                    <a:pt x="656" y="1089"/>
                  </a:lnTo>
                  <a:lnTo>
                    <a:pt x="658" y="1088"/>
                  </a:lnTo>
                  <a:lnTo>
                    <a:pt x="659" y="1086"/>
                  </a:lnTo>
                  <a:lnTo>
                    <a:pt x="661" y="1085"/>
                  </a:lnTo>
                  <a:lnTo>
                    <a:pt x="661" y="1083"/>
                  </a:lnTo>
                  <a:lnTo>
                    <a:pt x="661" y="1082"/>
                  </a:lnTo>
                  <a:lnTo>
                    <a:pt x="661" y="1082"/>
                  </a:lnTo>
                  <a:lnTo>
                    <a:pt x="659" y="1080"/>
                  </a:lnTo>
                  <a:lnTo>
                    <a:pt x="658" y="1082"/>
                  </a:lnTo>
                  <a:lnTo>
                    <a:pt x="656" y="1082"/>
                  </a:lnTo>
                  <a:lnTo>
                    <a:pt x="656" y="1083"/>
                  </a:lnTo>
                  <a:lnTo>
                    <a:pt x="655" y="1083"/>
                  </a:lnTo>
                  <a:lnTo>
                    <a:pt x="655" y="1085"/>
                  </a:lnTo>
                  <a:lnTo>
                    <a:pt x="653" y="1085"/>
                  </a:lnTo>
                  <a:lnTo>
                    <a:pt x="652" y="1085"/>
                  </a:lnTo>
                  <a:lnTo>
                    <a:pt x="649" y="1085"/>
                  </a:lnTo>
                  <a:lnTo>
                    <a:pt x="645" y="1083"/>
                  </a:lnTo>
                  <a:lnTo>
                    <a:pt x="644" y="1082"/>
                  </a:lnTo>
                  <a:lnTo>
                    <a:pt x="642" y="1082"/>
                  </a:lnTo>
                  <a:lnTo>
                    <a:pt x="641" y="1082"/>
                  </a:lnTo>
                  <a:lnTo>
                    <a:pt x="638" y="1085"/>
                  </a:lnTo>
                  <a:lnTo>
                    <a:pt x="635" y="1089"/>
                  </a:lnTo>
                  <a:lnTo>
                    <a:pt x="633" y="1089"/>
                  </a:lnTo>
                  <a:lnTo>
                    <a:pt x="630" y="1091"/>
                  </a:lnTo>
                  <a:lnTo>
                    <a:pt x="629" y="1092"/>
                  </a:lnTo>
                  <a:lnTo>
                    <a:pt x="627" y="1092"/>
                  </a:lnTo>
                  <a:lnTo>
                    <a:pt x="623" y="1092"/>
                  </a:lnTo>
                  <a:lnTo>
                    <a:pt x="621" y="1092"/>
                  </a:lnTo>
                  <a:lnTo>
                    <a:pt x="620" y="1094"/>
                  </a:lnTo>
                  <a:lnTo>
                    <a:pt x="617" y="1092"/>
                  </a:lnTo>
                  <a:lnTo>
                    <a:pt x="614" y="1091"/>
                  </a:lnTo>
                  <a:lnTo>
                    <a:pt x="614" y="1091"/>
                  </a:lnTo>
                  <a:lnTo>
                    <a:pt x="611" y="1088"/>
                  </a:lnTo>
                  <a:lnTo>
                    <a:pt x="611" y="1086"/>
                  </a:lnTo>
                  <a:lnTo>
                    <a:pt x="607" y="1085"/>
                  </a:lnTo>
                  <a:lnTo>
                    <a:pt x="601" y="1082"/>
                  </a:lnTo>
                  <a:lnTo>
                    <a:pt x="600" y="1082"/>
                  </a:lnTo>
                  <a:lnTo>
                    <a:pt x="597" y="1082"/>
                  </a:lnTo>
                  <a:lnTo>
                    <a:pt x="592" y="1082"/>
                  </a:lnTo>
                  <a:lnTo>
                    <a:pt x="592" y="1082"/>
                  </a:lnTo>
                  <a:lnTo>
                    <a:pt x="592" y="1086"/>
                  </a:lnTo>
                  <a:lnTo>
                    <a:pt x="591" y="1088"/>
                  </a:lnTo>
                  <a:lnTo>
                    <a:pt x="591" y="1089"/>
                  </a:lnTo>
                  <a:lnTo>
                    <a:pt x="591" y="1091"/>
                  </a:lnTo>
                  <a:lnTo>
                    <a:pt x="589" y="1091"/>
                  </a:lnTo>
                  <a:lnTo>
                    <a:pt x="589" y="1089"/>
                  </a:lnTo>
                  <a:lnTo>
                    <a:pt x="588" y="1089"/>
                  </a:lnTo>
                  <a:lnTo>
                    <a:pt x="586" y="1091"/>
                  </a:lnTo>
                  <a:lnTo>
                    <a:pt x="583" y="1092"/>
                  </a:lnTo>
                  <a:lnTo>
                    <a:pt x="582" y="1092"/>
                  </a:lnTo>
                  <a:lnTo>
                    <a:pt x="577" y="1091"/>
                  </a:lnTo>
                  <a:lnTo>
                    <a:pt x="576" y="1089"/>
                  </a:lnTo>
                  <a:lnTo>
                    <a:pt x="574" y="1088"/>
                  </a:lnTo>
                  <a:lnTo>
                    <a:pt x="574" y="1086"/>
                  </a:lnTo>
                  <a:lnTo>
                    <a:pt x="574" y="1085"/>
                  </a:lnTo>
                  <a:lnTo>
                    <a:pt x="574" y="1085"/>
                  </a:lnTo>
                  <a:lnTo>
                    <a:pt x="574" y="1083"/>
                  </a:lnTo>
                  <a:lnTo>
                    <a:pt x="572" y="1083"/>
                  </a:lnTo>
                  <a:lnTo>
                    <a:pt x="571" y="1083"/>
                  </a:lnTo>
                  <a:lnTo>
                    <a:pt x="571" y="1083"/>
                  </a:lnTo>
                  <a:lnTo>
                    <a:pt x="569" y="1083"/>
                  </a:lnTo>
                  <a:lnTo>
                    <a:pt x="566" y="1082"/>
                  </a:lnTo>
                  <a:lnTo>
                    <a:pt x="565" y="1082"/>
                  </a:lnTo>
                  <a:lnTo>
                    <a:pt x="563" y="1083"/>
                  </a:lnTo>
                  <a:lnTo>
                    <a:pt x="562" y="1085"/>
                  </a:lnTo>
                  <a:lnTo>
                    <a:pt x="560" y="1085"/>
                  </a:lnTo>
                  <a:lnTo>
                    <a:pt x="560" y="1085"/>
                  </a:lnTo>
                  <a:lnTo>
                    <a:pt x="562" y="1083"/>
                  </a:lnTo>
                  <a:lnTo>
                    <a:pt x="559" y="1083"/>
                  </a:lnTo>
                  <a:lnTo>
                    <a:pt x="556" y="1083"/>
                  </a:lnTo>
                  <a:lnTo>
                    <a:pt x="554" y="1083"/>
                  </a:lnTo>
                  <a:lnTo>
                    <a:pt x="554" y="1083"/>
                  </a:lnTo>
                  <a:lnTo>
                    <a:pt x="554" y="1083"/>
                  </a:lnTo>
                  <a:lnTo>
                    <a:pt x="556" y="1083"/>
                  </a:lnTo>
                  <a:lnTo>
                    <a:pt x="556" y="1082"/>
                  </a:lnTo>
                  <a:lnTo>
                    <a:pt x="560" y="1082"/>
                  </a:lnTo>
                  <a:lnTo>
                    <a:pt x="560" y="1082"/>
                  </a:lnTo>
                  <a:lnTo>
                    <a:pt x="562" y="1080"/>
                  </a:lnTo>
                  <a:lnTo>
                    <a:pt x="563" y="1079"/>
                  </a:lnTo>
                  <a:lnTo>
                    <a:pt x="563" y="1079"/>
                  </a:lnTo>
                  <a:lnTo>
                    <a:pt x="562" y="1079"/>
                  </a:lnTo>
                  <a:lnTo>
                    <a:pt x="556" y="1079"/>
                  </a:lnTo>
                  <a:lnTo>
                    <a:pt x="553" y="1079"/>
                  </a:lnTo>
                  <a:lnTo>
                    <a:pt x="553" y="1079"/>
                  </a:lnTo>
                  <a:lnTo>
                    <a:pt x="551" y="1079"/>
                  </a:lnTo>
                  <a:lnTo>
                    <a:pt x="551" y="1077"/>
                  </a:lnTo>
                  <a:lnTo>
                    <a:pt x="551" y="1077"/>
                  </a:lnTo>
                  <a:lnTo>
                    <a:pt x="553" y="1077"/>
                  </a:lnTo>
                  <a:lnTo>
                    <a:pt x="554" y="1077"/>
                  </a:lnTo>
                  <a:lnTo>
                    <a:pt x="554" y="1076"/>
                  </a:lnTo>
                  <a:lnTo>
                    <a:pt x="553" y="1074"/>
                  </a:lnTo>
                  <a:lnTo>
                    <a:pt x="553" y="1074"/>
                  </a:lnTo>
                  <a:lnTo>
                    <a:pt x="551" y="1074"/>
                  </a:lnTo>
                  <a:lnTo>
                    <a:pt x="551" y="1073"/>
                  </a:lnTo>
                  <a:lnTo>
                    <a:pt x="551" y="1071"/>
                  </a:lnTo>
                  <a:lnTo>
                    <a:pt x="550" y="1069"/>
                  </a:lnTo>
                  <a:lnTo>
                    <a:pt x="550" y="1068"/>
                  </a:lnTo>
                  <a:lnTo>
                    <a:pt x="550" y="1068"/>
                  </a:lnTo>
                  <a:lnTo>
                    <a:pt x="551" y="1068"/>
                  </a:lnTo>
                  <a:lnTo>
                    <a:pt x="551" y="1065"/>
                  </a:lnTo>
                  <a:lnTo>
                    <a:pt x="551" y="1063"/>
                  </a:lnTo>
                  <a:lnTo>
                    <a:pt x="550" y="1063"/>
                  </a:lnTo>
                  <a:lnTo>
                    <a:pt x="548" y="1062"/>
                  </a:lnTo>
                  <a:lnTo>
                    <a:pt x="547" y="1062"/>
                  </a:lnTo>
                  <a:lnTo>
                    <a:pt x="547" y="1062"/>
                  </a:lnTo>
                  <a:lnTo>
                    <a:pt x="545" y="1060"/>
                  </a:lnTo>
                  <a:lnTo>
                    <a:pt x="544" y="1060"/>
                  </a:lnTo>
                  <a:lnTo>
                    <a:pt x="544" y="1060"/>
                  </a:lnTo>
                  <a:lnTo>
                    <a:pt x="542" y="1060"/>
                  </a:lnTo>
                  <a:lnTo>
                    <a:pt x="541" y="1060"/>
                  </a:lnTo>
                  <a:lnTo>
                    <a:pt x="541" y="1060"/>
                  </a:lnTo>
                  <a:lnTo>
                    <a:pt x="539" y="1059"/>
                  </a:lnTo>
                  <a:lnTo>
                    <a:pt x="541" y="1057"/>
                  </a:lnTo>
                  <a:lnTo>
                    <a:pt x="541" y="1057"/>
                  </a:lnTo>
                  <a:lnTo>
                    <a:pt x="541" y="1056"/>
                  </a:lnTo>
                  <a:lnTo>
                    <a:pt x="541" y="1054"/>
                  </a:lnTo>
                  <a:lnTo>
                    <a:pt x="541" y="1054"/>
                  </a:lnTo>
                  <a:lnTo>
                    <a:pt x="542" y="1053"/>
                  </a:lnTo>
                  <a:lnTo>
                    <a:pt x="542" y="1054"/>
                  </a:lnTo>
                  <a:lnTo>
                    <a:pt x="544" y="1054"/>
                  </a:lnTo>
                  <a:lnTo>
                    <a:pt x="544" y="1056"/>
                  </a:lnTo>
                  <a:lnTo>
                    <a:pt x="544" y="1057"/>
                  </a:lnTo>
                  <a:lnTo>
                    <a:pt x="544" y="1057"/>
                  </a:lnTo>
                  <a:lnTo>
                    <a:pt x="544" y="1059"/>
                  </a:lnTo>
                  <a:lnTo>
                    <a:pt x="545" y="1057"/>
                  </a:lnTo>
                  <a:lnTo>
                    <a:pt x="545" y="1057"/>
                  </a:lnTo>
                  <a:lnTo>
                    <a:pt x="545" y="1057"/>
                  </a:lnTo>
                  <a:lnTo>
                    <a:pt x="547" y="1057"/>
                  </a:lnTo>
                  <a:lnTo>
                    <a:pt x="550" y="1057"/>
                  </a:lnTo>
                  <a:lnTo>
                    <a:pt x="550" y="1056"/>
                  </a:lnTo>
                  <a:lnTo>
                    <a:pt x="548" y="1056"/>
                  </a:lnTo>
                  <a:lnTo>
                    <a:pt x="547" y="1056"/>
                  </a:lnTo>
                  <a:lnTo>
                    <a:pt x="547" y="1054"/>
                  </a:lnTo>
                  <a:lnTo>
                    <a:pt x="545" y="1054"/>
                  </a:lnTo>
                  <a:lnTo>
                    <a:pt x="545" y="1053"/>
                  </a:lnTo>
                  <a:lnTo>
                    <a:pt x="545" y="1053"/>
                  </a:lnTo>
                  <a:lnTo>
                    <a:pt x="545" y="1051"/>
                  </a:lnTo>
                  <a:lnTo>
                    <a:pt x="547" y="1051"/>
                  </a:lnTo>
                  <a:lnTo>
                    <a:pt x="548" y="1050"/>
                  </a:lnTo>
                  <a:lnTo>
                    <a:pt x="548" y="1050"/>
                  </a:lnTo>
                  <a:lnTo>
                    <a:pt x="547" y="1048"/>
                  </a:lnTo>
                  <a:lnTo>
                    <a:pt x="547" y="1048"/>
                  </a:lnTo>
                  <a:lnTo>
                    <a:pt x="547" y="1048"/>
                  </a:lnTo>
                  <a:lnTo>
                    <a:pt x="547" y="1048"/>
                  </a:lnTo>
                  <a:lnTo>
                    <a:pt x="547" y="1047"/>
                  </a:lnTo>
                  <a:lnTo>
                    <a:pt x="547" y="1045"/>
                  </a:lnTo>
                  <a:lnTo>
                    <a:pt x="545" y="1044"/>
                  </a:lnTo>
                  <a:lnTo>
                    <a:pt x="544" y="1044"/>
                  </a:lnTo>
                  <a:lnTo>
                    <a:pt x="545" y="1042"/>
                  </a:lnTo>
                  <a:lnTo>
                    <a:pt x="547" y="1041"/>
                  </a:lnTo>
                  <a:lnTo>
                    <a:pt x="547" y="1039"/>
                  </a:lnTo>
                  <a:lnTo>
                    <a:pt x="547" y="1039"/>
                  </a:lnTo>
                  <a:lnTo>
                    <a:pt x="547" y="1039"/>
                  </a:lnTo>
                  <a:lnTo>
                    <a:pt x="542" y="1039"/>
                  </a:lnTo>
                  <a:lnTo>
                    <a:pt x="541" y="1041"/>
                  </a:lnTo>
                  <a:lnTo>
                    <a:pt x="538" y="1041"/>
                  </a:lnTo>
                  <a:lnTo>
                    <a:pt x="538" y="1039"/>
                  </a:lnTo>
                  <a:lnTo>
                    <a:pt x="538" y="1039"/>
                  </a:lnTo>
                  <a:lnTo>
                    <a:pt x="538" y="1038"/>
                  </a:lnTo>
                  <a:lnTo>
                    <a:pt x="538" y="1035"/>
                  </a:lnTo>
                  <a:lnTo>
                    <a:pt x="538" y="1031"/>
                  </a:lnTo>
                  <a:lnTo>
                    <a:pt x="541" y="1031"/>
                  </a:lnTo>
                  <a:lnTo>
                    <a:pt x="542" y="1028"/>
                  </a:lnTo>
                  <a:lnTo>
                    <a:pt x="545" y="1025"/>
                  </a:lnTo>
                  <a:lnTo>
                    <a:pt x="548" y="1025"/>
                  </a:lnTo>
                  <a:lnTo>
                    <a:pt x="550" y="1024"/>
                  </a:lnTo>
                  <a:lnTo>
                    <a:pt x="551" y="1024"/>
                  </a:lnTo>
                  <a:lnTo>
                    <a:pt x="553" y="1025"/>
                  </a:lnTo>
                  <a:lnTo>
                    <a:pt x="553" y="1025"/>
                  </a:lnTo>
                  <a:lnTo>
                    <a:pt x="554" y="1027"/>
                  </a:lnTo>
                  <a:lnTo>
                    <a:pt x="557" y="1027"/>
                  </a:lnTo>
                  <a:lnTo>
                    <a:pt x="557" y="1027"/>
                  </a:lnTo>
                  <a:lnTo>
                    <a:pt x="559" y="1025"/>
                  </a:lnTo>
                  <a:lnTo>
                    <a:pt x="557" y="1024"/>
                  </a:lnTo>
                  <a:lnTo>
                    <a:pt x="557" y="1024"/>
                  </a:lnTo>
                  <a:lnTo>
                    <a:pt x="559" y="1024"/>
                  </a:lnTo>
                  <a:lnTo>
                    <a:pt x="560" y="1024"/>
                  </a:lnTo>
                  <a:lnTo>
                    <a:pt x="560" y="1024"/>
                  </a:lnTo>
                  <a:lnTo>
                    <a:pt x="560" y="1025"/>
                  </a:lnTo>
                  <a:lnTo>
                    <a:pt x="560" y="1025"/>
                  </a:lnTo>
                  <a:lnTo>
                    <a:pt x="560" y="1025"/>
                  </a:lnTo>
                  <a:lnTo>
                    <a:pt x="563" y="1025"/>
                  </a:lnTo>
                  <a:lnTo>
                    <a:pt x="568" y="1025"/>
                  </a:lnTo>
                  <a:lnTo>
                    <a:pt x="569" y="1025"/>
                  </a:lnTo>
                  <a:lnTo>
                    <a:pt x="572" y="1025"/>
                  </a:lnTo>
                  <a:lnTo>
                    <a:pt x="574" y="1025"/>
                  </a:lnTo>
                  <a:lnTo>
                    <a:pt x="572" y="1024"/>
                  </a:lnTo>
                  <a:lnTo>
                    <a:pt x="571" y="1024"/>
                  </a:lnTo>
                  <a:lnTo>
                    <a:pt x="571" y="1024"/>
                  </a:lnTo>
                  <a:lnTo>
                    <a:pt x="571" y="1024"/>
                  </a:lnTo>
                  <a:lnTo>
                    <a:pt x="572" y="1022"/>
                  </a:lnTo>
                  <a:lnTo>
                    <a:pt x="574" y="1021"/>
                  </a:lnTo>
                  <a:lnTo>
                    <a:pt x="579" y="1021"/>
                  </a:lnTo>
                  <a:lnTo>
                    <a:pt x="583" y="1019"/>
                  </a:lnTo>
                  <a:lnTo>
                    <a:pt x="583" y="1019"/>
                  </a:lnTo>
                  <a:lnTo>
                    <a:pt x="583" y="1019"/>
                  </a:lnTo>
                  <a:lnTo>
                    <a:pt x="577" y="1019"/>
                  </a:lnTo>
                  <a:lnTo>
                    <a:pt x="576" y="1018"/>
                  </a:lnTo>
                  <a:lnTo>
                    <a:pt x="574" y="1016"/>
                  </a:lnTo>
                  <a:lnTo>
                    <a:pt x="574" y="1016"/>
                  </a:lnTo>
                  <a:lnTo>
                    <a:pt x="574" y="1016"/>
                  </a:lnTo>
                  <a:lnTo>
                    <a:pt x="574" y="1013"/>
                  </a:lnTo>
                  <a:lnTo>
                    <a:pt x="574" y="1013"/>
                  </a:lnTo>
                  <a:lnTo>
                    <a:pt x="574" y="1012"/>
                  </a:lnTo>
                  <a:lnTo>
                    <a:pt x="577" y="1012"/>
                  </a:lnTo>
                  <a:lnTo>
                    <a:pt x="585" y="1013"/>
                  </a:lnTo>
                  <a:lnTo>
                    <a:pt x="589" y="1012"/>
                  </a:lnTo>
                  <a:lnTo>
                    <a:pt x="595" y="1015"/>
                  </a:lnTo>
                  <a:lnTo>
                    <a:pt x="600" y="1013"/>
                  </a:lnTo>
                  <a:lnTo>
                    <a:pt x="601" y="1013"/>
                  </a:lnTo>
                  <a:lnTo>
                    <a:pt x="603" y="1010"/>
                  </a:lnTo>
                  <a:lnTo>
                    <a:pt x="611" y="1006"/>
                  </a:lnTo>
                  <a:lnTo>
                    <a:pt x="614" y="1004"/>
                  </a:lnTo>
                  <a:lnTo>
                    <a:pt x="617" y="1003"/>
                  </a:lnTo>
                  <a:lnTo>
                    <a:pt x="621" y="1001"/>
                  </a:lnTo>
                  <a:lnTo>
                    <a:pt x="626" y="1000"/>
                  </a:lnTo>
                  <a:lnTo>
                    <a:pt x="627" y="1000"/>
                  </a:lnTo>
                  <a:lnTo>
                    <a:pt x="636" y="1000"/>
                  </a:lnTo>
                  <a:lnTo>
                    <a:pt x="644" y="1000"/>
                  </a:lnTo>
                  <a:lnTo>
                    <a:pt x="647" y="998"/>
                  </a:lnTo>
                  <a:lnTo>
                    <a:pt x="649" y="1000"/>
                  </a:lnTo>
                  <a:lnTo>
                    <a:pt x="649" y="1000"/>
                  </a:lnTo>
                  <a:lnTo>
                    <a:pt x="649" y="1000"/>
                  </a:lnTo>
                  <a:lnTo>
                    <a:pt x="649" y="1001"/>
                  </a:lnTo>
                  <a:lnTo>
                    <a:pt x="649" y="1003"/>
                  </a:lnTo>
                  <a:lnTo>
                    <a:pt x="650" y="1004"/>
                  </a:lnTo>
                  <a:lnTo>
                    <a:pt x="653" y="1006"/>
                  </a:lnTo>
                  <a:lnTo>
                    <a:pt x="658" y="1004"/>
                  </a:lnTo>
                  <a:lnTo>
                    <a:pt x="659" y="1004"/>
                  </a:lnTo>
                  <a:lnTo>
                    <a:pt x="659" y="1004"/>
                  </a:lnTo>
                  <a:lnTo>
                    <a:pt x="661" y="1009"/>
                  </a:lnTo>
                  <a:lnTo>
                    <a:pt x="662" y="1010"/>
                  </a:lnTo>
                  <a:lnTo>
                    <a:pt x="664" y="1012"/>
                  </a:lnTo>
                  <a:lnTo>
                    <a:pt x="665" y="1012"/>
                  </a:lnTo>
                  <a:lnTo>
                    <a:pt x="667" y="1010"/>
                  </a:lnTo>
                  <a:lnTo>
                    <a:pt x="667" y="1010"/>
                  </a:lnTo>
                  <a:lnTo>
                    <a:pt x="668" y="1010"/>
                  </a:lnTo>
                  <a:lnTo>
                    <a:pt x="671" y="1012"/>
                  </a:lnTo>
                  <a:lnTo>
                    <a:pt x="671" y="1013"/>
                  </a:lnTo>
                  <a:lnTo>
                    <a:pt x="676" y="1013"/>
                  </a:lnTo>
                  <a:lnTo>
                    <a:pt x="680" y="1015"/>
                  </a:lnTo>
                  <a:lnTo>
                    <a:pt x="682" y="1016"/>
                  </a:lnTo>
                  <a:lnTo>
                    <a:pt x="688" y="1016"/>
                  </a:lnTo>
                  <a:lnTo>
                    <a:pt x="690" y="1016"/>
                  </a:lnTo>
                  <a:lnTo>
                    <a:pt x="694" y="1015"/>
                  </a:lnTo>
                  <a:lnTo>
                    <a:pt x="700" y="1013"/>
                  </a:lnTo>
                  <a:lnTo>
                    <a:pt x="706" y="1016"/>
                  </a:lnTo>
                  <a:lnTo>
                    <a:pt x="706" y="1016"/>
                  </a:lnTo>
                  <a:lnTo>
                    <a:pt x="708" y="1016"/>
                  </a:lnTo>
                  <a:lnTo>
                    <a:pt x="709" y="1016"/>
                  </a:lnTo>
                  <a:lnTo>
                    <a:pt x="711" y="1016"/>
                  </a:lnTo>
                  <a:lnTo>
                    <a:pt x="717" y="1013"/>
                  </a:lnTo>
                  <a:lnTo>
                    <a:pt x="718" y="1013"/>
                  </a:lnTo>
                  <a:lnTo>
                    <a:pt x="720" y="1012"/>
                  </a:lnTo>
                  <a:lnTo>
                    <a:pt x="721" y="1012"/>
                  </a:lnTo>
                  <a:lnTo>
                    <a:pt x="724" y="1009"/>
                  </a:lnTo>
                  <a:lnTo>
                    <a:pt x="726" y="1007"/>
                  </a:lnTo>
                  <a:lnTo>
                    <a:pt x="729" y="1004"/>
                  </a:lnTo>
                  <a:lnTo>
                    <a:pt x="729" y="1003"/>
                  </a:lnTo>
                  <a:lnTo>
                    <a:pt x="729" y="1001"/>
                  </a:lnTo>
                  <a:lnTo>
                    <a:pt x="729" y="1000"/>
                  </a:lnTo>
                  <a:lnTo>
                    <a:pt x="728" y="996"/>
                  </a:lnTo>
                  <a:lnTo>
                    <a:pt x="728" y="992"/>
                  </a:lnTo>
                  <a:lnTo>
                    <a:pt x="726" y="989"/>
                  </a:lnTo>
                  <a:lnTo>
                    <a:pt x="726" y="987"/>
                  </a:lnTo>
                  <a:lnTo>
                    <a:pt x="721" y="986"/>
                  </a:lnTo>
                  <a:lnTo>
                    <a:pt x="721" y="984"/>
                  </a:lnTo>
                  <a:lnTo>
                    <a:pt x="718" y="981"/>
                  </a:lnTo>
                  <a:lnTo>
                    <a:pt x="714" y="981"/>
                  </a:lnTo>
                  <a:lnTo>
                    <a:pt x="714" y="980"/>
                  </a:lnTo>
                  <a:lnTo>
                    <a:pt x="711" y="977"/>
                  </a:lnTo>
                  <a:lnTo>
                    <a:pt x="708" y="975"/>
                  </a:lnTo>
                  <a:lnTo>
                    <a:pt x="706" y="975"/>
                  </a:lnTo>
                  <a:lnTo>
                    <a:pt x="702" y="971"/>
                  </a:lnTo>
                  <a:lnTo>
                    <a:pt x="700" y="968"/>
                  </a:lnTo>
                  <a:lnTo>
                    <a:pt x="693" y="960"/>
                  </a:lnTo>
                  <a:lnTo>
                    <a:pt x="691" y="960"/>
                  </a:lnTo>
                  <a:lnTo>
                    <a:pt x="686" y="958"/>
                  </a:lnTo>
                  <a:lnTo>
                    <a:pt x="685" y="958"/>
                  </a:lnTo>
                  <a:lnTo>
                    <a:pt x="682" y="954"/>
                  </a:lnTo>
                  <a:lnTo>
                    <a:pt x="680" y="954"/>
                  </a:lnTo>
                  <a:lnTo>
                    <a:pt x="677" y="954"/>
                  </a:lnTo>
                  <a:lnTo>
                    <a:pt x="677" y="954"/>
                  </a:lnTo>
                  <a:lnTo>
                    <a:pt x="676" y="952"/>
                  </a:lnTo>
                  <a:lnTo>
                    <a:pt x="676" y="952"/>
                  </a:lnTo>
                  <a:lnTo>
                    <a:pt x="674" y="949"/>
                  </a:lnTo>
                  <a:lnTo>
                    <a:pt x="673" y="949"/>
                  </a:lnTo>
                  <a:lnTo>
                    <a:pt x="670" y="948"/>
                  </a:lnTo>
                  <a:lnTo>
                    <a:pt x="667" y="946"/>
                  </a:lnTo>
                  <a:lnTo>
                    <a:pt x="667" y="946"/>
                  </a:lnTo>
                  <a:lnTo>
                    <a:pt x="667" y="945"/>
                  </a:lnTo>
                  <a:lnTo>
                    <a:pt x="670" y="945"/>
                  </a:lnTo>
                  <a:lnTo>
                    <a:pt x="670" y="943"/>
                  </a:lnTo>
                  <a:lnTo>
                    <a:pt x="668" y="942"/>
                  </a:lnTo>
                  <a:lnTo>
                    <a:pt x="668" y="942"/>
                  </a:lnTo>
                  <a:lnTo>
                    <a:pt x="668" y="942"/>
                  </a:lnTo>
                  <a:lnTo>
                    <a:pt x="668" y="942"/>
                  </a:lnTo>
                  <a:lnTo>
                    <a:pt x="670" y="942"/>
                  </a:lnTo>
                  <a:lnTo>
                    <a:pt x="671" y="942"/>
                  </a:lnTo>
                  <a:lnTo>
                    <a:pt x="673" y="943"/>
                  </a:lnTo>
                  <a:lnTo>
                    <a:pt x="674" y="943"/>
                  </a:lnTo>
                  <a:lnTo>
                    <a:pt x="674" y="943"/>
                  </a:lnTo>
                  <a:lnTo>
                    <a:pt x="679" y="942"/>
                  </a:lnTo>
                  <a:lnTo>
                    <a:pt x="679" y="940"/>
                  </a:lnTo>
                  <a:lnTo>
                    <a:pt x="679" y="940"/>
                  </a:lnTo>
                  <a:lnTo>
                    <a:pt x="679" y="940"/>
                  </a:lnTo>
                  <a:lnTo>
                    <a:pt x="679" y="940"/>
                  </a:lnTo>
                  <a:lnTo>
                    <a:pt x="679" y="939"/>
                  </a:lnTo>
                  <a:lnTo>
                    <a:pt x="679" y="937"/>
                  </a:lnTo>
                  <a:lnTo>
                    <a:pt x="682" y="934"/>
                  </a:lnTo>
                  <a:lnTo>
                    <a:pt x="682" y="931"/>
                  </a:lnTo>
                  <a:lnTo>
                    <a:pt x="683" y="930"/>
                  </a:lnTo>
                  <a:lnTo>
                    <a:pt x="685" y="931"/>
                  </a:lnTo>
                  <a:lnTo>
                    <a:pt x="683" y="931"/>
                  </a:lnTo>
                  <a:lnTo>
                    <a:pt x="685" y="933"/>
                  </a:lnTo>
                  <a:lnTo>
                    <a:pt x="685" y="931"/>
                  </a:lnTo>
                  <a:lnTo>
                    <a:pt x="685" y="930"/>
                  </a:lnTo>
                  <a:lnTo>
                    <a:pt x="686" y="930"/>
                  </a:lnTo>
                  <a:lnTo>
                    <a:pt x="688" y="930"/>
                  </a:lnTo>
                  <a:lnTo>
                    <a:pt x="690" y="930"/>
                  </a:lnTo>
                  <a:lnTo>
                    <a:pt x="686" y="927"/>
                  </a:lnTo>
                  <a:lnTo>
                    <a:pt x="685" y="923"/>
                  </a:lnTo>
                  <a:lnTo>
                    <a:pt x="683" y="923"/>
                  </a:lnTo>
                  <a:lnTo>
                    <a:pt x="682" y="923"/>
                  </a:lnTo>
                  <a:lnTo>
                    <a:pt x="680" y="922"/>
                  </a:lnTo>
                  <a:lnTo>
                    <a:pt x="680" y="919"/>
                  </a:lnTo>
                  <a:lnTo>
                    <a:pt x="682" y="919"/>
                  </a:lnTo>
                  <a:lnTo>
                    <a:pt x="683" y="920"/>
                  </a:lnTo>
                  <a:lnTo>
                    <a:pt x="685" y="919"/>
                  </a:lnTo>
                  <a:lnTo>
                    <a:pt x="686" y="919"/>
                  </a:lnTo>
                  <a:lnTo>
                    <a:pt x="688" y="919"/>
                  </a:lnTo>
                  <a:lnTo>
                    <a:pt x="690" y="919"/>
                  </a:lnTo>
                  <a:lnTo>
                    <a:pt x="690" y="917"/>
                  </a:lnTo>
                  <a:lnTo>
                    <a:pt x="688" y="916"/>
                  </a:lnTo>
                  <a:lnTo>
                    <a:pt x="691" y="916"/>
                  </a:lnTo>
                  <a:lnTo>
                    <a:pt x="693" y="914"/>
                  </a:lnTo>
                  <a:lnTo>
                    <a:pt x="697" y="913"/>
                  </a:lnTo>
                  <a:lnTo>
                    <a:pt x="699" y="913"/>
                  </a:lnTo>
                  <a:lnTo>
                    <a:pt x="699" y="911"/>
                  </a:lnTo>
                  <a:lnTo>
                    <a:pt x="699" y="911"/>
                  </a:lnTo>
                  <a:lnTo>
                    <a:pt x="699" y="910"/>
                  </a:lnTo>
                  <a:lnTo>
                    <a:pt x="699" y="908"/>
                  </a:lnTo>
                  <a:lnTo>
                    <a:pt x="696" y="908"/>
                  </a:lnTo>
                  <a:lnTo>
                    <a:pt x="694" y="910"/>
                  </a:lnTo>
                  <a:lnTo>
                    <a:pt x="691" y="910"/>
                  </a:lnTo>
                  <a:lnTo>
                    <a:pt x="690" y="910"/>
                  </a:lnTo>
                  <a:lnTo>
                    <a:pt x="691" y="910"/>
                  </a:lnTo>
                  <a:lnTo>
                    <a:pt x="693" y="908"/>
                  </a:lnTo>
                  <a:lnTo>
                    <a:pt x="693" y="908"/>
                  </a:lnTo>
                  <a:lnTo>
                    <a:pt x="691" y="908"/>
                  </a:lnTo>
                  <a:lnTo>
                    <a:pt x="690" y="910"/>
                  </a:lnTo>
                  <a:lnTo>
                    <a:pt x="686" y="911"/>
                  </a:lnTo>
                  <a:lnTo>
                    <a:pt x="685" y="911"/>
                  </a:lnTo>
                  <a:lnTo>
                    <a:pt x="682" y="911"/>
                  </a:lnTo>
                  <a:lnTo>
                    <a:pt x="677" y="911"/>
                  </a:lnTo>
                  <a:lnTo>
                    <a:pt x="676" y="914"/>
                  </a:lnTo>
                  <a:lnTo>
                    <a:pt x="674" y="914"/>
                  </a:lnTo>
                  <a:lnTo>
                    <a:pt x="671" y="916"/>
                  </a:lnTo>
                  <a:lnTo>
                    <a:pt x="670" y="916"/>
                  </a:lnTo>
                  <a:lnTo>
                    <a:pt x="668" y="917"/>
                  </a:lnTo>
                  <a:lnTo>
                    <a:pt x="667" y="917"/>
                  </a:lnTo>
                  <a:lnTo>
                    <a:pt x="665" y="917"/>
                  </a:lnTo>
                  <a:lnTo>
                    <a:pt x="664" y="917"/>
                  </a:lnTo>
                  <a:lnTo>
                    <a:pt x="662" y="919"/>
                  </a:lnTo>
                  <a:lnTo>
                    <a:pt x="661" y="919"/>
                  </a:lnTo>
                  <a:lnTo>
                    <a:pt x="659" y="919"/>
                  </a:lnTo>
                  <a:lnTo>
                    <a:pt x="656" y="920"/>
                  </a:lnTo>
                  <a:lnTo>
                    <a:pt x="652" y="923"/>
                  </a:lnTo>
                  <a:lnTo>
                    <a:pt x="650" y="927"/>
                  </a:lnTo>
                  <a:lnTo>
                    <a:pt x="649" y="928"/>
                  </a:lnTo>
                  <a:lnTo>
                    <a:pt x="649" y="928"/>
                  </a:lnTo>
                  <a:lnTo>
                    <a:pt x="647" y="930"/>
                  </a:lnTo>
                  <a:lnTo>
                    <a:pt x="647" y="930"/>
                  </a:lnTo>
                  <a:lnTo>
                    <a:pt x="649" y="927"/>
                  </a:lnTo>
                  <a:lnTo>
                    <a:pt x="650" y="927"/>
                  </a:lnTo>
                  <a:lnTo>
                    <a:pt x="650" y="925"/>
                  </a:lnTo>
                  <a:lnTo>
                    <a:pt x="650" y="925"/>
                  </a:lnTo>
                  <a:lnTo>
                    <a:pt x="650" y="923"/>
                  </a:lnTo>
                  <a:lnTo>
                    <a:pt x="647" y="927"/>
                  </a:lnTo>
                  <a:lnTo>
                    <a:pt x="645" y="927"/>
                  </a:lnTo>
                  <a:lnTo>
                    <a:pt x="644" y="928"/>
                  </a:lnTo>
                  <a:lnTo>
                    <a:pt x="644" y="930"/>
                  </a:lnTo>
                  <a:lnTo>
                    <a:pt x="645" y="931"/>
                  </a:lnTo>
                  <a:lnTo>
                    <a:pt x="645" y="933"/>
                  </a:lnTo>
                  <a:lnTo>
                    <a:pt x="647" y="936"/>
                  </a:lnTo>
                  <a:lnTo>
                    <a:pt x="650" y="940"/>
                  </a:lnTo>
                  <a:lnTo>
                    <a:pt x="652" y="942"/>
                  </a:lnTo>
                  <a:lnTo>
                    <a:pt x="652" y="943"/>
                  </a:lnTo>
                  <a:lnTo>
                    <a:pt x="653" y="943"/>
                  </a:lnTo>
                  <a:lnTo>
                    <a:pt x="656" y="942"/>
                  </a:lnTo>
                  <a:lnTo>
                    <a:pt x="656" y="942"/>
                  </a:lnTo>
                  <a:lnTo>
                    <a:pt x="659" y="942"/>
                  </a:lnTo>
                  <a:lnTo>
                    <a:pt x="659" y="942"/>
                  </a:lnTo>
                  <a:lnTo>
                    <a:pt x="661" y="940"/>
                  </a:lnTo>
                  <a:lnTo>
                    <a:pt x="662" y="940"/>
                  </a:lnTo>
                  <a:lnTo>
                    <a:pt x="664" y="940"/>
                  </a:lnTo>
                  <a:lnTo>
                    <a:pt x="665" y="942"/>
                  </a:lnTo>
                  <a:lnTo>
                    <a:pt x="665" y="943"/>
                  </a:lnTo>
                  <a:lnTo>
                    <a:pt x="664" y="945"/>
                  </a:lnTo>
                  <a:lnTo>
                    <a:pt x="664" y="946"/>
                  </a:lnTo>
                  <a:lnTo>
                    <a:pt x="664" y="948"/>
                  </a:lnTo>
                  <a:lnTo>
                    <a:pt x="662" y="948"/>
                  </a:lnTo>
                  <a:lnTo>
                    <a:pt x="659" y="948"/>
                  </a:lnTo>
                  <a:lnTo>
                    <a:pt x="658" y="948"/>
                  </a:lnTo>
                  <a:lnTo>
                    <a:pt x="656" y="948"/>
                  </a:lnTo>
                  <a:lnTo>
                    <a:pt x="656" y="948"/>
                  </a:lnTo>
                  <a:lnTo>
                    <a:pt x="655" y="946"/>
                  </a:lnTo>
                  <a:lnTo>
                    <a:pt x="653" y="946"/>
                  </a:lnTo>
                  <a:lnTo>
                    <a:pt x="653" y="946"/>
                  </a:lnTo>
                  <a:lnTo>
                    <a:pt x="652" y="949"/>
                  </a:lnTo>
                  <a:lnTo>
                    <a:pt x="649" y="951"/>
                  </a:lnTo>
                  <a:lnTo>
                    <a:pt x="647" y="952"/>
                  </a:lnTo>
                  <a:lnTo>
                    <a:pt x="645" y="951"/>
                  </a:lnTo>
                  <a:lnTo>
                    <a:pt x="642" y="952"/>
                  </a:lnTo>
                  <a:lnTo>
                    <a:pt x="639" y="954"/>
                  </a:lnTo>
                  <a:lnTo>
                    <a:pt x="638" y="957"/>
                  </a:lnTo>
                  <a:lnTo>
                    <a:pt x="635" y="958"/>
                  </a:lnTo>
                  <a:lnTo>
                    <a:pt x="633" y="958"/>
                  </a:lnTo>
                  <a:lnTo>
                    <a:pt x="632" y="958"/>
                  </a:lnTo>
                  <a:lnTo>
                    <a:pt x="630" y="958"/>
                  </a:lnTo>
                  <a:lnTo>
                    <a:pt x="627" y="955"/>
                  </a:lnTo>
                  <a:lnTo>
                    <a:pt x="627" y="955"/>
                  </a:lnTo>
                  <a:lnTo>
                    <a:pt x="627" y="955"/>
                  </a:lnTo>
                  <a:lnTo>
                    <a:pt x="629" y="954"/>
                  </a:lnTo>
                  <a:lnTo>
                    <a:pt x="629" y="949"/>
                  </a:lnTo>
                  <a:lnTo>
                    <a:pt x="629" y="949"/>
                  </a:lnTo>
                  <a:lnTo>
                    <a:pt x="629" y="946"/>
                  </a:lnTo>
                  <a:lnTo>
                    <a:pt x="627" y="945"/>
                  </a:lnTo>
                  <a:lnTo>
                    <a:pt x="626" y="945"/>
                  </a:lnTo>
                  <a:lnTo>
                    <a:pt x="624" y="945"/>
                  </a:lnTo>
                  <a:lnTo>
                    <a:pt x="621" y="942"/>
                  </a:lnTo>
                  <a:lnTo>
                    <a:pt x="620" y="942"/>
                  </a:lnTo>
                  <a:lnTo>
                    <a:pt x="617" y="943"/>
                  </a:lnTo>
                  <a:lnTo>
                    <a:pt x="617" y="942"/>
                  </a:lnTo>
                  <a:lnTo>
                    <a:pt x="617" y="942"/>
                  </a:lnTo>
                  <a:lnTo>
                    <a:pt x="620" y="939"/>
                  </a:lnTo>
                  <a:lnTo>
                    <a:pt x="624" y="936"/>
                  </a:lnTo>
                  <a:lnTo>
                    <a:pt x="626" y="936"/>
                  </a:lnTo>
                  <a:lnTo>
                    <a:pt x="627" y="934"/>
                  </a:lnTo>
                  <a:lnTo>
                    <a:pt x="630" y="931"/>
                  </a:lnTo>
                  <a:lnTo>
                    <a:pt x="630" y="930"/>
                  </a:lnTo>
                  <a:lnTo>
                    <a:pt x="629" y="930"/>
                  </a:lnTo>
                  <a:lnTo>
                    <a:pt x="629" y="930"/>
                  </a:lnTo>
                  <a:lnTo>
                    <a:pt x="627" y="930"/>
                  </a:lnTo>
                  <a:lnTo>
                    <a:pt x="626" y="928"/>
                  </a:lnTo>
                  <a:lnTo>
                    <a:pt x="624" y="928"/>
                  </a:lnTo>
                  <a:lnTo>
                    <a:pt x="621" y="928"/>
                  </a:lnTo>
                  <a:lnTo>
                    <a:pt x="620" y="928"/>
                  </a:lnTo>
                  <a:lnTo>
                    <a:pt x="615" y="930"/>
                  </a:lnTo>
                  <a:lnTo>
                    <a:pt x="614" y="928"/>
                  </a:lnTo>
                  <a:lnTo>
                    <a:pt x="611" y="927"/>
                  </a:lnTo>
                  <a:lnTo>
                    <a:pt x="609" y="927"/>
                  </a:lnTo>
                  <a:lnTo>
                    <a:pt x="607" y="927"/>
                  </a:lnTo>
                  <a:lnTo>
                    <a:pt x="607" y="925"/>
                  </a:lnTo>
                  <a:lnTo>
                    <a:pt x="607" y="925"/>
                  </a:lnTo>
                  <a:lnTo>
                    <a:pt x="609" y="925"/>
                  </a:lnTo>
                  <a:lnTo>
                    <a:pt x="609" y="925"/>
                  </a:lnTo>
                  <a:lnTo>
                    <a:pt x="611" y="923"/>
                  </a:lnTo>
                  <a:lnTo>
                    <a:pt x="611" y="923"/>
                  </a:lnTo>
                  <a:lnTo>
                    <a:pt x="607" y="922"/>
                  </a:lnTo>
                  <a:lnTo>
                    <a:pt x="606" y="922"/>
                  </a:lnTo>
                  <a:lnTo>
                    <a:pt x="604" y="922"/>
                  </a:lnTo>
                  <a:lnTo>
                    <a:pt x="604" y="920"/>
                  </a:lnTo>
                  <a:lnTo>
                    <a:pt x="606" y="920"/>
                  </a:lnTo>
                  <a:lnTo>
                    <a:pt x="607" y="922"/>
                  </a:lnTo>
                  <a:lnTo>
                    <a:pt x="612" y="922"/>
                  </a:lnTo>
                  <a:lnTo>
                    <a:pt x="614" y="922"/>
                  </a:lnTo>
                  <a:lnTo>
                    <a:pt x="615" y="922"/>
                  </a:lnTo>
                  <a:lnTo>
                    <a:pt x="617" y="920"/>
                  </a:lnTo>
                  <a:lnTo>
                    <a:pt x="617" y="920"/>
                  </a:lnTo>
                  <a:lnTo>
                    <a:pt x="614" y="920"/>
                  </a:lnTo>
                  <a:lnTo>
                    <a:pt x="611" y="920"/>
                  </a:lnTo>
                  <a:lnTo>
                    <a:pt x="611" y="919"/>
                  </a:lnTo>
                  <a:lnTo>
                    <a:pt x="609" y="919"/>
                  </a:lnTo>
                  <a:lnTo>
                    <a:pt x="609" y="917"/>
                  </a:lnTo>
                  <a:lnTo>
                    <a:pt x="609" y="916"/>
                  </a:lnTo>
                  <a:lnTo>
                    <a:pt x="609" y="913"/>
                  </a:lnTo>
                  <a:lnTo>
                    <a:pt x="607" y="911"/>
                  </a:lnTo>
                  <a:lnTo>
                    <a:pt x="607" y="910"/>
                  </a:lnTo>
                  <a:lnTo>
                    <a:pt x="607" y="910"/>
                  </a:lnTo>
                  <a:lnTo>
                    <a:pt x="607" y="911"/>
                  </a:lnTo>
                  <a:lnTo>
                    <a:pt x="607" y="913"/>
                  </a:lnTo>
                  <a:lnTo>
                    <a:pt x="609" y="914"/>
                  </a:lnTo>
                  <a:lnTo>
                    <a:pt x="609" y="917"/>
                  </a:lnTo>
                  <a:lnTo>
                    <a:pt x="607" y="919"/>
                  </a:lnTo>
                  <a:lnTo>
                    <a:pt x="607" y="919"/>
                  </a:lnTo>
                  <a:lnTo>
                    <a:pt x="606" y="919"/>
                  </a:lnTo>
                  <a:lnTo>
                    <a:pt x="604" y="919"/>
                  </a:lnTo>
                  <a:lnTo>
                    <a:pt x="604" y="917"/>
                  </a:lnTo>
                  <a:lnTo>
                    <a:pt x="603" y="917"/>
                  </a:lnTo>
                  <a:lnTo>
                    <a:pt x="603" y="920"/>
                  </a:lnTo>
                  <a:lnTo>
                    <a:pt x="601" y="920"/>
                  </a:lnTo>
                  <a:lnTo>
                    <a:pt x="598" y="920"/>
                  </a:lnTo>
                  <a:lnTo>
                    <a:pt x="595" y="920"/>
                  </a:lnTo>
                  <a:lnTo>
                    <a:pt x="595" y="922"/>
                  </a:lnTo>
                  <a:lnTo>
                    <a:pt x="594" y="925"/>
                  </a:lnTo>
                  <a:lnTo>
                    <a:pt x="594" y="925"/>
                  </a:lnTo>
                  <a:lnTo>
                    <a:pt x="594" y="927"/>
                  </a:lnTo>
                  <a:lnTo>
                    <a:pt x="591" y="930"/>
                  </a:lnTo>
                  <a:lnTo>
                    <a:pt x="591" y="930"/>
                  </a:lnTo>
                  <a:lnTo>
                    <a:pt x="588" y="933"/>
                  </a:lnTo>
                  <a:lnTo>
                    <a:pt x="588" y="934"/>
                  </a:lnTo>
                  <a:lnTo>
                    <a:pt x="585" y="934"/>
                  </a:lnTo>
                  <a:lnTo>
                    <a:pt x="583" y="936"/>
                  </a:lnTo>
                  <a:lnTo>
                    <a:pt x="583" y="936"/>
                  </a:lnTo>
                  <a:lnTo>
                    <a:pt x="582" y="936"/>
                  </a:lnTo>
                  <a:lnTo>
                    <a:pt x="580" y="936"/>
                  </a:lnTo>
                  <a:lnTo>
                    <a:pt x="580" y="937"/>
                  </a:lnTo>
                  <a:lnTo>
                    <a:pt x="580" y="939"/>
                  </a:lnTo>
                  <a:lnTo>
                    <a:pt x="582" y="939"/>
                  </a:lnTo>
                  <a:lnTo>
                    <a:pt x="582" y="942"/>
                  </a:lnTo>
                  <a:lnTo>
                    <a:pt x="582" y="943"/>
                  </a:lnTo>
                  <a:lnTo>
                    <a:pt x="582" y="945"/>
                  </a:lnTo>
                  <a:lnTo>
                    <a:pt x="582" y="946"/>
                  </a:lnTo>
                  <a:lnTo>
                    <a:pt x="580" y="949"/>
                  </a:lnTo>
                  <a:lnTo>
                    <a:pt x="580" y="949"/>
                  </a:lnTo>
                  <a:lnTo>
                    <a:pt x="580" y="951"/>
                  </a:lnTo>
                  <a:lnTo>
                    <a:pt x="574" y="952"/>
                  </a:lnTo>
                  <a:lnTo>
                    <a:pt x="574" y="952"/>
                  </a:lnTo>
                  <a:lnTo>
                    <a:pt x="574" y="951"/>
                  </a:lnTo>
                  <a:lnTo>
                    <a:pt x="574" y="949"/>
                  </a:lnTo>
                  <a:lnTo>
                    <a:pt x="574" y="949"/>
                  </a:lnTo>
                  <a:lnTo>
                    <a:pt x="572" y="948"/>
                  </a:lnTo>
                  <a:lnTo>
                    <a:pt x="572" y="949"/>
                  </a:lnTo>
                  <a:lnTo>
                    <a:pt x="571" y="949"/>
                  </a:lnTo>
                  <a:lnTo>
                    <a:pt x="572" y="952"/>
                  </a:lnTo>
                  <a:lnTo>
                    <a:pt x="571" y="952"/>
                  </a:lnTo>
                  <a:lnTo>
                    <a:pt x="571" y="954"/>
                  </a:lnTo>
                  <a:lnTo>
                    <a:pt x="571" y="955"/>
                  </a:lnTo>
                  <a:lnTo>
                    <a:pt x="571" y="955"/>
                  </a:lnTo>
                  <a:lnTo>
                    <a:pt x="571" y="955"/>
                  </a:lnTo>
                  <a:lnTo>
                    <a:pt x="571" y="955"/>
                  </a:lnTo>
                  <a:lnTo>
                    <a:pt x="571" y="957"/>
                  </a:lnTo>
                  <a:lnTo>
                    <a:pt x="569" y="958"/>
                  </a:lnTo>
                  <a:lnTo>
                    <a:pt x="568" y="960"/>
                  </a:lnTo>
                  <a:lnTo>
                    <a:pt x="568" y="966"/>
                  </a:lnTo>
                  <a:lnTo>
                    <a:pt x="568" y="969"/>
                  </a:lnTo>
                  <a:lnTo>
                    <a:pt x="568" y="971"/>
                  </a:lnTo>
                  <a:lnTo>
                    <a:pt x="568" y="974"/>
                  </a:lnTo>
                  <a:lnTo>
                    <a:pt x="566" y="977"/>
                  </a:lnTo>
                  <a:lnTo>
                    <a:pt x="565" y="975"/>
                  </a:lnTo>
                  <a:lnTo>
                    <a:pt x="562" y="975"/>
                  </a:lnTo>
                  <a:lnTo>
                    <a:pt x="560" y="978"/>
                  </a:lnTo>
                  <a:lnTo>
                    <a:pt x="560" y="978"/>
                  </a:lnTo>
                  <a:lnTo>
                    <a:pt x="560" y="980"/>
                  </a:lnTo>
                  <a:lnTo>
                    <a:pt x="559" y="983"/>
                  </a:lnTo>
                  <a:lnTo>
                    <a:pt x="559" y="987"/>
                  </a:lnTo>
                  <a:lnTo>
                    <a:pt x="559" y="987"/>
                  </a:lnTo>
                  <a:lnTo>
                    <a:pt x="557" y="987"/>
                  </a:lnTo>
                  <a:lnTo>
                    <a:pt x="554" y="992"/>
                  </a:lnTo>
                  <a:lnTo>
                    <a:pt x="556" y="992"/>
                  </a:lnTo>
                  <a:lnTo>
                    <a:pt x="557" y="993"/>
                  </a:lnTo>
                  <a:lnTo>
                    <a:pt x="559" y="996"/>
                  </a:lnTo>
                  <a:lnTo>
                    <a:pt x="560" y="998"/>
                  </a:lnTo>
                  <a:lnTo>
                    <a:pt x="560" y="1000"/>
                  </a:lnTo>
                  <a:lnTo>
                    <a:pt x="560" y="1001"/>
                  </a:lnTo>
                  <a:lnTo>
                    <a:pt x="562" y="1004"/>
                  </a:lnTo>
                  <a:lnTo>
                    <a:pt x="563" y="1007"/>
                  </a:lnTo>
                  <a:lnTo>
                    <a:pt x="565" y="1009"/>
                  </a:lnTo>
                  <a:lnTo>
                    <a:pt x="572" y="1012"/>
                  </a:lnTo>
                  <a:lnTo>
                    <a:pt x="574" y="1012"/>
                  </a:lnTo>
                  <a:lnTo>
                    <a:pt x="572" y="1013"/>
                  </a:lnTo>
                  <a:lnTo>
                    <a:pt x="572" y="1015"/>
                  </a:lnTo>
                  <a:lnTo>
                    <a:pt x="572" y="1015"/>
                  </a:lnTo>
                  <a:lnTo>
                    <a:pt x="569" y="1016"/>
                  </a:lnTo>
                  <a:lnTo>
                    <a:pt x="565" y="1015"/>
                  </a:lnTo>
                  <a:lnTo>
                    <a:pt x="563" y="1015"/>
                  </a:lnTo>
                  <a:lnTo>
                    <a:pt x="562" y="1015"/>
                  </a:lnTo>
                  <a:lnTo>
                    <a:pt x="560" y="1016"/>
                  </a:lnTo>
                  <a:lnTo>
                    <a:pt x="557" y="1015"/>
                  </a:lnTo>
                  <a:lnTo>
                    <a:pt x="554" y="1016"/>
                  </a:lnTo>
                  <a:lnTo>
                    <a:pt x="554" y="1018"/>
                  </a:lnTo>
                  <a:lnTo>
                    <a:pt x="551" y="1021"/>
                  </a:lnTo>
                  <a:lnTo>
                    <a:pt x="548" y="1022"/>
                  </a:lnTo>
                  <a:lnTo>
                    <a:pt x="545" y="1024"/>
                  </a:lnTo>
                  <a:lnTo>
                    <a:pt x="542" y="1027"/>
                  </a:lnTo>
                  <a:lnTo>
                    <a:pt x="541" y="1030"/>
                  </a:lnTo>
                  <a:lnTo>
                    <a:pt x="539" y="1030"/>
                  </a:lnTo>
                  <a:lnTo>
                    <a:pt x="539" y="1030"/>
                  </a:lnTo>
                  <a:lnTo>
                    <a:pt x="539" y="1030"/>
                  </a:lnTo>
                  <a:lnTo>
                    <a:pt x="539" y="1028"/>
                  </a:lnTo>
                  <a:lnTo>
                    <a:pt x="539" y="1028"/>
                  </a:lnTo>
                  <a:lnTo>
                    <a:pt x="539" y="1027"/>
                  </a:lnTo>
                  <a:lnTo>
                    <a:pt x="541" y="1025"/>
                  </a:lnTo>
                  <a:lnTo>
                    <a:pt x="542" y="1025"/>
                  </a:lnTo>
                  <a:lnTo>
                    <a:pt x="545" y="1022"/>
                  </a:lnTo>
                  <a:lnTo>
                    <a:pt x="545" y="1022"/>
                  </a:lnTo>
                  <a:lnTo>
                    <a:pt x="544" y="1022"/>
                  </a:lnTo>
                  <a:lnTo>
                    <a:pt x="541" y="1022"/>
                  </a:lnTo>
                  <a:lnTo>
                    <a:pt x="539" y="1022"/>
                  </a:lnTo>
                  <a:lnTo>
                    <a:pt x="538" y="1022"/>
                  </a:lnTo>
                  <a:lnTo>
                    <a:pt x="538" y="1021"/>
                  </a:lnTo>
                  <a:lnTo>
                    <a:pt x="536" y="1019"/>
                  </a:lnTo>
                  <a:lnTo>
                    <a:pt x="536" y="1019"/>
                  </a:lnTo>
                  <a:lnTo>
                    <a:pt x="535" y="1018"/>
                  </a:lnTo>
                  <a:lnTo>
                    <a:pt x="530" y="1018"/>
                  </a:lnTo>
                  <a:lnTo>
                    <a:pt x="528" y="1016"/>
                  </a:lnTo>
                  <a:lnTo>
                    <a:pt x="526" y="1016"/>
                  </a:lnTo>
                  <a:lnTo>
                    <a:pt x="525" y="1016"/>
                  </a:lnTo>
                  <a:lnTo>
                    <a:pt x="523" y="1016"/>
                  </a:lnTo>
                  <a:lnTo>
                    <a:pt x="520" y="1018"/>
                  </a:lnTo>
                  <a:lnTo>
                    <a:pt x="519" y="1018"/>
                  </a:lnTo>
                  <a:lnTo>
                    <a:pt x="517" y="1016"/>
                  </a:lnTo>
                  <a:lnTo>
                    <a:pt x="517" y="1016"/>
                  </a:lnTo>
                  <a:lnTo>
                    <a:pt x="516" y="1018"/>
                  </a:lnTo>
                  <a:lnTo>
                    <a:pt x="514" y="1019"/>
                  </a:lnTo>
                  <a:lnTo>
                    <a:pt x="513" y="1021"/>
                  </a:lnTo>
                  <a:lnTo>
                    <a:pt x="510" y="1019"/>
                  </a:lnTo>
                  <a:lnTo>
                    <a:pt x="508" y="1019"/>
                  </a:lnTo>
                  <a:lnTo>
                    <a:pt x="508" y="1021"/>
                  </a:lnTo>
                  <a:lnTo>
                    <a:pt x="508" y="1022"/>
                  </a:lnTo>
                  <a:lnTo>
                    <a:pt x="510" y="1022"/>
                  </a:lnTo>
                  <a:lnTo>
                    <a:pt x="508" y="1024"/>
                  </a:lnTo>
                  <a:lnTo>
                    <a:pt x="510" y="1025"/>
                  </a:lnTo>
                  <a:lnTo>
                    <a:pt x="510" y="1025"/>
                  </a:lnTo>
                  <a:lnTo>
                    <a:pt x="511" y="1025"/>
                  </a:lnTo>
                  <a:lnTo>
                    <a:pt x="514" y="1027"/>
                  </a:lnTo>
                  <a:lnTo>
                    <a:pt x="514" y="1028"/>
                  </a:lnTo>
                  <a:lnTo>
                    <a:pt x="516" y="1030"/>
                  </a:lnTo>
                  <a:lnTo>
                    <a:pt x="514" y="1028"/>
                  </a:lnTo>
                  <a:lnTo>
                    <a:pt x="513" y="1027"/>
                  </a:lnTo>
                  <a:lnTo>
                    <a:pt x="511" y="1027"/>
                  </a:lnTo>
                  <a:lnTo>
                    <a:pt x="510" y="1025"/>
                  </a:lnTo>
                  <a:lnTo>
                    <a:pt x="508" y="1025"/>
                  </a:lnTo>
                  <a:lnTo>
                    <a:pt x="508" y="1027"/>
                  </a:lnTo>
                  <a:lnTo>
                    <a:pt x="508" y="1027"/>
                  </a:lnTo>
                  <a:lnTo>
                    <a:pt x="508" y="1028"/>
                  </a:lnTo>
                  <a:lnTo>
                    <a:pt x="510" y="1030"/>
                  </a:lnTo>
                  <a:lnTo>
                    <a:pt x="511" y="1030"/>
                  </a:lnTo>
                  <a:lnTo>
                    <a:pt x="511" y="1031"/>
                  </a:lnTo>
                  <a:lnTo>
                    <a:pt x="511" y="1031"/>
                  </a:lnTo>
                  <a:lnTo>
                    <a:pt x="510" y="1033"/>
                  </a:lnTo>
                  <a:lnTo>
                    <a:pt x="510" y="1031"/>
                  </a:lnTo>
                  <a:lnTo>
                    <a:pt x="507" y="1028"/>
                  </a:lnTo>
                  <a:lnTo>
                    <a:pt x="504" y="1027"/>
                  </a:lnTo>
                  <a:lnTo>
                    <a:pt x="504" y="1028"/>
                  </a:lnTo>
                  <a:lnTo>
                    <a:pt x="504" y="1030"/>
                  </a:lnTo>
                  <a:lnTo>
                    <a:pt x="505" y="1030"/>
                  </a:lnTo>
                  <a:lnTo>
                    <a:pt x="507" y="1033"/>
                  </a:lnTo>
                  <a:lnTo>
                    <a:pt x="507" y="1033"/>
                  </a:lnTo>
                  <a:lnTo>
                    <a:pt x="507" y="1033"/>
                  </a:lnTo>
                  <a:lnTo>
                    <a:pt x="504" y="1031"/>
                  </a:lnTo>
                  <a:lnTo>
                    <a:pt x="502" y="1030"/>
                  </a:lnTo>
                  <a:lnTo>
                    <a:pt x="502" y="1028"/>
                  </a:lnTo>
                  <a:lnTo>
                    <a:pt x="501" y="1027"/>
                  </a:lnTo>
                  <a:lnTo>
                    <a:pt x="498" y="1025"/>
                  </a:lnTo>
                  <a:lnTo>
                    <a:pt x="498" y="1024"/>
                  </a:lnTo>
                  <a:lnTo>
                    <a:pt x="498" y="1024"/>
                  </a:lnTo>
                  <a:lnTo>
                    <a:pt x="498" y="1022"/>
                  </a:lnTo>
                  <a:lnTo>
                    <a:pt x="496" y="1022"/>
                  </a:lnTo>
                  <a:lnTo>
                    <a:pt x="496" y="1024"/>
                  </a:lnTo>
                  <a:lnTo>
                    <a:pt x="495" y="1024"/>
                  </a:lnTo>
                  <a:lnTo>
                    <a:pt x="495" y="1025"/>
                  </a:lnTo>
                  <a:lnTo>
                    <a:pt x="495" y="1025"/>
                  </a:lnTo>
                  <a:lnTo>
                    <a:pt x="495" y="1027"/>
                  </a:lnTo>
                  <a:lnTo>
                    <a:pt x="493" y="1030"/>
                  </a:lnTo>
                  <a:lnTo>
                    <a:pt x="493" y="1031"/>
                  </a:lnTo>
                  <a:lnTo>
                    <a:pt x="496" y="1035"/>
                  </a:lnTo>
                  <a:lnTo>
                    <a:pt x="498" y="1038"/>
                  </a:lnTo>
                  <a:lnTo>
                    <a:pt x="499" y="1039"/>
                  </a:lnTo>
                  <a:lnTo>
                    <a:pt x="501" y="1041"/>
                  </a:lnTo>
                  <a:lnTo>
                    <a:pt x="502" y="1042"/>
                  </a:lnTo>
                  <a:lnTo>
                    <a:pt x="502" y="1044"/>
                  </a:lnTo>
                  <a:lnTo>
                    <a:pt x="502" y="1045"/>
                  </a:lnTo>
                  <a:lnTo>
                    <a:pt x="502" y="1047"/>
                  </a:lnTo>
                  <a:lnTo>
                    <a:pt x="501" y="1047"/>
                  </a:lnTo>
                  <a:lnTo>
                    <a:pt x="501" y="1045"/>
                  </a:lnTo>
                  <a:lnTo>
                    <a:pt x="501" y="1044"/>
                  </a:lnTo>
                  <a:lnTo>
                    <a:pt x="501" y="1044"/>
                  </a:lnTo>
                  <a:lnTo>
                    <a:pt x="499" y="1042"/>
                  </a:lnTo>
                  <a:lnTo>
                    <a:pt x="498" y="1042"/>
                  </a:lnTo>
                  <a:lnTo>
                    <a:pt x="496" y="1044"/>
                  </a:lnTo>
                  <a:lnTo>
                    <a:pt x="498" y="1045"/>
                  </a:lnTo>
                  <a:lnTo>
                    <a:pt x="498" y="1047"/>
                  </a:lnTo>
                  <a:lnTo>
                    <a:pt x="498" y="1047"/>
                  </a:lnTo>
                  <a:lnTo>
                    <a:pt x="499" y="1047"/>
                  </a:lnTo>
                  <a:lnTo>
                    <a:pt x="498" y="1048"/>
                  </a:lnTo>
                  <a:lnTo>
                    <a:pt x="496" y="1050"/>
                  </a:lnTo>
                  <a:lnTo>
                    <a:pt x="495" y="1050"/>
                  </a:lnTo>
                  <a:lnTo>
                    <a:pt x="493" y="1050"/>
                  </a:lnTo>
                  <a:lnTo>
                    <a:pt x="493" y="1050"/>
                  </a:lnTo>
                  <a:lnTo>
                    <a:pt x="495" y="1050"/>
                  </a:lnTo>
                  <a:lnTo>
                    <a:pt x="495" y="1050"/>
                  </a:lnTo>
                  <a:lnTo>
                    <a:pt x="496" y="1051"/>
                  </a:lnTo>
                  <a:lnTo>
                    <a:pt x="499" y="1051"/>
                  </a:lnTo>
                  <a:lnTo>
                    <a:pt x="501" y="1053"/>
                  </a:lnTo>
                  <a:lnTo>
                    <a:pt x="502" y="1053"/>
                  </a:lnTo>
                  <a:lnTo>
                    <a:pt x="504" y="1056"/>
                  </a:lnTo>
                  <a:lnTo>
                    <a:pt x="505" y="1056"/>
                  </a:lnTo>
                  <a:lnTo>
                    <a:pt x="507" y="1057"/>
                  </a:lnTo>
                  <a:lnTo>
                    <a:pt x="510" y="1059"/>
                  </a:lnTo>
                  <a:lnTo>
                    <a:pt x="511" y="1059"/>
                  </a:lnTo>
                  <a:lnTo>
                    <a:pt x="511" y="1060"/>
                  </a:lnTo>
                  <a:lnTo>
                    <a:pt x="511" y="1062"/>
                  </a:lnTo>
                  <a:lnTo>
                    <a:pt x="511" y="1063"/>
                  </a:lnTo>
                  <a:lnTo>
                    <a:pt x="511" y="1066"/>
                  </a:lnTo>
                  <a:lnTo>
                    <a:pt x="511" y="1066"/>
                  </a:lnTo>
                  <a:lnTo>
                    <a:pt x="511" y="1068"/>
                  </a:lnTo>
                  <a:lnTo>
                    <a:pt x="511" y="1068"/>
                  </a:lnTo>
                  <a:lnTo>
                    <a:pt x="511" y="1068"/>
                  </a:lnTo>
                  <a:lnTo>
                    <a:pt x="510" y="1066"/>
                  </a:lnTo>
                  <a:lnTo>
                    <a:pt x="508" y="1065"/>
                  </a:lnTo>
                  <a:lnTo>
                    <a:pt x="505" y="1063"/>
                  </a:lnTo>
                  <a:lnTo>
                    <a:pt x="505" y="1063"/>
                  </a:lnTo>
                  <a:lnTo>
                    <a:pt x="505" y="1063"/>
                  </a:lnTo>
                  <a:lnTo>
                    <a:pt x="504" y="1063"/>
                  </a:lnTo>
                  <a:lnTo>
                    <a:pt x="501" y="1063"/>
                  </a:lnTo>
                  <a:lnTo>
                    <a:pt x="499" y="1065"/>
                  </a:lnTo>
                  <a:lnTo>
                    <a:pt x="499" y="1065"/>
                  </a:lnTo>
                  <a:lnTo>
                    <a:pt x="499" y="1065"/>
                  </a:lnTo>
                  <a:lnTo>
                    <a:pt x="499" y="1065"/>
                  </a:lnTo>
                  <a:lnTo>
                    <a:pt x="501" y="1066"/>
                  </a:lnTo>
                  <a:lnTo>
                    <a:pt x="501" y="1068"/>
                  </a:lnTo>
                  <a:lnTo>
                    <a:pt x="501" y="1069"/>
                  </a:lnTo>
                  <a:lnTo>
                    <a:pt x="502" y="1069"/>
                  </a:lnTo>
                  <a:lnTo>
                    <a:pt x="504" y="1069"/>
                  </a:lnTo>
                  <a:lnTo>
                    <a:pt x="504" y="1069"/>
                  </a:lnTo>
                  <a:lnTo>
                    <a:pt x="504" y="1071"/>
                  </a:lnTo>
                  <a:lnTo>
                    <a:pt x="504" y="1071"/>
                  </a:lnTo>
                  <a:lnTo>
                    <a:pt x="505" y="1071"/>
                  </a:lnTo>
                  <a:lnTo>
                    <a:pt x="505" y="1073"/>
                  </a:lnTo>
                  <a:lnTo>
                    <a:pt x="502" y="1073"/>
                  </a:lnTo>
                  <a:lnTo>
                    <a:pt x="501" y="1074"/>
                  </a:lnTo>
                  <a:lnTo>
                    <a:pt x="501" y="1074"/>
                  </a:lnTo>
                  <a:lnTo>
                    <a:pt x="501" y="1073"/>
                  </a:lnTo>
                  <a:lnTo>
                    <a:pt x="501" y="1073"/>
                  </a:lnTo>
                  <a:lnTo>
                    <a:pt x="499" y="1071"/>
                  </a:lnTo>
                  <a:lnTo>
                    <a:pt x="498" y="1071"/>
                  </a:lnTo>
                  <a:lnTo>
                    <a:pt x="498" y="1071"/>
                  </a:lnTo>
                  <a:lnTo>
                    <a:pt x="496" y="1069"/>
                  </a:lnTo>
                  <a:lnTo>
                    <a:pt x="496" y="1071"/>
                  </a:lnTo>
                  <a:lnTo>
                    <a:pt x="496" y="1073"/>
                  </a:lnTo>
                  <a:lnTo>
                    <a:pt x="498" y="1074"/>
                  </a:lnTo>
                  <a:lnTo>
                    <a:pt x="499" y="1079"/>
                  </a:lnTo>
                  <a:lnTo>
                    <a:pt x="499" y="1082"/>
                  </a:lnTo>
                  <a:lnTo>
                    <a:pt x="499" y="1082"/>
                  </a:lnTo>
                  <a:lnTo>
                    <a:pt x="499" y="1085"/>
                  </a:lnTo>
                  <a:lnTo>
                    <a:pt x="501" y="1086"/>
                  </a:lnTo>
                  <a:lnTo>
                    <a:pt x="501" y="1088"/>
                  </a:lnTo>
                  <a:lnTo>
                    <a:pt x="501" y="1088"/>
                  </a:lnTo>
                  <a:lnTo>
                    <a:pt x="499" y="1086"/>
                  </a:lnTo>
                  <a:lnTo>
                    <a:pt x="499" y="1086"/>
                  </a:lnTo>
                  <a:lnTo>
                    <a:pt x="496" y="1083"/>
                  </a:lnTo>
                  <a:lnTo>
                    <a:pt x="496" y="1082"/>
                  </a:lnTo>
                  <a:lnTo>
                    <a:pt x="495" y="1082"/>
                  </a:lnTo>
                  <a:lnTo>
                    <a:pt x="495" y="1082"/>
                  </a:lnTo>
                  <a:lnTo>
                    <a:pt x="493" y="1086"/>
                  </a:lnTo>
                  <a:lnTo>
                    <a:pt x="493" y="1088"/>
                  </a:lnTo>
                  <a:lnTo>
                    <a:pt x="492" y="1086"/>
                  </a:lnTo>
                  <a:lnTo>
                    <a:pt x="492" y="1086"/>
                  </a:lnTo>
                  <a:lnTo>
                    <a:pt x="492" y="1085"/>
                  </a:lnTo>
                  <a:lnTo>
                    <a:pt x="492" y="1083"/>
                  </a:lnTo>
                  <a:lnTo>
                    <a:pt x="490" y="1080"/>
                  </a:lnTo>
                  <a:lnTo>
                    <a:pt x="489" y="1080"/>
                  </a:lnTo>
                  <a:lnTo>
                    <a:pt x="489" y="1080"/>
                  </a:lnTo>
                  <a:lnTo>
                    <a:pt x="487" y="1079"/>
                  </a:lnTo>
                  <a:lnTo>
                    <a:pt x="487" y="1079"/>
                  </a:lnTo>
                  <a:lnTo>
                    <a:pt x="486" y="1079"/>
                  </a:lnTo>
                  <a:lnTo>
                    <a:pt x="486" y="1080"/>
                  </a:lnTo>
                  <a:lnTo>
                    <a:pt x="486" y="1082"/>
                  </a:lnTo>
                  <a:lnTo>
                    <a:pt x="486" y="1083"/>
                  </a:lnTo>
                  <a:lnTo>
                    <a:pt x="484" y="1082"/>
                  </a:lnTo>
                  <a:lnTo>
                    <a:pt x="481" y="1077"/>
                  </a:lnTo>
                  <a:lnTo>
                    <a:pt x="481" y="1076"/>
                  </a:lnTo>
                  <a:lnTo>
                    <a:pt x="483" y="1074"/>
                  </a:lnTo>
                  <a:lnTo>
                    <a:pt x="483" y="1073"/>
                  </a:lnTo>
                  <a:lnTo>
                    <a:pt x="481" y="1071"/>
                  </a:lnTo>
                  <a:lnTo>
                    <a:pt x="480" y="1069"/>
                  </a:lnTo>
                  <a:lnTo>
                    <a:pt x="477" y="1068"/>
                  </a:lnTo>
                  <a:lnTo>
                    <a:pt x="477" y="1066"/>
                  </a:lnTo>
                  <a:lnTo>
                    <a:pt x="477" y="1066"/>
                  </a:lnTo>
                  <a:lnTo>
                    <a:pt x="477" y="1065"/>
                  </a:lnTo>
                  <a:lnTo>
                    <a:pt x="477" y="1065"/>
                  </a:lnTo>
                  <a:lnTo>
                    <a:pt x="477" y="1065"/>
                  </a:lnTo>
                  <a:lnTo>
                    <a:pt x="477" y="1063"/>
                  </a:lnTo>
                  <a:lnTo>
                    <a:pt x="480" y="1060"/>
                  </a:lnTo>
                  <a:lnTo>
                    <a:pt x="480" y="1060"/>
                  </a:lnTo>
                  <a:lnTo>
                    <a:pt x="481" y="1060"/>
                  </a:lnTo>
                  <a:lnTo>
                    <a:pt x="483" y="1060"/>
                  </a:lnTo>
                  <a:lnTo>
                    <a:pt x="484" y="1059"/>
                  </a:lnTo>
                  <a:lnTo>
                    <a:pt x="484" y="1059"/>
                  </a:lnTo>
                  <a:lnTo>
                    <a:pt x="486" y="1059"/>
                  </a:lnTo>
                  <a:lnTo>
                    <a:pt x="490" y="1060"/>
                  </a:lnTo>
                  <a:lnTo>
                    <a:pt x="493" y="1062"/>
                  </a:lnTo>
                  <a:lnTo>
                    <a:pt x="495" y="1063"/>
                  </a:lnTo>
                  <a:lnTo>
                    <a:pt x="496" y="1063"/>
                  </a:lnTo>
                  <a:lnTo>
                    <a:pt x="498" y="1063"/>
                  </a:lnTo>
                  <a:lnTo>
                    <a:pt x="498" y="1063"/>
                  </a:lnTo>
                  <a:lnTo>
                    <a:pt x="498" y="1063"/>
                  </a:lnTo>
                  <a:lnTo>
                    <a:pt x="498" y="1062"/>
                  </a:lnTo>
                  <a:lnTo>
                    <a:pt x="498" y="1062"/>
                  </a:lnTo>
                  <a:lnTo>
                    <a:pt x="501" y="1062"/>
                  </a:lnTo>
                  <a:lnTo>
                    <a:pt x="501" y="1062"/>
                  </a:lnTo>
                  <a:lnTo>
                    <a:pt x="501" y="1062"/>
                  </a:lnTo>
                  <a:lnTo>
                    <a:pt x="501" y="1060"/>
                  </a:lnTo>
                  <a:lnTo>
                    <a:pt x="501" y="1060"/>
                  </a:lnTo>
                  <a:lnTo>
                    <a:pt x="499" y="1060"/>
                  </a:lnTo>
                  <a:lnTo>
                    <a:pt x="499" y="1060"/>
                  </a:lnTo>
                  <a:lnTo>
                    <a:pt x="498" y="1060"/>
                  </a:lnTo>
                  <a:lnTo>
                    <a:pt x="496" y="1060"/>
                  </a:lnTo>
                  <a:lnTo>
                    <a:pt x="496" y="1059"/>
                  </a:lnTo>
                  <a:lnTo>
                    <a:pt x="496" y="1059"/>
                  </a:lnTo>
                  <a:lnTo>
                    <a:pt x="493" y="1057"/>
                  </a:lnTo>
                  <a:lnTo>
                    <a:pt x="492" y="1056"/>
                  </a:lnTo>
                  <a:lnTo>
                    <a:pt x="492" y="1057"/>
                  </a:lnTo>
                  <a:lnTo>
                    <a:pt x="490" y="1057"/>
                  </a:lnTo>
                  <a:lnTo>
                    <a:pt x="490" y="1057"/>
                  </a:lnTo>
                  <a:lnTo>
                    <a:pt x="486" y="1057"/>
                  </a:lnTo>
                  <a:lnTo>
                    <a:pt x="484" y="1057"/>
                  </a:lnTo>
                  <a:lnTo>
                    <a:pt x="483" y="1057"/>
                  </a:lnTo>
                  <a:lnTo>
                    <a:pt x="483" y="1057"/>
                  </a:lnTo>
                  <a:lnTo>
                    <a:pt x="481" y="1059"/>
                  </a:lnTo>
                  <a:lnTo>
                    <a:pt x="480" y="1059"/>
                  </a:lnTo>
                  <a:lnTo>
                    <a:pt x="480" y="1057"/>
                  </a:lnTo>
                  <a:lnTo>
                    <a:pt x="477" y="1056"/>
                  </a:lnTo>
                  <a:lnTo>
                    <a:pt x="477" y="1056"/>
                  </a:lnTo>
                  <a:lnTo>
                    <a:pt x="477" y="1057"/>
                  </a:lnTo>
                  <a:lnTo>
                    <a:pt x="477" y="1057"/>
                  </a:lnTo>
                  <a:lnTo>
                    <a:pt x="477" y="1057"/>
                  </a:lnTo>
                  <a:lnTo>
                    <a:pt x="477" y="1057"/>
                  </a:lnTo>
                  <a:lnTo>
                    <a:pt x="474" y="1056"/>
                  </a:lnTo>
                  <a:lnTo>
                    <a:pt x="474" y="1053"/>
                  </a:lnTo>
                  <a:lnTo>
                    <a:pt x="474" y="1051"/>
                  </a:lnTo>
                  <a:lnTo>
                    <a:pt x="471" y="1051"/>
                  </a:lnTo>
                  <a:lnTo>
                    <a:pt x="471" y="1050"/>
                  </a:lnTo>
                  <a:lnTo>
                    <a:pt x="471" y="1048"/>
                  </a:lnTo>
                  <a:lnTo>
                    <a:pt x="474" y="1048"/>
                  </a:lnTo>
                  <a:lnTo>
                    <a:pt x="474" y="1050"/>
                  </a:lnTo>
                  <a:lnTo>
                    <a:pt x="477" y="1050"/>
                  </a:lnTo>
                  <a:lnTo>
                    <a:pt x="477" y="1048"/>
                  </a:lnTo>
                  <a:lnTo>
                    <a:pt x="477" y="1048"/>
                  </a:lnTo>
                  <a:lnTo>
                    <a:pt x="477" y="1047"/>
                  </a:lnTo>
                  <a:lnTo>
                    <a:pt x="474" y="1047"/>
                  </a:lnTo>
                  <a:lnTo>
                    <a:pt x="474" y="1047"/>
                  </a:lnTo>
                  <a:lnTo>
                    <a:pt x="474" y="1047"/>
                  </a:lnTo>
                  <a:lnTo>
                    <a:pt x="471" y="1048"/>
                  </a:lnTo>
                  <a:lnTo>
                    <a:pt x="471" y="1047"/>
                  </a:lnTo>
                  <a:lnTo>
                    <a:pt x="471" y="1047"/>
                  </a:lnTo>
                  <a:lnTo>
                    <a:pt x="468" y="1045"/>
                  </a:lnTo>
                  <a:lnTo>
                    <a:pt x="468" y="1044"/>
                  </a:lnTo>
                  <a:lnTo>
                    <a:pt x="465" y="1042"/>
                  </a:lnTo>
                  <a:lnTo>
                    <a:pt x="465" y="1039"/>
                  </a:lnTo>
                  <a:lnTo>
                    <a:pt x="462" y="1038"/>
                  </a:lnTo>
                  <a:lnTo>
                    <a:pt x="462" y="1036"/>
                  </a:lnTo>
                  <a:lnTo>
                    <a:pt x="462" y="1035"/>
                  </a:lnTo>
                  <a:lnTo>
                    <a:pt x="462" y="1035"/>
                  </a:lnTo>
                  <a:lnTo>
                    <a:pt x="459" y="1031"/>
                  </a:lnTo>
                  <a:lnTo>
                    <a:pt x="456" y="1028"/>
                  </a:lnTo>
                  <a:lnTo>
                    <a:pt x="456" y="1027"/>
                  </a:lnTo>
                  <a:lnTo>
                    <a:pt x="453" y="1027"/>
                  </a:lnTo>
                  <a:lnTo>
                    <a:pt x="453" y="1025"/>
                  </a:lnTo>
                  <a:lnTo>
                    <a:pt x="453" y="1025"/>
                  </a:lnTo>
                  <a:lnTo>
                    <a:pt x="456" y="1025"/>
                  </a:lnTo>
                  <a:lnTo>
                    <a:pt x="456" y="1025"/>
                  </a:lnTo>
                  <a:lnTo>
                    <a:pt x="456" y="1025"/>
                  </a:lnTo>
                  <a:lnTo>
                    <a:pt x="456" y="1024"/>
                  </a:lnTo>
                  <a:lnTo>
                    <a:pt x="453" y="1022"/>
                  </a:lnTo>
                  <a:lnTo>
                    <a:pt x="453" y="1021"/>
                  </a:lnTo>
                  <a:lnTo>
                    <a:pt x="456" y="1019"/>
                  </a:lnTo>
                  <a:lnTo>
                    <a:pt x="456" y="1016"/>
                  </a:lnTo>
                  <a:lnTo>
                    <a:pt x="456" y="1013"/>
                  </a:lnTo>
                  <a:lnTo>
                    <a:pt x="456" y="1012"/>
                  </a:lnTo>
                  <a:lnTo>
                    <a:pt x="456" y="1010"/>
                  </a:lnTo>
                  <a:lnTo>
                    <a:pt x="456" y="1009"/>
                  </a:lnTo>
                  <a:lnTo>
                    <a:pt x="456" y="1007"/>
                  </a:lnTo>
                  <a:lnTo>
                    <a:pt x="456" y="1006"/>
                  </a:lnTo>
                  <a:lnTo>
                    <a:pt x="456" y="1006"/>
                  </a:lnTo>
                  <a:lnTo>
                    <a:pt x="456" y="1003"/>
                  </a:lnTo>
                  <a:lnTo>
                    <a:pt x="456" y="1001"/>
                  </a:lnTo>
                  <a:lnTo>
                    <a:pt x="453" y="1001"/>
                  </a:lnTo>
                  <a:lnTo>
                    <a:pt x="453" y="1000"/>
                  </a:lnTo>
                  <a:lnTo>
                    <a:pt x="450" y="998"/>
                  </a:lnTo>
                  <a:lnTo>
                    <a:pt x="448" y="995"/>
                  </a:lnTo>
                  <a:lnTo>
                    <a:pt x="444" y="993"/>
                  </a:lnTo>
                  <a:lnTo>
                    <a:pt x="444" y="992"/>
                  </a:lnTo>
                  <a:lnTo>
                    <a:pt x="444" y="992"/>
                  </a:lnTo>
                  <a:lnTo>
                    <a:pt x="445" y="992"/>
                  </a:lnTo>
                  <a:lnTo>
                    <a:pt x="444" y="992"/>
                  </a:lnTo>
                  <a:lnTo>
                    <a:pt x="444" y="992"/>
                  </a:lnTo>
                  <a:lnTo>
                    <a:pt x="444" y="992"/>
                  </a:lnTo>
                  <a:lnTo>
                    <a:pt x="441" y="990"/>
                  </a:lnTo>
                  <a:lnTo>
                    <a:pt x="439" y="989"/>
                  </a:lnTo>
                  <a:lnTo>
                    <a:pt x="435" y="986"/>
                  </a:lnTo>
                  <a:lnTo>
                    <a:pt x="432" y="986"/>
                  </a:lnTo>
                  <a:lnTo>
                    <a:pt x="427" y="983"/>
                  </a:lnTo>
                  <a:lnTo>
                    <a:pt x="426" y="983"/>
                  </a:lnTo>
                  <a:lnTo>
                    <a:pt x="426" y="983"/>
                  </a:lnTo>
                  <a:lnTo>
                    <a:pt x="427" y="983"/>
                  </a:lnTo>
                  <a:lnTo>
                    <a:pt x="433" y="984"/>
                  </a:lnTo>
                  <a:lnTo>
                    <a:pt x="433" y="984"/>
                  </a:lnTo>
                  <a:lnTo>
                    <a:pt x="432" y="984"/>
                  </a:lnTo>
                  <a:lnTo>
                    <a:pt x="432" y="983"/>
                  </a:lnTo>
                  <a:lnTo>
                    <a:pt x="429" y="981"/>
                  </a:lnTo>
                  <a:lnTo>
                    <a:pt x="426" y="980"/>
                  </a:lnTo>
                  <a:lnTo>
                    <a:pt x="424" y="975"/>
                  </a:lnTo>
                  <a:lnTo>
                    <a:pt x="420" y="975"/>
                  </a:lnTo>
                  <a:lnTo>
                    <a:pt x="417" y="974"/>
                  </a:lnTo>
                  <a:lnTo>
                    <a:pt x="415" y="974"/>
                  </a:lnTo>
                  <a:lnTo>
                    <a:pt x="414" y="974"/>
                  </a:lnTo>
                  <a:lnTo>
                    <a:pt x="414" y="974"/>
                  </a:lnTo>
                  <a:lnTo>
                    <a:pt x="412" y="974"/>
                  </a:lnTo>
                  <a:lnTo>
                    <a:pt x="412" y="974"/>
                  </a:lnTo>
                  <a:lnTo>
                    <a:pt x="412" y="972"/>
                  </a:lnTo>
                  <a:lnTo>
                    <a:pt x="412" y="972"/>
                  </a:lnTo>
                  <a:lnTo>
                    <a:pt x="410" y="971"/>
                  </a:lnTo>
                  <a:lnTo>
                    <a:pt x="407" y="969"/>
                  </a:lnTo>
                  <a:lnTo>
                    <a:pt x="406" y="968"/>
                  </a:lnTo>
                  <a:lnTo>
                    <a:pt x="403" y="963"/>
                  </a:lnTo>
                  <a:lnTo>
                    <a:pt x="401" y="962"/>
                  </a:lnTo>
                  <a:lnTo>
                    <a:pt x="403" y="962"/>
                  </a:lnTo>
                  <a:lnTo>
                    <a:pt x="403" y="962"/>
                  </a:lnTo>
                  <a:lnTo>
                    <a:pt x="403" y="960"/>
                  </a:lnTo>
                  <a:lnTo>
                    <a:pt x="404" y="960"/>
                  </a:lnTo>
                  <a:lnTo>
                    <a:pt x="406" y="962"/>
                  </a:lnTo>
                  <a:lnTo>
                    <a:pt x="404" y="960"/>
                  </a:lnTo>
                  <a:lnTo>
                    <a:pt x="403" y="958"/>
                  </a:lnTo>
                  <a:lnTo>
                    <a:pt x="400" y="955"/>
                  </a:lnTo>
                  <a:lnTo>
                    <a:pt x="398" y="954"/>
                  </a:lnTo>
                  <a:lnTo>
                    <a:pt x="398" y="951"/>
                  </a:lnTo>
                  <a:lnTo>
                    <a:pt x="398" y="949"/>
                  </a:lnTo>
                  <a:lnTo>
                    <a:pt x="398" y="946"/>
                  </a:lnTo>
                  <a:lnTo>
                    <a:pt x="395" y="945"/>
                  </a:lnTo>
                  <a:lnTo>
                    <a:pt x="395" y="943"/>
                  </a:lnTo>
                  <a:lnTo>
                    <a:pt x="392" y="942"/>
                  </a:lnTo>
                  <a:lnTo>
                    <a:pt x="392" y="943"/>
                  </a:lnTo>
                  <a:lnTo>
                    <a:pt x="391" y="943"/>
                  </a:lnTo>
                  <a:lnTo>
                    <a:pt x="391" y="946"/>
                  </a:lnTo>
                  <a:lnTo>
                    <a:pt x="389" y="948"/>
                  </a:lnTo>
                  <a:lnTo>
                    <a:pt x="388" y="949"/>
                  </a:lnTo>
                  <a:lnTo>
                    <a:pt x="388" y="951"/>
                  </a:lnTo>
                  <a:lnTo>
                    <a:pt x="386" y="951"/>
                  </a:lnTo>
                  <a:lnTo>
                    <a:pt x="386" y="951"/>
                  </a:lnTo>
                  <a:lnTo>
                    <a:pt x="385" y="948"/>
                  </a:lnTo>
                  <a:lnTo>
                    <a:pt x="383" y="946"/>
                  </a:lnTo>
                  <a:lnTo>
                    <a:pt x="383" y="946"/>
                  </a:lnTo>
                  <a:lnTo>
                    <a:pt x="383" y="945"/>
                  </a:lnTo>
                  <a:lnTo>
                    <a:pt x="382" y="940"/>
                  </a:lnTo>
                  <a:lnTo>
                    <a:pt x="383" y="939"/>
                  </a:lnTo>
                  <a:lnTo>
                    <a:pt x="383" y="939"/>
                  </a:lnTo>
                  <a:lnTo>
                    <a:pt x="385" y="939"/>
                  </a:lnTo>
                  <a:lnTo>
                    <a:pt x="385" y="937"/>
                  </a:lnTo>
                  <a:lnTo>
                    <a:pt x="383" y="936"/>
                  </a:lnTo>
                  <a:lnTo>
                    <a:pt x="383" y="936"/>
                  </a:lnTo>
                  <a:lnTo>
                    <a:pt x="382" y="936"/>
                  </a:lnTo>
                  <a:lnTo>
                    <a:pt x="379" y="936"/>
                  </a:lnTo>
                  <a:lnTo>
                    <a:pt x="377" y="936"/>
                  </a:lnTo>
                  <a:lnTo>
                    <a:pt x="377" y="936"/>
                  </a:lnTo>
                  <a:lnTo>
                    <a:pt x="376" y="937"/>
                  </a:lnTo>
                  <a:lnTo>
                    <a:pt x="374" y="937"/>
                  </a:lnTo>
                  <a:lnTo>
                    <a:pt x="372" y="939"/>
                  </a:lnTo>
                  <a:lnTo>
                    <a:pt x="371" y="940"/>
                  </a:lnTo>
                  <a:lnTo>
                    <a:pt x="369" y="940"/>
                  </a:lnTo>
                  <a:lnTo>
                    <a:pt x="368" y="940"/>
                  </a:lnTo>
                  <a:lnTo>
                    <a:pt x="369" y="939"/>
                  </a:lnTo>
                  <a:lnTo>
                    <a:pt x="369" y="939"/>
                  </a:lnTo>
                  <a:lnTo>
                    <a:pt x="368" y="940"/>
                  </a:lnTo>
                  <a:lnTo>
                    <a:pt x="366" y="940"/>
                  </a:lnTo>
                  <a:lnTo>
                    <a:pt x="366" y="942"/>
                  </a:lnTo>
                  <a:lnTo>
                    <a:pt x="366" y="945"/>
                  </a:lnTo>
                  <a:lnTo>
                    <a:pt x="366" y="945"/>
                  </a:lnTo>
                  <a:lnTo>
                    <a:pt x="368" y="948"/>
                  </a:lnTo>
                  <a:lnTo>
                    <a:pt x="369" y="949"/>
                  </a:lnTo>
                  <a:lnTo>
                    <a:pt x="369" y="951"/>
                  </a:lnTo>
                  <a:lnTo>
                    <a:pt x="369" y="951"/>
                  </a:lnTo>
                  <a:lnTo>
                    <a:pt x="368" y="952"/>
                  </a:lnTo>
                  <a:lnTo>
                    <a:pt x="366" y="951"/>
                  </a:lnTo>
                  <a:lnTo>
                    <a:pt x="366" y="951"/>
                  </a:lnTo>
                  <a:lnTo>
                    <a:pt x="366" y="954"/>
                  </a:lnTo>
                  <a:lnTo>
                    <a:pt x="366" y="958"/>
                  </a:lnTo>
                  <a:lnTo>
                    <a:pt x="368" y="962"/>
                  </a:lnTo>
                  <a:lnTo>
                    <a:pt x="369" y="963"/>
                  </a:lnTo>
                  <a:lnTo>
                    <a:pt x="371" y="966"/>
                  </a:lnTo>
                  <a:lnTo>
                    <a:pt x="374" y="968"/>
                  </a:lnTo>
                  <a:lnTo>
                    <a:pt x="379" y="971"/>
                  </a:lnTo>
                  <a:lnTo>
                    <a:pt x="382" y="972"/>
                  </a:lnTo>
                  <a:lnTo>
                    <a:pt x="383" y="974"/>
                  </a:lnTo>
                  <a:lnTo>
                    <a:pt x="385" y="977"/>
                  </a:lnTo>
                  <a:lnTo>
                    <a:pt x="385" y="980"/>
                  </a:lnTo>
                  <a:lnTo>
                    <a:pt x="386" y="984"/>
                  </a:lnTo>
                  <a:lnTo>
                    <a:pt x="388" y="987"/>
                  </a:lnTo>
                  <a:lnTo>
                    <a:pt x="391" y="990"/>
                  </a:lnTo>
                  <a:lnTo>
                    <a:pt x="394" y="995"/>
                  </a:lnTo>
                  <a:lnTo>
                    <a:pt x="398" y="998"/>
                  </a:lnTo>
                  <a:lnTo>
                    <a:pt x="403" y="1001"/>
                  </a:lnTo>
                  <a:lnTo>
                    <a:pt x="404" y="1001"/>
                  </a:lnTo>
                  <a:lnTo>
                    <a:pt x="412" y="1000"/>
                  </a:lnTo>
                  <a:lnTo>
                    <a:pt x="414" y="1001"/>
                  </a:lnTo>
                  <a:lnTo>
                    <a:pt x="415" y="1001"/>
                  </a:lnTo>
                  <a:lnTo>
                    <a:pt x="415" y="1003"/>
                  </a:lnTo>
                  <a:lnTo>
                    <a:pt x="414" y="1003"/>
                  </a:lnTo>
                  <a:lnTo>
                    <a:pt x="414" y="1004"/>
                  </a:lnTo>
                  <a:lnTo>
                    <a:pt x="412" y="1006"/>
                  </a:lnTo>
                  <a:lnTo>
                    <a:pt x="410" y="1007"/>
                  </a:lnTo>
                  <a:lnTo>
                    <a:pt x="412" y="1009"/>
                  </a:lnTo>
                  <a:lnTo>
                    <a:pt x="420" y="1012"/>
                  </a:lnTo>
                  <a:lnTo>
                    <a:pt x="426" y="1015"/>
                  </a:lnTo>
                  <a:lnTo>
                    <a:pt x="429" y="1016"/>
                  </a:lnTo>
                  <a:lnTo>
                    <a:pt x="430" y="1018"/>
                  </a:lnTo>
                  <a:lnTo>
                    <a:pt x="436" y="1021"/>
                  </a:lnTo>
                  <a:lnTo>
                    <a:pt x="438" y="1022"/>
                  </a:lnTo>
                  <a:lnTo>
                    <a:pt x="441" y="1025"/>
                  </a:lnTo>
                  <a:lnTo>
                    <a:pt x="442" y="1028"/>
                  </a:lnTo>
                  <a:lnTo>
                    <a:pt x="442" y="1030"/>
                  </a:lnTo>
                  <a:lnTo>
                    <a:pt x="442" y="1031"/>
                  </a:lnTo>
                  <a:lnTo>
                    <a:pt x="442" y="1033"/>
                  </a:lnTo>
                  <a:lnTo>
                    <a:pt x="441" y="1035"/>
                  </a:lnTo>
                  <a:lnTo>
                    <a:pt x="439" y="1035"/>
                  </a:lnTo>
                  <a:lnTo>
                    <a:pt x="438" y="1033"/>
                  </a:lnTo>
                  <a:lnTo>
                    <a:pt x="435" y="1027"/>
                  </a:lnTo>
                  <a:lnTo>
                    <a:pt x="430" y="1027"/>
                  </a:lnTo>
                  <a:lnTo>
                    <a:pt x="429" y="1027"/>
                  </a:lnTo>
                  <a:lnTo>
                    <a:pt x="427" y="1025"/>
                  </a:lnTo>
                  <a:lnTo>
                    <a:pt x="427" y="1025"/>
                  </a:lnTo>
                  <a:lnTo>
                    <a:pt x="427" y="1024"/>
                  </a:lnTo>
                  <a:lnTo>
                    <a:pt x="427" y="1024"/>
                  </a:lnTo>
                  <a:lnTo>
                    <a:pt x="426" y="1024"/>
                  </a:lnTo>
                  <a:lnTo>
                    <a:pt x="424" y="1024"/>
                  </a:lnTo>
                  <a:lnTo>
                    <a:pt x="423" y="1027"/>
                  </a:lnTo>
                  <a:lnTo>
                    <a:pt x="421" y="1030"/>
                  </a:lnTo>
                  <a:lnTo>
                    <a:pt x="420" y="1035"/>
                  </a:lnTo>
                  <a:lnTo>
                    <a:pt x="418" y="1036"/>
                  </a:lnTo>
                  <a:lnTo>
                    <a:pt x="420" y="1038"/>
                  </a:lnTo>
                  <a:lnTo>
                    <a:pt x="423" y="1039"/>
                  </a:lnTo>
                  <a:lnTo>
                    <a:pt x="424" y="1041"/>
                  </a:lnTo>
                  <a:lnTo>
                    <a:pt x="426" y="1042"/>
                  </a:lnTo>
                  <a:lnTo>
                    <a:pt x="426" y="1045"/>
                  </a:lnTo>
                  <a:lnTo>
                    <a:pt x="427" y="1048"/>
                  </a:lnTo>
                  <a:lnTo>
                    <a:pt x="426" y="1050"/>
                  </a:lnTo>
                  <a:lnTo>
                    <a:pt x="424" y="1048"/>
                  </a:lnTo>
                  <a:lnTo>
                    <a:pt x="421" y="1050"/>
                  </a:lnTo>
                  <a:lnTo>
                    <a:pt x="420" y="1051"/>
                  </a:lnTo>
                  <a:lnTo>
                    <a:pt x="420" y="1053"/>
                  </a:lnTo>
                  <a:lnTo>
                    <a:pt x="420" y="1056"/>
                  </a:lnTo>
                  <a:lnTo>
                    <a:pt x="420" y="1057"/>
                  </a:lnTo>
                  <a:lnTo>
                    <a:pt x="415" y="1059"/>
                  </a:lnTo>
                  <a:lnTo>
                    <a:pt x="414" y="1062"/>
                  </a:lnTo>
                  <a:lnTo>
                    <a:pt x="414" y="1063"/>
                  </a:lnTo>
                  <a:lnTo>
                    <a:pt x="414" y="1065"/>
                  </a:lnTo>
                  <a:lnTo>
                    <a:pt x="409" y="1065"/>
                  </a:lnTo>
                  <a:lnTo>
                    <a:pt x="407" y="1063"/>
                  </a:lnTo>
                  <a:lnTo>
                    <a:pt x="407" y="1060"/>
                  </a:lnTo>
                  <a:lnTo>
                    <a:pt x="409" y="1059"/>
                  </a:lnTo>
                  <a:lnTo>
                    <a:pt x="410" y="1059"/>
                  </a:lnTo>
                  <a:lnTo>
                    <a:pt x="410" y="1056"/>
                  </a:lnTo>
                  <a:lnTo>
                    <a:pt x="410" y="1054"/>
                  </a:lnTo>
                  <a:lnTo>
                    <a:pt x="412" y="1053"/>
                  </a:lnTo>
                  <a:lnTo>
                    <a:pt x="412" y="1053"/>
                  </a:lnTo>
                  <a:lnTo>
                    <a:pt x="414" y="1051"/>
                  </a:lnTo>
                  <a:lnTo>
                    <a:pt x="415" y="1051"/>
                  </a:lnTo>
                  <a:lnTo>
                    <a:pt x="415" y="1048"/>
                  </a:lnTo>
                  <a:lnTo>
                    <a:pt x="414" y="1047"/>
                  </a:lnTo>
                  <a:lnTo>
                    <a:pt x="414" y="1045"/>
                  </a:lnTo>
                  <a:lnTo>
                    <a:pt x="412" y="1042"/>
                  </a:lnTo>
                  <a:lnTo>
                    <a:pt x="410" y="1038"/>
                  </a:lnTo>
                  <a:lnTo>
                    <a:pt x="409" y="1035"/>
                  </a:lnTo>
                  <a:lnTo>
                    <a:pt x="409" y="1031"/>
                  </a:lnTo>
                  <a:lnTo>
                    <a:pt x="407" y="1031"/>
                  </a:lnTo>
                  <a:lnTo>
                    <a:pt x="404" y="1031"/>
                  </a:lnTo>
                  <a:lnTo>
                    <a:pt x="404" y="1030"/>
                  </a:lnTo>
                  <a:lnTo>
                    <a:pt x="400" y="1028"/>
                  </a:lnTo>
                  <a:lnTo>
                    <a:pt x="400" y="1027"/>
                  </a:lnTo>
                  <a:lnTo>
                    <a:pt x="400" y="1027"/>
                  </a:lnTo>
                  <a:lnTo>
                    <a:pt x="400" y="1025"/>
                  </a:lnTo>
                  <a:lnTo>
                    <a:pt x="400" y="1024"/>
                  </a:lnTo>
                  <a:lnTo>
                    <a:pt x="398" y="1022"/>
                  </a:lnTo>
                  <a:lnTo>
                    <a:pt x="398" y="1022"/>
                  </a:lnTo>
                  <a:lnTo>
                    <a:pt x="397" y="1021"/>
                  </a:lnTo>
                  <a:lnTo>
                    <a:pt x="395" y="1021"/>
                  </a:lnTo>
                  <a:lnTo>
                    <a:pt x="395" y="1022"/>
                  </a:lnTo>
                  <a:lnTo>
                    <a:pt x="394" y="1022"/>
                  </a:lnTo>
                  <a:lnTo>
                    <a:pt x="392" y="1022"/>
                  </a:lnTo>
                  <a:lnTo>
                    <a:pt x="392" y="1022"/>
                  </a:lnTo>
                  <a:lnTo>
                    <a:pt x="394" y="1019"/>
                  </a:lnTo>
                  <a:lnTo>
                    <a:pt x="394" y="1019"/>
                  </a:lnTo>
                  <a:lnTo>
                    <a:pt x="392" y="1019"/>
                  </a:lnTo>
                  <a:lnTo>
                    <a:pt x="389" y="1019"/>
                  </a:lnTo>
                  <a:lnTo>
                    <a:pt x="389" y="1018"/>
                  </a:lnTo>
                  <a:lnTo>
                    <a:pt x="389" y="1019"/>
                  </a:lnTo>
                  <a:lnTo>
                    <a:pt x="388" y="1019"/>
                  </a:lnTo>
                  <a:lnTo>
                    <a:pt x="388" y="1018"/>
                  </a:lnTo>
                  <a:lnTo>
                    <a:pt x="386" y="1013"/>
                  </a:lnTo>
                  <a:lnTo>
                    <a:pt x="385" y="1012"/>
                  </a:lnTo>
                  <a:lnTo>
                    <a:pt x="383" y="1012"/>
                  </a:lnTo>
                  <a:lnTo>
                    <a:pt x="382" y="1012"/>
                  </a:lnTo>
                  <a:lnTo>
                    <a:pt x="380" y="1012"/>
                  </a:lnTo>
                  <a:lnTo>
                    <a:pt x="379" y="1010"/>
                  </a:lnTo>
                  <a:lnTo>
                    <a:pt x="377" y="1012"/>
                  </a:lnTo>
                  <a:lnTo>
                    <a:pt x="377" y="1012"/>
                  </a:lnTo>
                  <a:lnTo>
                    <a:pt x="376" y="1012"/>
                  </a:lnTo>
                  <a:lnTo>
                    <a:pt x="376" y="1010"/>
                  </a:lnTo>
                  <a:lnTo>
                    <a:pt x="374" y="1009"/>
                  </a:lnTo>
                  <a:lnTo>
                    <a:pt x="371" y="1009"/>
                  </a:lnTo>
                  <a:lnTo>
                    <a:pt x="366" y="1003"/>
                  </a:lnTo>
                  <a:lnTo>
                    <a:pt x="365" y="1000"/>
                  </a:lnTo>
                  <a:lnTo>
                    <a:pt x="360" y="998"/>
                  </a:lnTo>
                  <a:lnTo>
                    <a:pt x="359" y="995"/>
                  </a:lnTo>
                  <a:lnTo>
                    <a:pt x="357" y="993"/>
                  </a:lnTo>
                  <a:lnTo>
                    <a:pt x="354" y="992"/>
                  </a:lnTo>
                  <a:lnTo>
                    <a:pt x="354" y="992"/>
                  </a:lnTo>
                  <a:lnTo>
                    <a:pt x="353" y="993"/>
                  </a:lnTo>
                  <a:lnTo>
                    <a:pt x="353" y="993"/>
                  </a:lnTo>
                  <a:lnTo>
                    <a:pt x="353" y="992"/>
                  </a:lnTo>
                  <a:lnTo>
                    <a:pt x="353" y="992"/>
                  </a:lnTo>
                  <a:lnTo>
                    <a:pt x="353" y="992"/>
                  </a:lnTo>
                  <a:lnTo>
                    <a:pt x="353" y="990"/>
                  </a:lnTo>
                  <a:lnTo>
                    <a:pt x="350" y="987"/>
                  </a:lnTo>
                  <a:lnTo>
                    <a:pt x="348" y="986"/>
                  </a:lnTo>
                  <a:lnTo>
                    <a:pt x="348" y="986"/>
                  </a:lnTo>
                  <a:lnTo>
                    <a:pt x="348" y="984"/>
                  </a:lnTo>
                  <a:lnTo>
                    <a:pt x="347" y="984"/>
                  </a:lnTo>
                  <a:lnTo>
                    <a:pt x="347" y="983"/>
                  </a:lnTo>
                  <a:lnTo>
                    <a:pt x="347" y="983"/>
                  </a:lnTo>
                  <a:lnTo>
                    <a:pt x="345" y="983"/>
                  </a:lnTo>
                  <a:lnTo>
                    <a:pt x="345" y="981"/>
                  </a:lnTo>
                  <a:lnTo>
                    <a:pt x="345" y="980"/>
                  </a:lnTo>
                  <a:lnTo>
                    <a:pt x="345" y="980"/>
                  </a:lnTo>
                  <a:lnTo>
                    <a:pt x="344" y="977"/>
                  </a:lnTo>
                  <a:lnTo>
                    <a:pt x="342" y="974"/>
                  </a:lnTo>
                  <a:lnTo>
                    <a:pt x="342" y="968"/>
                  </a:lnTo>
                  <a:lnTo>
                    <a:pt x="341" y="966"/>
                  </a:lnTo>
                  <a:lnTo>
                    <a:pt x="339" y="965"/>
                  </a:lnTo>
                  <a:lnTo>
                    <a:pt x="336" y="965"/>
                  </a:lnTo>
                  <a:lnTo>
                    <a:pt x="330" y="960"/>
                  </a:lnTo>
                  <a:lnTo>
                    <a:pt x="328" y="960"/>
                  </a:lnTo>
                  <a:lnTo>
                    <a:pt x="325" y="958"/>
                  </a:lnTo>
                  <a:lnTo>
                    <a:pt x="324" y="958"/>
                  </a:lnTo>
                  <a:lnTo>
                    <a:pt x="321" y="960"/>
                  </a:lnTo>
                  <a:lnTo>
                    <a:pt x="318" y="963"/>
                  </a:lnTo>
                  <a:lnTo>
                    <a:pt x="315" y="968"/>
                  </a:lnTo>
                  <a:lnTo>
                    <a:pt x="315" y="968"/>
                  </a:lnTo>
                  <a:lnTo>
                    <a:pt x="310" y="969"/>
                  </a:lnTo>
                  <a:lnTo>
                    <a:pt x="309" y="969"/>
                  </a:lnTo>
                  <a:lnTo>
                    <a:pt x="306" y="971"/>
                  </a:lnTo>
                  <a:lnTo>
                    <a:pt x="304" y="972"/>
                  </a:lnTo>
                  <a:lnTo>
                    <a:pt x="300" y="975"/>
                  </a:lnTo>
                  <a:lnTo>
                    <a:pt x="298" y="977"/>
                  </a:lnTo>
                  <a:lnTo>
                    <a:pt x="298" y="977"/>
                  </a:lnTo>
                  <a:lnTo>
                    <a:pt x="298" y="978"/>
                  </a:lnTo>
                  <a:lnTo>
                    <a:pt x="297" y="980"/>
                  </a:lnTo>
                  <a:lnTo>
                    <a:pt x="295" y="980"/>
                  </a:lnTo>
                  <a:lnTo>
                    <a:pt x="293" y="980"/>
                  </a:lnTo>
                  <a:lnTo>
                    <a:pt x="290" y="981"/>
                  </a:lnTo>
                  <a:lnTo>
                    <a:pt x="290" y="981"/>
                  </a:lnTo>
                  <a:lnTo>
                    <a:pt x="287" y="981"/>
                  </a:lnTo>
                  <a:lnTo>
                    <a:pt x="286" y="980"/>
                  </a:lnTo>
                  <a:lnTo>
                    <a:pt x="283" y="978"/>
                  </a:lnTo>
                  <a:lnTo>
                    <a:pt x="281" y="977"/>
                  </a:lnTo>
                  <a:lnTo>
                    <a:pt x="280" y="977"/>
                  </a:lnTo>
                  <a:lnTo>
                    <a:pt x="278" y="977"/>
                  </a:lnTo>
                  <a:lnTo>
                    <a:pt x="278" y="977"/>
                  </a:lnTo>
                  <a:lnTo>
                    <a:pt x="278" y="975"/>
                  </a:lnTo>
                  <a:lnTo>
                    <a:pt x="278" y="975"/>
                  </a:lnTo>
                  <a:lnTo>
                    <a:pt x="277" y="975"/>
                  </a:lnTo>
                  <a:lnTo>
                    <a:pt x="277" y="975"/>
                  </a:lnTo>
                  <a:lnTo>
                    <a:pt x="275" y="975"/>
                  </a:lnTo>
                  <a:lnTo>
                    <a:pt x="275" y="975"/>
                  </a:lnTo>
                  <a:lnTo>
                    <a:pt x="275" y="975"/>
                  </a:lnTo>
                  <a:lnTo>
                    <a:pt x="275" y="975"/>
                  </a:lnTo>
                  <a:lnTo>
                    <a:pt x="275" y="977"/>
                  </a:lnTo>
                  <a:lnTo>
                    <a:pt x="274" y="977"/>
                  </a:lnTo>
                  <a:lnTo>
                    <a:pt x="272" y="977"/>
                  </a:lnTo>
                  <a:lnTo>
                    <a:pt x="271" y="975"/>
                  </a:lnTo>
                  <a:lnTo>
                    <a:pt x="269" y="975"/>
                  </a:lnTo>
                  <a:lnTo>
                    <a:pt x="268" y="975"/>
                  </a:lnTo>
                  <a:lnTo>
                    <a:pt x="268" y="974"/>
                  </a:lnTo>
                  <a:lnTo>
                    <a:pt x="266" y="974"/>
                  </a:lnTo>
                  <a:lnTo>
                    <a:pt x="266" y="972"/>
                  </a:lnTo>
                  <a:lnTo>
                    <a:pt x="266" y="972"/>
                  </a:lnTo>
                  <a:lnTo>
                    <a:pt x="265" y="974"/>
                  </a:lnTo>
                  <a:lnTo>
                    <a:pt x="263" y="974"/>
                  </a:lnTo>
                  <a:lnTo>
                    <a:pt x="263" y="975"/>
                  </a:lnTo>
                  <a:lnTo>
                    <a:pt x="256" y="980"/>
                  </a:lnTo>
                  <a:lnTo>
                    <a:pt x="256" y="981"/>
                  </a:lnTo>
                  <a:lnTo>
                    <a:pt x="254" y="984"/>
                  </a:lnTo>
                  <a:lnTo>
                    <a:pt x="254" y="986"/>
                  </a:lnTo>
                  <a:lnTo>
                    <a:pt x="254" y="989"/>
                  </a:lnTo>
                  <a:lnTo>
                    <a:pt x="256" y="992"/>
                  </a:lnTo>
                  <a:lnTo>
                    <a:pt x="256" y="992"/>
                  </a:lnTo>
                  <a:lnTo>
                    <a:pt x="256" y="993"/>
                  </a:lnTo>
                  <a:lnTo>
                    <a:pt x="257" y="993"/>
                  </a:lnTo>
                  <a:lnTo>
                    <a:pt x="257" y="995"/>
                  </a:lnTo>
                  <a:lnTo>
                    <a:pt x="256" y="995"/>
                  </a:lnTo>
                  <a:lnTo>
                    <a:pt x="256" y="995"/>
                  </a:lnTo>
                  <a:lnTo>
                    <a:pt x="254" y="996"/>
                  </a:lnTo>
                  <a:lnTo>
                    <a:pt x="256" y="996"/>
                  </a:lnTo>
                  <a:lnTo>
                    <a:pt x="256" y="998"/>
                  </a:lnTo>
                  <a:lnTo>
                    <a:pt x="256" y="998"/>
                  </a:lnTo>
                  <a:lnTo>
                    <a:pt x="256" y="1000"/>
                  </a:lnTo>
                  <a:lnTo>
                    <a:pt x="254" y="1001"/>
                  </a:lnTo>
                  <a:lnTo>
                    <a:pt x="252" y="1003"/>
                  </a:lnTo>
                  <a:lnTo>
                    <a:pt x="245" y="1009"/>
                  </a:lnTo>
                  <a:lnTo>
                    <a:pt x="242" y="1010"/>
                  </a:lnTo>
                  <a:lnTo>
                    <a:pt x="242" y="1012"/>
                  </a:lnTo>
                  <a:lnTo>
                    <a:pt x="236" y="1012"/>
                  </a:lnTo>
                  <a:lnTo>
                    <a:pt x="231" y="1015"/>
                  </a:lnTo>
                  <a:lnTo>
                    <a:pt x="228" y="1015"/>
                  </a:lnTo>
                  <a:lnTo>
                    <a:pt x="227" y="1018"/>
                  </a:lnTo>
                  <a:lnTo>
                    <a:pt x="225" y="1018"/>
                  </a:lnTo>
                  <a:lnTo>
                    <a:pt x="225" y="1019"/>
                  </a:lnTo>
                  <a:lnTo>
                    <a:pt x="227" y="1021"/>
                  </a:lnTo>
                  <a:lnTo>
                    <a:pt x="227" y="1021"/>
                  </a:lnTo>
                  <a:lnTo>
                    <a:pt x="225" y="1022"/>
                  </a:lnTo>
                  <a:lnTo>
                    <a:pt x="224" y="1022"/>
                  </a:lnTo>
                  <a:lnTo>
                    <a:pt x="224" y="1022"/>
                  </a:lnTo>
                  <a:lnTo>
                    <a:pt x="224" y="1022"/>
                  </a:lnTo>
                  <a:lnTo>
                    <a:pt x="221" y="1027"/>
                  </a:lnTo>
                  <a:lnTo>
                    <a:pt x="218" y="1030"/>
                  </a:lnTo>
                  <a:lnTo>
                    <a:pt x="216" y="1031"/>
                  </a:lnTo>
                  <a:lnTo>
                    <a:pt x="214" y="1035"/>
                  </a:lnTo>
                  <a:lnTo>
                    <a:pt x="211" y="1039"/>
                  </a:lnTo>
                  <a:lnTo>
                    <a:pt x="211" y="1041"/>
                  </a:lnTo>
                  <a:lnTo>
                    <a:pt x="213" y="1047"/>
                  </a:lnTo>
                  <a:lnTo>
                    <a:pt x="214" y="1048"/>
                  </a:lnTo>
                  <a:lnTo>
                    <a:pt x="214" y="1050"/>
                  </a:lnTo>
                  <a:lnTo>
                    <a:pt x="218" y="1050"/>
                  </a:lnTo>
                  <a:lnTo>
                    <a:pt x="219" y="1051"/>
                  </a:lnTo>
                  <a:lnTo>
                    <a:pt x="218" y="1053"/>
                  </a:lnTo>
                  <a:lnTo>
                    <a:pt x="214" y="1054"/>
                  </a:lnTo>
                  <a:lnTo>
                    <a:pt x="211" y="1057"/>
                  </a:lnTo>
                  <a:lnTo>
                    <a:pt x="210" y="1059"/>
                  </a:lnTo>
                  <a:lnTo>
                    <a:pt x="210" y="1060"/>
                  </a:lnTo>
                  <a:lnTo>
                    <a:pt x="208" y="1060"/>
                  </a:lnTo>
                  <a:lnTo>
                    <a:pt x="207" y="1063"/>
                  </a:lnTo>
                  <a:lnTo>
                    <a:pt x="207" y="1065"/>
                  </a:lnTo>
                  <a:lnTo>
                    <a:pt x="207" y="1066"/>
                  </a:lnTo>
                  <a:lnTo>
                    <a:pt x="205" y="1066"/>
                  </a:lnTo>
                  <a:lnTo>
                    <a:pt x="205" y="1068"/>
                  </a:lnTo>
                  <a:lnTo>
                    <a:pt x="207" y="1069"/>
                  </a:lnTo>
                  <a:lnTo>
                    <a:pt x="207" y="1069"/>
                  </a:lnTo>
                  <a:lnTo>
                    <a:pt x="205" y="1069"/>
                  </a:lnTo>
                  <a:lnTo>
                    <a:pt x="204" y="1069"/>
                  </a:lnTo>
                  <a:lnTo>
                    <a:pt x="199" y="1069"/>
                  </a:lnTo>
                  <a:lnTo>
                    <a:pt x="196" y="1073"/>
                  </a:lnTo>
                  <a:lnTo>
                    <a:pt x="193" y="1076"/>
                  </a:lnTo>
                  <a:lnTo>
                    <a:pt x="192" y="1080"/>
                  </a:lnTo>
                  <a:lnTo>
                    <a:pt x="190" y="1082"/>
                  </a:lnTo>
                  <a:lnTo>
                    <a:pt x="189" y="1083"/>
                  </a:lnTo>
                  <a:lnTo>
                    <a:pt x="187" y="1082"/>
                  </a:lnTo>
                  <a:lnTo>
                    <a:pt x="186" y="1082"/>
                  </a:lnTo>
                  <a:lnTo>
                    <a:pt x="184" y="1082"/>
                  </a:lnTo>
                  <a:lnTo>
                    <a:pt x="183" y="1083"/>
                  </a:lnTo>
                  <a:lnTo>
                    <a:pt x="181" y="1083"/>
                  </a:lnTo>
                  <a:lnTo>
                    <a:pt x="181" y="1083"/>
                  </a:lnTo>
                  <a:lnTo>
                    <a:pt x="178" y="1083"/>
                  </a:lnTo>
                  <a:lnTo>
                    <a:pt x="176" y="1083"/>
                  </a:lnTo>
                  <a:lnTo>
                    <a:pt x="173" y="1083"/>
                  </a:lnTo>
                  <a:lnTo>
                    <a:pt x="172" y="1083"/>
                  </a:lnTo>
                  <a:lnTo>
                    <a:pt x="169" y="1083"/>
                  </a:lnTo>
                  <a:lnTo>
                    <a:pt x="163" y="1083"/>
                  </a:lnTo>
                  <a:lnTo>
                    <a:pt x="161" y="1083"/>
                  </a:lnTo>
                  <a:lnTo>
                    <a:pt x="161" y="1085"/>
                  </a:lnTo>
                  <a:lnTo>
                    <a:pt x="158" y="1086"/>
                  </a:lnTo>
                  <a:lnTo>
                    <a:pt x="155" y="1086"/>
                  </a:lnTo>
                  <a:lnTo>
                    <a:pt x="152" y="1088"/>
                  </a:lnTo>
                  <a:lnTo>
                    <a:pt x="152" y="1088"/>
                  </a:lnTo>
                  <a:lnTo>
                    <a:pt x="151" y="1091"/>
                  </a:lnTo>
                  <a:lnTo>
                    <a:pt x="151" y="1092"/>
                  </a:lnTo>
                  <a:lnTo>
                    <a:pt x="151" y="1092"/>
                  </a:lnTo>
                  <a:lnTo>
                    <a:pt x="149" y="1092"/>
                  </a:lnTo>
                  <a:lnTo>
                    <a:pt x="149" y="1092"/>
                  </a:lnTo>
                  <a:lnTo>
                    <a:pt x="149" y="1092"/>
                  </a:lnTo>
                  <a:lnTo>
                    <a:pt x="148" y="1094"/>
                  </a:lnTo>
                  <a:lnTo>
                    <a:pt x="148" y="1094"/>
                  </a:lnTo>
                  <a:lnTo>
                    <a:pt x="145" y="1092"/>
                  </a:lnTo>
                  <a:lnTo>
                    <a:pt x="143" y="1091"/>
                  </a:lnTo>
                  <a:lnTo>
                    <a:pt x="142" y="1091"/>
                  </a:lnTo>
                  <a:lnTo>
                    <a:pt x="140" y="1089"/>
                  </a:lnTo>
                  <a:lnTo>
                    <a:pt x="140" y="1088"/>
                  </a:lnTo>
                  <a:lnTo>
                    <a:pt x="139" y="1086"/>
                  </a:lnTo>
                  <a:lnTo>
                    <a:pt x="139" y="1086"/>
                  </a:lnTo>
                  <a:lnTo>
                    <a:pt x="139" y="1085"/>
                  </a:lnTo>
                  <a:lnTo>
                    <a:pt x="137" y="1085"/>
                  </a:lnTo>
                  <a:lnTo>
                    <a:pt x="137" y="1083"/>
                  </a:lnTo>
                  <a:lnTo>
                    <a:pt x="139" y="1082"/>
                  </a:lnTo>
                  <a:lnTo>
                    <a:pt x="139" y="1080"/>
                  </a:lnTo>
                  <a:lnTo>
                    <a:pt x="140" y="1080"/>
                  </a:lnTo>
                  <a:lnTo>
                    <a:pt x="139" y="1080"/>
                  </a:lnTo>
                  <a:lnTo>
                    <a:pt x="137" y="1082"/>
                  </a:lnTo>
                  <a:lnTo>
                    <a:pt x="137" y="1080"/>
                  </a:lnTo>
                  <a:lnTo>
                    <a:pt x="131" y="1076"/>
                  </a:lnTo>
                  <a:lnTo>
                    <a:pt x="132" y="1076"/>
                  </a:lnTo>
                  <a:lnTo>
                    <a:pt x="132" y="1074"/>
                  </a:lnTo>
                  <a:lnTo>
                    <a:pt x="131" y="1076"/>
                  </a:lnTo>
                  <a:lnTo>
                    <a:pt x="131" y="1076"/>
                  </a:lnTo>
                  <a:lnTo>
                    <a:pt x="128" y="1076"/>
                  </a:lnTo>
                  <a:lnTo>
                    <a:pt x="125" y="1076"/>
                  </a:lnTo>
                  <a:lnTo>
                    <a:pt x="123" y="1076"/>
                  </a:lnTo>
                  <a:lnTo>
                    <a:pt x="120" y="1079"/>
                  </a:lnTo>
                  <a:lnTo>
                    <a:pt x="119" y="1079"/>
                  </a:lnTo>
                  <a:lnTo>
                    <a:pt x="116" y="1077"/>
                  </a:lnTo>
                  <a:lnTo>
                    <a:pt x="111" y="1077"/>
                  </a:lnTo>
                  <a:lnTo>
                    <a:pt x="111" y="1077"/>
                  </a:lnTo>
                  <a:lnTo>
                    <a:pt x="108" y="1077"/>
                  </a:lnTo>
                  <a:lnTo>
                    <a:pt x="108" y="1077"/>
                  </a:lnTo>
                  <a:lnTo>
                    <a:pt x="107" y="1079"/>
                  </a:lnTo>
                  <a:lnTo>
                    <a:pt x="105" y="1079"/>
                  </a:lnTo>
                  <a:lnTo>
                    <a:pt x="107" y="1076"/>
                  </a:lnTo>
                  <a:lnTo>
                    <a:pt x="108" y="1073"/>
                  </a:lnTo>
                  <a:lnTo>
                    <a:pt x="108" y="1069"/>
                  </a:lnTo>
                  <a:lnTo>
                    <a:pt x="108" y="1068"/>
                  </a:lnTo>
                  <a:lnTo>
                    <a:pt x="108" y="1065"/>
                  </a:lnTo>
                  <a:lnTo>
                    <a:pt x="107" y="1063"/>
                  </a:lnTo>
                  <a:lnTo>
                    <a:pt x="108" y="1060"/>
                  </a:lnTo>
                  <a:lnTo>
                    <a:pt x="108" y="1059"/>
                  </a:lnTo>
                  <a:lnTo>
                    <a:pt x="107" y="1056"/>
                  </a:lnTo>
                  <a:lnTo>
                    <a:pt x="110" y="1057"/>
                  </a:lnTo>
                  <a:lnTo>
                    <a:pt x="108" y="1056"/>
                  </a:lnTo>
                  <a:lnTo>
                    <a:pt x="108" y="1056"/>
                  </a:lnTo>
                  <a:lnTo>
                    <a:pt x="107" y="1056"/>
                  </a:lnTo>
                  <a:lnTo>
                    <a:pt x="107" y="1056"/>
                  </a:lnTo>
                  <a:lnTo>
                    <a:pt x="105" y="1056"/>
                  </a:lnTo>
                  <a:lnTo>
                    <a:pt x="104" y="1057"/>
                  </a:lnTo>
                  <a:lnTo>
                    <a:pt x="104" y="1056"/>
                  </a:lnTo>
                  <a:lnTo>
                    <a:pt x="104" y="1054"/>
                  </a:lnTo>
                  <a:lnTo>
                    <a:pt x="102" y="1053"/>
                  </a:lnTo>
                  <a:lnTo>
                    <a:pt x="104" y="1053"/>
                  </a:lnTo>
                  <a:lnTo>
                    <a:pt x="105" y="1053"/>
                  </a:lnTo>
                  <a:lnTo>
                    <a:pt x="105" y="1051"/>
                  </a:lnTo>
                  <a:lnTo>
                    <a:pt x="107" y="1051"/>
                  </a:lnTo>
                  <a:lnTo>
                    <a:pt x="105" y="1050"/>
                  </a:lnTo>
                  <a:lnTo>
                    <a:pt x="107" y="1048"/>
                  </a:lnTo>
                  <a:lnTo>
                    <a:pt x="108" y="1047"/>
                  </a:lnTo>
                  <a:lnTo>
                    <a:pt x="107" y="1047"/>
                  </a:lnTo>
                  <a:lnTo>
                    <a:pt x="107" y="1048"/>
                  </a:lnTo>
                  <a:lnTo>
                    <a:pt x="105" y="1050"/>
                  </a:lnTo>
                  <a:lnTo>
                    <a:pt x="104" y="1051"/>
                  </a:lnTo>
                  <a:lnTo>
                    <a:pt x="102" y="1053"/>
                  </a:lnTo>
                  <a:lnTo>
                    <a:pt x="101" y="1053"/>
                  </a:lnTo>
                  <a:lnTo>
                    <a:pt x="101" y="1053"/>
                  </a:lnTo>
                  <a:lnTo>
                    <a:pt x="99" y="1051"/>
                  </a:lnTo>
                  <a:lnTo>
                    <a:pt x="99" y="1051"/>
                  </a:lnTo>
                  <a:lnTo>
                    <a:pt x="99" y="1050"/>
                  </a:lnTo>
                  <a:lnTo>
                    <a:pt x="101" y="1048"/>
                  </a:lnTo>
                  <a:lnTo>
                    <a:pt x="101" y="1047"/>
                  </a:lnTo>
                  <a:lnTo>
                    <a:pt x="101" y="1044"/>
                  </a:lnTo>
                  <a:lnTo>
                    <a:pt x="101" y="1044"/>
                  </a:lnTo>
                  <a:lnTo>
                    <a:pt x="101" y="1042"/>
                  </a:lnTo>
                  <a:lnTo>
                    <a:pt x="102" y="1042"/>
                  </a:lnTo>
                  <a:lnTo>
                    <a:pt x="102" y="1041"/>
                  </a:lnTo>
                  <a:lnTo>
                    <a:pt x="104" y="1039"/>
                  </a:lnTo>
                  <a:lnTo>
                    <a:pt x="105" y="1035"/>
                  </a:lnTo>
                  <a:lnTo>
                    <a:pt x="108" y="1030"/>
                  </a:lnTo>
                  <a:lnTo>
                    <a:pt x="108" y="1030"/>
                  </a:lnTo>
                  <a:lnTo>
                    <a:pt x="107" y="1028"/>
                  </a:lnTo>
                  <a:lnTo>
                    <a:pt x="107" y="1027"/>
                  </a:lnTo>
                  <a:lnTo>
                    <a:pt x="108" y="1022"/>
                  </a:lnTo>
                  <a:lnTo>
                    <a:pt x="108" y="1021"/>
                  </a:lnTo>
                  <a:lnTo>
                    <a:pt x="110" y="1019"/>
                  </a:lnTo>
                  <a:lnTo>
                    <a:pt x="110" y="1016"/>
                  </a:lnTo>
                  <a:lnTo>
                    <a:pt x="110" y="1015"/>
                  </a:lnTo>
                  <a:lnTo>
                    <a:pt x="110" y="1015"/>
                  </a:lnTo>
                  <a:lnTo>
                    <a:pt x="110" y="1013"/>
                  </a:lnTo>
                  <a:lnTo>
                    <a:pt x="108" y="1012"/>
                  </a:lnTo>
                  <a:lnTo>
                    <a:pt x="108" y="1007"/>
                  </a:lnTo>
                  <a:lnTo>
                    <a:pt x="108" y="1006"/>
                  </a:lnTo>
                  <a:lnTo>
                    <a:pt x="108" y="1004"/>
                  </a:lnTo>
                  <a:lnTo>
                    <a:pt x="108" y="1004"/>
                  </a:lnTo>
                  <a:lnTo>
                    <a:pt x="107" y="1003"/>
                  </a:lnTo>
                  <a:lnTo>
                    <a:pt x="107" y="1003"/>
                  </a:lnTo>
                  <a:lnTo>
                    <a:pt x="108" y="1000"/>
                  </a:lnTo>
                  <a:lnTo>
                    <a:pt x="108" y="1001"/>
                  </a:lnTo>
                  <a:lnTo>
                    <a:pt x="107" y="1000"/>
                  </a:lnTo>
                  <a:lnTo>
                    <a:pt x="107" y="998"/>
                  </a:lnTo>
                  <a:lnTo>
                    <a:pt x="108" y="996"/>
                  </a:lnTo>
                  <a:lnTo>
                    <a:pt x="110" y="995"/>
                  </a:lnTo>
                  <a:lnTo>
                    <a:pt x="108" y="995"/>
                  </a:lnTo>
                  <a:lnTo>
                    <a:pt x="108" y="995"/>
                  </a:lnTo>
                  <a:lnTo>
                    <a:pt x="108" y="993"/>
                  </a:lnTo>
                  <a:lnTo>
                    <a:pt x="108" y="993"/>
                  </a:lnTo>
                  <a:lnTo>
                    <a:pt x="108" y="992"/>
                  </a:lnTo>
                  <a:lnTo>
                    <a:pt x="108" y="992"/>
                  </a:lnTo>
                  <a:lnTo>
                    <a:pt x="108" y="992"/>
                  </a:lnTo>
                  <a:lnTo>
                    <a:pt x="108" y="990"/>
                  </a:lnTo>
                  <a:lnTo>
                    <a:pt x="108" y="989"/>
                  </a:lnTo>
                  <a:lnTo>
                    <a:pt x="108" y="989"/>
                  </a:lnTo>
                  <a:lnTo>
                    <a:pt x="105" y="989"/>
                  </a:lnTo>
                  <a:lnTo>
                    <a:pt x="105" y="989"/>
                  </a:lnTo>
                  <a:lnTo>
                    <a:pt x="105" y="989"/>
                  </a:lnTo>
                  <a:lnTo>
                    <a:pt x="107" y="986"/>
                  </a:lnTo>
                  <a:lnTo>
                    <a:pt x="107" y="986"/>
                  </a:lnTo>
                  <a:lnTo>
                    <a:pt x="105" y="986"/>
                  </a:lnTo>
                  <a:lnTo>
                    <a:pt x="104" y="984"/>
                  </a:lnTo>
                  <a:lnTo>
                    <a:pt x="104" y="984"/>
                  </a:lnTo>
                  <a:lnTo>
                    <a:pt x="102" y="983"/>
                  </a:lnTo>
                  <a:lnTo>
                    <a:pt x="102" y="981"/>
                  </a:lnTo>
                  <a:lnTo>
                    <a:pt x="104" y="980"/>
                  </a:lnTo>
                  <a:lnTo>
                    <a:pt x="105" y="978"/>
                  </a:lnTo>
                  <a:lnTo>
                    <a:pt x="105" y="978"/>
                  </a:lnTo>
                  <a:lnTo>
                    <a:pt x="107" y="977"/>
                  </a:lnTo>
                  <a:lnTo>
                    <a:pt x="110" y="977"/>
                  </a:lnTo>
                  <a:lnTo>
                    <a:pt x="111" y="977"/>
                  </a:lnTo>
                  <a:lnTo>
                    <a:pt x="113" y="977"/>
                  </a:lnTo>
                  <a:lnTo>
                    <a:pt x="114" y="975"/>
                  </a:lnTo>
                  <a:lnTo>
                    <a:pt x="114" y="975"/>
                  </a:lnTo>
                  <a:lnTo>
                    <a:pt x="114" y="974"/>
                  </a:lnTo>
                  <a:lnTo>
                    <a:pt x="114" y="974"/>
                  </a:lnTo>
                  <a:lnTo>
                    <a:pt x="114" y="972"/>
                  </a:lnTo>
                  <a:lnTo>
                    <a:pt x="116" y="972"/>
                  </a:lnTo>
                  <a:lnTo>
                    <a:pt x="117" y="971"/>
                  </a:lnTo>
                  <a:lnTo>
                    <a:pt x="120" y="971"/>
                  </a:lnTo>
                  <a:lnTo>
                    <a:pt x="122" y="969"/>
                  </a:lnTo>
                  <a:lnTo>
                    <a:pt x="123" y="971"/>
                  </a:lnTo>
                  <a:lnTo>
                    <a:pt x="123" y="971"/>
                  </a:lnTo>
                  <a:lnTo>
                    <a:pt x="125" y="971"/>
                  </a:lnTo>
                  <a:lnTo>
                    <a:pt x="126" y="972"/>
                  </a:lnTo>
                  <a:lnTo>
                    <a:pt x="129" y="974"/>
                  </a:lnTo>
                  <a:lnTo>
                    <a:pt x="131" y="972"/>
                  </a:lnTo>
                  <a:lnTo>
                    <a:pt x="135" y="972"/>
                  </a:lnTo>
                  <a:lnTo>
                    <a:pt x="137" y="972"/>
                  </a:lnTo>
                  <a:lnTo>
                    <a:pt x="140" y="972"/>
                  </a:lnTo>
                  <a:lnTo>
                    <a:pt x="142" y="972"/>
                  </a:lnTo>
                  <a:lnTo>
                    <a:pt x="145" y="972"/>
                  </a:lnTo>
                  <a:lnTo>
                    <a:pt x="146" y="972"/>
                  </a:lnTo>
                  <a:lnTo>
                    <a:pt x="151" y="974"/>
                  </a:lnTo>
                  <a:lnTo>
                    <a:pt x="154" y="974"/>
                  </a:lnTo>
                  <a:lnTo>
                    <a:pt x="160" y="975"/>
                  </a:lnTo>
                  <a:lnTo>
                    <a:pt x="163" y="975"/>
                  </a:lnTo>
                  <a:lnTo>
                    <a:pt x="167" y="975"/>
                  </a:lnTo>
                  <a:lnTo>
                    <a:pt x="169" y="974"/>
                  </a:lnTo>
                  <a:lnTo>
                    <a:pt x="170" y="975"/>
                  </a:lnTo>
                  <a:lnTo>
                    <a:pt x="172" y="974"/>
                  </a:lnTo>
                  <a:lnTo>
                    <a:pt x="173" y="974"/>
                  </a:lnTo>
                  <a:lnTo>
                    <a:pt x="173" y="975"/>
                  </a:lnTo>
                  <a:lnTo>
                    <a:pt x="178" y="977"/>
                  </a:lnTo>
                  <a:lnTo>
                    <a:pt x="180" y="975"/>
                  </a:lnTo>
                  <a:lnTo>
                    <a:pt x="181" y="975"/>
                  </a:lnTo>
                  <a:lnTo>
                    <a:pt x="184" y="975"/>
                  </a:lnTo>
                  <a:lnTo>
                    <a:pt x="187" y="977"/>
                  </a:lnTo>
                  <a:lnTo>
                    <a:pt x="189" y="977"/>
                  </a:lnTo>
                  <a:lnTo>
                    <a:pt x="192" y="977"/>
                  </a:lnTo>
                  <a:lnTo>
                    <a:pt x="193" y="975"/>
                  </a:lnTo>
                  <a:lnTo>
                    <a:pt x="195" y="975"/>
                  </a:lnTo>
                  <a:lnTo>
                    <a:pt x="196" y="975"/>
                  </a:lnTo>
                  <a:lnTo>
                    <a:pt x="198" y="974"/>
                  </a:lnTo>
                  <a:lnTo>
                    <a:pt x="199" y="965"/>
                  </a:lnTo>
                  <a:lnTo>
                    <a:pt x="201" y="955"/>
                  </a:lnTo>
                  <a:lnTo>
                    <a:pt x="202" y="954"/>
                  </a:lnTo>
                  <a:lnTo>
                    <a:pt x="202" y="954"/>
                  </a:lnTo>
                  <a:lnTo>
                    <a:pt x="202" y="952"/>
                  </a:lnTo>
                  <a:lnTo>
                    <a:pt x="201" y="954"/>
                  </a:lnTo>
                  <a:lnTo>
                    <a:pt x="201" y="954"/>
                  </a:lnTo>
                  <a:lnTo>
                    <a:pt x="201" y="954"/>
                  </a:lnTo>
                  <a:lnTo>
                    <a:pt x="201" y="946"/>
                  </a:lnTo>
                  <a:lnTo>
                    <a:pt x="202" y="942"/>
                  </a:lnTo>
                  <a:lnTo>
                    <a:pt x="202" y="939"/>
                  </a:lnTo>
                  <a:lnTo>
                    <a:pt x="204" y="940"/>
                  </a:lnTo>
                  <a:lnTo>
                    <a:pt x="205" y="942"/>
                  </a:lnTo>
                  <a:lnTo>
                    <a:pt x="207" y="943"/>
                  </a:lnTo>
                  <a:lnTo>
                    <a:pt x="207" y="946"/>
                  </a:lnTo>
                  <a:lnTo>
                    <a:pt x="208" y="948"/>
                  </a:lnTo>
                  <a:lnTo>
                    <a:pt x="210" y="948"/>
                  </a:lnTo>
                  <a:lnTo>
                    <a:pt x="208" y="948"/>
                  </a:lnTo>
                  <a:lnTo>
                    <a:pt x="208" y="946"/>
                  </a:lnTo>
                  <a:lnTo>
                    <a:pt x="207" y="942"/>
                  </a:lnTo>
                  <a:lnTo>
                    <a:pt x="207" y="940"/>
                  </a:lnTo>
                  <a:lnTo>
                    <a:pt x="205" y="939"/>
                  </a:lnTo>
                  <a:lnTo>
                    <a:pt x="202" y="936"/>
                  </a:lnTo>
                  <a:lnTo>
                    <a:pt x="201" y="936"/>
                  </a:lnTo>
                  <a:lnTo>
                    <a:pt x="201" y="936"/>
                  </a:lnTo>
                  <a:lnTo>
                    <a:pt x="202" y="936"/>
                  </a:lnTo>
                  <a:lnTo>
                    <a:pt x="204" y="936"/>
                  </a:lnTo>
                  <a:lnTo>
                    <a:pt x="204" y="936"/>
                  </a:lnTo>
                  <a:lnTo>
                    <a:pt x="202" y="934"/>
                  </a:lnTo>
                  <a:lnTo>
                    <a:pt x="202" y="933"/>
                  </a:lnTo>
                  <a:lnTo>
                    <a:pt x="202" y="927"/>
                  </a:lnTo>
                  <a:lnTo>
                    <a:pt x="202" y="927"/>
                  </a:lnTo>
                  <a:lnTo>
                    <a:pt x="202" y="925"/>
                  </a:lnTo>
                  <a:lnTo>
                    <a:pt x="201" y="925"/>
                  </a:lnTo>
                  <a:lnTo>
                    <a:pt x="199" y="925"/>
                  </a:lnTo>
                  <a:lnTo>
                    <a:pt x="199" y="925"/>
                  </a:lnTo>
                  <a:lnTo>
                    <a:pt x="195" y="922"/>
                  </a:lnTo>
                  <a:lnTo>
                    <a:pt x="192" y="919"/>
                  </a:lnTo>
                  <a:lnTo>
                    <a:pt x="190" y="916"/>
                  </a:lnTo>
                  <a:lnTo>
                    <a:pt x="190" y="916"/>
                  </a:lnTo>
                  <a:lnTo>
                    <a:pt x="190" y="914"/>
                  </a:lnTo>
                  <a:lnTo>
                    <a:pt x="192" y="913"/>
                  </a:lnTo>
                  <a:lnTo>
                    <a:pt x="190" y="911"/>
                  </a:lnTo>
                  <a:lnTo>
                    <a:pt x="190" y="911"/>
                  </a:lnTo>
                  <a:lnTo>
                    <a:pt x="189" y="910"/>
                  </a:lnTo>
                  <a:lnTo>
                    <a:pt x="190" y="908"/>
                  </a:lnTo>
                  <a:lnTo>
                    <a:pt x="190" y="908"/>
                  </a:lnTo>
                  <a:lnTo>
                    <a:pt x="192" y="908"/>
                  </a:lnTo>
                  <a:lnTo>
                    <a:pt x="192" y="908"/>
                  </a:lnTo>
                  <a:lnTo>
                    <a:pt x="193" y="908"/>
                  </a:lnTo>
                  <a:lnTo>
                    <a:pt x="195" y="910"/>
                  </a:lnTo>
                  <a:lnTo>
                    <a:pt x="192" y="907"/>
                  </a:lnTo>
                  <a:lnTo>
                    <a:pt x="187" y="908"/>
                  </a:lnTo>
                  <a:lnTo>
                    <a:pt x="186" y="908"/>
                  </a:lnTo>
                  <a:lnTo>
                    <a:pt x="186" y="907"/>
                  </a:lnTo>
                  <a:lnTo>
                    <a:pt x="186" y="907"/>
                  </a:lnTo>
                  <a:lnTo>
                    <a:pt x="186" y="905"/>
                  </a:lnTo>
                  <a:lnTo>
                    <a:pt x="186" y="905"/>
                  </a:lnTo>
                  <a:lnTo>
                    <a:pt x="186" y="904"/>
                  </a:lnTo>
                  <a:lnTo>
                    <a:pt x="184" y="904"/>
                  </a:lnTo>
                  <a:lnTo>
                    <a:pt x="183" y="904"/>
                  </a:lnTo>
                  <a:lnTo>
                    <a:pt x="183" y="904"/>
                  </a:lnTo>
                  <a:lnTo>
                    <a:pt x="181" y="904"/>
                  </a:lnTo>
                  <a:lnTo>
                    <a:pt x="183" y="902"/>
                  </a:lnTo>
                  <a:lnTo>
                    <a:pt x="181" y="902"/>
                  </a:lnTo>
                  <a:lnTo>
                    <a:pt x="181" y="902"/>
                  </a:lnTo>
                  <a:lnTo>
                    <a:pt x="180" y="902"/>
                  </a:lnTo>
                  <a:lnTo>
                    <a:pt x="178" y="902"/>
                  </a:lnTo>
                  <a:lnTo>
                    <a:pt x="176" y="901"/>
                  </a:lnTo>
                  <a:lnTo>
                    <a:pt x="176" y="901"/>
                  </a:lnTo>
                  <a:lnTo>
                    <a:pt x="176" y="901"/>
                  </a:lnTo>
                  <a:lnTo>
                    <a:pt x="175" y="901"/>
                  </a:lnTo>
                  <a:lnTo>
                    <a:pt x="175" y="901"/>
                  </a:lnTo>
                  <a:lnTo>
                    <a:pt x="173" y="901"/>
                  </a:lnTo>
                  <a:lnTo>
                    <a:pt x="173" y="899"/>
                  </a:lnTo>
                  <a:lnTo>
                    <a:pt x="167" y="898"/>
                  </a:lnTo>
                  <a:lnTo>
                    <a:pt x="166" y="898"/>
                  </a:lnTo>
                  <a:lnTo>
                    <a:pt x="164" y="898"/>
                  </a:lnTo>
                  <a:lnTo>
                    <a:pt x="163" y="898"/>
                  </a:lnTo>
                  <a:lnTo>
                    <a:pt x="163" y="898"/>
                  </a:lnTo>
                  <a:lnTo>
                    <a:pt x="161" y="896"/>
                  </a:lnTo>
                  <a:lnTo>
                    <a:pt x="158" y="895"/>
                  </a:lnTo>
                  <a:lnTo>
                    <a:pt x="160" y="893"/>
                  </a:lnTo>
                  <a:lnTo>
                    <a:pt x="161" y="893"/>
                  </a:lnTo>
                  <a:lnTo>
                    <a:pt x="163" y="893"/>
                  </a:lnTo>
                  <a:lnTo>
                    <a:pt x="163" y="892"/>
                  </a:lnTo>
                  <a:lnTo>
                    <a:pt x="161" y="892"/>
                  </a:lnTo>
                  <a:lnTo>
                    <a:pt x="161" y="890"/>
                  </a:lnTo>
                  <a:lnTo>
                    <a:pt x="160" y="890"/>
                  </a:lnTo>
                  <a:lnTo>
                    <a:pt x="160" y="890"/>
                  </a:lnTo>
                  <a:lnTo>
                    <a:pt x="160" y="889"/>
                  </a:lnTo>
                  <a:lnTo>
                    <a:pt x="161" y="890"/>
                  </a:lnTo>
                  <a:lnTo>
                    <a:pt x="161" y="890"/>
                  </a:lnTo>
                  <a:lnTo>
                    <a:pt x="164" y="890"/>
                  </a:lnTo>
                  <a:lnTo>
                    <a:pt x="163" y="889"/>
                  </a:lnTo>
                  <a:lnTo>
                    <a:pt x="163" y="889"/>
                  </a:lnTo>
                  <a:lnTo>
                    <a:pt x="163" y="889"/>
                  </a:lnTo>
                  <a:lnTo>
                    <a:pt x="160" y="889"/>
                  </a:lnTo>
                  <a:lnTo>
                    <a:pt x="160" y="889"/>
                  </a:lnTo>
                  <a:lnTo>
                    <a:pt x="158" y="889"/>
                  </a:lnTo>
                  <a:lnTo>
                    <a:pt x="158" y="887"/>
                  </a:lnTo>
                  <a:lnTo>
                    <a:pt x="158" y="887"/>
                  </a:lnTo>
                  <a:lnTo>
                    <a:pt x="158" y="885"/>
                  </a:lnTo>
                  <a:lnTo>
                    <a:pt x="160" y="884"/>
                  </a:lnTo>
                  <a:lnTo>
                    <a:pt x="166" y="882"/>
                  </a:lnTo>
                  <a:lnTo>
                    <a:pt x="169" y="882"/>
                  </a:lnTo>
                  <a:lnTo>
                    <a:pt x="170" y="882"/>
                  </a:lnTo>
                  <a:lnTo>
                    <a:pt x="172" y="881"/>
                  </a:lnTo>
                  <a:lnTo>
                    <a:pt x="173" y="879"/>
                  </a:lnTo>
                  <a:lnTo>
                    <a:pt x="176" y="879"/>
                  </a:lnTo>
                  <a:lnTo>
                    <a:pt x="180" y="881"/>
                  </a:lnTo>
                  <a:lnTo>
                    <a:pt x="181" y="884"/>
                  </a:lnTo>
                  <a:lnTo>
                    <a:pt x="183" y="885"/>
                  </a:lnTo>
                  <a:lnTo>
                    <a:pt x="186" y="882"/>
                  </a:lnTo>
                  <a:lnTo>
                    <a:pt x="190" y="882"/>
                  </a:lnTo>
                  <a:lnTo>
                    <a:pt x="192" y="884"/>
                  </a:lnTo>
                  <a:lnTo>
                    <a:pt x="192" y="882"/>
                  </a:lnTo>
                  <a:lnTo>
                    <a:pt x="193" y="882"/>
                  </a:lnTo>
                  <a:lnTo>
                    <a:pt x="193" y="882"/>
                  </a:lnTo>
                  <a:lnTo>
                    <a:pt x="193" y="884"/>
                  </a:lnTo>
                  <a:lnTo>
                    <a:pt x="198" y="882"/>
                  </a:lnTo>
                  <a:lnTo>
                    <a:pt x="199" y="882"/>
                  </a:lnTo>
                  <a:lnTo>
                    <a:pt x="198" y="882"/>
                  </a:lnTo>
                  <a:lnTo>
                    <a:pt x="196" y="879"/>
                  </a:lnTo>
                  <a:lnTo>
                    <a:pt x="196" y="872"/>
                  </a:lnTo>
                  <a:lnTo>
                    <a:pt x="195" y="870"/>
                  </a:lnTo>
                  <a:lnTo>
                    <a:pt x="193" y="867"/>
                  </a:lnTo>
                  <a:lnTo>
                    <a:pt x="193" y="866"/>
                  </a:lnTo>
                  <a:lnTo>
                    <a:pt x="193" y="864"/>
                  </a:lnTo>
                  <a:lnTo>
                    <a:pt x="193" y="864"/>
                  </a:lnTo>
                  <a:lnTo>
                    <a:pt x="195" y="864"/>
                  </a:lnTo>
                  <a:lnTo>
                    <a:pt x="196" y="864"/>
                  </a:lnTo>
                  <a:lnTo>
                    <a:pt x="199" y="863"/>
                  </a:lnTo>
                  <a:lnTo>
                    <a:pt x="201" y="864"/>
                  </a:lnTo>
                  <a:lnTo>
                    <a:pt x="201" y="866"/>
                  </a:lnTo>
                  <a:lnTo>
                    <a:pt x="201" y="867"/>
                  </a:lnTo>
                  <a:lnTo>
                    <a:pt x="201" y="867"/>
                  </a:lnTo>
                  <a:lnTo>
                    <a:pt x="202" y="869"/>
                  </a:lnTo>
                  <a:lnTo>
                    <a:pt x="204" y="869"/>
                  </a:lnTo>
                  <a:lnTo>
                    <a:pt x="207" y="870"/>
                  </a:lnTo>
                  <a:lnTo>
                    <a:pt x="210" y="870"/>
                  </a:lnTo>
                  <a:lnTo>
                    <a:pt x="214" y="870"/>
                  </a:lnTo>
                  <a:lnTo>
                    <a:pt x="214" y="870"/>
                  </a:lnTo>
                  <a:lnTo>
                    <a:pt x="218" y="869"/>
                  </a:lnTo>
                  <a:lnTo>
                    <a:pt x="221" y="867"/>
                  </a:lnTo>
                  <a:lnTo>
                    <a:pt x="222" y="867"/>
                  </a:lnTo>
                  <a:lnTo>
                    <a:pt x="219" y="867"/>
                  </a:lnTo>
                  <a:lnTo>
                    <a:pt x="218" y="867"/>
                  </a:lnTo>
                  <a:lnTo>
                    <a:pt x="218" y="866"/>
                  </a:lnTo>
                  <a:lnTo>
                    <a:pt x="218" y="866"/>
                  </a:lnTo>
                  <a:lnTo>
                    <a:pt x="219" y="863"/>
                  </a:lnTo>
                  <a:lnTo>
                    <a:pt x="224" y="860"/>
                  </a:lnTo>
                  <a:lnTo>
                    <a:pt x="227" y="860"/>
                  </a:lnTo>
                  <a:lnTo>
                    <a:pt x="231" y="858"/>
                  </a:lnTo>
                  <a:lnTo>
                    <a:pt x="233" y="855"/>
                  </a:lnTo>
                  <a:lnTo>
                    <a:pt x="234" y="854"/>
                  </a:lnTo>
                  <a:lnTo>
                    <a:pt x="234" y="854"/>
                  </a:lnTo>
                  <a:lnTo>
                    <a:pt x="236" y="852"/>
                  </a:lnTo>
                  <a:lnTo>
                    <a:pt x="236" y="852"/>
                  </a:lnTo>
                  <a:lnTo>
                    <a:pt x="236" y="843"/>
                  </a:lnTo>
                  <a:lnTo>
                    <a:pt x="236" y="841"/>
                  </a:lnTo>
                  <a:lnTo>
                    <a:pt x="237" y="840"/>
                  </a:lnTo>
                  <a:lnTo>
                    <a:pt x="237" y="840"/>
                  </a:lnTo>
                  <a:lnTo>
                    <a:pt x="239" y="838"/>
                  </a:lnTo>
                  <a:lnTo>
                    <a:pt x="246" y="837"/>
                  </a:lnTo>
                  <a:lnTo>
                    <a:pt x="246" y="837"/>
                  </a:lnTo>
                  <a:lnTo>
                    <a:pt x="252" y="832"/>
                  </a:lnTo>
                  <a:lnTo>
                    <a:pt x="256" y="831"/>
                  </a:lnTo>
                  <a:lnTo>
                    <a:pt x="257" y="831"/>
                  </a:lnTo>
                  <a:lnTo>
                    <a:pt x="259" y="831"/>
                  </a:lnTo>
                  <a:lnTo>
                    <a:pt x="260" y="831"/>
                  </a:lnTo>
                  <a:lnTo>
                    <a:pt x="262" y="831"/>
                  </a:lnTo>
                  <a:lnTo>
                    <a:pt x="263" y="831"/>
                  </a:lnTo>
                  <a:lnTo>
                    <a:pt x="265" y="831"/>
                  </a:lnTo>
                  <a:lnTo>
                    <a:pt x="266" y="831"/>
                  </a:lnTo>
                  <a:lnTo>
                    <a:pt x="268" y="831"/>
                  </a:lnTo>
                  <a:lnTo>
                    <a:pt x="266" y="831"/>
                  </a:lnTo>
                  <a:lnTo>
                    <a:pt x="265" y="829"/>
                  </a:lnTo>
                  <a:lnTo>
                    <a:pt x="263" y="831"/>
                  </a:lnTo>
                  <a:lnTo>
                    <a:pt x="262" y="829"/>
                  </a:lnTo>
                  <a:lnTo>
                    <a:pt x="260" y="829"/>
                  </a:lnTo>
                  <a:lnTo>
                    <a:pt x="259" y="829"/>
                  </a:lnTo>
                  <a:lnTo>
                    <a:pt x="259" y="828"/>
                  </a:lnTo>
                  <a:lnTo>
                    <a:pt x="259" y="826"/>
                  </a:lnTo>
                  <a:lnTo>
                    <a:pt x="260" y="826"/>
                  </a:lnTo>
                  <a:lnTo>
                    <a:pt x="262" y="826"/>
                  </a:lnTo>
                  <a:lnTo>
                    <a:pt x="263" y="826"/>
                  </a:lnTo>
                  <a:lnTo>
                    <a:pt x="266" y="829"/>
                  </a:lnTo>
                  <a:lnTo>
                    <a:pt x="268" y="829"/>
                  </a:lnTo>
                  <a:lnTo>
                    <a:pt x="269" y="829"/>
                  </a:lnTo>
                  <a:lnTo>
                    <a:pt x="268" y="828"/>
                  </a:lnTo>
                  <a:lnTo>
                    <a:pt x="268" y="828"/>
                  </a:lnTo>
                  <a:lnTo>
                    <a:pt x="266" y="828"/>
                  </a:lnTo>
                  <a:lnTo>
                    <a:pt x="265" y="826"/>
                  </a:lnTo>
                  <a:lnTo>
                    <a:pt x="268" y="826"/>
                  </a:lnTo>
                  <a:lnTo>
                    <a:pt x="268" y="826"/>
                  </a:lnTo>
                  <a:lnTo>
                    <a:pt x="266" y="825"/>
                  </a:lnTo>
                  <a:lnTo>
                    <a:pt x="265" y="822"/>
                  </a:lnTo>
                  <a:lnTo>
                    <a:pt x="265" y="822"/>
                  </a:lnTo>
                  <a:lnTo>
                    <a:pt x="266" y="820"/>
                  </a:lnTo>
                  <a:lnTo>
                    <a:pt x="266" y="819"/>
                  </a:lnTo>
                  <a:lnTo>
                    <a:pt x="266" y="819"/>
                  </a:lnTo>
                  <a:lnTo>
                    <a:pt x="268" y="817"/>
                  </a:lnTo>
                  <a:lnTo>
                    <a:pt x="269" y="814"/>
                  </a:lnTo>
                  <a:lnTo>
                    <a:pt x="271" y="812"/>
                  </a:lnTo>
                  <a:lnTo>
                    <a:pt x="272" y="809"/>
                  </a:lnTo>
                  <a:lnTo>
                    <a:pt x="274" y="802"/>
                  </a:lnTo>
                  <a:lnTo>
                    <a:pt x="274" y="800"/>
                  </a:lnTo>
                  <a:lnTo>
                    <a:pt x="275" y="799"/>
                  </a:lnTo>
                  <a:lnTo>
                    <a:pt x="275" y="800"/>
                  </a:lnTo>
                  <a:lnTo>
                    <a:pt x="275" y="800"/>
                  </a:lnTo>
                  <a:lnTo>
                    <a:pt x="278" y="799"/>
                  </a:lnTo>
                  <a:lnTo>
                    <a:pt x="281" y="796"/>
                  </a:lnTo>
                  <a:lnTo>
                    <a:pt x="283" y="794"/>
                  </a:lnTo>
                  <a:lnTo>
                    <a:pt x="284" y="793"/>
                  </a:lnTo>
                  <a:lnTo>
                    <a:pt x="287" y="791"/>
                  </a:lnTo>
                  <a:lnTo>
                    <a:pt x="290" y="790"/>
                  </a:lnTo>
                  <a:lnTo>
                    <a:pt x="293" y="790"/>
                  </a:lnTo>
                  <a:lnTo>
                    <a:pt x="297" y="790"/>
                  </a:lnTo>
                  <a:lnTo>
                    <a:pt x="300" y="790"/>
                  </a:lnTo>
                  <a:lnTo>
                    <a:pt x="301" y="791"/>
                  </a:lnTo>
                  <a:lnTo>
                    <a:pt x="301" y="791"/>
                  </a:lnTo>
                  <a:lnTo>
                    <a:pt x="303" y="793"/>
                  </a:lnTo>
                  <a:lnTo>
                    <a:pt x="304" y="793"/>
                  </a:lnTo>
                  <a:lnTo>
                    <a:pt x="304" y="791"/>
                  </a:lnTo>
                  <a:lnTo>
                    <a:pt x="303" y="791"/>
                  </a:lnTo>
                  <a:lnTo>
                    <a:pt x="303" y="788"/>
                  </a:lnTo>
                  <a:lnTo>
                    <a:pt x="303" y="787"/>
                  </a:lnTo>
                  <a:lnTo>
                    <a:pt x="304" y="785"/>
                  </a:lnTo>
                  <a:lnTo>
                    <a:pt x="306" y="784"/>
                  </a:lnTo>
                  <a:lnTo>
                    <a:pt x="310" y="784"/>
                  </a:lnTo>
                  <a:lnTo>
                    <a:pt x="315" y="784"/>
                  </a:lnTo>
                  <a:lnTo>
                    <a:pt x="316" y="787"/>
                  </a:lnTo>
                  <a:lnTo>
                    <a:pt x="315" y="788"/>
                  </a:lnTo>
                  <a:lnTo>
                    <a:pt x="316" y="790"/>
                  </a:lnTo>
                  <a:lnTo>
                    <a:pt x="318" y="790"/>
                  </a:lnTo>
                  <a:lnTo>
                    <a:pt x="318" y="788"/>
                  </a:lnTo>
                  <a:lnTo>
                    <a:pt x="318" y="787"/>
                  </a:lnTo>
                  <a:lnTo>
                    <a:pt x="318" y="785"/>
                  </a:lnTo>
                  <a:lnTo>
                    <a:pt x="319" y="787"/>
                  </a:lnTo>
                  <a:lnTo>
                    <a:pt x="321" y="788"/>
                  </a:lnTo>
                  <a:lnTo>
                    <a:pt x="321" y="790"/>
                  </a:lnTo>
                  <a:lnTo>
                    <a:pt x="321" y="787"/>
                  </a:lnTo>
                  <a:lnTo>
                    <a:pt x="321" y="785"/>
                  </a:lnTo>
                  <a:lnTo>
                    <a:pt x="321" y="782"/>
                  </a:lnTo>
                  <a:lnTo>
                    <a:pt x="321" y="781"/>
                  </a:lnTo>
                  <a:lnTo>
                    <a:pt x="322" y="781"/>
                  </a:lnTo>
                  <a:lnTo>
                    <a:pt x="325" y="781"/>
                  </a:lnTo>
                  <a:lnTo>
                    <a:pt x="328" y="781"/>
                  </a:lnTo>
                  <a:lnTo>
                    <a:pt x="330" y="782"/>
                  </a:lnTo>
                  <a:lnTo>
                    <a:pt x="333" y="785"/>
                  </a:lnTo>
                  <a:lnTo>
                    <a:pt x="335" y="787"/>
                  </a:lnTo>
                  <a:lnTo>
                    <a:pt x="336" y="787"/>
                  </a:lnTo>
                  <a:lnTo>
                    <a:pt x="335" y="785"/>
                  </a:lnTo>
                  <a:lnTo>
                    <a:pt x="330" y="781"/>
                  </a:lnTo>
                  <a:lnTo>
                    <a:pt x="328" y="781"/>
                  </a:lnTo>
                  <a:lnTo>
                    <a:pt x="327" y="779"/>
                  </a:lnTo>
                  <a:lnTo>
                    <a:pt x="327" y="779"/>
                  </a:lnTo>
                  <a:lnTo>
                    <a:pt x="325" y="778"/>
                  </a:lnTo>
                  <a:lnTo>
                    <a:pt x="325" y="778"/>
                  </a:lnTo>
                  <a:lnTo>
                    <a:pt x="325" y="771"/>
                  </a:lnTo>
                  <a:lnTo>
                    <a:pt x="324" y="771"/>
                  </a:lnTo>
                  <a:lnTo>
                    <a:pt x="324" y="771"/>
                  </a:lnTo>
                  <a:lnTo>
                    <a:pt x="324" y="771"/>
                  </a:lnTo>
                  <a:lnTo>
                    <a:pt x="322" y="771"/>
                  </a:lnTo>
                  <a:lnTo>
                    <a:pt x="322" y="770"/>
                  </a:lnTo>
                  <a:lnTo>
                    <a:pt x="322" y="770"/>
                  </a:lnTo>
                  <a:lnTo>
                    <a:pt x="324" y="768"/>
                  </a:lnTo>
                  <a:lnTo>
                    <a:pt x="325" y="768"/>
                  </a:lnTo>
                  <a:lnTo>
                    <a:pt x="325" y="767"/>
                  </a:lnTo>
                  <a:lnTo>
                    <a:pt x="325" y="765"/>
                  </a:lnTo>
                  <a:lnTo>
                    <a:pt x="324" y="762"/>
                  </a:lnTo>
                  <a:lnTo>
                    <a:pt x="322" y="761"/>
                  </a:lnTo>
                  <a:lnTo>
                    <a:pt x="322" y="756"/>
                  </a:lnTo>
                  <a:lnTo>
                    <a:pt x="322" y="755"/>
                  </a:lnTo>
                  <a:lnTo>
                    <a:pt x="321" y="753"/>
                  </a:lnTo>
                  <a:lnTo>
                    <a:pt x="322" y="753"/>
                  </a:lnTo>
                  <a:lnTo>
                    <a:pt x="322" y="749"/>
                  </a:lnTo>
                  <a:lnTo>
                    <a:pt x="322" y="747"/>
                  </a:lnTo>
                  <a:lnTo>
                    <a:pt x="318" y="746"/>
                  </a:lnTo>
                  <a:lnTo>
                    <a:pt x="316" y="744"/>
                  </a:lnTo>
                  <a:lnTo>
                    <a:pt x="316" y="736"/>
                  </a:lnTo>
                  <a:lnTo>
                    <a:pt x="316" y="735"/>
                  </a:lnTo>
                  <a:lnTo>
                    <a:pt x="316" y="732"/>
                  </a:lnTo>
                  <a:lnTo>
                    <a:pt x="316" y="727"/>
                  </a:lnTo>
                  <a:lnTo>
                    <a:pt x="316" y="721"/>
                  </a:lnTo>
                  <a:lnTo>
                    <a:pt x="316" y="721"/>
                  </a:lnTo>
                  <a:lnTo>
                    <a:pt x="318" y="721"/>
                  </a:lnTo>
                  <a:lnTo>
                    <a:pt x="319" y="723"/>
                  </a:lnTo>
                  <a:lnTo>
                    <a:pt x="321" y="723"/>
                  </a:lnTo>
                  <a:lnTo>
                    <a:pt x="322" y="723"/>
                  </a:lnTo>
                  <a:lnTo>
                    <a:pt x="322" y="724"/>
                  </a:lnTo>
                  <a:lnTo>
                    <a:pt x="322" y="723"/>
                  </a:lnTo>
                  <a:lnTo>
                    <a:pt x="324" y="721"/>
                  </a:lnTo>
                  <a:lnTo>
                    <a:pt x="325" y="718"/>
                  </a:lnTo>
                  <a:lnTo>
                    <a:pt x="327" y="718"/>
                  </a:lnTo>
                  <a:lnTo>
                    <a:pt x="327" y="717"/>
                  </a:lnTo>
                  <a:lnTo>
                    <a:pt x="328" y="718"/>
                  </a:lnTo>
                  <a:lnTo>
                    <a:pt x="328" y="720"/>
                  </a:lnTo>
                  <a:lnTo>
                    <a:pt x="328" y="717"/>
                  </a:lnTo>
                  <a:lnTo>
                    <a:pt x="330" y="712"/>
                  </a:lnTo>
                  <a:lnTo>
                    <a:pt x="328" y="712"/>
                  </a:lnTo>
                  <a:lnTo>
                    <a:pt x="327" y="712"/>
                  </a:lnTo>
                  <a:lnTo>
                    <a:pt x="325" y="715"/>
                  </a:lnTo>
                  <a:lnTo>
                    <a:pt x="324" y="718"/>
                  </a:lnTo>
                  <a:lnTo>
                    <a:pt x="321" y="720"/>
                  </a:lnTo>
                  <a:lnTo>
                    <a:pt x="319" y="720"/>
                  </a:lnTo>
                  <a:lnTo>
                    <a:pt x="318" y="718"/>
                  </a:lnTo>
                  <a:lnTo>
                    <a:pt x="318" y="718"/>
                  </a:lnTo>
                  <a:lnTo>
                    <a:pt x="318" y="717"/>
                  </a:lnTo>
                  <a:lnTo>
                    <a:pt x="318" y="715"/>
                  </a:lnTo>
                  <a:lnTo>
                    <a:pt x="319" y="712"/>
                  </a:lnTo>
                  <a:lnTo>
                    <a:pt x="322" y="711"/>
                  </a:lnTo>
                  <a:lnTo>
                    <a:pt x="324" y="711"/>
                  </a:lnTo>
                  <a:lnTo>
                    <a:pt x="325" y="709"/>
                  </a:lnTo>
                  <a:lnTo>
                    <a:pt x="327" y="709"/>
                  </a:lnTo>
                  <a:lnTo>
                    <a:pt x="330" y="709"/>
                  </a:lnTo>
                  <a:lnTo>
                    <a:pt x="331" y="709"/>
                  </a:lnTo>
                  <a:lnTo>
                    <a:pt x="333" y="708"/>
                  </a:lnTo>
                  <a:lnTo>
                    <a:pt x="336" y="701"/>
                  </a:lnTo>
                  <a:lnTo>
                    <a:pt x="338" y="700"/>
                  </a:lnTo>
                  <a:lnTo>
                    <a:pt x="342" y="698"/>
                  </a:lnTo>
                  <a:lnTo>
                    <a:pt x="345" y="695"/>
                  </a:lnTo>
                  <a:lnTo>
                    <a:pt x="347" y="695"/>
                  </a:lnTo>
                  <a:lnTo>
                    <a:pt x="345" y="698"/>
                  </a:lnTo>
                  <a:lnTo>
                    <a:pt x="344" y="698"/>
                  </a:lnTo>
                  <a:lnTo>
                    <a:pt x="344" y="700"/>
                  </a:lnTo>
                  <a:lnTo>
                    <a:pt x="345" y="703"/>
                  </a:lnTo>
                  <a:lnTo>
                    <a:pt x="345" y="705"/>
                  </a:lnTo>
                  <a:lnTo>
                    <a:pt x="345" y="708"/>
                  </a:lnTo>
                  <a:lnTo>
                    <a:pt x="344" y="709"/>
                  </a:lnTo>
                  <a:lnTo>
                    <a:pt x="342" y="712"/>
                  </a:lnTo>
                  <a:lnTo>
                    <a:pt x="342" y="712"/>
                  </a:lnTo>
                  <a:lnTo>
                    <a:pt x="342" y="717"/>
                  </a:lnTo>
                  <a:lnTo>
                    <a:pt x="342" y="717"/>
                  </a:lnTo>
                  <a:lnTo>
                    <a:pt x="342" y="721"/>
                  </a:lnTo>
                  <a:lnTo>
                    <a:pt x="344" y="723"/>
                  </a:lnTo>
                  <a:lnTo>
                    <a:pt x="345" y="723"/>
                  </a:lnTo>
                  <a:lnTo>
                    <a:pt x="350" y="723"/>
                  </a:lnTo>
                  <a:lnTo>
                    <a:pt x="350" y="724"/>
                  </a:lnTo>
                  <a:lnTo>
                    <a:pt x="350" y="724"/>
                  </a:lnTo>
                  <a:lnTo>
                    <a:pt x="350" y="727"/>
                  </a:lnTo>
                  <a:lnTo>
                    <a:pt x="350" y="729"/>
                  </a:lnTo>
                  <a:lnTo>
                    <a:pt x="348" y="729"/>
                  </a:lnTo>
                  <a:lnTo>
                    <a:pt x="347" y="730"/>
                  </a:lnTo>
                  <a:lnTo>
                    <a:pt x="345" y="730"/>
                  </a:lnTo>
                  <a:lnTo>
                    <a:pt x="344" y="729"/>
                  </a:lnTo>
                  <a:lnTo>
                    <a:pt x="344" y="729"/>
                  </a:lnTo>
                  <a:lnTo>
                    <a:pt x="342" y="730"/>
                  </a:lnTo>
                  <a:lnTo>
                    <a:pt x="342" y="735"/>
                  </a:lnTo>
                  <a:lnTo>
                    <a:pt x="341" y="738"/>
                  </a:lnTo>
                  <a:lnTo>
                    <a:pt x="341" y="738"/>
                  </a:lnTo>
                  <a:lnTo>
                    <a:pt x="341" y="738"/>
                  </a:lnTo>
                  <a:lnTo>
                    <a:pt x="339" y="738"/>
                  </a:lnTo>
                  <a:lnTo>
                    <a:pt x="338" y="738"/>
                  </a:lnTo>
                  <a:lnTo>
                    <a:pt x="338" y="740"/>
                  </a:lnTo>
                  <a:lnTo>
                    <a:pt x="339" y="740"/>
                  </a:lnTo>
                  <a:lnTo>
                    <a:pt x="339" y="741"/>
                  </a:lnTo>
                  <a:lnTo>
                    <a:pt x="338" y="741"/>
                  </a:lnTo>
                  <a:lnTo>
                    <a:pt x="336" y="743"/>
                  </a:lnTo>
                  <a:lnTo>
                    <a:pt x="336" y="743"/>
                  </a:lnTo>
                  <a:lnTo>
                    <a:pt x="335" y="744"/>
                  </a:lnTo>
                  <a:lnTo>
                    <a:pt x="333" y="746"/>
                  </a:lnTo>
                  <a:lnTo>
                    <a:pt x="335" y="747"/>
                  </a:lnTo>
                  <a:lnTo>
                    <a:pt x="335" y="749"/>
                  </a:lnTo>
                  <a:lnTo>
                    <a:pt x="335" y="750"/>
                  </a:lnTo>
                  <a:lnTo>
                    <a:pt x="335" y="752"/>
                  </a:lnTo>
                  <a:lnTo>
                    <a:pt x="333" y="753"/>
                  </a:lnTo>
                  <a:lnTo>
                    <a:pt x="331" y="756"/>
                  </a:lnTo>
                  <a:lnTo>
                    <a:pt x="333" y="756"/>
                  </a:lnTo>
                  <a:lnTo>
                    <a:pt x="335" y="756"/>
                  </a:lnTo>
                  <a:lnTo>
                    <a:pt x="335" y="756"/>
                  </a:lnTo>
                  <a:lnTo>
                    <a:pt x="336" y="758"/>
                  </a:lnTo>
                  <a:lnTo>
                    <a:pt x="335" y="758"/>
                  </a:lnTo>
                  <a:lnTo>
                    <a:pt x="336" y="761"/>
                  </a:lnTo>
                  <a:lnTo>
                    <a:pt x="338" y="761"/>
                  </a:lnTo>
                  <a:lnTo>
                    <a:pt x="338" y="762"/>
                  </a:lnTo>
                  <a:lnTo>
                    <a:pt x="339" y="764"/>
                  </a:lnTo>
                  <a:lnTo>
                    <a:pt x="339" y="765"/>
                  </a:lnTo>
                  <a:lnTo>
                    <a:pt x="338" y="767"/>
                  </a:lnTo>
                  <a:lnTo>
                    <a:pt x="338" y="767"/>
                  </a:lnTo>
                  <a:lnTo>
                    <a:pt x="341" y="767"/>
                  </a:lnTo>
                  <a:lnTo>
                    <a:pt x="341" y="768"/>
                  </a:lnTo>
                  <a:lnTo>
                    <a:pt x="341" y="768"/>
                  </a:lnTo>
                  <a:lnTo>
                    <a:pt x="344" y="768"/>
                  </a:lnTo>
                  <a:lnTo>
                    <a:pt x="348" y="771"/>
                  </a:lnTo>
                  <a:lnTo>
                    <a:pt x="350" y="770"/>
                  </a:lnTo>
                  <a:lnTo>
                    <a:pt x="351" y="770"/>
                  </a:lnTo>
                  <a:lnTo>
                    <a:pt x="351" y="771"/>
                  </a:lnTo>
                  <a:lnTo>
                    <a:pt x="351" y="774"/>
                  </a:lnTo>
                  <a:lnTo>
                    <a:pt x="348" y="776"/>
                  </a:lnTo>
                  <a:lnTo>
                    <a:pt x="350" y="778"/>
                  </a:lnTo>
                  <a:lnTo>
                    <a:pt x="350" y="778"/>
                  </a:lnTo>
                  <a:lnTo>
                    <a:pt x="353" y="778"/>
                  </a:lnTo>
                  <a:lnTo>
                    <a:pt x="356" y="779"/>
                  </a:lnTo>
                  <a:lnTo>
                    <a:pt x="357" y="779"/>
                  </a:lnTo>
                  <a:lnTo>
                    <a:pt x="360" y="774"/>
                  </a:lnTo>
                  <a:lnTo>
                    <a:pt x="360" y="774"/>
                  </a:lnTo>
                  <a:lnTo>
                    <a:pt x="365" y="774"/>
                  </a:lnTo>
                  <a:lnTo>
                    <a:pt x="365" y="773"/>
                  </a:lnTo>
                  <a:lnTo>
                    <a:pt x="366" y="771"/>
                  </a:lnTo>
                  <a:lnTo>
                    <a:pt x="368" y="770"/>
                  </a:lnTo>
                  <a:lnTo>
                    <a:pt x="371" y="768"/>
                  </a:lnTo>
                  <a:lnTo>
                    <a:pt x="372" y="768"/>
                  </a:lnTo>
                  <a:lnTo>
                    <a:pt x="374" y="768"/>
                  </a:lnTo>
                  <a:lnTo>
                    <a:pt x="376" y="768"/>
                  </a:lnTo>
                  <a:lnTo>
                    <a:pt x="377" y="771"/>
                  </a:lnTo>
                  <a:lnTo>
                    <a:pt x="382" y="774"/>
                  </a:lnTo>
                  <a:lnTo>
                    <a:pt x="385" y="774"/>
                  </a:lnTo>
                  <a:lnTo>
                    <a:pt x="386" y="778"/>
                  </a:lnTo>
                  <a:lnTo>
                    <a:pt x="386" y="781"/>
                  </a:lnTo>
                  <a:lnTo>
                    <a:pt x="388" y="782"/>
                  </a:lnTo>
                  <a:lnTo>
                    <a:pt x="388" y="782"/>
                  </a:lnTo>
                  <a:lnTo>
                    <a:pt x="391" y="784"/>
                  </a:lnTo>
                  <a:lnTo>
                    <a:pt x="394" y="785"/>
                  </a:lnTo>
                  <a:lnTo>
                    <a:pt x="395" y="785"/>
                  </a:lnTo>
                  <a:lnTo>
                    <a:pt x="395" y="784"/>
                  </a:lnTo>
                  <a:lnTo>
                    <a:pt x="395" y="784"/>
                  </a:lnTo>
                  <a:lnTo>
                    <a:pt x="395" y="782"/>
                  </a:lnTo>
                  <a:lnTo>
                    <a:pt x="395" y="781"/>
                  </a:lnTo>
                  <a:lnTo>
                    <a:pt x="392" y="781"/>
                  </a:lnTo>
                  <a:lnTo>
                    <a:pt x="389" y="781"/>
                  </a:lnTo>
                  <a:lnTo>
                    <a:pt x="388" y="781"/>
                  </a:lnTo>
                  <a:lnTo>
                    <a:pt x="386" y="781"/>
                  </a:lnTo>
                  <a:lnTo>
                    <a:pt x="386" y="779"/>
                  </a:lnTo>
                  <a:lnTo>
                    <a:pt x="386" y="778"/>
                  </a:lnTo>
                  <a:lnTo>
                    <a:pt x="386" y="778"/>
                  </a:lnTo>
                  <a:lnTo>
                    <a:pt x="386" y="776"/>
                  </a:lnTo>
                  <a:lnTo>
                    <a:pt x="386" y="776"/>
                  </a:lnTo>
                  <a:lnTo>
                    <a:pt x="386" y="774"/>
                  </a:lnTo>
                  <a:lnTo>
                    <a:pt x="388" y="778"/>
                  </a:lnTo>
                  <a:lnTo>
                    <a:pt x="391" y="779"/>
                  </a:lnTo>
                  <a:lnTo>
                    <a:pt x="391" y="779"/>
                  </a:lnTo>
                  <a:lnTo>
                    <a:pt x="392" y="779"/>
                  </a:lnTo>
                  <a:lnTo>
                    <a:pt x="397" y="778"/>
                  </a:lnTo>
                  <a:lnTo>
                    <a:pt x="403" y="774"/>
                  </a:lnTo>
                  <a:lnTo>
                    <a:pt x="410" y="773"/>
                  </a:lnTo>
                  <a:lnTo>
                    <a:pt x="414" y="771"/>
                  </a:lnTo>
                  <a:lnTo>
                    <a:pt x="415" y="771"/>
                  </a:lnTo>
                  <a:lnTo>
                    <a:pt x="415" y="770"/>
                  </a:lnTo>
                  <a:lnTo>
                    <a:pt x="417" y="770"/>
                  </a:lnTo>
                  <a:lnTo>
                    <a:pt x="417" y="768"/>
                  </a:lnTo>
                  <a:lnTo>
                    <a:pt x="420" y="765"/>
                  </a:lnTo>
                  <a:lnTo>
                    <a:pt x="423" y="765"/>
                  </a:lnTo>
                  <a:lnTo>
                    <a:pt x="424" y="764"/>
                  </a:lnTo>
                  <a:lnTo>
                    <a:pt x="427" y="762"/>
                  </a:lnTo>
                  <a:lnTo>
                    <a:pt x="435" y="761"/>
                  </a:lnTo>
                  <a:lnTo>
                    <a:pt x="438" y="759"/>
                  </a:lnTo>
                  <a:lnTo>
                    <a:pt x="441" y="759"/>
                  </a:lnTo>
                  <a:lnTo>
                    <a:pt x="444" y="761"/>
                  </a:lnTo>
                  <a:lnTo>
                    <a:pt x="447" y="764"/>
                  </a:lnTo>
                  <a:lnTo>
                    <a:pt x="447" y="764"/>
                  </a:lnTo>
                  <a:lnTo>
                    <a:pt x="445" y="764"/>
                  </a:lnTo>
                  <a:lnTo>
                    <a:pt x="442" y="762"/>
                  </a:lnTo>
                  <a:lnTo>
                    <a:pt x="442" y="762"/>
                  </a:lnTo>
                  <a:lnTo>
                    <a:pt x="444" y="767"/>
                  </a:lnTo>
                  <a:lnTo>
                    <a:pt x="445" y="768"/>
                  </a:lnTo>
                  <a:lnTo>
                    <a:pt x="447" y="770"/>
                  </a:lnTo>
                  <a:lnTo>
                    <a:pt x="448" y="770"/>
                  </a:lnTo>
                  <a:lnTo>
                    <a:pt x="456" y="770"/>
                  </a:lnTo>
                  <a:lnTo>
                    <a:pt x="456" y="768"/>
                  </a:lnTo>
                  <a:lnTo>
                    <a:pt x="456" y="768"/>
                  </a:lnTo>
                  <a:lnTo>
                    <a:pt x="459" y="765"/>
                  </a:lnTo>
                  <a:lnTo>
                    <a:pt x="459" y="764"/>
                  </a:lnTo>
                  <a:lnTo>
                    <a:pt x="462" y="762"/>
                  </a:lnTo>
                  <a:lnTo>
                    <a:pt x="462" y="759"/>
                  </a:lnTo>
                  <a:lnTo>
                    <a:pt x="462" y="758"/>
                  </a:lnTo>
                  <a:lnTo>
                    <a:pt x="462" y="758"/>
                  </a:lnTo>
                  <a:lnTo>
                    <a:pt x="468" y="758"/>
                  </a:lnTo>
                  <a:lnTo>
                    <a:pt x="468" y="756"/>
                  </a:lnTo>
                  <a:lnTo>
                    <a:pt x="471" y="755"/>
                  </a:lnTo>
                  <a:lnTo>
                    <a:pt x="471" y="752"/>
                  </a:lnTo>
                  <a:lnTo>
                    <a:pt x="474" y="750"/>
                  </a:lnTo>
                  <a:lnTo>
                    <a:pt x="474" y="747"/>
                  </a:lnTo>
                  <a:lnTo>
                    <a:pt x="474" y="746"/>
                  </a:lnTo>
                  <a:lnTo>
                    <a:pt x="474" y="744"/>
                  </a:lnTo>
                  <a:lnTo>
                    <a:pt x="477" y="743"/>
                  </a:lnTo>
                  <a:lnTo>
                    <a:pt x="477" y="744"/>
                  </a:lnTo>
                  <a:lnTo>
                    <a:pt x="474" y="746"/>
                  </a:lnTo>
                  <a:lnTo>
                    <a:pt x="474" y="749"/>
                  </a:lnTo>
                  <a:lnTo>
                    <a:pt x="471" y="753"/>
                  </a:lnTo>
                  <a:lnTo>
                    <a:pt x="468" y="756"/>
                  </a:lnTo>
                  <a:lnTo>
                    <a:pt x="471" y="758"/>
                  </a:lnTo>
                  <a:lnTo>
                    <a:pt x="471" y="758"/>
                  </a:lnTo>
                  <a:lnTo>
                    <a:pt x="474" y="758"/>
                  </a:lnTo>
                  <a:lnTo>
                    <a:pt x="474" y="758"/>
                  </a:lnTo>
                  <a:lnTo>
                    <a:pt x="477" y="758"/>
                  </a:lnTo>
                  <a:lnTo>
                    <a:pt x="477" y="755"/>
                  </a:lnTo>
                  <a:lnTo>
                    <a:pt x="477" y="750"/>
                  </a:lnTo>
                  <a:lnTo>
                    <a:pt x="477" y="749"/>
                  </a:lnTo>
                  <a:lnTo>
                    <a:pt x="477" y="747"/>
                  </a:lnTo>
                  <a:lnTo>
                    <a:pt x="477" y="743"/>
                  </a:lnTo>
                  <a:lnTo>
                    <a:pt x="474" y="740"/>
                  </a:lnTo>
                  <a:lnTo>
                    <a:pt x="474" y="735"/>
                  </a:lnTo>
                  <a:lnTo>
                    <a:pt x="474" y="733"/>
                  </a:lnTo>
                  <a:lnTo>
                    <a:pt x="474" y="729"/>
                  </a:lnTo>
                  <a:lnTo>
                    <a:pt x="474" y="721"/>
                  </a:lnTo>
                  <a:lnTo>
                    <a:pt x="474" y="717"/>
                  </a:lnTo>
                  <a:lnTo>
                    <a:pt x="477" y="714"/>
                  </a:lnTo>
                  <a:lnTo>
                    <a:pt x="477" y="712"/>
                  </a:lnTo>
                  <a:lnTo>
                    <a:pt x="480" y="709"/>
                  </a:lnTo>
                  <a:lnTo>
                    <a:pt x="480" y="708"/>
                  </a:lnTo>
                  <a:lnTo>
                    <a:pt x="480" y="705"/>
                  </a:lnTo>
                  <a:lnTo>
                    <a:pt x="484" y="700"/>
                  </a:lnTo>
                  <a:lnTo>
                    <a:pt x="486" y="698"/>
                  </a:lnTo>
                  <a:lnTo>
                    <a:pt x="490" y="697"/>
                  </a:lnTo>
                  <a:lnTo>
                    <a:pt x="493" y="695"/>
                  </a:lnTo>
                  <a:lnTo>
                    <a:pt x="495" y="697"/>
                  </a:lnTo>
                  <a:lnTo>
                    <a:pt x="495" y="698"/>
                  </a:lnTo>
                  <a:lnTo>
                    <a:pt x="499" y="703"/>
                  </a:lnTo>
                  <a:lnTo>
                    <a:pt x="501" y="705"/>
                  </a:lnTo>
                  <a:lnTo>
                    <a:pt x="502" y="711"/>
                  </a:lnTo>
                  <a:lnTo>
                    <a:pt x="507" y="714"/>
                  </a:lnTo>
                  <a:lnTo>
                    <a:pt x="510" y="712"/>
                  </a:lnTo>
                  <a:lnTo>
                    <a:pt x="511" y="711"/>
                  </a:lnTo>
                  <a:lnTo>
                    <a:pt x="514" y="709"/>
                  </a:lnTo>
                  <a:lnTo>
                    <a:pt x="516" y="708"/>
                  </a:lnTo>
                  <a:lnTo>
                    <a:pt x="516" y="705"/>
                  </a:lnTo>
                  <a:lnTo>
                    <a:pt x="516" y="698"/>
                  </a:lnTo>
                  <a:lnTo>
                    <a:pt x="514" y="694"/>
                  </a:lnTo>
                  <a:lnTo>
                    <a:pt x="514" y="692"/>
                  </a:lnTo>
                  <a:lnTo>
                    <a:pt x="516" y="692"/>
                  </a:lnTo>
                  <a:lnTo>
                    <a:pt x="517" y="688"/>
                  </a:lnTo>
                  <a:lnTo>
                    <a:pt x="517" y="683"/>
                  </a:lnTo>
                  <a:lnTo>
                    <a:pt x="517" y="683"/>
                  </a:lnTo>
                  <a:lnTo>
                    <a:pt x="517" y="683"/>
                  </a:lnTo>
                  <a:lnTo>
                    <a:pt x="517" y="682"/>
                  </a:lnTo>
                  <a:lnTo>
                    <a:pt x="516" y="680"/>
                  </a:lnTo>
                  <a:lnTo>
                    <a:pt x="516" y="680"/>
                  </a:lnTo>
                  <a:lnTo>
                    <a:pt x="514" y="682"/>
                  </a:lnTo>
                  <a:lnTo>
                    <a:pt x="514" y="683"/>
                  </a:lnTo>
                  <a:lnTo>
                    <a:pt x="513" y="683"/>
                  </a:lnTo>
                  <a:lnTo>
                    <a:pt x="511" y="682"/>
                  </a:lnTo>
                  <a:lnTo>
                    <a:pt x="508" y="682"/>
                  </a:lnTo>
                  <a:lnTo>
                    <a:pt x="507" y="680"/>
                  </a:lnTo>
                  <a:lnTo>
                    <a:pt x="507" y="677"/>
                  </a:lnTo>
                  <a:lnTo>
                    <a:pt x="505" y="676"/>
                  </a:lnTo>
                  <a:lnTo>
                    <a:pt x="505" y="674"/>
                  </a:lnTo>
                  <a:lnTo>
                    <a:pt x="505" y="673"/>
                  </a:lnTo>
                  <a:lnTo>
                    <a:pt x="507" y="673"/>
                  </a:lnTo>
                  <a:lnTo>
                    <a:pt x="507" y="671"/>
                  </a:lnTo>
                  <a:lnTo>
                    <a:pt x="505" y="671"/>
                  </a:lnTo>
                  <a:lnTo>
                    <a:pt x="505" y="671"/>
                  </a:lnTo>
                  <a:lnTo>
                    <a:pt x="505" y="671"/>
                  </a:lnTo>
                  <a:lnTo>
                    <a:pt x="504" y="668"/>
                  </a:lnTo>
                  <a:lnTo>
                    <a:pt x="505" y="667"/>
                  </a:lnTo>
                  <a:lnTo>
                    <a:pt x="505" y="667"/>
                  </a:lnTo>
                  <a:lnTo>
                    <a:pt x="505" y="665"/>
                  </a:lnTo>
                  <a:lnTo>
                    <a:pt x="505" y="665"/>
                  </a:lnTo>
                  <a:lnTo>
                    <a:pt x="505" y="663"/>
                  </a:lnTo>
                  <a:lnTo>
                    <a:pt x="505" y="662"/>
                  </a:lnTo>
                  <a:lnTo>
                    <a:pt x="507" y="660"/>
                  </a:lnTo>
                  <a:lnTo>
                    <a:pt x="508" y="659"/>
                  </a:lnTo>
                  <a:lnTo>
                    <a:pt x="513" y="659"/>
                  </a:lnTo>
                  <a:lnTo>
                    <a:pt x="511" y="657"/>
                  </a:lnTo>
                  <a:lnTo>
                    <a:pt x="513" y="657"/>
                  </a:lnTo>
                  <a:lnTo>
                    <a:pt x="516" y="654"/>
                  </a:lnTo>
                  <a:lnTo>
                    <a:pt x="519" y="656"/>
                  </a:lnTo>
                  <a:lnTo>
                    <a:pt x="522" y="653"/>
                  </a:lnTo>
                  <a:lnTo>
                    <a:pt x="530" y="653"/>
                  </a:lnTo>
                  <a:lnTo>
                    <a:pt x="530" y="653"/>
                  </a:lnTo>
                  <a:lnTo>
                    <a:pt x="530" y="651"/>
                  </a:lnTo>
                  <a:lnTo>
                    <a:pt x="530" y="651"/>
                  </a:lnTo>
                  <a:lnTo>
                    <a:pt x="532" y="651"/>
                  </a:lnTo>
                  <a:lnTo>
                    <a:pt x="533" y="651"/>
                  </a:lnTo>
                  <a:lnTo>
                    <a:pt x="542" y="653"/>
                  </a:lnTo>
                  <a:lnTo>
                    <a:pt x="544" y="653"/>
                  </a:lnTo>
                  <a:lnTo>
                    <a:pt x="547" y="654"/>
                  </a:lnTo>
                  <a:lnTo>
                    <a:pt x="548" y="656"/>
                  </a:lnTo>
                  <a:lnTo>
                    <a:pt x="553" y="656"/>
                  </a:lnTo>
                  <a:lnTo>
                    <a:pt x="559" y="656"/>
                  </a:lnTo>
                  <a:lnTo>
                    <a:pt x="560" y="654"/>
                  </a:lnTo>
                  <a:lnTo>
                    <a:pt x="560" y="654"/>
                  </a:lnTo>
                  <a:lnTo>
                    <a:pt x="562" y="653"/>
                  </a:lnTo>
                  <a:lnTo>
                    <a:pt x="562" y="650"/>
                  </a:lnTo>
                  <a:lnTo>
                    <a:pt x="560" y="648"/>
                  </a:lnTo>
                  <a:lnTo>
                    <a:pt x="562" y="647"/>
                  </a:lnTo>
                  <a:lnTo>
                    <a:pt x="562" y="647"/>
                  </a:lnTo>
                  <a:lnTo>
                    <a:pt x="563" y="648"/>
                  </a:lnTo>
                  <a:lnTo>
                    <a:pt x="565" y="650"/>
                  </a:lnTo>
                  <a:lnTo>
                    <a:pt x="566" y="648"/>
                  </a:lnTo>
                  <a:lnTo>
                    <a:pt x="566" y="647"/>
                  </a:lnTo>
                  <a:lnTo>
                    <a:pt x="566" y="645"/>
                  </a:lnTo>
                  <a:lnTo>
                    <a:pt x="568" y="647"/>
                  </a:lnTo>
                  <a:lnTo>
                    <a:pt x="569" y="647"/>
                  </a:lnTo>
                  <a:lnTo>
                    <a:pt x="571" y="647"/>
                  </a:lnTo>
                  <a:lnTo>
                    <a:pt x="572" y="647"/>
                  </a:lnTo>
                  <a:lnTo>
                    <a:pt x="572" y="645"/>
                  </a:lnTo>
                  <a:lnTo>
                    <a:pt x="572" y="644"/>
                  </a:lnTo>
                  <a:lnTo>
                    <a:pt x="574" y="642"/>
                  </a:lnTo>
                  <a:lnTo>
                    <a:pt x="574" y="642"/>
                  </a:lnTo>
                  <a:lnTo>
                    <a:pt x="582" y="644"/>
                  </a:lnTo>
                  <a:lnTo>
                    <a:pt x="586" y="645"/>
                  </a:lnTo>
                  <a:lnTo>
                    <a:pt x="588" y="644"/>
                  </a:lnTo>
                  <a:lnTo>
                    <a:pt x="588" y="644"/>
                  </a:lnTo>
                  <a:lnTo>
                    <a:pt x="586" y="642"/>
                  </a:lnTo>
                  <a:lnTo>
                    <a:pt x="585" y="641"/>
                  </a:lnTo>
                  <a:lnTo>
                    <a:pt x="583" y="639"/>
                  </a:lnTo>
                  <a:lnTo>
                    <a:pt x="582" y="638"/>
                  </a:lnTo>
                  <a:lnTo>
                    <a:pt x="580" y="638"/>
                  </a:lnTo>
                  <a:lnTo>
                    <a:pt x="577" y="638"/>
                  </a:lnTo>
                  <a:lnTo>
                    <a:pt x="574" y="638"/>
                  </a:lnTo>
                  <a:lnTo>
                    <a:pt x="571" y="633"/>
                  </a:lnTo>
                  <a:lnTo>
                    <a:pt x="568" y="633"/>
                  </a:lnTo>
                  <a:lnTo>
                    <a:pt x="566" y="630"/>
                  </a:lnTo>
                  <a:lnTo>
                    <a:pt x="566" y="629"/>
                  </a:lnTo>
                  <a:lnTo>
                    <a:pt x="568" y="630"/>
                  </a:lnTo>
                  <a:lnTo>
                    <a:pt x="568" y="629"/>
                  </a:lnTo>
                  <a:lnTo>
                    <a:pt x="568" y="627"/>
                  </a:lnTo>
                  <a:lnTo>
                    <a:pt x="568" y="625"/>
                  </a:lnTo>
                  <a:lnTo>
                    <a:pt x="566" y="625"/>
                  </a:lnTo>
                  <a:lnTo>
                    <a:pt x="563" y="629"/>
                  </a:lnTo>
                  <a:lnTo>
                    <a:pt x="559" y="629"/>
                  </a:lnTo>
                  <a:lnTo>
                    <a:pt x="557" y="629"/>
                  </a:lnTo>
                  <a:lnTo>
                    <a:pt x="556" y="630"/>
                  </a:lnTo>
                  <a:lnTo>
                    <a:pt x="554" y="630"/>
                  </a:lnTo>
                  <a:lnTo>
                    <a:pt x="554" y="630"/>
                  </a:lnTo>
                  <a:lnTo>
                    <a:pt x="551" y="629"/>
                  </a:lnTo>
                  <a:lnTo>
                    <a:pt x="551" y="629"/>
                  </a:lnTo>
                  <a:lnTo>
                    <a:pt x="550" y="629"/>
                  </a:lnTo>
                  <a:lnTo>
                    <a:pt x="548" y="630"/>
                  </a:lnTo>
                  <a:lnTo>
                    <a:pt x="545" y="630"/>
                  </a:lnTo>
                  <a:lnTo>
                    <a:pt x="544" y="632"/>
                  </a:lnTo>
                  <a:lnTo>
                    <a:pt x="542" y="632"/>
                  </a:lnTo>
                  <a:lnTo>
                    <a:pt x="542" y="630"/>
                  </a:lnTo>
                  <a:lnTo>
                    <a:pt x="542" y="629"/>
                  </a:lnTo>
                  <a:lnTo>
                    <a:pt x="544" y="627"/>
                  </a:lnTo>
                  <a:lnTo>
                    <a:pt x="544" y="627"/>
                  </a:lnTo>
                  <a:lnTo>
                    <a:pt x="544" y="627"/>
                  </a:lnTo>
                  <a:lnTo>
                    <a:pt x="542" y="629"/>
                  </a:lnTo>
                  <a:lnTo>
                    <a:pt x="542" y="630"/>
                  </a:lnTo>
                  <a:lnTo>
                    <a:pt x="541" y="632"/>
                  </a:lnTo>
                  <a:lnTo>
                    <a:pt x="539" y="632"/>
                  </a:lnTo>
                  <a:lnTo>
                    <a:pt x="536" y="630"/>
                  </a:lnTo>
                  <a:lnTo>
                    <a:pt x="536" y="630"/>
                  </a:lnTo>
                  <a:lnTo>
                    <a:pt x="536" y="632"/>
                  </a:lnTo>
                  <a:lnTo>
                    <a:pt x="536" y="633"/>
                  </a:lnTo>
                  <a:lnTo>
                    <a:pt x="536" y="633"/>
                  </a:lnTo>
                  <a:lnTo>
                    <a:pt x="536" y="633"/>
                  </a:lnTo>
                  <a:lnTo>
                    <a:pt x="535" y="635"/>
                  </a:lnTo>
                  <a:lnTo>
                    <a:pt x="533" y="635"/>
                  </a:lnTo>
                  <a:lnTo>
                    <a:pt x="533" y="635"/>
                  </a:lnTo>
                  <a:lnTo>
                    <a:pt x="532" y="633"/>
                  </a:lnTo>
                  <a:lnTo>
                    <a:pt x="530" y="635"/>
                  </a:lnTo>
                  <a:lnTo>
                    <a:pt x="530" y="636"/>
                  </a:lnTo>
                  <a:lnTo>
                    <a:pt x="526" y="636"/>
                  </a:lnTo>
                  <a:lnTo>
                    <a:pt x="525" y="638"/>
                  </a:lnTo>
                  <a:lnTo>
                    <a:pt x="523" y="638"/>
                  </a:lnTo>
                  <a:lnTo>
                    <a:pt x="522" y="638"/>
                  </a:lnTo>
                  <a:lnTo>
                    <a:pt x="519" y="639"/>
                  </a:lnTo>
                  <a:lnTo>
                    <a:pt x="517" y="641"/>
                  </a:lnTo>
                  <a:lnTo>
                    <a:pt x="516" y="641"/>
                  </a:lnTo>
                  <a:lnTo>
                    <a:pt x="516" y="641"/>
                  </a:lnTo>
                  <a:lnTo>
                    <a:pt x="511" y="642"/>
                  </a:lnTo>
                  <a:lnTo>
                    <a:pt x="508" y="642"/>
                  </a:lnTo>
                  <a:lnTo>
                    <a:pt x="507" y="642"/>
                  </a:lnTo>
                  <a:lnTo>
                    <a:pt x="504" y="642"/>
                  </a:lnTo>
                  <a:lnTo>
                    <a:pt x="502" y="644"/>
                  </a:lnTo>
                  <a:lnTo>
                    <a:pt x="501" y="645"/>
                  </a:lnTo>
                  <a:lnTo>
                    <a:pt x="499" y="647"/>
                  </a:lnTo>
                  <a:lnTo>
                    <a:pt x="498" y="647"/>
                  </a:lnTo>
                  <a:lnTo>
                    <a:pt x="499" y="645"/>
                  </a:lnTo>
                  <a:lnTo>
                    <a:pt x="501" y="644"/>
                  </a:lnTo>
                  <a:lnTo>
                    <a:pt x="501" y="642"/>
                  </a:lnTo>
                  <a:lnTo>
                    <a:pt x="501" y="641"/>
                  </a:lnTo>
                  <a:lnTo>
                    <a:pt x="501" y="641"/>
                  </a:lnTo>
                  <a:lnTo>
                    <a:pt x="499" y="641"/>
                  </a:lnTo>
                  <a:lnTo>
                    <a:pt x="499" y="639"/>
                  </a:lnTo>
                  <a:lnTo>
                    <a:pt x="498" y="636"/>
                  </a:lnTo>
                  <a:lnTo>
                    <a:pt x="498" y="636"/>
                  </a:lnTo>
                  <a:lnTo>
                    <a:pt x="498" y="638"/>
                  </a:lnTo>
                  <a:lnTo>
                    <a:pt x="496" y="639"/>
                  </a:lnTo>
                  <a:lnTo>
                    <a:pt x="496" y="641"/>
                  </a:lnTo>
                  <a:lnTo>
                    <a:pt x="496" y="641"/>
                  </a:lnTo>
                  <a:lnTo>
                    <a:pt x="495" y="641"/>
                  </a:lnTo>
                  <a:lnTo>
                    <a:pt x="495" y="641"/>
                  </a:lnTo>
                  <a:lnTo>
                    <a:pt x="492" y="641"/>
                  </a:lnTo>
                  <a:lnTo>
                    <a:pt x="492" y="641"/>
                  </a:lnTo>
                  <a:lnTo>
                    <a:pt x="492" y="639"/>
                  </a:lnTo>
                  <a:lnTo>
                    <a:pt x="492" y="638"/>
                  </a:lnTo>
                  <a:lnTo>
                    <a:pt x="492" y="638"/>
                  </a:lnTo>
                  <a:lnTo>
                    <a:pt x="492" y="638"/>
                  </a:lnTo>
                  <a:lnTo>
                    <a:pt x="493" y="638"/>
                  </a:lnTo>
                  <a:lnTo>
                    <a:pt x="493" y="636"/>
                  </a:lnTo>
                  <a:lnTo>
                    <a:pt x="493" y="636"/>
                  </a:lnTo>
                  <a:lnTo>
                    <a:pt x="493" y="636"/>
                  </a:lnTo>
                  <a:lnTo>
                    <a:pt x="493" y="636"/>
                  </a:lnTo>
                  <a:lnTo>
                    <a:pt x="493" y="635"/>
                  </a:lnTo>
                  <a:lnTo>
                    <a:pt x="493" y="633"/>
                  </a:lnTo>
                  <a:lnTo>
                    <a:pt x="493" y="633"/>
                  </a:lnTo>
                  <a:lnTo>
                    <a:pt x="493" y="633"/>
                  </a:lnTo>
                  <a:lnTo>
                    <a:pt x="493" y="633"/>
                  </a:lnTo>
                  <a:lnTo>
                    <a:pt x="490" y="632"/>
                  </a:lnTo>
                  <a:lnTo>
                    <a:pt x="486" y="630"/>
                  </a:lnTo>
                  <a:lnTo>
                    <a:pt x="486" y="630"/>
                  </a:lnTo>
                  <a:lnTo>
                    <a:pt x="484" y="627"/>
                  </a:lnTo>
                  <a:lnTo>
                    <a:pt x="483" y="627"/>
                  </a:lnTo>
                  <a:lnTo>
                    <a:pt x="483" y="629"/>
                  </a:lnTo>
                  <a:lnTo>
                    <a:pt x="481" y="629"/>
                  </a:lnTo>
                  <a:lnTo>
                    <a:pt x="480" y="627"/>
                  </a:lnTo>
                  <a:lnTo>
                    <a:pt x="480" y="625"/>
                  </a:lnTo>
                  <a:lnTo>
                    <a:pt x="480" y="624"/>
                  </a:lnTo>
                  <a:lnTo>
                    <a:pt x="480" y="622"/>
                  </a:lnTo>
                  <a:lnTo>
                    <a:pt x="480" y="621"/>
                  </a:lnTo>
                  <a:lnTo>
                    <a:pt x="480" y="618"/>
                  </a:lnTo>
                  <a:lnTo>
                    <a:pt x="480" y="615"/>
                  </a:lnTo>
                  <a:lnTo>
                    <a:pt x="480" y="613"/>
                  </a:lnTo>
                  <a:lnTo>
                    <a:pt x="480" y="613"/>
                  </a:lnTo>
                  <a:lnTo>
                    <a:pt x="481" y="610"/>
                  </a:lnTo>
                  <a:lnTo>
                    <a:pt x="481" y="607"/>
                  </a:lnTo>
                  <a:lnTo>
                    <a:pt x="481" y="606"/>
                  </a:lnTo>
                  <a:lnTo>
                    <a:pt x="481" y="605"/>
                  </a:lnTo>
                  <a:lnTo>
                    <a:pt x="481" y="605"/>
                  </a:lnTo>
                  <a:lnTo>
                    <a:pt x="481" y="605"/>
                  </a:lnTo>
                  <a:lnTo>
                    <a:pt x="481" y="605"/>
                  </a:lnTo>
                  <a:lnTo>
                    <a:pt x="481" y="603"/>
                  </a:lnTo>
                  <a:lnTo>
                    <a:pt x="481" y="603"/>
                  </a:lnTo>
                  <a:lnTo>
                    <a:pt x="481" y="603"/>
                  </a:lnTo>
                  <a:lnTo>
                    <a:pt x="481" y="603"/>
                  </a:lnTo>
                  <a:lnTo>
                    <a:pt x="481" y="602"/>
                  </a:lnTo>
                  <a:lnTo>
                    <a:pt x="481" y="600"/>
                  </a:lnTo>
                  <a:lnTo>
                    <a:pt x="481" y="600"/>
                  </a:lnTo>
                  <a:lnTo>
                    <a:pt x="480" y="597"/>
                  </a:lnTo>
                  <a:lnTo>
                    <a:pt x="480" y="594"/>
                  </a:lnTo>
                  <a:lnTo>
                    <a:pt x="477" y="593"/>
                  </a:lnTo>
                  <a:lnTo>
                    <a:pt x="477" y="590"/>
                  </a:lnTo>
                  <a:lnTo>
                    <a:pt x="477" y="587"/>
                  </a:lnTo>
                  <a:lnTo>
                    <a:pt x="477" y="584"/>
                  </a:lnTo>
                  <a:lnTo>
                    <a:pt x="477" y="584"/>
                  </a:lnTo>
                  <a:lnTo>
                    <a:pt x="477" y="581"/>
                  </a:lnTo>
                  <a:lnTo>
                    <a:pt x="477" y="578"/>
                  </a:lnTo>
                  <a:lnTo>
                    <a:pt x="474" y="576"/>
                  </a:lnTo>
                  <a:lnTo>
                    <a:pt x="477" y="573"/>
                  </a:lnTo>
                  <a:lnTo>
                    <a:pt x="477" y="573"/>
                  </a:lnTo>
                  <a:lnTo>
                    <a:pt x="477" y="572"/>
                  </a:lnTo>
                  <a:lnTo>
                    <a:pt x="480" y="567"/>
                  </a:lnTo>
                  <a:lnTo>
                    <a:pt x="480" y="564"/>
                  </a:lnTo>
                  <a:lnTo>
                    <a:pt x="483" y="564"/>
                  </a:lnTo>
                  <a:lnTo>
                    <a:pt x="481" y="563"/>
                  </a:lnTo>
                  <a:lnTo>
                    <a:pt x="481" y="561"/>
                  </a:lnTo>
                  <a:lnTo>
                    <a:pt x="481" y="560"/>
                  </a:lnTo>
                  <a:lnTo>
                    <a:pt x="484" y="560"/>
                  </a:lnTo>
                  <a:lnTo>
                    <a:pt x="486" y="560"/>
                  </a:lnTo>
                  <a:lnTo>
                    <a:pt x="489" y="560"/>
                  </a:lnTo>
                  <a:lnTo>
                    <a:pt x="490" y="557"/>
                  </a:lnTo>
                  <a:lnTo>
                    <a:pt x="490" y="557"/>
                  </a:lnTo>
                  <a:lnTo>
                    <a:pt x="490" y="555"/>
                  </a:lnTo>
                  <a:lnTo>
                    <a:pt x="490" y="552"/>
                  </a:lnTo>
                  <a:lnTo>
                    <a:pt x="490" y="552"/>
                  </a:lnTo>
                  <a:lnTo>
                    <a:pt x="490" y="552"/>
                  </a:lnTo>
                  <a:lnTo>
                    <a:pt x="490" y="552"/>
                  </a:lnTo>
                  <a:lnTo>
                    <a:pt x="490" y="552"/>
                  </a:lnTo>
                  <a:lnTo>
                    <a:pt x="492" y="552"/>
                  </a:lnTo>
                  <a:lnTo>
                    <a:pt x="493" y="549"/>
                  </a:lnTo>
                  <a:lnTo>
                    <a:pt x="493" y="547"/>
                  </a:lnTo>
                  <a:lnTo>
                    <a:pt x="496" y="547"/>
                  </a:lnTo>
                  <a:lnTo>
                    <a:pt x="499" y="543"/>
                  </a:lnTo>
                  <a:lnTo>
                    <a:pt x="501" y="541"/>
                  </a:lnTo>
                  <a:lnTo>
                    <a:pt x="502" y="541"/>
                  </a:lnTo>
                  <a:lnTo>
                    <a:pt x="505" y="537"/>
                  </a:lnTo>
                  <a:lnTo>
                    <a:pt x="507" y="537"/>
                  </a:lnTo>
                  <a:lnTo>
                    <a:pt x="507" y="534"/>
                  </a:lnTo>
                  <a:lnTo>
                    <a:pt x="510" y="531"/>
                  </a:lnTo>
                  <a:lnTo>
                    <a:pt x="510" y="531"/>
                  </a:lnTo>
                  <a:lnTo>
                    <a:pt x="511" y="528"/>
                  </a:lnTo>
                  <a:lnTo>
                    <a:pt x="514" y="523"/>
                  </a:lnTo>
                  <a:lnTo>
                    <a:pt x="516" y="517"/>
                  </a:lnTo>
                  <a:lnTo>
                    <a:pt x="517" y="517"/>
                  </a:lnTo>
                  <a:lnTo>
                    <a:pt x="517" y="515"/>
                  </a:lnTo>
                  <a:lnTo>
                    <a:pt x="519" y="515"/>
                  </a:lnTo>
                  <a:lnTo>
                    <a:pt x="520" y="514"/>
                  </a:lnTo>
                  <a:lnTo>
                    <a:pt x="522" y="512"/>
                  </a:lnTo>
                  <a:lnTo>
                    <a:pt x="525" y="514"/>
                  </a:lnTo>
                  <a:lnTo>
                    <a:pt x="526" y="514"/>
                  </a:lnTo>
                  <a:lnTo>
                    <a:pt x="526" y="514"/>
                  </a:lnTo>
                  <a:lnTo>
                    <a:pt x="526" y="512"/>
                  </a:lnTo>
                  <a:lnTo>
                    <a:pt x="526" y="511"/>
                  </a:lnTo>
                  <a:lnTo>
                    <a:pt x="526" y="509"/>
                  </a:lnTo>
                  <a:lnTo>
                    <a:pt x="528" y="509"/>
                  </a:lnTo>
                  <a:lnTo>
                    <a:pt x="528" y="508"/>
                  </a:lnTo>
                  <a:lnTo>
                    <a:pt x="528" y="506"/>
                  </a:lnTo>
                  <a:lnTo>
                    <a:pt x="526" y="505"/>
                  </a:lnTo>
                  <a:lnTo>
                    <a:pt x="526" y="502"/>
                  </a:lnTo>
                  <a:lnTo>
                    <a:pt x="526" y="499"/>
                  </a:lnTo>
                  <a:lnTo>
                    <a:pt x="528" y="496"/>
                  </a:lnTo>
                  <a:lnTo>
                    <a:pt x="526" y="494"/>
                  </a:lnTo>
                  <a:lnTo>
                    <a:pt x="522" y="490"/>
                  </a:lnTo>
                  <a:lnTo>
                    <a:pt x="520" y="490"/>
                  </a:lnTo>
                  <a:lnTo>
                    <a:pt x="519" y="490"/>
                  </a:lnTo>
                  <a:lnTo>
                    <a:pt x="519" y="487"/>
                  </a:lnTo>
                  <a:lnTo>
                    <a:pt x="519" y="485"/>
                  </a:lnTo>
                  <a:lnTo>
                    <a:pt x="519" y="484"/>
                  </a:lnTo>
                  <a:lnTo>
                    <a:pt x="519" y="484"/>
                  </a:lnTo>
                  <a:lnTo>
                    <a:pt x="517" y="485"/>
                  </a:lnTo>
                  <a:lnTo>
                    <a:pt x="516" y="487"/>
                  </a:lnTo>
                  <a:lnTo>
                    <a:pt x="514" y="485"/>
                  </a:lnTo>
                  <a:lnTo>
                    <a:pt x="513" y="485"/>
                  </a:lnTo>
                  <a:lnTo>
                    <a:pt x="510" y="487"/>
                  </a:lnTo>
                  <a:lnTo>
                    <a:pt x="507" y="485"/>
                  </a:lnTo>
                  <a:lnTo>
                    <a:pt x="507" y="485"/>
                  </a:lnTo>
                  <a:lnTo>
                    <a:pt x="504" y="487"/>
                  </a:lnTo>
                  <a:lnTo>
                    <a:pt x="502" y="487"/>
                  </a:lnTo>
                  <a:lnTo>
                    <a:pt x="501" y="488"/>
                  </a:lnTo>
                  <a:lnTo>
                    <a:pt x="501" y="488"/>
                  </a:lnTo>
                  <a:lnTo>
                    <a:pt x="498" y="487"/>
                  </a:lnTo>
                  <a:lnTo>
                    <a:pt x="496" y="484"/>
                  </a:lnTo>
                  <a:lnTo>
                    <a:pt x="495" y="485"/>
                  </a:lnTo>
                  <a:lnTo>
                    <a:pt x="493" y="487"/>
                  </a:lnTo>
                  <a:lnTo>
                    <a:pt x="492" y="485"/>
                  </a:lnTo>
                  <a:lnTo>
                    <a:pt x="492" y="484"/>
                  </a:lnTo>
                  <a:lnTo>
                    <a:pt x="492" y="485"/>
                  </a:lnTo>
                  <a:lnTo>
                    <a:pt x="490" y="487"/>
                  </a:lnTo>
                  <a:lnTo>
                    <a:pt x="490" y="488"/>
                  </a:lnTo>
                  <a:lnTo>
                    <a:pt x="490" y="488"/>
                  </a:lnTo>
                  <a:lnTo>
                    <a:pt x="490" y="491"/>
                  </a:lnTo>
                  <a:lnTo>
                    <a:pt x="490" y="493"/>
                  </a:lnTo>
                  <a:lnTo>
                    <a:pt x="487" y="491"/>
                  </a:lnTo>
                  <a:lnTo>
                    <a:pt x="487" y="493"/>
                  </a:lnTo>
                  <a:lnTo>
                    <a:pt x="489" y="493"/>
                  </a:lnTo>
                  <a:lnTo>
                    <a:pt x="489" y="493"/>
                  </a:lnTo>
                  <a:lnTo>
                    <a:pt x="487" y="494"/>
                  </a:lnTo>
                  <a:lnTo>
                    <a:pt x="486" y="494"/>
                  </a:lnTo>
                  <a:lnTo>
                    <a:pt x="486" y="494"/>
                  </a:lnTo>
                  <a:lnTo>
                    <a:pt x="486" y="496"/>
                  </a:lnTo>
                  <a:lnTo>
                    <a:pt x="486" y="497"/>
                  </a:lnTo>
                  <a:lnTo>
                    <a:pt x="486" y="497"/>
                  </a:lnTo>
                  <a:lnTo>
                    <a:pt x="483" y="497"/>
                  </a:lnTo>
                  <a:lnTo>
                    <a:pt x="481" y="497"/>
                  </a:lnTo>
                  <a:lnTo>
                    <a:pt x="481" y="499"/>
                  </a:lnTo>
                  <a:lnTo>
                    <a:pt x="481" y="499"/>
                  </a:lnTo>
                  <a:lnTo>
                    <a:pt x="481" y="500"/>
                  </a:lnTo>
                  <a:lnTo>
                    <a:pt x="481" y="500"/>
                  </a:lnTo>
                  <a:lnTo>
                    <a:pt x="483" y="500"/>
                  </a:lnTo>
                  <a:lnTo>
                    <a:pt x="483" y="502"/>
                  </a:lnTo>
                  <a:lnTo>
                    <a:pt x="481" y="502"/>
                  </a:lnTo>
                  <a:lnTo>
                    <a:pt x="480" y="500"/>
                  </a:lnTo>
                  <a:lnTo>
                    <a:pt x="480" y="500"/>
                  </a:lnTo>
                  <a:lnTo>
                    <a:pt x="480" y="502"/>
                  </a:lnTo>
                  <a:lnTo>
                    <a:pt x="481" y="502"/>
                  </a:lnTo>
                  <a:lnTo>
                    <a:pt x="481" y="503"/>
                  </a:lnTo>
                  <a:lnTo>
                    <a:pt x="481" y="505"/>
                  </a:lnTo>
                  <a:lnTo>
                    <a:pt x="481" y="506"/>
                  </a:lnTo>
                  <a:lnTo>
                    <a:pt x="480" y="509"/>
                  </a:lnTo>
                  <a:lnTo>
                    <a:pt x="477" y="511"/>
                  </a:lnTo>
                  <a:lnTo>
                    <a:pt x="477" y="512"/>
                  </a:lnTo>
                  <a:lnTo>
                    <a:pt x="477" y="515"/>
                  </a:lnTo>
                  <a:lnTo>
                    <a:pt x="477" y="515"/>
                  </a:lnTo>
                  <a:lnTo>
                    <a:pt x="477" y="517"/>
                  </a:lnTo>
                  <a:lnTo>
                    <a:pt x="477" y="520"/>
                  </a:lnTo>
                  <a:lnTo>
                    <a:pt x="480" y="523"/>
                  </a:lnTo>
                  <a:lnTo>
                    <a:pt x="481" y="525"/>
                  </a:lnTo>
                  <a:lnTo>
                    <a:pt x="481" y="526"/>
                  </a:lnTo>
                  <a:lnTo>
                    <a:pt x="480" y="528"/>
                  </a:lnTo>
                  <a:lnTo>
                    <a:pt x="477" y="529"/>
                  </a:lnTo>
                  <a:lnTo>
                    <a:pt x="474" y="534"/>
                  </a:lnTo>
                  <a:lnTo>
                    <a:pt x="471" y="541"/>
                  </a:lnTo>
                  <a:lnTo>
                    <a:pt x="471" y="543"/>
                  </a:lnTo>
                  <a:lnTo>
                    <a:pt x="468" y="544"/>
                  </a:lnTo>
                  <a:lnTo>
                    <a:pt x="468" y="546"/>
                  </a:lnTo>
                  <a:lnTo>
                    <a:pt x="465" y="547"/>
                  </a:lnTo>
                  <a:lnTo>
                    <a:pt x="462" y="549"/>
                  </a:lnTo>
                  <a:lnTo>
                    <a:pt x="459" y="549"/>
                  </a:lnTo>
                  <a:lnTo>
                    <a:pt x="459" y="552"/>
                  </a:lnTo>
                  <a:lnTo>
                    <a:pt x="459" y="552"/>
                  </a:lnTo>
                  <a:lnTo>
                    <a:pt x="456" y="552"/>
                  </a:lnTo>
                  <a:lnTo>
                    <a:pt x="456" y="552"/>
                  </a:lnTo>
                  <a:lnTo>
                    <a:pt x="456" y="552"/>
                  </a:lnTo>
                  <a:lnTo>
                    <a:pt x="456" y="552"/>
                  </a:lnTo>
                  <a:lnTo>
                    <a:pt x="453" y="552"/>
                  </a:lnTo>
                  <a:lnTo>
                    <a:pt x="453" y="552"/>
                  </a:lnTo>
                  <a:lnTo>
                    <a:pt x="453" y="557"/>
                  </a:lnTo>
                  <a:lnTo>
                    <a:pt x="450" y="560"/>
                  </a:lnTo>
                  <a:lnTo>
                    <a:pt x="447" y="558"/>
                  </a:lnTo>
                  <a:lnTo>
                    <a:pt x="447" y="560"/>
                  </a:lnTo>
                  <a:lnTo>
                    <a:pt x="447" y="560"/>
                  </a:lnTo>
                  <a:lnTo>
                    <a:pt x="447" y="560"/>
                  </a:lnTo>
                  <a:lnTo>
                    <a:pt x="447" y="560"/>
                  </a:lnTo>
                  <a:lnTo>
                    <a:pt x="447" y="560"/>
                  </a:lnTo>
                  <a:lnTo>
                    <a:pt x="445" y="561"/>
                  </a:lnTo>
                  <a:lnTo>
                    <a:pt x="444" y="561"/>
                  </a:lnTo>
                  <a:lnTo>
                    <a:pt x="444" y="563"/>
                  </a:lnTo>
                  <a:lnTo>
                    <a:pt x="444" y="564"/>
                  </a:lnTo>
                  <a:lnTo>
                    <a:pt x="442" y="564"/>
                  </a:lnTo>
                  <a:lnTo>
                    <a:pt x="441" y="564"/>
                  </a:lnTo>
                  <a:lnTo>
                    <a:pt x="441" y="566"/>
                  </a:lnTo>
                  <a:lnTo>
                    <a:pt x="442" y="566"/>
                  </a:lnTo>
                  <a:lnTo>
                    <a:pt x="442" y="567"/>
                  </a:lnTo>
                  <a:lnTo>
                    <a:pt x="442" y="567"/>
                  </a:lnTo>
                  <a:lnTo>
                    <a:pt x="442" y="569"/>
                  </a:lnTo>
                  <a:lnTo>
                    <a:pt x="439" y="570"/>
                  </a:lnTo>
                  <a:lnTo>
                    <a:pt x="439" y="570"/>
                  </a:lnTo>
                  <a:lnTo>
                    <a:pt x="439" y="572"/>
                  </a:lnTo>
                  <a:lnTo>
                    <a:pt x="438" y="572"/>
                  </a:lnTo>
                  <a:lnTo>
                    <a:pt x="438" y="570"/>
                  </a:lnTo>
                  <a:lnTo>
                    <a:pt x="438" y="570"/>
                  </a:lnTo>
                  <a:lnTo>
                    <a:pt x="436" y="570"/>
                  </a:lnTo>
                  <a:lnTo>
                    <a:pt x="436" y="569"/>
                  </a:lnTo>
                  <a:lnTo>
                    <a:pt x="435" y="569"/>
                  </a:lnTo>
                  <a:lnTo>
                    <a:pt x="436" y="570"/>
                  </a:lnTo>
                  <a:lnTo>
                    <a:pt x="436" y="572"/>
                  </a:lnTo>
                  <a:lnTo>
                    <a:pt x="436" y="573"/>
                  </a:lnTo>
                  <a:lnTo>
                    <a:pt x="436" y="575"/>
                  </a:lnTo>
                  <a:lnTo>
                    <a:pt x="436" y="575"/>
                  </a:lnTo>
                  <a:lnTo>
                    <a:pt x="436" y="575"/>
                  </a:lnTo>
                  <a:lnTo>
                    <a:pt x="436" y="576"/>
                  </a:lnTo>
                  <a:lnTo>
                    <a:pt x="438" y="576"/>
                  </a:lnTo>
                  <a:lnTo>
                    <a:pt x="436" y="576"/>
                  </a:lnTo>
                  <a:lnTo>
                    <a:pt x="435" y="578"/>
                  </a:lnTo>
                  <a:lnTo>
                    <a:pt x="433" y="578"/>
                  </a:lnTo>
                  <a:lnTo>
                    <a:pt x="433" y="581"/>
                  </a:lnTo>
                  <a:lnTo>
                    <a:pt x="432" y="581"/>
                  </a:lnTo>
                  <a:lnTo>
                    <a:pt x="430" y="578"/>
                  </a:lnTo>
                  <a:lnTo>
                    <a:pt x="430" y="578"/>
                  </a:lnTo>
                  <a:lnTo>
                    <a:pt x="429" y="578"/>
                  </a:lnTo>
                  <a:lnTo>
                    <a:pt x="429" y="581"/>
                  </a:lnTo>
                  <a:lnTo>
                    <a:pt x="430" y="584"/>
                  </a:lnTo>
                  <a:lnTo>
                    <a:pt x="432" y="584"/>
                  </a:lnTo>
                  <a:lnTo>
                    <a:pt x="432" y="584"/>
                  </a:lnTo>
                  <a:lnTo>
                    <a:pt x="432" y="587"/>
                  </a:lnTo>
                  <a:lnTo>
                    <a:pt x="430" y="587"/>
                  </a:lnTo>
                  <a:lnTo>
                    <a:pt x="430" y="590"/>
                  </a:lnTo>
                  <a:lnTo>
                    <a:pt x="430" y="593"/>
                  </a:lnTo>
                  <a:lnTo>
                    <a:pt x="429" y="596"/>
                  </a:lnTo>
                  <a:lnTo>
                    <a:pt x="430" y="597"/>
                  </a:lnTo>
                  <a:lnTo>
                    <a:pt x="430" y="599"/>
                  </a:lnTo>
                  <a:lnTo>
                    <a:pt x="430" y="600"/>
                  </a:lnTo>
                  <a:lnTo>
                    <a:pt x="429" y="600"/>
                  </a:lnTo>
                  <a:lnTo>
                    <a:pt x="427" y="599"/>
                  </a:lnTo>
                  <a:lnTo>
                    <a:pt x="427" y="600"/>
                  </a:lnTo>
                  <a:lnTo>
                    <a:pt x="426" y="603"/>
                  </a:lnTo>
                  <a:lnTo>
                    <a:pt x="426" y="605"/>
                  </a:lnTo>
                  <a:lnTo>
                    <a:pt x="427" y="606"/>
                  </a:lnTo>
                  <a:lnTo>
                    <a:pt x="426" y="607"/>
                  </a:lnTo>
                  <a:lnTo>
                    <a:pt x="427" y="607"/>
                  </a:lnTo>
                  <a:lnTo>
                    <a:pt x="427" y="609"/>
                  </a:lnTo>
                  <a:lnTo>
                    <a:pt x="427" y="610"/>
                  </a:lnTo>
                  <a:lnTo>
                    <a:pt x="427" y="610"/>
                  </a:lnTo>
                  <a:lnTo>
                    <a:pt x="427" y="613"/>
                  </a:lnTo>
                  <a:lnTo>
                    <a:pt x="427" y="618"/>
                  </a:lnTo>
                  <a:lnTo>
                    <a:pt x="427" y="618"/>
                  </a:lnTo>
                  <a:lnTo>
                    <a:pt x="429" y="622"/>
                  </a:lnTo>
                  <a:lnTo>
                    <a:pt x="427" y="622"/>
                  </a:lnTo>
                  <a:lnTo>
                    <a:pt x="427" y="624"/>
                  </a:lnTo>
                  <a:lnTo>
                    <a:pt x="429" y="625"/>
                  </a:lnTo>
                  <a:lnTo>
                    <a:pt x="430" y="625"/>
                  </a:lnTo>
                  <a:lnTo>
                    <a:pt x="432" y="625"/>
                  </a:lnTo>
                  <a:lnTo>
                    <a:pt x="432" y="627"/>
                  </a:lnTo>
                  <a:lnTo>
                    <a:pt x="432" y="627"/>
                  </a:lnTo>
                  <a:lnTo>
                    <a:pt x="433" y="629"/>
                  </a:lnTo>
                  <a:lnTo>
                    <a:pt x="433" y="629"/>
                  </a:lnTo>
                  <a:lnTo>
                    <a:pt x="435" y="627"/>
                  </a:lnTo>
                  <a:lnTo>
                    <a:pt x="436" y="627"/>
                  </a:lnTo>
                  <a:lnTo>
                    <a:pt x="436" y="629"/>
                  </a:lnTo>
                  <a:lnTo>
                    <a:pt x="439" y="632"/>
                  </a:lnTo>
                  <a:lnTo>
                    <a:pt x="439" y="633"/>
                  </a:lnTo>
                  <a:lnTo>
                    <a:pt x="442" y="633"/>
                  </a:lnTo>
                  <a:lnTo>
                    <a:pt x="444" y="636"/>
                  </a:lnTo>
                  <a:lnTo>
                    <a:pt x="444" y="638"/>
                  </a:lnTo>
                  <a:lnTo>
                    <a:pt x="444" y="639"/>
                  </a:lnTo>
                  <a:lnTo>
                    <a:pt x="447" y="641"/>
                  </a:lnTo>
                  <a:lnTo>
                    <a:pt x="447" y="641"/>
                  </a:lnTo>
                  <a:lnTo>
                    <a:pt x="448" y="642"/>
                  </a:lnTo>
                  <a:lnTo>
                    <a:pt x="448" y="644"/>
                  </a:lnTo>
                  <a:lnTo>
                    <a:pt x="448" y="647"/>
                  </a:lnTo>
                  <a:lnTo>
                    <a:pt x="448" y="648"/>
                  </a:lnTo>
                  <a:lnTo>
                    <a:pt x="448" y="648"/>
                  </a:lnTo>
                  <a:lnTo>
                    <a:pt x="445" y="650"/>
                  </a:lnTo>
                  <a:lnTo>
                    <a:pt x="445" y="651"/>
                  </a:lnTo>
                  <a:lnTo>
                    <a:pt x="444" y="653"/>
                  </a:lnTo>
                  <a:lnTo>
                    <a:pt x="442" y="654"/>
                  </a:lnTo>
                  <a:lnTo>
                    <a:pt x="441" y="654"/>
                  </a:lnTo>
                  <a:lnTo>
                    <a:pt x="441" y="656"/>
                  </a:lnTo>
                  <a:lnTo>
                    <a:pt x="439" y="656"/>
                  </a:lnTo>
                  <a:lnTo>
                    <a:pt x="439" y="656"/>
                  </a:lnTo>
                  <a:lnTo>
                    <a:pt x="436" y="657"/>
                  </a:lnTo>
                  <a:lnTo>
                    <a:pt x="435" y="657"/>
                  </a:lnTo>
                  <a:lnTo>
                    <a:pt x="435" y="656"/>
                  </a:lnTo>
                  <a:lnTo>
                    <a:pt x="435" y="653"/>
                  </a:lnTo>
                  <a:lnTo>
                    <a:pt x="435" y="651"/>
                  </a:lnTo>
                  <a:lnTo>
                    <a:pt x="433" y="651"/>
                  </a:lnTo>
                  <a:lnTo>
                    <a:pt x="433" y="651"/>
                  </a:lnTo>
                  <a:lnTo>
                    <a:pt x="433" y="653"/>
                  </a:lnTo>
                  <a:lnTo>
                    <a:pt x="432" y="653"/>
                  </a:lnTo>
                  <a:lnTo>
                    <a:pt x="429" y="651"/>
                  </a:lnTo>
                  <a:lnTo>
                    <a:pt x="429" y="654"/>
                  </a:lnTo>
                  <a:lnTo>
                    <a:pt x="426" y="653"/>
                  </a:lnTo>
                  <a:lnTo>
                    <a:pt x="424" y="653"/>
                  </a:lnTo>
                  <a:lnTo>
                    <a:pt x="423" y="651"/>
                  </a:lnTo>
                  <a:lnTo>
                    <a:pt x="421" y="653"/>
                  </a:lnTo>
                  <a:lnTo>
                    <a:pt x="420" y="653"/>
                  </a:lnTo>
                  <a:lnTo>
                    <a:pt x="420" y="651"/>
                  </a:lnTo>
                  <a:lnTo>
                    <a:pt x="418" y="654"/>
                  </a:lnTo>
                  <a:lnTo>
                    <a:pt x="415" y="654"/>
                  </a:lnTo>
                  <a:lnTo>
                    <a:pt x="414" y="654"/>
                  </a:lnTo>
                  <a:lnTo>
                    <a:pt x="414" y="656"/>
                  </a:lnTo>
                  <a:lnTo>
                    <a:pt x="420" y="656"/>
                  </a:lnTo>
                  <a:lnTo>
                    <a:pt x="421" y="656"/>
                  </a:lnTo>
                  <a:lnTo>
                    <a:pt x="424" y="656"/>
                  </a:lnTo>
                  <a:lnTo>
                    <a:pt x="426" y="657"/>
                  </a:lnTo>
                  <a:lnTo>
                    <a:pt x="427" y="657"/>
                  </a:lnTo>
                  <a:lnTo>
                    <a:pt x="429" y="659"/>
                  </a:lnTo>
                  <a:lnTo>
                    <a:pt x="429" y="659"/>
                  </a:lnTo>
                  <a:lnTo>
                    <a:pt x="430" y="659"/>
                  </a:lnTo>
                  <a:lnTo>
                    <a:pt x="432" y="660"/>
                  </a:lnTo>
                  <a:lnTo>
                    <a:pt x="435" y="659"/>
                  </a:lnTo>
                  <a:lnTo>
                    <a:pt x="436" y="659"/>
                  </a:lnTo>
                  <a:lnTo>
                    <a:pt x="438" y="659"/>
                  </a:lnTo>
                  <a:lnTo>
                    <a:pt x="439" y="659"/>
                  </a:lnTo>
                  <a:lnTo>
                    <a:pt x="441" y="657"/>
                  </a:lnTo>
                  <a:lnTo>
                    <a:pt x="441" y="657"/>
                  </a:lnTo>
                  <a:lnTo>
                    <a:pt x="442" y="657"/>
                  </a:lnTo>
                  <a:lnTo>
                    <a:pt x="442" y="656"/>
                  </a:lnTo>
                  <a:lnTo>
                    <a:pt x="442" y="656"/>
                  </a:lnTo>
                  <a:lnTo>
                    <a:pt x="444" y="657"/>
                  </a:lnTo>
                  <a:lnTo>
                    <a:pt x="444" y="659"/>
                  </a:lnTo>
                  <a:lnTo>
                    <a:pt x="442" y="659"/>
                  </a:lnTo>
                  <a:lnTo>
                    <a:pt x="442" y="659"/>
                  </a:lnTo>
                  <a:lnTo>
                    <a:pt x="441" y="662"/>
                  </a:lnTo>
                  <a:lnTo>
                    <a:pt x="441" y="663"/>
                  </a:lnTo>
                  <a:lnTo>
                    <a:pt x="441" y="663"/>
                  </a:lnTo>
                  <a:lnTo>
                    <a:pt x="438" y="665"/>
                  </a:lnTo>
                  <a:lnTo>
                    <a:pt x="436" y="667"/>
                  </a:lnTo>
                  <a:lnTo>
                    <a:pt x="435" y="667"/>
                  </a:lnTo>
                  <a:lnTo>
                    <a:pt x="433" y="667"/>
                  </a:lnTo>
                  <a:lnTo>
                    <a:pt x="433" y="668"/>
                  </a:lnTo>
                  <a:lnTo>
                    <a:pt x="430" y="670"/>
                  </a:lnTo>
                  <a:lnTo>
                    <a:pt x="429" y="671"/>
                  </a:lnTo>
                  <a:lnTo>
                    <a:pt x="426" y="673"/>
                  </a:lnTo>
                  <a:lnTo>
                    <a:pt x="424" y="674"/>
                  </a:lnTo>
                  <a:lnTo>
                    <a:pt x="420" y="674"/>
                  </a:lnTo>
                  <a:lnTo>
                    <a:pt x="417" y="674"/>
                  </a:lnTo>
                  <a:lnTo>
                    <a:pt x="415" y="674"/>
                  </a:lnTo>
                  <a:lnTo>
                    <a:pt x="417" y="676"/>
                  </a:lnTo>
                  <a:lnTo>
                    <a:pt x="417" y="676"/>
                  </a:lnTo>
                  <a:lnTo>
                    <a:pt x="418" y="676"/>
                  </a:lnTo>
                  <a:lnTo>
                    <a:pt x="421" y="676"/>
                  </a:lnTo>
                  <a:lnTo>
                    <a:pt x="423" y="676"/>
                  </a:lnTo>
                  <a:lnTo>
                    <a:pt x="424" y="679"/>
                  </a:lnTo>
                  <a:lnTo>
                    <a:pt x="423" y="679"/>
                  </a:lnTo>
                  <a:lnTo>
                    <a:pt x="420" y="680"/>
                  </a:lnTo>
                  <a:lnTo>
                    <a:pt x="421" y="683"/>
                  </a:lnTo>
                  <a:lnTo>
                    <a:pt x="421" y="685"/>
                  </a:lnTo>
                  <a:lnTo>
                    <a:pt x="421" y="686"/>
                  </a:lnTo>
                  <a:lnTo>
                    <a:pt x="421" y="691"/>
                  </a:lnTo>
                  <a:lnTo>
                    <a:pt x="420" y="692"/>
                  </a:lnTo>
                  <a:lnTo>
                    <a:pt x="420" y="694"/>
                  </a:lnTo>
                  <a:lnTo>
                    <a:pt x="420" y="695"/>
                  </a:lnTo>
                  <a:lnTo>
                    <a:pt x="420" y="698"/>
                  </a:lnTo>
                  <a:lnTo>
                    <a:pt x="420" y="700"/>
                  </a:lnTo>
                  <a:lnTo>
                    <a:pt x="421" y="701"/>
                  </a:lnTo>
                  <a:lnTo>
                    <a:pt x="420" y="703"/>
                  </a:lnTo>
                  <a:lnTo>
                    <a:pt x="418" y="706"/>
                  </a:lnTo>
                  <a:lnTo>
                    <a:pt x="418" y="708"/>
                  </a:lnTo>
                  <a:lnTo>
                    <a:pt x="418" y="709"/>
                  </a:lnTo>
                  <a:lnTo>
                    <a:pt x="418" y="711"/>
                  </a:lnTo>
                  <a:lnTo>
                    <a:pt x="418" y="714"/>
                  </a:lnTo>
                  <a:lnTo>
                    <a:pt x="418" y="717"/>
                  </a:lnTo>
                  <a:lnTo>
                    <a:pt x="417" y="720"/>
                  </a:lnTo>
                  <a:lnTo>
                    <a:pt x="415" y="721"/>
                  </a:lnTo>
                  <a:lnTo>
                    <a:pt x="414" y="724"/>
                  </a:lnTo>
                  <a:lnTo>
                    <a:pt x="412" y="730"/>
                  </a:lnTo>
                  <a:lnTo>
                    <a:pt x="412" y="730"/>
                  </a:lnTo>
                  <a:lnTo>
                    <a:pt x="410" y="732"/>
                  </a:lnTo>
                  <a:lnTo>
                    <a:pt x="409" y="730"/>
                  </a:lnTo>
                  <a:lnTo>
                    <a:pt x="407" y="730"/>
                  </a:lnTo>
                  <a:lnTo>
                    <a:pt x="406" y="730"/>
                  </a:lnTo>
                  <a:lnTo>
                    <a:pt x="404" y="732"/>
                  </a:lnTo>
                  <a:lnTo>
                    <a:pt x="401" y="730"/>
                  </a:lnTo>
                  <a:lnTo>
                    <a:pt x="397" y="732"/>
                  </a:lnTo>
                  <a:lnTo>
                    <a:pt x="397" y="732"/>
                  </a:lnTo>
                  <a:lnTo>
                    <a:pt x="397" y="733"/>
                  </a:lnTo>
                  <a:lnTo>
                    <a:pt x="395" y="735"/>
                  </a:lnTo>
                  <a:lnTo>
                    <a:pt x="395" y="733"/>
                  </a:lnTo>
                  <a:lnTo>
                    <a:pt x="394" y="735"/>
                  </a:lnTo>
                  <a:lnTo>
                    <a:pt x="392" y="735"/>
                  </a:lnTo>
                  <a:lnTo>
                    <a:pt x="391" y="736"/>
                  </a:lnTo>
                  <a:lnTo>
                    <a:pt x="391" y="738"/>
                  </a:lnTo>
                  <a:lnTo>
                    <a:pt x="391" y="741"/>
                  </a:lnTo>
                  <a:lnTo>
                    <a:pt x="391" y="743"/>
                  </a:lnTo>
                  <a:lnTo>
                    <a:pt x="392" y="746"/>
                  </a:lnTo>
                  <a:lnTo>
                    <a:pt x="389" y="749"/>
                  </a:lnTo>
                  <a:lnTo>
                    <a:pt x="389" y="749"/>
                  </a:lnTo>
                  <a:lnTo>
                    <a:pt x="385" y="747"/>
                  </a:lnTo>
                  <a:lnTo>
                    <a:pt x="380" y="749"/>
                  </a:lnTo>
                  <a:lnTo>
                    <a:pt x="374" y="747"/>
                  </a:lnTo>
                  <a:lnTo>
                    <a:pt x="376" y="746"/>
                  </a:lnTo>
                  <a:lnTo>
                    <a:pt x="374" y="746"/>
                  </a:lnTo>
                  <a:lnTo>
                    <a:pt x="376" y="743"/>
                  </a:lnTo>
                  <a:lnTo>
                    <a:pt x="376" y="741"/>
                  </a:lnTo>
                  <a:lnTo>
                    <a:pt x="376" y="740"/>
                  </a:lnTo>
                  <a:lnTo>
                    <a:pt x="376" y="740"/>
                  </a:lnTo>
                  <a:lnTo>
                    <a:pt x="374" y="738"/>
                  </a:lnTo>
                  <a:lnTo>
                    <a:pt x="371" y="732"/>
                  </a:lnTo>
                  <a:lnTo>
                    <a:pt x="369" y="729"/>
                  </a:lnTo>
                  <a:lnTo>
                    <a:pt x="369" y="729"/>
                  </a:lnTo>
                  <a:lnTo>
                    <a:pt x="369" y="729"/>
                  </a:lnTo>
                  <a:lnTo>
                    <a:pt x="372" y="729"/>
                  </a:lnTo>
                  <a:lnTo>
                    <a:pt x="372" y="729"/>
                  </a:lnTo>
                  <a:lnTo>
                    <a:pt x="372" y="729"/>
                  </a:lnTo>
                  <a:lnTo>
                    <a:pt x="372" y="727"/>
                  </a:lnTo>
                  <a:lnTo>
                    <a:pt x="371" y="726"/>
                  </a:lnTo>
                  <a:lnTo>
                    <a:pt x="371" y="724"/>
                  </a:lnTo>
                  <a:lnTo>
                    <a:pt x="372" y="724"/>
                  </a:lnTo>
                  <a:lnTo>
                    <a:pt x="374" y="724"/>
                  </a:lnTo>
                  <a:lnTo>
                    <a:pt x="374" y="723"/>
                  </a:lnTo>
                  <a:lnTo>
                    <a:pt x="374" y="721"/>
                  </a:lnTo>
                  <a:lnTo>
                    <a:pt x="372" y="720"/>
                  </a:lnTo>
                  <a:lnTo>
                    <a:pt x="372" y="720"/>
                  </a:lnTo>
                  <a:lnTo>
                    <a:pt x="371" y="717"/>
                  </a:lnTo>
                  <a:lnTo>
                    <a:pt x="368" y="715"/>
                  </a:lnTo>
                  <a:lnTo>
                    <a:pt x="365" y="708"/>
                  </a:lnTo>
                  <a:lnTo>
                    <a:pt x="363" y="703"/>
                  </a:lnTo>
                  <a:lnTo>
                    <a:pt x="363" y="703"/>
                  </a:lnTo>
                  <a:lnTo>
                    <a:pt x="362" y="700"/>
                  </a:lnTo>
                  <a:lnTo>
                    <a:pt x="362" y="698"/>
                  </a:lnTo>
                  <a:lnTo>
                    <a:pt x="362" y="697"/>
                  </a:lnTo>
                  <a:lnTo>
                    <a:pt x="360" y="695"/>
                  </a:lnTo>
                  <a:lnTo>
                    <a:pt x="360" y="695"/>
                  </a:lnTo>
                  <a:lnTo>
                    <a:pt x="360" y="691"/>
                  </a:lnTo>
                  <a:lnTo>
                    <a:pt x="357" y="689"/>
                  </a:lnTo>
                  <a:lnTo>
                    <a:pt x="356" y="686"/>
                  </a:lnTo>
                  <a:lnTo>
                    <a:pt x="356" y="682"/>
                  </a:lnTo>
                  <a:lnTo>
                    <a:pt x="354" y="680"/>
                  </a:lnTo>
                  <a:lnTo>
                    <a:pt x="354" y="682"/>
                  </a:lnTo>
                  <a:lnTo>
                    <a:pt x="354" y="680"/>
                  </a:lnTo>
                  <a:lnTo>
                    <a:pt x="354" y="679"/>
                  </a:lnTo>
                  <a:lnTo>
                    <a:pt x="354" y="674"/>
                  </a:lnTo>
                  <a:lnTo>
                    <a:pt x="354" y="670"/>
                  </a:lnTo>
                  <a:lnTo>
                    <a:pt x="353" y="668"/>
                  </a:lnTo>
                  <a:lnTo>
                    <a:pt x="353" y="667"/>
                  </a:lnTo>
                  <a:lnTo>
                    <a:pt x="353" y="665"/>
                  </a:lnTo>
                  <a:lnTo>
                    <a:pt x="353" y="665"/>
                  </a:lnTo>
                  <a:lnTo>
                    <a:pt x="354" y="663"/>
                  </a:lnTo>
                  <a:lnTo>
                    <a:pt x="356" y="665"/>
                  </a:lnTo>
                  <a:lnTo>
                    <a:pt x="356" y="665"/>
                  </a:lnTo>
                  <a:lnTo>
                    <a:pt x="356" y="663"/>
                  </a:lnTo>
                  <a:lnTo>
                    <a:pt x="353" y="662"/>
                  </a:lnTo>
                  <a:lnTo>
                    <a:pt x="353" y="663"/>
                  </a:lnTo>
                  <a:lnTo>
                    <a:pt x="351" y="662"/>
                  </a:lnTo>
                  <a:lnTo>
                    <a:pt x="350" y="662"/>
                  </a:lnTo>
                  <a:lnTo>
                    <a:pt x="348" y="662"/>
                  </a:lnTo>
                  <a:lnTo>
                    <a:pt x="348" y="659"/>
                  </a:lnTo>
                  <a:lnTo>
                    <a:pt x="347" y="657"/>
                  </a:lnTo>
                  <a:lnTo>
                    <a:pt x="347" y="656"/>
                  </a:lnTo>
                  <a:lnTo>
                    <a:pt x="347" y="651"/>
                  </a:lnTo>
                  <a:lnTo>
                    <a:pt x="347" y="650"/>
                  </a:lnTo>
                  <a:lnTo>
                    <a:pt x="347" y="648"/>
                  </a:lnTo>
                  <a:lnTo>
                    <a:pt x="345" y="650"/>
                  </a:lnTo>
                  <a:lnTo>
                    <a:pt x="345" y="651"/>
                  </a:lnTo>
                  <a:lnTo>
                    <a:pt x="345" y="653"/>
                  </a:lnTo>
                  <a:lnTo>
                    <a:pt x="344" y="654"/>
                  </a:lnTo>
                  <a:lnTo>
                    <a:pt x="344" y="656"/>
                  </a:lnTo>
                  <a:lnTo>
                    <a:pt x="344" y="656"/>
                  </a:lnTo>
                  <a:lnTo>
                    <a:pt x="344" y="657"/>
                  </a:lnTo>
                  <a:lnTo>
                    <a:pt x="344" y="659"/>
                  </a:lnTo>
                  <a:lnTo>
                    <a:pt x="342" y="665"/>
                  </a:lnTo>
                  <a:lnTo>
                    <a:pt x="341" y="665"/>
                  </a:lnTo>
                  <a:lnTo>
                    <a:pt x="341" y="667"/>
                  </a:lnTo>
                  <a:lnTo>
                    <a:pt x="339" y="665"/>
                  </a:lnTo>
                  <a:lnTo>
                    <a:pt x="338" y="667"/>
                  </a:lnTo>
                  <a:lnTo>
                    <a:pt x="338" y="667"/>
                  </a:lnTo>
                  <a:lnTo>
                    <a:pt x="336" y="665"/>
                  </a:lnTo>
                  <a:lnTo>
                    <a:pt x="335" y="663"/>
                  </a:lnTo>
                  <a:lnTo>
                    <a:pt x="333" y="663"/>
                  </a:lnTo>
                  <a:lnTo>
                    <a:pt x="335" y="665"/>
                  </a:lnTo>
                  <a:lnTo>
                    <a:pt x="335" y="667"/>
                  </a:lnTo>
                  <a:lnTo>
                    <a:pt x="335" y="667"/>
                  </a:lnTo>
                  <a:lnTo>
                    <a:pt x="335" y="668"/>
                  </a:lnTo>
                  <a:lnTo>
                    <a:pt x="333" y="668"/>
                  </a:lnTo>
                  <a:lnTo>
                    <a:pt x="330" y="670"/>
                  </a:lnTo>
                  <a:lnTo>
                    <a:pt x="331" y="671"/>
                  </a:lnTo>
                  <a:lnTo>
                    <a:pt x="330" y="673"/>
                  </a:lnTo>
                  <a:lnTo>
                    <a:pt x="330" y="673"/>
                  </a:lnTo>
                  <a:lnTo>
                    <a:pt x="328" y="673"/>
                  </a:lnTo>
                  <a:lnTo>
                    <a:pt x="328" y="674"/>
                  </a:lnTo>
                  <a:lnTo>
                    <a:pt x="325" y="676"/>
                  </a:lnTo>
                  <a:lnTo>
                    <a:pt x="321" y="683"/>
                  </a:lnTo>
                  <a:lnTo>
                    <a:pt x="318" y="685"/>
                  </a:lnTo>
                  <a:lnTo>
                    <a:pt x="316" y="686"/>
                  </a:lnTo>
                  <a:lnTo>
                    <a:pt x="315" y="686"/>
                  </a:lnTo>
                  <a:lnTo>
                    <a:pt x="313" y="688"/>
                  </a:lnTo>
                  <a:lnTo>
                    <a:pt x="307" y="689"/>
                  </a:lnTo>
                  <a:lnTo>
                    <a:pt x="304" y="688"/>
                  </a:lnTo>
                  <a:lnTo>
                    <a:pt x="303" y="689"/>
                  </a:lnTo>
                  <a:lnTo>
                    <a:pt x="301" y="688"/>
                  </a:lnTo>
                  <a:lnTo>
                    <a:pt x="301" y="688"/>
                  </a:lnTo>
                  <a:lnTo>
                    <a:pt x="301" y="686"/>
                  </a:lnTo>
                  <a:lnTo>
                    <a:pt x="301" y="686"/>
                  </a:lnTo>
                  <a:lnTo>
                    <a:pt x="301" y="686"/>
                  </a:lnTo>
                  <a:lnTo>
                    <a:pt x="300" y="686"/>
                  </a:lnTo>
                  <a:lnTo>
                    <a:pt x="300" y="686"/>
                  </a:lnTo>
                  <a:lnTo>
                    <a:pt x="300" y="688"/>
                  </a:lnTo>
                  <a:lnTo>
                    <a:pt x="298" y="688"/>
                  </a:lnTo>
                  <a:lnTo>
                    <a:pt x="297" y="688"/>
                  </a:lnTo>
                  <a:lnTo>
                    <a:pt x="297" y="686"/>
                  </a:lnTo>
                  <a:lnTo>
                    <a:pt x="297" y="685"/>
                  </a:lnTo>
                  <a:lnTo>
                    <a:pt x="298" y="685"/>
                  </a:lnTo>
                  <a:lnTo>
                    <a:pt x="298" y="685"/>
                  </a:lnTo>
                  <a:lnTo>
                    <a:pt x="298" y="683"/>
                  </a:lnTo>
                  <a:lnTo>
                    <a:pt x="297" y="683"/>
                  </a:lnTo>
                  <a:lnTo>
                    <a:pt x="295" y="683"/>
                  </a:lnTo>
                  <a:lnTo>
                    <a:pt x="295" y="683"/>
                  </a:lnTo>
                  <a:lnTo>
                    <a:pt x="290" y="680"/>
                  </a:lnTo>
                  <a:lnTo>
                    <a:pt x="289" y="680"/>
                  </a:lnTo>
                  <a:lnTo>
                    <a:pt x="286" y="677"/>
                  </a:lnTo>
                  <a:lnTo>
                    <a:pt x="284" y="676"/>
                  </a:lnTo>
                  <a:lnTo>
                    <a:pt x="284" y="673"/>
                  </a:lnTo>
                  <a:lnTo>
                    <a:pt x="284" y="671"/>
                  </a:lnTo>
                  <a:lnTo>
                    <a:pt x="284" y="667"/>
                  </a:lnTo>
                  <a:lnTo>
                    <a:pt x="284" y="667"/>
                  </a:lnTo>
                  <a:lnTo>
                    <a:pt x="287" y="667"/>
                  </a:lnTo>
                  <a:lnTo>
                    <a:pt x="290" y="670"/>
                  </a:lnTo>
                  <a:lnTo>
                    <a:pt x="292" y="670"/>
                  </a:lnTo>
                  <a:lnTo>
                    <a:pt x="292" y="668"/>
                  </a:lnTo>
                  <a:lnTo>
                    <a:pt x="293" y="667"/>
                  </a:lnTo>
                  <a:lnTo>
                    <a:pt x="293" y="665"/>
                  </a:lnTo>
                  <a:lnTo>
                    <a:pt x="290" y="667"/>
                  </a:lnTo>
                  <a:lnTo>
                    <a:pt x="290" y="667"/>
                  </a:lnTo>
                  <a:lnTo>
                    <a:pt x="289" y="665"/>
                  </a:lnTo>
                  <a:lnTo>
                    <a:pt x="289" y="663"/>
                  </a:lnTo>
                  <a:lnTo>
                    <a:pt x="289" y="663"/>
                  </a:lnTo>
                  <a:lnTo>
                    <a:pt x="289" y="662"/>
                  </a:lnTo>
                  <a:lnTo>
                    <a:pt x="289" y="660"/>
                  </a:lnTo>
                  <a:lnTo>
                    <a:pt x="289" y="659"/>
                  </a:lnTo>
                  <a:lnTo>
                    <a:pt x="290" y="657"/>
                  </a:lnTo>
                  <a:lnTo>
                    <a:pt x="292" y="656"/>
                  </a:lnTo>
                  <a:lnTo>
                    <a:pt x="293" y="654"/>
                  </a:lnTo>
                  <a:lnTo>
                    <a:pt x="295" y="653"/>
                  </a:lnTo>
                  <a:lnTo>
                    <a:pt x="295" y="653"/>
                  </a:lnTo>
                  <a:lnTo>
                    <a:pt x="293" y="653"/>
                  </a:lnTo>
                  <a:lnTo>
                    <a:pt x="292" y="654"/>
                  </a:lnTo>
                  <a:lnTo>
                    <a:pt x="290" y="656"/>
                  </a:lnTo>
                  <a:lnTo>
                    <a:pt x="287" y="657"/>
                  </a:lnTo>
                  <a:lnTo>
                    <a:pt x="286" y="659"/>
                  </a:lnTo>
                  <a:lnTo>
                    <a:pt x="286" y="659"/>
                  </a:lnTo>
                  <a:lnTo>
                    <a:pt x="284" y="659"/>
                  </a:lnTo>
                  <a:lnTo>
                    <a:pt x="283" y="662"/>
                  </a:lnTo>
                  <a:lnTo>
                    <a:pt x="281" y="662"/>
                  </a:lnTo>
                  <a:lnTo>
                    <a:pt x="280" y="662"/>
                  </a:lnTo>
                  <a:lnTo>
                    <a:pt x="278" y="660"/>
                  </a:lnTo>
                  <a:lnTo>
                    <a:pt x="280" y="656"/>
                  </a:lnTo>
                  <a:lnTo>
                    <a:pt x="280" y="653"/>
                  </a:lnTo>
                  <a:lnTo>
                    <a:pt x="281" y="651"/>
                  </a:lnTo>
                  <a:lnTo>
                    <a:pt x="283" y="650"/>
                  </a:lnTo>
                  <a:lnTo>
                    <a:pt x="283" y="648"/>
                  </a:lnTo>
                  <a:lnTo>
                    <a:pt x="284" y="648"/>
                  </a:lnTo>
                  <a:lnTo>
                    <a:pt x="284" y="650"/>
                  </a:lnTo>
                  <a:lnTo>
                    <a:pt x="287" y="650"/>
                  </a:lnTo>
                  <a:lnTo>
                    <a:pt x="287" y="648"/>
                  </a:lnTo>
                  <a:lnTo>
                    <a:pt x="289" y="648"/>
                  </a:lnTo>
                  <a:lnTo>
                    <a:pt x="292" y="647"/>
                  </a:lnTo>
                  <a:lnTo>
                    <a:pt x="292" y="647"/>
                  </a:lnTo>
                  <a:lnTo>
                    <a:pt x="290" y="647"/>
                  </a:lnTo>
                  <a:lnTo>
                    <a:pt x="289" y="647"/>
                  </a:lnTo>
                  <a:lnTo>
                    <a:pt x="287" y="647"/>
                  </a:lnTo>
                  <a:lnTo>
                    <a:pt x="287" y="647"/>
                  </a:lnTo>
                  <a:lnTo>
                    <a:pt x="286" y="645"/>
                  </a:lnTo>
                  <a:lnTo>
                    <a:pt x="287" y="644"/>
                  </a:lnTo>
                  <a:lnTo>
                    <a:pt x="289" y="641"/>
                  </a:lnTo>
                  <a:lnTo>
                    <a:pt x="290" y="639"/>
                  </a:lnTo>
                  <a:lnTo>
                    <a:pt x="290" y="639"/>
                  </a:lnTo>
                  <a:lnTo>
                    <a:pt x="290" y="638"/>
                  </a:lnTo>
                  <a:lnTo>
                    <a:pt x="292" y="636"/>
                  </a:lnTo>
                  <a:lnTo>
                    <a:pt x="293" y="633"/>
                  </a:lnTo>
                  <a:lnTo>
                    <a:pt x="297" y="632"/>
                  </a:lnTo>
                  <a:lnTo>
                    <a:pt x="297" y="633"/>
                  </a:lnTo>
                  <a:lnTo>
                    <a:pt x="297" y="636"/>
                  </a:lnTo>
                  <a:lnTo>
                    <a:pt x="297" y="638"/>
                  </a:lnTo>
                  <a:lnTo>
                    <a:pt x="298" y="633"/>
                  </a:lnTo>
                  <a:lnTo>
                    <a:pt x="298" y="632"/>
                  </a:lnTo>
                  <a:lnTo>
                    <a:pt x="300" y="630"/>
                  </a:lnTo>
                  <a:lnTo>
                    <a:pt x="301" y="630"/>
                  </a:lnTo>
                  <a:lnTo>
                    <a:pt x="303" y="629"/>
                  </a:lnTo>
                  <a:lnTo>
                    <a:pt x="300" y="630"/>
                  </a:lnTo>
                  <a:lnTo>
                    <a:pt x="293" y="632"/>
                  </a:lnTo>
                  <a:lnTo>
                    <a:pt x="292" y="633"/>
                  </a:lnTo>
                  <a:lnTo>
                    <a:pt x="290" y="635"/>
                  </a:lnTo>
                  <a:lnTo>
                    <a:pt x="289" y="636"/>
                  </a:lnTo>
                  <a:lnTo>
                    <a:pt x="289" y="638"/>
                  </a:lnTo>
                  <a:lnTo>
                    <a:pt x="287" y="641"/>
                  </a:lnTo>
                  <a:lnTo>
                    <a:pt x="287" y="641"/>
                  </a:lnTo>
                  <a:lnTo>
                    <a:pt x="286" y="642"/>
                  </a:lnTo>
                  <a:lnTo>
                    <a:pt x="284" y="644"/>
                  </a:lnTo>
                  <a:lnTo>
                    <a:pt x="283" y="647"/>
                  </a:lnTo>
                  <a:lnTo>
                    <a:pt x="281" y="648"/>
                  </a:lnTo>
                  <a:lnTo>
                    <a:pt x="281" y="648"/>
                  </a:lnTo>
                  <a:lnTo>
                    <a:pt x="280" y="650"/>
                  </a:lnTo>
                  <a:lnTo>
                    <a:pt x="280" y="651"/>
                  </a:lnTo>
                  <a:lnTo>
                    <a:pt x="280" y="651"/>
                  </a:lnTo>
                  <a:lnTo>
                    <a:pt x="278" y="650"/>
                  </a:lnTo>
                  <a:lnTo>
                    <a:pt x="278" y="648"/>
                  </a:lnTo>
                  <a:lnTo>
                    <a:pt x="278" y="645"/>
                  </a:lnTo>
                  <a:lnTo>
                    <a:pt x="280" y="644"/>
                  </a:lnTo>
                  <a:lnTo>
                    <a:pt x="280" y="642"/>
                  </a:lnTo>
                  <a:lnTo>
                    <a:pt x="280" y="641"/>
                  </a:lnTo>
                  <a:lnTo>
                    <a:pt x="280" y="639"/>
                  </a:lnTo>
                  <a:lnTo>
                    <a:pt x="281" y="639"/>
                  </a:lnTo>
                  <a:lnTo>
                    <a:pt x="281" y="641"/>
                  </a:lnTo>
                  <a:lnTo>
                    <a:pt x="283" y="641"/>
                  </a:lnTo>
                  <a:lnTo>
                    <a:pt x="286" y="639"/>
                  </a:lnTo>
                  <a:lnTo>
                    <a:pt x="286" y="638"/>
                  </a:lnTo>
                  <a:lnTo>
                    <a:pt x="284" y="638"/>
                  </a:lnTo>
                  <a:lnTo>
                    <a:pt x="283" y="638"/>
                  </a:lnTo>
                  <a:lnTo>
                    <a:pt x="281" y="636"/>
                  </a:lnTo>
                  <a:lnTo>
                    <a:pt x="280" y="635"/>
                  </a:lnTo>
                  <a:lnTo>
                    <a:pt x="278" y="632"/>
                  </a:lnTo>
                  <a:lnTo>
                    <a:pt x="280" y="630"/>
                  </a:lnTo>
                  <a:lnTo>
                    <a:pt x="284" y="627"/>
                  </a:lnTo>
                  <a:lnTo>
                    <a:pt x="286" y="625"/>
                  </a:lnTo>
                  <a:lnTo>
                    <a:pt x="284" y="624"/>
                  </a:lnTo>
                  <a:lnTo>
                    <a:pt x="283" y="627"/>
                  </a:lnTo>
                  <a:lnTo>
                    <a:pt x="280" y="629"/>
                  </a:lnTo>
                  <a:lnTo>
                    <a:pt x="278" y="625"/>
                  </a:lnTo>
                  <a:lnTo>
                    <a:pt x="278" y="624"/>
                  </a:lnTo>
                  <a:lnTo>
                    <a:pt x="277" y="621"/>
                  </a:lnTo>
                  <a:lnTo>
                    <a:pt x="278" y="618"/>
                  </a:lnTo>
                  <a:lnTo>
                    <a:pt x="277" y="616"/>
                  </a:lnTo>
                  <a:lnTo>
                    <a:pt x="278" y="615"/>
                  </a:lnTo>
                  <a:lnTo>
                    <a:pt x="280" y="616"/>
                  </a:lnTo>
                  <a:lnTo>
                    <a:pt x="281" y="616"/>
                  </a:lnTo>
                  <a:lnTo>
                    <a:pt x="283" y="615"/>
                  </a:lnTo>
                  <a:lnTo>
                    <a:pt x="289" y="613"/>
                  </a:lnTo>
                  <a:lnTo>
                    <a:pt x="293" y="615"/>
                  </a:lnTo>
                  <a:lnTo>
                    <a:pt x="295" y="615"/>
                  </a:lnTo>
                  <a:lnTo>
                    <a:pt x="297" y="613"/>
                  </a:lnTo>
                  <a:lnTo>
                    <a:pt x="300" y="613"/>
                  </a:lnTo>
                  <a:lnTo>
                    <a:pt x="301" y="615"/>
                  </a:lnTo>
                  <a:lnTo>
                    <a:pt x="301" y="615"/>
                  </a:lnTo>
                  <a:lnTo>
                    <a:pt x="301" y="618"/>
                  </a:lnTo>
                  <a:lnTo>
                    <a:pt x="303" y="618"/>
                  </a:lnTo>
                  <a:lnTo>
                    <a:pt x="303" y="618"/>
                  </a:lnTo>
                  <a:lnTo>
                    <a:pt x="303" y="616"/>
                  </a:lnTo>
                  <a:lnTo>
                    <a:pt x="303" y="615"/>
                  </a:lnTo>
                  <a:lnTo>
                    <a:pt x="309" y="612"/>
                  </a:lnTo>
                  <a:lnTo>
                    <a:pt x="309" y="612"/>
                  </a:lnTo>
                  <a:lnTo>
                    <a:pt x="307" y="612"/>
                  </a:lnTo>
                  <a:lnTo>
                    <a:pt x="306" y="609"/>
                  </a:lnTo>
                  <a:lnTo>
                    <a:pt x="307" y="606"/>
                  </a:lnTo>
                  <a:lnTo>
                    <a:pt x="307" y="606"/>
                  </a:lnTo>
                  <a:lnTo>
                    <a:pt x="306" y="607"/>
                  </a:lnTo>
                  <a:lnTo>
                    <a:pt x="306" y="610"/>
                  </a:lnTo>
                  <a:lnTo>
                    <a:pt x="306" y="612"/>
                  </a:lnTo>
                  <a:lnTo>
                    <a:pt x="306" y="612"/>
                  </a:lnTo>
                  <a:lnTo>
                    <a:pt x="304" y="613"/>
                  </a:lnTo>
                  <a:lnTo>
                    <a:pt x="301" y="613"/>
                  </a:lnTo>
                  <a:lnTo>
                    <a:pt x="300" y="612"/>
                  </a:lnTo>
                  <a:lnTo>
                    <a:pt x="298" y="612"/>
                  </a:lnTo>
                  <a:lnTo>
                    <a:pt x="297" y="612"/>
                  </a:lnTo>
                  <a:lnTo>
                    <a:pt x="298" y="610"/>
                  </a:lnTo>
                  <a:lnTo>
                    <a:pt x="297" y="610"/>
                  </a:lnTo>
                  <a:lnTo>
                    <a:pt x="297" y="610"/>
                  </a:lnTo>
                  <a:lnTo>
                    <a:pt x="295" y="613"/>
                  </a:lnTo>
                  <a:lnTo>
                    <a:pt x="295" y="613"/>
                  </a:lnTo>
                  <a:lnTo>
                    <a:pt x="290" y="613"/>
                  </a:lnTo>
                  <a:lnTo>
                    <a:pt x="286" y="613"/>
                  </a:lnTo>
                  <a:lnTo>
                    <a:pt x="283" y="615"/>
                  </a:lnTo>
                  <a:lnTo>
                    <a:pt x="281" y="615"/>
                  </a:lnTo>
                  <a:lnTo>
                    <a:pt x="278" y="612"/>
                  </a:lnTo>
                  <a:lnTo>
                    <a:pt x="278" y="610"/>
                  </a:lnTo>
                  <a:lnTo>
                    <a:pt x="277" y="607"/>
                  </a:lnTo>
                  <a:lnTo>
                    <a:pt x="277" y="606"/>
                  </a:lnTo>
                  <a:lnTo>
                    <a:pt x="280" y="606"/>
                  </a:lnTo>
                  <a:lnTo>
                    <a:pt x="280" y="606"/>
                  </a:lnTo>
                  <a:lnTo>
                    <a:pt x="281" y="605"/>
                  </a:lnTo>
                  <a:lnTo>
                    <a:pt x="281" y="605"/>
                  </a:lnTo>
                  <a:lnTo>
                    <a:pt x="280" y="603"/>
                  </a:lnTo>
                  <a:lnTo>
                    <a:pt x="278" y="602"/>
                  </a:lnTo>
                  <a:lnTo>
                    <a:pt x="277" y="602"/>
                  </a:lnTo>
                  <a:lnTo>
                    <a:pt x="277" y="599"/>
                  </a:lnTo>
                  <a:lnTo>
                    <a:pt x="277" y="597"/>
                  </a:lnTo>
                  <a:lnTo>
                    <a:pt x="277" y="596"/>
                  </a:lnTo>
                  <a:lnTo>
                    <a:pt x="277" y="594"/>
                  </a:lnTo>
                  <a:lnTo>
                    <a:pt x="278" y="594"/>
                  </a:lnTo>
                  <a:lnTo>
                    <a:pt x="283" y="594"/>
                  </a:lnTo>
                  <a:lnTo>
                    <a:pt x="287" y="596"/>
                  </a:lnTo>
                  <a:lnTo>
                    <a:pt x="290" y="597"/>
                  </a:lnTo>
                  <a:lnTo>
                    <a:pt x="295" y="597"/>
                  </a:lnTo>
                  <a:lnTo>
                    <a:pt x="298" y="596"/>
                  </a:lnTo>
                  <a:lnTo>
                    <a:pt x="298" y="594"/>
                  </a:lnTo>
                  <a:lnTo>
                    <a:pt x="295" y="596"/>
                  </a:lnTo>
                  <a:lnTo>
                    <a:pt x="292" y="596"/>
                  </a:lnTo>
                  <a:lnTo>
                    <a:pt x="286" y="594"/>
                  </a:lnTo>
                  <a:lnTo>
                    <a:pt x="283" y="593"/>
                  </a:lnTo>
                  <a:lnTo>
                    <a:pt x="281" y="594"/>
                  </a:lnTo>
                  <a:lnTo>
                    <a:pt x="280" y="593"/>
                  </a:lnTo>
                  <a:lnTo>
                    <a:pt x="278" y="590"/>
                  </a:lnTo>
                  <a:lnTo>
                    <a:pt x="280" y="587"/>
                  </a:lnTo>
                  <a:lnTo>
                    <a:pt x="280" y="587"/>
                  </a:lnTo>
                  <a:lnTo>
                    <a:pt x="281" y="587"/>
                  </a:lnTo>
                  <a:lnTo>
                    <a:pt x="281" y="587"/>
                  </a:lnTo>
                  <a:lnTo>
                    <a:pt x="283" y="587"/>
                  </a:lnTo>
                  <a:lnTo>
                    <a:pt x="283" y="584"/>
                  </a:lnTo>
                  <a:lnTo>
                    <a:pt x="284" y="584"/>
                  </a:lnTo>
                  <a:lnTo>
                    <a:pt x="286" y="581"/>
                  </a:lnTo>
                  <a:lnTo>
                    <a:pt x="287" y="581"/>
                  </a:lnTo>
                  <a:lnTo>
                    <a:pt x="289" y="581"/>
                  </a:lnTo>
                  <a:lnTo>
                    <a:pt x="289" y="581"/>
                  </a:lnTo>
                  <a:lnTo>
                    <a:pt x="290" y="581"/>
                  </a:lnTo>
                  <a:lnTo>
                    <a:pt x="290" y="581"/>
                  </a:lnTo>
                  <a:lnTo>
                    <a:pt x="292" y="581"/>
                  </a:lnTo>
                  <a:lnTo>
                    <a:pt x="297" y="581"/>
                  </a:lnTo>
                  <a:lnTo>
                    <a:pt x="297" y="581"/>
                  </a:lnTo>
                  <a:lnTo>
                    <a:pt x="298" y="578"/>
                  </a:lnTo>
                  <a:lnTo>
                    <a:pt x="295" y="581"/>
                  </a:lnTo>
                  <a:lnTo>
                    <a:pt x="293" y="581"/>
                  </a:lnTo>
                  <a:lnTo>
                    <a:pt x="292" y="581"/>
                  </a:lnTo>
                  <a:lnTo>
                    <a:pt x="290" y="581"/>
                  </a:lnTo>
                  <a:lnTo>
                    <a:pt x="292" y="578"/>
                  </a:lnTo>
                  <a:lnTo>
                    <a:pt x="292" y="578"/>
                  </a:lnTo>
                  <a:lnTo>
                    <a:pt x="293" y="576"/>
                  </a:lnTo>
                  <a:lnTo>
                    <a:pt x="293" y="576"/>
                  </a:lnTo>
                  <a:lnTo>
                    <a:pt x="295" y="576"/>
                  </a:lnTo>
                  <a:lnTo>
                    <a:pt x="297" y="576"/>
                  </a:lnTo>
                  <a:lnTo>
                    <a:pt x="298" y="575"/>
                  </a:lnTo>
                  <a:lnTo>
                    <a:pt x="301" y="576"/>
                  </a:lnTo>
                  <a:lnTo>
                    <a:pt x="306" y="576"/>
                  </a:lnTo>
                  <a:lnTo>
                    <a:pt x="309" y="578"/>
                  </a:lnTo>
                  <a:lnTo>
                    <a:pt x="309" y="578"/>
                  </a:lnTo>
                  <a:lnTo>
                    <a:pt x="310" y="578"/>
                  </a:lnTo>
                  <a:lnTo>
                    <a:pt x="310" y="576"/>
                  </a:lnTo>
                  <a:lnTo>
                    <a:pt x="309" y="576"/>
                  </a:lnTo>
                  <a:lnTo>
                    <a:pt x="309" y="575"/>
                  </a:lnTo>
                  <a:lnTo>
                    <a:pt x="309" y="575"/>
                  </a:lnTo>
                  <a:lnTo>
                    <a:pt x="312" y="573"/>
                  </a:lnTo>
                  <a:lnTo>
                    <a:pt x="315" y="573"/>
                  </a:lnTo>
                  <a:lnTo>
                    <a:pt x="315" y="572"/>
                  </a:lnTo>
                  <a:lnTo>
                    <a:pt x="307" y="573"/>
                  </a:lnTo>
                  <a:lnTo>
                    <a:pt x="304" y="572"/>
                  </a:lnTo>
                  <a:lnTo>
                    <a:pt x="303" y="572"/>
                  </a:lnTo>
                  <a:lnTo>
                    <a:pt x="303" y="573"/>
                  </a:lnTo>
                  <a:lnTo>
                    <a:pt x="300" y="573"/>
                  </a:lnTo>
                  <a:lnTo>
                    <a:pt x="298" y="573"/>
                  </a:lnTo>
                  <a:lnTo>
                    <a:pt x="300" y="572"/>
                  </a:lnTo>
                  <a:lnTo>
                    <a:pt x="301" y="569"/>
                  </a:lnTo>
                  <a:lnTo>
                    <a:pt x="301" y="567"/>
                  </a:lnTo>
                  <a:lnTo>
                    <a:pt x="303" y="567"/>
                  </a:lnTo>
                  <a:lnTo>
                    <a:pt x="307" y="566"/>
                  </a:lnTo>
                  <a:lnTo>
                    <a:pt x="309" y="563"/>
                  </a:lnTo>
                  <a:lnTo>
                    <a:pt x="310" y="563"/>
                  </a:lnTo>
                  <a:lnTo>
                    <a:pt x="310" y="563"/>
                  </a:lnTo>
                  <a:lnTo>
                    <a:pt x="312" y="563"/>
                  </a:lnTo>
                  <a:lnTo>
                    <a:pt x="315" y="563"/>
                  </a:lnTo>
                  <a:lnTo>
                    <a:pt x="316" y="566"/>
                  </a:lnTo>
                  <a:lnTo>
                    <a:pt x="318" y="567"/>
                  </a:lnTo>
                  <a:lnTo>
                    <a:pt x="322" y="570"/>
                  </a:lnTo>
                  <a:lnTo>
                    <a:pt x="322" y="569"/>
                  </a:lnTo>
                  <a:lnTo>
                    <a:pt x="318" y="564"/>
                  </a:lnTo>
                  <a:lnTo>
                    <a:pt x="318" y="564"/>
                  </a:lnTo>
                  <a:lnTo>
                    <a:pt x="316" y="561"/>
                  </a:lnTo>
                  <a:lnTo>
                    <a:pt x="316" y="560"/>
                  </a:lnTo>
                  <a:lnTo>
                    <a:pt x="318" y="558"/>
                  </a:lnTo>
                  <a:lnTo>
                    <a:pt x="321" y="557"/>
                  </a:lnTo>
                  <a:lnTo>
                    <a:pt x="322" y="557"/>
                  </a:lnTo>
                  <a:lnTo>
                    <a:pt x="322" y="555"/>
                  </a:lnTo>
                  <a:lnTo>
                    <a:pt x="321" y="552"/>
                  </a:lnTo>
                  <a:lnTo>
                    <a:pt x="319" y="552"/>
                  </a:lnTo>
                  <a:lnTo>
                    <a:pt x="319" y="552"/>
                  </a:lnTo>
                  <a:lnTo>
                    <a:pt x="319" y="552"/>
                  </a:lnTo>
                  <a:lnTo>
                    <a:pt x="319" y="549"/>
                  </a:lnTo>
                  <a:lnTo>
                    <a:pt x="321" y="549"/>
                  </a:lnTo>
                  <a:lnTo>
                    <a:pt x="322" y="549"/>
                  </a:lnTo>
                  <a:lnTo>
                    <a:pt x="324" y="547"/>
                  </a:lnTo>
                  <a:lnTo>
                    <a:pt x="328" y="549"/>
                  </a:lnTo>
                  <a:lnTo>
                    <a:pt x="328" y="549"/>
                  </a:lnTo>
                  <a:lnTo>
                    <a:pt x="327" y="552"/>
                  </a:lnTo>
                  <a:lnTo>
                    <a:pt x="327" y="552"/>
                  </a:lnTo>
                  <a:lnTo>
                    <a:pt x="328" y="552"/>
                  </a:lnTo>
                  <a:lnTo>
                    <a:pt x="330" y="549"/>
                  </a:lnTo>
                  <a:lnTo>
                    <a:pt x="333" y="549"/>
                  </a:lnTo>
                  <a:lnTo>
                    <a:pt x="335" y="549"/>
                  </a:lnTo>
                  <a:lnTo>
                    <a:pt x="335" y="549"/>
                  </a:lnTo>
                  <a:lnTo>
                    <a:pt x="336" y="552"/>
                  </a:lnTo>
                  <a:lnTo>
                    <a:pt x="338" y="552"/>
                  </a:lnTo>
                  <a:lnTo>
                    <a:pt x="338" y="552"/>
                  </a:lnTo>
                  <a:lnTo>
                    <a:pt x="339" y="555"/>
                  </a:lnTo>
                  <a:lnTo>
                    <a:pt x="339" y="555"/>
                  </a:lnTo>
                  <a:lnTo>
                    <a:pt x="339" y="552"/>
                  </a:lnTo>
                  <a:lnTo>
                    <a:pt x="341" y="552"/>
                  </a:lnTo>
                  <a:lnTo>
                    <a:pt x="344" y="552"/>
                  </a:lnTo>
                  <a:lnTo>
                    <a:pt x="347" y="552"/>
                  </a:lnTo>
                  <a:lnTo>
                    <a:pt x="347" y="552"/>
                  </a:lnTo>
                  <a:lnTo>
                    <a:pt x="348" y="552"/>
                  </a:lnTo>
                  <a:lnTo>
                    <a:pt x="347" y="549"/>
                  </a:lnTo>
                  <a:lnTo>
                    <a:pt x="347" y="549"/>
                  </a:lnTo>
                  <a:lnTo>
                    <a:pt x="348" y="549"/>
                  </a:lnTo>
                  <a:lnTo>
                    <a:pt x="348" y="547"/>
                  </a:lnTo>
                  <a:lnTo>
                    <a:pt x="350" y="546"/>
                  </a:lnTo>
                  <a:lnTo>
                    <a:pt x="353" y="546"/>
                  </a:lnTo>
                  <a:lnTo>
                    <a:pt x="354" y="544"/>
                  </a:lnTo>
                  <a:lnTo>
                    <a:pt x="356" y="543"/>
                  </a:lnTo>
                  <a:lnTo>
                    <a:pt x="356" y="543"/>
                  </a:lnTo>
                  <a:lnTo>
                    <a:pt x="354" y="541"/>
                  </a:lnTo>
                  <a:lnTo>
                    <a:pt x="354" y="541"/>
                  </a:lnTo>
                  <a:lnTo>
                    <a:pt x="353" y="541"/>
                  </a:lnTo>
                  <a:lnTo>
                    <a:pt x="354" y="540"/>
                  </a:lnTo>
                  <a:lnTo>
                    <a:pt x="357" y="538"/>
                  </a:lnTo>
                  <a:lnTo>
                    <a:pt x="356" y="537"/>
                  </a:lnTo>
                  <a:lnTo>
                    <a:pt x="354" y="537"/>
                  </a:lnTo>
                  <a:lnTo>
                    <a:pt x="354" y="537"/>
                  </a:lnTo>
                  <a:lnTo>
                    <a:pt x="351" y="538"/>
                  </a:lnTo>
                  <a:lnTo>
                    <a:pt x="350" y="540"/>
                  </a:lnTo>
                  <a:lnTo>
                    <a:pt x="351" y="541"/>
                  </a:lnTo>
                  <a:lnTo>
                    <a:pt x="351" y="543"/>
                  </a:lnTo>
                  <a:lnTo>
                    <a:pt x="350" y="544"/>
                  </a:lnTo>
                  <a:lnTo>
                    <a:pt x="344" y="549"/>
                  </a:lnTo>
                  <a:lnTo>
                    <a:pt x="339" y="552"/>
                  </a:lnTo>
                  <a:lnTo>
                    <a:pt x="338" y="552"/>
                  </a:lnTo>
                  <a:lnTo>
                    <a:pt x="338" y="549"/>
                  </a:lnTo>
                  <a:lnTo>
                    <a:pt x="336" y="549"/>
                  </a:lnTo>
                  <a:lnTo>
                    <a:pt x="336" y="546"/>
                  </a:lnTo>
                  <a:lnTo>
                    <a:pt x="335" y="546"/>
                  </a:lnTo>
                  <a:lnTo>
                    <a:pt x="333" y="547"/>
                  </a:lnTo>
                  <a:lnTo>
                    <a:pt x="333" y="546"/>
                  </a:lnTo>
                  <a:lnTo>
                    <a:pt x="335" y="544"/>
                  </a:lnTo>
                  <a:lnTo>
                    <a:pt x="335" y="541"/>
                  </a:lnTo>
                  <a:lnTo>
                    <a:pt x="338" y="540"/>
                  </a:lnTo>
                  <a:lnTo>
                    <a:pt x="338" y="538"/>
                  </a:lnTo>
                  <a:lnTo>
                    <a:pt x="339" y="535"/>
                  </a:lnTo>
                  <a:lnTo>
                    <a:pt x="342" y="534"/>
                  </a:lnTo>
                  <a:lnTo>
                    <a:pt x="345" y="526"/>
                  </a:lnTo>
                  <a:lnTo>
                    <a:pt x="348" y="525"/>
                  </a:lnTo>
                  <a:lnTo>
                    <a:pt x="350" y="522"/>
                  </a:lnTo>
                  <a:lnTo>
                    <a:pt x="353" y="520"/>
                  </a:lnTo>
                  <a:lnTo>
                    <a:pt x="354" y="517"/>
                  </a:lnTo>
                  <a:lnTo>
                    <a:pt x="356" y="517"/>
                  </a:lnTo>
                  <a:lnTo>
                    <a:pt x="357" y="517"/>
                  </a:lnTo>
                  <a:lnTo>
                    <a:pt x="359" y="515"/>
                  </a:lnTo>
                  <a:lnTo>
                    <a:pt x="357" y="515"/>
                  </a:lnTo>
                  <a:lnTo>
                    <a:pt x="356" y="515"/>
                  </a:lnTo>
                  <a:lnTo>
                    <a:pt x="354" y="517"/>
                  </a:lnTo>
                  <a:lnTo>
                    <a:pt x="354" y="514"/>
                  </a:lnTo>
                  <a:lnTo>
                    <a:pt x="356" y="512"/>
                  </a:lnTo>
                  <a:lnTo>
                    <a:pt x="357" y="511"/>
                  </a:lnTo>
                  <a:lnTo>
                    <a:pt x="365" y="505"/>
                  </a:lnTo>
                  <a:lnTo>
                    <a:pt x="366" y="505"/>
                  </a:lnTo>
                  <a:lnTo>
                    <a:pt x="366" y="506"/>
                  </a:lnTo>
                  <a:lnTo>
                    <a:pt x="369" y="506"/>
                  </a:lnTo>
                  <a:lnTo>
                    <a:pt x="372" y="503"/>
                  </a:lnTo>
                  <a:lnTo>
                    <a:pt x="374" y="500"/>
                  </a:lnTo>
                  <a:lnTo>
                    <a:pt x="374" y="500"/>
                  </a:lnTo>
                  <a:lnTo>
                    <a:pt x="372" y="502"/>
                  </a:lnTo>
                  <a:lnTo>
                    <a:pt x="369" y="503"/>
                  </a:lnTo>
                  <a:lnTo>
                    <a:pt x="368" y="505"/>
                  </a:lnTo>
                  <a:lnTo>
                    <a:pt x="368" y="503"/>
                  </a:lnTo>
                  <a:lnTo>
                    <a:pt x="368" y="503"/>
                  </a:lnTo>
                  <a:lnTo>
                    <a:pt x="366" y="502"/>
                  </a:lnTo>
                  <a:lnTo>
                    <a:pt x="366" y="502"/>
                  </a:lnTo>
                  <a:lnTo>
                    <a:pt x="365" y="502"/>
                  </a:lnTo>
                  <a:lnTo>
                    <a:pt x="365" y="499"/>
                  </a:lnTo>
                  <a:lnTo>
                    <a:pt x="366" y="496"/>
                  </a:lnTo>
                  <a:lnTo>
                    <a:pt x="366" y="493"/>
                  </a:lnTo>
                  <a:lnTo>
                    <a:pt x="368" y="491"/>
                  </a:lnTo>
                  <a:lnTo>
                    <a:pt x="371" y="485"/>
                  </a:lnTo>
                  <a:lnTo>
                    <a:pt x="371" y="484"/>
                  </a:lnTo>
                  <a:lnTo>
                    <a:pt x="374" y="482"/>
                  </a:lnTo>
                  <a:lnTo>
                    <a:pt x="376" y="482"/>
                  </a:lnTo>
                  <a:lnTo>
                    <a:pt x="376" y="482"/>
                  </a:lnTo>
                  <a:lnTo>
                    <a:pt x="376" y="479"/>
                  </a:lnTo>
                  <a:lnTo>
                    <a:pt x="372" y="477"/>
                  </a:lnTo>
                  <a:lnTo>
                    <a:pt x="372" y="477"/>
                  </a:lnTo>
                  <a:lnTo>
                    <a:pt x="380" y="474"/>
                  </a:lnTo>
                  <a:lnTo>
                    <a:pt x="383" y="474"/>
                  </a:lnTo>
                  <a:lnTo>
                    <a:pt x="385" y="473"/>
                  </a:lnTo>
                  <a:lnTo>
                    <a:pt x="386" y="473"/>
                  </a:lnTo>
                  <a:lnTo>
                    <a:pt x="388" y="471"/>
                  </a:lnTo>
                  <a:lnTo>
                    <a:pt x="388" y="470"/>
                  </a:lnTo>
                  <a:lnTo>
                    <a:pt x="383" y="471"/>
                  </a:lnTo>
                  <a:lnTo>
                    <a:pt x="382" y="473"/>
                  </a:lnTo>
                  <a:lnTo>
                    <a:pt x="380" y="473"/>
                  </a:lnTo>
                  <a:lnTo>
                    <a:pt x="380" y="473"/>
                  </a:lnTo>
                  <a:lnTo>
                    <a:pt x="377" y="473"/>
                  </a:lnTo>
                  <a:lnTo>
                    <a:pt x="377" y="467"/>
                  </a:lnTo>
                  <a:lnTo>
                    <a:pt x="377" y="464"/>
                  </a:lnTo>
                  <a:lnTo>
                    <a:pt x="379" y="464"/>
                  </a:lnTo>
                  <a:lnTo>
                    <a:pt x="379" y="461"/>
                  </a:lnTo>
                  <a:lnTo>
                    <a:pt x="380" y="459"/>
                  </a:lnTo>
                  <a:lnTo>
                    <a:pt x="382" y="458"/>
                  </a:lnTo>
                  <a:lnTo>
                    <a:pt x="382" y="458"/>
                  </a:lnTo>
                  <a:lnTo>
                    <a:pt x="383" y="456"/>
                  </a:lnTo>
                  <a:lnTo>
                    <a:pt x="385" y="456"/>
                  </a:lnTo>
                  <a:lnTo>
                    <a:pt x="388" y="456"/>
                  </a:lnTo>
                  <a:lnTo>
                    <a:pt x="386" y="455"/>
                  </a:lnTo>
                  <a:lnTo>
                    <a:pt x="385" y="453"/>
                  </a:lnTo>
                  <a:lnTo>
                    <a:pt x="383" y="452"/>
                  </a:lnTo>
                  <a:lnTo>
                    <a:pt x="385" y="452"/>
                  </a:lnTo>
                  <a:lnTo>
                    <a:pt x="386" y="450"/>
                  </a:lnTo>
                  <a:lnTo>
                    <a:pt x="386" y="450"/>
                  </a:lnTo>
                  <a:lnTo>
                    <a:pt x="388" y="447"/>
                  </a:lnTo>
                  <a:lnTo>
                    <a:pt x="389" y="446"/>
                  </a:lnTo>
                  <a:lnTo>
                    <a:pt x="391" y="446"/>
                  </a:lnTo>
                  <a:lnTo>
                    <a:pt x="392" y="444"/>
                  </a:lnTo>
                  <a:lnTo>
                    <a:pt x="394" y="444"/>
                  </a:lnTo>
                  <a:lnTo>
                    <a:pt x="395" y="444"/>
                  </a:lnTo>
                  <a:lnTo>
                    <a:pt x="397" y="442"/>
                  </a:lnTo>
                  <a:lnTo>
                    <a:pt x="406" y="442"/>
                  </a:lnTo>
                  <a:lnTo>
                    <a:pt x="406" y="441"/>
                  </a:lnTo>
                  <a:lnTo>
                    <a:pt x="404" y="441"/>
                  </a:lnTo>
                  <a:lnTo>
                    <a:pt x="398" y="441"/>
                  </a:lnTo>
                  <a:lnTo>
                    <a:pt x="395" y="441"/>
                  </a:lnTo>
                  <a:lnTo>
                    <a:pt x="394" y="441"/>
                  </a:lnTo>
                  <a:lnTo>
                    <a:pt x="394" y="441"/>
                  </a:lnTo>
                  <a:lnTo>
                    <a:pt x="394" y="439"/>
                  </a:lnTo>
                  <a:lnTo>
                    <a:pt x="394" y="438"/>
                  </a:lnTo>
                  <a:lnTo>
                    <a:pt x="395" y="436"/>
                  </a:lnTo>
                  <a:lnTo>
                    <a:pt x="397" y="433"/>
                  </a:lnTo>
                  <a:lnTo>
                    <a:pt x="400" y="430"/>
                  </a:lnTo>
                  <a:lnTo>
                    <a:pt x="401" y="432"/>
                  </a:lnTo>
                  <a:lnTo>
                    <a:pt x="403" y="433"/>
                  </a:lnTo>
                  <a:lnTo>
                    <a:pt x="404" y="433"/>
                  </a:lnTo>
                  <a:lnTo>
                    <a:pt x="406" y="435"/>
                  </a:lnTo>
                  <a:lnTo>
                    <a:pt x="407" y="438"/>
                  </a:lnTo>
                  <a:lnTo>
                    <a:pt x="407" y="438"/>
                  </a:lnTo>
                  <a:lnTo>
                    <a:pt x="407" y="435"/>
                  </a:lnTo>
                  <a:lnTo>
                    <a:pt x="409" y="432"/>
                  </a:lnTo>
                  <a:lnTo>
                    <a:pt x="407" y="432"/>
                  </a:lnTo>
                  <a:lnTo>
                    <a:pt x="406" y="433"/>
                  </a:lnTo>
                  <a:lnTo>
                    <a:pt x="404" y="432"/>
                  </a:lnTo>
                  <a:lnTo>
                    <a:pt x="403" y="430"/>
                  </a:lnTo>
                  <a:lnTo>
                    <a:pt x="403" y="429"/>
                  </a:lnTo>
                  <a:lnTo>
                    <a:pt x="403" y="427"/>
                  </a:lnTo>
                  <a:lnTo>
                    <a:pt x="404" y="426"/>
                  </a:lnTo>
                  <a:lnTo>
                    <a:pt x="404" y="424"/>
                  </a:lnTo>
                  <a:lnTo>
                    <a:pt x="400" y="427"/>
                  </a:lnTo>
                  <a:lnTo>
                    <a:pt x="398" y="427"/>
                  </a:lnTo>
                  <a:lnTo>
                    <a:pt x="397" y="427"/>
                  </a:lnTo>
                  <a:lnTo>
                    <a:pt x="398" y="426"/>
                  </a:lnTo>
                  <a:lnTo>
                    <a:pt x="398" y="423"/>
                  </a:lnTo>
                  <a:lnTo>
                    <a:pt x="401" y="418"/>
                  </a:lnTo>
                  <a:lnTo>
                    <a:pt x="401" y="418"/>
                  </a:lnTo>
                  <a:lnTo>
                    <a:pt x="403" y="418"/>
                  </a:lnTo>
                  <a:lnTo>
                    <a:pt x="404" y="420"/>
                  </a:lnTo>
                  <a:lnTo>
                    <a:pt x="406" y="420"/>
                  </a:lnTo>
                  <a:lnTo>
                    <a:pt x="407" y="418"/>
                  </a:lnTo>
                  <a:lnTo>
                    <a:pt x="407" y="418"/>
                  </a:lnTo>
                  <a:lnTo>
                    <a:pt x="404" y="417"/>
                  </a:lnTo>
                  <a:lnTo>
                    <a:pt x="404" y="415"/>
                  </a:lnTo>
                  <a:lnTo>
                    <a:pt x="404" y="415"/>
                  </a:lnTo>
                  <a:lnTo>
                    <a:pt x="406" y="414"/>
                  </a:lnTo>
                  <a:lnTo>
                    <a:pt x="407" y="412"/>
                  </a:lnTo>
                  <a:lnTo>
                    <a:pt x="410" y="411"/>
                  </a:lnTo>
                  <a:lnTo>
                    <a:pt x="412" y="409"/>
                  </a:lnTo>
                  <a:lnTo>
                    <a:pt x="414" y="411"/>
                  </a:lnTo>
                  <a:lnTo>
                    <a:pt x="414" y="411"/>
                  </a:lnTo>
                  <a:lnTo>
                    <a:pt x="414" y="417"/>
                  </a:lnTo>
                  <a:lnTo>
                    <a:pt x="415" y="421"/>
                  </a:lnTo>
                  <a:lnTo>
                    <a:pt x="417" y="421"/>
                  </a:lnTo>
                  <a:lnTo>
                    <a:pt x="415" y="417"/>
                  </a:lnTo>
                  <a:lnTo>
                    <a:pt x="417" y="417"/>
                  </a:lnTo>
                  <a:lnTo>
                    <a:pt x="417" y="415"/>
                  </a:lnTo>
                  <a:lnTo>
                    <a:pt x="417" y="414"/>
                  </a:lnTo>
                  <a:lnTo>
                    <a:pt x="417" y="414"/>
                  </a:lnTo>
                  <a:lnTo>
                    <a:pt x="415" y="412"/>
                  </a:lnTo>
                  <a:lnTo>
                    <a:pt x="415" y="407"/>
                  </a:lnTo>
                  <a:lnTo>
                    <a:pt x="415" y="406"/>
                  </a:lnTo>
                  <a:lnTo>
                    <a:pt x="417" y="404"/>
                  </a:lnTo>
                  <a:lnTo>
                    <a:pt x="420" y="403"/>
                  </a:lnTo>
                  <a:lnTo>
                    <a:pt x="423" y="406"/>
                  </a:lnTo>
                  <a:lnTo>
                    <a:pt x="424" y="406"/>
                  </a:lnTo>
                  <a:lnTo>
                    <a:pt x="426" y="404"/>
                  </a:lnTo>
                  <a:lnTo>
                    <a:pt x="429" y="403"/>
                  </a:lnTo>
                  <a:lnTo>
                    <a:pt x="430" y="403"/>
                  </a:lnTo>
                  <a:lnTo>
                    <a:pt x="432" y="403"/>
                  </a:lnTo>
                  <a:lnTo>
                    <a:pt x="432" y="403"/>
                  </a:lnTo>
                  <a:lnTo>
                    <a:pt x="430" y="401"/>
                  </a:lnTo>
                  <a:lnTo>
                    <a:pt x="430" y="401"/>
                  </a:lnTo>
                  <a:lnTo>
                    <a:pt x="430" y="401"/>
                  </a:lnTo>
                  <a:lnTo>
                    <a:pt x="427" y="401"/>
                  </a:lnTo>
                  <a:lnTo>
                    <a:pt x="420" y="401"/>
                  </a:lnTo>
                  <a:lnTo>
                    <a:pt x="418" y="401"/>
                  </a:lnTo>
                  <a:lnTo>
                    <a:pt x="418" y="400"/>
                  </a:lnTo>
                  <a:lnTo>
                    <a:pt x="420" y="397"/>
                  </a:lnTo>
                  <a:lnTo>
                    <a:pt x="420" y="397"/>
                  </a:lnTo>
                  <a:lnTo>
                    <a:pt x="423" y="394"/>
                  </a:lnTo>
                  <a:lnTo>
                    <a:pt x="426" y="394"/>
                  </a:lnTo>
                  <a:lnTo>
                    <a:pt x="429" y="391"/>
                  </a:lnTo>
                  <a:lnTo>
                    <a:pt x="430" y="388"/>
                  </a:lnTo>
                  <a:lnTo>
                    <a:pt x="432" y="383"/>
                  </a:lnTo>
                  <a:lnTo>
                    <a:pt x="433" y="380"/>
                  </a:lnTo>
                  <a:lnTo>
                    <a:pt x="438" y="379"/>
                  </a:lnTo>
                  <a:lnTo>
                    <a:pt x="438" y="377"/>
                  </a:lnTo>
                  <a:lnTo>
                    <a:pt x="438" y="376"/>
                  </a:lnTo>
                  <a:lnTo>
                    <a:pt x="438" y="373"/>
                  </a:lnTo>
                  <a:lnTo>
                    <a:pt x="439" y="368"/>
                  </a:lnTo>
                  <a:lnTo>
                    <a:pt x="439" y="368"/>
                  </a:lnTo>
                  <a:lnTo>
                    <a:pt x="441" y="366"/>
                  </a:lnTo>
                  <a:lnTo>
                    <a:pt x="441" y="368"/>
                  </a:lnTo>
                  <a:lnTo>
                    <a:pt x="442" y="371"/>
                  </a:lnTo>
                  <a:lnTo>
                    <a:pt x="445" y="373"/>
                  </a:lnTo>
                  <a:lnTo>
                    <a:pt x="447" y="373"/>
                  </a:lnTo>
                  <a:lnTo>
                    <a:pt x="448" y="373"/>
                  </a:lnTo>
                  <a:lnTo>
                    <a:pt x="445" y="371"/>
                  </a:lnTo>
                  <a:lnTo>
                    <a:pt x="444" y="368"/>
                  </a:lnTo>
                  <a:lnTo>
                    <a:pt x="444" y="366"/>
                  </a:lnTo>
                  <a:lnTo>
                    <a:pt x="445" y="365"/>
                  </a:lnTo>
                  <a:lnTo>
                    <a:pt x="447" y="365"/>
                  </a:lnTo>
                  <a:lnTo>
                    <a:pt x="447" y="365"/>
                  </a:lnTo>
                  <a:lnTo>
                    <a:pt x="448" y="363"/>
                  </a:lnTo>
                  <a:lnTo>
                    <a:pt x="450" y="363"/>
                  </a:lnTo>
                  <a:lnTo>
                    <a:pt x="450" y="362"/>
                  </a:lnTo>
                  <a:lnTo>
                    <a:pt x="450" y="360"/>
                  </a:lnTo>
                  <a:lnTo>
                    <a:pt x="453" y="357"/>
                  </a:lnTo>
                  <a:lnTo>
                    <a:pt x="459" y="356"/>
                  </a:lnTo>
                  <a:lnTo>
                    <a:pt x="459" y="356"/>
                  </a:lnTo>
                  <a:lnTo>
                    <a:pt x="459" y="362"/>
                  </a:lnTo>
                  <a:lnTo>
                    <a:pt x="459" y="366"/>
                  </a:lnTo>
                  <a:lnTo>
                    <a:pt x="459" y="369"/>
                  </a:lnTo>
                  <a:lnTo>
                    <a:pt x="459" y="366"/>
                  </a:lnTo>
                  <a:lnTo>
                    <a:pt x="459" y="359"/>
                  </a:lnTo>
                  <a:lnTo>
                    <a:pt x="462" y="354"/>
                  </a:lnTo>
                  <a:lnTo>
                    <a:pt x="462" y="353"/>
                  </a:lnTo>
                  <a:lnTo>
                    <a:pt x="465" y="353"/>
                  </a:lnTo>
                  <a:lnTo>
                    <a:pt x="465" y="351"/>
                  </a:lnTo>
                  <a:lnTo>
                    <a:pt x="465" y="350"/>
                  </a:lnTo>
                  <a:lnTo>
                    <a:pt x="465" y="351"/>
                  </a:lnTo>
                  <a:lnTo>
                    <a:pt x="468" y="353"/>
                  </a:lnTo>
                  <a:lnTo>
                    <a:pt x="465" y="360"/>
                  </a:lnTo>
                  <a:lnTo>
                    <a:pt x="465" y="362"/>
                  </a:lnTo>
                  <a:lnTo>
                    <a:pt x="465" y="365"/>
                  </a:lnTo>
                  <a:lnTo>
                    <a:pt x="462" y="371"/>
                  </a:lnTo>
                  <a:lnTo>
                    <a:pt x="462" y="373"/>
                  </a:lnTo>
                  <a:lnTo>
                    <a:pt x="462" y="371"/>
                  </a:lnTo>
                  <a:lnTo>
                    <a:pt x="465" y="371"/>
                  </a:lnTo>
                  <a:lnTo>
                    <a:pt x="468" y="365"/>
                  </a:lnTo>
                  <a:lnTo>
                    <a:pt x="471" y="365"/>
                  </a:lnTo>
                  <a:lnTo>
                    <a:pt x="471" y="365"/>
                  </a:lnTo>
                  <a:lnTo>
                    <a:pt x="471" y="363"/>
                  </a:lnTo>
                  <a:lnTo>
                    <a:pt x="468" y="362"/>
                  </a:lnTo>
                  <a:lnTo>
                    <a:pt x="468" y="359"/>
                  </a:lnTo>
                  <a:lnTo>
                    <a:pt x="468" y="354"/>
                  </a:lnTo>
                  <a:lnTo>
                    <a:pt x="471" y="351"/>
                  </a:lnTo>
                  <a:lnTo>
                    <a:pt x="471" y="351"/>
                  </a:lnTo>
                  <a:lnTo>
                    <a:pt x="474" y="351"/>
                  </a:lnTo>
                  <a:lnTo>
                    <a:pt x="474" y="353"/>
                  </a:lnTo>
                  <a:lnTo>
                    <a:pt x="477" y="353"/>
                  </a:lnTo>
                  <a:lnTo>
                    <a:pt x="477" y="348"/>
                  </a:lnTo>
                  <a:lnTo>
                    <a:pt x="480" y="348"/>
                  </a:lnTo>
                  <a:lnTo>
                    <a:pt x="481" y="351"/>
                  </a:lnTo>
                  <a:lnTo>
                    <a:pt x="484" y="353"/>
                  </a:lnTo>
                  <a:lnTo>
                    <a:pt x="486" y="356"/>
                  </a:lnTo>
                  <a:lnTo>
                    <a:pt x="486" y="354"/>
                  </a:lnTo>
                  <a:lnTo>
                    <a:pt x="486" y="348"/>
                  </a:lnTo>
                  <a:lnTo>
                    <a:pt x="484" y="347"/>
                  </a:lnTo>
                  <a:lnTo>
                    <a:pt x="483" y="345"/>
                  </a:lnTo>
                  <a:lnTo>
                    <a:pt x="480" y="342"/>
                  </a:lnTo>
                  <a:lnTo>
                    <a:pt x="477" y="341"/>
                  </a:lnTo>
                  <a:lnTo>
                    <a:pt x="477" y="341"/>
                  </a:lnTo>
                  <a:lnTo>
                    <a:pt x="481" y="339"/>
                  </a:lnTo>
                  <a:lnTo>
                    <a:pt x="484" y="341"/>
                  </a:lnTo>
                  <a:lnTo>
                    <a:pt x="487" y="338"/>
                  </a:lnTo>
                  <a:lnTo>
                    <a:pt x="487" y="339"/>
                  </a:lnTo>
                  <a:lnTo>
                    <a:pt x="489" y="338"/>
                  </a:lnTo>
                  <a:lnTo>
                    <a:pt x="490" y="339"/>
                  </a:lnTo>
                  <a:lnTo>
                    <a:pt x="492" y="339"/>
                  </a:lnTo>
                  <a:lnTo>
                    <a:pt x="492" y="336"/>
                  </a:lnTo>
                  <a:lnTo>
                    <a:pt x="495" y="335"/>
                  </a:lnTo>
                  <a:lnTo>
                    <a:pt x="498" y="336"/>
                  </a:lnTo>
                  <a:lnTo>
                    <a:pt x="498" y="338"/>
                  </a:lnTo>
                  <a:lnTo>
                    <a:pt x="499" y="341"/>
                  </a:lnTo>
                  <a:lnTo>
                    <a:pt x="499" y="345"/>
                  </a:lnTo>
                  <a:lnTo>
                    <a:pt x="501" y="347"/>
                  </a:lnTo>
                  <a:lnTo>
                    <a:pt x="502" y="348"/>
                  </a:lnTo>
                  <a:lnTo>
                    <a:pt x="504" y="350"/>
                  </a:lnTo>
                  <a:lnTo>
                    <a:pt x="504" y="348"/>
                  </a:lnTo>
                  <a:lnTo>
                    <a:pt x="502" y="347"/>
                  </a:lnTo>
                  <a:lnTo>
                    <a:pt x="502" y="345"/>
                  </a:lnTo>
                  <a:lnTo>
                    <a:pt x="502" y="341"/>
                  </a:lnTo>
                  <a:lnTo>
                    <a:pt x="504" y="339"/>
                  </a:lnTo>
                  <a:lnTo>
                    <a:pt x="507" y="335"/>
                  </a:lnTo>
                  <a:lnTo>
                    <a:pt x="510" y="331"/>
                  </a:lnTo>
                  <a:lnTo>
                    <a:pt x="511" y="331"/>
                  </a:lnTo>
                  <a:lnTo>
                    <a:pt x="514" y="324"/>
                  </a:lnTo>
                  <a:lnTo>
                    <a:pt x="516" y="322"/>
                  </a:lnTo>
                  <a:lnTo>
                    <a:pt x="516" y="322"/>
                  </a:lnTo>
                  <a:lnTo>
                    <a:pt x="516" y="321"/>
                  </a:lnTo>
                  <a:lnTo>
                    <a:pt x="514" y="321"/>
                  </a:lnTo>
                  <a:lnTo>
                    <a:pt x="514" y="318"/>
                  </a:lnTo>
                  <a:lnTo>
                    <a:pt x="516" y="316"/>
                  </a:lnTo>
                  <a:lnTo>
                    <a:pt x="519" y="312"/>
                  </a:lnTo>
                  <a:lnTo>
                    <a:pt x="520" y="312"/>
                  </a:lnTo>
                  <a:lnTo>
                    <a:pt x="522" y="313"/>
                  </a:lnTo>
                  <a:lnTo>
                    <a:pt x="523" y="315"/>
                  </a:lnTo>
                  <a:lnTo>
                    <a:pt x="525" y="316"/>
                  </a:lnTo>
                  <a:lnTo>
                    <a:pt x="526" y="318"/>
                  </a:lnTo>
                  <a:lnTo>
                    <a:pt x="528" y="318"/>
                  </a:lnTo>
                  <a:lnTo>
                    <a:pt x="528" y="316"/>
                  </a:lnTo>
                  <a:lnTo>
                    <a:pt x="528" y="315"/>
                  </a:lnTo>
                  <a:lnTo>
                    <a:pt x="532" y="315"/>
                  </a:lnTo>
                  <a:lnTo>
                    <a:pt x="532" y="316"/>
                  </a:lnTo>
                  <a:lnTo>
                    <a:pt x="533" y="316"/>
                  </a:lnTo>
                  <a:lnTo>
                    <a:pt x="533" y="318"/>
                  </a:lnTo>
                  <a:lnTo>
                    <a:pt x="533" y="318"/>
                  </a:lnTo>
                  <a:lnTo>
                    <a:pt x="532" y="319"/>
                  </a:lnTo>
                  <a:lnTo>
                    <a:pt x="530" y="324"/>
                  </a:lnTo>
                  <a:lnTo>
                    <a:pt x="526" y="328"/>
                  </a:lnTo>
                  <a:lnTo>
                    <a:pt x="526" y="330"/>
                  </a:lnTo>
                  <a:lnTo>
                    <a:pt x="525" y="336"/>
                  </a:lnTo>
                  <a:lnTo>
                    <a:pt x="523" y="341"/>
                  </a:lnTo>
                  <a:lnTo>
                    <a:pt x="523" y="344"/>
                  </a:lnTo>
                  <a:lnTo>
                    <a:pt x="523" y="345"/>
                  </a:lnTo>
                  <a:lnTo>
                    <a:pt x="526" y="344"/>
                  </a:lnTo>
                  <a:lnTo>
                    <a:pt x="528" y="341"/>
                  </a:lnTo>
                  <a:lnTo>
                    <a:pt x="530" y="336"/>
                  </a:lnTo>
                  <a:lnTo>
                    <a:pt x="536" y="325"/>
                  </a:lnTo>
                  <a:lnTo>
                    <a:pt x="539" y="319"/>
                  </a:lnTo>
                  <a:lnTo>
                    <a:pt x="542" y="315"/>
                  </a:lnTo>
                  <a:lnTo>
                    <a:pt x="544" y="313"/>
                  </a:lnTo>
                  <a:lnTo>
                    <a:pt x="545" y="318"/>
                  </a:lnTo>
                  <a:lnTo>
                    <a:pt x="544" y="321"/>
                  </a:lnTo>
                  <a:lnTo>
                    <a:pt x="544" y="324"/>
                  </a:lnTo>
                  <a:lnTo>
                    <a:pt x="544" y="325"/>
                  </a:lnTo>
                  <a:lnTo>
                    <a:pt x="544" y="328"/>
                  </a:lnTo>
                  <a:lnTo>
                    <a:pt x="544" y="330"/>
                  </a:lnTo>
                  <a:lnTo>
                    <a:pt x="544" y="331"/>
                  </a:lnTo>
                  <a:lnTo>
                    <a:pt x="544" y="333"/>
                  </a:lnTo>
                  <a:lnTo>
                    <a:pt x="544" y="333"/>
                  </a:lnTo>
                  <a:lnTo>
                    <a:pt x="548" y="330"/>
                  </a:lnTo>
                  <a:lnTo>
                    <a:pt x="550" y="327"/>
                  </a:lnTo>
                  <a:lnTo>
                    <a:pt x="550" y="324"/>
                  </a:lnTo>
                  <a:lnTo>
                    <a:pt x="551" y="321"/>
                  </a:lnTo>
                  <a:lnTo>
                    <a:pt x="553" y="319"/>
                  </a:lnTo>
                  <a:lnTo>
                    <a:pt x="554" y="319"/>
                  </a:lnTo>
                  <a:lnTo>
                    <a:pt x="556" y="318"/>
                  </a:lnTo>
                  <a:lnTo>
                    <a:pt x="551" y="315"/>
                  </a:lnTo>
                  <a:lnTo>
                    <a:pt x="551" y="313"/>
                  </a:lnTo>
                  <a:lnTo>
                    <a:pt x="553" y="312"/>
                  </a:lnTo>
                  <a:lnTo>
                    <a:pt x="556" y="309"/>
                  </a:lnTo>
                  <a:lnTo>
                    <a:pt x="557" y="309"/>
                  </a:lnTo>
                  <a:lnTo>
                    <a:pt x="559" y="309"/>
                  </a:lnTo>
                  <a:lnTo>
                    <a:pt x="562" y="310"/>
                  </a:lnTo>
                  <a:lnTo>
                    <a:pt x="565" y="313"/>
                  </a:lnTo>
                  <a:lnTo>
                    <a:pt x="565" y="316"/>
                  </a:lnTo>
                  <a:lnTo>
                    <a:pt x="565" y="318"/>
                  </a:lnTo>
                  <a:lnTo>
                    <a:pt x="563" y="319"/>
                  </a:lnTo>
                  <a:lnTo>
                    <a:pt x="560" y="322"/>
                  </a:lnTo>
                  <a:lnTo>
                    <a:pt x="559" y="324"/>
                  </a:lnTo>
                  <a:lnTo>
                    <a:pt x="560" y="324"/>
                  </a:lnTo>
                  <a:lnTo>
                    <a:pt x="563" y="322"/>
                  </a:lnTo>
                  <a:lnTo>
                    <a:pt x="563" y="324"/>
                  </a:lnTo>
                  <a:lnTo>
                    <a:pt x="563" y="327"/>
                  </a:lnTo>
                  <a:lnTo>
                    <a:pt x="563" y="333"/>
                  </a:lnTo>
                  <a:lnTo>
                    <a:pt x="562" y="336"/>
                  </a:lnTo>
                  <a:lnTo>
                    <a:pt x="562" y="338"/>
                  </a:lnTo>
                  <a:lnTo>
                    <a:pt x="563" y="339"/>
                  </a:lnTo>
                  <a:lnTo>
                    <a:pt x="563" y="335"/>
                  </a:lnTo>
                  <a:lnTo>
                    <a:pt x="565" y="333"/>
                  </a:lnTo>
                  <a:lnTo>
                    <a:pt x="566" y="330"/>
                  </a:lnTo>
                  <a:lnTo>
                    <a:pt x="566" y="325"/>
                  </a:lnTo>
                  <a:lnTo>
                    <a:pt x="568" y="321"/>
                  </a:lnTo>
                  <a:lnTo>
                    <a:pt x="569" y="318"/>
                  </a:lnTo>
                  <a:lnTo>
                    <a:pt x="571" y="316"/>
                  </a:lnTo>
                  <a:lnTo>
                    <a:pt x="574" y="316"/>
                  </a:lnTo>
                  <a:lnTo>
                    <a:pt x="576" y="318"/>
                  </a:lnTo>
                  <a:lnTo>
                    <a:pt x="577" y="321"/>
                  </a:lnTo>
                  <a:lnTo>
                    <a:pt x="577" y="322"/>
                  </a:lnTo>
                  <a:lnTo>
                    <a:pt x="580" y="322"/>
                  </a:lnTo>
                  <a:lnTo>
                    <a:pt x="582" y="324"/>
                  </a:lnTo>
                  <a:lnTo>
                    <a:pt x="582" y="325"/>
                  </a:lnTo>
                  <a:lnTo>
                    <a:pt x="583" y="325"/>
                  </a:lnTo>
                  <a:lnTo>
                    <a:pt x="585" y="322"/>
                  </a:lnTo>
                  <a:lnTo>
                    <a:pt x="586" y="322"/>
                  </a:lnTo>
                  <a:lnTo>
                    <a:pt x="588" y="325"/>
                  </a:lnTo>
                  <a:lnTo>
                    <a:pt x="588" y="328"/>
                  </a:lnTo>
                  <a:lnTo>
                    <a:pt x="588" y="328"/>
                  </a:lnTo>
                  <a:lnTo>
                    <a:pt x="591" y="328"/>
                  </a:lnTo>
                  <a:lnTo>
                    <a:pt x="592" y="330"/>
                  </a:lnTo>
                  <a:lnTo>
                    <a:pt x="597" y="335"/>
                  </a:lnTo>
                  <a:lnTo>
                    <a:pt x="597" y="336"/>
                  </a:lnTo>
                  <a:lnTo>
                    <a:pt x="597" y="339"/>
                  </a:lnTo>
                  <a:lnTo>
                    <a:pt x="591" y="341"/>
                  </a:lnTo>
                  <a:lnTo>
                    <a:pt x="588" y="344"/>
                  </a:lnTo>
                  <a:lnTo>
                    <a:pt x="585" y="345"/>
                  </a:lnTo>
                  <a:lnTo>
                    <a:pt x="569" y="344"/>
                  </a:lnTo>
                  <a:lnTo>
                    <a:pt x="571" y="345"/>
                  </a:lnTo>
                  <a:lnTo>
                    <a:pt x="580" y="350"/>
                  </a:lnTo>
                  <a:lnTo>
                    <a:pt x="580" y="351"/>
                  </a:lnTo>
                  <a:lnTo>
                    <a:pt x="580" y="353"/>
                  </a:lnTo>
                  <a:lnTo>
                    <a:pt x="580" y="354"/>
                  </a:lnTo>
                  <a:lnTo>
                    <a:pt x="580" y="356"/>
                  </a:lnTo>
                  <a:lnTo>
                    <a:pt x="582" y="357"/>
                  </a:lnTo>
                  <a:lnTo>
                    <a:pt x="583" y="359"/>
                  </a:lnTo>
                  <a:lnTo>
                    <a:pt x="585" y="357"/>
                  </a:lnTo>
                  <a:lnTo>
                    <a:pt x="586" y="359"/>
                  </a:lnTo>
                  <a:lnTo>
                    <a:pt x="588" y="357"/>
                  </a:lnTo>
                  <a:lnTo>
                    <a:pt x="588" y="354"/>
                  </a:lnTo>
                  <a:lnTo>
                    <a:pt x="588" y="353"/>
                  </a:lnTo>
                  <a:lnTo>
                    <a:pt x="589" y="354"/>
                  </a:lnTo>
                  <a:lnTo>
                    <a:pt x="591" y="357"/>
                  </a:lnTo>
                  <a:lnTo>
                    <a:pt x="591" y="359"/>
                  </a:lnTo>
                  <a:lnTo>
                    <a:pt x="591" y="356"/>
                  </a:lnTo>
                  <a:lnTo>
                    <a:pt x="592" y="356"/>
                  </a:lnTo>
                  <a:lnTo>
                    <a:pt x="594" y="356"/>
                  </a:lnTo>
                  <a:lnTo>
                    <a:pt x="595" y="356"/>
                  </a:lnTo>
                  <a:lnTo>
                    <a:pt x="598" y="357"/>
                  </a:lnTo>
                  <a:lnTo>
                    <a:pt x="603" y="359"/>
                  </a:lnTo>
                  <a:lnTo>
                    <a:pt x="604" y="359"/>
                  </a:lnTo>
                  <a:lnTo>
                    <a:pt x="606" y="359"/>
                  </a:lnTo>
                  <a:lnTo>
                    <a:pt x="607" y="356"/>
                  </a:lnTo>
                  <a:lnTo>
                    <a:pt x="607" y="354"/>
                  </a:lnTo>
                  <a:lnTo>
                    <a:pt x="609" y="356"/>
                  </a:lnTo>
                  <a:lnTo>
                    <a:pt x="611" y="354"/>
                  </a:lnTo>
                  <a:lnTo>
                    <a:pt x="609" y="351"/>
                  </a:lnTo>
                  <a:lnTo>
                    <a:pt x="609" y="350"/>
                  </a:lnTo>
                  <a:lnTo>
                    <a:pt x="615" y="353"/>
                  </a:lnTo>
                  <a:lnTo>
                    <a:pt x="617" y="356"/>
                  </a:lnTo>
                  <a:lnTo>
                    <a:pt x="621" y="357"/>
                  </a:lnTo>
                  <a:lnTo>
                    <a:pt x="623" y="359"/>
                  </a:lnTo>
                  <a:lnTo>
                    <a:pt x="623" y="360"/>
                  </a:lnTo>
                  <a:lnTo>
                    <a:pt x="621" y="362"/>
                  </a:lnTo>
                  <a:lnTo>
                    <a:pt x="621" y="362"/>
                  </a:lnTo>
                  <a:lnTo>
                    <a:pt x="620" y="362"/>
                  </a:lnTo>
                  <a:lnTo>
                    <a:pt x="612" y="360"/>
                  </a:lnTo>
                  <a:lnTo>
                    <a:pt x="611" y="362"/>
                  </a:lnTo>
                  <a:lnTo>
                    <a:pt x="612" y="363"/>
                  </a:lnTo>
                  <a:lnTo>
                    <a:pt x="614" y="365"/>
                  </a:lnTo>
                  <a:lnTo>
                    <a:pt x="614" y="366"/>
                  </a:lnTo>
                  <a:lnTo>
                    <a:pt x="618" y="366"/>
                  </a:lnTo>
                  <a:lnTo>
                    <a:pt x="621" y="368"/>
                  </a:lnTo>
                  <a:lnTo>
                    <a:pt x="623" y="368"/>
                  </a:lnTo>
                  <a:lnTo>
                    <a:pt x="623" y="368"/>
                  </a:lnTo>
                  <a:lnTo>
                    <a:pt x="621" y="371"/>
                  </a:lnTo>
                  <a:lnTo>
                    <a:pt x="621" y="371"/>
                  </a:lnTo>
                  <a:lnTo>
                    <a:pt x="626" y="369"/>
                  </a:lnTo>
                  <a:lnTo>
                    <a:pt x="627" y="368"/>
                  </a:lnTo>
                  <a:lnTo>
                    <a:pt x="627" y="368"/>
                  </a:lnTo>
                  <a:lnTo>
                    <a:pt x="627" y="371"/>
                  </a:lnTo>
                  <a:lnTo>
                    <a:pt x="627" y="373"/>
                  </a:lnTo>
                  <a:lnTo>
                    <a:pt x="627" y="374"/>
                  </a:lnTo>
                  <a:lnTo>
                    <a:pt x="626" y="379"/>
                  </a:lnTo>
                  <a:lnTo>
                    <a:pt x="624" y="380"/>
                  </a:lnTo>
                  <a:lnTo>
                    <a:pt x="624" y="382"/>
                  </a:lnTo>
                  <a:lnTo>
                    <a:pt x="626" y="380"/>
                  </a:lnTo>
                  <a:lnTo>
                    <a:pt x="627" y="379"/>
                  </a:lnTo>
                  <a:lnTo>
                    <a:pt x="630" y="374"/>
                  </a:lnTo>
                  <a:lnTo>
                    <a:pt x="630" y="373"/>
                  </a:lnTo>
                  <a:lnTo>
                    <a:pt x="636" y="373"/>
                  </a:lnTo>
                  <a:lnTo>
                    <a:pt x="638" y="373"/>
                  </a:lnTo>
                  <a:lnTo>
                    <a:pt x="645" y="376"/>
                  </a:lnTo>
                  <a:lnTo>
                    <a:pt x="647" y="376"/>
                  </a:lnTo>
                  <a:lnTo>
                    <a:pt x="649" y="376"/>
                  </a:lnTo>
                  <a:lnTo>
                    <a:pt x="650" y="374"/>
                  </a:lnTo>
                  <a:lnTo>
                    <a:pt x="650" y="374"/>
                  </a:lnTo>
                  <a:lnTo>
                    <a:pt x="658" y="377"/>
                  </a:lnTo>
                  <a:lnTo>
                    <a:pt x="667" y="383"/>
                  </a:lnTo>
                  <a:lnTo>
                    <a:pt x="680" y="394"/>
                  </a:lnTo>
                  <a:lnTo>
                    <a:pt x="688" y="403"/>
                  </a:lnTo>
                  <a:lnTo>
                    <a:pt x="688" y="406"/>
                  </a:lnTo>
                  <a:lnTo>
                    <a:pt x="691" y="406"/>
                  </a:lnTo>
                  <a:lnTo>
                    <a:pt x="693" y="406"/>
                  </a:lnTo>
                  <a:lnTo>
                    <a:pt x="694" y="406"/>
                  </a:lnTo>
                  <a:lnTo>
                    <a:pt x="703" y="415"/>
                  </a:lnTo>
                  <a:lnTo>
                    <a:pt x="706" y="415"/>
                  </a:lnTo>
                  <a:lnTo>
                    <a:pt x="705" y="414"/>
                  </a:lnTo>
                  <a:lnTo>
                    <a:pt x="705" y="412"/>
                  </a:lnTo>
                  <a:lnTo>
                    <a:pt x="706" y="412"/>
                  </a:lnTo>
                  <a:lnTo>
                    <a:pt x="706" y="414"/>
                  </a:lnTo>
                  <a:lnTo>
                    <a:pt x="708" y="417"/>
                  </a:lnTo>
                  <a:lnTo>
                    <a:pt x="711" y="420"/>
                  </a:lnTo>
                  <a:lnTo>
                    <a:pt x="712" y="423"/>
                  </a:lnTo>
                  <a:lnTo>
                    <a:pt x="714" y="424"/>
                  </a:lnTo>
                  <a:lnTo>
                    <a:pt x="715" y="424"/>
                  </a:lnTo>
                  <a:lnTo>
                    <a:pt x="717" y="426"/>
                  </a:lnTo>
                  <a:lnTo>
                    <a:pt x="720" y="426"/>
                  </a:lnTo>
                  <a:lnTo>
                    <a:pt x="721" y="435"/>
                  </a:lnTo>
                  <a:lnTo>
                    <a:pt x="721" y="436"/>
                  </a:lnTo>
                  <a:lnTo>
                    <a:pt x="721" y="441"/>
                  </a:lnTo>
                  <a:lnTo>
                    <a:pt x="723" y="442"/>
                  </a:lnTo>
                  <a:lnTo>
                    <a:pt x="724" y="442"/>
                  </a:lnTo>
                  <a:lnTo>
                    <a:pt x="724" y="446"/>
                  </a:lnTo>
                  <a:lnTo>
                    <a:pt x="723" y="452"/>
                  </a:lnTo>
                  <a:lnTo>
                    <a:pt x="723" y="455"/>
                  </a:lnTo>
                  <a:lnTo>
                    <a:pt x="714" y="467"/>
                  </a:lnTo>
                  <a:lnTo>
                    <a:pt x="709" y="471"/>
                  </a:lnTo>
                  <a:lnTo>
                    <a:pt x="699" y="476"/>
                  </a:lnTo>
                  <a:lnTo>
                    <a:pt x="691" y="477"/>
                  </a:lnTo>
                  <a:lnTo>
                    <a:pt x="688" y="477"/>
                  </a:lnTo>
                  <a:lnTo>
                    <a:pt x="682" y="477"/>
                  </a:lnTo>
                  <a:lnTo>
                    <a:pt x="679" y="476"/>
                  </a:lnTo>
                  <a:lnTo>
                    <a:pt x="674" y="473"/>
                  </a:lnTo>
                  <a:lnTo>
                    <a:pt x="671" y="471"/>
                  </a:lnTo>
                  <a:lnTo>
                    <a:pt x="668" y="471"/>
                  </a:lnTo>
                  <a:lnTo>
                    <a:pt x="664" y="471"/>
                  </a:lnTo>
                  <a:lnTo>
                    <a:pt x="653" y="468"/>
                  </a:lnTo>
                  <a:lnTo>
                    <a:pt x="652" y="467"/>
                  </a:lnTo>
                  <a:lnTo>
                    <a:pt x="644" y="461"/>
                  </a:lnTo>
                  <a:lnTo>
                    <a:pt x="642" y="462"/>
                  </a:lnTo>
                  <a:lnTo>
                    <a:pt x="641" y="464"/>
                  </a:lnTo>
                  <a:lnTo>
                    <a:pt x="639" y="461"/>
                  </a:lnTo>
                  <a:lnTo>
                    <a:pt x="639" y="461"/>
                  </a:lnTo>
                  <a:lnTo>
                    <a:pt x="639" y="461"/>
                  </a:lnTo>
                  <a:lnTo>
                    <a:pt x="636" y="458"/>
                  </a:lnTo>
                  <a:lnTo>
                    <a:pt x="633" y="458"/>
                  </a:lnTo>
                  <a:lnTo>
                    <a:pt x="632" y="458"/>
                  </a:lnTo>
                  <a:lnTo>
                    <a:pt x="629" y="456"/>
                  </a:lnTo>
                  <a:lnTo>
                    <a:pt x="629" y="456"/>
                  </a:lnTo>
                  <a:lnTo>
                    <a:pt x="627" y="456"/>
                  </a:lnTo>
                  <a:lnTo>
                    <a:pt x="624" y="455"/>
                  </a:lnTo>
                  <a:lnTo>
                    <a:pt x="623" y="452"/>
                  </a:lnTo>
                  <a:lnTo>
                    <a:pt x="620" y="449"/>
                  </a:lnTo>
                  <a:lnTo>
                    <a:pt x="621" y="447"/>
                  </a:lnTo>
                  <a:lnTo>
                    <a:pt x="621" y="447"/>
                  </a:lnTo>
                  <a:lnTo>
                    <a:pt x="615" y="444"/>
                  </a:lnTo>
                  <a:lnTo>
                    <a:pt x="609" y="444"/>
                  </a:lnTo>
                  <a:lnTo>
                    <a:pt x="609" y="446"/>
                  </a:lnTo>
                  <a:lnTo>
                    <a:pt x="612" y="446"/>
                  </a:lnTo>
                  <a:lnTo>
                    <a:pt x="614" y="447"/>
                  </a:lnTo>
                  <a:lnTo>
                    <a:pt x="615" y="449"/>
                  </a:lnTo>
                  <a:lnTo>
                    <a:pt x="615" y="452"/>
                  </a:lnTo>
                  <a:lnTo>
                    <a:pt x="618" y="455"/>
                  </a:lnTo>
                  <a:lnTo>
                    <a:pt x="620" y="458"/>
                  </a:lnTo>
                  <a:lnTo>
                    <a:pt x="620" y="458"/>
                  </a:lnTo>
                  <a:lnTo>
                    <a:pt x="621" y="458"/>
                  </a:lnTo>
                  <a:lnTo>
                    <a:pt x="624" y="459"/>
                  </a:lnTo>
                  <a:lnTo>
                    <a:pt x="624" y="462"/>
                  </a:lnTo>
                  <a:lnTo>
                    <a:pt x="624" y="462"/>
                  </a:lnTo>
                  <a:lnTo>
                    <a:pt x="624" y="464"/>
                  </a:lnTo>
                  <a:lnTo>
                    <a:pt x="627" y="465"/>
                  </a:lnTo>
                  <a:lnTo>
                    <a:pt x="629" y="465"/>
                  </a:lnTo>
                  <a:lnTo>
                    <a:pt x="630" y="467"/>
                  </a:lnTo>
                  <a:lnTo>
                    <a:pt x="629" y="468"/>
                  </a:lnTo>
                  <a:lnTo>
                    <a:pt x="627" y="470"/>
                  </a:lnTo>
                  <a:lnTo>
                    <a:pt x="626" y="470"/>
                  </a:lnTo>
                  <a:lnTo>
                    <a:pt x="627" y="470"/>
                  </a:lnTo>
                  <a:lnTo>
                    <a:pt x="629" y="470"/>
                  </a:lnTo>
                  <a:lnTo>
                    <a:pt x="636" y="473"/>
                  </a:lnTo>
                  <a:lnTo>
                    <a:pt x="639" y="476"/>
                  </a:lnTo>
                  <a:lnTo>
                    <a:pt x="642" y="482"/>
                  </a:lnTo>
                  <a:lnTo>
                    <a:pt x="644" y="484"/>
                  </a:lnTo>
                  <a:lnTo>
                    <a:pt x="644" y="485"/>
                  </a:lnTo>
                  <a:lnTo>
                    <a:pt x="644" y="487"/>
                  </a:lnTo>
                  <a:lnTo>
                    <a:pt x="644" y="488"/>
                  </a:lnTo>
                  <a:lnTo>
                    <a:pt x="642" y="490"/>
                  </a:lnTo>
                  <a:lnTo>
                    <a:pt x="642" y="494"/>
                  </a:lnTo>
                  <a:lnTo>
                    <a:pt x="641" y="496"/>
                  </a:lnTo>
                  <a:lnTo>
                    <a:pt x="639" y="499"/>
                  </a:lnTo>
                  <a:lnTo>
                    <a:pt x="641" y="502"/>
                  </a:lnTo>
                  <a:lnTo>
                    <a:pt x="642" y="505"/>
                  </a:lnTo>
                  <a:lnTo>
                    <a:pt x="644" y="509"/>
                  </a:lnTo>
                  <a:lnTo>
                    <a:pt x="644" y="512"/>
                  </a:lnTo>
                  <a:lnTo>
                    <a:pt x="644" y="515"/>
                  </a:lnTo>
                  <a:lnTo>
                    <a:pt x="645" y="517"/>
                  </a:lnTo>
                  <a:lnTo>
                    <a:pt x="645" y="517"/>
                  </a:lnTo>
                  <a:lnTo>
                    <a:pt x="645" y="517"/>
                  </a:lnTo>
                  <a:lnTo>
                    <a:pt x="645" y="522"/>
                  </a:lnTo>
                  <a:lnTo>
                    <a:pt x="647" y="526"/>
                  </a:lnTo>
                  <a:lnTo>
                    <a:pt x="650" y="528"/>
                  </a:lnTo>
                  <a:lnTo>
                    <a:pt x="652" y="528"/>
                  </a:lnTo>
                  <a:lnTo>
                    <a:pt x="655" y="528"/>
                  </a:lnTo>
                  <a:lnTo>
                    <a:pt x="656" y="529"/>
                  </a:lnTo>
                  <a:lnTo>
                    <a:pt x="661" y="532"/>
                  </a:lnTo>
                  <a:lnTo>
                    <a:pt x="662" y="537"/>
                  </a:lnTo>
                  <a:lnTo>
                    <a:pt x="664" y="538"/>
                  </a:lnTo>
                  <a:lnTo>
                    <a:pt x="668" y="540"/>
                  </a:lnTo>
                  <a:lnTo>
                    <a:pt x="671" y="541"/>
                  </a:lnTo>
                  <a:lnTo>
                    <a:pt x="676" y="543"/>
                  </a:lnTo>
                  <a:lnTo>
                    <a:pt x="676" y="543"/>
                  </a:lnTo>
                  <a:lnTo>
                    <a:pt x="679" y="541"/>
                  </a:lnTo>
                  <a:lnTo>
                    <a:pt x="683" y="540"/>
                  </a:lnTo>
                  <a:lnTo>
                    <a:pt x="683" y="537"/>
                  </a:lnTo>
                  <a:lnTo>
                    <a:pt x="683" y="535"/>
                  </a:lnTo>
                  <a:lnTo>
                    <a:pt x="683" y="532"/>
                  </a:lnTo>
                  <a:lnTo>
                    <a:pt x="683" y="529"/>
                  </a:lnTo>
                  <a:lnTo>
                    <a:pt x="682" y="528"/>
                  </a:lnTo>
                  <a:lnTo>
                    <a:pt x="680" y="528"/>
                  </a:lnTo>
                  <a:lnTo>
                    <a:pt x="676" y="528"/>
                  </a:lnTo>
                  <a:lnTo>
                    <a:pt x="674" y="528"/>
                  </a:lnTo>
                  <a:lnTo>
                    <a:pt x="673" y="526"/>
                  </a:lnTo>
                  <a:lnTo>
                    <a:pt x="671" y="525"/>
                  </a:lnTo>
                  <a:lnTo>
                    <a:pt x="668" y="517"/>
                  </a:lnTo>
                  <a:lnTo>
                    <a:pt x="667" y="517"/>
                  </a:lnTo>
                  <a:lnTo>
                    <a:pt x="665" y="515"/>
                  </a:lnTo>
                  <a:lnTo>
                    <a:pt x="665" y="514"/>
                  </a:lnTo>
                  <a:lnTo>
                    <a:pt x="665" y="511"/>
                  </a:lnTo>
                  <a:lnTo>
                    <a:pt x="667" y="511"/>
                  </a:lnTo>
                  <a:lnTo>
                    <a:pt x="668" y="509"/>
                  </a:lnTo>
                  <a:lnTo>
                    <a:pt x="670" y="505"/>
                  </a:lnTo>
                  <a:lnTo>
                    <a:pt x="671" y="503"/>
                  </a:lnTo>
                  <a:lnTo>
                    <a:pt x="673" y="503"/>
                  </a:lnTo>
                  <a:lnTo>
                    <a:pt x="677" y="506"/>
                  </a:lnTo>
                  <a:lnTo>
                    <a:pt x="683" y="512"/>
                  </a:lnTo>
                  <a:lnTo>
                    <a:pt x="685" y="514"/>
                  </a:lnTo>
                  <a:lnTo>
                    <a:pt x="686" y="514"/>
                  </a:lnTo>
                  <a:lnTo>
                    <a:pt x="688" y="514"/>
                  </a:lnTo>
                  <a:lnTo>
                    <a:pt x="688" y="514"/>
                  </a:lnTo>
                  <a:lnTo>
                    <a:pt x="690" y="515"/>
                  </a:lnTo>
                  <a:lnTo>
                    <a:pt x="691" y="515"/>
                  </a:lnTo>
                  <a:lnTo>
                    <a:pt x="696" y="517"/>
                  </a:lnTo>
                  <a:lnTo>
                    <a:pt x="703" y="522"/>
                  </a:lnTo>
                  <a:lnTo>
                    <a:pt x="705" y="522"/>
                  </a:lnTo>
                  <a:lnTo>
                    <a:pt x="706" y="520"/>
                  </a:lnTo>
                  <a:lnTo>
                    <a:pt x="706" y="517"/>
                  </a:lnTo>
                  <a:lnTo>
                    <a:pt x="709" y="515"/>
                  </a:lnTo>
                  <a:lnTo>
                    <a:pt x="711" y="515"/>
                  </a:lnTo>
                  <a:lnTo>
                    <a:pt x="712" y="517"/>
                  </a:lnTo>
                  <a:lnTo>
                    <a:pt x="714" y="515"/>
                  </a:lnTo>
                  <a:lnTo>
                    <a:pt x="712" y="512"/>
                  </a:lnTo>
                  <a:lnTo>
                    <a:pt x="711" y="509"/>
                  </a:lnTo>
                  <a:lnTo>
                    <a:pt x="709" y="508"/>
                  </a:lnTo>
                  <a:lnTo>
                    <a:pt x="706" y="502"/>
                  </a:lnTo>
                  <a:lnTo>
                    <a:pt x="705" y="499"/>
                  </a:lnTo>
                  <a:lnTo>
                    <a:pt x="705" y="496"/>
                  </a:lnTo>
                  <a:lnTo>
                    <a:pt x="705" y="494"/>
                  </a:lnTo>
                  <a:lnTo>
                    <a:pt x="706" y="493"/>
                  </a:lnTo>
                  <a:lnTo>
                    <a:pt x="712" y="488"/>
                  </a:lnTo>
                  <a:lnTo>
                    <a:pt x="714" y="485"/>
                  </a:lnTo>
                  <a:lnTo>
                    <a:pt x="717" y="480"/>
                  </a:lnTo>
                  <a:lnTo>
                    <a:pt x="717" y="480"/>
                  </a:lnTo>
                  <a:lnTo>
                    <a:pt x="721" y="479"/>
                  </a:lnTo>
                  <a:lnTo>
                    <a:pt x="726" y="476"/>
                  </a:lnTo>
                  <a:lnTo>
                    <a:pt x="729" y="471"/>
                  </a:lnTo>
                  <a:lnTo>
                    <a:pt x="734" y="465"/>
                  </a:lnTo>
                  <a:lnTo>
                    <a:pt x="735" y="464"/>
                  </a:lnTo>
                  <a:lnTo>
                    <a:pt x="737" y="464"/>
                  </a:lnTo>
                  <a:lnTo>
                    <a:pt x="738" y="465"/>
                  </a:lnTo>
                  <a:lnTo>
                    <a:pt x="740" y="467"/>
                  </a:lnTo>
                  <a:lnTo>
                    <a:pt x="743" y="467"/>
                  </a:lnTo>
                  <a:lnTo>
                    <a:pt x="744" y="467"/>
                  </a:lnTo>
                  <a:lnTo>
                    <a:pt x="747" y="467"/>
                  </a:lnTo>
                  <a:lnTo>
                    <a:pt x="752" y="470"/>
                  </a:lnTo>
                  <a:lnTo>
                    <a:pt x="752" y="471"/>
                  </a:lnTo>
                  <a:lnTo>
                    <a:pt x="753" y="473"/>
                  </a:lnTo>
                  <a:lnTo>
                    <a:pt x="752" y="474"/>
                  </a:lnTo>
                  <a:lnTo>
                    <a:pt x="752" y="476"/>
                  </a:lnTo>
                  <a:lnTo>
                    <a:pt x="752" y="476"/>
                  </a:lnTo>
                  <a:lnTo>
                    <a:pt x="753" y="474"/>
                  </a:lnTo>
                  <a:lnTo>
                    <a:pt x="755" y="476"/>
                  </a:lnTo>
                  <a:lnTo>
                    <a:pt x="756" y="477"/>
                  </a:lnTo>
                  <a:lnTo>
                    <a:pt x="756" y="479"/>
                  </a:lnTo>
                  <a:lnTo>
                    <a:pt x="758" y="479"/>
                  </a:lnTo>
                  <a:lnTo>
                    <a:pt x="758" y="477"/>
                  </a:lnTo>
                  <a:lnTo>
                    <a:pt x="759" y="476"/>
                  </a:lnTo>
                  <a:lnTo>
                    <a:pt x="758" y="473"/>
                  </a:lnTo>
                  <a:lnTo>
                    <a:pt x="759" y="467"/>
                  </a:lnTo>
                  <a:lnTo>
                    <a:pt x="761" y="465"/>
                  </a:lnTo>
                  <a:lnTo>
                    <a:pt x="762" y="459"/>
                  </a:lnTo>
                  <a:lnTo>
                    <a:pt x="762" y="456"/>
                  </a:lnTo>
                  <a:lnTo>
                    <a:pt x="762" y="452"/>
                  </a:lnTo>
                  <a:lnTo>
                    <a:pt x="762" y="449"/>
                  </a:lnTo>
                  <a:lnTo>
                    <a:pt x="761" y="446"/>
                  </a:lnTo>
                  <a:lnTo>
                    <a:pt x="758" y="444"/>
                  </a:lnTo>
                  <a:lnTo>
                    <a:pt x="755" y="442"/>
                  </a:lnTo>
                  <a:lnTo>
                    <a:pt x="755" y="441"/>
                  </a:lnTo>
                  <a:lnTo>
                    <a:pt x="755" y="439"/>
                  </a:lnTo>
                  <a:lnTo>
                    <a:pt x="755" y="435"/>
                  </a:lnTo>
                  <a:lnTo>
                    <a:pt x="758" y="427"/>
                  </a:lnTo>
                  <a:lnTo>
                    <a:pt x="759" y="417"/>
                  </a:lnTo>
                  <a:lnTo>
                    <a:pt x="759" y="415"/>
                  </a:lnTo>
                  <a:lnTo>
                    <a:pt x="759" y="414"/>
                  </a:lnTo>
                  <a:lnTo>
                    <a:pt x="759" y="412"/>
                  </a:lnTo>
                  <a:lnTo>
                    <a:pt x="759" y="409"/>
                  </a:lnTo>
                  <a:lnTo>
                    <a:pt x="759" y="406"/>
                  </a:lnTo>
                  <a:lnTo>
                    <a:pt x="750" y="397"/>
                  </a:lnTo>
                  <a:lnTo>
                    <a:pt x="749" y="395"/>
                  </a:lnTo>
                  <a:lnTo>
                    <a:pt x="749" y="395"/>
                  </a:lnTo>
                  <a:lnTo>
                    <a:pt x="750" y="394"/>
                  </a:lnTo>
                  <a:lnTo>
                    <a:pt x="750" y="394"/>
                  </a:lnTo>
                  <a:lnTo>
                    <a:pt x="758" y="398"/>
                  </a:lnTo>
                  <a:lnTo>
                    <a:pt x="759" y="398"/>
                  </a:lnTo>
                  <a:lnTo>
                    <a:pt x="770" y="398"/>
                  </a:lnTo>
                  <a:lnTo>
                    <a:pt x="776" y="398"/>
                  </a:lnTo>
                  <a:lnTo>
                    <a:pt x="781" y="401"/>
                  </a:lnTo>
                  <a:lnTo>
                    <a:pt x="784" y="407"/>
                  </a:lnTo>
                  <a:lnTo>
                    <a:pt x="787" y="414"/>
                  </a:lnTo>
                  <a:lnTo>
                    <a:pt x="790" y="418"/>
                  </a:lnTo>
                  <a:lnTo>
                    <a:pt x="790" y="423"/>
                  </a:lnTo>
                  <a:lnTo>
                    <a:pt x="787" y="423"/>
                  </a:lnTo>
                  <a:lnTo>
                    <a:pt x="784" y="423"/>
                  </a:lnTo>
                  <a:lnTo>
                    <a:pt x="776" y="424"/>
                  </a:lnTo>
                  <a:lnTo>
                    <a:pt x="773" y="427"/>
                  </a:lnTo>
                  <a:lnTo>
                    <a:pt x="769" y="433"/>
                  </a:lnTo>
                  <a:lnTo>
                    <a:pt x="769" y="436"/>
                  </a:lnTo>
                  <a:lnTo>
                    <a:pt x="769" y="438"/>
                  </a:lnTo>
                  <a:lnTo>
                    <a:pt x="772" y="439"/>
                  </a:lnTo>
                  <a:lnTo>
                    <a:pt x="776" y="444"/>
                  </a:lnTo>
                  <a:lnTo>
                    <a:pt x="779" y="450"/>
                  </a:lnTo>
                  <a:lnTo>
                    <a:pt x="781" y="453"/>
                  </a:lnTo>
                  <a:lnTo>
                    <a:pt x="781" y="453"/>
                  </a:lnTo>
                  <a:lnTo>
                    <a:pt x="782" y="455"/>
                  </a:lnTo>
                  <a:lnTo>
                    <a:pt x="785" y="455"/>
                  </a:lnTo>
                  <a:lnTo>
                    <a:pt x="787" y="455"/>
                  </a:lnTo>
                  <a:lnTo>
                    <a:pt x="787" y="456"/>
                  </a:lnTo>
                  <a:lnTo>
                    <a:pt x="788" y="455"/>
                  </a:lnTo>
                  <a:lnTo>
                    <a:pt x="790" y="455"/>
                  </a:lnTo>
                  <a:lnTo>
                    <a:pt x="800" y="452"/>
                  </a:lnTo>
                  <a:lnTo>
                    <a:pt x="802" y="450"/>
                  </a:lnTo>
                  <a:lnTo>
                    <a:pt x="802" y="447"/>
                  </a:lnTo>
                  <a:lnTo>
                    <a:pt x="803" y="441"/>
                  </a:lnTo>
                  <a:lnTo>
                    <a:pt x="803" y="438"/>
                  </a:lnTo>
                  <a:lnTo>
                    <a:pt x="805" y="435"/>
                  </a:lnTo>
                  <a:lnTo>
                    <a:pt x="805" y="433"/>
                  </a:lnTo>
                  <a:lnTo>
                    <a:pt x="805" y="430"/>
                  </a:lnTo>
                  <a:lnTo>
                    <a:pt x="810" y="429"/>
                  </a:lnTo>
                  <a:lnTo>
                    <a:pt x="814" y="427"/>
                  </a:lnTo>
                  <a:lnTo>
                    <a:pt x="816" y="427"/>
                  </a:lnTo>
                  <a:lnTo>
                    <a:pt x="817" y="426"/>
                  </a:lnTo>
                  <a:lnTo>
                    <a:pt x="816" y="423"/>
                  </a:lnTo>
                  <a:lnTo>
                    <a:pt x="814" y="421"/>
                  </a:lnTo>
                  <a:lnTo>
                    <a:pt x="816" y="421"/>
                  </a:lnTo>
                  <a:lnTo>
                    <a:pt x="816" y="421"/>
                  </a:lnTo>
                  <a:lnTo>
                    <a:pt x="817" y="421"/>
                  </a:lnTo>
                  <a:lnTo>
                    <a:pt x="820" y="421"/>
                  </a:lnTo>
                  <a:lnTo>
                    <a:pt x="829" y="415"/>
                  </a:lnTo>
                  <a:lnTo>
                    <a:pt x="834" y="411"/>
                  </a:lnTo>
                  <a:lnTo>
                    <a:pt x="835" y="411"/>
                  </a:lnTo>
                  <a:lnTo>
                    <a:pt x="838" y="406"/>
                  </a:lnTo>
                  <a:lnTo>
                    <a:pt x="841" y="406"/>
                  </a:lnTo>
                  <a:lnTo>
                    <a:pt x="845" y="404"/>
                  </a:lnTo>
                  <a:lnTo>
                    <a:pt x="848" y="404"/>
                  </a:lnTo>
                  <a:lnTo>
                    <a:pt x="851" y="401"/>
                  </a:lnTo>
                  <a:lnTo>
                    <a:pt x="855" y="400"/>
                  </a:lnTo>
                  <a:lnTo>
                    <a:pt x="855" y="398"/>
                  </a:lnTo>
                  <a:lnTo>
                    <a:pt x="857" y="400"/>
                  </a:lnTo>
                  <a:lnTo>
                    <a:pt x="858" y="401"/>
                  </a:lnTo>
                  <a:lnTo>
                    <a:pt x="858" y="403"/>
                  </a:lnTo>
                  <a:lnTo>
                    <a:pt x="857" y="404"/>
                  </a:lnTo>
                  <a:lnTo>
                    <a:pt x="858" y="406"/>
                  </a:lnTo>
                  <a:lnTo>
                    <a:pt x="860" y="406"/>
                  </a:lnTo>
                  <a:lnTo>
                    <a:pt x="860" y="406"/>
                  </a:lnTo>
                  <a:lnTo>
                    <a:pt x="861" y="404"/>
                  </a:lnTo>
                  <a:lnTo>
                    <a:pt x="863" y="403"/>
                  </a:lnTo>
                  <a:lnTo>
                    <a:pt x="864" y="401"/>
                  </a:lnTo>
                  <a:lnTo>
                    <a:pt x="863" y="400"/>
                  </a:lnTo>
                  <a:lnTo>
                    <a:pt x="861" y="397"/>
                  </a:lnTo>
                  <a:lnTo>
                    <a:pt x="861" y="397"/>
                  </a:lnTo>
                  <a:lnTo>
                    <a:pt x="860" y="397"/>
                  </a:lnTo>
                  <a:lnTo>
                    <a:pt x="863" y="392"/>
                  </a:lnTo>
                  <a:lnTo>
                    <a:pt x="872" y="386"/>
                  </a:lnTo>
                  <a:lnTo>
                    <a:pt x="878" y="383"/>
                  </a:lnTo>
                  <a:lnTo>
                    <a:pt x="882" y="383"/>
                  </a:lnTo>
                  <a:lnTo>
                    <a:pt x="886" y="383"/>
                  </a:lnTo>
                  <a:lnTo>
                    <a:pt x="884" y="385"/>
                  </a:lnTo>
                  <a:lnTo>
                    <a:pt x="878" y="386"/>
                  </a:lnTo>
                  <a:lnTo>
                    <a:pt x="878" y="386"/>
                  </a:lnTo>
                  <a:lnTo>
                    <a:pt x="878" y="388"/>
                  </a:lnTo>
                  <a:lnTo>
                    <a:pt x="878" y="388"/>
                  </a:lnTo>
                  <a:lnTo>
                    <a:pt x="879" y="389"/>
                  </a:lnTo>
                  <a:lnTo>
                    <a:pt x="879" y="389"/>
                  </a:lnTo>
                  <a:lnTo>
                    <a:pt x="878" y="391"/>
                  </a:lnTo>
                  <a:lnTo>
                    <a:pt x="878" y="394"/>
                  </a:lnTo>
                  <a:lnTo>
                    <a:pt x="876" y="395"/>
                  </a:lnTo>
                  <a:lnTo>
                    <a:pt x="878" y="400"/>
                  </a:lnTo>
                  <a:lnTo>
                    <a:pt x="879" y="403"/>
                  </a:lnTo>
                  <a:lnTo>
                    <a:pt x="878" y="404"/>
                  </a:lnTo>
                  <a:lnTo>
                    <a:pt x="876" y="404"/>
                  </a:lnTo>
                  <a:lnTo>
                    <a:pt x="875" y="404"/>
                  </a:lnTo>
                  <a:lnTo>
                    <a:pt x="872" y="406"/>
                  </a:lnTo>
                  <a:lnTo>
                    <a:pt x="870" y="407"/>
                  </a:lnTo>
                  <a:lnTo>
                    <a:pt x="870" y="407"/>
                  </a:lnTo>
                  <a:lnTo>
                    <a:pt x="872" y="409"/>
                  </a:lnTo>
                  <a:lnTo>
                    <a:pt x="873" y="409"/>
                  </a:lnTo>
                  <a:lnTo>
                    <a:pt x="878" y="409"/>
                  </a:lnTo>
                  <a:lnTo>
                    <a:pt x="879" y="409"/>
                  </a:lnTo>
                  <a:lnTo>
                    <a:pt x="881" y="409"/>
                  </a:lnTo>
                  <a:lnTo>
                    <a:pt x="882" y="409"/>
                  </a:lnTo>
                  <a:lnTo>
                    <a:pt x="884" y="407"/>
                  </a:lnTo>
                  <a:lnTo>
                    <a:pt x="886" y="407"/>
                  </a:lnTo>
                  <a:lnTo>
                    <a:pt x="887" y="407"/>
                  </a:lnTo>
                  <a:lnTo>
                    <a:pt x="889" y="411"/>
                  </a:lnTo>
                  <a:lnTo>
                    <a:pt x="890" y="411"/>
                  </a:lnTo>
                  <a:lnTo>
                    <a:pt x="892" y="404"/>
                  </a:lnTo>
                  <a:lnTo>
                    <a:pt x="893" y="401"/>
                  </a:lnTo>
                  <a:lnTo>
                    <a:pt x="898" y="398"/>
                  </a:lnTo>
                  <a:lnTo>
                    <a:pt x="901" y="398"/>
                  </a:lnTo>
                  <a:lnTo>
                    <a:pt x="904" y="395"/>
                  </a:lnTo>
                  <a:lnTo>
                    <a:pt x="905" y="395"/>
                  </a:lnTo>
                  <a:lnTo>
                    <a:pt x="908" y="397"/>
                  </a:lnTo>
                  <a:lnTo>
                    <a:pt x="911" y="397"/>
                  </a:lnTo>
                  <a:lnTo>
                    <a:pt x="916" y="398"/>
                  </a:lnTo>
                  <a:lnTo>
                    <a:pt x="917" y="398"/>
                  </a:lnTo>
                  <a:lnTo>
                    <a:pt x="922" y="395"/>
                  </a:lnTo>
                  <a:lnTo>
                    <a:pt x="931" y="388"/>
                  </a:lnTo>
                  <a:lnTo>
                    <a:pt x="931" y="389"/>
                  </a:lnTo>
                  <a:lnTo>
                    <a:pt x="933" y="386"/>
                  </a:lnTo>
                  <a:lnTo>
                    <a:pt x="940" y="383"/>
                  </a:lnTo>
                  <a:lnTo>
                    <a:pt x="942" y="383"/>
                  </a:lnTo>
                  <a:lnTo>
                    <a:pt x="942" y="385"/>
                  </a:lnTo>
                  <a:lnTo>
                    <a:pt x="942" y="388"/>
                  </a:lnTo>
                  <a:lnTo>
                    <a:pt x="943" y="389"/>
                  </a:lnTo>
                  <a:lnTo>
                    <a:pt x="946" y="392"/>
                  </a:lnTo>
                  <a:lnTo>
                    <a:pt x="945" y="394"/>
                  </a:lnTo>
                  <a:lnTo>
                    <a:pt x="943" y="394"/>
                  </a:lnTo>
                  <a:lnTo>
                    <a:pt x="942" y="397"/>
                  </a:lnTo>
                  <a:lnTo>
                    <a:pt x="942" y="403"/>
                  </a:lnTo>
                  <a:lnTo>
                    <a:pt x="945" y="404"/>
                  </a:lnTo>
                  <a:lnTo>
                    <a:pt x="948" y="406"/>
                  </a:lnTo>
                  <a:lnTo>
                    <a:pt x="949" y="406"/>
                  </a:lnTo>
                  <a:lnTo>
                    <a:pt x="951" y="404"/>
                  </a:lnTo>
                  <a:lnTo>
                    <a:pt x="951" y="404"/>
                  </a:lnTo>
                  <a:lnTo>
                    <a:pt x="952" y="403"/>
                  </a:lnTo>
                  <a:lnTo>
                    <a:pt x="952" y="401"/>
                  </a:lnTo>
                  <a:lnTo>
                    <a:pt x="952" y="400"/>
                  </a:lnTo>
                  <a:lnTo>
                    <a:pt x="952" y="397"/>
                  </a:lnTo>
                  <a:lnTo>
                    <a:pt x="952" y="394"/>
                  </a:lnTo>
                  <a:lnTo>
                    <a:pt x="955" y="394"/>
                  </a:lnTo>
                  <a:lnTo>
                    <a:pt x="960" y="392"/>
                  </a:lnTo>
                  <a:lnTo>
                    <a:pt x="962" y="391"/>
                  </a:lnTo>
                  <a:lnTo>
                    <a:pt x="963" y="388"/>
                  </a:lnTo>
                  <a:lnTo>
                    <a:pt x="965" y="385"/>
                  </a:lnTo>
                  <a:lnTo>
                    <a:pt x="965" y="379"/>
                  </a:lnTo>
                  <a:lnTo>
                    <a:pt x="962" y="380"/>
                  </a:lnTo>
                  <a:lnTo>
                    <a:pt x="957" y="368"/>
                  </a:lnTo>
                  <a:lnTo>
                    <a:pt x="955" y="363"/>
                  </a:lnTo>
                  <a:lnTo>
                    <a:pt x="957" y="360"/>
                  </a:lnTo>
                  <a:lnTo>
                    <a:pt x="960" y="359"/>
                  </a:lnTo>
                  <a:lnTo>
                    <a:pt x="963" y="354"/>
                  </a:lnTo>
                  <a:lnTo>
                    <a:pt x="965" y="354"/>
                  </a:lnTo>
                  <a:lnTo>
                    <a:pt x="966" y="354"/>
                  </a:lnTo>
                  <a:lnTo>
                    <a:pt x="975" y="357"/>
                  </a:lnTo>
                  <a:lnTo>
                    <a:pt x="986" y="357"/>
                  </a:lnTo>
                  <a:lnTo>
                    <a:pt x="995" y="360"/>
                  </a:lnTo>
                  <a:lnTo>
                    <a:pt x="1004" y="365"/>
                  </a:lnTo>
                  <a:lnTo>
                    <a:pt x="1010" y="368"/>
                  </a:lnTo>
                  <a:lnTo>
                    <a:pt x="1013" y="373"/>
                  </a:lnTo>
                  <a:lnTo>
                    <a:pt x="1013" y="376"/>
                  </a:lnTo>
                  <a:lnTo>
                    <a:pt x="1015" y="374"/>
                  </a:lnTo>
                  <a:lnTo>
                    <a:pt x="1019" y="377"/>
                  </a:lnTo>
                  <a:lnTo>
                    <a:pt x="1021" y="377"/>
                  </a:lnTo>
                  <a:lnTo>
                    <a:pt x="1024" y="379"/>
                  </a:lnTo>
                  <a:lnTo>
                    <a:pt x="1025" y="382"/>
                  </a:lnTo>
                  <a:lnTo>
                    <a:pt x="1028" y="382"/>
                  </a:lnTo>
                  <a:lnTo>
                    <a:pt x="1031" y="385"/>
                  </a:lnTo>
                  <a:lnTo>
                    <a:pt x="1036" y="388"/>
                  </a:lnTo>
                  <a:lnTo>
                    <a:pt x="1039" y="388"/>
                  </a:lnTo>
                  <a:lnTo>
                    <a:pt x="1041" y="392"/>
                  </a:lnTo>
                  <a:lnTo>
                    <a:pt x="1047" y="398"/>
                  </a:lnTo>
                  <a:lnTo>
                    <a:pt x="1048" y="400"/>
                  </a:lnTo>
                  <a:lnTo>
                    <a:pt x="1053" y="403"/>
                  </a:lnTo>
                  <a:lnTo>
                    <a:pt x="1056" y="406"/>
                  </a:lnTo>
                  <a:lnTo>
                    <a:pt x="1057" y="406"/>
                  </a:lnTo>
                  <a:lnTo>
                    <a:pt x="1062" y="398"/>
                  </a:lnTo>
                  <a:lnTo>
                    <a:pt x="1063" y="389"/>
                  </a:lnTo>
                  <a:lnTo>
                    <a:pt x="1065" y="385"/>
                  </a:lnTo>
                  <a:lnTo>
                    <a:pt x="1063" y="385"/>
                  </a:lnTo>
                  <a:lnTo>
                    <a:pt x="1060" y="386"/>
                  </a:lnTo>
                  <a:lnTo>
                    <a:pt x="1060" y="386"/>
                  </a:lnTo>
                  <a:lnTo>
                    <a:pt x="1059" y="385"/>
                  </a:lnTo>
                  <a:lnTo>
                    <a:pt x="1056" y="382"/>
                  </a:lnTo>
                  <a:lnTo>
                    <a:pt x="1053" y="376"/>
                  </a:lnTo>
                  <a:lnTo>
                    <a:pt x="1053" y="369"/>
                  </a:lnTo>
                  <a:lnTo>
                    <a:pt x="1051" y="366"/>
                  </a:lnTo>
                  <a:lnTo>
                    <a:pt x="1048" y="365"/>
                  </a:lnTo>
                  <a:lnTo>
                    <a:pt x="1047" y="363"/>
                  </a:lnTo>
                  <a:lnTo>
                    <a:pt x="1041" y="359"/>
                  </a:lnTo>
                  <a:lnTo>
                    <a:pt x="1039" y="360"/>
                  </a:lnTo>
                  <a:lnTo>
                    <a:pt x="1039" y="363"/>
                  </a:lnTo>
                  <a:lnTo>
                    <a:pt x="1037" y="365"/>
                  </a:lnTo>
                  <a:lnTo>
                    <a:pt x="1037" y="362"/>
                  </a:lnTo>
                  <a:lnTo>
                    <a:pt x="1037" y="360"/>
                  </a:lnTo>
                  <a:lnTo>
                    <a:pt x="1037" y="357"/>
                  </a:lnTo>
                  <a:lnTo>
                    <a:pt x="1037" y="354"/>
                  </a:lnTo>
                  <a:lnTo>
                    <a:pt x="1039" y="348"/>
                  </a:lnTo>
                  <a:lnTo>
                    <a:pt x="1041" y="348"/>
                  </a:lnTo>
                  <a:lnTo>
                    <a:pt x="1041" y="347"/>
                  </a:lnTo>
                  <a:lnTo>
                    <a:pt x="1042" y="345"/>
                  </a:lnTo>
                  <a:lnTo>
                    <a:pt x="1042" y="342"/>
                  </a:lnTo>
                  <a:lnTo>
                    <a:pt x="1041" y="341"/>
                  </a:lnTo>
                  <a:lnTo>
                    <a:pt x="1041" y="338"/>
                  </a:lnTo>
                  <a:lnTo>
                    <a:pt x="1042" y="330"/>
                  </a:lnTo>
                  <a:lnTo>
                    <a:pt x="1042" y="321"/>
                  </a:lnTo>
                  <a:lnTo>
                    <a:pt x="1042" y="319"/>
                  </a:lnTo>
                  <a:lnTo>
                    <a:pt x="1041" y="318"/>
                  </a:lnTo>
                  <a:lnTo>
                    <a:pt x="1037" y="319"/>
                  </a:lnTo>
                  <a:lnTo>
                    <a:pt x="1036" y="318"/>
                  </a:lnTo>
                  <a:lnTo>
                    <a:pt x="1036" y="316"/>
                  </a:lnTo>
                  <a:lnTo>
                    <a:pt x="1034" y="315"/>
                  </a:lnTo>
                  <a:lnTo>
                    <a:pt x="1036" y="313"/>
                  </a:lnTo>
                  <a:lnTo>
                    <a:pt x="1037" y="309"/>
                  </a:lnTo>
                  <a:lnTo>
                    <a:pt x="1036" y="310"/>
                  </a:lnTo>
                  <a:lnTo>
                    <a:pt x="1034" y="309"/>
                  </a:lnTo>
                  <a:lnTo>
                    <a:pt x="1036" y="306"/>
                  </a:lnTo>
                  <a:lnTo>
                    <a:pt x="1037" y="301"/>
                  </a:lnTo>
                  <a:lnTo>
                    <a:pt x="1042" y="298"/>
                  </a:lnTo>
                  <a:lnTo>
                    <a:pt x="1047" y="296"/>
                  </a:lnTo>
                  <a:lnTo>
                    <a:pt x="1051" y="290"/>
                  </a:lnTo>
                  <a:lnTo>
                    <a:pt x="1054" y="286"/>
                  </a:lnTo>
                  <a:lnTo>
                    <a:pt x="1057" y="278"/>
                  </a:lnTo>
                  <a:lnTo>
                    <a:pt x="1059" y="272"/>
                  </a:lnTo>
                  <a:lnTo>
                    <a:pt x="1062" y="257"/>
                  </a:lnTo>
                  <a:lnTo>
                    <a:pt x="1065" y="246"/>
                  </a:lnTo>
                  <a:lnTo>
                    <a:pt x="1068" y="234"/>
                  </a:lnTo>
                  <a:lnTo>
                    <a:pt x="1071" y="233"/>
                  </a:lnTo>
                  <a:lnTo>
                    <a:pt x="1072" y="233"/>
                  </a:lnTo>
                  <a:lnTo>
                    <a:pt x="1072" y="234"/>
                  </a:lnTo>
                  <a:lnTo>
                    <a:pt x="1072" y="236"/>
                  </a:lnTo>
                  <a:lnTo>
                    <a:pt x="1071" y="236"/>
                  </a:lnTo>
                  <a:lnTo>
                    <a:pt x="1072" y="237"/>
                  </a:lnTo>
                  <a:lnTo>
                    <a:pt x="1074" y="237"/>
                  </a:lnTo>
                  <a:lnTo>
                    <a:pt x="1078" y="236"/>
                  </a:lnTo>
                  <a:lnTo>
                    <a:pt x="1085" y="237"/>
                  </a:lnTo>
                  <a:lnTo>
                    <a:pt x="1094" y="236"/>
                  </a:lnTo>
                  <a:lnTo>
                    <a:pt x="1095" y="236"/>
                  </a:lnTo>
                  <a:lnTo>
                    <a:pt x="1100" y="240"/>
                  </a:lnTo>
                  <a:lnTo>
                    <a:pt x="1101" y="239"/>
                  </a:lnTo>
                  <a:lnTo>
                    <a:pt x="1106" y="240"/>
                  </a:lnTo>
                  <a:lnTo>
                    <a:pt x="1109" y="243"/>
                  </a:lnTo>
                  <a:lnTo>
                    <a:pt x="1110" y="245"/>
                  </a:lnTo>
                  <a:lnTo>
                    <a:pt x="1110" y="254"/>
                  </a:lnTo>
                  <a:lnTo>
                    <a:pt x="1110" y="258"/>
                  </a:lnTo>
                  <a:lnTo>
                    <a:pt x="1109" y="269"/>
                  </a:lnTo>
                  <a:lnTo>
                    <a:pt x="1107" y="272"/>
                  </a:lnTo>
                  <a:lnTo>
                    <a:pt x="1106" y="280"/>
                  </a:lnTo>
                  <a:lnTo>
                    <a:pt x="1104" y="284"/>
                  </a:lnTo>
                  <a:lnTo>
                    <a:pt x="1103" y="289"/>
                  </a:lnTo>
                  <a:lnTo>
                    <a:pt x="1100" y="290"/>
                  </a:lnTo>
                  <a:lnTo>
                    <a:pt x="1100" y="292"/>
                  </a:lnTo>
                  <a:lnTo>
                    <a:pt x="1098" y="293"/>
                  </a:lnTo>
                  <a:lnTo>
                    <a:pt x="1101" y="300"/>
                  </a:lnTo>
                  <a:lnTo>
                    <a:pt x="1107" y="306"/>
                  </a:lnTo>
                  <a:lnTo>
                    <a:pt x="1109" y="313"/>
                  </a:lnTo>
                  <a:lnTo>
                    <a:pt x="1109" y="318"/>
                  </a:lnTo>
                  <a:lnTo>
                    <a:pt x="1109" y="331"/>
                  </a:lnTo>
                  <a:lnTo>
                    <a:pt x="1109" y="335"/>
                  </a:lnTo>
                  <a:lnTo>
                    <a:pt x="1107" y="336"/>
                  </a:lnTo>
                  <a:lnTo>
                    <a:pt x="1106" y="339"/>
                  </a:lnTo>
                  <a:lnTo>
                    <a:pt x="1107" y="342"/>
                  </a:lnTo>
                  <a:lnTo>
                    <a:pt x="1107" y="356"/>
                  </a:lnTo>
                  <a:lnTo>
                    <a:pt x="1107" y="366"/>
                  </a:lnTo>
                  <a:lnTo>
                    <a:pt x="1107" y="371"/>
                  </a:lnTo>
                  <a:lnTo>
                    <a:pt x="1107" y="379"/>
                  </a:lnTo>
                  <a:lnTo>
                    <a:pt x="1107" y="380"/>
                  </a:lnTo>
                  <a:lnTo>
                    <a:pt x="1107" y="385"/>
                  </a:lnTo>
                  <a:lnTo>
                    <a:pt x="1109" y="388"/>
                  </a:lnTo>
                  <a:lnTo>
                    <a:pt x="1110" y="389"/>
                  </a:lnTo>
                  <a:lnTo>
                    <a:pt x="1115" y="394"/>
                  </a:lnTo>
                  <a:lnTo>
                    <a:pt x="1120" y="398"/>
                  </a:lnTo>
                  <a:lnTo>
                    <a:pt x="1120" y="400"/>
                  </a:lnTo>
                  <a:lnTo>
                    <a:pt x="1120" y="401"/>
                  </a:lnTo>
                  <a:lnTo>
                    <a:pt x="1118" y="403"/>
                  </a:lnTo>
                  <a:lnTo>
                    <a:pt x="1116" y="407"/>
                  </a:lnTo>
                  <a:lnTo>
                    <a:pt x="1115" y="411"/>
                  </a:lnTo>
                  <a:lnTo>
                    <a:pt x="1115" y="414"/>
                  </a:lnTo>
                  <a:lnTo>
                    <a:pt x="1115" y="418"/>
                  </a:lnTo>
                  <a:lnTo>
                    <a:pt x="1115" y="421"/>
                  </a:lnTo>
                  <a:lnTo>
                    <a:pt x="1113" y="424"/>
                  </a:lnTo>
                  <a:lnTo>
                    <a:pt x="1112" y="427"/>
                  </a:lnTo>
                  <a:lnTo>
                    <a:pt x="1107" y="430"/>
                  </a:lnTo>
                  <a:lnTo>
                    <a:pt x="1098" y="449"/>
                  </a:lnTo>
                  <a:lnTo>
                    <a:pt x="1097" y="452"/>
                  </a:lnTo>
                  <a:lnTo>
                    <a:pt x="1092" y="450"/>
                  </a:lnTo>
                  <a:lnTo>
                    <a:pt x="1094" y="453"/>
                  </a:lnTo>
                  <a:lnTo>
                    <a:pt x="1095" y="456"/>
                  </a:lnTo>
                  <a:lnTo>
                    <a:pt x="1095" y="459"/>
                  </a:lnTo>
                  <a:lnTo>
                    <a:pt x="1092" y="459"/>
                  </a:lnTo>
                  <a:lnTo>
                    <a:pt x="1089" y="461"/>
                  </a:lnTo>
                  <a:lnTo>
                    <a:pt x="1088" y="464"/>
                  </a:lnTo>
                  <a:lnTo>
                    <a:pt x="1085" y="464"/>
                  </a:lnTo>
                  <a:lnTo>
                    <a:pt x="1083" y="464"/>
                  </a:lnTo>
                  <a:lnTo>
                    <a:pt x="1080" y="462"/>
                  </a:lnTo>
                  <a:lnTo>
                    <a:pt x="1082" y="461"/>
                  </a:lnTo>
                  <a:lnTo>
                    <a:pt x="1082" y="459"/>
                  </a:lnTo>
                  <a:lnTo>
                    <a:pt x="1083" y="459"/>
                  </a:lnTo>
                  <a:lnTo>
                    <a:pt x="1085" y="458"/>
                  </a:lnTo>
                  <a:lnTo>
                    <a:pt x="1083" y="456"/>
                  </a:lnTo>
                  <a:lnTo>
                    <a:pt x="1083" y="456"/>
                  </a:lnTo>
                  <a:lnTo>
                    <a:pt x="1082" y="459"/>
                  </a:lnTo>
                  <a:lnTo>
                    <a:pt x="1080" y="459"/>
                  </a:lnTo>
                  <a:lnTo>
                    <a:pt x="1077" y="456"/>
                  </a:lnTo>
                  <a:lnTo>
                    <a:pt x="1075" y="455"/>
                  </a:lnTo>
                  <a:lnTo>
                    <a:pt x="1074" y="455"/>
                  </a:lnTo>
                  <a:lnTo>
                    <a:pt x="1072" y="455"/>
                  </a:lnTo>
                  <a:lnTo>
                    <a:pt x="1066" y="455"/>
                  </a:lnTo>
                  <a:lnTo>
                    <a:pt x="1065" y="455"/>
                  </a:lnTo>
                  <a:lnTo>
                    <a:pt x="1063" y="456"/>
                  </a:lnTo>
                  <a:lnTo>
                    <a:pt x="1065" y="456"/>
                  </a:lnTo>
                  <a:lnTo>
                    <a:pt x="1065" y="458"/>
                  </a:lnTo>
                  <a:lnTo>
                    <a:pt x="1065" y="461"/>
                  </a:lnTo>
                  <a:lnTo>
                    <a:pt x="1066" y="462"/>
                  </a:lnTo>
                  <a:lnTo>
                    <a:pt x="1069" y="464"/>
                  </a:lnTo>
                  <a:lnTo>
                    <a:pt x="1072" y="465"/>
                  </a:lnTo>
                  <a:lnTo>
                    <a:pt x="1075" y="468"/>
                  </a:lnTo>
                  <a:lnTo>
                    <a:pt x="1080" y="470"/>
                  </a:lnTo>
                  <a:lnTo>
                    <a:pt x="1091" y="468"/>
                  </a:lnTo>
                  <a:lnTo>
                    <a:pt x="1092" y="468"/>
                  </a:lnTo>
                  <a:lnTo>
                    <a:pt x="1095" y="470"/>
                  </a:lnTo>
                  <a:lnTo>
                    <a:pt x="1100" y="473"/>
                  </a:lnTo>
                  <a:lnTo>
                    <a:pt x="1101" y="473"/>
                  </a:lnTo>
                  <a:lnTo>
                    <a:pt x="1104" y="470"/>
                  </a:lnTo>
                  <a:lnTo>
                    <a:pt x="1106" y="464"/>
                  </a:lnTo>
                  <a:lnTo>
                    <a:pt x="1106" y="462"/>
                  </a:lnTo>
                  <a:lnTo>
                    <a:pt x="1116" y="455"/>
                  </a:lnTo>
                  <a:lnTo>
                    <a:pt x="1120" y="453"/>
                  </a:lnTo>
                  <a:lnTo>
                    <a:pt x="1123" y="449"/>
                  </a:lnTo>
                  <a:lnTo>
                    <a:pt x="1124" y="447"/>
                  </a:lnTo>
                  <a:lnTo>
                    <a:pt x="1126" y="439"/>
                  </a:lnTo>
                  <a:lnTo>
                    <a:pt x="1126" y="436"/>
                  </a:lnTo>
                  <a:lnTo>
                    <a:pt x="1133" y="427"/>
                  </a:lnTo>
                  <a:lnTo>
                    <a:pt x="1135" y="424"/>
                  </a:lnTo>
                  <a:lnTo>
                    <a:pt x="1135" y="420"/>
                  </a:lnTo>
                  <a:lnTo>
                    <a:pt x="1135" y="418"/>
                  </a:lnTo>
                  <a:lnTo>
                    <a:pt x="1135" y="415"/>
                  </a:lnTo>
                  <a:lnTo>
                    <a:pt x="1133" y="411"/>
                  </a:lnTo>
                  <a:lnTo>
                    <a:pt x="1132" y="407"/>
                  </a:lnTo>
                  <a:lnTo>
                    <a:pt x="1130" y="403"/>
                  </a:lnTo>
                  <a:lnTo>
                    <a:pt x="1132" y="395"/>
                  </a:lnTo>
                  <a:lnTo>
                    <a:pt x="1132" y="392"/>
                  </a:lnTo>
                  <a:lnTo>
                    <a:pt x="1139" y="388"/>
                  </a:lnTo>
                  <a:lnTo>
                    <a:pt x="1145" y="386"/>
                  </a:lnTo>
                  <a:lnTo>
                    <a:pt x="1151" y="385"/>
                  </a:lnTo>
                  <a:lnTo>
                    <a:pt x="1153" y="383"/>
                  </a:lnTo>
                  <a:lnTo>
                    <a:pt x="1156" y="385"/>
                  </a:lnTo>
                  <a:lnTo>
                    <a:pt x="1158" y="388"/>
                  </a:lnTo>
                  <a:lnTo>
                    <a:pt x="1159" y="391"/>
                  </a:lnTo>
                  <a:lnTo>
                    <a:pt x="1164" y="397"/>
                  </a:lnTo>
                  <a:lnTo>
                    <a:pt x="1165" y="401"/>
                  </a:lnTo>
                  <a:lnTo>
                    <a:pt x="1165" y="406"/>
                  </a:lnTo>
                  <a:lnTo>
                    <a:pt x="1165" y="420"/>
                  </a:lnTo>
                  <a:lnTo>
                    <a:pt x="1164" y="424"/>
                  </a:lnTo>
                  <a:lnTo>
                    <a:pt x="1167" y="426"/>
                  </a:lnTo>
                  <a:lnTo>
                    <a:pt x="1167" y="427"/>
                  </a:lnTo>
                  <a:lnTo>
                    <a:pt x="1170" y="429"/>
                  </a:lnTo>
                  <a:lnTo>
                    <a:pt x="1170" y="430"/>
                  </a:lnTo>
                  <a:lnTo>
                    <a:pt x="1171" y="430"/>
                  </a:lnTo>
                  <a:lnTo>
                    <a:pt x="1174" y="432"/>
                  </a:lnTo>
                  <a:lnTo>
                    <a:pt x="1182" y="430"/>
                  </a:lnTo>
                  <a:lnTo>
                    <a:pt x="1185" y="430"/>
                  </a:lnTo>
                  <a:lnTo>
                    <a:pt x="1185" y="430"/>
                  </a:lnTo>
                  <a:lnTo>
                    <a:pt x="1185" y="429"/>
                  </a:lnTo>
                  <a:lnTo>
                    <a:pt x="1180" y="429"/>
                  </a:lnTo>
                  <a:lnTo>
                    <a:pt x="1176" y="427"/>
                  </a:lnTo>
                  <a:lnTo>
                    <a:pt x="1170" y="426"/>
                  </a:lnTo>
                  <a:lnTo>
                    <a:pt x="1168" y="420"/>
                  </a:lnTo>
                  <a:lnTo>
                    <a:pt x="1168" y="417"/>
                  </a:lnTo>
                  <a:lnTo>
                    <a:pt x="1170" y="411"/>
                  </a:lnTo>
                  <a:lnTo>
                    <a:pt x="1171" y="409"/>
                  </a:lnTo>
                  <a:lnTo>
                    <a:pt x="1173" y="409"/>
                  </a:lnTo>
                  <a:lnTo>
                    <a:pt x="1174" y="409"/>
                  </a:lnTo>
                  <a:lnTo>
                    <a:pt x="1174" y="404"/>
                  </a:lnTo>
                  <a:lnTo>
                    <a:pt x="1173" y="401"/>
                  </a:lnTo>
                  <a:lnTo>
                    <a:pt x="1171" y="395"/>
                  </a:lnTo>
                  <a:lnTo>
                    <a:pt x="1170" y="386"/>
                  </a:lnTo>
                  <a:lnTo>
                    <a:pt x="1168" y="386"/>
                  </a:lnTo>
                  <a:lnTo>
                    <a:pt x="1167" y="385"/>
                  </a:lnTo>
                  <a:lnTo>
                    <a:pt x="1158" y="380"/>
                  </a:lnTo>
                  <a:lnTo>
                    <a:pt x="1150" y="376"/>
                  </a:lnTo>
                  <a:lnTo>
                    <a:pt x="1144" y="376"/>
                  </a:lnTo>
                  <a:lnTo>
                    <a:pt x="1142" y="376"/>
                  </a:lnTo>
                  <a:lnTo>
                    <a:pt x="1138" y="380"/>
                  </a:lnTo>
                  <a:lnTo>
                    <a:pt x="1135" y="380"/>
                  </a:lnTo>
                  <a:lnTo>
                    <a:pt x="1130" y="379"/>
                  </a:lnTo>
                  <a:lnTo>
                    <a:pt x="1124" y="380"/>
                  </a:lnTo>
                  <a:lnTo>
                    <a:pt x="1123" y="379"/>
                  </a:lnTo>
                  <a:lnTo>
                    <a:pt x="1123" y="377"/>
                  </a:lnTo>
                  <a:lnTo>
                    <a:pt x="1124" y="369"/>
                  </a:lnTo>
                  <a:lnTo>
                    <a:pt x="1123" y="366"/>
                  </a:lnTo>
                  <a:lnTo>
                    <a:pt x="1121" y="362"/>
                  </a:lnTo>
                  <a:lnTo>
                    <a:pt x="1120" y="359"/>
                  </a:lnTo>
                  <a:lnTo>
                    <a:pt x="1120" y="356"/>
                  </a:lnTo>
                  <a:lnTo>
                    <a:pt x="1123" y="342"/>
                  </a:lnTo>
                  <a:lnTo>
                    <a:pt x="1124" y="339"/>
                  </a:lnTo>
                  <a:lnTo>
                    <a:pt x="1127" y="333"/>
                  </a:lnTo>
                  <a:lnTo>
                    <a:pt x="1129" y="327"/>
                  </a:lnTo>
                  <a:lnTo>
                    <a:pt x="1129" y="324"/>
                  </a:lnTo>
                  <a:lnTo>
                    <a:pt x="1123" y="309"/>
                  </a:lnTo>
                  <a:lnTo>
                    <a:pt x="1120" y="304"/>
                  </a:lnTo>
                  <a:lnTo>
                    <a:pt x="1120" y="301"/>
                  </a:lnTo>
                  <a:lnTo>
                    <a:pt x="1118" y="300"/>
                  </a:lnTo>
                  <a:lnTo>
                    <a:pt x="1115" y="296"/>
                  </a:lnTo>
                  <a:lnTo>
                    <a:pt x="1113" y="295"/>
                  </a:lnTo>
                  <a:lnTo>
                    <a:pt x="1121" y="280"/>
                  </a:lnTo>
                  <a:lnTo>
                    <a:pt x="1124" y="277"/>
                  </a:lnTo>
                  <a:lnTo>
                    <a:pt x="1129" y="275"/>
                  </a:lnTo>
                  <a:lnTo>
                    <a:pt x="1132" y="274"/>
                  </a:lnTo>
                  <a:lnTo>
                    <a:pt x="1135" y="269"/>
                  </a:lnTo>
                  <a:lnTo>
                    <a:pt x="1138" y="268"/>
                  </a:lnTo>
                  <a:lnTo>
                    <a:pt x="1138" y="265"/>
                  </a:lnTo>
                  <a:lnTo>
                    <a:pt x="1138" y="263"/>
                  </a:lnTo>
                  <a:lnTo>
                    <a:pt x="1139" y="255"/>
                  </a:lnTo>
                  <a:lnTo>
                    <a:pt x="1138" y="251"/>
                  </a:lnTo>
                  <a:lnTo>
                    <a:pt x="1138" y="248"/>
                  </a:lnTo>
                  <a:lnTo>
                    <a:pt x="1136" y="245"/>
                  </a:lnTo>
                  <a:lnTo>
                    <a:pt x="1135" y="240"/>
                  </a:lnTo>
                  <a:lnTo>
                    <a:pt x="1136" y="239"/>
                  </a:lnTo>
                  <a:lnTo>
                    <a:pt x="1136" y="239"/>
                  </a:lnTo>
                  <a:lnTo>
                    <a:pt x="1139" y="239"/>
                  </a:lnTo>
                  <a:lnTo>
                    <a:pt x="1142" y="240"/>
                  </a:lnTo>
                  <a:lnTo>
                    <a:pt x="1144" y="245"/>
                  </a:lnTo>
                  <a:lnTo>
                    <a:pt x="1145" y="249"/>
                  </a:lnTo>
                  <a:lnTo>
                    <a:pt x="1145" y="252"/>
                  </a:lnTo>
                  <a:lnTo>
                    <a:pt x="1145" y="254"/>
                  </a:lnTo>
                  <a:lnTo>
                    <a:pt x="1145" y="257"/>
                  </a:lnTo>
                  <a:lnTo>
                    <a:pt x="1145" y="258"/>
                  </a:lnTo>
                  <a:lnTo>
                    <a:pt x="1147" y="262"/>
                  </a:lnTo>
                  <a:lnTo>
                    <a:pt x="1145" y="263"/>
                  </a:lnTo>
                  <a:lnTo>
                    <a:pt x="1145" y="263"/>
                  </a:lnTo>
                  <a:lnTo>
                    <a:pt x="1144" y="266"/>
                  </a:lnTo>
                  <a:lnTo>
                    <a:pt x="1142" y="274"/>
                  </a:lnTo>
                  <a:lnTo>
                    <a:pt x="1141" y="275"/>
                  </a:lnTo>
                  <a:lnTo>
                    <a:pt x="1141" y="280"/>
                  </a:lnTo>
                  <a:lnTo>
                    <a:pt x="1144" y="286"/>
                  </a:lnTo>
                  <a:lnTo>
                    <a:pt x="1144" y="292"/>
                  </a:lnTo>
                  <a:lnTo>
                    <a:pt x="1142" y="293"/>
                  </a:lnTo>
                  <a:lnTo>
                    <a:pt x="1141" y="295"/>
                  </a:lnTo>
                  <a:lnTo>
                    <a:pt x="1141" y="296"/>
                  </a:lnTo>
                  <a:lnTo>
                    <a:pt x="1141" y="298"/>
                  </a:lnTo>
                  <a:lnTo>
                    <a:pt x="1147" y="301"/>
                  </a:lnTo>
                  <a:lnTo>
                    <a:pt x="1151" y="304"/>
                  </a:lnTo>
                  <a:lnTo>
                    <a:pt x="1159" y="304"/>
                  </a:lnTo>
                  <a:lnTo>
                    <a:pt x="1161" y="307"/>
                  </a:lnTo>
                  <a:lnTo>
                    <a:pt x="1162" y="304"/>
                  </a:lnTo>
                  <a:lnTo>
                    <a:pt x="1170" y="306"/>
                  </a:lnTo>
                  <a:lnTo>
                    <a:pt x="1176" y="312"/>
                  </a:lnTo>
                  <a:lnTo>
                    <a:pt x="1179" y="315"/>
                  </a:lnTo>
                  <a:lnTo>
                    <a:pt x="1180" y="315"/>
                  </a:lnTo>
                  <a:lnTo>
                    <a:pt x="1186" y="315"/>
                  </a:lnTo>
                  <a:lnTo>
                    <a:pt x="1186" y="313"/>
                  </a:lnTo>
                  <a:lnTo>
                    <a:pt x="1188" y="312"/>
                  </a:lnTo>
                  <a:lnTo>
                    <a:pt x="1185" y="312"/>
                  </a:lnTo>
                  <a:lnTo>
                    <a:pt x="1183" y="313"/>
                  </a:lnTo>
                  <a:lnTo>
                    <a:pt x="1183" y="313"/>
                  </a:lnTo>
                  <a:lnTo>
                    <a:pt x="1182" y="312"/>
                  </a:lnTo>
                  <a:lnTo>
                    <a:pt x="1180" y="310"/>
                  </a:lnTo>
                  <a:lnTo>
                    <a:pt x="1179" y="309"/>
                  </a:lnTo>
                  <a:lnTo>
                    <a:pt x="1177" y="301"/>
                  </a:lnTo>
                  <a:lnTo>
                    <a:pt x="1173" y="300"/>
                  </a:lnTo>
                  <a:lnTo>
                    <a:pt x="1171" y="300"/>
                  </a:lnTo>
                  <a:lnTo>
                    <a:pt x="1168" y="300"/>
                  </a:lnTo>
                  <a:lnTo>
                    <a:pt x="1164" y="296"/>
                  </a:lnTo>
                  <a:lnTo>
                    <a:pt x="1161" y="295"/>
                  </a:lnTo>
                  <a:lnTo>
                    <a:pt x="1154" y="290"/>
                  </a:lnTo>
                  <a:lnTo>
                    <a:pt x="1153" y="289"/>
                  </a:lnTo>
                  <a:lnTo>
                    <a:pt x="1153" y="286"/>
                  </a:lnTo>
                  <a:lnTo>
                    <a:pt x="1151" y="280"/>
                  </a:lnTo>
                  <a:lnTo>
                    <a:pt x="1150" y="277"/>
                  </a:lnTo>
                  <a:lnTo>
                    <a:pt x="1151" y="275"/>
                  </a:lnTo>
                  <a:lnTo>
                    <a:pt x="1154" y="272"/>
                  </a:lnTo>
                  <a:lnTo>
                    <a:pt x="1161" y="272"/>
                  </a:lnTo>
                  <a:lnTo>
                    <a:pt x="1162" y="272"/>
                  </a:lnTo>
                  <a:lnTo>
                    <a:pt x="1168" y="280"/>
                  </a:lnTo>
                  <a:lnTo>
                    <a:pt x="1171" y="280"/>
                  </a:lnTo>
                  <a:lnTo>
                    <a:pt x="1176" y="277"/>
                  </a:lnTo>
                  <a:lnTo>
                    <a:pt x="1177" y="275"/>
                  </a:lnTo>
                  <a:lnTo>
                    <a:pt x="1176" y="271"/>
                  </a:lnTo>
                  <a:lnTo>
                    <a:pt x="1174" y="269"/>
                  </a:lnTo>
                  <a:lnTo>
                    <a:pt x="1171" y="269"/>
                  </a:lnTo>
                  <a:lnTo>
                    <a:pt x="1168" y="271"/>
                  </a:lnTo>
                  <a:lnTo>
                    <a:pt x="1167" y="269"/>
                  </a:lnTo>
                  <a:lnTo>
                    <a:pt x="1167" y="266"/>
                  </a:lnTo>
                  <a:lnTo>
                    <a:pt x="1168" y="265"/>
                  </a:lnTo>
                  <a:lnTo>
                    <a:pt x="1170" y="265"/>
                  </a:lnTo>
                  <a:lnTo>
                    <a:pt x="1171" y="263"/>
                  </a:lnTo>
                  <a:lnTo>
                    <a:pt x="1174" y="260"/>
                  </a:lnTo>
                  <a:lnTo>
                    <a:pt x="1177" y="258"/>
                  </a:lnTo>
                  <a:lnTo>
                    <a:pt x="1180" y="257"/>
                  </a:lnTo>
                  <a:lnTo>
                    <a:pt x="1191" y="257"/>
                  </a:lnTo>
                  <a:lnTo>
                    <a:pt x="1199" y="265"/>
                  </a:lnTo>
                  <a:lnTo>
                    <a:pt x="1205" y="266"/>
                  </a:lnTo>
                  <a:lnTo>
                    <a:pt x="1208" y="269"/>
                  </a:lnTo>
                  <a:lnTo>
                    <a:pt x="1208" y="269"/>
                  </a:lnTo>
                  <a:lnTo>
                    <a:pt x="1209" y="271"/>
                  </a:lnTo>
                  <a:lnTo>
                    <a:pt x="1209" y="274"/>
                  </a:lnTo>
                  <a:lnTo>
                    <a:pt x="1217" y="283"/>
                  </a:lnTo>
                  <a:lnTo>
                    <a:pt x="1220" y="284"/>
                  </a:lnTo>
                  <a:lnTo>
                    <a:pt x="1224" y="284"/>
                  </a:lnTo>
                  <a:lnTo>
                    <a:pt x="1230" y="283"/>
                  </a:lnTo>
                  <a:lnTo>
                    <a:pt x="1232" y="283"/>
                  </a:lnTo>
                  <a:lnTo>
                    <a:pt x="1235" y="283"/>
                  </a:lnTo>
                  <a:lnTo>
                    <a:pt x="1237" y="284"/>
                  </a:lnTo>
                  <a:lnTo>
                    <a:pt x="1238" y="286"/>
                  </a:lnTo>
                  <a:lnTo>
                    <a:pt x="1238" y="289"/>
                  </a:lnTo>
                  <a:lnTo>
                    <a:pt x="1237" y="290"/>
                  </a:lnTo>
                  <a:lnTo>
                    <a:pt x="1235" y="295"/>
                  </a:lnTo>
                  <a:lnTo>
                    <a:pt x="1235" y="295"/>
                  </a:lnTo>
                  <a:lnTo>
                    <a:pt x="1229" y="301"/>
                  </a:lnTo>
                  <a:lnTo>
                    <a:pt x="1227" y="301"/>
                  </a:lnTo>
                  <a:lnTo>
                    <a:pt x="1227" y="309"/>
                  </a:lnTo>
                  <a:lnTo>
                    <a:pt x="1226" y="310"/>
                  </a:lnTo>
                  <a:lnTo>
                    <a:pt x="1226" y="312"/>
                  </a:lnTo>
                  <a:lnTo>
                    <a:pt x="1227" y="316"/>
                  </a:lnTo>
                  <a:lnTo>
                    <a:pt x="1227" y="319"/>
                  </a:lnTo>
                  <a:lnTo>
                    <a:pt x="1226" y="322"/>
                  </a:lnTo>
                  <a:lnTo>
                    <a:pt x="1226" y="327"/>
                  </a:lnTo>
                  <a:lnTo>
                    <a:pt x="1226" y="330"/>
                  </a:lnTo>
                  <a:lnTo>
                    <a:pt x="1226" y="335"/>
                  </a:lnTo>
                  <a:lnTo>
                    <a:pt x="1226" y="333"/>
                  </a:lnTo>
                  <a:lnTo>
                    <a:pt x="1226" y="331"/>
                  </a:lnTo>
                  <a:lnTo>
                    <a:pt x="1226" y="328"/>
                  </a:lnTo>
                  <a:lnTo>
                    <a:pt x="1229" y="324"/>
                  </a:lnTo>
                  <a:lnTo>
                    <a:pt x="1230" y="316"/>
                  </a:lnTo>
                  <a:lnTo>
                    <a:pt x="1232" y="313"/>
                  </a:lnTo>
                  <a:lnTo>
                    <a:pt x="1233" y="313"/>
                  </a:lnTo>
                  <a:lnTo>
                    <a:pt x="1235" y="316"/>
                  </a:lnTo>
                  <a:lnTo>
                    <a:pt x="1237" y="319"/>
                  </a:lnTo>
                  <a:lnTo>
                    <a:pt x="1237" y="322"/>
                  </a:lnTo>
                  <a:lnTo>
                    <a:pt x="1237" y="327"/>
                  </a:lnTo>
                  <a:lnTo>
                    <a:pt x="1235" y="333"/>
                  </a:lnTo>
                  <a:lnTo>
                    <a:pt x="1232" y="338"/>
                  </a:lnTo>
                  <a:lnTo>
                    <a:pt x="1232" y="341"/>
                  </a:lnTo>
                  <a:lnTo>
                    <a:pt x="1232" y="344"/>
                  </a:lnTo>
                  <a:lnTo>
                    <a:pt x="1233" y="345"/>
                  </a:lnTo>
                  <a:lnTo>
                    <a:pt x="1235" y="345"/>
                  </a:lnTo>
                  <a:lnTo>
                    <a:pt x="1237" y="345"/>
                  </a:lnTo>
                  <a:lnTo>
                    <a:pt x="1237" y="345"/>
                  </a:lnTo>
                  <a:lnTo>
                    <a:pt x="1237" y="342"/>
                  </a:lnTo>
                  <a:lnTo>
                    <a:pt x="1237" y="341"/>
                  </a:lnTo>
                  <a:lnTo>
                    <a:pt x="1237" y="339"/>
                  </a:lnTo>
                  <a:lnTo>
                    <a:pt x="1240" y="338"/>
                  </a:lnTo>
                  <a:lnTo>
                    <a:pt x="1241" y="336"/>
                  </a:lnTo>
                  <a:lnTo>
                    <a:pt x="1244" y="333"/>
                  </a:lnTo>
                  <a:lnTo>
                    <a:pt x="1244" y="331"/>
                  </a:lnTo>
                  <a:lnTo>
                    <a:pt x="1244" y="328"/>
                  </a:lnTo>
                  <a:lnTo>
                    <a:pt x="1244" y="324"/>
                  </a:lnTo>
                  <a:lnTo>
                    <a:pt x="1243" y="321"/>
                  </a:lnTo>
                  <a:lnTo>
                    <a:pt x="1240" y="312"/>
                  </a:lnTo>
                  <a:lnTo>
                    <a:pt x="1238" y="307"/>
                  </a:lnTo>
                  <a:lnTo>
                    <a:pt x="1240" y="301"/>
                  </a:lnTo>
                  <a:lnTo>
                    <a:pt x="1241" y="293"/>
                  </a:lnTo>
                  <a:lnTo>
                    <a:pt x="1243" y="292"/>
                  </a:lnTo>
                  <a:lnTo>
                    <a:pt x="1243" y="290"/>
                  </a:lnTo>
                  <a:lnTo>
                    <a:pt x="1243" y="289"/>
                  </a:lnTo>
                  <a:lnTo>
                    <a:pt x="1243" y="287"/>
                  </a:lnTo>
                  <a:lnTo>
                    <a:pt x="1243" y="286"/>
                  </a:lnTo>
                  <a:lnTo>
                    <a:pt x="1240" y="280"/>
                  </a:lnTo>
                  <a:lnTo>
                    <a:pt x="1238" y="278"/>
                  </a:lnTo>
                  <a:lnTo>
                    <a:pt x="1232" y="277"/>
                  </a:lnTo>
                  <a:lnTo>
                    <a:pt x="1232" y="275"/>
                  </a:lnTo>
                  <a:lnTo>
                    <a:pt x="1227" y="271"/>
                  </a:lnTo>
                  <a:lnTo>
                    <a:pt x="1227" y="269"/>
                  </a:lnTo>
                  <a:lnTo>
                    <a:pt x="1226" y="265"/>
                  </a:lnTo>
                  <a:lnTo>
                    <a:pt x="1226" y="263"/>
                  </a:lnTo>
                  <a:lnTo>
                    <a:pt x="1224" y="263"/>
                  </a:lnTo>
                  <a:lnTo>
                    <a:pt x="1221" y="260"/>
                  </a:lnTo>
                  <a:lnTo>
                    <a:pt x="1218" y="258"/>
                  </a:lnTo>
                  <a:lnTo>
                    <a:pt x="1214" y="258"/>
                  </a:lnTo>
                  <a:lnTo>
                    <a:pt x="1212" y="257"/>
                  </a:lnTo>
                  <a:lnTo>
                    <a:pt x="1209" y="254"/>
                  </a:lnTo>
                  <a:lnTo>
                    <a:pt x="1209" y="252"/>
                  </a:lnTo>
                  <a:lnTo>
                    <a:pt x="1208" y="246"/>
                  </a:lnTo>
                  <a:lnTo>
                    <a:pt x="1206" y="245"/>
                  </a:lnTo>
                  <a:lnTo>
                    <a:pt x="1208" y="242"/>
                  </a:lnTo>
                  <a:lnTo>
                    <a:pt x="1208" y="237"/>
                  </a:lnTo>
                  <a:lnTo>
                    <a:pt x="1209" y="234"/>
                  </a:lnTo>
                  <a:lnTo>
                    <a:pt x="1208" y="231"/>
                  </a:lnTo>
                  <a:lnTo>
                    <a:pt x="1206" y="230"/>
                  </a:lnTo>
                  <a:lnTo>
                    <a:pt x="1205" y="228"/>
                  </a:lnTo>
                  <a:lnTo>
                    <a:pt x="1205" y="225"/>
                  </a:lnTo>
                  <a:lnTo>
                    <a:pt x="1205" y="222"/>
                  </a:lnTo>
                  <a:lnTo>
                    <a:pt x="1205" y="220"/>
                  </a:lnTo>
                  <a:lnTo>
                    <a:pt x="1203" y="217"/>
                  </a:lnTo>
                  <a:lnTo>
                    <a:pt x="1205" y="214"/>
                  </a:lnTo>
                  <a:lnTo>
                    <a:pt x="1206" y="211"/>
                  </a:lnTo>
                  <a:lnTo>
                    <a:pt x="1206" y="210"/>
                  </a:lnTo>
                  <a:lnTo>
                    <a:pt x="1206" y="208"/>
                  </a:lnTo>
                  <a:lnTo>
                    <a:pt x="1217" y="205"/>
                  </a:lnTo>
                  <a:lnTo>
                    <a:pt x="1221" y="204"/>
                  </a:lnTo>
                  <a:lnTo>
                    <a:pt x="1243" y="204"/>
                  </a:lnTo>
                  <a:lnTo>
                    <a:pt x="1244" y="202"/>
                  </a:lnTo>
                  <a:lnTo>
                    <a:pt x="1253" y="201"/>
                  </a:lnTo>
                  <a:lnTo>
                    <a:pt x="1256" y="199"/>
                  </a:lnTo>
                  <a:lnTo>
                    <a:pt x="1261" y="201"/>
                  </a:lnTo>
                  <a:lnTo>
                    <a:pt x="1262" y="201"/>
                  </a:lnTo>
                  <a:lnTo>
                    <a:pt x="1265" y="201"/>
                  </a:lnTo>
                  <a:lnTo>
                    <a:pt x="1267" y="196"/>
                  </a:lnTo>
                  <a:lnTo>
                    <a:pt x="1271" y="195"/>
                  </a:lnTo>
                  <a:lnTo>
                    <a:pt x="1279" y="193"/>
                  </a:lnTo>
                  <a:lnTo>
                    <a:pt x="1284" y="193"/>
                  </a:lnTo>
                  <a:lnTo>
                    <a:pt x="1284" y="195"/>
                  </a:lnTo>
                  <a:lnTo>
                    <a:pt x="1285" y="196"/>
                  </a:lnTo>
                  <a:lnTo>
                    <a:pt x="1281" y="201"/>
                  </a:lnTo>
                  <a:lnTo>
                    <a:pt x="1278" y="205"/>
                  </a:lnTo>
                  <a:lnTo>
                    <a:pt x="1273" y="207"/>
                  </a:lnTo>
                  <a:lnTo>
                    <a:pt x="1270" y="211"/>
                  </a:lnTo>
                  <a:lnTo>
                    <a:pt x="1270" y="213"/>
                  </a:lnTo>
                  <a:lnTo>
                    <a:pt x="1270" y="213"/>
                  </a:lnTo>
                  <a:lnTo>
                    <a:pt x="1270" y="216"/>
                  </a:lnTo>
                  <a:lnTo>
                    <a:pt x="1270" y="219"/>
                  </a:lnTo>
                  <a:lnTo>
                    <a:pt x="1273" y="220"/>
                  </a:lnTo>
                  <a:lnTo>
                    <a:pt x="1276" y="224"/>
                  </a:lnTo>
                  <a:lnTo>
                    <a:pt x="1279" y="227"/>
                  </a:lnTo>
                  <a:lnTo>
                    <a:pt x="1281" y="228"/>
                  </a:lnTo>
                  <a:lnTo>
                    <a:pt x="1281" y="227"/>
                  </a:lnTo>
                  <a:lnTo>
                    <a:pt x="1274" y="219"/>
                  </a:lnTo>
                  <a:lnTo>
                    <a:pt x="1271" y="217"/>
                  </a:lnTo>
                  <a:lnTo>
                    <a:pt x="1271" y="216"/>
                  </a:lnTo>
                  <a:lnTo>
                    <a:pt x="1271" y="213"/>
                  </a:lnTo>
                  <a:lnTo>
                    <a:pt x="1273" y="211"/>
                  </a:lnTo>
                  <a:lnTo>
                    <a:pt x="1273" y="210"/>
                  </a:lnTo>
                  <a:lnTo>
                    <a:pt x="1274" y="210"/>
                  </a:lnTo>
                  <a:lnTo>
                    <a:pt x="1278" y="208"/>
                  </a:lnTo>
                  <a:lnTo>
                    <a:pt x="1287" y="205"/>
                  </a:lnTo>
                  <a:lnTo>
                    <a:pt x="1288" y="202"/>
                  </a:lnTo>
                  <a:lnTo>
                    <a:pt x="1290" y="199"/>
                  </a:lnTo>
                  <a:lnTo>
                    <a:pt x="1291" y="198"/>
                  </a:lnTo>
                  <a:lnTo>
                    <a:pt x="1291" y="196"/>
                  </a:lnTo>
                  <a:lnTo>
                    <a:pt x="1288" y="196"/>
                  </a:lnTo>
                  <a:lnTo>
                    <a:pt x="1287" y="195"/>
                  </a:lnTo>
                  <a:lnTo>
                    <a:pt x="1281" y="179"/>
                  </a:lnTo>
                  <a:lnTo>
                    <a:pt x="1279" y="178"/>
                  </a:lnTo>
                  <a:lnTo>
                    <a:pt x="1274" y="176"/>
                  </a:lnTo>
                  <a:lnTo>
                    <a:pt x="1273" y="175"/>
                  </a:lnTo>
                  <a:lnTo>
                    <a:pt x="1274" y="170"/>
                  </a:lnTo>
                  <a:lnTo>
                    <a:pt x="1278" y="169"/>
                  </a:lnTo>
                  <a:lnTo>
                    <a:pt x="1279" y="169"/>
                  </a:lnTo>
                  <a:lnTo>
                    <a:pt x="1281" y="170"/>
                  </a:lnTo>
                  <a:lnTo>
                    <a:pt x="1284" y="175"/>
                  </a:lnTo>
                  <a:lnTo>
                    <a:pt x="1288" y="172"/>
                  </a:lnTo>
                  <a:lnTo>
                    <a:pt x="1287" y="170"/>
                  </a:lnTo>
                  <a:lnTo>
                    <a:pt x="1284" y="169"/>
                  </a:lnTo>
                  <a:lnTo>
                    <a:pt x="1281" y="166"/>
                  </a:lnTo>
                  <a:lnTo>
                    <a:pt x="1278" y="163"/>
                  </a:lnTo>
                  <a:lnTo>
                    <a:pt x="1274" y="160"/>
                  </a:lnTo>
                  <a:lnTo>
                    <a:pt x="1270" y="160"/>
                  </a:lnTo>
                  <a:lnTo>
                    <a:pt x="1271" y="155"/>
                  </a:lnTo>
                  <a:lnTo>
                    <a:pt x="1273" y="155"/>
                  </a:lnTo>
                  <a:lnTo>
                    <a:pt x="1274" y="154"/>
                  </a:lnTo>
                  <a:lnTo>
                    <a:pt x="1274" y="152"/>
                  </a:lnTo>
                  <a:lnTo>
                    <a:pt x="1281" y="158"/>
                  </a:lnTo>
                  <a:lnTo>
                    <a:pt x="1284" y="157"/>
                  </a:lnTo>
                  <a:lnTo>
                    <a:pt x="1285" y="154"/>
                  </a:lnTo>
                  <a:lnTo>
                    <a:pt x="1290" y="146"/>
                  </a:lnTo>
                  <a:lnTo>
                    <a:pt x="1290" y="143"/>
                  </a:lnTo>
                  <a:lnTo>
                    <a:pt x="1288" y="140"/>
                  </a:lnTo>
                  <a:lnTo>
                    <a:pt x="1287" y="140"/>
                  </a:lnTo>
                  <a:lnTo>
                    <a:pt x="1284" y="140"/>
                  </a:lnTo>
                  <a:lnTo>
                    <a:pt x="1284" y="137"/>
                  </a:lnTo>
                  <a:lnTo>
                    <a:pt x="1285" y="135"/>
                  </a:lnTo>
                  <a:lnTo>
                    <a:pt x="1287" y="134"/>
                  </a:lnTo>
                  <a:lnTo>
                    <a:pt x="1293" y="137"/>
                  </a:lnTo>
                  <a:lnTo>
                    <a:pt x="1303" y="129"/>
                  </a:lnTo>
                  <a:lnTo>
                    <a:pt x="1306" y="125"/>
                  </a:lnTo>
                  <a:lnTo>
                    <a:pt x="1312" y="120"/>
                  </a:lnTo>
                  <a:lnTo>
                    <a:pt x="1317" y="120"/>
                  </a:lnTo>
                  <a:lnTo>
                    <a:pt x="1323" y="114"/>
                  </a:lnTo>
                  <a:lnTo>
                    <a:pt x="1334" y="111"/>
                  </a:lnTo>
                  <a:lnTo>
                    <a:pt x="1340" y="111"/>
                  </a:lnTo>
                  <a:lnTo>
                    <a:pt x="1344" y="108"/>
                  </a:lnTo>
                  <a:lnTo>
                    <a:pt x="1350" y="106"/>
                  </a:lnTo>
                  <a:lnTo>
                    <a:pt x="1354" y="105"/>
                  </a:lnTo>
                  <a:lnTo>
                    <a:pt x="1366" y="102"/>
                  </a:lnTo>
                  <a:lnTo>
                    <a:pt x="1372" y="99"/>
                  </a:lnTo>
                  <a:lnTo>
                    <a:pt x="1372" y="96"/>
                  </a:lnTo>
                  <a:lnTo>
                    <a:pt x="1367" y="97"/>
                  </a:lnTo>
                  <a:lnTo>
                    <a:pt x="1366" y="96"/>
                  </a:lnTo>
                  <a:lnTo>
                    <a:pt x="1364" y="97"/>
                  </a:lnTo>
                  <a:lnTo>
                    <a:pt x="1363" y="99"/>
                  </a:lnTo>
                  <a:lnTo>
                    <a:pt x="1361" y="96"/>
                  </a:lnTo>
                  <a:lnTo>
                    <a:pt x="1360" y="97"/>
                  </a:lnTo>
                  <a:lnTo>
                    <a:pt x="1360" y="99"/>
                  </a:lnTo>
                  <a:lnTo>
                    <a:pt x="1358" y="99"/>
                  </a:lnTo>
                  <a:lnTo>
                    <a:pt x="1357" y="99"/>
                  </a:lnTo>
                  <a:lnTo>
                    <a:pt x="1357" y="94"/>
                  </a:lnTo>
                  <a:lnTo>
                    <a:pt x="1358" y="90"/>
                  </a:lnTo>
                  <a:lnTo>
                    <a:pt x="1360" y="93"/>
                  </a:lnTo>
                  <a:lnTo>
                    <a:pt x="1361" y="88"/>
                  </a:lnTo>
                  <a:lnTo>
                    <a:pt x="1363" y="88"/>
                  </a:lnTo>
                  <a:lnTo>
                    <a:pt x="1366" y="91"/>
                  </a:lnTo>
                  <a:lnTo>
                    <a:pt x="1369" y="88"/>
                  </a:lnTo>
                  <a:lnTo>
                    <a:pt x="1372" y="88"/>
                  </a:lnTo>
                  <a:lnTo>
                    <a:pt x="1375" y="88"/>
                  </a:lnTo>
                  <a:lnTo>
                    <a:pt x="1376" y="88"/>
                  </a:lnTo>
                  <a:lnTo>
                    <a:pt x="1378" y="87"/>
                  </a:lnTo>
                  <a:lnTo>
                    <a:pt x="1384" y="88"/>
                  </a:lnTo>
                  <a:lnTo>
                    <a:pt x="1387" y="87"/>
                  </a:lnTo>
                  <a:lnTo>
                    <a:pt x="1390" y="87"/>
                  </a:lnTo>
                  <a:lnTo>
                    <a:pt x="1395" y="88"/>
                  </a:lnTo>
                  <a:lnTo>
                    <a:pt x="1396" y="90"/>
                  </a:lnTo>
                  <a:lnTo>
                    <a:pt x="1395" y="93"/>
                  </a:lnTo>
                  <a:lnTo>
                    <a:pt x="1391" y="99"/>
                  </a:lnTo>
                  <a:lnTo>
                    <a:pt x="1391" y="100"/>
                  </a:lnTo>
                  <a:lnTo>
                    <a:pt x="1395" y="97"/>
                  </a:lnTo>
                  <a:lnTo>
                    <a:pt x="1401" y="94"/>
                  </a:lnTo>
                  <a:lnTo>
                    <a:pt x="1402" y="94"/>
                  </a:lnTo>
                  <a:lnTo>
                    <a:pt x="1402" y="97"/>
                  </a:lnTo>
                  <a:lnTo>
                    <a:pt x="1401" y="99"/>
                  </a:lnTo>
                  <a:lnTo>
                    <a:pt x="1405" y="97"/>
                  </a:lnTo>
                  <a:lnTo>
                    <a:pt x="1410" y="93"/>
                  </a:lnTo>
                  <a:lnTo>
                    <a:pt x="1411" y="93"/>
                  </a:lnTo>
                  <a:lnTo>
                    <a:pt x="1413" y="94"/>
                  </a:lnTo>
                  <a:lnTo>
                    <a:pt x="1416" y="93"/>
                  </a:lnTo>
                  <a:lnTo>
                    <a:pt x="1416" y="90"/>
                  </a:lnTo>
                  <a:lnTo>
                    <a:pt x="1419" y="90"/>
                  </a:lnTo>
                  <a:lnTo>
                    <a:pt x="1420" y="87"/>
                  </a:lnTo>
                  <a:lnTo>
                    <a:pt x="1422" y="85"/>
                  </a:lnTo>
                  <a:lnTo>
                    <a:pt x="1423" y="85"/>
                  </a:lnTo>
                  <a:lnTo>
                    <a:pt x="1428" y="82"/>
                  </a:lnTo>
                  <a:lnTo>
                    <a:pt x="1429" y="82"/>
                  </a:lnTo>
                  <a:lnTo>
                    <a:pt x="1431" y="84"/>
                  </a:lnTo>
                  <a:lnTo>
                    <a:pt x="1434" y="85"/>
                  </a:lnTo>
                  <a:lnTo>
                    <a:pt x="1439" y="88"/>
                  </a:lnTo>
                  <a:lnTo>
                    <a:pt x="1440" y="90"/>
                  </a:lnTo>
                  <a:lnTo>
                    <a:pt x="1440" y="90"/>
                  </a:lnTo>
                  <a:lnTo>
                    <a:pt x="1442" y="93"/>
                  </a:lnTo>
                  <a:lnTo>
                    <a:pt x="1440" y="96"/>
                  </a:lnTo>
                  <a:lnTo>
                    <a:pt x="1439" y="102"/>
                  </a:lnTo>
                  <a:lnTo>
                    <a:pt x="1437" y="103"/>
                  </a:lnTo>
                  <a:lnTo>
                    <a:pt x="1439" y="103"/>
                  </a:lnTo>
                  <a:lnTo>
                    <a:pt x="1440" y="103"/>
                  </a:lnTo>
                  <a:lnTo>
                    <a:pt x="1442" y="100"/>
                  </a:lnTo>
                  <a:lnTo>
                    <a:pt x="1442" y="97"/>
                  </a:lnTo>
                  <a:lnTo>
                    <a:pt x="1442" y="87"/>
                  </a:lnTo>
                  <a:lnTo>
                    <a:pt x="1440" y="82"/>
                  </a:lnTo>
                  <a:lnTo>
                    <a:pt x="1437" y="79"/>
                  </a:lnTo>
                  <a:lnTo>
                    <a:pt x="1433" y="74"/>
                  </a:lnTo>
                  <a:lnTo>
                    <a:pt x="1431" y="71"/>
                  </a:lnTo>
                  <a:lnTo>
                    <a:pt x="1429" y="68"/>
                  </a:lnTo>
                  <a:lnTo>
                    <a:pt x="1431" y="67"/>
                  </a:lnTo>
                  <a:lnTo>
                    <a:pt x="1439" y="70"/>
                  </a:lnTo>
                  <a:lnTo>
                    <a:pt x="1443" y="68"/>
                  </a:lnTo>
                  <a:lnTo>
                    <a:pt x="1448" y="68"/>
                  </a:lnTo>
                  <a:lnTo>
                    <a:pt x="1454" y="67"/>
                  </a:lnTo>
                  <a:lnTo>
                    <a:pt x="1457" y="68"/>
                  </a:lnTo>
                  <a:lnTo>
                    <a:pt x="1460" y="68"/>
                  </a:lnTo>
                  <a:lnTo>
                    <a:pt x="1464" y="71"/>
                  </a:lnTo>
                  <a:lnTo>
                    <a:pt x="1464" y="68"/>
                  </a:lnTo>
                  <a:lnTo>
                    <a:pt x="1458" y="65"/>
                  </a:lnTo>
                  <a:lnTo>
                    <a:pt x="1457" y="67"/>
                  </a:lnTo>
                  <a:lnTo>
                    <a:pt x="1455" y="65"/>
                  </a:lnTo>
                  <a:lnTo>
                    <a:pt x="1457" y="62"/>
                  </a:lnTo>
                  <a:lnTo>
                    <a:pt x="1458" y="58"/>
                  </a:lnTo>
                  <a:lnTo>
                    <a:pt x="1457" y="53"/>
                  </a:lnTo>
                  <a:lnTo>
                    <a:pt x="1455" y="50"/>
                  </a:lnTo>
                  <a:lnTo>
                    <a:pt x="1455" y="47"/>
                  </a:lnTo>
                  <a:lnTo>
                    <a:pt x="1457" y="41"/>
                  </a:lnTo>
                  <a:lnTo>
                    <a:pt x="1458" y="40"/>
                  </a:lnTo>
                  <a:lnTo>
                    <a:pt x="1460" y="35"/>
                  </a:lnTo>
                  <a:lnTo>
                    <a:pt x="1463" y="30"/>
                  </a:lnTo>
                  <a:lnTo>
                    <a:pt x="1477" y="12"/>
                  </a:lnTo>
                  <a:lnTo>
                    <a:pt x="1483" y="6"/>
                  </a:lnTo>
                  <a:lnTo>
                    <a:pt x="1486" y="5"/>
                  </a:lnTo>
                  <a:lnTo>
                    <a:pt x="1487" y="6"/>
                  </a:lnTo>
                  <a:lnTo>
                    <a:pt x="1493"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73" name="Freeform 22720"/>
            <p:cNvSpPr>
              <a:spLocks noChangeAspect="1"/>
            </p:cNvSpPr>
            <p:nvPr/>
          </p:nvSpPr>
          <p:spPr bwMode="auto">
            <a:xfrm>
              <a:off x="2900713" y="1036424"/>
              <a:ext cx="645806" cy="947296"/>
            </a:xfrm>
            <a:custGeom>
              <a:avLst/>
              <a:gdLst>
                <a:gd name="T0" fmla="*/ 601 w 754"/>
                <a:gd name="T1" fmla="*/ 74 h 1106"/>
                <a:gd name="T2" fmla="*/ 610 w 754"/>
                <a:gd name="T3" fmla="*/ 155 h 1106"/>
                <a:gd name="T4" fmla="*/ 658 w 754"/>
                <a:gd name="T5" fmla="*/ 188 h 1106"/>
                <a:gd name="T6" fmla="*/ 733 w 754"/>
                <a:gd name="T7" fmla="*/ 232 h 1106"/>
                <a:gd name="T8" fmla="*/ 655 w 754"/>
                <a:gd name="T9" fmla="*/ 296 h 1106"/>
                <a:gd name="T10" fmla="*/ 651 w 754"/>
                <a:gd name="T11" fmla="*/ 381 h 1106"/>
                <a:gd name="T12" fmla="*/ 657 w 754"/>
                <a:gd name="T13" fmla="*/ 468 h 1106"/>
                <a:gd name="T14" fmla="*/ 643 w 754"/>
                <a:gd name="T15" fmla="*/ 505 h 1106"/>
                <a:gd name="T16" fmla="*/ 654 w 754"/>
                <a:gd name="T17" fmla="*/ 565 h 1106"/>
                <a:gd name="T18" fmla="*/ 637 w 754"/>
                <a:gd name="T19" fmla="*/ 599 h 1106"/>
                <a:gd name="T20" fmla="*/ 630 w 754"/>
                <a:gd name="T21" fmla="*/ 639 h 1106"/>
                <a:gd name="T22" fmla="*/ 622 w 754"/>
                <a:gd name="T23" fmla="*/ 678 h 1106"/>
                <a:gd name="T24" fmla="*/ 560 w 754"/>
                <a:gd name="T25" fmla="*/ 671 h 1106"/>
                <a:gd name="T26" fmla="*/ 613 w 754"/>
                <a:gd name="T27" fmla="*/ 686 h 1106"/>
                <a:gd name="T28" fmla="*/ 579 w 754"/>
                <a:gd name="T29" fmla="*/ 698 h 1106"/>
                <a:gd name="T30" fmla="*/ 617 w 754"/>
                <a:gd name="T31" fmla="*/ 750 h 1106"/>
                <a:gd name="T32" fmla="*/ 616 w 754"/>
                <a:gd name="T33" fmla="*/ 791 h 1106"/>
                <a:gd name="T34" fmla="*/ 575 w 754"/>
                <a:gd name="T35" fmla="*/ 767 h 1106"/>
                <a:gd name="T36" fmla="*/ 567 w 754"/>
                <a:gd name="T37" fmla="*/ 794 h 1106"/>
                <a:gd name="T38" fmla="*/ 611 w 754"/>
                <a:gd name="T39" fmla="*/ 814 h 1106"/>
                <a:gd name="T40" fmla="*/ 573 w 754"/>
                <a:gd name="T41" fmla="*/ 849 h 1106"/>
                <a:gd name="T42" fmla="*/ 497 w 754"/>
                <a:gd name="T43" fmla="*/ 861 h 1106"/>
                <a:gd name="T44" fmla="*/ 473 w 754"/>
                <a:gd name="T45" fmla="*/ 919 h 1106"/>
                <a:gd name="T46" fmla="*/ 443 w 754"/>
                <a:gd name="T47" fmla="*/ 945 h 1106"/>
                <a:gd name="T48" fmla="*/ 421 w 754"/>
                <a:gd name="T49" fmla="*/ 937 h 1106"/>
                <a:gd name="T50" fmla="*/ 400 w 754"/>
                <a:gd name="T51" fmla="*/ 984 h 1106"/>
                <a:gd name="T52" fmla="*/ 379 w 754"/>
                <a:gd name="T53" fmla="*/ 1019 h 1106"/>
                <a:gd name="T54" fmla="*/ 376 w 754"/>
                <a:gd name="T55" fmla="*/ 1056 h 1106"/>
                <a:gd name="T56" fmla="*/ 355 w 754"/>
                <a:gd name="T57" fmla="*/ 1100 h 1106"/>
                <a:gd name="T58" fmla="*/ 344 w 754"/>
                <a:gd name="T59" fmla="*/ 1088 h 1106"/>
                <a:gd name="T60" fmla="*/ 312 w 754"/>
                <a:gd name="T61" fmla="*/ 1080 h 1106"/>
                <a:gd name="T62" fmla="*/ 291 w 754"/>
                <a:gd name="T63" fmla="*/ 1059 h 1106"/>
                <a:gd name="T64" fmla="*/ 277 w 754"/>
                <a:gd name="T65" fmla="*/ 1031 h 1106"/>
                <a:gd name="T66" fmla="*/ 274 w 754"/>
                <a:gd name="T67" fmla="*/ 987 h 1106"/>
                <a:gd name="T68" fmla="*/ 273 w 754"/>
                <a:gd name="T69" fmla="*/ 970 h 1106"/>
                <a:gd name="T70" fmla="*/ 253 w 754"/>
                <a:gd name="T71" fmla="*/ 963 h 1106"/>
                <a:gd name="T72" fmla="*/ 239 w 754"/>
                <a:gd name="T73" fmla="*/ 937 h 1106"/>
                <a:gd name="T74" fmla="*/ 238 w 754"/>
                <a:gd name="T75" fmla="*/ 920 h 1106"/>
                <a:gd name="T76" fmla="*/ 266 w 754"/>
                <a:gd name="T77" fmla="*/ 887 h 1106"/>
                <a:gd name="T78" fmla="*/ 250 w 754"/>
                <a:gd name="T79" fmla="*/ 870 h 1106"/>
                <a:gd name="T80" fmla="*/ 248 w 754"/>
                <a:gd name="T81" fmla="*/ 852 h 1106"/>
                <a:gd name="T82" fmla="*/ 274 w 754"/>
                <a:gd name="T83" fmla="*/ 815 h 1106"/>
                <a:gd name="T84" fmla="*/ 230 w 754"/>
                <a:gd name="T85" fmla="*/ 776 h 1106"/>
                <a:gd name="T86" fmla="*/ 266 w 754"/>
                <a:gd name="T87" fmla="*/ 771 h 1106"/>
                <a:gd name="T88" fmla="*/ 238 w 754"/>
                <a:gd name="T89" fmla="*/ 747 h 1106"/>
                <a:gd name="T90" fmla="*/ 235 w 754"/>
                <a:gd name="T91" fmla="*/ 742 h 1106"/>
                <a:gd name="T92" fmla="*/ 212 w 754"/>
                <a:gd name="T93" fmla="*/ 720 h 1106"/>
                <a:gd name="T94" fmla="*/ 213 w 754"/>
                <a:gd name="T95" fmla="*/ 683 h 1106"/>
                <a:gd name="T96" fmla="*/ 195 w 754"/>
                <a:gd name="T97" fmla="*/ 641 h 1106"/>
                <a:gd name="T98" fmla="*/ 177 w 754"/>
                <a:gd name="T99" fmla="*/ 572 h 1106"/>
                <a:gd name="T100" fmla="*/ 91 w 754"/>
                <a:gd name="T101" fmla="*/ 546 h 1106"/>
                <a:gd name="T102" fmla="*/ 56 w 754"/>
                <a:gd name="T103" fmla="*/ 521 h 1106"/>
                <a:gd name="T104" fmla="*/ 50 w 754"/>
                <a:gd name="T105" fmla="*/ 483 h 1106"/>
                <a:gd name="T106" fmla="*/ 35 w 754"/>
                <a:gd name="T107" fmla="*/ 470 h 1106"/>
                <a:gd name="T108" fmla="*/ 13 w 754"/>
                <a:gd name="T109" fmla="*/ 406 h 1106"/>
                <a:gd name="T110" fmla="*/ 97 w 754"/>
                <a:gd name="T111" fmla="*/ 316 h 1106"/>
                <a:gd name="T112" fmla="*/ 88 w 754"/>
                <a:gd name="T113" fmla="*/ 264 h 1106"/>
                <a:gd name="T114" fmla="*/ 147 w 754"/>
                <a:gd name="T115" fmla="*/ 169 h 1106"/>
                <a:gd name="T116" fmla="*/ 222 w 754"/>
                <a:gd name="T117" fmla="*/ 124 h 1106"/>
                <a:gd name="T118" fmla="*/ 268 w 754"/>
                <a:gd name="T119" fmla="*/ 115 h 1106"/>
                <a:gd name="T120" fmla="*/ 385 w 754"/>
                <a:gd name="T121" fmla="*/ 85 h 1106"/>
                <a:gd name="T122" fmla="*/ 426 w 754"/>
                <a:gd name="T123" fmla="*/ 62 h 1106"/>
                <a:gd name="T124" fmla="*/ 484 w 754"/>
                <a:gd name="T125" fmla="*/ 1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4" h="1106">
                  <a:moveTo>
                    <a:pt x="490" y="0"/>
                  </a:moveTo>
                  <a:lnTo>
                    <a:pt x="517" y="0"/>
                  </a:lnTo>
                  <a:lnTo>
                    <a:pt x="526" y="3"/>
                  </a:lnTo>
                  <a:lnTo>
                    <a:pt x="538" y="9"/>
                  </a:lnTo>
                  <a:lnTo>
                    <a:pt x="545" y="16"/>
                  </a:lnTo>
                  <a:lnTo>
                    <a:pt x="546" y="16"/>
                  </a:lnTo>
                  <a:lnTo>
                    <a:pt x="554" y="20"/>
                  </a:lnTo>
                  <a:lnTo>
                    <a:pt x="563" y="24"/>
                  </a:lnTo>
                  <a:lnTo>
                    <a:pt x="575" y="33"/>
                  </a:lnTo>
                  <a:lnTo>
                    <a:pt x="578" y="36"/>
                  </a:lnTo>
                  <a:lnTo>
                    <a:pt x="576" y="38"/>
                  </a:lnTo>
                  <a:lnTo>
                    <a:pt x="573" y="39"/>
                  </a:lnTo>
                  <a:lnTo>
                    <a:pt x="555" y="42"/>
                  </a:lnTo>
                  <a:lnTo>
                    <a:pt x="525" y="47"/>
                  </a:lnTo>
                  <a:lnTo>
                    <a:pt x="507" y="53"/>
                  </a:lnTo>
                  <a:lnTo>
                    <a:pt x="502" y="55"/>
                  </a:lnTo>
                  <a:lnTo>
                    <a:pt x="500" y="64"/>
                  </a:lnTo>
                  <a:lnTo>
                    <a:pt x="504" y="65"/>
                  </a:lnTo>
                  <a:lnTo>
                    <a:pt x="507" y="64"/>
                  </a:lnTo>
                  <a:lnTo>
                    <a:pt x="522" y="53"/>
                  </a:lnTo>
                  <a:lnTo>
                    <a:pt x="526" y="51"/>
                  </a:lnTo>
                  <a:lnTo>
                    <a:pt x="535" y="51"/>
                  </a:lnTo>
                  <a:lnTo>
                    <a:pt x="549" y="56"/>
                  </a:lnTo>
                  <a:lnTo>
                    <a:pt x="554" y="55"/>
                  </a:lnTo>
                  <a:lnTo>
                    <a:pt x="563" y="56"/>
                  </a:lnTo>
                  <a:lnTo>
                    <a:pt x="573" y="53"/>
                  </a:lnTo>
                  <a:lnTo>
                    <a:pt x="586" y="45"/>
                  </a:lnTo>
                  <a:lnTo>
                    <a:pt x="589" y="61"/>
                  </a:lnTo>
                  <a:lnTo>
                    <a:pt x="593" y="74"/>
                  </a:lnTo>
                  <a:lnTo>
                    <a:pt x="598" y="73"/>
                  </a:lnTo>
                  <a:lnTo>
                    <a:pt x="601" y="74"/>
                  </a:lnTo>
                  <a:lnTo>
                    <a:pt x="602" y="79"/>
                  </a:lnTo>
                  <a:lnTo>
                    <a:pt x="604" y="80"/>
                  </a:lnTo>
                  <a:lnTo>
                    <a:pt x="607" y="79"/>
                  </a:lnTo>
                  <a:lnTo>
                    <a:pt x="617" y="83"/>
                  </a:lnTo>
                  <a:lnTo>
                    <a:pt x="625" y="91"/>
                  </a:lnTo>
                  <a:lnTo>
                    <a:pt x="628" y="94"/>
                  </a:lnTo>
                  <a:lnTo>
                    <a:pt x="630" y="99"/>
                  </a:lnTo>
                  <a:lnTo>
                    <a:pt x="630" y="102"/>
                  </a:lnTo>
                  <a:lnTo>
                    <a:pt x="628" y="106"/>
                  </a:lnTo>
                  <a:lnTo>
                    <a:pt x="624" y="115"/>
                  </a:lnTo>
                  <a:lnTo>
                    <a:pt x="617" y="121"/>
                  </a:lnTo>
                  <a:lnTo>
                    <a:pt x="610" y="127"/>
                  </a:lnTo>
                  <a:lnTo>
                    <a:pt x="601" y="131"/>
                  </a:lnTo>
                  <a:lnTo>
                    <a:pt x="531" y="143"/>
                  </a:lnTo>
                  <a:lnTo>
                    <a:pt x="529" y="144"/>
                  </a:lnTo>
                  <a:lnTo>
                    <a:pt x="528" y="152"/>
                  </a:lnTo>
                  <a:lnTo>
                    <a:pt x="528" y="161"/>
                  </a:lnTo>
                  <a:lnTo>
                    <a:pt x="531" y="162"/>
                  </a:lnTo>
                  <a:lnTo>
                    <a:pt x="538" y="156"/>
                  </a:lnTo>
                  <a:lnTo>
                    <a:pt x="552" y="152"/>
                  </a:lnTo>
                  <a:lnTo>
                    <a:pt x="563" y="152"/>
                  </a:lnTo>
                  <a:lnTo>
                    <a:pt x="586" y="156"/>
                  </a:lnTo>
                  <a:lnTo>
                    <a:pt x="592" y="167"/>
                  </a:lnTo>
                  <a:lnTo>
                    <a:pt x="596" y="182"/>
                  </a:lnTo>
                  <a:lnTo>
                    <a:pt x="604" y="179"/>
                  </a:lnTo>
                  <a:lnTo>
                    <a:pt x="605" y="176"/>
                  </a:lnTo>
                  <a:lnTo>
                    <a:pt x="607" y="172"/>
                  </a:lnTo>
                  <a:lnTo>
                    <a:pt x="608" y="167"/>
                  </a:lnTo>
                  <a:lnTo>
                    <a:pt x="608" y="161"/>
                  </a:lnTo>
                  <a:lnTo>
                    <a:pt x="610" y="158"/>
                  </a:lnTo>
                  <a:lnTo>
                    <a:pt x="610" y="155"/>
                  </a:lnTo>
                  <a:lnTo>
                    <a:pt x="613" y="153"/>
                  </a:lnTo>
                  <a:lnTo>
                    <a:pt x="617" y="152"/>
                  </a:lnTo>
                  <a:lnTo>
                    <a:pt x="630" y="150"/>
                  </a:lnTo>
                  <a:lnTo>
                    <a:pt x="633" y="150"/>
                  </a:lnTo>
                  <a:lnTo>
                    <a:pt x="634" y="158"/>
                  </a:lnTo>
                  <a:lnTo>
                    <a:pt x="634" y="162"/>
                  </a:lnTo>
                  <a:lnTo>
                    <a:pt x="634" y="169"/>
                  </a:lnTo>
                  <a:lnTo>
                    <a:pt x="634" y="175"/>
                  </a:lnTo>
                  <a:lnTo>
                    <a:pt x="634" y="184"/>
                  </a:lnTo>
                  <a:lnTo>
                    <a:pt x="634" y="191"/>
                  </a:lnTo>
                  <a:lnTo>
                    <a:pt x="630" y="205"/>
                  </a:lnTo>
                  <a:lnTo>
                    <a:pt x="628" y="213"/>
                  </a:lnTo>
                  <a:lnTo>
                    <a:pt x="625" y="217"/>
                  </a:lnTo>
                  <a:lnTo>
                    <a:pt x="619" y="229"/>
                  </a:lnTo>
                  <a:lnTo>
                    <a:pt x="617" y="232"/>
                  </a:lnTo>
                  <a:lnTo>
                    <a:pt x="611" y="246"/>
                  </a:lnTo>
                  <a:lnTo>
                    <a:pt x="610" y="252"/>
                  </a:lnTo>
                  <a:lnTo>
                    <a:pt x="610" y="257"/>
                  </a:lnTo>
                  <a:lnTo>
                    <a:pt x="610" y="257"/>
                  </a:lnTo>
                  <a:lnTo>
                    <a:pt x="611" y="252"/>
                  </a:lnTo>
                  <a:lnTo>
                    <a:pt x="613" y="249"/>
                  </a:lnTo>
                  <a:lnTo>
                    <a:pt x="614" y="246"/>
                  </a:lnTo>
                  <a:lnTo>
                    <a:pt x="624" y="238"/>
                  </a:lnTo>
                  <a:lnTo>
                    <a:pt x="625" y="235"/>
                  </a:lnTo>
                  <a:lnTo>
                    <a:pt x="631" y="226"/>
                  </a:lnTo>
                  <a:lnTo>
                    <a:pt x="634" y="222"/>
                  </a:lnTo>
                  <a:lnTo>
                    <a:pt x="637" y="217"/>
                  </a:lnTo>
                  <a:lnTo>
                    <a:pt x="639" y="214"/>
                  </a:lnTo>
                  <a:lnTo>
                    <a:pt x="648" y="194"/>
                  </a:lnTo>
                  <a:lnTo>
                    <a:pt x="652" y="188"/>
                  </a:lnTo>
                  <a:lnTo>
                    <a:pt x="658" y="188"/>
                  </a:lnTo>
                  <a:lnTo>
                    <a:pt x="658" y="199"/>
                  </a:lnTo>
                  <a:lnTo>
                    <a:pt x="665" y="200"/>
                  </a:lnTo>
                  <a:lnTo>
                    <a:pt x="668" y="199"/>
                  </a:lnTo>
                  <a:lnTo>
                    <a:pt x="672" y="202"/>
                  </a:lnTo>
                  <a:lnTo>
                    <a:pt x="674" y="205"/>
                  </a:lnTo>
                  <a:lnTo>
                    <a:pt x="677" y="205"/>
                  </a:lnTo>
                  <a:lnTo>
                    <a:pt x="680" y="208"/>
                  </a:lnTo>
                  <a:lnTo>
                    <a:pt x="683" y="205"/>
                  </a:lnTo>
                  <a:lnTo>
                    <a:pt x="683" y="204"/>
                  </a:lnTo>
                  <a:lnTo>
                    <a:pt x="686" y="196"/>
                  </a:lnTo>
                  <a:lnTo>
                    <a:pt x="690" y="188"/>
                  </a:lnTo>
                  <a:lnTo>
                    <a:pt x="693" y="181"/>
                  </a:lnTo>
                  <a:lnTo>
                    <a:pt x="695" y="178"/>
                  </a:lnTo>
                  <a:lnTo>
                    <a:pt x="696" y="176"/>
                  </a:lnTo>
                  <a:lnTo>
                    <a:pt x="698" y="175"/>
                  </a:lnTo>
                  <a:lnTo>
                    <a:pt x="703" y="172"/>
                  </a:lnTo>
                  <a:lnTo>
                    <a:pt x="704" y="172"/>
                  </a:lnTo>
                  <a:lnTo>
                    <a:pt x="707" y="172"/>
                  </a:lnTo>
                  <a:lnTo>
                    <a:pt x="719" y="173"/>
                  </a:lnTo>
                  <a:lnTo>
                    <a:pt x="725" y="175"/>
                  </a:lnTo>
                  <a:lnTo>
                    <a:pt x="734" y="181"/>
                  </a:lnTo>
                  <a:lnTo>
                    <a:pt x="742" y="184"/>
                  </a:lnTo>
                  <a:lnTo>
                    <a:pt x="745" y="187"/>
                  </a:lnTo>
                  <a:lnTo>
                    <a:pt x="748" y="193"/>
                  </a:lnTo>
                  <a:lnTo>
                    <a:pt x="753" y="199"/>
                  </a:lnTo>
                  <a:lnTo>
                    <a:pt x="754" y="200"/>
                  </a:lnTo>
                  <a:lnTo>
                    <a:pt x="754" y="204"/>
                  </a:lnTo>
                  <a:lnTo>
                    <a:pt x="753" y="205"/>
                  </a:lnTo>
                  <a:lnTo>
                    <a:pt x="744" y="216"/>
                  </a:lnTo>
                  <a:lnTo>
                    <a:pt x="741" y="222"/>
                  </a:lnTo>
                  <a:lnTo>
                    <a:pt x="733" y="232"/>
                  </a:lnTo>
                  <a:lnTo>
                    <a:pt x="728" y="237"/>
                  </a:lnTo>
                  <a:lnTo>
                    <a:pt x="725" y="238"/>
                  </a:lnTo>
                  <a:lnTo>
                    <a:pt x="719" y="238"/>
                  </a:lnTo>
                  <a:lnTo>
                    <a:pt x="716" y="240"/>
                  </a:lnTo>
                  <a:lnTo>
                    <a:pt x="716" y="242"/>
                  </a:lnTo>
                  <a:lnTo>
                    <a:pt x="718" y="246"/>
                  </a:lnTo>
                  <a:lnTo>
                    <a:pt x="719" y="251"/>
                  </a:lnTo>
                  <a:lnTo>
                    <a:pt x="719" y="252"/>
                  </a:lnTo>
                  <a:lnTo>
                    <a:pt x="716" y="257"/>
                  </a:lnTo>
                  <a:lnTo>
                    <a:pt x="716" y="258"/>
                  </a:lnTo>
                  <a:lnTo>
                    <a:pt x="707" y="261"/>
                  </a:lnTo>
                  <a:lnTo>
                    <a:pt x="703" y="267"/>
                  </a:lnTo>
                  <a:lnTo>
                    <a:pt x="698" y="267"/>
                  </a:lnTo>
                  <a:lnTo>
                    <a:pt x="693" y="267"/>
                  </a:lnTo>
                  <a:lnTo>
                    <a:pt x="689" y="272"/>
                  </a:lnTo>
                  <a:lnTo>
                    <a:pt x="690" y="277"/>
                  </a:lnTo>
                  <a:lnTo>
                    <a:pt x="692" y="280"/>
                  </a:lnTo>
                  <a:lnTo>
                    <a:pt x="698" y="284"/>
                  </a:lnTo>
                  <a:lnTo>
                    <a:pt x="698" y="286"/>
                  </a:lnTo>
                  <a:lnTo>
                    <a:pt x="695" y="290"/>
                  </a:lnTo>
                  <a:lnTo>
                    <a:pt x="692" y="296"/>
                  </a:lnTo>
                  <a:lnTo>
                    <a:pt x="687" y="301"/>
                  </a:lnTo>
                  <a:lnTo>
                    <a:pt x="686" y="301"/>
                  </a:lnTo>
                  <a:lnTo>
                    <a:pt x="683" y="299"/>
                  </a:lnTo>
                  <a:lnTo>
                    <a:pt x="681" y="299"/>
                  </a:lnTo>
                  <a:lnTo>
                    <a:pt x="677" y="302"/>
                  </a:lnTo>
                  <a:lnTo>
                    <a:pt x="672" y="302"/>
                  </a:lnTo>
                  <a:lnTo>
                    <a:pt x="665" y="299"/>
                  </a:lnTo>
                  <a:lnTo>
                    <a:pt x="660" y="296"/>
                  </a:lnTo>
                  <a:lnTo>
                    <a:pt x="658" y="296"/>
                  </a:lnTo>
                  <a:lnTo>
                    <a:pt x="655" y="296"/>
                  </a:lnTo>
                  <a:lnTo>
                    <a:pt x="654" y="296"/>
                  </a:lnTo>
                  <a:lnTo>
                    <a:pt x="651" y="304"/>
                  </a:lnTo>
                  <a:lnTo>
                    <a:pt x="648" y="308"/>
                  </a:lnTo>
                  <a:lnTo>
                    <a:pt x="646" y="313"/>
                  </a:lnTo>
                  <a:lnTo>
                    <a:pt x="646" y="319"/>
                  </a:lnTo>
                  <a:lnTo>
                    <a:pt x="646" y="324"/>
                  </a:lnTo>
                  <a:lnTo>
                    <a:pt x="646" y="328"/>
                  </a:lnTo>
                  <a:lnTo>
                    <a:pt x="648" y="330"/>
                  </a:lnTo>
                  <a:lnTo>
                    <a:pt x="649" y="331"/>
                  </a:lnTo>
                  <a:lnTo>
                    <a:pt x="651" y="331"/>
                  </a:lnTo>
                  <a:lnTo>
                    <a:pt x="654" y="331"/>
                  </a:lnTo>
                  <a:lnTo>
                    <a:pt x="655" y="331"/>
                  </a:lnTo>
                  <a:lnTo>
                    <a:pt x="657" y="333"/>
                  </a:lnTo>
                  <a:lnTo>
                    <a:pt x="657" y="336"/>
                  </a:lnTo>
                  <a:lnTo>
                    <a:pt x="657" y="340"/>
                  </a:lnTo>
                  <a:lnTo>
                    <a:pt x="657" y="345"/>
                  </a:lnTo>
                  <a:lnTo>
                    <a:pt x="655" y="349"/>
                  </a:lnTo>
                  <a:lnTo>
                    <a:pt x="655" y="356"/>
                  </a:lnTo>
                  <a:lnTo>
                    <a:pt x="655" y="359"/>
                  </a:lnTo>
                  <a:lnTo>
                    <a:pt x="657" y="360"/>
                  </a:lnTo>
                  <a:lnTo>
                    <a:pt x="658" y="360"/>
                  </a:lnTo>
                  <a:lnTo>
                    <a:pt x="658" y="360"/>
                  </a:lnTo>
                  <a:lnTo>
                    <a:pt x="660" y="363"/>
                  </a:lnTo>
                  <a:lnTo>
                    <a:pt x="660" y="365"/>
                  </a:lnTo>
                  <a:lnTo>
                    <a:pt x="662" y="368"/>
                  </a:lnTo>
                  <a:lnTo>
                    <a:pt x="662" y="371"/>
                  </a:lnTo>
                  <a:lnTo>
                    <a:pt x="660" y="372"/>
                  </a:lnTo>
                  <a:lnTo>
                    <a:pt x="657" y="374"/>
                  </a:lnTo>
                  <a:lnTo>
                    <a:pt x="652" y="377"/>
                  </a:lnTo>
                  <a:lnTo>
                    <a:pt x="651" y="378"/>
                  </a:lnTo>
                  <a:lnTo>
                    <a:pt x="651" y="381"/>
                  </a:lnTo>
                  <a:lnTo>
                    <a:pt x="651" y="384"/>
                  </a:lnTo>
                  <a:lnTo>
                    <a:pt x="649" y="388"/>
                  </a:lnTo>
                  <a:lnTo>
                    <a:pt x="649" y="391"/>
                  </a:lnTo>
                  <a:lnTo>
                    <a:pt x="648" y="392"/>
                  </a:lnTo>
                  <a:lnTo>
                    <a:pt x="646" y="392"/>
                  </a:lnTo>
                  <a:lnTo>
                    <a:pt x="643" y="392"/>
                  </a:lnTo>
                  <a:lnTo>
                    <a:pt x="640" y="394"/>
                  </a:lnTo>
                  <a:lnTo>
                    <a:pt x="634" y="403"/>
                  </a:lnTo>
                  <a:lnTo>
                    <a:pt x="634" y="404"/>
                  </a:lnTo>
                  <a:lnTo>
                    <a:pt x="637" y="407"/>
                  </a:lnTo>
                  <a:lnTo>
                    <a:pt x="637" y="410"/>
                  </a:lnTo>
                  <a:lnTo>
                    <a:pt x="634" y="421"/>
                  </a:lnTo>
                  <a:lnTo>
                    <a:pt x="633" y="426"/>
                  </a:lnTo>
                  <a:lnTo>
                    <a:pt x="633" y="433"/>
                  </a:lnTo>
                  <a:lnTo>
                    <a:pt x="631" y="439"/>
                  </a:lnTo>
                  <a:lnTo>
                    <a:pt x="630" y="444"/>
                  </a:lnTo>
                  <a:lnTo>
                    <a:pt x="628" y="450"/>
                  </a:lnTo>
                  <a:lnTo>
                    <a:pt x="627" y="456"/>
                  </a:lnTo>
                  <a:lnTo>
                    <a:pt x="627" y="460"/>
                  </a:lnTo>
                  <a:lnTo>
                    <a:pt x="630" y="464"/>
                  </a:lnTo>
                  <a:lnTo>
                    <a:pt x="631" y="460"/>
                  </a:lnTo>
                  <a:lnTo>
                    <a:pt x="634" y="453"/>
                  </a:lnTo>
                  <a:lnTo>
                    <a:pt x="637" y="448"/>
                  </a:lnTo>
                  <a:lnTo>
                    <a:pt x="642" y="450"/>
                  </a:lnTo>
                  <a:lnTo>
                    <a:pt x="645" y="451"/>
                  </a:lnTo>
                  <a:lnTo>
                    <a:pt x="649" y="454"/>
                  </a:lnTo>
                  <a:lnTo>
                    <a:pt x="652" y="457"/>
                  </a:lnTo>
                  <a:lnTo>
                    <a:pt x="655" y="460"/>
                  </a:lnTo>
                  <a:lnTo>
                    <a:pt x="655" y="462"/>
                  </a:lnTo>
                  <a:lnTo>
                    <a:pt x="657" y="465"/>
                  </a:lnTo>
                  <a:lnTo>
                    <a:pt x="657" y="468"/>
                  </a:lnTo>
                  <a:lnTo>
                    <a:pt x="655" y="468"/>
                  </a:lnTo>
                  <a:lnTo>
                    <a:pt x="654" y="468"/>
                  </a:lnTo>
                  <a:lnTo>
                    <a:pt x="649" y="464"/>
                  </a:lnTo>
                  <a:lnTo>
                    <a:pt x="646" y="462"/>
                  </a:lnTo>
                  <a:lnTo>
                    <a:pt x="643" y="464"/>
                  </a:lnTo>
                  <a:lnTo>
                    <a:pt x="640" y="465"/>
                  </a:lnTo>
                  <a:lnTo>
                    <a:pt x="643" y="476"/>
                  </a:lnTo>
                  <a:lnTo>
                    <a:pt x="646" y="480"/>
                  </a:lnTo>
                  <a:lnTo>
                    <a:pt x="651" y="482"/>
                  </a:lnTo>
                  <a:lnTo>
                    <a:pt x="654" y="483"/>
                  </a:lnTo>
                  <a:lnTo>
                    <a:pt x="655" y="486"/>
                  </a:lnTo>
                  <a:lnTo>
                    <a:pt x="657" y="488"/>
                  </a:lnTo>
                  <a:lnTo>
                    <a:pt x="658" y="488"/>
                  </a:lnTo>
                  <a:lnTo>
                    <a:pt x="662" y="485"/>
                  </a:lnTo>
                  <a:lnTo>
                    <a:pt x="666" y="485"/>
                  </a:lnTo>
                  <a:lnTo>
                    <a:pt x="668" y="486"/>
                  </a:lnTo>
                  <a:lnTo>
                    <a:pt x="669" y="488"/>
                  </a:lnTo>
                  <a:lnTo>
                    <a:pt x="669" y="492"/>
                  </a:lnTo>
                  <a:lnTo>
                    <a:pt x="669" y="500"/>
                  </a:lnTo>
                  <a:lnTo>
                    <a:pt x="669" y="505"/>
                  </a:lnTo>
                  <a:lnTo>
                    <a:pt x="668" y="508"/>
                  </a:lnTo>
                  <a:lnTo>
                    <a:pt x="666" y="512"/>
                  </a:lnTo>
                  <a:lnTo>
                    <a:pt x="666" y="514"/>
                  </a:lnTo>
                  <a:lnTo>
                    <a:pt x="665" y="512"/>
                  </a:lnTo>
                  <a:lnTo>
                    <a:pt x="663" y="512"/>
                  </a:lnTo>
                  <a:lnTo>
                    <a:pt x="662" y="511"/>
                  </a:lnTo>
                  <a:lnTo>
                    <a:pt x="658" y="509"/>
                  </a:lnTo>
                  <a:lnTo>
                    <a:pt x="654" y="508"/>
                  </a:lnTo>
                  <a:lnTo>
                    <a:pt x="651" y="505"/>
                  </a:lnTo>
                  <a:lnTo>
                    <a:pt x="648" y="505"/>
                  </a:lnTo>
                  <a:lnTo>
                    <a:pt x="643" y="505"/>
                  </a:lnTo>
                  <a:lnTo>
                    <a:pt x="637" y="506"/>
                  </a:lnTo>
                  <a:lnTo>
                    <a:pt x="637" y="509"/>
                  </a:lnTo>
                  <a:lnTo>
                    <a:pt x="628" y="517"/>
                  </a:lnTo>
                  <a:lnTo>
                    <a:pt x="627" y="517"/>
                  </a:lnTo>
                  <a:lnTo>
                    <a:pt x="625" y="514"/>
                  </a:lnTo>
                  <a:lnTo>
                    <a:pt x="622" y="511"/>
                  </a:lnTo>
                  <a:lnTo>
                    <a:pt x="621" y="511"/>
                  </a:lnTo>
                  <a:lnTo>
                    <a:pt x="617" y="515"/>
                  </a:lnTo>
                  <a:lnTo>
                    <a:pt x="616" y="517"/>
                  </a:lnTo>
                  <a:lnTo>
                    <a:pt x="616" y="517"/>
                  </a:lnTo>
                  <a:lnTo>
                    <a:pt x="619" y="520"/>
                  </a:lnTo>
                  <a:lnTo>
                    <a:pt x="619" y="521"/>
                  </a:lnTo>
                  <a:lnTo>
                    <a:pt x="621" y="521"/>
                  </a:lnTo>
                  <a:lnTo>
                    <a:pt x="624" y="523"/>
                  </a:lnTo>
                  <a:lnTo>
                    <a:pt x="625" y="523"/>
                  </a:lnTo>
                  <a:lnTo>
                    <a:pt x="627" y="532"/>
                  </a:lnTo>
                  <a:lnTo>
                    <a:pt x="630" y="538"/>
                  </a:lnTo>
                  <a:lnTo>
                    <a:pt x="630" y="540"/>
                  </a:lnTo>
                  <a:lnTo>
                    <a:pt x="631" y="540"/>
                  </a:lnTo>
                  <a:lnTo>
                    <a:pt x="634" y="540"/>
                  </a:lnTo>
                  <a:lnTo>
                    <a:pt x="637" y="537"/>
                  </a:lnTo>
                  <a:lnTo>
                    <a:pt x="639" y="538"/>
                  </a:lnTo>
                  <a:lnTo>
                    <a:pt x="642" y="541"/>
                  </a:lnTo>
                  <a:lnTo>
                    <a:pt x="643" y="541"/>
                  </a:lnTo>
                  <a:lnTo>
                    <a:pt x="645" y="541"/>
                  </a:lnTo>
                  <a:lnTo>
                    <a:pt x="648" y="541"/>
                  </a:lnTo>
                  <a:lnTo>
                    <a:pt x="651" y="547"/>
                  </a:lnTo>
                  <a:lnTo>
                    <a:pt x="649" y="553"/>
                  </a:lnTo>
                  <a:lnTo>
                    <a:pt x="651" y="558"/>
                  </a:lnTo>
                  <a:lnTo>
                    <a:pt x="654" y="562"/>
                  </a:lnTo>
                  <a:lnTo>
                    <a:pt x="654" y="565"/>
                  </a:lnTo>
                  <a:lnTo>
                    <a:pt x="655" y="568"/>
                  </a:lnTo>
                  <a:lnTo>
                    <a:pt x="655" y="570"/>
                  </a:lnTo>
                  <a:lnTo>
                    <a:pt x="655" y="573"/>
                  </a:lnTo>
                  <a:lnTo>
                    <a:pt x="655" y="575"/>
                  </a:lnTo>
                  <a:lnTo>
                    <a:pt x="655" y="578"/>
                  </a:lnTo>
                  <a:lnTo>
                    <a:pt x="657" y="584"/>
                  </a:lnTo>
                  <a:lnTo>
                    <a:pt x="657" y="588"/>
                  </a:lnTo>
                  <a:lnTo>
                    <a:pt x="655" y="591"/>
                  </a:lnTo>
                  <a:lnTo>
                    <a:pt x="654" y="593"/>
                  </a:lnTo>
                  <a:lnTo>
                    <a:pt x="652" y="594"/>
                  </a:lnTo>
                  <a:lnTo>
                    <a:pt x="651" y="594"/>
                  </a:lnTo>
                  <a:lnTo>
                    <a:pt x="649" y="593"/>
                  </a:lnTo>
                  <a:lnTo>
                    <a:pt x="648" y="590"/>
                  </a:lnTo>
                  <a:lnTo>
                    <a:pt x="646" y="587"/>
                  </a:lnTo>
                  <a:lnTo>
                    <a:pt x="643" y="587"/>
                  </a:lnTo>
                  <a:lnTo>
                    <a:pt x="637" y="594"/>
                  </a:lnTo>
                  <a:lnTo>
                    <a:pt x="636" y="594"/>
                  </a:lnTo>
                  <a:lnTo>
                    <a:pt x="633" y="596"/>
                  </a:lnTo>
                  <a:lnTo>
                    <a:pt x="631" y="599"/>
                  </a:lnTo>
                  <a:lnTo>
                    <a:pt x="628" y="599"/>
                  </a:lnTo>
                  <a:lnTo>
                    <a:pt x="625" y="599"/>
                  </a:lnTo>
                  <a:lnTo>
                    <a:pt x="621" y="596"/>
                  </a:lnTo>
                  <a:lnTo>
                    <a:pt x="624" y="599"/>
                  </a:lnTo>
                  <a:lnTo>
                    <a:pt x="625" y="602"/>
                  </a:lnTo>
                  <a:lnTo>
                    <a:pt x="627" y="602"/>
                  </a:lnTo>
                  <a:lnTo>
                    <a:pt x="628" y="602"/>
                  </a:lnTo>
                  <a:lnTo>
                    <a:pt x="630" y="602"/>
                  </a:lnTo>
                  <a:lnTo>
                    <a:pt x="631" y="602"/>
                  </a:lnTo>
                  <a:lnTo>
                    <a:pt x="634" y="599"/>
                  </a:lnTo>
                  <a:lnTo>
                    <a:pt x="636" y="597"/>
                  </a:lnTo>
                  <a:lnTo>
                    <a:pt x="637" y="599"/>
                  </a:lnTo>
                  <a:lnTo>
                    <a:pt x="637" y="599"/>
                  </a:lnTo>
                  <a:lnTo>
                    <a:pt x="639" y="602"/>
                  </a:lnTo>
                  <a:lnTo>
                    <a:pt x="639" y="605"/>
                  </a:lnTo>
                  <a:lnTo>
                    <a:pt x="639" y="611"/>
                  </a:lnTo>
                  <a:lnTo>
                    <a:pt x="637" y="614"/>
                  </a:lnTo>
                  <a:lnTo>
                    <a:pt x="637" y="617"/>
                  </a:lnTo>
                  <a:lnTo>
                    <a:pt x="636" y="617"/>
                  </a:lnTo>
                  <a:lnTo>
                    <a:pt x="636" y="619"/>
                  </a:lnTo>
                  <a:lnTo>
                    <a:pt x="639" y="619"/>
                  </a:lnTo>
                  <a:lnTo>
                    <a:pt x="642" y="614"/>
                  </a:lnTo>
                  <a:lnTo>
                    <a:pt x="642" y="610"/>
                  </a:lnTo>
                  <a:lnTo>
                    <a:pt x="643" y="602"/>
                  </a:lnTo>
                  <a:lnTo>
                    <a:pt x="646" y="599"/>
                  </a:lnTo>
                  <a:lnTo>
                    <a:pt x="649" y="602"/>
                  </a:lnTo>
                  <a:lnTo>
                    <a:pt x="651" y="610"/>
                  </a:lnTo>
                  <a:lnTo>
                    <a:pt x="654" y="620"/>
                  </a:lnTo>
                  <a:lnTo>
                    <a:pt x="655" y="620"/>
                  </a:lnTo>
                  <a:lnTo>
                    <a:pt x="657" y="623"/>
                  </a:lnTo>
                  <a:lnTo>
                    <a:pt x="658" y="626"/>
                  </a:lnTo>
                  <a:lnTo>
                    <a:pt x="658" y="629"/>
                  </a:lnTo>
                  <a:lnTo>
                    <a:pt x="657" y="632"/>
                  </a:lnTo>
                  <a:lnTo>
                    <a:pt x="657" y="633"/>
                  </a:lnTo>
                  <a:lnTo>
                    <a:pt x="657" y="635"/>
                  </a:lnTo>
                  <a:lnTo>
                    <a:pt x="655" y="635"/>
                  </a:lnTo>
                  <a:lnTo>
                    <a:pt x="652" y="636"/>
                  </a:lnTo>
                  <a:lnTo>
                    <a:pt x="648" y="635"/>
                  </a:lnTo>
                  <a:lnTo>
                    <a:pt x="645" y="635"/>
                  </a:lnTo>
                  <a:lnTo>
                    <a:pt x="646" y="638"/>
                  </a:lnTo>
                  <a:lnTo>
                    <a:pt x="640" y="641"/>
                  </a:lnTo>
                  <a:lnTo>
                    <a:pt x="634" y="642"/>
                  </a:lnTo>
                  <a:lnTo>
                    <a:pt x="630" y="639"/>
                  </a:lnTo>
                  <a:lnTo>
                    <a:pt x="625" y="636"/>
                  </a:lnTo>
                  <a:lnTo>
                    <a:pt x="627" y="632"/>
                  </a:lnTo>
                  <a:lnTo>
                    <a:pt x="627" y="626"/>
                  </a:lnTo>
                  <a:lnTo>
                    <a:pt x="625" y="622"/>
                  </a:lnTo>
                  <a:lnTo>
                    <a:pt x="624" y="622"/>
                  </a:lnTo>
                  <a:lnTo>
                    <a:pt x="625" y="627"/>
                  </a:lnTo>
                  <a:lnTo>
                    <a:pt x="625" y="630"/>
                  </a:lnTo>
                  <a:lnTo>
                    <a:pt x="622" y="632"/>
                  </a:lnTo>
                  <a:lnTo>
                    <a:pt x="621" y="633"/>
                  </a:lnTo>
                  <a:lnTo>
                    <a:pt x="621" y="635"/>
                  </a:lnTo>
                  <a:lnTo>
                    <a:pt x="621" y="635"/>
                  </a:lnTo>
                  <a:lnTo>
                    <a:pt x="622" y="636"/>
                  </a:lnTo>
                  <a:lnTo>
                    <a:pt x="622" y="638"/>
                  </a:lnTo>
                  <a:lnTo>
                    <a:pt x="622" y="639"/>
                  </a:lnTo>
                  <a:lnTo>
                    <a:pt x="621" y="642"/>
                  </a:lnTo>
                  <a:lnTo>
                    <a:pt x="621" y="644"/>
                  </a:lnTo>
                  <a:lnTo>
                    <a:pt x="621" y="644"/>
                  </a:lnTo>
                  <a:lnTo>
                    <a:pt x="621" y="645"/>
                  </a:lnTo>
                  <a:lnTo>
                    <a:pt x="622" y="647"/>
                  </a:lnTo>
                  <a:lnTo>
                    <a:pt x="624" y="648"/>
                  </a:lnTo>
                  <a:lnTo>
                    <a:pt x="633" y="648"/>
                  </a:lnTo>
                  <a:lnTo>
                    <a:pt x="636" y="650"/>
                  </a:lnTo>
                  <a:lnTo>
                    <a:pt x="645" y="654"/>
                  </a:lnTo>
                  <a:lnTo>
                    <a:pt x="645" y="654"/>
                  </a:lnTo>
                  <a:lnTo>
                    <a:pt x="643" y="662"/>
                  </a:lnTo>
                  <a:lnTo>
                    <a:pt x="642" y="669"/>
                  </a:lnTo>
                  <a:lnTo>
                    <a:pt x="640" y="671"/>
                  </a:lnTo>
                  <a:lnTo>
                    <a:pt x="633" y="671"/>
                  </a:lnTo>
                  <a:lnTo>
                    <a:pt x="630" y="672"/>
                  </a:lnTo>
                  <a:lnTo>
                    <a:pt x="625" y="675"/>
                  </a:lnTo>
                  <a:lnTo>
                    <a:pt x="622" y="678"/>
                  </a:lnTo>
                  <a:lnTo>
                    <a:pt x="621" y="678"/>
                  </a:lnTo>
                  <a:lnTo>
                    <a:pt x="611" y="675"/>
                  </a:lnTo>
                  <a:lnTo>
                    <a:pt x="608" y="674"/>
                  </a:lnTo>
                  <a:lnTo>
                    <a:pt x="602" y="666"/>
                  </a:lnTo>
                  <a:lnTo>
                    <a:pt x="598" y="657"/>
                  </a:lnTo>
                  <a:lnTo>
                    <a:pt x="595" y="662"/>
                  </a:lnTo>
                  <a:lnTo>
                    <a:pt x="595" y="663"/>
                  </a:lnTo>
                  <a:lnTo>
                    <a:pt x="593" y="665"/>
                  </a:lnTo>
                  <a:lnTo>
                    <a:pt x="592" y="665"/>
                  </a:lnTo>
                  <a:lnTo>
                    <a:pt x="590" y="663"/>
                  </a:lnTo>
                  <a:lnTo>
                    <a:pt x="589" y="662"/>
                  </a:lnTo>
                  <a:lnTo>
                    <a:pt x="586" y="659"/>
                  </a:lnTo>
                  <a:lnTo>
                    <a:pt x="583" y="656"/>
                  </a:lnTo>
                  <a:lnTo>
                    <a:pt x="581" y="654"/>
                  </a:lnTo>
                  <a:lnTo>
                    <a:pt x="581" y="654"/>
                  </a:lnTo>
                  <a:lnTo>
                    <a:pt x="583" y="656"/>
                  </a:lnTo>
                  <a:lnTo>
                    <a:pt x="584" y="659"/>
                  </a:lnTo>
                  <a:lnTo>
                    <a:pt x="589" y="665"/>
                  </a:lnTo>
                  <a:lnTo>
                    <a:pt x="590" y="666"/>
                  </a:lnTo>
                  <a:lnTo>
                    <a:pt x="590" y="668"/>
                  </a:lnTo>
                  <a:lnTo>
                    <a:pt x="587" y="669"/>
                  </a:lnTo>
                  <a:lnTo>
                    <a:pt x="584" y="672"/>
                  </a:lnTo>
                  <a:lnTo>
                    <a:pt x="581" y="674"/>
                  </a:lnTo>
                  <a:lnTo>
                    <a:pt x="579" y="677"/>
                  </a:lnTo>
                  <a:lnTo>
                    <a:pt x="578" y="678"/>
                  </a:lnTo>
                  <a:lnTo>
                    <a:pt x="575" y="680"/>
                  </a:lnTo>
                  <a:lnTo>
                    <a:pt x="573" y="678"/>
                  </a:lnTo>
                  <a:lnTo>
                    <a:pt x="570" y="677"/>
                  </a:lnTo>
                  <a:lnTo>
                    <a:pt x="566" y="675"/>
                  </a:lnTo>
                  <a:lnTo>
                    <a:pt x="563" y="674"/>
                  </a:lnTo>
                  <a:lnTo>
                    <a:pt x="560" y="671"/>
                  </a:lnTo>
                  <a:lnTo>
                    <a:pt x="561" y="674"/>
                  </a:lnTo>
                  <a:lnTo>
                    <a:pt x="567" y="678"/>
                  </a:lnTo>
                  <a:lnTo>
                    <a:pt x="569" y="680"/>
                  </a:lnTo>
                  <a:lnTo>
                    <a:pt x="567" y="682"/>
                  </a:lnTo>
                  <a:lnTo>
                    <a:pt x="566" y="683"/>
                  </a:lnTo>
                  <a:lnTo>
                    <a:pt x="564" y="683"/>
                  </a:lnTo>
                  <a:lnTo>
                    <a:pt x="561" y="683"/>
                  </a:lnTo>
                  <a:lnTo>
                    <a:pt x="560" y="683"/>
                  </a:lnTo>
                  <a:lnTo>
                    <a:pt x="557" y="683"/>
                  </a:lnTo>
                  <a:lnTo>
                    <a:pt x="555" y="685"/>
                  </a:lnTo>
                  <a:lnTo>
                    <a:pt x="557" y="686"/>
                  </a:lnTo>
                  <a:lnTo>
                    <a:pt x="557" y="686"/>
                  </a:lnTo>
                  <a:lnTo>
                    <a:pt x="558" y="688"/>
                  </a:lnTo>
                  <a:lnTo>
                    <a:pt x="558" y="688"/>
                  </a:lnTo>
                  <a:lnTo>
                    <a:pt x="560" y="685"/>
                  </a:lnTo>
                  <a:lnTo>
                    <a:pt x="561" y="685"/>
                  </a:lnTo>
                  <a:lnTo>
                    <a:pt x="566" y="685"/>
                  </a:lnTo>
                  <a:lnTo>
                    <a:pt x="570" y="683"/>
                  </a:lnTo>
                  <a:lnTo>
                    <a:pt x="572" y="682"/>
                  </a:lnTo>
                  <a:lnTo>
                    <a:pt x="575" y="682"/>
                  </a:lnTo>
                  <a:lnTo>
                    <a:pt x="583" y="678"/>
                  </a:lnTo>
                  <a:lnTo>
                    <a:pt x="584" y="675"/>
                  </a:lnTo>
                  <a:lnTo>
                    <a:pt x="587" y="674"/>
                  </a:lnTo>
                  <a:lnTo>
                    <a:pt x="592" y="672"/>
                  </a:lnTo>
                  <a:lnTo>
                    <a:pt x="598" y="672"/>
                  </a:lnTo>
                  <a:lnTo>
                    <a:pt x="601" y="674"/>
                  </a:lnTo>
                  <a:lnTo>
                    <a:pt x="602" y="677"/>
                  </a:lnTo>
                  <a:lnTo>
                    <a:pt x="607" y="678"/>
                  </a:lnTo>
                  <a:lnTo>
                    <a:pt x="608" y="682"/>
                  </a:lnTo>
                  <a:lnTo>
                    <a:pt x="611" y="683"/>
                  </a:lnTo>
                  <a:lnTo>
                    <a:pt x="613" y="686"/>
                  </a:lnTo>
                  <a:lnTo>
                    <a:pt x="619" y="691"/>
                  </a:lnTo>
                  <a:lnTo>
                    <a:pt x="622" y="692"/>
                  </a:lnTo>
                  <a:lnTo>
                    <a:pt x="624" y="694"/>
                  </a:lnTo>
                  <a:lnTo>
                    <a:pt x="624" y="701"/>
                  </a:lnTo>
                  <a:lnTo>
                    <a:pt x="624" y="706"/>
                  </a:lnTo>
                  <a:lnTo>
                    <a:pt x="624" y="715"/>
                  </a:lnTo>
                  <a:lnTo>
                    <a:pt x="621" y="716"/>
                  </a:lnTo>
                  <a:lnTo>
                    <a:pt x="621" y="723"/>
                  </a:lnTo>
                  <a:lnTo>
                    <a:pt x="621" y="726"/>
                  </a:lnTo>
                  <a:lnTo>
                    <a:pt x="617" y="724"/>
                  </a:lnTo>
                  <a:lnTo>
                    <a:pt x="616" y="723"/>
                  </a:lnTo>
                  <a:lnTo>
                    <a:pt x="610" y="718"/>
                  </a:lnTo>
                  <a:lnTo>
                    <a:pt x="604" y="715"/>
                  </a:lnTo>
                  <a:lnTo>
                    <a:pt x="601" y="713"/>
                  </a:lnTo>
                  <a:lnTo>
                    <a:pt x="599" y="710"/>
                  </a:lnTo>
                  <a:lnTo>
                    <a:pt x="595" y="703"/>
                  </a:lnTo>
                  <a:lnTo>
                    <a:pt x="593" y="694"/>
                  </a:lnTo>
                  <a:lnTo>
                    <a:pt x="592" y="689"/>
                  </a:lnTo>
                  <a:lnTo>
                    <a:pt x="590" y="688"/>
                  </a:lnTo>
                  <a:lnTo>
                    <a:pt x="587" y="689"/>
                  </a:lnTo>
                  <a:lnTo>
                    <a:pt x="586" y="691"/>
                  </a:lnTo>
                  <a:lnTo>
                    <a:pt x="584" y="694"/>
                  </a:lnTo>
                  <a:lnTo>
                    <a:pt x="576" y="697"/>
                  </a:lnTo>
                  <a:lnTo>
                    <a:pt x="573" y="698"/>
                  </a:lnTo>
                  <a:lnTo>
                    <a:pt x="572" y="698"/>
                  </a:lnTo>
                  <a:lnTo>
                    <a:pt x="567" y="701"/>
                  </a:lnTo>
                  <a:lnTo>
                    <a:pt x="569" y="703"/>
                  </a:lnTo>
                  <a:lnTo>
                    <a:pt x="570" y="704"/>
                  </a:lnTo>
                  <a:lnTo>
                    <a:pt x="572" y="703"/>
                  </a:lnTo>
                  <a:lnTo>
                    <a:pt x="573" y="701"/>
                  </a:lnTo>
                  <a:lnTo>
                    <a:pt x="579" y="698"/>
                  </a:lnTo>
                  <a:lnTo>
                    <a:pt x="583" y="698"/>
                  </a:lnTo>
                  <a:lnTo>
                    <a:pt x="584" y="697"/>
                  </a:lnTo>
                  <a:lnTo>
                    <a:pt x="587" y="695"/>
                  </a:lnTo>
                  <a:lnTo>
                    <a:pt x="590" y="694"/>
                  </a:lnTo>
                  <a:lnTo>
                    <a:pt x="590" y="695"/>
                  </a:lnTo>
                  <a:lnTo>
                    <a:pt x="590" y="695"/>
                  </a:lnTo>
                  <a:lnTo>
                    <a:pt x="592" y="707"/>
                  </a:lnTo>
                  <a:lnTo>
                    <a:pt x="592" y="710"/>
                  </a:lnTo>
                  <a:lnTo>
                    <a:pt x="589" y="712"/>
                  </a:lnTo>
                  <a:lnTo>
                    <a:pt x="586" y="713"/>
                  </a:lnTo>
                  <a:lnTo>
                    <a:pt x="584" y="715"/>
                  </a:lnTo>
                  <a:lnTo>
                    <a:pt x="586" y="716"/>
                  </a:lnTo>
                  <a:lnTo>
                    <a:pt x="589" y="715"/>
                  </a:lnTo>
                  <a:lnTo>
                    <a:pt x="592" y="713"/>
                  </a:lnTo>
                  <a:lnTo>
                    <a:pt x="593" y="713"/>
                  </a:lnTo>
                  <a:lnTo>
                    <a:pt x="595" y="716"/>
                  </a:lnTo>
                  <a:lnTo>
                    <a:pt x="596" y="718"/>
                  </a:lnTo>
                  <a:lnTo>
                    <a:pt x="602" y="723"/>
                  </a:lnTo>
                  <a:lnTo>
                    <a:pt x="604" y="726"/>
                  </a:lnTo>
                  <a:lnTo>
                    <a:pt x="608" y="727"/>
                  </a:lnTo>
                  <a:lnTo>
                    <a:pt x="613" y="732"/>
                  </a:lnTo>
                  <a:lnTo>
                    <a:pt x="613" y="732"/>
                  </a:lnTo>
                  <a:lnTo>
                    <a:pt x="617" y="733"/>
                  </a:lnTo>
                  <a:lnTo>
                    <a:pt x="617" y="735"/>
                  </a:lnTo>
                  <a:lnTo>
                    <a:pt x="619" y="739"/>
                  </a:lnTo>
                  <a:lnTo>
                    <a:pt x="621" y="741"/>
                  </a:lnTo>
                  <a:lnTo>
                    <a:pt x="625" y="741"/>
                  </a:lnTo>
                  <a:lnTo>
                    <a:pt x="624" y="744"/>
                  </a:lnTo>
                  <a:lnTo>
                    <a:pt x="621" y="748"/>
                  </a:lnTo>
                  <a:lnTo>
                    <a:pt x="619" y="750"/>
                  </a:lnTo>
                  <a:lnTo>
                    <a:pt x="617" y="750"/>
                  </a:lnTo>
                  <a:lnTo>
                    <a:pt x="617" y="753"/>
                  </a:lnTo>
                  <a:lnTo>
                    <a:pt x="617" y="754"/>
                  </a:lnTo>
                  <a:lnTo>
                    <a:pt x="619" y="761"/>
                  </a:lnTo>
                  <a:lnTo>
                    <a:pt x="619" y="756"/>
                  </a:lnTo>
                  <a:lnTo>
                    <a:pt x="621" y="753"/>
                  </a:lnTo>
                  <a:lnTo>
                    <a:pt x="621" y="753"/>
                  </a:lnTo>
                  <a:lnTo>
                    <a:pt x="622" y="753"/>
                  </a:lnTo>
                  <a:lnTo>
                    <a:pt x="625" y="750"/>
                  </a:lnTo>
                  <a:lnTo>
                    <a:pt x="627" y="751"/>
                  </a:lnTo>
                  <a:lnTo>
                    <a:pt x="628" y="758"/>
                  </a:lnTo>
                  <a:lnTo>
                    <a:pt x="628" y="762"/>
                  </a:lnTo>
                  <a:lnTo>
                    <a:pt x="628" y="767"/>
                  </a:lnTo>
                  <a:lnTo>
                    <a:pt x="628" y="773"/>
                  </a:lnTo>
                  <a:lnTo>
                    <a:pt x="628" y="776"/>
                  </a:lnTo>
                  <a:lnTo>
                    <a:pt x="628" y="777"/>
                  </a:lnTo>
                  <a:lnTo>
                    <a:pt x="630" y="785"/>
                  </a:lnTo>
                  <a:lnTo>
                    <a:pt x="630" y="788"/>
                  </a:lnTo>
                  <a:lnTo>
                    <a:pt x="628" y="789"/>
                  </a:lnTo>
                  <a:lnTo>
                    <a:pt x="625" y="791"/>
                  </a:lnTo>
                  <a:lnTo>
                    <a:pt x="624" y="789"/>
                  </a:lnTo>
                  <a:lnTo>
                    <a:pt x="619" y="789"/>
                  </a:lnTo>
                  <a:lnTo>
                    <a:pt x="619" y="788"/>
                  </a:lnTo>
                  <a:lnTo>
                    <a:pt x="619" y="785"/>
                  </a:lnTo>
                  <a:lnTo>
                    <a:pt x="619" y="785"/>
                  </a:lnTo>
                  <a:lnTo>
                    <a:pt x="619" y="783"/>
                  </a:lnTo>
                  <a:lnTo>
                    <a:pt x="619" y="774"/>
                  </a:lnTo>
                  <a:lnTo>
                    <a:pt x="617" y="777"/>
                  </a:lnTo>
                  <a:lnTo>
                    <a:pt x="617" y="779"/>
                  </a:lnTo>
                  <a:lnTo>
                    <a:pt x="617" y="780"/>
                  </a:lnTo>
                  <a:lnTo>
                    <a:pt x="616" y="788"/>
                  </a:lnTo>
                  <a:lnTo>
                    <a:pt x="616" y="791"/>
                  </a:lnTo>
                  <a:lnTo>
                    <a:pt x="613" y="789"/>
                  </a:lnTo>
                  <a:lnTo>
                    <a:pt x="610" y="791"/>
                  </a:lnTo>
                  <a:lnTo>
                    <a:pt x="608" y="789"/>
                  </a:lnTo>
                  <a:lnTo>
                    <a:pt x="602" y="786"/>
                  </a:lnTo>
                  <a:lnTo>
                    <a:pt x="599" y="783"/>
                  </a:lnTo>
                  <a:lnTo>
                    <a:pt x="598" y="777"/>
                  </a:lnTo>
                  <a:lnTo>
                    <a:pt x="596" y="773"/>
                  </a:lnTo>
                  <a:lnTo>
                    <a:pt x="596" y="768"/>
                  </a:lnTo>
                  <a:lnTo>
                    <a:pt x="595" y="764"/>
                  </a:lnTo>
                  <a:lnTo>
                    <a:pt x="593" y="761"/>
                  </a:lnTo>
                  <a:lnTo>
                    <a:pt x="590" y="759"/>
                  </a:lnTo>
                  <a:lnTo>
                    <a:pt x="587" y="758"/>
                  </a:lnTo>
                  <a:lnTo>
                    <a:pt x="584" y="754"/>
                  </a:lnTo>
                  <a:lnTo>
                    <a:pt x="581" y="751"/>
                  </a:lnTo>
                  <a:lnTo>
                    <a:pt x="579" y="750"/>
                  </a:lnTo>
                  <a:lnTo>
                    <a:pt x="576" y="748"/>
                  </a:lnTo>
                  <a:lnTo>
                    <a:pt x="572" y="747"/>
                  </a:lnTo>
                  <a:lnTo>
                    <a:pt x="566" y="747"/>
                  </a:lnTo>
                  <a:lnTo>
                    <a:pt x="563" y="745"/>
                  </a:lnTo>
                  <a:lnTo>
                    <a:pt x="561" y="745"/>
                  </a:lnTo>
                  <a:lnTo>
                    <a:pt x="561" y="747"/>
                  </a:lnTo>
                  <a:lnTo>
                    <a:pt x="561" y="750"/>
                  </a:lnTo>
                  <a:lnTo>
                    <a:pt x="566" y="750"/>
                  </a:lnTo>
                  <a:lnTo>
                    <a:pt x="569" y="751"/>
                  </a:lnTo>
                  <a:lnTo>
                    <a:pt x="573" y="750"/>
                  </a:lnTo>
                  <a:lnTo>
                    <a:pt x="576" y="751"/>
                  </a:lnTo>
                  <a:lnTo>
                    <a:pt x="578" y="753"/>
                  </a:lnTo>
                  <a:lnTo>
                    <a:pt x="578" y="756"/>
                  </a:lnTo>
                  <a:lnTo>
                    <a:pt x="579" y="759"/>
                  </a:lnTo>
                  <a:lnTo>
                    <a:pt x="578" y="762"/>
                  </a:lnTo>
                  <a:lnTo>
                    <a:pt x="575" y="767"/>
                  </a:lnTo>
                  <a:lnTo>
                    <a:pt x="573" y="768"/>
                  </a:lnTo>
                  <a:lnTo>
                    <a:pt x="567" y="771"/>
                  </a:lnTo>
                  <a:lnTo>
                    <a:pt x="566" y="771"/>
                  </a:lnTo>
                  <a:lnTo>
                    <a:pt x="561" y="771"/>
                  </a:lnTo>
                  <a:lnTo>
                    <a:pt x="558" y="771"/>
                  </a:lnTo>
                  <a:lnTo>
                    <a:pt x="554" y="770"/>
                  </a:lnTo>
                  <a:lnTo>
                    <a:pt x="552" y="770"/>
                  </a:lnTo>
                  <a:lnTo>
                    <a:pt x="546" y="770"/>
                  </a:lnTo>
                  <a:lnTo>
                    <a:pt x="546" y="770"/>
                  </a:lnTo>
                  <a:lnTo>
                    <a:pt x="548" y="771"/>
                  </a:lnTo>
                  <a:lnTo>
                    <a:pt x="549" y="773"/>
                  </a:lnTo>
                  <a:lnTo>
                    <a:pt x="551" y="774"/>
                  </a:lnTo>
                  <a:lnTo>
                    <a:pt x="551" y="776"/>
                  </a:lnTo>
                  <a:lnTo>
                    <a:pt x="551" y="779"/>
                  </a:lnTo>
                  <a:lnTo>
                    <a:pt x="549" y="780"/>
                  </a:lnTo>
                  <a:lnTo>
                    <a:pt x="549" y="782"/>
                  </a:lnTo>
                  <a:lnTo>
                    <a:pt x="545" y="785"/>
                  </a:lnTo>
                  <a:lnTo>
                    <a:pt x="545" y="786"/>
                  </a:lnTo>
                  <a:lnTo>
                    <a:pt x="537" y="789"/>
                  </a:lnTo>
                  <a:lnTo>
                    <a:pt x="537" y="791"/>
                  </a:lnTo>
                  <a:lnTo>
                    <a:pt x="538" y="789"/>
                  </a:lnTo>
                  <a:lnTo>
                    <a:pt x="543" y="789"/>
                  </a:lnTo>
                  <a:lnTo>
                    <a:pt x="543" y="789"/>
                  </a:lnTo>
                  <a:lnTo>
                    <a:pt x="551" y="793"/>
                  </a:lnTo>
                  <a:lnTo>
                    <a:pt x="555" y="791"/>
                  </a:lnTo>
                  <a:lnTo>
                    <a:pt x="566" y="789"/>
                  </a:lnTo>
                  <a:lnTo>
                    <a:pt x="567" y="789"/>
                  </a:lnTo>
                  <a:lnTo>
                    <a:pt x="567" y="789"/>
                  </a:lnTo>
                  <a:lnTo>
                    <a:pt x="567" y="791"/>
                  </a:lnTo>
                  <a:lnTo>
                    <a:pt x="569" y="793"/>
                  </a:lnTo>
                  <a:lnTo>
                    <a:pt x="567" y="794"/>
                  </a:lnTo>
                  <a:lnTo>
                    <a:pt x="566" y="796"/>
                  </a:lnTo>
                  <a:lnTo>
                    <a:pt x="561" y="796"/>
                  </a:lnTo>
                  <a:lnTo>
                    <a:pt x="560" y="797"/>
                  </a:lnTo>
                  <a:lnTo>
                    <a:pt x="558" y="799"/>
                  </a:lnTo>
                  <a:lnTo>
                    <a:pt x="555" y="802"/>
                  </a:lnTo>
                  <a:lnTo>
                    <a:pt x="555" y="806"/>
                  </a:lnTo>
                  <a:lnTo>
                    <a:pt x="558" y="806"/>
                  </a:lnTo>
                  <a:lnTo>
                    <a:pt x="560" y="805"/>
                  </a:lnTo>
                  <a:lnTo>
                    <a:pt x="561" y="802"/>
                  </a:lnTo>
                  <a:lnTo>
                    <a:pt x="563" y="799"/>
                  </a:lnTo>
                  <a:lnTo>
                    <a:pt x="566" y="797"/>
                  </a:lnTo>
                  <a:lnTo>
                    <a:pt x="570" y="799"/>
                  </a:lnTo>
                  <a:lnTo>
                    <a:pt x="573" y="797"/>
                  </a:lnTo>
                  <a:lnTo>
                    <a:pt x="579" y="794"/>
                  </a:lnTo>
                  <a:lnTo>
                    <a:pt x="581" y="794"/>
                  </a:lnTo>
                  <a:lnTo>
                    <a:pt x="590" y="796"/>
                  </a:lnTo>
                  <a:lnTo>
                    <a:pt x="599" y="800"/>
                  </a:lnTo>
                  <a:lnTo>
                    <a:pt x="604" y="802"/>
                  </a:lnTo>
                  <a:lnTo>
                    <a:pt x="610" y="802"/>
                  </a:lnTo>
                  <a:lnTo>
                    <a:pt x="621" y="802"/>
                  </a:lnTo>
                  <a:lnTo>
                    <a:pt x="622" y="803"/>
                  </a:lnTo>
                  <a:lnTo>
                    <a:pt x="621" y="805"/>
                  </a:lnTo>
                  <a:lnTo>
                    <a:pt x="621" y="805"/>
                  </a:lnTo>
                  <a:lnTo>
                    <a:pt x="619" y="808"/>
                  </a:lnTo>
                  <a:lnTo>
                    <a:pt x="616" y="808"/>
                  </a:lnTo>
                  <a:lnTo>
                    <a:pt x="614" y="808"/>
                  </a:lnTo>
                  <a:lnTo>
                    <a:pt x="614" y="809"/>
                  </a:lnTo>
                  <a:lnTo>
                    <a:pt x="611" y="811"/>
                  </a:lnTo>
                  <a:lnTo>
                    <a:pt x="611" y="811"/>
                  </a:lnTo>
                  <a:lnTo>
                    <a:pt x="611" y="814"/>
                  </a:lnTo>
                  <a:lnTo>
                    <a:pt x="611" y="814"/>
                  </a:lnTo>
                  <a:lnTo>
                    <a:pt x="608" y="814"/>
                  </a:lnTo>
                  <a:lnTo>
                    <a:pt x="605" y="815"/>
                  </a:lnTo>
                  <a:lnTo>
                    <a:pt x="602" y="815"/>
                  </a:lnTo>
                  <a:lnTo>
                    <a:pt x="601" y="815"/>
                  </a:lnTo>
                  <a:lnTo>
                    <a:pt x="602" y="817"/>
                  </a:lnTo>
                  <a:lnTo>
                    <a:pt x="602" y="818"/>
                  </a:lnTo>
                  <a:lnTo>
                    <a:pt x="604" y="820"/>
                  </a:lnTo>
                  <a:lnTo>
                    <a:pt x="602" y="821"/>
                  </a:lnTo>
                  <a:lnTo>
                    <a:pt x="601" y="821"/>
                  </a:lnTo>
                  <a:lnTo>
                    <a:pt x="601" y="821"/>
                  </a:lnTo>
                  <a:lnTo>
                    <a:pt x="596" y="821"/>
                  </a:lnTo>
                  <a:lnTo>
                    <a:pt x="596" y="821"/>
                  </a:lnTo>
                  <a:lnTo>
                    <a:pt x="596" y="821"/>
                  </a:lnTo>
                  <a:lnTo>
                    <a:pt x="596" y="823"/>
                  </a:lnTo>
                  <a:lnTo>
                    <a:pt x="596" y="824"/>
                  </a:lnTo>
                  <a:lnTo>
                    <a:pt x="596" y="826"/>
                  </a:lnTo>
                  <a:lnTo>
                    <a:pt x="595" y="827"/>
                  </a:lnTo>
                  <a:lnTo>
                    <a:pt x="590" y="831"/>
                  </a:lnTo>
                  <a:lnTo>
                    <a:pt x="589" y="832"/>
                  </a:lnTo>
                  <a:lnTo>
                    <a:pt x="586" y="832"/>
                  </a:lnTo>
                  <a:lnTo>
                    <a:pt x="586" y="832"/>
                  </a:lnTo>
                  <a:lnTo>
                    <a:pt x="586" y="835"/>
                  </a:lnTo>
                  <a:lnTo>
                    <a:pt x="586" y="835"/>
                  </a:lnTo>
                  <a:lnTo>
                    <a:pt x="584" y="838"/>
                  </a:lnTo>
                  <a:lnTo>
                    <a:pt x="581" y="840"/>
                  </a:lnTo>
                  <a:lnTo>
                    <a:pt x="579" y="841"/>
                  </a:lnTo>
                  <a:lnTo>
                    <a:pt x="579" y="843"/>
                  </a:lnTo>
                  <a:lnTo>
                    <a:pt x="579" y="844"/>
                  </a:lnTo>
                  <a:lnTo>
                    <a:pt x="578" y="846"/>
                  </a:lnTo>
                  <a:lnTo>
                    <a:pt x="575" y="847"/>
                  </a:lnTo>
                  <a:lnTo>
                    <a:pt x="573" y="849"/>
                  </a:lnTo>
                  <a:lnTo>
                    <a:pt x="572" y="850"/>
                  </a:lnTo>
                  <a:lnTo>
                    <a:pt x="570" y="852"/>
                  </a:lnTo>
                  <a:lnTo>
                    <a:pt x="569" y="852"/>
                  </a:lnTo>
                  <a:lnTo>
                    <a:pt x="567" y="853"/>
                  </a:lnTo>
                  <a:lnTo>
                    <a:pt x="564" y="853"/>
                  </a:lnTo>
                  <a:lnTo>
                    <a:pt x="561" y="855"/>
                  </a:lnTo>
                  <a:lnTo>
                    <a:pt x="560" y="856"/>
                  </a:lnTo>
                  <a:lnTo>
                    <a:pt x="552" y="859"/>
                  </a:lnTo>
                  <a:lnTo>
                    <a:pt x="549" y="859"/>
                  </a:lnTo>
                  <a:lnTo>
                    <a:pt x="546" y="861"/>
                  </a:lnTo>
                  <a:lnTo>
                    <a:pt x="540" y="862"/>
                  </a:lnTo>
                  <a:lnTo>
                    <a:pt x="537" y="864"/>
                  </a:lnTo>
                  <a:lnTo>
                    <a:pt x="535" y="865"/>
                  </a:lnTo>
                  <a:lnTo>
                    <a:pt x="532" y="865"/>
                  </a:lnTo>
                  <a:lnTo>
                    <a:pt x="529" y="865"/>
                  </a:lnTo>
                  <a:lnTo>
                    <a:pt x="528" y="865"/>
                  </a:lnTo>
                  <a:lnTo>
                    <a:pt x="526" y="865"/>
                  </a:lnTo>
                  <a:lnTo>
                    <a:pt x="525" y="865"/>
                  </a:lnTo>
                  <a:lnTo>
                    <a:pt x="523" y="869"/>
                  </a:lnTo>
                  <a:lnTo>
                    <a:pt x="522" y="869"/>
                  </a:lnTo>
                  <a:lnTo>
                    <a:pt x="517" y="867"/>
                  </a:lnTo>
                  <a:lnTo>
                    <a:pt x="517" y="867"/>
                  </a:lnTo>
                  <a:lnTo>
                    <a:pt x="519" y="870"/>
                  </a:lnTo>
                  <a:lnTo>
                    <a:pt x="519" y="872"/>
                  </a:lnTo>
                  <a:lnTo>
                    <a:pt x="516" y="873"/>
                  </a:lnTo>
                  <a:lnTo>
                    <a:pt x="514" y="873"/>
                  </a:lnTo>
                  <a:lnTo>
                    <a:pt x="511" y="873"/>
                  </a:lnTo>
                  <a:lnTo>
                    <a:pt x="508" y="872"/>
                  </a:lnTo>
                  <a:lnTo>
                    <a:pt x="505" y="867"/>
                  </a:lnTo>
                  <a:lnTo>
                    <a:pt x="499" y="862"/>
                  </a:lnTo>
                  <a:lnTo>
                    <a:pt x="497" y="861"/>
                  </a:lnTo>
                  <a:lnTo>
                    <a:pt x="497" y="862"/>
                  </a:lnTo>
                  <a:lnTo>
                    <a:pt x="497" y="864"/>
                  </a:lnTo>
                  <a:lnTo>
                    <a:pt x="499" y="865"/>
                  </a:lnTo>
                  <a:lnTo>
                    <a:pt x="499" y="867"/>
                  </a:lnTo>
                  <a:lnTo>
                    <a:pt x="499" y="867"/>
                  </a:lnTo>
                  <a:lnTo>
                    <a:pt x="497" y="867"/>
                  </a:lnTo>
                  <a:lnTo>
                    <a:pt x="497" y="867"/>
                  </a:lnTo>
                  <a:lnTo>
                    <a:pt x="497" y="869"/>
                  </a:lnTo>
                  <a:lnTo>
                    <a:pt x="499" y="870"/>
                  </a:lnTo>
                  <a:lnTo>
                    <a:pt x="499" y="873"/>
                  </a:lnTo>
                  <a:lnTo>
                    <a:pt x="499" y="875"/>
                  </a:lnTo>
                  <a:lnTo>
                    <a:pt x="497" y="878"/>
                  </a:lnTo>
                  <a:lnTo>
                    <a:pt x="497" y="879"/>
                  </a:lnTo>
                  <a:lnTo>
                    <a:pt x="496" y="879"/>
                  </a:lnTo>
                  <a:lnTo>
                    <a:pt x="490" y="885"/>
                  </a:lnTo>
                  <a:lnTo>
                    <a:pt x="488" y="885"/>
                  </a:lnTo>
                  <a:lnTo>
                    <a:pt x="488" y="887"/>
                  </a:lnTo>
                  <a:lnTo>
                    <a:pt x="487" y="887"/>
                  </a:lnTo>
                  <a:lnTo>
                    <a:pt x="485" y="891"/>
                  </a:lnTo>
                  <a:lnTo>
                    <a:pt x="485" y="893"/>
                  </a:lnTo>
                  <a:lnTo>
                    <a:pt x="484" y="894"/>
                  </a:lnTo>
                  <a:lnTo>
                    <a:pt x="482" y="896"/>
                  </a:lnTo>
                  <a:lnTo>
                    <a:pt x="482" y="896"/>
                  </a:lnTo>
                  <a:lnTo>
                    <a:pt x="482" y="897"/>
                  </a:lnTo>
                  <a:lnTo>
                    <a:pt x="482" y="899"/>
                  </a:lnTo>
                  <a:lnTo>
                    <a:pt x="482" y="902"/>
                  </a:lnTo>
                  <a:lnTo>
                    <a:pt x="478" y="910"/>
                  </a:lnTo>
                  <a:lnTo>
                    <a:pt x="476" y="916"/>
                  </a:lnTo>
                  <a:lnTo>
                    <a:pt x="475" y="917"/>
                  </a:lnTo>
                  <a:lnTo>
                    <a:pt x="473" y="919"/>
                  </a:lnTo>
                  <a:lnTo>
                    <a:pt x="473" y="919"/>
                  </a:lnTo>
                  <a:lnTo>
                    <a:pt x="472" y="919"/>
                  </a:lnTo>
                  <a:lnTo>
                    <a:pt x="472" y="920"/>
                  </a:lnTo>
                  <a:lnTo>
                    <a:pt x="470" y="922"/>
                  </a:lnTo>
                  <a:lnTo>
                    <a:pt x="470" y="923"/>
                  </a:lnTo>
                  <a:lnTo>
                    <a:pt x="469" y="925"/>
                  </a:lnTo>
                  <a:lnTo>
                    <a:pt x="464" y="929"/>
                  </a:lnTo>
                  <a:lnTo>
                    <a:pt x="462" y="931"/>
                  </a:lnTo>
                  <a:lnTo>
                    <a:pt x="461" y="929"/>
                  </a:lnTo>
                  <a:lnTo>
                    <a:pt x="459" y="929"/>
                  </a:lnTo>
                  <a:lnTo>
                    <a:pt x="456" y="928"/>
                  </a:lnTo>
                  <a:lnTo>
                    <a:pt x="456" y="926"/>
                  </a:lnTo>
                  <a:lnTo>
                    <a:pt x="453" y="925"/>
                  </a:lnTo>
                  <a:lnTo>
                    <a:pt x="453" y="926"/>
                  </a:lnTo>
                  <a:lnTo>
                    <a:pt x="455" y="926"/>
                  </a:lnTo>
                  <a:lnTo>
                    <a:pt x="455" y="926"/>
                  </a:lnTo>
                  <a:lnTo>
                    <a:pt x="455" y="928"/>
                  </a:lnTo>
                  <a:lnTo>
                    <a:pt x="456" y="934"/>
                  </a:lnTo>
                  <a:lnTo>
                    <a:pt x="455" y="935"/>
                  </a:lnTo>
                  <a:lnTo>
                    <a:pt x="455" y="935"/>
                  </a:lnTo>
                  <a:lnTo>
                    <a:pt x="452" y="938"/>
                  </a:lnTo>
                  <a:lnTo>
                    <a:pt x="449" y="942"/>
                  </a:lnTo>
                  <a:lnTo>
                    <a:pt x="447" y="943"/>
                  </a:lnTo>
                  <a:lnTo>
                    <a:pt x="447" y="940"/>
                  </a:lnTo>
                  <a:lnTo>
                    <a:pt x="447" y="938"/>
                  </a:lnTo>
                  <a:lnTo>
                    <a:pt x="446" y="937"/>
                  </a:lnTo>
                  <a:lnTo>
                    <a:pt x="446" y="938"/>
                  </a:lnTo>
                  <a:lnTo>
                    <a:pt x="446" y="940"/>
                  </a:lnTo>
                  <a:lnTo>
                    <a:pt x="444" y="943"/>
                  </a:lnTo>
                  <a:lnTo>
                    <a:pt x="444" y="945"/>
                  </a:lnTo>
                  <a:lnTo>
                    <a:pt x="443" y="945"/>
                  </a:lnTo>
                  <a:lnTo>
                    <a:pt x="443" y="945"/>
                  </a:lnTo>
                  <a:lnTo>
                    <a:pt x="441" y="945"/>
                  </a:lnTo>
                  <a:lnTo>
                    <a:pt x="440" y="943"/>
                  </a:lnTo>
                  <a:lnTo>
                    <a:pt x="440" y="942"/>
                  </a:lnTo>
                  <a:lnTo>
                    <a:pt x="437" y="945"/>
                  </a:lnTo>
                  <a:lnTo>
                    <a:pt x="437" y="945"/>
                  </a:lnTo>
                  <a:lnTo>
                    <a:pt x="435" y="946"/>
                  </a:lnTo>
                  <a:lnTo>
                    <a:pt x="435" y="948"/>
                  </a:lnTo>
                  <a:lnTo>
                    <a:pt x="434" y="949"/>
                  </a:lnTo>
                  <a:lnTo>
                    <a:pt x="432" y="949"/>
                  </a:lnTo>
                  <a:lnTo>
                    <a:pt x="431" y="951"/>
                  </a:lnTo>
                  <a:lnTo>
                    <a:pt x="428" y="949"/>
                  </a:lnTo>
                  <a:lnTo>
                    <a:pt x="428" y="946"/>
                  </a:lnTo>
                  <a:lnTo>
                    <a:pt x="429" y="943"/>
                  </a:lnTo>
                  <a:lnTo>
                    <a:pt x="431" y="942"/>
                  </a:lnTo>
                  <a:lnTo>
                    <a:pt x="429" y="940"/>
                  </a:lnTo>
                  <a:lnTo>
                    <a:pt x="431" y="938"/>
                  </a:lnTo>
                  <a:lnTo>
                    <a:pt x="434" y="932"/>
                  </a:lnTo>
                  <a:lnTo>
                    <a:pt x="437" y="929"/>
                  </a:lnTo>
                  <a:lnTo>
                    <a:pt x="437" y="928"/>
                  </a:lnTo>
                  <a:lnTo>
                    <a:pt x="434" y="928"/>
                  </a:lnTo>
                  <a:lnTo>
                    <a:pt x="431" y="926"/>
                  </a:lnTo>
                  <a:lnTo>
                    <a:pt x="428" y="926"/>
                  </a:lnTo>
                  <a:lnTo>
                    <a:pt x="426" y="926"/>
                  </a:lnTo>
                  <a:lnTo>
                    <a:pt x="428" y="928"/>
                  </a:lnTo>
                  <a:lnTo>
                    <a:pt x="431" y="929"/>
                  </a:lnTo>
                  <a:lnTo>
                    <a:pt x="429" y="932"/>
                  </a:lnTo>
                  <a:lnTo>
                    <a:pt x="428" y="934"/>
                  </a:lnTo>
                  <a:lnTo>
                    <a:pt x="426" y="938"/>
                  </a:lnTo>
                  <a:lnTo>
                    <a:pt x="426" y="942"/>
                  </a:lnTo>
                  <a:lnTo>
                    <a:pt x="423" y="938"/>
                  </a:lnTo>
                  <a:lnTo>
                    <a:pt x="421" y="937"/>
                  </a:lnTo>
                  <a:lnTo>
                    <a:pt x="423" y="940"/>
                  </a:lnTo>
                  <a:lnTo>
                    <a:pt x="425" y="943"/>
                  </a:lnTo>
                  <a:lnTo>
                    <a:pt x="425" y="943"/>
                  </a:lnTo>
                  <a:lnTo>
                    <a:pt x="425" y="946"/>
                  </a:lnTo>
                  <a:lnTo>
                    <a:pt x="420" y="949"/>
                  </a:lnTo>
                  <a:lnTo>
                    <a:pt x="414" y="949"/>
                  </a:lnTo>
                  <a:lnTo>
                    <a:pt x="411" y="951"/>
                  </a:lnTo>
                  <a:lnTo>
                    <a:pt x="403" y="951"/>
                  </a:lnTo>
                  <a:lnTo>
                    <a:pt x="402" y="951"/>
                  </a:lnTo>
                  <a:lnTo>
                    <a:pt x="400" y="952"/>
                  </a:lnTo>
                  <a:lnTo>
                    <a:pt x="408" y="957"/>
                  </a:lnTo>
                  <a:lnTo>
                    <a:pt x="408" y="958"/>
                  </a:lnTo>
                  <a:lnTo>
                    <a:pt x="408" y="960"/>
                  </a:lnTo>
                  <a:lnTo>
                    <a:pt x="406" y="960"/>
                  </a:lnTo>
                  <a:lnTo>
                    <a:pt x="403" y="963"/>
                  </a:lnTo>
                  <a:lnTo>
                    <a:pt x="403" y="964"/>
                  </a:lnTo>
                  <a:lnTo>
                    <a:pt x="400" y="966"/>
                  </a:lnTo>
                  <a:lnTo>
                    <a:pt x="396" y="964"/>
                  </a:lnTo>
                  <a:lnTo>
                    <a:pt x="393" y="966"/>
                  </a:lnTo>
                  <a:lnTo>
                    <a:pt x="390" y="964"/>
                  </a:lnTo>
                  <a:lnTo>
                    <a:pt x="390" y="966"/>
                  </a:lnTo>
                  <a:lnTo>
                    <a:pt x="391" y="967"/>
                  </a:lnTo>
                  <a:lnTo>
                    <a:pt x="391" y="972"/>
                  </a:lnTo>
                  <a:lnTo>
                    <a:pt x="393" y="970"/>
                  </a:lnTo>
                  <a:lnTo>
                    <a:pt x="396" y="970"/>
                  </a:lnTo>
                  <a:lnTo>
                    <a:pt x="397" y="972"/>
                  </a:lnTo>
                  <a:lnTo>
                    <a:pt x="397" y="976"/>
                  </a:lnTo>
                  <a:lnTo>
                    <a:pt x="400" y="980"/>
                  </a:lnTo>
                  <a:lnTo>
                    <a:pt x="400" y="981"/>
                  </a:lnTo>
                  <a:lnTo>
                    <a:pt x="400" y="983"/>
                  </a:lnTo>
                  <a:lnTo>
                    <a:pt x="400" y="984"/>
                  </a:lnTo>
                  <a:lnTo>
                    <a:pt x="397" y="987"/>
                  </a:lnTo>
                  <a:lnTo>
                    <a:pt x="394" y="987"/>
                  </a:lnTo>
                  <a:lnTo>
                    <a:pt x="394" y="989"/>
                  </a:lnTo>
                  <a:lnTo>
                    <a:pt x="394" y="990"/>
                  </a:lnTo>
                  <a:lnTo>
                    <a:pt x="391" y="990"/>
                  </a:lnTo>
                  <a:lnTo>
                    <a:pt x="390" y="989"/>
                  </a:lnTo>
                  <a:lnTo>
                    <a:pt x="388" y="989"/>
                  </a:lnTo>
                  <a:lnTo>
                    <a:pt x="383" y="987"/>
                  </a:lnTo>
                  <a:lnTo>
                    <a:pt x="388" y="992"/>
                  </a:lnTo>
                  <a:lnTo>
                    <a:pt x="391" y="993"/>
                  </a:lnTo>
                  <a:lnTo>
                    <a:pt x="391" y="992"/>
                  </a:lnTo>
                  <a:lnTo>
                    <a:pt x="393" y="992"/>
                  </a:lnTo>
                  <a:lnTo>
                    <a:pt x="396" y="992"/>
                  </a:lnTo>
                  <a:lnTo>
                    <a:pt x="396" y="998"/>
                  </a:lnTo>
                  <a:lnTo>
                    <a:pt x="396" y="1002"/>
                  </a:lnTo>
                  <a:lnTo>
                    <a:pt x="396" y="1004"/>
                  </a:lnTo>
                  <a:lnTo>
                    <a:pt x="394" y="1007"/>
                  </a:lnTo>
                  <a:lnTo>
                    <a:pt x="394" y="1008"/>
                  </a:lnTo>
                  <a:lnTo>
                    <a:pt x="393" y="1010"/>
                  </a:lnTo>
                  <a:lnTo>
                    <a:pt x="390" y="1010"/>
                  </a:lnTo>
                  <a:lnTo>
                    <a:pt x="390" y="1013"/>
                  </a:lnTo>
                  <a:lnTo>
                    <a:pt x="390" y="1015"/>
                  </a:lnTo>
                  <a:lnTo>
                    <a:pt x="390" y="1015"/>
                  </a:lnTo>
                  <a:lnTo>
                    <a:pt x="390" y="1016"/>
                  </a:lnTo>
                  <a:lnTo>
                    <a:pt x="388" y="1018"/>
                  </a:lnTo>
                  <a:lnTo>
                    <a:pt x="388" y="1021"/>
                  </a:lnTo>
                  <a:lnTo>
                    <a:pt x="387" y="1022"/>
                  </a:lnTo>
                  <a:lnTo>
                    <a:pt x="385" y="1022"/>
                  </a:lnTo>
                  <a:lnTo>
                    <a:pt x="383" y="1022"/>
                  </a:lnTo>
                  <a:lnTo>
                    <a:pt x="380" y="1022"/>
                  </a:lnTo>
                  <a:lnTo>
                    <a:pt x="379" y="1019"/>
                  </a:lnTo>
                  <a:lnTo>
                    <a:pt x="377" y="1019"/>
                  </a:lnTo>
                  <a:lnTo>
                    <a:pt x="376" y="1018"/>
                  </a:lnTo>
                  <a:lnTo>
                    <a:pt x="377" y="1019"/>
                  </a:lnTo>
                  <a:lnTo>
                    <a:pt x="377" y="1021"/>
                  </a:lnTo>
                  <a:lnTo>
                    <a:pt x="379" y="1022"/>
                  </a:lnTo>
                  <a:lnTo>
                    <a:pt x="383" y="1024"/>
                  </a:lnTo>
                  <a:lnTo>
                    <a:pt x="383" y="1025"/>
                  </a:lnTo>
                  <a:lnTo>
                    <a:pt x="382" y="1027"/>
                  </a:lnTo>
                  <a:lnTo>
                    <a:pt x="380" y="1031"/>
                  </a:lnTo>
                  <a:lnTo>
                    <a:pt x="379" y="1031"/>
                  </a:lnTo>
                  <a:lnTo>
                    <a:pt x="377" y="1031"/>
                  </a:lnTo>
                  <a:lnTo>
                    <a:pt x="374" y="1031"/>
                  </a:lnTo>
                  <a:lnTo>
                    <a:pt x="373" y="1031"/>
                  </a:lnTo>
                  <a:lnTo>
                    <a:pt x="370" y="1031"/>
                  </a:lnTo>
                  <a:lnTo>
                    <a:pt x="368" y="1031"/>
                  </a:lnTo>
                  <a:lnTo>
                    <a:pt x="367" y="1031"/>
                  </a:lnTo>
                  <a:lnTo>
                    <a:pt x="368" y="1033"/>
                  </a:lnTo>
                  <a:lnTo>
                    <a:pt x="370" y="1033"/>
                  </a:lnTo>
                  <a:lnTo>
                    <a:pt x="373" y="1034"/>
                  </a:lnTo>
                  <a:lnTo>
                    <a:pt x="377" y="1036"/>
                  </a:lnTo>
                  <a:lnTo>
                    <a:pt x="376" y="1037"/>
                  </a:lnTo>
                  <a:lnTo>
                    <a:pt x="376" y="1037"/>
                  </a:lnTo>
                  <a:lnTo>
                    <a:pt x="376" y="1040"/>
                  </a:lnTo>
                  <a:lnTo>
                    <a:pt x="376" y="1040"/>
                  </a:lnTo>
                  <a:lnTo>
                    <a:pt x="376" y="1042"/>
                  </a:lnTo>
                  <a:lnTo>
                    <a:pt x="374" y="1046"/>
                  </a:lnTo>
                  <a:lnTo>
                    <a:pt x="376" y="1048"/>
                  </a:lnTo>
                  <a:lnTo>
                    <a:pt x="377" y="1049"/>
                  </a:lnTo>
                  <a:lnTo>
                    <a:pt x="377" y="1051"/>
                  </a:lnTo>
                  <a:lnTo>
                    <a:pt x="377" y="1054"/>
                  </a:lnTo>
                  <a:lnTo>
                    <a:pt x="376" y="1056"/>
                  </a:lnTo>
                  <a:lnTo>
                    <a:pt x="374" y="1056"/>
                  </a:lnTo>
                  <a:lnTo>
                    <a:pt x="371" y="1057"/>
                  </a:lnTo>
                  <a:lnTo>
                    <a:pt x="371" y="1057"/>
                  </a:lnTo>
                  <a:lnTo>
                    <a:pt x="374" y="1059"/>
                  </a:lnTo>
                  <a:lnTo>
                    <a:pt x="374" y="1060"/>
                  </a:lnTo>
                  <a:lnTo>
                    <a:pt x="373" y="1062"/>
                  </a:lnTo>
                  <a:lnTo>
                    <a:pt x="373" y="1066"/>
                  </a:lnTo>
                  <a:lnTo>
                    <a:pt x="371" y="1074"/>
                  </a:lnTo>
                  <a:lnTo>
                    <a:pt x="370" y="1081"/>
                  </a:lnTo>
                  <a:lnTo>
                    <a:pt x="365" y="1088"/>
                  </a:lnTo>
                  <a:lnTo>
                    <a:pt x="364" y="1088"/>
                  </a:lnTo>
                  <a:lnTo>
                    <a:pt x="364" y="1089"/>
                  </a:lnTo>
                  <a:lnTo>
                    <a:pt x="362" y="1088"/>
                  </a:lnTo>
                  <a:lnTo>
                    <a:pt x="359" y="1086"/>
                  </a:lnTo>
                  <a:lnTo>
                    <a:pt x="356" y="1086"/>
                  </a:lnTo>
                  <a:lnTo>
                    <a:pt x="355" y="1086"/>
                  </a:lnTo>
                  <a:lnTo>
                    <a:pt x="355" y="1088"/>
                  </a:lnTo>
                  <a:lnTo>
                    <a:pt x="356" y="1088"/>
                  </a:lnTo>
                  <a:lnTo>
                    <a:pt x="358" y="1089"/>
                  </a:lnTo>
                  <a:lnTo>
                    <a:pt x="359" y="1089"/>
                  </a:lnTo>
                  <a:lnTo>
                    <a:pt x="362" y="1091"/>
                  </a:lnTo>
                  <a:lnTo>
                    <a:pt x="364" y="1091"/>
                  </a:lnTo>
                  <a:lnTo>
                    <a:pt x="364" y="1092"/>
                  </a:lnTo>
                  <a:lnTo>
                    <a:pt x="364" y="1094"/>
                  </a:lnTo>
                  <a:lnTo>
                    <a:pt x="364" y="1095"/>
                  </a:lnTo>
                  <a:lnTo>
                    <a:pt x="365" y="1100"/>
                  </a:lnTo>
                  <a:lnTo>
                    <a:pt x="364" y="1101"/>
                  </a:lnTo>
                  <a:lnTo>
                    <a:pt x="362" y="1103"/>
                  </a:lnTo>
                  <a:lnTo>
                    <a:pt x="359" y="1103"/>
                  </a:lnTo>
                  <a:lnTo>
                    <a:pt x="358" y="1101"/>
                  </a:lnTo>
                  <a:lnTo>
                    <a:pt x="355" y="1100"/>
                  </a:lnTo>
                  <a:lnTo>
                    <a:pt x="355" y="1101"/>
                  </a:lnTo>
                  <a:lnTo>
                    <a:pt x="358" y="1103"/>
                  </a:lnTo>
                  <a:lnTo>
                    <a:pt x="358" y="1104"/>
                  </a:lnTo>
                  <a:lnTo>
                    <a:pt x="358" y="1104"/>
                  </a:lnTo>
                  <a:lnTo>
                    <a:pt x="356" y="1104"/>
                  </a:lnTo>
                  <a:lnTo>
                    <a:pt x="355" y="1106"/>
                  </a:lnTo>
                  <a:lnTo>
                    <a:pt x="353" y="1106"/>
                  </a:lnTo>
                  <a:lnTo>
                    <a:pt x="353" y="1104"/>
                  </a:lnTo>
                  <a:lnTo>
                    <a:pt x="353" y="1103"/>
                  </a:lnTo>
                  <a:lnTo>
                    <a:pt x="352" y="1103"/>
                  </a:lnTo>
                  <a:lnTo>
                    <a:pt x="350" y="1104"/>
                  </a:lnTo>
                  <a:lnTo>
                    <a:pt x="350" y="1103"/>
                  </a:lnTo>
                  <a:lnTo>
                    <a:pt x="350" y="1103"/>
                  </a:lnTo>
                  <a:lnTo>
                    <a:pt x="349" y="1103"/>
                  </a:lnTo>
                  <a:lnTo>
                    <a:pt x="349" y="1101"/>
                  </a:lnTo>
                  <a:lnTo>
                    <a:pt x="349" y="1100"/>
                  </a:lnTo>
                  <a:lnTo>
                    <a:pt x="352" y="1097"/>
                  </a:lnTo>
                  <a:lnTo>
                    <a:pt x="352" y="1095"/>
                  </a:lnTo>
                  <a:lnTo>
                    <a:pt x="352" y="1094"/>
                  </a:lnTo>
                  <a:lnTo>
                    <a:pt x="350" y="1095"/>
                  </a:lnTo>
                  <a:lnTo>
                    <a:pt x="349" y="1098"/>
                  </a:lnTo>
                  <a:lnTo>
                    <a:pt x="347" y="1100"/>
                  </a:lnTo>
                  <a:lnTo>
                    <a:pt x="347" y="1101"/>
                  </a:lnTo>
                  <a:lnTo>
                    <a:pt x="344" y="1100"/>
                  </a:lnTo>
                  <a:lnTo>
                    <a:pt x="336" y="1097"/>
                  </a:lnTo>
                  <a:lnTo>
                    <a:pt x="338" y="1094"/>
                  </a:lnTo>
                  <a:lnTo>
                    <a:pt x="338" y="1092"/>
                  </a:lnTo>
                  <a:lnTo>
                    <a:pt x="339" y="1092"/>
                  </a:lnTo>
                  <a:lnTo>
                    <a:pt x="341" y="1091"/>
                  </a:lnTo>
                  <a:lnTo>
                    <a:pt x="342" y="1089"/>
                  </a:lnTo>
                  <a:lnTo>
                    <a:pt x="344" y="1088"/>
                  </a:lnTo>
                  <a:lnTo>
                    <a:pt x="345" y="1084"/>
                  </a:lnTo>
                  <a:lnTo>
                    <a:pt x="345" y="1084"/>
                  </a:lnTo>
                  <a:lnTo>
                    <a:pt x="341" y="1089"/>
                  </a:lnTo>
                  <a:lnTo>
                    <a:pt x="338" y="1089"/>
                  </a:lnTo>
                  <a:lnTo>
                    <a:pt x="336" y="1091"/>
                  </a:lnTo>
                  <a:lnTo>
                    <a:pt x="336" y="1089"/>
                  </a:lnTo>
                  <a:lnTo>
                    <a:pt x="335" y="1088"/>
                  </a:lnTo>
                  <a:lnTo>
                    <a:pt x="333" y="1088"/>
                  </a:lnTo>
                  <a:lnTo>
                    <a:pt x="330" y="1086"/>
                  </a:lnTo>
                  <a:lnTo>
                    <a:pt x="330" y="1086"/>
                  </a:lnTo>
                  <a:lnTo>
                    <a:pt x="329" y="1086"/>
                  </a:lnTo>
                  <a:lnTo>
                    <a:pt x="327" y="1081"/>
                  </a:lnTo>
                  <a:lnTo>
                    <a:pt x="329" y="1077"/>
                  </a:lnTo>
                  <a:lnTo>
                    <a:pt x="330" y="1075"/>
                  </a:lnTo>
                  <a:lnTo>
                    <a:pt x="330" y="1074"/>
                  </a:lnTo>
                  <a:lnTo>
                    <a:pt x="332" y="1071"/>
                  </a:lnTo>
                  <a:lnTo>
                    <a:pt x="332" y="1071"/>
                  </a:lnTo>
                  <a:lnTo>
                    <a:pt x="330" y="1071"/>
                  </a:lnTo>
                  <a:lnTo>
                    <a:pt x="330" y="1071"/>
                  </a:lnTo>
                  <a:lnTo>
                    <a:pt x="330" y="1072"/>
                  </a:lnTo>
                  <a:lnTo>
                    <a:pt x="329" y="1074"/>
                  </a:lnTo>
                  <a:lnTo>
                    <a:pt x="326" y="1075"/>
                  </a:lnTo>
                  <a:lnTo>
                    <a:pt x="323" y="1077"/>
                  </a:lnTo>
                  <a:lnTo>
                    <a:pt x="321" y="1078"/>
                  </a:lnTo>
                  <a:lnTo>
                    <a:pt x="320" y="1080"/>
                  </a:lnTo>
                  <a:lnTo>
                    <a:pt x="318" y="1080"/>
                  </a:lnTo>
                  <a:lnTo>
                    <a:pt x="318" y="1080"/>
                  </a:lnTo>
                  <a:lnTo>
                    <a:pt x="315" y="1081"/>
                  </a:lnTo>
                  <a:lnTo>
                    <a:pt x="315" y="1081"/>
                  </a:lnTo>
                  <a:lnTo>
                    <a:pt x="312" y="1081"/>
                  </a:lnTo>
                  <a:lnTo>
                    <a:pt x="312" y="1080"/>
                  </a:lnTo>
                  <a:lnTo>
                    <a:pt x="311" y="1080"/>
                  </a:lnTo>
                  <a:lnTo>
                    <a:pt x="309" y="1080"/>
                  </a:lnTo>
                  <a:lnTo>
                    <a:pt x="308" y="1080"/>
                  </a:lnTo>
                  <a:lnTo>
                    <a:pt x="308" y="1081"/>
                  </a:lnTo>
                  <a:lnTo>
                    <a:pt x="309" y="1083"/>
                  </a:lnTo>
                  <a:lnTo>
                    <a:pt x="308" y="1083"/>
                  </a:lnTo>
                  <a:lnTo>
                    <a:pt x="304" y="1083"/>
                  </a:lnTo>
                  <a:lnTo>
                    <a:pt x="303" y="1083"/>
                  </a:lnTo>
                  <a:lnTo>
                    <a:pt x="303" y="1081"/>
                  </a:lnTo>
                  <a:lnTo>
                    <a:pt x="301" y="1081"/>
                  </a:lnTo>
                  <a:lnTo>
                    <a:pt x="303" y="1080"/>
                  </a:lnTo>
                  <a:lnTo>
                    <a:pt x="306" y="1077"/>
                  </a:lnTo>
                  <a:lnTo>
                    <a:pt x="308" y="1075"/>
                  </a:lnTo>
                  <a:lnTo>
                    <a:pt x="306" y="1075"/>
                  </a:lnTo>
                  <a:lnTo>
                    <a:pt x="303" y="1075"/>
                  </a:lnTo>
                  <a:lnTo>
                    <a:pt x="303" y="1075"/>
                  </a:lnTo>
                  <a:lnTo>
                    <a:pt x="300" y="1075"/>
                  </a:lnTo>
                  <a:lnTo>
                    <a:pt x="300" y="1072"/>
                  </a:lnTo>
                  <a:lnTo>
                    <a:pt x="300" y="1072"/>
                  </a:lnTo>
                  <a:lnTo>
                    <a:pt x="300" y="1071"/>
                  </a:lnTo>
                  <a:lnTo>
                    <a:pt x="298" y="1071"/>
                  </a:lnTo>
                  <a:lnTo>
                    <a:pt x="298" y="1071"/>
                  </a:lnTo>
                  <a:lnTo>
                    <a:pt x="297" y="1069"/>
                  </a:lnTo>
                  <a:lnTo>
                    <a:pt x="294" y="1069"/>
                  </a:lnTo>
                  <a:lnTo>
                    <a:pt x="294" y="1068"/>
                  </a:lnTo>
                  <a:lnTo>
                    <a:pt x="292" y="1065"/>
                  </a:lnTo>
                  <a:lnTo>
                    <a:pt x="292" y="1063"/>
                  </a:lnTo>
                  <a:lnTo>
                    <a:pt x="291" y="1062"/>
                  </a:lnTo>
                  <a:lnTo>
                    <a:pt x="289" y="1060"/>
                  </a:lnTo>
                  <a:lnTo>
                    <a:pt x="289" y="1060"/>
                  </a:lnTo>
                  <a:lnTo>
                    <a:pt x="291" y="1059"/>
                  </a:lnTo>
                  <a:lnTo>
                    <a:pt x="289" y="1057"/>
                  </a:lnTo>
                  <a:lnTo>
                    <a:pt x="289" y="1057"/>
                  </a:lnTo>
                  <a:lnTo>
                    <a:pt x="289" y="1056"/>
                  </a:lnTo>
                  <a:lnTo>
                    <a:pt x="288" y="1054"/>
                  </a:lnTo>
                  <a:lnTo>
                    <a:pt x="288" y="1053"/>
                  </a:lnTo>
                  <a:lnTo>
                    <a:pt x="289" y="1053"/>
                  </a:lnTo>
                  <a:lnTo>
                    <a:pt x="291" y="1051"/>
                  </a:lnTo>
                  <a:lnTo>
                    <a:pt x="292" y="1049"/>
                  </a:lnTo>
                  <a:lnTo>
                    <a:pt x="292" y="1049"/>
                  </a:lnTo>
                  <a:lnTo>
                    <a:pt x="295" y="1048"/>
                  </a:lnTo>
                  <a:lnTo>
                    <a:pt x="292" y="1048"/>
                  </a:lnTo>
                  <a:lnTo>
                    <a:pt x="291" y="1048"/>
                  </a:lnTo>
                  <a:lnTo>
                    <a:pt x="291" y="1048"/>
                  </a:lnTo>
                  <a:lnTo>
                    <a:pt x="289" y="1049"/>
                  </a:lnTo>
                  <a:lnTo>
                    <a:pt x="288" y="1049"/>
                  </a:lnTo>
                  <a:lnTo>
                    <a:pt x="285" y="1051"/>
                  </a:lnTo>
                  <a:lnTo>
                    <a:pt x="285" y="1049"/>
                  </a:lnTo>
                  <a:lnTo>
                    <a:pt x="285" y="1048"/>
                  </a:lnTo>
                  <a:lnTo>
                    <a:pt x="285" y="1046"/>
                  </a:lnTo>
                  <a:lnTo>
                    <a:pt x="286" y="1043"/>
                  </a:lnTo>
                  <a:lnTo>
                    <a:pt x="285" y="1043"/>
                  </a:lnTo>
                  <a:lnTo>
                    <a:pt x="283" y="1043"/>
                  </a:lnTo>
                  <a:lnTo>
                    <a:pt x="282" y="1042"/>
                  </a:lnTo>
                  <a:lnTo>
                    <a:pt x="280" y="1040"/>
                  </a:lnTo>
                  <a:lnTo>
                    <a:pt x="279" y="1039"/>
                  </a:lnTo>
                  <a:lnTo>
                    <a:pt x="277" y="1037"/>
                  </a:lnTo>
                  <a:lnTo>
                    <a:pt x="277" y="1037"/>
                  </a:lnTo>
                  <a:lnTo>
                    <a:pt x="277" y="1036"/>
                  </a:lnTo>
                  <a:lnTo>
                    <a:pt x="277" y="1034"/>
                  </a:lnTo>
                  <a:lnTo>
                    <a:pt x="277" y="1033"/>
                  </a:lnTo>
                  <a:lnTo>
                    <a:pt x="277" y="1031"/>
                  </a:lnTo>
                  <a:lnTo>
                    <a:pt x="279" y="1028"/>
                  </a:lnTo>
                  <a:lnTo>
                    <a:pt x="280" y="1027"/>
                  </a:lnTo>
                  <a:lnTo>
                    <a:pt x="283" y="1022"/>
                  </a:lnTo>
                  <a:lnTo>
                    <a:pt x="279" y="1024"/>
                  </a:lnTo>
                  <a:lnTo>
                    <a:pt x="276" y="1028"/>
                  </a:lnTo>
                  <a:lnTo>
                    <a:pt x="276" y="1028"/>
                  </a:lnTo>
                  <a:lnTo>
                    <a:pt x="276" y="1028"/>
                  </a:lnTo>
                  <a:lnTo>
                    <a:pt x="274" y="1025"/>
                  </a:lnTo>
                  <a:lnTo>
                    <a:pt x="274" y="1025"/>
                  </a:lnTo>
                  <a:lnTo>
                    <a:pt x="273" y="1024"/>
                  </a:lnTo>
                  <a:lnTo>
                    <a:pt x="271" y="1022"/>
                  </a:lnTo>
                  <a:lnTo>
                    <a:pt x="271" y="1021"/>
                  </a:lnTo>
                  <a:lnTo>
                    <a:pt x="270" y="1019"/>
                  </a:lnTo>
                  <a:lnTo>
                    <a:pt x="268" y="1016"/>
                  </a:lnTo>
                  <a:lnTo>
                    <a:pt x="266" y="1011"/>
                  </a:lnTo>
                  <a:lnTo>
                    <a:pt x="262" y="1005"/>
                  </a:lnTo>
                  <a:lnTo>
                    <a:pt x="262" y="1002"/>
                  </a:lnTo>
                  <a:lnTo>
                    <a:pt x="262" y="999"/>
                  </a:lnTo>
                  <a:lnTo>
                    <a:pt x="262" y="996"/>
                  </a:lnTo>
                  <a:lnTo>
                    <a:pt x="265" y="995"/>
                  </a:lnTo>
                  <a:lnTo>
                    <a:pt x="270" y="993"/>
                  </a:lnTo>
                  <a:lnTo>
                    <a:pt x="273" y="992"/>
                  </a:lnTo>
                  <a:lnTo>
                    <a:pt x="273" y="992"/>
                  </a:lnTo>
                  <a:lnTo>
                    <a:pt x="276" y="992"/>
                  </a:lnTo>
                  <a:lnTo>
                    <a:pt x="277" y="990"/>
                  </a:lnTo>
                  <a:lnTo>
                    <a:pt x="276" y="990"/>
                  </a:lnTo>
                  <a:lnTo>
                    <a:pt x="274" y="990"/>
                  </a:lnTo>
                  <a:lnTo>
                    <a:pt x="274" y="990"/>
                  </a:lnTo>
                  <a:lnTo>
                    <a:pt x="274" y="989"/>
                  </a:lnTo>
                  <a:lnTo>
                    <a:pt x="276" y="987"/>
                  </a:lnTo>
                  <a:lnTo>
                    <a:pt x="274" y="987"/>
                  </a:lnTo>
                  <a:lnTo>
                    <a:pt x="271" y="990"/>
                  </a:lnTo>
                  <a:lnTo>
                    <a:pt x="266" y="992"/>
                  </a:lnTo>
                  <a:lnTo>
                    <a:pt x="263" y="993"/>
                  </a:lnTo>
                  <a:lnTo>
                    <a:pt x="263" y="993"/>
                  </a:lnTo>
                  <a:lnTo>
                    <a:pt x="262" y="993"/>
                  </a:lnTo>
                  <a:lnTo>
                    <a:pt x="262" y="993"/>
                  </a:lnTo>
                  <a:lnTo>
                    <a:pt x="260" y="993"/>
                  </a:lnTo>
                  <a:lnTo>
                    <a:pt x="260" y="992"/>
                  </a:lnTo>
                  <a:lnTo>
                    <a:pt x="259" y="990"/>
                  </a:lnTo>
                  <a:lnTo>
                    <a:pt x="262" y="987"/>
                  </a:lnTo>
                  <a:lnTo>
                    <a:pt x="263" y="983"/>
                  </a:lnTo>
                  <a:lnTo>
                    <a:pt x="265" y="980"/>
                  </a:lnTo>
                  <a:lnTo>
                    <a:pt x="266" y="980"/>
                  </a:lnTo>
                  <a:lnTo>
                    <a:pt x="270" y="980"/>
                  </a:lnTo>
                  <a:lnTo>
                    <a:pt x="270" y="980"/>
                  </a:lnTo>
                  <a:lnTo>
                    <a:pt x="270" y="978"/>
                  </a:lnTo>
                  <a:lnTo>
                    <a:pt x="270" y="978"/>
                  </a:lnTo>
                  <a:lnTo>
                    <a:pt x="273" y="976"/>
                  </a:lnTo>
                  <a:lnTo>
                    <a:pt x="274" y="976"/>
                  </a:lnTo>
                  <a:lnTo>
                    <a:pt x="276" y="976"/>
                  </a:lnTo>
                  <a:lnTo>
                    <a:pt x="277" y="978"/>
                  </a:lnTo>
                  <a:lnTo>
                    <a:pt x="279" y="983"/>
                  </a:lnTo>
                  <a:lnTo>
                    <a:pt x="280" y="984"/>
                  </a:lnTo>
                  <a:lnTo>
                    <a:pt x="280" y="981"/>
                  </a:lnTo>
                  <a:lnTo>
                    <a:pt x="279" y="980"/>
                  </a:lnTo>
                  <a:lnTo>
                    <a:pt x="279" y="976"/>
                  </a:lnTo>
                  <a:lnTo>
                    <a:pt x="277" y="975"/>
                  </a:lnTo>
                  <a:lnTo>
                    <a:pt x="277" y="973"/>
                  </a:lnTo>
                  <a:lnTo>
                    <a:pt x="274" y="975"/>
                  </a:lnTo>
                  <a:lnTo>
                    <a:pt x="273" y="972"/>
                  </a:lnTo>
                  <a:lnTo>
                    <a:pt x="273" y="970"/>
                  </a:lnTo>
                  <a:lnTo>
                    <a:pt x="273" y="970"/>
                  </a:lnTo>
                  <a:lnTo>
                    <a:pt x="271" y="966"/>
                  </a:lnTo>
                  <a:lnTo>
                    <a:pt x="270" y="964"/>
                  </a:lnTo>
                  <a:lnTo>
                    <a:pt x="270" y="961"/>
                  </a:lnTo>
                  <a:lnTo>
                    <a:pt x="268" y="961"/>
                  </a:lnTo>
                  <a:lnTo>
                    <a:pt x="270" y="964"/>
                  </a:lnTo>
                  <a:lnTo>
                    <a:pt x="270" y="967"/>
                  </a:lnTo>
                  <a:lnTo>
                    <a:pt x="271" y="972"/>
                  </a:lnTo>
                  <a:lnTo>
                    <a:pt x="271" y="973"/>
                  </a:lnTo>
                  <a:lnTo>
                    <a:pt x="271" y="975"/>
                  </a:lnTo>
                  <a:lnTo>
                    <a:pt x="270" y="976"/>
                  </a:lnTo>
                  <a:lnTo>
                    <a:pt x="268" y="976"/>
                  </a:lnTo>
                  <a:lnTo>
                    <a:pt x="265" y="978"/>
                  </a:lnTo>
                  <a:lnTo>
                    <a:pt x="266" y="976"/>
                  </a:lnTo>
                  <a:lnTo>
                    <a:pt x="266" y="973"/>
                  </a:lnTo>
                  <a:lnTo>
                    <a:pt x="265" y="975"/>
                  </a:lnTo>
                  <a:lnTo>
                    <a:pt x="263" y="976"/>
                  </a:lnTo>
                  <a:lnTo>
                    <a:pt x="263" y="978"/>
                  </a:lnTo>
                  <a:lnTo>
                    <a:pt x="262" y="981"/>
                  </a:lnTo>
                  <a:lnTo>
                    <a:pt x="260" y="986"/>
                  </a:lnTo>
                  <a:lnTo>
                    <a:pt x="259" y="989"/>
                  </a:lnTo>
                  <a:lnTo>
                    <a:pt x="257" y="990"/>
                  </a:lnTo>
                  <a:lnTo>
                    <a:pt x="257" y="990"/>
                  </a:lnTo>
                  <a:lnTo>
                    <a:pt x="256" y="989"/>
                  </a:lnTo>
                  <a:lnTo>
                    <a:pt x="254" y="986"/>
                  </a:lnTo>
                  <a:lnTo>
                    <a:pt x="254" y="984"/>
                  </a:lnTo>
                  <a:lnTo>
                    <a:pt x="254" y="980"/>
                  </a:lnTo>
                  <a:lnTo>
                    <a:pt x="254" y="976"/>
                  </a:lnTo>
                  <a:lnTo>
                    <a:pt x="254" y="973"/>
                  </a:lnTo>
                  <a:lnTo>
                    <a:pt x="253" y="966"/>
                  </a:lnTo>
                  <a:lnTo>
                    <a:pt x="253" y="963"/>
                  </a:lnTo>
                  <a:lnTo>
                    <a:pt x="250" y="961"/>
                  </a:lnTo>
                  <a:lnTo>
                    <a:pt x="250" y="961"/>
                  </a:lnTo>
                  <a:lnTo>
                    <a:pt x="250" y="960"/>
                  </a:lnTo>
                  <a:lnTo>
                    <a:pt x="250" y="958"/>
                  </a:lnTo>
                  <a:lnTo>
                    <a:pt x="250" y="957"/>
                  </a:lnTo>
                  <a:lnTo>
                    <a:pt x="250" y="957"/>
                  </a:lnTo>
                  <a:lnTo>
                    <a:pt x="254" y="955"/>
                  </a:lnTo>
                  <a:lnTo>
                    <a:pt x="256" y="952"/>
                  </a:lnTo>
                  <a:lnTo>
                    <a:pt x="259" y="948"/>
                  </a:lnTo>
                  <a:lnTo>
                    <a:pt x="260" y="946"/>
                  </a:lnTo>
                  <a:lnTo>
                    <a:pt x="265" y="946"/>
                  </a:lnTo>
                  <a:lnTo>
                    <a:pt x="266" y="946"/>
                  </a:lnTo>
                  <a:lnTo>
                    <a:pt x="266" y="945"/>
                  </a:lnTo>
                  <a:lnTo>
                    <a:pt x="266" y="945"/>
                  </a:lnTo>
                  <a:lnTo>
                    <a:pt x="263" y="945"/>
                  </a:lnTo>
                  <a:lnTo>
                    <a:pt x="259" y="946"/>
                  </a:lnTo>
                  <a:lnTo>
                    <a:pt x="259" y="948"/>
                  </a:lnTo>
                  <a:lnTo>
                    <a:pt x="257" y="949"/>
                  </a:lnTo>
                  <a:lnTo>
                    <a:pt x="256" y="951"/>
                  </a:lnTo>
                  <a:lnTo>
                    <a:pt x="251" y="954"/>
                  </a:lnTo>
                  <a:lnTo>
                    <a:pt x="250" y="954"/>
                  </a:lnTo>
                  <a:lnTo>
                    <a:pt x="247" y="951"/>
                  </a:lnTo>
                  <a:lnTo>
                    <a:pt x="244" y="951"/>
                  </a:lnTo>
                  <a:lnTo>
                    <a:pt x="242" y="951"/>
                  </a:lnTo>
                  <a:lnTo>
                    <a:pt x="241" y="951"/>
                  </a:lnTo>
                  <a:lnTo>
                    <a:pt x="241" y="945"/>
                  </a:lnTo>
                  <a:lnTo>
                    <a:pt x="242" y="938"/>
                  </a:lnTo>
                  <a:lnTo>
                    <a:pt x="241" y="938"/>
                  </a:lnTo>
                  <a:lnTo>
                    <a:pt x="241" y="938"/>
                  </a:lnTo>
                  <a:lnTo>
                    <a:pt x="239" y="937"/>
                  </a:lnTo>
                  <a:lnTo>
                    <a:pt x="239" y="937"/>
                  </a:lnTo>
                  <a:lnTo>
                    <a:pt x="239" y="935"/>
                  </a:lnTo>
                  <a:lnTo>
                    <a:pt x="244" y="932"/>
                  </a:lnTo>
                  <a:lnTo>
                    <a:pt x="250" y="926"/>
                  </a:lnTo>
                  <a:lnTo>
                    <a:pt x="253" y="925"/>
                  </a:lnTo>
                  <a:lnTo>
                    <a:pt x="254" y="923"/>
                  </a:lnTo>
                  <a:lnTo>
                    <a:pt x="256" y="922"/>
                  </a:lnTo>
                  <a:lnTo>
                    <a:pt x="257" y="920"/>
                  </a:lnTo>
                  <a:lnTo>
                    <a:pt x="257" y="919"/>
                  </a:lnTo>
                  <a:lnTo>
                    <a:pt x="257" y="919"/>
                  </a:lnTo>
                  <a:lnTo>
                    <a:pt x="260" y="917"/>
                  </a:lnTo>
                  <a:lnTo>
                    <a:pt x="262" y="916"/>
                  </a:lnTo>
                  <a:lnTo>
                    <a:pt x="265" y="913"/>
                  </a:lnTo>
                  <a:lnTo>
                    <a:pt x="265" y="911"/>
                  </a:lnTo>
                  <a:lnTo>
                    <a:pt x="265" y="911"/>
                  </a:lnTo>
                  <a:lnTo>
                    <a:pt x="263" y="911"/>
                  </a:lnTo>
                  <a:lnTo>
                    <a:pt x="260" y="914"/>
                  </a:lnTo>
                  <a:lnTo>
                    <a:pt x="257" y="917"/>
                  </a:lnTo>
                  <a:lnTo>
                    <a:pt x="251" y="925"/>
                  </a:lnTo>
                  <a:lnTo>
                    <a:pt x="248" y="928"/>
                  </a:lnTo>
                  <a:lnTo>
                    <a:pt x="245" y="929"/>
                  </a:lnTo>
                  <a:lnTo>
                    <a:pt x="245" y="931"/>
                  </a:lnTo>
                  <a:lnTo>
                    <a:pt x="244" y="932"/>
                  </a:lnTo>
                  <a:lnTo>
                    <a:pt x="242" y="932"/>
                  </a:lnTo>
                  <a:lnTo>
                    <a:pt x="239" y="932"/>
                  </a:lnTo>
                  <a:lnTo>
                    <a:pt x="238" y="934"/>
                  </a:lnTo>
                  <a:lnTo>
                    <a:pt x="236" y="934"/>
                  </a:lnTo>
                  <a:lnTo>
                    <a:pt x="236" y="929"/>
                  </a:lnTo>
                  <a:lnTo>
                    <a:pt x="236" y="928"/>
                  </a:lnTo>
                  <a:lnTo>
                    <a:pt x="236" y="925"/>
                  </a:lnTo>
                  <a:lnTo>
                    <a:pt x="236" y="922"/>
                  </a:lnTo>
                  <a:lnTo>
                    <a:pt x="238" y="920"/>
                  </a:lnTo>
                  <a:lnTo>
                    <a:pt x="238" y="919"/>
                  </a:lnTo>
                  <a:lnTo>
                    <a:pt x="239" y="919"/>
                  </a:lnTo>
                  <a:lnTo>
                    <a:pt x="241" y="916"/>
                  </a:lnTo>
                  <a:lnTo>
                    <a:pt x="242" y="914"/>
                  </a:lnTo>
                  <a:lnTo>
                    <a:pt x="244" y="913"/>
                  </a:lnTo>
                  <a:lnTo>
                    <a:pt x="248" y="911"/>
                  </a:lnTo>
                  <a:lnTo>
                    <a:pt x="250" y="911"/>
                  </a:lnTo>
                  <a:lnTo>
                    <a:pt x="251" y="911"/>
                  </a:lnTo>
                  <a:lnTo>
                    <a:pt x="251" y="911"/>
                  </a:lnTo>
                  <a:lnTo>
                    <a:pt x="251" y="911"/>
                  </a:lnTo>
                  <a:lnTo>
                    <a:pt x="248" y="910"/>
                  </a:lnTo>
                  <a:lnTo>
                    <a:pt x="245" y="910"/>
                  </a:lnTo>
                  <a:lnTo>
                    <a:pt x="241" y="910"/>
                  </a:lnTo>
                  <a:lnTo>
                    <a:pt x="239" y="910"/>
                  </a:lnTo>
                  <a:lnTo>
                    <a:pt x="238" y="910"/>
                  </a:lnTo>
                  <a:lnTo>
                    <a:pt x="236" y="910"/>
                  </a:lnTo>
                  <a:lnTo>
                    <a:pt x="235" y="908"/>
                  </a:lnTo>
                  <a:lnTo>
                    <a:pt x="233" y="904"/>
                  </a:lnTo>
                  <a:lnTo>
                    <a:pt x="233" y="897"/>
                  </a:lnTo>
                  <a:lnTo>
                    <a:pt x="233" y="894"/>
                  </a:lnTo>
                  <a:lnTo>
                    <a:pt x="236" y="891"/>
                  </a:lnTo>
                  <a:lnTo>
                    <a:pt x="239" y="890"/>
                  </a:lnTo>
                  <a:lnTo>
                    <a:pt x="241" y="888"/>
                  </a:lnTo>
                  <a:lnTo>
                    <a:pt x="244" y="885"/>
                  </a:lnTo>
                  <a:lnTo>
                    <a:pt x="248" y="884"/>
                  </a:lnTo>
                  <a:lnTo>
                    <a:pt x="250" y="882"/>
                  </a:lnTo>
                  <a:lnTo>
                    <a:pt x="251" y="884"/>
                  </a:lnTo>
                  <a:lnTo>
                    <a:pt x="257" y="885"/>
                  </a:lnTo>
                  <a:lnTo>
                    <a:pt x="260" y="887"/>
                  </a:lnTo>
                  <a:lnTo>
                    <a:pt x="262" y="885"/>
                  </a:lnTo>
                  <a:lnTo>
                    <a:pt x="266" y="887"/>
                  </a:lnTo>
                  <a:lnTo>
                    <a:pt x="271" y="891"/>
                  </a:lnTo>
                  <a:lnTo>
                    <a:pt x="273" y="890"/>
                  </a:lnTo>
                  <a:lnTo>
                    <a:pt x="273" y="890"/>
                  </a:lnTo>
                  <a:lnTo>
                    <a:pt x="266" y="885"/>
                  </a:lnTo>
                  <a:lnTo>
                    <a:pt x="266" y="884"/>
                  </a:lnTo>
                  <a:lnTo>
                    <a:pt x="268" y="884"/>
                  </a:lnTo>
                  <a:lnTo>
                    <a:pt x="270" y="882"/>
                  </a:lnTo>
                  <a:lnTo>
                    <a:pt x="268" y="881"/>
                  </a:lnTo>
                  <a:lnTo>
                    <a:pt x="263" y="882"/>
                  </a:lnTo>
                  <a:lnTo>
                    <a:pt x="263" y="884"/>
                  </a:lnTo>
                  <a:lnTo>
                    <a:pt x="259" y="884"/>
                  </a:lnTo>
                  <a:lnTo>
                    <a:pt x="256" y="882"/>
                  </a:lnTo>
                  <a:lnTo>
                    <a:pt x="254" y="882"/>
                  </a:lnTo>
                  <a:lnTo>
                    <a:pt x="251" y="881"/>
                  </a:lnTo>
                  <a:lnTo>
                    <a:pt x="250" y="881"/>
                  </a:lnTo>
                  <a:lnTo>
                    <a:pt x="248" y="882"/>
                  </a:lnTo>
                  <a:lnTo>
                    <a:pt x="245" y="882"/>
                  </a:lnTo>
                  <a:lnTo>
                    <a:pt x="244" y="882"/>
                  </a:lnTo>
                  <a:lnTo>
                    <a:pt x="239" y="888"/>
                  </a:lnTo>
                  <a:lnTo>
                    <a:pt x="236" y="890"/>
                  </a:lnTo>
                  <a:lnTo>
                    <a:pt x="235" y="890"/>
                  </a:lnTo>
                  <a:lnTo>
                    <a:pt x="236" y="885"/>
                  </a:lnTo>
                  <a:lnTo>
                    <a:pt x="236" y="884"/>
                  </a:lnTo>
                  <a:lnTo>
                    <a:pt x="236" y="882"/>
                  </a:lnTo>
                  <a:lnTo>
                    <a:pt x="236" y="881"/>
                  </a:lnTo>
                  <a:lnTo>
                    <a:pt x="239" y="876"/>
                  </a:lnTo>
                  <a:lnTo>
                    <a:pt x="241" y="872"/>
                  </a:lnTo>
                  <a:lnTo>
                    <a:pt x="242" y="869"/>
                  </a:lnTo>
                  <a:lnTo>
                    <a:pt x="244" y="869"/>
                  </a:lnTo>
                  <a:lnTo>
                    <a:pt x="245" y="869"/>
                  </a:lnTo>
                  <a:lnTo>
                    <a:pt x="250" y="870"/>
                  </a:lnTo>
                  <a:lnTo>
                    <a:pt x="256" y="873"/>
                  </a:lnTo>
                  <a:lnTo>
                    <a:pt x="259" y="873"/>
                  </a:lnTo>
                  <a:lnTo>
                    <a:pt x="260" y="873"/>
                  </a:lnTo>
                  <a:lnTo>
                    <a:pt x="262" y="873"/>
                  </a:lnTo>
                  <a:lnTo>
                    <a:pt x="262" y="872"/>
                  </a:lnTo>
                  <a:lnTo>
                    <a:pt x="263" y="870"/>
                  </a:lnTo>
                  <a:lnTo>
                    <a:pt x="263" y="869"/>
                  </a:lnTo>
                  <a:lnTo>
                    <a:pt x="263" y="869"/>
                  </a:lnTo>
                  <a:lnTo>
                    <a:pt x="263" y="867"/>
                  </a:lnTo>
                  <a:lnTo>
                    <a:pt x="265" y="864"/>
                  </a:lnTo>
                  <a:lnTo>
                    <a:pt x="266" y="862"/>
                  </a:lnTo>
                  <a:lnTo>
                    <a:pt x="265" y="861"/>
                  </a:lnTo>
                  <a:lnTo>
                    <a:pt x="265" y="861"/>
                  </a:lnTo>
                  <a:lnTo>
                    <a:pt x="262" y="862"/>
                  </a:lnTo>
                  <a:lnTo>
                    <a:pt x="262" y="862"/>
                  </a:lnTo>
                  <a:lnTo>
                    <a:pt x="262" y="862"/>
                  </a:lnTo>
                  <a:lnTo>
                    <a:pt x="260" y="865"/>
                  </a:lnTo>
                  <a:lnTo>
                    <a:pt x="259" y="867"/>
                  </a:lnTo>
                  <a:lnTo>
                    <a:pt x="253" y="867"/>
                  </a:lnTo>
                  <a:lnTo>
                    <a:pt x="251" y="869"/>
                  </a:lnTo>
                  <a:lnTo>
                    <a:pt x="247" y="867"/>
                  </a:lnTo>
                  <a:lnTo>
                    <a:pt x="247" y="865"/>
                  </a:lnTo>
                  <a:lnTo>
                    <a:pt x="247" y="865"/>
                  </a:lnTo>
                  <a:lnTo>
                    <a:pt x="242" y="865"/>
                  </a:lnTo>
                  <a:lnTo>
                    <a:pt x="241" y="865"/>
                  </a:lnTo>
                  <a:lnTo>
                    <a:pt x="239" y="865"/>
                  </a:lnTo>
                  <a:lnTo>
                    <a:pt x="239" y="864"/>
                  </a:lnTo>
                  <a:lnTo>
                    <a:pt x="241" y="861"/>
                  </a:lnTo>
                  <a:lnTo>
                    <a:pt x="244" y="855"/>
                  </a:lnTo>
                  <a:lnTo>
                    <a:pt x="245" y="853"/>
                  </a:lnTo>
                  <a:lnTo>
                    <a:pt x="248" y="852"/>
                  </a:lnTo>
                  <a:lnTo>
                    <a:pt x="253" y="852"/>
                  </a:lnTo>
                  <a:lnTo>
                    <a:pt x="259" y="856"/>
                  </a:lnTo>
                  <a:lnTo>
                    <a:pt x="260" y="858"/>
                  </a:lnTo>
                  <a:lnTo>
                    <a:pt x="262" y="856"/>
                  </a:lnTo>
                  <a:lnTo>
                    <a:pt x="266" y="855"/>
                  </a:lnTo>
                  <a:lnTo>
                    <a:pt x="268" y="855"/>
                  </a:lnTo>
                  <a:lnTo>
                    <a:pt x="270" y="852"/>
                  </a:lnTo>
                  <a:lnTo>
                    <a:pt x="271" y="849"/>
                  </a:lnTo>
                  <a:lnTo>
                    <a:pt x="271" y="847"/>
                  </a:lnTo>
                  <a:lnTo>
                    <a:pt x="268" y="850"/>
                  </a:lnTo>
                  <a:lnTo>
                    <a:pt x="266" y="850"/>
                  </a:lnTo>
                  <a:lnTo>
                    <a:pt x="265" y="850"/>
                  </a:lnTo>
                  <a:lnTo>
                    <a:pt x="266" y="844"/>
                  </a:lnTo>
                  <a:lnTo>
                    <a:pt x="266" y="838"/>
                  </a:lnTo>
                  <a:lnTo>
                    <a:pt x="266" y="837"/>
                  </a:lnTo>
                  <a:lnTo>
                    <a:pt x="271" y="838"/>
                  </a:lnTo>
                  <a:lnTo>
                    <a:pt x="276" y="837"/>
                  </a:lnTo>
                  <a:lnTo>
                    <a:pt x="277" y="835"/>
                  </a:lnTo>
                  <a:lnTo>
                    <a:pt x="277" y="835"/>
                  </a:lnTo>
                  <a:lnTo>
                    <a:pt x="274" y="835"/>
                  </a:lnTo>
                  <a:lnTo>
                    <a:pt x="274" y="834"/>
                  </a:lnTo>
                  <a:lnTo>
                    <a:pt x="273" y="834"/>
                  </a:lnTo>
                  <a:lnTo>
                    <a:pt x="270" y="835"/>
                  </a:lnTo>
                  <a:lnTo>
                    <a:pt x="266" y="834"/>
                  </a:lnTo>
                  <a:lnTo>
                    <a:pt x="268" y="832"/>
                  </a:lnTo>
                  <a:lnTo>
                    <a:pt x="270" y="827"/>
                  </a:lnTo>
                  <a:lnTo>
                    <a:pt x="270" y="824"/>
                  </a:lnTo>
                  <a:lnTo>
                    <a:pt x="271" y="821"/>
                  </a:lnTo>
                  <a:lnTo>
                    <a:pt x="271" y="818"/>
                  </a:lnTo>
                  <a:lnTo>
                    <a:pt x="271" y="817"/>
                  </a:lnTo>
                  <a:lnTo>
                    <a:pt x="274" y="815"/>
                  </a:lnTo>
                  <a:lnTo>
                    <a:pt x="276" y="814"/>
                  </a:lnTo>
                  <a:lnTo>
                    <a:pt x="276" y="812"/>
                  </a:lnTo>
                  <a:lnTo>
                    <a:pt x="274" y="809"/>
                  </a:lnTo>
                  <a:lnTo>
                    <a:pt x="274" y="808"/>
                  </a:lnTo>
                  <a:lnTo>
                    <a:pt x="276" y="806"/>
                  </a:lnTo>
                  <a:lnTo>
                    <a:pt x="277" y="806"/>
                  </a:lnTo>
                  <a:lnTo>
                    <a:pt x="277" y="806"/>
                  </a:lnTo>
                  <a:lnTo>
                    <a:pt x="276" y="805"/>
                  </a:lnTo>
                  <a:lnTo>
                    <a:pt x="273" y="806"/>
                  </a:lnTo>
                  <a:lnTo>
                    <a:pt x="271" y="806"/>
                  </a:lnTo>
                  <a:lnTo>
                    <a:pt x="268" y="805"/>
                  </a:lnTo>
                  <a:lnTo>
                    <a:pt x="266" y="805"/>
                  </a:lnTo>
                  <a:lnTo>
                    <a:pt x="266" y="805"/>
                  </a:lnTo>
                  <a:lnTo>
                    <a:pt x="263" y="806"/>
                  </a:lnTo>
                  <a:lnTo>
                    <a:pt x="262" y="806"/>
                  </a:lnTo>
                  <a:lnTo>
                    <a:pt x="260" y="806"/>
                  </a:lnTo>
                  <a:lnTo>
                    <a:pt x="253" y="805"/>
                  </a:lnTo>
                  <a:lnTo>
                    <a:pt x="251" y="803"/>
                  </a:lnTo>
                  <a:lnTo>
                    <a:pt x="248" y="800"/>
                  </a:lnTo>
                  <a:lnTo>
                    <a:pt x="247" y="799"/>
                  </a:lnTo>
                  <a:lnTo>
                    <a:pt x="244" y="796"/>
                  </a:lnTo>
                  <a:lnTo>
                    <a:pt x="239" y="794"/>
                  </a:lnTo>
                  <a:lnTo>
                    <a:pt x="235" y="793"/>
                  </a:lnTo>
                  <a:lnTo>
                    <a:pt x="232" y="791"/>
                  </a:lnTo>
                  <a:lnTo>
                    <a:pt x="230" y="789"/>
                  </a:lnTo>
                  <a:lnTo>
                    <a:pt x="227" y="785"/>
                  </a:lnTo>
                  <a:lnTo>
                    <a:pt x="225" y="782"/>
                  </a:lnTo>
                  <a:lnTo>
                    <a:pt x="225" y="780"/>
                  </a:lnTo>
                  <a:lnTo>
                    <a:pt x="225" y="779"/>
                  </a:lnTo>
                  <a:lnTo>
                    <a:pt x="227" y="777"/>
                  </a:lnTo>
                  <a:lnTo>
                    <a:pt x="230" y="776"/>
                  </a:lnTo>
                  <a:lnTo>
                    <a:pt x="233" y="777"/>
                  </a:lnTo>
                  <a:lnTo>
                    <a:pt x="235" y="777"/>
                  </a:lnTo>
                  <a:lnTo>
                    <a:pt x="238" y="779"/>
                  </a:lnTo>
                  <a:lnTo>
                    <a:pt x="239" y="779"/>
                  </a:lnTo>
                  <a:lnTo>
                    <a:pt x="242" y="779"/>
                  </a:lnTo>
                  <a:lnTo>
                    <a:pt x="247" y="779"/>
                  </a:lnTo>
                  <a:lnTo>
                    <a:pt x="248" y="780"/>
                  </a:lnTo>
                  <a:lnTo>
                    <a:pt x="251" y="782"/>
                  </a:lnTo>
                  <a:lnTo>
                    <a:pt x="259" y="788"/>
                  </a:lnTo>
                  <a:lnTo>
                    <a:pt x="262" y="791"/>
                  </a:lnTo>
                  <a:lnTo>
                    <a:pt x="263" y="791"/>
                  </a:lnTo>
                  <a:lnTo>
                    <a:pt x="270" y="794"/>
                  </a:lnTo>
                  <a:lnTo>
                    <a:pt x="270" y="793"/>
                  </a:lnTo>
                  <a:lnTo>
                    <a:pt x="273" y="793"/>
                  </a:lnTo>
                  <a:lnTo>
                    <a:pt x="273" y="791"/>
                  </a:lnTo>
                  <a:lnTo>
                    <a:pt x="271" y="791"/>
                  </a:lnTo>
                  <a:lnTo>
                    <a:pt x="270" y="789"/>
                  </a:lnTo>
                  <a:lnTo>
                    <a:pt x="266" y="788"/>
                  </a:lnTo>
                  <a:lnTo>
                    <a:pt x="263" y="785"/>
                  </a:lnTo>
                  <a:lnTo>
                    <a:pt x="263" y="782"/>
                  </a:lnTo>
                  <a:lnTo>
                    <a:pt x="265" y="779"/>
                  </a:lnTo>
                  <a:lnTo>
                    <a:pt x="265" y="779"/>
                  </a:lnTo>
                  <a:lnTo>
                    <a:pt x="265" y="776"/>
                  </a:lnTo>
                  <a:lnTo>
                    <a:pt x="263" y="773"/>
                  </a:lnTo>
                  <a:lnTo>
                    <a:pt x="262" y="773"/>
                  </a:lnTo>
                  <a:lnTo>
                    <a:pt x="259" y="770"/>
                  </a:lnTo>
                  <a:lnTo>
                    <a:pt x="259" y="770"/>
                  </a:lnTo>
                  <a:lnTo>
                    <a:pt x="260" y="768"/>
                  </a:lnTo>
                  <a:lnTo>
                    <a:pt x="262" y="770"/>
                  </a:lnTo>
                  <a:lnTo>
                    <a:pt x="265" y="771"/>
                  </a:lnTo>
                  <a:lnTo>
                    <a:pt x="266" y="771"/>
                  </a:lnTo>
                  <a:lnTo>
                    <a:pt x="268" y="770"/>
                  </a:lnTo>
                  <a:lnTo>
                    <a:pt x="268" y="770"/>
                  </a:lnTo>
                  <a:lnTo>
                    <a:pt x="266" y="768"/>
                  </a:lnTo>
                  <a:lnTo>
                    <a:pt x="263" y="765"/>
                  </a:lnTo>
                  <a:lnTo>
                    <a:pt x="259" y="765"/>
                  </a:lnTo>
                  <a:lnTo>
                    <a:pt x="256" y="765"/>
                  </a:lnTo>
                  <a:lnTo>
                    <a:pt x="253" y="764"/>
                  </a:lnTo>
                  <a:lnTo>
                    <a:pt x="251" y="762"/>
                  </a:lnTo>
                  <a:lnTo>
                    <a:pt x="250" y="762"/>
                  </a:lnTo>
                  <a:lnTo>
                    <a:pt x="247" y="764"/>
                  </a:lnTo>
                  <a:lnTo>
                    <a:pt x="245" y="764"/>
                  </a:lnTo>
                  <a:lnTo>
                    <a:pt x="244" y="762"/>
                  </a:lnTo>
                  <a:lnTo>
                    <a:pt x="242" y="758"/>
                  </a:lnTo>
                  <a:lnTo>
                    <a:pt x="242" y="756"/>
                  </a:lnTo>
                  <a:lnTo>
                    <a:pt x="244" y="756"/>
                  </a:lnTo>
                  <a:lnTo>
                    <a:pt x="244" y="754"/>
                  </a:lnTo>
                  <a:lnTo>
                    <a:pt x="245" y="751"/>
                  </a:lnTo>
                  <a:lnTo>
                    <a:pt x="247" y="750"/>
                  </a:lnTo>
                  <a:lnTo>
                    <a:pt x="256" y="747"/>
                  </a:lnTo>
                  <a:lnTo>
                    <a:pt x="259" y="744"/>
                  </a:lnTo>
                  <a:lnTo>
                    <a:pt x="259" y="744"/>
                  </a:lnTo>
                  <a:lnTo>
                    <a:pt x="257" y="744"/>
                  </a:lnTo>
                  <a:lnTo>
                    <a:pt x="254" y="745"/>
                  </a:lnTo>
                  <a:lnTo>
                    <a:pt x="253" y="745"/>
                  </a:lnTo>
                  <a:lnTo>
                    <a:pt x="248" y="744"/>
                  </a:lnTo>
                  <a:lnTo>
                    <a:pt x="247" y="744"/>
                  </a:lnTo>
                  <a:lnTo>
                    <a:pt x="245" y="747"/>
                  </a:lnTo>
                  <a:lnTo>
                    <a:pt x="242" y="748"/>
                  </a:lnTo>
                  <a:lnTo>
                    <a:pt x="241" y="748"/>
                  </a:lnTo>
                  <a:lnTo>
                    <a:pt x="238" y="747"/>
                  </a:lnTo>
                  <a:lnTo>
                    <a:pt x="238" y="747"/>
                  </a:lnTo>
                  <a:lnTo>
                    <a:pt x="238" y="745"/>
                  </a:lnTo>
                  <a:lnTo>
                    <a:pt x="239" y="744"/>
                  </a:lnTo>
                  <a:lnTo>
                    <a:pt x="241" y="742"/>
                  </a:lnTo>
                  <a:lnTo>
                    <a:pt x="242" y="739"/>
                  </a:lnTo>
                  <a:lnTo>
                    <a:pt x="242" y="739"/>
                  </a:lnTo>
                  <a:lnTo>
                    <a:pt x="239" y="739"/>
                  </a:lnTo>
                  <a:lnTo>
                    <a:pt x="239" y="738"/>
                  </a:lnTo>
                  <a:lnTo>
                    <a:pt x="239" y="736"/>
                  </a:lnTo>
                  <a:lnTo>
                    <a:pt x="239" y="733"/>
                  </a:lnTo>
                  <a:lnTo>
                    <a:pt x="239" y="732"/>
                  </a:lnTo>
                  <a:lnTo>
                    <a:pt x="236" y="727"/>
                  </a:lnTo>
                  <a:lnTo>
                    <a:pt x="236" y="726"/>
                  </a:lnTo>
                  <a:lnTo>
                    <a:pt x="235" y="724"/>
                  </a:lnTo>
                  <a:lnTo>
                    <a:pt x="233" y="720"/>
                  </a:lnTo>
                  <a:lnTo>
                    <a:pt x="235" y="718"/>
                  </a:lnTo>
                  <a:lnTo>
                    <a:pt x="236" y="716"/>
                  </a:lnTo>
                  <a:lnTo>
                    <a:pt x="236" y="716"/>
                  </a:lnTo>
                  <a:lnTo>
                    <a:pt x="233" y="716"/>
                  </a:lnTo>
                  <a:lnTo>
                    <a:pt x="232" y="718"/>
                  </a:lnTo>
                  <a:lnTo>
                    <a:pt x="233" y="720"/>
                  </a:lnTo>
                  <a:lnTo>
                    <a:pt x="233" y="721"/>
                  </a:lnTo>
                  <a:lnTo>
                    <a:pt x="233" y="724"/>
                  </a:lnTo>
                  <a:lnTo>
                    <a:pt x="235" y="726"/>
                  </a:lnTo>
                  <a:lnTo>
                    <a:pt x="235" y="727"/>
                  </a:lnTo>
                  <a:lnTo>
                    <a:pt x="236" y="729"/>
                  </a:lnTo>
                  <a:lnTo>
                    <a:pt x="238" y="732"/>
                  </a:lnTo>
                  <a:lnTo>
                    <a:pt x="238" y="735"/>
                  </a:lnTo>
                  <a:lnTo>
                    <a:pt x="238" y="736"/>
                  </a:lnTo>
                  <a:lnTo>
                    <a:pt x="236" y="739"/>
                  </a:lnTo>
                  <a:lnTo>
                    <a:pt x="235" y="741"/>
                  </a:lnTo>
                  <a:lnTo>
                    <a:pt x="235" y="742"/>
                  </a:lnTo>
                  <a:lnTo>
                    <a:pt x="235" y="744"/>
                  </a:lnTo>
                  <a:lnTo>
                    <a:pt x="233" y="745"/>
                  </a:lnTo>
                  <a:lnTo>
                    <a:pt x="232" y="744"/>
                  </a:lnTo>
                  <a:lnTo>
                    <a:pt x="232" y="744"/>
                  </a:lnTo>
                  <a:lnTo>
                    <a:pt x="232" y="747"/>
                  </a:lnTo>
                  <a:lnTo>
                    <a:pt x="233" y="750"/>
                  </a:lnTo>
                  <a:lnTo>
                    <a:pt x="232" y="751"/>
                  </a:lnTo>
                  <a:lnTo>
                    <a:pt x="230" y="753"/>
                  </a:lnTo>
                  <a:lnTo>
                    <a:pt x="229" y="754"/>
                  </a:lnTo>
                  <a:lnTo>
                    <a:pt x="227" y="754"/>
                  </a:lnTo>
                  <a:lnTo>
                    <a:pt x="222" y="756"/>
                  </a:lnTo>
                  <a:lnTo>
                    <a:pt x="221" y="756"/>
                  </a:lnTo>
                  <a:lnTo>
                    <a:pt x="218" y="754"/>
                  </a:lnTo>
                  <a:lnTo>
                    <a:pt x="215" y="753"/>
                  </a:lnTo>
                  <a:lnTo>
                    <a:pt x="213" y="751"/>
                  </a:lnTo>
                  <a:lnTo>
                    <a:pt x="212" y="748"/>
                  </a:lnTo>
                  <a:lnTo>
                    <a:pt x="210" y="745"/>
                  </a:lnTo>
                  <a:lnTo>
                    <a:pt x="210" y="744"/>
                  </a:lnTo>
                  <a:lnTo>
                    <a:pt x="212" y="741"/>
                  </a:lnTo>
                  <a:lnTo>
                    <a:pt x="212" y="741"/>
                  </a:lnTo>
                  <a:lnTo>
                    <a:pt x="213" y="733"/>
                  </a:lnTo>
                  <a:lnTo>
                    <a:pt x="215" y="727"/>
                  </a:lnTo>
                  <a:lnTo>
                    <a:pt x="219" y="720"/>
                  </a:lnTo>
                  <a:lnTo>
                    <a:pt x="221" y="718"/>
                  </a:lnTo>
                  <a:lnTo>
                    <a:pt x="221" y="716"/>
                  </a:lnTo>
                  <a:lnTo>
                    <a:pt x="221" y="715"/>
                  </a:lnTo>
                  <a:lnTo>
                    <a:pt x="221" y="715"/>
                  </a:lnTo>
                  <a:lnTo>
                    <a:pt x="215" y="723"/>
                  </a:lnTo>
                  <a:lnTo>
                    <a:pt x="212" y="724"/>
                  </a:lnTo>
                  <a:lnTo>
                    <a:pt x="210" y="723"/>
                  </a:lnTo>
                  <a:lnTo>
                    <a:pt x="212" y="720"/>
                  </a:lnTo>
                  <a:lnTo>
                    <a:pt x="212" y="718"/>
                  </a:lnTo>
                  <a:lnTo>
                    <a:pt x="215" y="718"/>
                  </a:lnTo>
                  <a:lnTo>
                    <a:pt x="215" y="716"/>
                  </a:lnTo>
                  <a:lnTo>
                    <a:pt x="213" y="713"/>
                  </a:lnTo>
                  <a:lnTo>
                    <a:pt x="212" y="713"/>
                  </a:lnTo>
                  <a:lnTo>
                    <a:pt x="212" y="713"/>
                  </a:lnTo>
                  <a:lnTo>
                    <a:pt x="213" y="710"/>
                  </a:lnTo>
                  <a:lnTo>
                    <a:pt x="218" y="710"/>
                  </a:lnTo>
                  <a:lnTo>
                    <a:pt x="218" y="709"/>
                  </a:lnTo>
                  <a:lnTo>
                    <a:pt x="219" y="707"/>
                  </a:lnTo>
                  <a:lnTo>
                    <a:pt x="221" y="704"/>
                  </a:lnTo>
                  <a:lnTo>
                    <a:pt x="222" y="703"/>
                  </a:lnTo>
                  <a:lnTo>
                    <a:pt x="222" y="700"/>
                  </a:lnTo>
                  <a:lnTo>
                    <a:pt x="222" y="698"/>
                  </a:lnTo>
                  <a:lnTo>
                    <a:pt x="222" y="697"/>
                  </a:lnTo>
                  <a:lnTo>
                    <a:pt x="222" y="695"/>
                  </a:lnTo>
                  <a:lnTo>
                    <a:pt x="222" y="694"/>
                  </a:lnTo>
                  <a:lnTo>
                    <a:pt x="221" y="692"/>
                  </a:lnTo>
                  <a:lnTo>
                    <a:pt x="218" y="689"/>
                  </a:lnTo>
                  <a:lnTo>
                    <a:pt x="218" y="692"/>
                  </a:lnTo>
                  <a:lnTo>
                    <a:pt x="216" y="692"/>
                  </a:lnTo>
                  <a:lnTo>
                    <a:pt x="215" y="692"/>
                  </a:lnTo>
                  <a:lnTo>
                    <a:pt x="215" y="692"/>
                  </a:lnTo>
                  <a:lnTo>
                    <a:pt x="213" y="692"/>
                  </a:lnTo>
                  <a:lnTo>
                    <a:pt x="212" y="691"/>
                  </a:lnTo>
                  <a:lnTo>
                    <a:pt x="212" y="691"/>
                  </a:lnTo>
                  <a:lnTo>
                    <a:pt x="210" y="689"/>
                  </a:lnTo>
                  <a:lnTo>
                    <a:pt x="210" y="688"/>
                  </a:lnTo>
                  <a:lnTo>
                    <a:pt x="210" y="686"/>
                  </a:lnTo>
                  <a:lnTo>
                    <a:pt x="212" y="685"/>
                  </a:lnTo>
                  <a:lnTo>
                    <a:pt x="213" y="683"/>
                  </a:lnTo>
                  <a:lnTo>
                    <a:pt x="215" y="682"/>
                  </a:lnTo>
                  <a:lnTo>
                    <a:pt x="215" y="678"/>
                  </a:lnTo>
                  <a:lnTo>
                    <a:pt x="215" y="677"/>
                  </a:lnTo>
                  <a:lnTo>
                    <a:pt x="215" y="674"/>
                  </a:lnTo>
                  <a:lnTo>
                    <a:pt x="213" y="671"/>
                  </a:lnTo>
                  <a:lnTo>
                    <a:pt x="210" y="672"/>
                  </a:lnTo>
                  <a:lnTo>
                    <a:pt x="210" y="674"/>
                  </a:lnTo>
                  <a:lnTo>
                    <a:pt x="210" y="672"/>
                  </a:lnTo>
                  <a:lnTo>
                    <a:pt x="209" y="671"/>
                  </a:lnTo>
                  <a:lnTo>
                    <a:pt x="209" y="668"/>
                  </a:lnTo>
                  <a:lnTo>
                    <a:pt x="207" y="668"/>
                  </a:lnTo>
                  <a:lnTo>
                    <a:pt x="206" y="666"/>
                  </a:lnTo>
                  <a:lnTo>
                    <a:pt x="206" y="665"/>
                  </a:lnTo>
                  <a:lnTo>
                    <a:pt x="206" y="663"/>
                  </a:lnTo>
                  <a:lnTo>
                    <a:pt x="206" y="662"/>
                  </a:lnTo>
                  <a:lnTo>
                    <a:pt x="207" y="657"/>
                  </a:lnTo>
                  <a:lnTo>
                    <a:pt x="209" y="657"/>
                  </a:lnTo>
                  <a:lnTo>
                    <a:pt x="209" y="657"/>
                  </a:lnTo>
                  <a:lnTo>
                    <a:pt x="209" y="654"/>
                  </a:lnTo>
                  <a:lnTo>
                    <a:pt x="207" y="651"/>
                  </a:lnTo>
                  <a:lnTo>
                    <a:pt x="207" y="650"/>
                  </a:lnTo>
                  <a:lnTo>
                    <a:pt x="207" y="650"/>
                  </a:lnTo>
                  <a:lnTo>
                    <a:pt x="207" y="648"/>
                  </a:lnTo>
                  <a:lnTo>
                    <a:pt x="206" y="647"/>
                  </a:lnTo>
                  <a:lnTo>
                    <a:pt x="206" y="645"/>
                  </a:lnTo>
                  <a:lnTo>
                    <a:pt x="204" y="641"/>
                  </a:lnTo>
                  <a:lnTo>
                    <a:pt x="203" y="639"/>
                  </a:lnTo>
                  <a:lnTo>
                    <a:pt x="203" y="639"/>
                  </a:lnTo>
                  <a:lnTo>
                    <a:pt x="201" y="639"/>
                  </a:lnTo>
                  <a:lnTo>
                    <a:pt x="198" y="641"/>
                  </a:lnTo>
                  <a:lnTo>
                    <a:pt x="195" y="641"/>
                  </a:lnTo>
                  <a:lnTo>
                    <a:pt x="192" y="642"/>
                  </a:lnTo>
                  <a:lnTo>
                    <a:pt x="192" y="642"/>
                  </a:lnTo>
                  <a:lnTo>
                    <a:pt x="194" y="641"/>
                  </a:lnTo>
                  <a:lnTo>
                    <a:pt x="195" y="638"/>
                  </a:lnTo>
                  <a:lnTo>
                    <a:pt x="198" y="638"/>
                  </a:lnTo>
                  <a:lnTo>
                    <a:pt x="200" y="635"/>
                  </a:lnTo>
                  <a:lnTo>
                    <a:pt x="198" y="632"/>
                  </a:lnTo>
                  <a:lnTo>
                    <a:pt x="198" y="630"/>
                  </a:lnTo>
                  <a:lnTo>
                    <a:pt x="198" y="627"/>
                  </a:lnTo>
                  <a:lnTo>
                    <a:pt x="198" y="627"/>
                  </a:lnTo>
                  <a:lnTo>
                    <a:pt x="201" y="626"/>
                  </a:lnTo>
                  <a:lnTo>
                    <a:pt x="203" y="626"/>
                  </a:lnTo>
                  <a:lnTo>
                    <a:pt x="204" y="625"/>
                  </a:lnTo>
                  <a:lnTo>
                    <a:pt x="200" y="620"/>
                  </a:lnTo>
                  <a:lnTo>
                    <a:pt x="197" y="617"/>
                  </a:lnTo>
                  <a:lnTo>
                    <a:pt x="197" y="616"/>
                  </a:lnTo>
                  <a:lnTo>
                    <a:pt x="195" y="614"/>
                  </a:lnTo>
                  <a:lnTo>
                    <a:pt x="195" y="613"/>
                  </a:lnTo>
                  <a:lnTo>
                    <a:pt x="194" y="610"/>
                  </a:lnTo>
                  <a:lnTo>
                    <a:pt x="192" y="605"/>
                  </a:lnTo>
                  <a:lnTo>
                    <a:pt x="191" y="605"/>
                  </a:lnTo>
                  <a:lnTo>
                    <a:pt x="183" y="599"/>
                  </a:lnTo>
                  <a:lnTo>
                    <a:pt x="183" y="597"/>
                  </a:lnTo>
                  <a:lnTo>
                    <a:pt x="180" y="593"/>
                  </a:lnTo>
                  <a:lnTo>
                    <a:pt x="180" y="590"/>
                  </a:lnTo>
                  <a:lnTo>
                    <a:pt x="177" y="588"/>
                  </a:lnTo>
                  <a:lnTo>
                    <a:pt x="174" y="585"/>
                  </a:lnTo>
                  <a:lnTo>
                    <a:pt x="174" y="584"/>
                  </a:lnTo>
                  <a:lnTo>
                    <a:pt x="177" y="579"/>
                  </a:lnTo>
                  <a:lnTo>
                    <a:pt x="180" y="578"/>
                  </a:lnTo>
                  <a:lnTo>
                    <a:pt x="177" y="572"/>
                  </a:lnTo>
                  <a:lnTo>
                    <a:pt x="174" y="568"/>
                  </a:lnTo>
                  <a:lnTo>
                    <a:pt x="174" y="567"/>
                  </a:lnTo>
                  <a:lnTo>
                    <a:pt x="171" y="567"/>
                  </a:lnTo>
                  <a:lnTo>
                    <a:pt x="168" y="564"/>
                  </a:lnTo>
                  <a:lnTo>
                    <a:pt x="165" y="562"/>
                  </a:lnTo>
                  <a:lnTo>
                    <a:pt x="165" y="559"/>
                  </a:lnTo>
                  <a:lnTo>
                    <a:pt x="162" y="558"/>
                  </a:lnTo>
                  <a:lnTo>
                    <a:pt x="155" y="553"/>
                  </a:lnTo>
                  <a:lnTo>
                    <a:pt x="145" y="547"/>
                  </a:lnTo>
                  <a:lnTo>
                    <a:pt x="142" y="544"/>
                  </a:lnTo>
                  <a:lnTo>
                    <a:pt x="139" y="544"/>
                  </a:lnTo>
                  <a:lnTo>
                    <a:pt x="136" y="543"/>
                  </a:lnTo>
                  <a:lnTo>
                    <a:pt x="130" y="541"/>
                  </a:lnTo>
                  <a:lnTo>
                    <a:pt x="126" y="540"/>
                  </a:lnTo>
                  <a:lnTo>
                    <a:pt x="123" y="540"/>
                  </a:lnTo>
                  <a:lnTo>
                    <a:pt x="123" y="540"/>
                  </a:lnTo>
                  <a:lnTo>
                    <a:pt x="120" y="537"/>
                  </a:lnTo>
                  <a:lnTo>
                    <a:pt x="117" y="535"/>
                  </a:lnTo>
                  <a:lnTo>
                    <a:pt x="115" y="535"/>
                  </a:lnTo>
                  <a:lnTo>
                    <a:pt x="112" y="538"/>
                  </a:lnTo>
                  <a:lnTo>
                    <a:pt x="109" y="541"/>
                  </a:lnTo>
                  <a:lnTo>
                    <a:pt x="107" y="543"/>
                  </a:lnTo>
                  <a:lnTo>
                    <a:pt x="106" y="540"/>
                  </a:lnTo>
                  <a:lnTo>
                    <a:pt x="104" y="537"/>
                  </a:lnTo>
                  <a:lnTo>
                    <a:pt x="104" y="537"/>
                  </a:lnTo>
                  <a:lnTo>
                    <a:pt x="103" y="537"/>
                  </a:lnTo>
                  <a:lnTo>
                    <a:pt x="101" y="540"/>
                  </a:lnTo>
                  <a:lnTo>
                    <a:pt x="100" y="541"/>
                  </a:lnTo>
                  <a:lnTo>
                    <a:pt x="97" y="544"/>
                  </a:lnTo>
                  <a:lnTo>
                    <a:pt x="94" y="546"/>
                  </a:lnTo>
                  <a:lnTo>
                    <a:pt x="91" y="546"/>
                  </a:lnTo>
                  <a:lnTo>
                    <a:pt x="91" y="546"/>
                  </a:lnTo>
                  <a:lnTo>
                    <a:pt x="89" y="546"/>
                  </a:lnTo>
                  <a:lnTo>
                    <a:pt x="88" y="546"/>
                  </a:lnTo>
                  <a:lnTo>
                    <a:pt x="86" y="544"/>
                  </a:lnTo>
                  <a:lnTo>
                    <a:pt x="86" y="541"/>
                  </a:lnTo>
                  <a:lnTo>
                    <a:pt x="85" y="541"/>
                  </a:lnTo>
                  <a:lnTo>
                    <a:pt x="83" y="541"/>
                  </a:lnTo>
                  <a:lnTo>
                    <a:pt x="82" y="541"/>
                  </a:lnTo>
                  <a:lnTo>
                    <a:pt x="79" y="544"/>
                  </a:lnTo>
                  <a:lnTo>
                    <a:pt x="77" y="546"/>
                  </a:lnTo>
                  <a:lnTo>
                    <a:pt x="76" y="546"/>
                  </a:lnTo>
                  <a:lnTo>
                    <a:pt x="76" y="544"/>
                  </a:lnTo>
                  <a:lnTo>
                    <a:pt x="73" y="541"/>
                  </a:lnTo>
                  <a:lnTo>
                    <a:pt x="71" y="543"/>
                  </a:lnTo>
                  <a:lnTo>
                    <a:pt x="69" y="543"/>
                  </a:lnTo>
                  <a:lnTo>
                    <a:pt x="69" y="546"/>
                  </a:lnTo>
                  <a:lnTo>
                    <a:pt x="73" y="550"/>
                  </a:lnTo>
                  <a:lnTo>
                    <a:pt x="74" y="553"/>
                  </a:lnTo>
                  <a:lnTo>
                    <a:pt x="73" y="555"/>
                  </a:lnTo>
                  <a:lnTo>
                    <a:pt x="57" y="549"/>
                  </a:lnTo>
                  <a:lnTo>
                    <a:pt x="54" y="549"/>
                  </a:lnTo>
                  <a:lnTo>
                    <a:pt x="51" y="546"/>
                  </a:lnTo>
                  <a:lnTo>
                    <a:pt x="50" y="543"/>
                  </a:lnTo>
                  <a:lnTo>
                    <a:pt x="45" y="538"/>
                  </a:lnTo>
                  <a:lnTo>
                    <a:pt x="42" y="535"/>
                  </a:lnTo>
                  <a:lnTo>
                    <a:pt x="41" y="533"/>
                  </a:lnTo>
                  <a:lnTo>
                    <a:pt x="41" y="532"/>
                  </a:lnTo>
                  <a:lnTo>
                    <a:pt x="41" y="530"/>
                  </a:lnTo>
                  <a:lnTo>
                    <a:pt x="48" y="524"/>
                  </a:lnTo>
                  <a:lnTo>
                    <a:pt x="50" y="523"/>
                  </a:lnTo>
                  <a:lnTo>
                    <a:pt x="56" y="521"/>
                  </a:lnTo>
                  <a:lnTo>
                    <a:pt x="57" y="520"/>
                  </a:lnTo>
                  <a:lnTo>
                    <a:pt x="57" y="518"/>
                  </a:lnTo>
                  <a:lnTo>
                    <a:pt x="56" y="518"/>
                  </a:lnTo>
                  <a:lnTo>
                    <a:pt x="50" y="518"/>
                  </a:lnTo>
                  <a:lnTo>
                    <a:pt x="44" y="517"/>
                  </a:lnTo>
                  <a:lnTo>
                    <a:pt x="38" y="514"/>
                  </a:lnTo>
                  <a:lnTo>
                    <a:pt x="38" y="514"/>
                  </a:lnTo>
                  <a:lnTo>
                    <a:pt x="36" y="512"/>
                  </a:lnTo>
                  <a:lnTo>
                    <a:pt x="36" y="509"/>
                  </a:lnTo>
                  <a:lnTo>
                    <a:pt x="36" y="506"/>
                  </a:lnTo>
                  <a:lnTo>
                    <a:pt x="36" y="505"/>
                  </a:lnTo>
                  <a:lnTo>
                    <a:pt x="38" y="502"/>
                  </a:lnTo>
                  <a:lnTo>
                    <a:pt x="38" y="500"/>
                  </a:lnTo>
                  <a:lnTo>
                    <a:pt x="32" y="508"/>
                  </a:lnTo>
                  <a:lnTo>
                    <a:pt x="28" y="511"/>
                  </a:lnTo>
                  <a:lnTo>
                    <a:pt x="27" y="509"/>
                  </a:lnTo>
                  <a:lnTo>
                    <a:pt x="25" y="509"/>
                  </a:lnTo>
                  <a:lnTo>
                    <a:pt x="24" y="508"/>
                  </a:lnTo>
                  <a:lnTo>
                    <a:pt x="24" y="506"/>
                  </a:lnTo>
                  <a:lnTo>
                    <a:pt x="24" y="505"/>
                  </a:lnTo>
                  <a:lnTo>
                    <a:pt x="25" y="505"/>
                  </a:lnTo>
                  <a:lnTo>
                    <a:pt x="21" y="502"/>
                  </a:lnTo>
                  <a:lnTo>
                    <a:pt x="19" y="499"/>
                  </a:lnTo>
                  <a:lnTo>
                    <a:pt x="19" y="495"/>
                  </a:lnTo>
                  <a:lnTo>
                    <a:pt x="21" y="494"/>
                  </a:lnTo>
                  <a:lnTo>
                    <a:pt x="22" y="492"/>
                  </a:lnTo>
                  <a:lnTo>
                    <a:pt x="24" y="491"/>
                  </a:lnTo>
                  <a:lnTo>
                    <a:pt x="27" y="489"/>
                  </a:lnTo>
                  <a:lnTo>
                    <a:pt x="38" y="488"/>
                  </a:lnTo>
                  <a:lnTo>
                    <a:pt x="47" y="489"/>
                  </a:lnTo>
                  <a:lnTo>
                    <a:pt x="50" y="483"/>
                  </a:lnTo>
                  <a:lnTo>
                    <a:pt x="51" y="482"/>
                  </a:lnTo>
                  <a:lnTo>
                    <a:pt x="57" y="479"/>
                  </a:lnTo>
                  <a:lnTo>
                    <a:pt x="65" y="479"/>
                  </a:lnTo>
                  <a:lnTo>
                    <a:pt x="71" y="480"/>
                  </a:lnTo>
                  <a:lnTo>
                    <a:pt x="74" y="482"/>
                  </a:lnTo>
                  <a:lnTo>
                    <a:pt x="79" y="485"/>
                  </a:lnTo>
                  <a:lnTo>
                    <a:pt x="79" y="483"/>
                  </a:lnTo>
                  <a:lnTo>
                    <a:pt x="77" y="480"/>
                  </a:lnTo>
                  <a:lnTo>
                    <a:pt x="77" y="479"/>
                  </a:lnTo>
                  <a:lnTo>
                    <a:pt x="79" y="474"/>
                  </a:lnTo>
                  <a:lnTo>
                    <a:pt x="80" y="471"/>
                  </a:lnTo>
                  <a:lnTo>
                    <a:pt x="79" y="468"/>
                  </a:lnTo>
                  <a:lnTo>
                    <a:pt x="77" y="465"/>
                  </a:lnTo>
                  <a:lnTo>
                    <a:pt x="74" y="462"/>
                  </a:lnTo>
                  <a:lnTo>
                    <a:pt x="73" y="462"/>
                  </a:lnTo>
                  <a:lnTo>
                    <a:pt x="71" y="462"/>
                  </a:lnTo>
                  <a:lnTo>
                    <a:pt x="69" y="465"/>
                  </a:lnTo>
                  <a:lnTo>
                    <a:pt x="65" y="470"/>
                  </a:lnTo>
                  <a:lnTo>
                    <a:pt x="62" y="471"/>
                  </a:lnTo>
                  <a:lnTo>
                    <a:pt x="59" y="471"/>
                  </a:lnTo>
                  <a:lnTo>
                    <a:pt x="57" y="471"/>
                  </a:lnTo>
                  <a:lnTo>
                    <a:pt x="54" y="470"/>
                  </a:lnTo>
                  <a:lnTo>
                    <a:pt x="51" y="467"/>
                  </a:lnTo>
                  <a:lnTo>
                    <a:pt x="51" y="467"/>
                  </a:lnTo>
                  <a:lnTo>
                    <a:pt x="50" y="468"/>
                  </a:lnTo>
                  <a:lnTo>
                    <a:pt x="48" y="471"/>
                  </a:lnTo>
                  <a:lnTo>
                    <a:pt x="47" y="473"/>
                  </a:lnTo>
                  <a:lnTo>
                    <a:pt x="45" y="474"/>
                  </a:lnTo>
                  <a:lnTo>
                    <a:pt x="44" y="474"/>
                  </a:lnTo>
                  <a:lnTo>
                    <a:pt x="42" y="474"/>
                  </a:lnTo>
                  <a:lnTo>
                    <a:pt x="35" y="470"/>
                  </a:lnTo>
                  <a:lnTo>
                    <a:pt x="33" y="468"/>
                  </a:lnTo>
                  <a:lnTo>
                    <a:pt x="33" y="465"/>
                  </a:lnTo>
                  <a:lnTo>
                    <a:pt x="30" y="462"/>
                  </a:lnTo>
                  <a:lnTo>
                    <a:pt x="27" y="460"/>
                  </a:lnTo>
                  <a:lnTo>
                    <a:pt x="27" y="460"/>
                  </a:lnTo>
                  <a:lnTo>
                    <a:pt x="30" y="456"/>
                  </a:lnTo>
                  <a:lnTo>
                    <a:pt x="33" y="453"/>
                  </a:lnTo>
                  <a:lnTo>
                    <a:pt x="33" y="453"/>
                  </a:lnTo>
                  <a:lnTo>
                    <a:pt x="28" y="453"/>
                  </a:lnTo>
                  <a:lnTo>
                    <a:pt x="27" y="454"/>
                  </a:lnTo>
                  <a:lnTo>
                    <a:pt x="25" y="456"/>
                  </a:lnTo>
                  <a:lnTo>
                    <a:pt x="22" y="456"/>
                  </a:lnTo>
                  <a:lnTo>
                    <a:pt x="18" y="454"/>
                  </a:lnTo>
                  <a:lnTo>
                    <a:pt x="16" y="453"/>
                  </a:lnTo>
                  <a:lnTo>
                    <a:pt x="15" y="451"/>
                  </a:lnTo>
                  <a:lnTo>
                    <a:pt x="13" y="450"/>
                  </a:lnTo>
                  <a:lnTo>
                    <a:pt x="9" y="447"/>
                  </a:lnTo>
                  <a:lnTo>
                    <a:pt x="7" y="445"/>
                  </a:lnTo>
                  <a:lnTo>
                    <a:pt x="6" y="444"/>
                  </a:lnTo>
                  <a:lnTo>
                    <a:pt x="3" y="438"/>
                  </a:lnTo>
                  <a:lnTo>
                    <a:pt x="0" y="435"/>
                  </a:lnTo>
                  <a:lnTo>
                    <a:pt x="0" y="432"/>
                  </a:lnTo>
                  <a:lnTo>
                    <a:pt x="3" y="427"/>
                  </a:lnTo>
                  <a:lnTo>
                    <a:pt x="3" y="426"/>
                  </a:lnTo>
                  <a:lnTo>
                    <a:pt x="1" y="424"/>
                  </a:lnTo>
                  <a:lnTo>
                    <a:pt x="1" y="421"/>
                  </a:lnTo>
                  <a:lnTo>
                    <a:pt x="1" y="419"/>
                  </a:lnTo>
                  <a:lnTo>
                    <a:pt x="4" y="415"/>
                  </a:lnTo>
                  <a:lnTo>
                    <a:pt x="4" y="413"/>
                  </a:lnTo>
                  <a:lnTo>
                    <a:pt x="9" y="410"/>
                  </a:lnTo>
                  <a:lnTo>
                    <a:pt x="13" y="406"/>
                  </a:lnTo>
                  <a:lnTo>
                    <a:pt x="15" y="404"/>
                  </a:lnTo>
                  <a:lnTo>
                    <a:pt x="16" y="404"/>
                  </a:lnTo>
                  <a:lnTo>
                    <a:pt x="22" y="404"/>
                  </a:lnTo>
                  <a:lnTo>
                    <a:pt x="25" y="404"/>
                  </a:lnTo>
                  <a:lnTo>
                    <a:pt x="27" y="401"/>
                  </a:lnTo>
                  <a:lnTo>
                    <a:pt x="28" y="400"/>
                  </a:lnTo>
                  <a:lnTo>
                    <a:pt x="35" y="397"/>
                  </a:lnTo>
                  <a:lnTo>
                    <a:pt x="47" y="391"/>
                  </a:lnTo>
                  <a:lnTo>
                    <a:pt x="47" y="391"/>
                  </a:lnTo>
                  <a:lnTo>
                    <a:pt x="47" y="389"/>
                  </a:lnTo>
                  <a:lnTo>
                    <a:pt x="47" y="386"/>
                  </a:lnTo>
                  <a:lnTo>
                    <a:pt x="45" y="386"/>
                  </a:lnTo>
                  <a:lnTo>
                    <a:pt x="48" y="383"/>
                  </a:lnTo>
                  <a:lnTo>
                    <a:pt x="54" y="380"/>
                  </a:lnTo>
                  <a:lnTo>
                    <a:pt x="57" y="377"/>
                  </a:lnTo>
                  <a:lnTo>
                    <a:pt x="60" y="377"/>
                  </a:lnTo>
                  <a:lnTo>
                    <a:pt x="62" y="377"/>
                  </a:lnTo>
                  <a:lnTo>
                    <a:pt x="65" y="374"/>
                  </a:lnTo>
                  <a:lnTo>
                    <a:pt x="66" y="374"/>
                  </a:lnTo>
                  <a:lnTo>
                    <a:pt x="76" y="372"/>
                  </a:lnTo>
                  <a:lnTo>
                    <a:pt x="80" y="374"/>
                  </a:lnTo>
                  <a:lnTo>
                    <a:pt x="82" y="374"/>
                  </a:lnTo>
                  <a:lnTo>
                    <a:pt x="83" y="374"/>
                  </a:lnTo>
                  <a:lnTo>
                    <a:pt x="85" y="371"/>
                  </a:lnTo>
                  <a:lnTo>
                    <a:pt x="88" y="363"/>
                  </a:lnTo>
                  <a:lnTo>
                    <a:pt x="91" y="360"/>
                  </a:lnTo>
                  <a:lnTo>
                    <a:pt x="92" y="353"/>
                  </a:lnTo>
                  <a:lnTo>
                    <a:pt x="94" y="343"/>
                  </a:lnTo>
                  <a:lnTo>
                    <a:pt x="95" y="333"/>
                  </a:lnTo>
                  <a:lnTo>
                    <a:pt x="97" y="322"/>
                  </a:lnTo>
                  <a:lnTo>
                    <a:pt x="97" y="316"/>
                  </a:lnTo>
                  <a:lnTo>
                    <a:pt x="98" y="315"/>
                  </a:lnTo>
                  <a:lnTo>
                    <a:pt x="100" y="311"/>
                  </a:lnTo>
                  <a:lnTo>
                    <a:pt x="101" y="310"/>
                  </a:lnTo>
                  <a:lnTo>
                    <a:pt x="106" y="307"/>
                  </a:lnTo>
                  <a:lnTo>
                    <a:pt x="104" y="307"/>
                  </a:lnTo>
                  <a:lnTo>
                    <a:pt x="103" y="305"/>
                  </a:lnTo>
                  <a:lnTo>
                    <a:pt x="103" y="304"/>
                  </a:lnTo>
                  <a:lnTo>
                    <a:pt x="101" y="304"/>
                  </a:lnTo>
                  <a:lnTo>
                    <a:pt x="98" y="307"/>
                  </a:lnTo>
                  <a:lnTo>
                    <a:pt x="95" y="308"/>
                  </a:lnTo>
                  <a:lnTo>
                    <a:pt x="92" y="308"/>
                  </a:lnTo>
                  <a:lnTo>
                    <a:pt x="91" y="308"/>
                  </a:lnTo>
                  <a:lnTo>
                    <a:pt x="89" y="311"/>
                  </a:lnTo>
                  <a:lnTo>
                    <a:pt x="85" y="313"/>
                  </a:lnTo>
                  <a:lnTo>
                    <a:pt x="83" y="311"/>
                  </a:lnTo>
                  <a:lnTo>
                    <a:pt x="80" y="308"/>
                  </a:lnTo>
                  <a:lnTo>
                    <a:pt x="77" y="308"/>
                  </a:lnTo>
                  <a:lnTo>
                    <a:pt x="73" y="308"/>
                  </a:lnTo>
                  <a:lnTo>
                    <a:pt x="71" y="308"/>
                  </a:lnTo>
                  <a:lnTo>
                    <a:pt x="69" y="305"/>
                  </a:lnTo>
                  <a:lnTo>
                    <a:pt x="69" y="302"/>
                  </a:lnTo>
                  <a:lnTo>
                    <a:pt x="68" y="298"/>
                  </a:lnTo>
                  <a:lnTo>
                    <a:pt x="68" y="295"/>
                  </a:lnTo>
                  <a:lnTo>
                    <a:pt x="69" y="287"/>
                  </a:lnTo>
                  <a:lnTo>
                    <a:pt x="71" y="284"/>
                  </a:lnTo>
                  <a:lnTo>
                    <a:pt x="76" y="277"/>
                  </a:lnTo>
                  <a:lnTo>
                    <a:pt x="79" y="272"/>
                  </a:lnTo>
                  <a:lnTo>
                    <a:pt x="82" y="269"/>
                  </a:lnTo>
                  <a:lnTo>
                    <a:pt x="83" y="267"/>
                  </a:lnTo>
                  <a:lnTo>
                    <a:pt x="86" y="266"/>
                  </a:lnTo>
                  <a:lnTo>
                    <a:pt x="88" y="264"/>
                  </a:lnTo>
                  <a:lnTo>
                    <a:pt x="91" y="258"/>
                  </a:lnTo>
                  <a:lnTo>
                    <a:pt x="95" y="252"/>
                  </a:lnTo>
                  <a:lnTo>
                    <a:pt x="98" y="243"/>
                  </a:lnTo>
                  <a:lnTo>
                    <a:pt x="101" y="240"/>
                  </a:lnTo>
                  <a:lnTo>
                    <a:pt x="109" y="235"/>
                  </a:lnTo>
                  <a:lnTo>
                    <a:pt x="111" y="235"/>
                  </a:lnTo>
                  <a:lnTo>
                    <a:pt x="114" y="237"/>
                  </a:lnTo>
                  <a:lnTo>
                    <a:pt x="115" y="238"/>
                  </a:lnTo>
                  <a:lnTo>
                    <a:pt x="120" y="249"/>
                  </a:lnTo>
                  <a:lnTo>
                    <a:pt x="120" y="249"/>
                  </a:lnTo>
                  <a:lnTo>
                    <a:pt x="118" y="245"/>
                  </a:lnTo>
                  <a:lnTo>
                    <a:pt x="117" y="234"/>
                  </a:lnTo>
                  <a:lnTo>
                    <a:pt x="117" y="228"/>
                  </a:lnTo>
                  <a:lnTo>
                    <a:pt x="120" y="223"/>
                  </a:lnTo>
                  <a:lnTo>
                    <a:pt x="121" y="222"/>
                  </a:lnTo>
                  <a:lnTo>
                    <a:pt x="124" y="223"/>
                  </a:lnTo>
                  <a:lnTo>
                    <a:pt x="129" y="225"/>
                  </a:lnTo>
                  <a:lnTo>
                    <a:pt x="132" y="226"/>
                  </a:lnTo>
                  <a:lnTo>
                    <a:pt x="133" y="229"/>
                  </a:lnTo>
                  <a:lnTo>
                    <a:pt x="136" y="231"/>
                  </a:lnTo>
                  <a:lnTo>
                    <a:pt x="138" y="231"/>
                  </a:lnTo>
                  <a:lnTo>
                    <a:pt x="139" y="229"/>
                  </a:lnTo>
                  <a:lnTo>
                    <a:pt x="141" y="225"/>
                  </a:lnTo>
                  <a:lnTo>
                    <a:pt x="142" y="217"/>
                  </a:lnTo>
                  <a:lnTo>
                    <a:pt x="144" y="208"/>
                  </a:lnTo>
                  <a:lnTo>
                    <a:pt x="142" y="197"/>
                  </a:lnTo>
                  <a:lnTo>
                    <a:pt x="142" y="188"/>
                  </a:lnTo>
                  <a:lnTo>
                    <a:pt x="141" y="184"/>
                  </a:lnTo>
                  <a:lnTo>
                    <a:pt x="142" y="179"/>
                  </a:lnTo>
                  <a:lnTo>
                    <a:pt x="144" y="173"/>
                  </a:lnTo>
                  <a:lnTo>
                    <a:pt x="147" y="169"/>
                  </a:lnTo>
                  <a:lnTo>
                    <a:pt x="152" y="164"/>
                  </a:lnTo>
                  <a:lnTo>
                    <a:pt x="156" y="162"/>
                  </a:lnTo>
                  <a:lnTo>
                    <a:pt x="158" y="162"/>
                  </a:lnTo>
                  <a:lnTo>
                    <a:pt x="162" y="166"/>
                  </a:lnTo>
                  <a:lnTo>
                    <a:pt x="165" y="167"/>
                  </a:lnTo>
                  <a:lnTo>
                    <a:pt x="171" y="172"/>
                  </a:lnTo>
                  <a:lnTo>
                    <a:pt x="177" y="184"/>
                  </a:lnTo>
                  <a:lnTo>
                    <a:pt x="180" y="190"/>
                  </a:lnTo>
                  <a:lnTo>
                    <a:pt x="183" y="191"/>
                  </a:lnTo>
                  <a:lnTo>
                    <a:pt x="189" y="196"/>
                  </a:lnTo>
                  <a:lnTo>
                    <a:pt x="194" y="205"/>
                  </a:lnTo>
                  <a:lnTo>
                    <a:pt x="197" y="210"/>
                  </a:lnTo>
                  <a:lnTo>
                    <a:pt x="198" y="211"/>
                  </a:lnTo>
                  <a:lnTo>
                    <a:pt x="200" y="211"/>
                  </a:lnTo>
                  <a:lnTo>
                    <a:pt x="198" y="208"/>
                  </a:lnTo>
                  <a:lnTo>
                    <a:pt x="197" y="204"/>
                  </a:lnTo>
                  <a:lnTo>
                    <a:pt x="192" y="197"/>
                  </a:lnTo>
                  <a:lnTo>
                    <a:pt x="183" y="185"/>
                  </a:lnTo>
                  <a:lnTo>
                    <a:pt x="180" y="178"/>
                  </a:lnTo>
                  <a:lnTo>
                    <a:pt x="174" y="169"/>
                  </a:lnTo>
                  <a:lnTo>
                    <a:pt x="171" y="164"/>
                  </a:lnTo>
                  <a:lnTo>
                    <a:pt x="165" y="158"/>
                  </a:lnTo>
                  <a:lnTo>
                    <a:pt x="165" y="156"/>
                  </a:lnTo>
                  <a:lnTo>
                    <a:pt x="174" y="149"/>
                  </a:lnTo>
                  <a:lnTo>
                    <a:pt x="186" y="141"/>
                  </a:lnTo>
                  <a:lnTo>
                    <a:pt x="200" y="137"/>
                  </a:lnTo>
                  <a:lnTo>
                    <a:pt x="204" y="137"/>
                  </a:lnTo>
                  <a:lnTo>
                    <a:pt x="212" y="135"/>
                  </a:lnTo>
                  <a:lnTo>
                    <a:pt x="213" y="131"/>
                  </a:lnTo>
                  <a:lnTo>
                    <a:pt x="215" y="129"/>
                  </a:lnTo>
                  <a:lnTo>
                    <a:pt x="222" y="124"/>
                  </a:lnTo>
                  <a:lnTo>
                    <a:pt x="224" y="124"/>
                  </a:lnTo>
                  <a:lnTo>
                    <a:pt x="229" y="127"/>
                  </a:lnTo>
                  <a:lnTo>
                    <a:pt x="232" y="132"/>
                  </a:lnTo>
                  <a:lnTo>
                    <a:pt x="233" y="135"/>
                  </a:lnTo>
                  <a:lnTo>
                    <a:pt x="236" y="143"/>
                  </a:lnTo>
                  <a:lnTo>
                    <a:pt x="236" y="152"/>
                  </a:lnTo>
                  <a:lnTo>
                    <a:pt x="236" y="179"/>
                  </a:lnTo>
                  <a:lnTo>
                    <a:pt x="236" y="185"/>
                  </a:lnTo>
                  <a:lnTo>
                    <a:pt x="236" y="187"/>
                  </a:lnTo>
                  <a:lnTo>
                    <a:pt x="238" y="184"/>
                  </a:lnTo>
                  <a:lnTo>
                    <a:pt x="241" y="178"/>
                  </a:lnTo>
                  <a:lnTo>
                    <a:pt x="242" y="175"/>
                  </a:lnTo>
                  <a:lnTo>
                    <a:pt x="244" y="169"/>
                  </a:lnTo>
                  <a:lnTo>
                    <a:pt x="244" y="159"/>
                  </a:lnTo>
                  <a:lnTo>
                    <a:pt x="245" y="153"/>
                  </a:lnTo>
                  <a:lnTo>
                    <a:pt x="242" y="146"/>
                  </a:lnTo>
                  <a:lnTo>
                    <a:pt x="242" y="134"/>
                  </a:lnTo>
                  <a:lnTo>
                    <a:pt x="244" y="127"/>
                  </a:lnTo>
                  <a:lnTo>
                    <a:pt x="247" y="127"/>
                  </a:lnTo>
                  <a:lnTo>
                    <a:pt x="259" y="150"/>
                  </a:lnTo>
                  <a:lnTo>
                    <a:pt x="263" y="155"/>
                  </a:lnTo>
                  <a:lnTo>
                    <a:pt x="270" y="166"/>
                  </a:lnTo>
                  <a:lnTo>
                    <a:pt x="276" y="164"/>
                  </a:lnTo>
                  <a:lnTo>
                    <a:pt x="282" y="166"/>
                  </a:lnTo>
                  <a:lnTo>
                    <a:pt x="285" y="166"/>
                  </a:lnTo>
                  <a:lnTo>
                    <a:pt x="286" y="164"/>
                  </a:lnTo>
                  <a:lnTo>
                    <a:pt x="285" y="159"/>
                  </a:lnTo>
                  <a:lnTo>
                    <a:pt x="276" y="146"/>
                  </a:lnTo>
                  <a:lnTo>
                    <a:pt x="271" y="135"/>
                  </a:lnTo>
                  <a:lnTo>
                    <a:pt x="270" y="121"/>
                  </a:lnTo>
                  <a:lnTo>
                    <a:pt x="268" y="115"/>
                  </a:lnTo>
                  <a:lnTo>
                    <a:pt x="271" y="114"/>
                  </a:lnTo>
                  <a:lnTo>
                    <a:pt x="280" y="114"/>
                  </a:lnTo>
                  <a:lnTo>
                    <a:pt x="294" y="120"/>
                  </a:lnTo>
                  <a:lnTo>
                    <a:pt x="312" y="141"/>
                  </a:lnTo>
                  <a:lnTo>
                    <a:pt x="321" y="149"/>
                  </a:lnTo>
                  <a:lnTo>
                    <a:pt x="338" y="172"/>
                  </a:lnTo>
                  <a:lnTo>
                    <a:pt x="342" y="175"/>
                  </a:lnTo>
                  <a:lnTo>
                    <a:pt x="345" y="176"/>
                  </a:lnTo>
                  <a:lnTo>
                    <a:pt x="347" y="173"/>
                  </a:lnTo>
                  <a:lnTo>
                    <a:pt x="347" y="170"/>
                  </a:lnTo>
                  <a:lnTo>
                    <a:pt x="347" y="166"/>
                  </a:lnTo>
                  <a:lnTo>
                    <a:pt x="347" y="161"/>
                  </a:lnTo>
                  <a:lnTo>
                    <a:pt x="347" y="155"/>
                  </a:lnTo>
                  <a:lnTo>
                    <a:pt x="345" y="147"/>
                  </a:lnTo>
                  <a:lnTo>
                    <a:pt x="347" y="134"/>
                  </a:lnTo>
                  <a:lnTo>
                    <a:pt x="350" y="129"/>
                  </a:lnTo>
                  <a:lnTo>
                    <a:pt x="352" y="123"/>
                  </a:lnTo>
                  <a:lnTo>
                    <a:pt x="350" y="114"/>
                  </a:lnTo>
                  <a:lnTo>
                    <a:pt x="347" y="108"/>
                  </a:lnTo>
                  <a:lnTo>
                    <a:pt x="335" y="89"/>
                  </a:lnTo>
                  <a:lnTo>
                    <a:pt x="335" y="88"/>
                  </a:lnTo>
                  <a:lnTo>
                    <a:pt x="338" y="85"/>
                  </a:lnTo>
                  <a:lnTo>
                    <a:pt x="341" y="83"/>
                  </a:lnTo>
                  <a:lnTo>
                    <a:pt x="371" y="88"/>
                  </a:lnTo>
                  <a:lnTo>
                    <a:pt x="376" y="89"/>
                  </a:lnTo>
                  <a:lnTo>
                    <a:pt x="377" y="91"/>
                  </a:lnTo>
                  <a:lnTo>
                    <a:pt x="379" y="93"/>
                  </a:lnTo>
                  <a:lnTo>
                    <a:pt x="380" y="94"/>
                  </a:lnTo>
                  <a:lnTo>
                    <a:pt x="387" y="91"/>
                  </a:lnTo>
                  <a:lnTo>
                    <a:pt x="387" y="86"/>
                  </a:lnTo>
                  <a:lnTo>
                    <a:pt x="385" y="85"/>
                  </a:lnTo>
                  <a:lnTo>
                    <a:pt x="352" y="77"/>
                  </a:lnTo>
                  <a:lnTo>
                    <a:pt x="344" y="74"/>
                  </a:lnTo>
                  <a:lnTo>
                    <a:pt x="341" y="74"/>
                  </a:lnTo>
                  <a:lnTo>
                    <a:pt x="338" y="76"/>
                  </a:lnTo>
                  <a:lnTo>
                    <a:pt x="330" y="77"/>
                  </a:lnTo>
                  <a:lnTo>
                    <a:pt x="327" y="76"/>
                  </a:lnTo>
                  <a:lnTo>
                    <a:pt x="324" y="67"/>
                  </a:lnTo>
                  <a:lnTo>
                    <a:pt x="327" y="56"/>
                  </a:lnTo>
                  <a:lnTo>
                    <a:pt x="330" y="56"/>
                  </a:lnTo>
                  <a:lnTo>
                    <a:pt x="336" y="61"/>
                  </a:lnTo>
                  <a:lnTo>
                    <a:pt x="341" y="55"/>
                  </a:lnTo>
                  <a:lnTo>
                    <a:pt x="345" y="50"/>
                  </a:lnTo>
                  <a:lnTo>
                    <a:pt x="352" y="47"/>
                  </a:lnTo>
                  <a:lnTo>
                    <a:pt x="364" y="36"/>
                  </a:lnTo>
                  <a:lnTo>
                    <a:pt x="367" y="35"/>
                  </a:lnTo>
                  <a:lnTo>
                    <a:pt x="370" y="36"/>
                  </a:lnTo>
                  <a:lnTo>
                    <a:pt x="376" y="39"/>
                  </a:lnTo>
                  <a:lnTo>
                    <a:pt x="377" y="41"/>
                  </a:lnTo>
                  <a:lnTo>
                    <a:pt x="380" y="47"/>
                  </a:lnTo>
                  <a:lnTo>
                    <a:pt x="382" y="48"/>
                  </a:lnTo>
                  <a:lnTo>
                    <a:pt x="385" y="50"/>
                  </a:lnTo>
                  <a:lnTo>
                    <a:pt x="387" y="51"/>
                  </a:lnTo>
                  <a:lnTo>
                    <a:pt x="391" y="44"/>
                  </a:lnTo>
                  <a:lnTo>
                    <a:pt x="394" y="35"/>
                  </a:lnTo>
                  <a:lnTo>
                    <a:pt x="399" y="29"/>
                  </a:lnTo>
                  <a:lnTo>
                    <a:pt x="405" y="32"/>
                  </a:lnTo>
                  <a:lnTo>
                    <a:pt x="408" y="36"/>
                  </a:lnTo>
                  <a:lnTo>
                    <a:pt x="411" y="41"/>
                  </a:lnTo>
                  <a:lnTo>
                    <a:pt x="417" y="44"/>
                  </a:lnTo>
                  <a:lnTo>
                    <a:pt x="425" y="62"/>
                  </a:lnTo>
                  <a:lnTo>
                    <a:pt x="426" y="62"/>
                  </a:lnTo>
                  <a:lnTo>
                    <a:pt x="426" y="61"/>
                  </a:lnTo>
                  <a:lnTo>
                    <a:pt x="428" y="58"/>
                  </a:lnTo>
                  <a:lnTo>
                    <a:pt x="428" y="53"/>
                  </a:lnTo>
                  <a:lnTo>
                    <a:pt x="429" y="45"/>
                  </a:lnTo>
                  <a:lnTo>
                    <a:pt x="428" y="44"/>
                  </a:lnTo>
                  <a:lnTo>
                    <a:pt x="421" y="36"/>
                  </a:lnTo>
                  <a:lnTo>
                    <a:pt x="420" y="33"/>
                  </a:lnTo>
                  <a:lnTo>
                    <a:pt x="418" y="29"/>
                  </a:lnTo>
                  <a:lnTo>
                    <a:pt x="418" y="24"/>
                  </a:lnTo>
                  <a:lnTo>
                    <a:pt x="420" y="21"/>
                  </a:lnTo>
                  <a:lnTo>
                    <a:pt x="421" y="20"/>
                  </a:lnTo>
                  <a:lnTo>
                    <a:pt x="426" y="21"/>
                  </a:lnTo>
                  <a:lnTo>
                    <a:pt x="428" y="20"/>
                  </a:lnTo>
                  <a:lnTo>
                    <a:pt x="428" y="16"/>
                  </a:lnTo>
                  <a:lnTo>
                    <a:pt x="429" y="12"/>
                  </a:lnTo>
                  <a:lnTo>
                    <a:pt x="431" y="10"/>
                  </a:lnTo>
                  <a:lnTo>
                    <a:pt x="434" y="10"/>
                  </a:lnTo>
                  <a:lnTo>
                    <a:pt x="438" y="13"/>
                  </a:lnTo>
                  <a:lnTo>
                    <a:pt x="443" y="13"/>
                  </a:lnTo>
                  <a:lnTo>
                    <a:pt x="444" y="12"/>
                  </a:lnTo>
                  <a:lnTo>
                    <a:pt x="444" y="9"/>
                  </a:lnTo>
                  <a:lnTo>
                    <a:pt x="444" y="7"/>
                  </a:lnTo>
                  <a:lnTo>
                    <a:pt x="444" y="6"/>
                  </a:lnTo>
                  <a:lnTo>
                    <a:pt x="459" y="6"/>
                  </a:lnTo>
                  <a:lnTo>
                    <a:pt x="462" y="6"/>
                  </a:lnTo>
                  <a:lnTo>
                    <a:pt x="466" y="3"/>
                  </a:lnTo>
                  <a:lnTo>
                    <a:pt x="469" y="3"/>
                  </a:lnTo>
                  <a:lnTo>
                    <a:pt x="472" y="4"/>
                  </a:lnTo>
                  <a:lnTo>
                    <a:pt x="475" y="7"/>
                  </a:lnTo>
                  <a:lnTo>
                    <a:pt x="479" y="7"/>
                  </a:lnTo>
                  <a:lnTo>
                    <a:pt x="484" y="1"/>
                  </a:lnTo>
                  <a:lnTo>
                    <a:pt x="49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74" name="Freeform 10398"/>
            <p:cNvSpPr>
              <a:spLocks noChangeAspect="1"/>
            </p:cNvSpPr>
            <p:nvPr/>
          </p:nvSpPr>
          <p:spPr bwMode="auto">
            <a:xfrm>
              <a:off x="6179037" y="3511245"/>
              <a:ext cx="748876" cy="559982"/>
            </a:xfrm>
            <a:custGeom>
              <a:avLst/>
              <a:gdLst>
                <a:gd name="T0" fmla="*/ 414 w 559"/>
                <a:gd name="T1" fmla="*/ 22 h 418"/>
                <a:gd name="T2" fmla="*/ 430 w 559"/>
                <a:gd name="T3" fmla="*/ 52 h 418"/>
                <a:gd name="T4" fmla="*/ 448 w 559"/>
                <a:gd name="T5" fmla="*/ 79 h 418"/>
                <a:gd name="T6" fmla="*/ 463 w 559"/>
                <a:gd name="T7" fmla="*/ 119 h 418"/>
                <a:gd name="T8" fmla="*/ 489 w 559"/>
                <a:gd name="T9" fmla="*/ 131 h 418"/>
                <a:gd name="T10" fmla="*/ 505 w 559"/>
                <a:gd name="T11" fmla="*/ 165 h 418"/>
                <a:gd name="T12" fmla="*/ 519 w 559"/>
                <a:gd name="T13" fmla="*/ 165 h 418"/>
                <a:gd name="T14" fmla="*/ 544 w 559"/>
                <a:gd name="T15" fmla="*/ 199 h 418"/>
                <a:gd name="T16" fmla="*/ 559 w 559"/>
                <a:gd name="T17" fmla="*/ 250 h 418"/>
                <a:gd name="T18" fmla="*/ 546 w 559"/>
                <a:gd name="T19" fmla="*/ 311 h 418"/>
                <a:gd name="T20" fmla="*/ 527 w 559"/>
                <a:gd name="T21" fmla="*/ 332 h 418"/>
                <a:gd name="T22" fmla="*/ 519 w 559"/>
                <a:gd name="T23" fmla="*/ 353 h 418"/>
                <a:gd name="T24" fmla="*/ 508 w 559"/>
                <a:gd name="T25" fmla="*/ 389 h 418"/>
                <a:gd name="T26" fmla="*/ 458 w 559"/>
                <a:gd name="T27" fmla="*/ 412 h 418"/>
                <a:gd name="T28" fmla="*/ 450 w 559"/>
                <a:gd name="T29" fmla="*/ 410 h 418"/>
                <a:gd name="T30" fmla="*/ 442 w 559"/>
                <a:gd name="T31" fmla="*/ 402 h 418"/>
                <a:gd name="T32" fmla="*/ 414 w 559"/>
                <a:gd name="T33" fmla="*/ 410 h 418"/>
                <a:gd name="T34" fmla="*/ 367 w 559"/>
                <a:gd name="T35" fmla="*/ 384 h 418"/>
                <a:gd name="T36" fmla="*/ 362 w 559"/>
                <a:gd name="T37" fmla="*/ 358 h 418"/>
                <a:gd name="T38" fmla="*/ 345 w 559"/>
                <a:gd name="T39" fmla="*/ 339 h 418"/>
                <a:gd name="T40" fmla="*/ 337 w 559"/>
                <a:gd name="T41" fmla="*/ 346 h 418"/>
                <a:gd name="T42" fmla="*/ 337 w 559"/>
                <a:gd name="T43" fmla="*/ 323 h 418"/>
                <a:gd name="T44" fmla="*/ 315 w 559"/>
                <a:gd name="T45" fmla="*/ 351 h 418"/>
                <a:gd name="T46" fmla="*/ 307 w 559"/>
                <a:gd name="T47" fmla="*/ 339 h 418"/>
                <a:gd name="T48" fmla="*/ 282 w 559"/>
                <a:gd name="T49" fmla="*/ 309 h 418"/>
                <a:gd name="T50" fmla="*/ 207 w 559"/>
                <a:gd name="T51" fmla="*/ 308 h 418"/>
                <a:gd name="T52" fmla="*/ 142 w 559"/>
                <a:gd name="T53" fmla="*/ 335 h 418"/>
                <a:gd name="T54" fmla="*/ 83 w 559"/>
                <a:gd name="T55" fmla="*/ 344 h 418"/>
                <a:gd name="T56" fmla="*/ 27 w 559"/>
                <a:gd name="T57" fmla="*/ 339 h 418"/>
                <a:gd name="T58" fmla="*/ 28 w 559"/>
                <a:gd name="T59" fmla="*/ 288 h 418"/>
                <a:gd name="T60" fmla="*/ 0 w 559"/>
                <a:gd name="T61" fmla="*/ 220 h 418"/>
                <a:gd name="T62" fmla="*/ 6 w 559"/>
                <a:gd name="T63" fmla="*/ 218 h 418"/>
                <a:gd name="T64" fmla="*/ 15 w 559"/>
                <a:gd name="T65" fmla="*/ 222 h 418"/>
                <a:gd name="T66" fmla="*/ 9 w 559"/>
                <a:gd name="T67" fmla="*/ 173 h 418"/>
                <a:gd name="T68" fmla="*/ 32 w 559"/>
                <a:gd name="T69" fmla="*/ 152 h 418"/>
                <a:gd name="T70" fmla="*/ 86 w 559"/>
                <a:gd name="T71" fmla="*/ 131 h 418"/>
                <a:gd name="T72" fmla="*/ 126 w 559"/>
                <a:gd name="T73" fmla="*/ 101 h 418"/>
                <a:gd name="T74" fmla="*/ 142 w 559"/>
                <a:gd name="T75" fmla="*/ 93 h 418"/>
                <a:gd name="T76" fmla="*/ 145 w 559"/>
                <a:gd name="T77" fmla="*/ 84 h 418"/>
                <a:gd name="T78" fmla="*/ 158 w 559"/>
                <a:gd name="T79" fmla="*/ 79 h 418"/>
                <a:gd name="T80" fmla="*/ 156 w 559"/>
                <a:gd name="T81" fmla="*/ 72 h 418"/>
                <a:gd name="T82" fmla="*/ 163 w 559"/>
                <a:gd name="T83" fmla="*/ 63 h 418"/>
                <a:gd name="T84" fmla="*/ 168 w 559"/>
                <a:gd name="T85" fmla="*/ 54 h 418"/>
                <a:gd name="T86" fmla="*/ 179 w 559"/>
                <a:gd name="T87" fmla="*/ 53 h 418"/>
                <a:gd name="T88" fmla="*/ 189 w 559"/>
                <a:gd name="T89" fmla="*/ 44 h 418"/>
                <a:gd name="T90" fmla="*/ 209 w 559"/>
                <a:gd name="T91" fmla="*/ 63 h 418"/>
                <a:gd name="T92" fmla="*/ 222 w 559"/>
                <a:gd name="T93" fmla="*/ 58 h 418"/>
                <a:gd name="T94" fmla="*/ 228 w 559"/>
                <a:gd name="T95" fmla="*/ 54 h 418"/>
                <a:gd name="T96" fmla="*/ 238 w 559"/>
                <a:gd name="T97" fmla="*/ 30 h 418"/>
                <a:gd name="T98" fmla="*/ 250 w 559"/>
                <a:gd name="T99" fmla="*/ 22 h 418"/>
                <a:gd name="T100" fmla="*/ 269 w 559"/>
                <a:gd name="T101" fmla="*/ 18 h 418"/>
                <a:gd name="T102" fmla="*/ 266 w 559"/>
                <a:gd name="T103" fmla="*/ 7 h 418"/>
                <a:gd name="T104" fmla="*/ 299 w 559"/>
                <a:gd name="T105" fmla="*/ 18 h 418"/>
                <a:gd name="T106" fmla="*/ 313 w 559"/>
                <a:gd name="T107" fmla="*/ 22 h 418"/>
                <a:gd name="T108" fmla="*/ 324 w 559"/>
                <a:gd name="T109" fmla="*/ 29 h 418"/>
                <a:gd name="T110" fmla="*/ 307 w 559"/>
                <a:gd name="T111" fmla="*/ 56 h 418"/>
                <a:gd name="T112" fmla="*/ 329 w 559"/>
                <a:gd name="T113" fmla="*/ 72 h 418"/>
                <a:gd name="T114" fmla="*/ 367 w 559"/>
                <a:gd name="T115" fmla="*/ 96 h 418"/>
                <a:gd name="T116" fmla="*/ 393 w 559"/>
                <a:gd name="T117" fmla="*/ 53 h 418"/>
                <a:gd name="T118" fmla="*/ 395 w 559"/>
                <a:gd name="T119" fmla="*/ 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9" h="418">
                  <a:moveTo>
                    <a:pt x="405" y="0"/>
                  </a:moveTo>
                  <a:lnTo>
                    <a:pt x="407" y="0"/>
                  </a:lnTo>
                  <a:lnTo>
                    <a:pt x="407" y="0"/>
                  </a:lnTo>
                  <a:lnTo>
                    <a:pt x="407" y="3"/>
                  </a:lnTo>
                  <a:lnTo>
                    <a:pt x="407" y="3"/>
                  </a:lnTo>
                  <a:lnTo>
                    <a:pt x="409" y="5"/>
                  </a:lnTo>
                  <a:lnTo>
                    <a:pt x="411" y="6"/>
                  </a:lnTo>
                  <a:lnTo>
                    <a:pt x="411" y="7"/>
                  </a:lnTo>
                  <a:lnTo>
                    <a:pt x="411" y="9"/>
                  </a:lnTo>
                  <a:lnTo>
                    <a:pt x="411" y="11"/>
                  </a:lnTo>
                  <a:lnTo>
                    <a:pt x="411" y="13"/>
                  </a:lnTo>
                  <a:lnTo>
                    <a:pt x="411" y="16"/>
                  </a:lnTo>
                  <a:lnTo>
                    <a:pt x="412" y="16"/>
                  </a:lnTo>
                  <a:lnTo>
                    <a:pt x="412" y="18"/>
                  </a:lnTo>
                  <a:lnTo>
                    <a:pt x="414" y="18"/>
                  </a:lnTo>
                  <a:lnTo>
                    <a:pt x="416" y="18"/>
                  </a:lnTo>
                  <a:lnTo>
                    <a:pt x="414" y="20"/>
                  </a:lnTo>
                  <a:lnTo>
                    <a:pt x="414" y="22"/>
                  </a:lnTo>
                  <a:lnTo>
                    <a:pt x="414" y="22"/>
                  </a:lnTo>
                  <a:lnTo>
                    <a:pt x="414" y="24"/>
                  </a:lnTo>
                  <a:lnTo>
                    <a:pt x="416" y="24"/>
                  </a:lnTo>
                  <a:lnTo>
                    <a:pt x="416" y="24"/>
                  </a:lnTo>
                  <a:lnTo>
                    <a:pt x="418" y="24"/>
                  </a:lnTo>
                  <a:lnTo>
                    <a:pt x="418" y="27"/>
                  </a:lnTo>
                  <a:lnTo>
                    <a:pt x="418" y="29"/>
                  </a:lnTo>
                  <a:lnTo>
                    <a:pt x="420" y="30"/>
                  </a:lnTo>
                  <a:lnTo>
                    <a:pt x="420" y="34"/>
                  </a:lnTo>
                  <a:lnTo>
                    <a:pt x="420" y="37"/>
                  </a:lnTo>
                  <a:lnTo>
                    <a:pt x="422" y="39"/>
                  </a:lnTo>
                  <a:lnTo>
                    <a:pt x="422" y="42"/>
                  </a:lnTo>
                  <a:lnTo>
                    <a:pt x="422" y="44"/>
                  </a:lnTo>
                  <a:lnTo>
                    <a:pt x="422" y="46"/>
                  </a:lnTo>
                  <a:lnTo>
                    <a:pt x="423" y="47"/>
                  </a:lnTo>
                  <a:lnTo>
                    <a:pt x="423" y="52"/>
                  </a:lnTo>
                  <a:lnTo>
                    <a:pt x="425" y="52"/>
                  </a:lnTo>
                  <a:lnTo>
                    <a:pt x="427" y="53"/>
                  </a:lnTo>
                  <a:lnTo>
                    <a:pt x="428" y="52"/>
                  </a:lnTo>
                  <a:lnTo>
                    <a:pt x="430" y="52"/>
                  </a:lnTo>
                  <a:lnTo>
                    <a:pt x="431" y="50"/>
                  </a:lnTo>
                  <a:lnTo>
                    <a:pt x="433" y="50"/>
                  </a:lnTo>
                  <a:lnTo>
                    <a:pt x="435" y="52"/>
                  </a:lnTo>
                  <a:lnTo>
                    <a:pt x="435" y="53"/>
                  </a:lnTo>
                  <a:lnTo>
                    <a:pt x="439" y="56"/>
                  </a:lnTo>
                  <a:lnTo>
                    <a:pt x="442" y="56"/>
                  </a:lnTo>
                  <a:lnTo>
                    <a:pt x="444" y="58"/>
                  </a:lnTo>
                  <a:lnTo>
                    <a:pt x="444" y="60"/>
                  </a:lnTo>
                  <a:lnTo>
                    <a:pt x="444" y="60"/>
                  </a:lnTo>
                  <a:lnTo>
                    <a:pt x="444" y="62"/>
                  </a:lnTo>
                  <a:lnTo>
                    <a:pt x="444" y="63"/>
                  </a:lnTo>
                  <a:lnTo>
                    <a:pt x="444" y="65"/>
                  </a:lnTo>
                  <a:lnTo>
                    <a:pt x="444" y="66"/>
                  </a:lnTo>
                  <a:lnTo>
                    <a:pt x="446" y="71"/>
                  </a:lnTo>
                  <a:lnTo>
                    <a:pt x="446" y="72"/>
                  </a:lnTo>
                  <a:lnTo>
                    <a:pt x="448" y="76"/>
                  </a:lnTo>
                  <a:lnTo>
                    <a:pt x="448" y="77"/>
                  </a:lnTo>
                  <a:lnTo>
                    <a:pt x="448" y="79"/>
                  </a:lnTo>
                  <a:lnTo>
                    <a:pt x="448" y="79"/>
                  </a:lnTo>
                  <a:lnTo>
                    <a:pt x="448" y="81"/>
                  </a:lnTo>
                  <a:lnTo>
                    <a:pt x="448" y="82"/>
                  </a:lnTo>
                  <a:lnTo>
                    <a:pt x="450" y="84"/>
                  </a:lnTo>
                  <a:lnTo>
                    <a:pt x="451" y="86"/>
                  </a:lnTo>
                  <a:lnTo>
                    <a:pt x="452" y="86"/>
                  </a:lnTo>
                  <a:lnTo>
                    <a:pt x="452" y="88"/>
                  </a:lnTo>
                  <a:lnTo>
                    <a:pt x="452" y="90"/>
                  </a:lnTo>
                  <a:lnTo>
                    <a:pt x="454" y="93"/>
                  </a:lnTo>
                  <a:lnTo>
                    <a:pt x="456" y="96"/>
                  </a:lnTo>
                  <a:lnTo>
                    <a:pt x="456" y="101"/>
                  </a:lnTo>
                  <a:lnTo>
                    <a:pt x="454" y="105"/>
                  </a:lnTo>
                  <a:lnTo>
                    <a:pt x="454" y="107"/>
                  </a:lnTo>
                  <a:lnTo>
                    <a:pt x="458" y="109"/>
                  </a:lnTo>
                  <a:lnTo>
                    <a:pt x="460" y="111"/>
                  </a:lnTo>
                  <a:lnTo>
                    <a:pt x="460" y="112"/>
                  </a:lnTo>
                  <a:lnTo>
                    <a:pt x="458" y="114"/>
                  </a:lnTo>
                  <a:lnTo>
                    <a:pt x="460" y="116"/>
                  </a:lnTo>
                  <a:lnTo>
                    <a:pt x="461" y="118"/>
                  </a:lnTo>
                  <a:lnTo>
                    <a:pt x="463" y="119"/>
                  </a:lnTo>
                  <a:lnTo>
                    <a:pt x="465" y="119"/>
                  </a:lnTo>
                  <a:lnTo>
                    <a:pt x="467" y="119"/>
                  </a:lnTo>
                  <a:lnTo>
                    <a:pt x="469" y="120"/>
                  </a:lnTo>
                  <a:lnTo>
                    <a:pt x="470" y="120"/>
                  </a:lnTo>
                  <a:lnTo>
                    <a:pt x="470" y="123"/>
                  </a:lnTo>
                  <a:lnTo>
                    <a:pt x="472" y="123"/>
                  </a:lnTo>
                  <a:lnTo>
                    <a:pt x="474" y="123"/>
                  </a:lnTo>
                  <a:lnTo>
                    <a:pt x="474" y="120"/>
                  </a:lnTo>
                  <a:lnTo>
                    <a:pt x="476" y="123"/>
                  </a:lnTo>
                  <a:lnTo>
                    <a:pt x="476" y="123"/>
                  </a:lnTo>
                  <a:lnTo>
                    <a:pt x="477" y="124"/>
                  </a:lnTo>
                  <a:lnTo>
                    <a:pt x="479" y="128"/>
                  </a:lnTo>
                  <a:lnTo>
                    <a:pt x="480" y="128"/>
                  </a:lnTo>
                  <a:lnTo>
                    <a:pt x="480" y="128"/>
                  </a:lnTo>
                  <a:lnTo>
                    <a:pt x="482" y="130"/>
                  </a:lnTo>
                  <a:lnTo>
                    <a:pt x="484" y="130"/>
                  </a:lnTo>
                  <a:lnTo>
                    <a:pt x="484" y="130"/>
                  </a:lnTo>
                  <a:lnTo>
                    <a:pt x="488" y="131"/>
                  </a:lnTo>
                  <a:lnTo>
                    <a:pt x="489" y="131"/>
                  </a:lnTo>
                  <a:lnTo>
                    <a:pt x="491" y="133"/>
                  </a:lnTo>
                  <a:lnTo>
                    <a:pt x="493" y="135"/>
                  </a:lnTo>
                  <a:lnTo>
                    <a:pt x="493" y="137"/>
                  </a:lnTo>
                  <a:lnTo>
                    <a:pt x="495" y="137"/>
                  </a:lnTo>
                  <a:lnTo>
                    <a:pt x="493" y="139"/>
                  </a:lnTo>
                  <a:lnTo>
                    <a:pt x="493" y="137"/>
                  </a:lnTo>
                  <a:lnTo>
                    <a:pt x="491" y="139"/>
                  </a:lnTo>
                  <a:lnTo>
                    <a:pt x="493" y="141"/>
                  </a:lnTo>
                  <a:lnTo>
                    <a:pt x="495" y="141"/>
                  </a:lnTo>
                  <a:lnTo>
                    <a:pt x="497" y="143"/>
                  </a:lnTo>
                  <a:lnTo>
                    <a:pt x="499" y="147"/>
                  </a:lnTo>
                  <a:lnTo>
                    <a:pt x="500" y="149"/>
                  </a:lnTo>
                  <a:lnTo>
                    <a:pt x="500" y="149"/>
                  </a:lnTo>
                  <a:lnTo>
                    <a:pt x="500" y="152"/>
                  </a:lnTo>
                  <a:lnTo>
                    <a:pt x="501" y="152"/>
                  </a:lnTo>
                  <a:lnTo>
                    <a:pt x="501" y="156"/>
                  </a:lnTo>
                  <a:lnTo>
                    <a:pt x="503" y="159"/>
                  </a:lnTo>
                  <a:lnTo>
                    <a:pt x="505" y="163"/>
                  </a:lnTo>
                  <a:lnTo>
                    <a:pt x="505" y="165"/>
                  </a:lnTo>
                  <a:lnTo>
                    <a:pt x="505" y="166"/>
                  </a:lnTo>
                  <a:lnTo>
                    <a:pt x="507" y="165"/>
                  </a:lnTo>
                  <a:lnTo>
                    <a:pt x="507" y="165"/>
                  </a:lnTo>
                  <a:lnTo>
                    <a:pt x="508" y="166"/>
                  </a:lnTo>
                  <a:lnTo>
                    <a:pt x="511" y="166"/>
                  </a:lnTo>
                  <a:lnTo>
                    <a:pt x="511" y="166"/>
                  </a:lnTo>
                  <a:lnTo>
                    <a:pt x="508" y="163"/>
                  </a:lnTo>
                  <a:lnTo>
                    <a:pt x="511" y="161"/>
                  </a:lnTo>
                  <a:lnTo>
                    <a:pt x="511" y="161"/>
                  </a:lnTo>
                  <a:lnTo>
                    <a:pt x="511" y="161"/>
                  </a:lnTo>
                  <a:lnTo>
                    <a:pt x="512" y="163"/>
                  </a:lnTo>
                  <a:lnTo>
                    <a:pt x="514" y="165"/>
                  </a:lnTo>
                  <a:lnTo>
                    <a:pt x="516" y="166"/>
                  </a:lnTo>
                  <a:lnTo>
                    <a:pt x="518" y="168"/>
                  </a:lnTo>
                  <a:lnTo>
                    <a:pt x="518" y="168"/>
                  </a:lnTo>
                  <a:lnTo>
                    <a:pt x="518" y="166"/>
                  </a:lnTo>
                  <a:lnTo>
                    <a:pt x="518" y="165"/>
                  </a:lnTo>
                  <a:lnTo>
                    <a:pt x="519" y="165"/>
                  </a:lnTo>
                  <a:lnTo>
                    <a:pt x="519" y="165"/>
                  </a:lnTo>
                  <a:lnTo>
                    <a:pt x="521" y="168"/>
                  </a:lnTo>
                  <a:lnTo>
                    <a:pt x="521" y="171"/>
                  </a:lnTo>
                  <a:lnTo>
                    <a:pt x="521" y="177"/>
                  </a:lnTo>
                  <a:lnTo>
                    <a:pt x="521" y="180"/>
                  </a:lnTo>
                  <a:lnTo>
                    <a:pt x="523" y="182"/>
                  </a:lnTo>
                  <a:lnTo>
                    <a:pt x="524" y="182"/>
                  </a:lnTo>
                  <a:lnTo>
                    <a:pt x="524" y="184"/>
                  </a:lnTo>
                  <a:lnTo>
                    <a:pt x="526" y="186"/>
                  </a:lnTo>
                  <a:lnTo>
                    <a:pt x="527" y="186"/>
                  </a:lnTo>
                  <a:lnTo>
                    <a:pt x="531" y="188"/>
                  </a:lnTo>
                  <a:lnTo>
                    <a:pt x="531" y="188"/>
                  </a:lnTo>
                  <a:lnTo>
                    <a:pt x="533" y="188"/>
                  </a:lnTo>
                  <a:lnTo>
                    <a:pt x="535" y="190"/>
                  </a:lnTo>
                  <a:lnTo>
                    <a:pt x="537" y="190"/>
                  </a:lnTo>
                  <a:lnTo>
                    <a:pt x="538" y="196"/>
                  </a:lnTo>
                  <a:lnTo>
                    <a:pt x="540" y="196"/>
                  </a:lnTo>
                  <a:lnTo>
                    <a:pt x="542" y="197"/>
                  </a:lnTo>
                  <a:lnTo>
                    <a:pt x="542" y="199"/>
                  </a:lnTo>
                  <a:lnTo>
                    <a:pt x="544" y="199"/>
                  </a:lnTo>
                  <a:lnTo>
                    <a:pt x="544" y="201"/>
                  </a:lnTo>
                  <a:lnTo>
                    <a:pt x="546" y="203"/>
                  </a:lnTo>
                  <a:lnTo>
                    <a:pt x="546" y="203"/>
                  </a:lnTo>
                  <a:lnTo>
                    <a:pt x="547" y="207"/>
                  </a:lnTo>
                  <a:lnTo>
                    <a:pt x="548" y="207"/>
                  </a:lnTo>
                  <a:lnTo>
                    <a:pt x="550" y="208"/>
                  </a:lnTo>
                  <a:lnTo>
                    <a:pt x="550" y="213"/>
                  </a:lnTo>
                  <a:lnTo>
                    <a:pt x="550" y="215"/>
                  </a:lnTo>
                  <a:lnTo>
                    <a:pt x="553" y="215"/>
                  </a:lnTo>
                  <a:lnTo>
                    <a:pt x="553" y="216"/>
                  </a:lnTo>
                  <a:lnTo>
                    <a:pt x="554" y="216"/>
                  </a:lnTo>
                  <a:lnTo>
                    <a:pt x="553" y="222"/>
                  </a:lnTo>
                  <a:lnTo>
                    <a:pt x="554" y="231"/>
                  </a:lnTo>
                  <a:lnTo>
                    <a:pt x="553" y="235"/>
                  </a:lnTo>
                  <a:lnTo>
                    <a:pt x="554" y="237"/>
                  </a:lnTo>
                  <a:lnTo>
                    <a:pt x="557" y="243"/>
                  </a:lnTo>
                  <a:lnTo>
                    <a:pt x="557" y="245"/>
                  </a:lnTo>
                  <a:lnTo>
                    <a:pt x="557" y="246"/>
                  </a:lnTo>
                  <a:lnTo>
                    <a:pt x="559" y="250"/>
                  </a:lnTo>
                  <a:lnTo>
                    <a:pt x="559" y="255"/>
                  </a:lnTo>
                  <a:lnTo>
                    <a:pt x="559" y="257"/>
                  </a:lnTo>
                  <a:lnTo>
                    <a:pt x="559" y="259"/>
                  </a:lnTo>
                  <a:lnTo>
                    <a:pt x="557" y="262"/>
                  </a:lnTo>
                  <a:lnTo>
                    <a:pt x="556" y="265"/>
                  </a:lnTo>
                  <a:lnTo>
                    <a:pt x="556" y="269"/>
                  </a:lnTo>
                  <a:lnTo>
                    <a:pt x="556" y="274"/>
                  </a:lnTo>
                  <a:lnTo>
                    <a:pt x="554" y="276"/>
                  </a:lnTo>
                  <a:lnTo>
                    <a:pt x="554" y="280"/>
                  </a:lnTo>
                  <a:lnTo>
                    <a:pt x="553" y="284"/>
                  </a:lnTo>
                  <a:lnTo>
                    <a:pt x="553" y="286"/>
                  </a:lnTo>
                  <a:lnTo>
                    <a:pt x="553" y="290"/>
                  </a:lnTo>
                  <a:lnTo>
                    <a:pt x="553" y="293"/>
                  </a:lnTo>
                  <a:lnTo>
                    <a:pt x="550" y="295"/>
                  </a:lnTo>
                  <a:lnTo>
                    <a:pt x="550" y="299"/>
                  </a:lnTo>
                  <a:lnTo>
                    <a:pt x="548" y="304"/>
                  </a:lnTo>
                  <a:lnTo>
                    <a:pt x="546" y="308"/>
                  </a:lnTo>
                  <a:lnTo>
                    <a:pt x="546" y="311"/>
                  </a:lnTo>
                  <a:lnTo>
                    <a:pt x="546" y="311"/>
                  </a:lnTo>
                  <a:lnTo>
                    <a:pt x="544" y="312"/>
                  </a:lnTo>
                  <a:lnTo>
                    <a:pt x="542" y="314"/>
                  </a:lnTo>
                  <a:lnTo>
                    <a:pt x="542" y="316"/>
                  </a:lnTo>
                  <a:lnTo>
                    <a:pt x="540" y="316"/>
                  </a:lnTo>
                  <a:lnTo>
                    <a:pt x="540" y="316"/>
                  </a:lnTo>
                  <a:lnTo>
                    <a:pt x="540" y="318"/>
                  </a:lnTo>
                  <a:lnTo>
                    <a:pt x="540" y="318"/>
                  </a:lnTo>
                  <a:lnTo>
                    <a:pt x="540" y="318"/>
                  </a:lnTo>
                  <a:lnTo>
                    <a:pt x="537" y="320"/>
                  </a:lnTo>
                  <a:lnTo>
                    <a:pt x="535" y="320"/>
                  </a:lnTo>
                  <a:lnTo>
                    <a:pt x="533" y="323"/>
                  </a:lnTo>
                  <a:lnTo>
                    <a:pt x="531" y="325"/>
                  </a:lnTo>
                  <a:lnTo>
                    <a:pt x="531" y="327"/>
                  </a:lnTo>
                  <a:lnTo>
                    <a:pt x="529" y="327"/>
                  </a:lnTo>
                  <a:lnTo>
                    <a:pt x="529" y="329"/>
                  </a:lnTo>
                  <a:lnTo>
                    <a:pt x="529" y="331"/>
                  </a:lnTo>
                  <a:lnTo>
                    <a:pt x="527" y="331"/>
                  </a:lnTo>
                  <a:lnTo>
                    <a:pt x="527" y="331"/>
                  </a:lnTo>
                  <a:lnTo>
                    <a:pt x="527" y="332"/>
                  </a:lnTo>
                  <a:lnTo>
                    <a:pt x="527" y="333"/>
                  </a:lnTo>
                  <a:lnTo>
                    <a:pt x="527" y="335"/>
                  </a:lnTo>
                  <a:lnTo>
                    <a:pt x="527" y="337"/>
                  </a:lnTo>
                  <a:lnTo>
                    <a:pt x="526" y="337"/>
                  </a:lnTo>
                  <a:lnTo>
                    <a:pt x="526" y="337"/>
                  </a:lnTo>
                  <a:lnTo>
                    <a:pt x="526" y="337"/>
                  </a:lnTo>
                  <a:lnTo>
                    <a:pt x="526" y="337"/>
                  </a:lnTo>
                  <a:lnTo>
                    <a:pt x="526" y="337"/>
                  </a:lnTo>
                  <a:lnTo>
                    <a:pt x="524" y="339"/>
                  </a:lnTo>
                  <a:lnTo>
                    <a:pt x="523" y="342"/>
                  </a:lnTo>
                  <a:lnTo>
                    <a:pt x="523" y="342"/>
                  </a:lnTo>
                  <a:lnTo>
                    <a:pt x="523" y="344"/>
                  </a:lnTo>
                  <a:lnTo>
                    <a:pt x="521" y="350"/>
                  </a:lnTo>
                  <a:lnTo>
                    <a:pt x="521" y="351"/>
                  </a:lnTo>
                  <a:lnTo>
                    <a:pt x="521" y="353"/>
                  </a:lnTo>
                  <a:lnTo>
                    <a:pt x="521" y="353"/>
                  </a:lnTo>
                  <a:lnTo>
                    <a:pt x="521" y="353"/>
                  </a:lnTo>
                  <a:lnTo>
                    <a:pt x="521" y="353"/>
                  </a:lnTo>
                  <a:lnTo>
                    <a:pt x="519" y="353"/>
                  </a:lnTo>
                  <a:lnTo>
                    <a:pt x="519" y="353"/>
                  </a:lnTo>
                  <a:lnTo>
                    <a:pt x="519" y="355"/>
                  </a:lnTo>
                  <a:lnTo>
                    <a:pt x="519" y="355"/>
                  </a:lnTo>
                  <a:lnTo>
                    <a:pt x="519" y="355"/>
                  </a:lnTo>
                  <a:lnTo>
                    <a:pt x="519" y="355"/>
                  </a:lnTo>
                  <a:lnTo>
                    <a:pt x="519" y="355"/>
                  </a:lnTo>
                  <a:lnTo>
                    <a:pt x="518" y="356"/>
                  </a:lnTo>
                  <a:lnTo>
                    <a:pt x="516" y="361"/>
                  </a:lnTo>
                  <a:lnTo>
                    <a:pt x="514" y="363"/>
                  </a:lnTo>
                  <a:lnTo>
                    <a:pt x="512" y="365"/>
                  </a:lnTo>
                  <a:lnTo>
                    <a:pt x="512" y="367"/>
                  </a:lnTo>
                  <a:lnTo>
                    <a:pt x="512" y="370"/>
                  </a:lnTo>
                  <a:lnTo>
                    <a:pt x="511" y="374"/>
                  </a:lnTo>
                  <a:lnTo>
                    <a:pt x="511" y="378"/>
                  </a:lnTo>
                  <a:lnTo>
                    <a:pt x="511" y="380"/>
                  </a:lnTo>
                  <a:lnTo>
                    <a:pt x="508" y="380"/>
                  </a:lnTo>
                  <a:lnTo>
                    <a:pt x="508" y="384"/>
                  </a:lnTo>
                  <a:lnTo>
                    <a:pt x="511" y="388"/>
                  </a:lnTo>
                  <a:lnTo>
                    <a:pt x="508" y="389"/>
                  </a:lnTo>
                  <a:lnTo>
                    <a:pt x="508" y="391"/>
                  </a:lnTo>
                  <a:lnTo>
                    <a:pt x="508" y="391"/>
                  </a:lnTo>
                  <a:lnTo>
                    <a:pt x="507" y="393"/>
                  </a:lnTo>
                  <a:lnTo>
                    <a:pt x="505" y="393"/>
                  </a:lnTo>
                  <a:lnTo>
                    <a:pt x="503" y="395"/>
                  </a:lnTo>
                  <a:lnTo>
                    <a:pt x="503" y="397"/>
                  </a:lnTo>
                  <a:lnTo>
                    <a:pt x="500" y="397"/>
                  </a:lnTo>
                  <a:lnTo>
                    <a:pt x="495" y="397"/>
                  </a:lnTo>
                  <a:lnTo>
                    <a:pt x="486" y="397"/>
                  </a:lnTo>
                  <a:lnTo>
                    <a:pt x="484" y="397"/>
                  </a:lnTo>
                  <a:lnTo>
                    <a:pt x="480" y="399"/>
                  </a:lnTo>
                  <a:lnTo>
                    <a:pt x="477" y="400"/>
                  </a:lnTo>
                  <a:lnTo>
                    <a:pt x="474" y="404"/>
                  </a:lnTo>
                  <a:lnTo>
                    <a:pt x="467" y="410"/>
                  </a:lnTo>
                  <a:lnTo>
                    <a:pt x="461" y="410"/>
                  </a:lnTo>
                  <a:lnTo>
                    <a:pt x="460" y="410"/>
                  </a:lnTo>
                  <a:lnTo>
                    <a:pt x="458" y="410"/>
                  </a:lnTo>
                  <a:lnTo>
                    <a:pt x="458" y="410"/>
                  </a:lnTo>
                  <a:lnTo>
                    <a:pt x="458" y="412"/>
                  </a:lnTo>
                  <a:lnTo>
                    <a:pt x="458" y="412"/>
                  </a:lnTo>
                  <a:lnTo>
                    <a:pt x="460" y="414"/>
                  </a:lnTo>
                  <a:lnTo>
                    <a:pt x="460" y="412"/>
                  </a:lnTo>
                  <a:lnTo>
                    <a:pt x="461" y="412"/>
                  </a:lnTo>
                  <a:lnTo>
                    <a:pt x="461" y="416"/>
                  </a:lnTo>
                  <a:lnTo>
                    <a:pt x="461" y="416"/>
                  </a:lnTo>
                  <a:lnTo>
                    <a:pt x="461" y="418"/>
                  </a:lnTo>
                  <a:lnTo>
                    <a:pt x="460" y="418"/>
                  </a:lnTo>
                  <a:lnTo>
                    <a:pt x="460" y="418"/>
                  </a:lnTo>
                  <a:lnTo>
                    <a:pt x="460" y="418"/>
                  </a:lnTo>
                  <a:lnTo>
                    <a:pt x="458" y="416"/>
                  </a:lnTo>
                  <a:lnTo>
                    <a:pt x="456" y="414"/>
                  </a:lnTo>
                  <a:lnTo>
                    <a:pt x="456" y="412"/>
                  </a:lnTo>
                  <a:lnTo>
                    <a:pt x="454" y="414"/>
                  </a:lnTo>
                  <a:lnTo>
                    <a:pt x="454" y="414"/>
                  </a:lnTo>
                  <a:lnTo>
                    <a:pt x="452" y="412"/>
                  </a:lnTo>
                  <a:lnTo>
                    <a:pt x="451" y="410"/>
                  </a:lnTo>
                  <a:lnTo>
                    <a:pt x="451" y="410"/>
                  </a:lnTo>
                  <a:lnTo>
                    <a:pt x="450" y="410"/>
                  </a:lnTo>
                  <a:lnTo>
                    <a:pt x="448" y="408"/>
                  </a:lnTo>
                  <a:lnTo>
                    <a:pt x="446" y="408"/>
                  </a:lnTo>
                  <a:lnTo>
                    <a:pt x="446" y="407"/>
                  </a:lnTo>
                  <a:lnTo>
                    <a:pt x="448" y="407"/>
                  </a:lnTo>
                  <a:lnTo>
                    <a:pt x="448" y="405"/>
                  </a:lnTo>
                  <a:lnTo>
                    <a:pt x="448" y="405"/>
                  </a:lnTo>
                  <a:lnTo>
                    <a:pt x="448" y="404"/>
                  </a:lnTo>
                  <a:lnTo>
                    <a:pt x="446" y="404"/>
                  </a:lnTo>
                  <a:lnTo>
                    <a:pt x="444" y="404"/>
                  </a:lnTo>
                  <a:lnTo>
                    <a:pt x="444" y="404"/>
                  </a:lnTo>
                  <a:lnTo>
                    <a:pt x="444" y="405"/>
                  </a:lnTo>
                  <a:lnTo>
                    <a:pt x="441" y="407"/>
                  </a:lnTo>
                  <a:lnTo>
                    <a:pt x="439" y="407"/>
                  </a:lnTo>
                  <a:lnTo>
                    <a:pt x="437" y="405"/>
                  </a:lnTo>
                  <a:lnTo>
                    <a:pt x="437" y="405"/>
                  </a:lnTo>
                  <a:lnTo>
                    <a:pt x="439" y="405"/>
                  </a:lnTo>
                  <a:lnTo>
                    <a:pt x="441" y="404"/>
                  </a:lnTo>
                  <a:lnTo>
                    <a:pt x="442" y="404"/>
                  </a:lnTo>
                  <a:lnTo>
                    <a:pt x="442" y="402"/>
                  </a:lnTo>
                  <a:lnTo>
                    <a:pt x="442" y="400"/>
                  </a:lnTo>
                  <a:lnTo>
                    <a:pt x="441" y="399"/>
                  </a:lnTo>
                  <a:lnTo>
                    <a:pt x="439" y="399"/>
                  </a:lnTo>
                  <a:lnTo>
                    <a:pt x="433" y="400"/>
                  </a:lnTo>
                  <a:lnTo>
                    <a:pt x="433" y="402"/>
                  </a:lnTo>
                  <a:lnTo>
                    <a:pt x="431" y="402"/>
                  </a:lnTo>
                  <a:lnTo>
                    <a:pt x="433" y="402"/>
                  </a:lnTo>
                  <a:lnTo>
                    <a:pt x="435" y="402"/>
                  </a:lnTo>
                  <a:lnTo>
                    <a:pt x="435" y="404"/>
                  </a:lnTo>
                  <a:lnTo>
                    <a:pt x="435" y="404"/>
                  </a:lnTo>
                  <a:lnTo>
                    <a:pt x="433" y="405"/>
                  </a:lnTo>
                  <a:lnTo>
                    <a:pt x="431" y="405"/>
                  </a:lnTo>
                  <a:lnTo>
                    <a:pt x="428" y="407"/>
                  </a:lnTo>
                  <a:lnTo>
                    <a:pt x="425" y="410"/>
                  </a:lnTo>
                  <a:lnTo>
                    <a:pt x="423" y="412"/>
                  </a:lnTo>
                  <a:lnTo>
                    <a:pt x="422" y="412"/>
                  </a:lnTo>
                  <a:lnTo>
                    <a:pt x="418" y="412"/>
                  </a:lnTo>
                  <a:lnTo>
                    <a:pt x="416" y="412"/>
                  </a:lnTo>
                  <a:lnTo>
                    <a:pt x="414" y="410"/>
                  </a:lnTo>
                  <a:lnTo>
                    <a:pt x="411" y="408"/>
                  </a:lnTo>
                  <a:lnTo>
                    <a:pt x="407" y="407"/>
                  </a:lnTo>
                  <a:lnTo>
                    <a:pt x="405" y="405"/>
                  </a:lnTo>
                  <a:lnTo>
                    <a:pt x="404" y="405"/>
                  </a:lnTo>
                  <a:lnTo>
                    <a:pt x="403" y="405"/>
                  </a:lnTo>
                  <a:lnTo>
                    <a:pt x="399" y="404"/>
                  </a:lnTo>
                  <a:lnTo>
                    <a:pt x="395" y="404"/>
                  </a:lnTo>
                  <a:lnTo>
                    <a:pt x="393" y="405"/>
                  </a:lnTo>
                  <a:lnTo>
                    <a:pt x="392" y="405"/>
                  </a:lnTo>
                  <a:lnTo>
                    <a:pt x="392" y="405"/>
                  </a:lnTo>
                  <a:lnTo>
                    <a:pt x="388" y="402"/>
                  </a:lnTo>
                  <a:lnTo>
                    <a:pt x="386" y="400"/>
                  </a:lnTo>
                  <a:lnTo>
                    <a:pt x="380" y="400"/>
                  </a:lnTo>
                  <a:lnTo>
                    <a:pt x="378" y="399"/>
                  </a:lnTo>
                  <a:lnTo>
                    <a:pt x="374" y="395"/>
                  </a:lnTo>
                  <a:lnTo>
                    <a:pt x="371" y="389"/>
                  </a:lnTo>
                  <a:lnTo>
                    <a:pt x="369" y="388"/>
                  </a:lnTo>
                  <a:lnTo>
                    <a:pt x="367" y="386"/>
                  </a:lnTo>
                  <a:lnTo>
                    <a:pt x="367" y="384"/>
                  </a:lnTo>
                  <a:lnTo>
                    <a:pt x="369" y="382"/>
                  </a:lnTo>
                  <a:lnTo>
                    <a:pt x="369" y="380"/>
                  </a:lnTo>
                  <a:lnTo>
                    <a:pt x="369" y="380"/>
                  </a:lnTo>
                  <a:lnTo>
                    <a:pt x="367" y="374"/>
                  </a:lnTo>
                  <a:lnTo>
                    <a:pt x="365" y="370"/>
                  </a:lnTo>
                  <a:lnTo>
                    <a:pt x="364" y="369"/>
                  </a:lnTo>
                  <a:lnTo>
                    <a:pt x="362" y="365"/>
                  </a:lnTo>
                  <a:lnTo>
                    <a:pt x="358" y="363"/>
                  </a:lnTo>
                  <a:lnTo>
                    <a:pt x="356" y="361"/>
                  </a:lnTo>
                  <a:lnTo>
                    <a:pt x="356" y="361"/>
                  </a:lnTo>
                  <a:lnTo>
                    <a:pt x="358" y="361"/>
                  </a:lnTo>
                  <a:lnTo>
                    <a:pt x="358" y="361"/>
                  </a:lnTo>
                  <a:lnTo>
                    <a:pt x="360" y="360"/>
                  </a:lnTo>
                  <a:lnTo>
                    <a:pt x="360" y="361"/>
                  </a:lnTo>
                  <a:lnTo>
                    <a:pt x="362" y="361"/>
                  </a:lnTo>
                  <a:lnTo>
                    <a:pt x="362" y="360"/>
                  </a:lnTo>
                  <a:lnTo>
                    <a:pt x="362" y="360"/>
                  </a:lnTo>
                  <a:lnTo>
                    <a:pt x="362" y="358"/>
                  </a:lnTo>
                  <a:lnTo>
                    <a:pt x="362" y="358"/>
                  </a:lnTo>
                  <a:lnTo>
                    <a:pt x="360" y="358"/>
                  </a:lnTo>
                  <a:lnTo>
                    <a:pt x="358" y="358"/>
                  </a:lnTo>
                  <a:lnTo>
                    <a:pt x="358" y="360"/>
                  </a:lnTo>
                  <a:lnTo>
                    <a:pt x="356" y="360"/>
                  </a:lnTo>
                  <a:lnTo>
                    <a:pt x="356" y="361"/>
                  </a:lnTo>
                  <a:lnTo>
                    <a:pt x="355" y="361"/>
                  </a:lnTo>
                  <a:lnTo>
                    <a:pt x="354" y="361"/>
                  </a:lnTo>
                  <a:lnTo>
                    <a:pt x="352" y="363"/>
                  </a:lnTo>
                  <a:lnTo>
                    <a:pt x="350" y="363"/>
                  </a:lnTo>
                  <a:lnTo>
                    <a:pt x="346" y="361"/>
                  </a:lnTo>
                  <a:lnTo>
                    <a:pt x="348" y="360"/>
                  </a:lnTo>
                  <a:lnTo>
                    <a:pt x="348" y="358"/>
                  </a:lnTo>
                  <a:lnTo>
                    <a:pt x="350" y="358"/>
                  </a:lnTo>
                  <a:lnTo>
                    <a:pt x="352" y="353"/>
                  </a:lnTo>
                  <a:lnTo>
                    <a:pt x="352" y="350"/>
                  </a:lnTo>
                  <a:lnTo>
                    <a:pt x="350" y="348"/>
                  </a:lnTo>
                  <a:lnTo>
                    <a:pt x="348" y="344"/>
                  </a:lnTo>
                  <a:lnTo>
                    <a:pt x="346" y="342"/>
                  </a:lnTo>
                  <a:lnTo>
                    <a:pt x="345" y="339"/>
                  </a:lnTo>
                  <a:lnTo>
                    <a:pt x="345" y="341"/>
                  </a:lnTo>
                  <a:lnTo>
                    <a:pt x="345" y="342"/>
                  </a:lnTo>
                  <a:lnTo>
                    <a:pt x="343" y="344"/>
                  </a:lnTo>
                  <a:lnTo>
                    <a:pt x="343" y="348"/>
                  </a:lnTo>
                  <a:lnTo>
                    <a:pt x="339" y="355"/>
                  </a:lnTo>
                  <a:lnTo>
                    <a:pt x="337" y="355"/>
                  </a:lnTo>
                  <a:lnTo>
                    <a:pt x="335" y="355"/>
                  </a:lnTo>
                  <a:lnTo>
                    <a:pt x="334" y="355"/>
                  </a:lnTo>
                  <a:lnTo>
                    <a:pt x="332" y="356"/>
                  </a:lnTo>
                  <a:lnTo>
                    <a:pt x="331" y="356"/>
                  </a:lnTo>
                  <a:lnTo>
                    <a:pt x="329" y="356"/>
                  </a:lnTo>
                  <a:lnTo>
                    <a:pt x="329" y="356"/>
                  </a:lnTo>
                  <a:lnTo>
                    <a:pt x="331" y="351"/>
                  </a:lnTo>
                  <a:lnTo>
                    <a:pt x="332" y="351"/>
                  </a:lnTo>
                  <a:lnTo>
                    <a:pt x="334" y="351"/>
                  </a:lnTo>
                  <a:lnTo>
                    <a:pt x="334" y="351"/>
                  </a:lnTo>
                  <a:lnTo>
                    <a:pt x="335" y="351"/>
                  </a:lnTo>
                  <a:lnTo>
                    <a:pt x="335" y="350"/>
                  </a:lnTo>
                  <a:lnTo>
                    <a:pt x="337" y="346"/>
                  </a:lnTo>
                  <a:lnTo>
                    <a:pt x="335" y="344"/>
                  </a:lnTo>
                  <a:lnTo>
                    <a:pt x="335" y="342"/>
                  </a:lnTo>
                  <a:lnTo>
                    <a:pt x="337" y="341"/>
                  </a:lnTo>
                  <a:lnTo>
                    <a:pt x="337" y="339"/>
                  </a:lnTo>
                  <a:lnTo>
                    <a:pt x="339" y="335"/>
                  </a:lnTo>
                  <a:lnTo>
                    <a:pt x="341" y="332"/>
                  </a:lnTo>
                  <a:lnTo>
                    <a:pt x="343" y="331"/>
                  </a:lnTo>
                  <a:lnTo>
                    <a:pt x="343" y="329"/>
                  </a:lnTo>
                  <a:lnTo>
                    <a:pt x="343" y="327"/>
                  </a:lnTo>
                  <a:lnTo>
                    <a:pt x="343" y="325"/>
                  </a:lnTo>
                  <a:lnTo>
                    <a:pt x="343" y="325"/>
                  </a:lnTo>
                  <a:lnTo>
                    <a:pt x="345" y="323"/>
                  </a:lnTo>
                  <a:lnTo>
                    <a:pt x="343" y="318"/>
                  </a:lnTo>
                  <a:lnTo>
                    <a:pt x="343" y="316"/>
                  </a:lnTo>
                  <a:lnTo>
                    <a:pt x="341" y="314"/>
                  </a:lnTo>
                  <a:lnTo>
                    <a:pt x="341" y="318"/>
                  </a:lnTo>
                  <a:lnTo>
                    <a:pt x="341" y="320"/>
                  </a:lnTo>
                  <a:lnTo>
                    <a:pt x="339" y="322"/>
                  </a:lnTo>
                  <a:lnTo>
                    <a:pt x="337" y="323"/>
                  </a:lnTo>
                  <a:lnTo>
                    <a:pt x="335" y="325"/>
                  </a:lnTo>
                  <a:lnTo>
                    <a:pt x="335" y="329"/>
                  </a:lnTo>
                  <a:lnTo>
                    <a:pt x="334" y="332"/>
                  </a:lnTo>
                  <a:lnTo>
                    <a:pt x="332" y="332"/>
                  </a:lnTo>
                  <a:lnTo>
                    <a:pt x="331" y="332"/>
                  </a:lnTo>
                  <a:lnTo>
                    <a:pt x="329" y="333"/>
                  </a:lnTo>
                  <a:lnTo>
                    <a:pt x="327" y="333"/>
                  </a:lnTo>
                  <a:lnTo>
                    <a:pt x="326" y="335"/>
                  </a:lnTo>
                  <a:lnTo>
                    <a:pt x="324" y="337"/>
                  </a:lnTo>
                  <a:lnTo>
                    <a:pt x="322" y="337"/>
                  </a:lnTo>
                  <a:lnTo>
                    <a:pt x="318" y="344"/>
                  </a:lnTo>
                  <a:lnTo>
                    <a:pt x="316" y="346"/>
                  </a:lnTo>
                  <a:lnTo>
                    <a:pt x="315" y="346"/>
                  </a:lnTo>
                  <a:lnTo>
                    <a:pt x="315" y="348"/>
                  </a:lnTo>
                  <a:lnTo>
                    <a:pt x="315" y="348"/>
                  </a:lnTo>
                  <a:lnTo>
                    <a:pt x="315" y="350"/>
                  </a:lnTo>
                  <a:lnTo>
                    <a:pt x="316" y="351"/>
                  </a:lnTo>
                  <a:lnTo>
                    <a:pt x="316" y="353"/>
                  </a:lnTo>
                  <a:lnTo>
                    <a:pt x="315" y="351"/>
                  </a:lnTo>
                  <a:lnTo>
                    <a:pt x="313" y="351"/>
                  </a:lnTo>
                  <a:lnTo>
                    <a:pt x="313" y="351"/>
                  </a:lnTo>
                  <a:lnTo>
                    <a:pt x="311" y="351"/>
                  </a:lnTo>
                  <a:lnTo>
                    <a:pt x="309" y="350"/>
                  </a:lnTo>
                  <a:lnTo>
                    <a:pt x="307" y="348"/>
                  </a:lnTo>
                  <a:lnTo>
                    <a:pt x="307" y="348"/>
                  </a:lnTo>
                  <a:lnTo>
                    <a:pt x="307" y="346"/>
                  </a:lnTo>
                  <a:lnTo>
                    <a:pt x="305" y="346"/>
                  </a:lnTo>
                  <a:lnTo>
                    <a:pt x="305" y="346"/>
                  </a:lnTo>
                  <a:lnTo>
                    <a:pt x="305" y="346"/>
                  </a:lnTo>
                  <a:lnTo>
                    <a:pt x="305" y="344"/>
                  </a:lnTo>
                  <a:lnTo>
                    <a:pt x="307" y="344"/>
                  </a:lnTo>
                  <a:lnTo>
                    <a:pt x="307" y="346"/>
                  </a:lnTo>
                  <a:lnTo>
                    <a:pt x="307" y="346"/>
                  </a:lnTo>
                  <a:lnTo>
                    <a:pt x="307" y="346"/>
                  </a:lnTo>
                  <a:lnTo>
                    <a:pt x="307" y="346"/>
                  </a:lnTo>
                  <a:lnTo>
                    <a:pt x="307" y="342"/>
                  </a:lnTo>
                  <a:lnTo>
                    <a:pt x="307" y="341"/>
                  </a:lnTo>
                  <a:lnTo>
                    <a:pt x="307" y="339"/>
                  </a:lnTo>
                  <a:lnTo>
                    <a:pt x="307" y="337"/>
                  </a:lnTo>
                  <a:lnTo>
                    <a:pt x="305" y="335"/>
                  </a:lnTo>
                  <a:lnTo>
                    <a:pt x="303" y="333"/>
                  </a:lnTo>
                  <a:lnTo>
                    <a:pt x="301" y="332"/>
                  </a:lnTo>
                  <a:lnTo>
                    <a:pt x="301" y="329"/>
                  </a:lnTo>
                  <a:lnTo>
                    <a:pt x="299" y="327"/>
                  </a:lnTo>
                  <a:lnTo>
                    <a:pt x="299" y="325"/>
                  </a:lnTo>
                  <a:lnTo>
                    <a:pt x="297" y="325"/>
                  </a:lnTo>
                  <a:lnTo>
                    <a:pt x="292" y="325"/>
                  </a:lnTo>
                  <a:lnTo>
                    <a:pt x="290" y="322"/>
                  </a:lnTo>
                  <a:lnTo>
                    <a:pt x="290" y="318"/>
                  </a:lnTo>
                  <a:lnTo>
                    <a:pt x="290" y="318"/>
                  </a:lnTo>
                  <a:lnTo>
                    <a:pt x="292" y="318"/>
                  </a:lnTo>
                  <a:lnTo>
                    <a:pt x="292" y="316"/>
                  </a:lnTo>
                  <a:lnTo>
                    <a:pt x="292" y="314"/>
                  </a:lnTo>
                  <a:lnTo>
                    <a:pt x="287" y="312"/>
                  </a:lnTo>
                  <a:lnTo>
                    <a:pt x="285" y="311"/>
                  </a:lnTo>
                  <a:lnTo>
                    <a:pt x="283" y="309"/>
                  </a:lnTo>
                  <a:lnTo>
                    <a:pt x="282" y="309"/>
                  </a:lnTo>
                  <a:lnTo>
                    <a:pt x="280" y="309"/>
                  </a:lnTo>
                  <a:lnTo>
                    <a:pt x="278" y="309"/>
                  </a:lnTo>
                  <a:lnTo>
                    <a:pt x="271" y="306"/>
                  </a:lnTo>
                  <a:lnTo>
                    <a:pt x="269" y="306"/>
                  </a:lnTo>
                  <a:lnTo>
                    <a:pt x="266" y="308"/>
                  </a:lnTo>
                  <a:lnTo>
                    <a:pt x="264" y="306"/>
                  </a:lnTo>
                  <a:lnTo>
                    <a:pt x="258" y="303"/>
                  </a:lnTo>
                  <a:lnTo>
                    <a:pt x="252" y="301"/>
                  </a:lnTo>
                  <a:lnTo>
                    <a:pt x="250" y="299"/>
                  </a:lnTo>
                  <a:lnTo>
                    <a:pt x="249" y="299"/>
                  </a:lnTo>
                  <a:lnTo>
                    <a:pt x="247" y="299"/>
                  </a:lnTo>
                  <a:lnTo>
                    <a:pt x="247" y="301"/>
                  </a:lnTo>
                  <a:lnTo>
                    <a:pt x="243" y="301"/>
                  </a:lnTo>
                  <a:lnTo>
                    <a:pt x="235" y="301"/>
                  </a:lnTo>
                  <a:lnTo>
                    <a:pt x="228" y="301"/>
                  </a:lnTo>
                  <a:lnTo>
                    <a:pt x="222" y="301"/>
                  </a:lnTo>
                  <a:lnTo>
                    <a:pt x="219" y="303"/>
                  </a:lnTo>
                  <a:lnTo>
                    <a:pt x="213" y="304"/>
                  </a:lnTo>
                  <a:lnTo>
                    <a:pt x="207" y="308"/>
                  </a:lnTo>
                  <a:lnTo>
                    <a:pt x="201" y="309"/>
                  </a:lnTo>
                  <a:lnTo>
                    <a:pt x="196" y="311"/>
                  </a:lnTo>
                  <a:lnTo>
                    <a:pt x="192" y="311"/>
                  </a:lnTo>
                  <a:lnTo>
                    <a:pt x="189" y="311"/>
                  </a:lnTo>
                  <a:lnTo>
                    <a:pt x="181" y="311"/>
                  </a:lnTo>
                  <a:lnTo>
                    <a:pt x="177" y="311"/>
                  </a:lnTo>
                  <a:lnTo>
                    <a:pt x="172" y="314"/>
                  </a:lnTo>
                  <a:lnTo>
                    <a:pt x="170" y="314"/>
                  </a:lnTo>
                  <a:lnTo>
                    <a:pt x="168" y="316"/>
                  </a:lnTo>
                  <a:lnTo>
                    <a:pt x="162" y="320"/>
                  </a:lnTo>
                  <a:lnTo>
                    <a:pt x="158" y="322"/>
                  </a:lnTo>
                  <a:lnTo>
                    <a:pt x="156" y="322"/>
                  </a:lnTo>
                  <a:lnTo>
                    <a:pt x="154" y="322"/>
                  </a:lnTo>
                  <a:lnTo>
                    <a:pt x="153" y="323"/>
                  </a:lnTo>
                  <a:lnTo>
                    <a:pt x="149" y="329"/>
                  </a:lnTo>
                  <a:lnTo>
                    <a:pt x="149" y="331"/>
                  </a:lnTo>
                  <a:lnTo>
                    <a:pt x="145" y="335"/>
                  </a:lnTo>
                  <a:lnTo>
                    <a:pt x="143" y="335"/>
                  </a:lnTo>
                  <a:lnTo>
                    <a:pt x="142" y="335"/>
                  </a:lnTo>
                  <a:lnTo>
                    <a:pt x="139" y="337"/>
                  </a:lnTo>
                  <a:lnTo>
                    <a:pt x="137" y="335"/>
                  </a:lnTo>
                  <a:lnTo>
                    <a:pt x="135" y="335"/>
                  </a:lnTo>
                  <a:lnTo>
                    <a:pt x="134" y="335"/>
                  </a:lnTo>
                  <a:lnTo>
                    <a:pt x="124" y="337"/>
                  </a:lnTo>
                  <a:lnTo>
                    <a:pt x="123" y="335"/>
                  </a:lnTo>
                  <a:lnTo>
                    <a:pt x="121" y="335"/>
                  </a:lnTo>
                  <a:lnTo>
                    <a:pt x="119" y="335"/>
                  </a:lnTo>
                  <a:lnTo>
                    <a:pt x="114" y="333"/>
                  </a:lnTo>
                  <a:lnTo>
                    <a:pt x="107" y="335"/>
                  </a:lnTo>
                  <a:lnTo>
                    <a:pt x="102" y="335"/>
                  </a:lnTo>
                  <a:lnTo>
                    <a:pt x="100" y="337"/>
                  </a:lnTo>
                  <a:lnTo>
                    <a:pt x="98" y="335"/>
                  </a:lnTo>
                  <a:lnTo>
                    <a:pt x="93" y="337"/>
                  </a:lnTo>
                  <a:lnTo>
                    <a:pt x="91" y="337"/>
                  </a:lnTo>
                  <a:lnTo>
                    <a:pt x="90" y="339"/>
                  </a:lnTo>
                  <a:lnTo>
                    <a:pt x="88" y="342"/>
                  </a:lnTo>
                  <a:lnTo>
                    <a:pt x="85" y="344"/>
                  </a:lnTo>
                  <a:lnTo>
                    <a:pt x="83" y="344"/>
                  </a:lnTo>
                  <a:lnTo>
                    <a:pt x="79" y="344"/>
                  </a:lnTo>
                  <a:lnTo>
                    <a:pt x="74" y="348"/>
                  </a:lnTo>
                  <a:lnTo>
                    <a:pt x="68" y="353"/>
                  </a:lnTo>
                  <a:lnTo>
                    <a:pt x="66" y="353"/>
                  </a:lnTo>
                  <a:lnTo>
                    <a:pt x="66" y="353"/>
                  </a:lnTo>
                  <a:lnTo>
                    <a:pt x="64" y="353"/>
                  </a:lnTo>
                  <a:lnTo>
                    <a:pt x="62" y="355"/>
                  </a:lnTo>
                  <a:lnTo>
                    <a:pt x="55" y="353"/>
                  </a:lnTo>
                  <a:lnTo>
                    <a:pt x="51" y="353"/>
                  </a:lnTo>
                  <a:lnTo>
                    <a:pt x="46" y="353"/>
                  </a:lnTo>
                  <a:lnTo>
                    <a:pt x="42" y="351"/>
                  </a:lnTo>
                  <a:lnTo>
                    <a:pt x="39" y="350"/>
                  </a:lnTo>
                  <a:lnTo>
                    <a:pt x="36" y="346"/>
                  </a:lnTo>
                  <a:lnTo>
                    <a:pt x="34" y="344"/>
                  </a:lnTo>
                  <a:lnTo>
                    <a:pt x="30" y="342"/>
                  </a:lnTo>
                  <a:lnTo>
                    <a:pt x="28" y="342"/>
                  </a:lnTo>
                  <a:lnTo>
                    <a:pt x="27" y="342"/>
                  </a:lnTo>
                  <a:lnTo>
                    <a:pt x="27" y="341"/>
                  </a:lnTo>
                  <a:lnTo>
                    <a:pt x="27" y="339"/>
                  </a:lnTo>
                  <a:lnTo>
                    <a:pt x="25" y="337"/>
                  </a:lnTo>
                  <a:lnTo>
                    <a:pt x="25" y="333"/>
                  </a:lnTo>
                  <a:lnTo>
                    <a:pt x="25" y="331"/>
                  </a:lnTo>
                  <a:lnTo>
                    <a:pt x="27" y="331"/>
                  </a:lnTo>
                  <a:lnTo>
                    <a:pt x="28" y="332"/>
                  </a:lnTo>
                  <a:lnTo>
                    <a:pt x="30" y="332"/>
                  </a:lnTo>
                  <a:lnTo>
                    <a:pt x="34" y="331"/>
                  </a:lnTo>
                  <a:lnTo>
                    <a:pt x="34" y="327"/>
                  </a:lnTo>
                  <a:lnTo>
                    <a:pt x="36" y="325"/>
                  </a:lnTo>
                  <a:lnTo>
                    <a:pt x="36" y="322"/>
                  </a:lnTo>
                  <a:lnTo>
                    <a:pt x="34" y="316"/>
                  </a:lnTo>
                  <a:lnTo>
                    <a:pt x="36" y="316"/>
                  </a:lnTo>
                  <a:lnTo>
                    <a:pt x="36" y="314"/>
                  </a:lnTo>
                  <a:lnTo>
                    <a:pt x="36" y="312"/>
                  </a:lnTo>
                  <a:lnTo>
                    <a:pt x="36" y="304"/>
                  </a:lnTo>
                  <a:lnTo>
                    <a:pt x="36" y="303"/>
                  </a:lnTo>
                  <a:lnTo>
                    <a:pt x="32" y="295"/>
                  </a:lnTo>
                  <a:lnTo>
                    <a:pt x="30" y="290"/>
                  </a:lnTo>
                  <a:lnTo>
                    <a:pt x="28" y="288"/>
                  </a:lnTo>
                  <a:lnTo>
                    <a:pt x="27" y="284"/>
                  </a:lnTo>
                  <a:lnTo>
                    <a:pt x="25" y="280"/>
                  </a:lnTo>
                  <a:lnTo>
                    <a:pt x="25" y="278"/>
                  </a:lnTo>
                  <a:lnTo>
                    <a:pt x="25" y="273"/>
                  </a:lnTo>
                  <a:lnTo>
                    <a:pt x="25" y="269"/>
                  </a:lnTo>
                  <a:lnTo>
                    <a:pt x="25" y="267"/>
                  </a:lnTo>
                  <a:lnTo>
                    <a:pt x="23" y="264"/>
                  </a:lnTo>
                  <a:lnTo>
                    <a:pt x="21" y="259"/>
                  </a:lnTo>
                  <a:lnTo>
                    <a:pt x="19" y="259"/>
                  </a:lnTo>
                  <a:lnTo>
                    <a:pt x="19" y="257"/>
                  </a:lnTo>
                  <a:lnTo>
                    <a:pt x="19" y="255"/>
                  </a:lnTo>
                  <a:lnTo>
                    <a:pt x="17" y="252"/>
                  </a:lnTo>
                  <a:lnTo>
                    <a:pt x="15" y="248"/>
                  </a:lnTo>
                  <a:lnTo>
                    <a:pt x="15" y="246"/>
                  </a:lnTo>
                  <a:lnTo>
                    <a:pt x="13" y="239"/>
                  </a:lnTo>
                  <a:lnTo>
                    <a:pt x="13" y="237"/>
                  </a:lnTo>
                  <a:lnTo>
                    <a:pt x="8" y="229"/>
                  </a:lnTo>
                  <a:lnTo>
                    <a:pt x="2" y="224"/>
                  </a:lnTo>
                  <a:lnTo>
                    <a:pt x="0" y="220"/>
                  </a:lnTo>
                  <a:lnTo>
                    <a:pt x="0" y="220"/>
                  </a:lnTo>
                  <a:lnTo>
                    <a:pt x="0" y="220"/>
                  </a:lnTo>
                  <a:lnTo>
                    <a:pt x="2" y="220"/>
                  </a:lnTo>
                  <a:lnTo>
                    <a:pt x="2" y="220"/>
                  </a:lnTo>
                  <a:lnTo>
                    <a:pt x="2" y="220"/>
                  </a:lnTo>
                  <a:lnTo>
                    <a:pt x="2" y="220"/>
                  </a:lnTo>
                  <a:lnTo>
                    <a:pt x="2" y="218"/>
                  </a:lnTo>
                  <a:lnTo>
                    <a:pt x="2" y="218"/>
                  </a:lnTo>
                  <a:lnTo>
                    <a:pt x="4" y="218"/>
                  </a:lnTo>
                  <a:lnTo>
                    <a:pt x="4" y="220"/>
                  </a:lnTo>
                  <a:lnTo>
                    <a:pt x="6" y="224"/>
                  </a:lnTo>
                  <a:lnTo>
                    <a:pt x="6" y="226"/>
                  </a:lnTo>
                  <a:lnTo>
                    <a:pt x="8" y="226"/>
                  </a:lnTo>
                  <a:lnTo>
                    <a:pt x="9" y="226"/>
                  </a:lnTo>
                  <a:lnTo>
                    <a:pt x="9" y="224"/>
                  </a:lnTo>
                  <a:lnTo>
                    <a:pt x="9" y="222"/>
                  </a:lnTo>
                  <a:lnTo>
                    <a:pt x="9" y="220"/>
                  </a:lnTo>
                  <a:lnTo>
                    <a:pt x="8" y="220"/>
                  </a:lnTo>
                  <a:lnTo>
                    <a:pt x="6" y="218"/>
                  </a:lnTo>
                  <a:lnTo>
                    <a:pt x="6" y="215"/>
                  </a:lnTo>
                  <a:lnTo>
                    <a:pt x="4" y="213"/>
                  </a:lnTo>
                  <a:lnTo>
                    <a:pt x="4" y="212"/>
                  </a:lnTo>
                  <a:lnTo>
                    <a:pt x="4" y="212"/>
                  </a:lnTo>
                  <a:lnTo>
                    <a:pt x="6" y="212"/>
                  </a:lnTo>
                  <a:lnTo>
                    <a:pt x="8" y="213"/>
                  </a:lnTo>
                  <a:lnTo>
                    <a:pt x="8" y="215"/>
                  </a:lnTo>
                  <a:lnTo>
                    <a:pt x="8" y="216"/>
                  </a:lnTo>
                  <a:lnTo>
                    <a:pt x="8" y="218"/>
                  </a:lnTo>
                  <a:lnTo>
                    <a:pt x="8" y="218"/>
                  </a:lnTo>
                  <a:lnTo>
                    <a:pt x="8" y="218"/>
                  </a:lnTo>
                  <a:lnTo>
                    <a:pt x="9" y="220"/>
                  </a:lnTo>
                  <a:lnTo>
                    <a:pt x="9" y="218"/>
                  </a:lnTo>
                  <a:lnTo>
                    <a:pt x="9" y="216"/>
                  </a:lnTo>
                  <a:lnTo>
                    <a:pt x="11" y="216"/>
                  </a:lnTo>
                  <a:lnTo>
                    <a:pt x="11" y="220"/>
                  </a:lnTo>
                  <a:lnTo>
                    <a:pt x="11" y="222"/>
                  </a:lnTo>
                  <a:lnTo>
                    <a:pt x="13" y="224"/>
                  </a:lnTo>
                  <a:lnTo>
                    <a:pt x="15" y="222"/>
                  </a:lnTo>
                  <a:lnTo>
                    <a:pt x="15" y="222"/>
                  </a:lnTo>
                  <a:lnTo>
                    <a:pt x="15" y="218"/>
                  </a:lnTo>
                  <a:lnTo>
                    <a:pt x="15" y="216"/>
                  </a:lnTo>
                  <a:lnTo>
                    <a:pt x="15" y="215"/>
                  </a:lnTo>
                  <a:lnTo>
                    <a:pt x="11" y="210"/>
                  </a:lnTo>
                  <a:lnTo>
                    <a:pt x="9" y="205"/>
                  </a:lnTo>
                  <a:lnTo>
                    <a:pt x="8" y="203"/>
                  </a:lnTo>
                  <a:lnTo>
                    <a:pt x="6" y="197"/>
                  </a:lnTo>
                  <a:lnTo>
                    <a:pt x="6" y="196"/>
                  </a:lnTo>
                  <a:lnTo>
                    <a:pt x="4" y="194"/>
                  </a:lnTo>
                  <a:lnTo>
                    <a:pt x="4" y="192"/>
                  </a:lnTo>
                  <a:lnTo>
                    <a:pt x="4" y="190"/>
                  </a:lnTo>
                  <a:lnTo>
                    <a:pt x="4" y="186"/>
                  </a:lnTo>
                  <a:lnTo>
                    <a:pt x="6" y="184"/>
                  </a:lnTo>
                  <a:lnTo>
                    <a:pt x="9" y="180"/>
                  </a:lnTo>
                  <a:lnTo>
                    <a:pt x="9" y="178"/>
                  </a:lnTo>
                  <a:lnTo>
                    <a:pt x="9" y="177"/>
                  </a:lnTo>
                  <a:lnTo>
                    <a:pt x="9" y="173"/>
                  </a:lnTo>
                  <a:lnTo>
                    <a:pt x="9" y="173"/>
                  </a:lnTo>
                  <a:lnTo>
                    <a:pt x="9" y="171"/>
                  </a:lnTo>
                  <a:lnTo>
                    <a:pt x="8" y="168"/>
                  </a:lnTo>
                  <a:lnTo>
                    <a:pt x="9" y="165"/>
                  </a:lnTo>
                  <a:lnTo>
                    <a:pt x="11" y="158"/>
                  </a:lnTo>
                  <a:lnTo>
                    <a:pt x="13" y="158"/>
                  </a:lnTo>
                  <a:lnTo>
                    <a:pt x="15" y="158"/>
                  </a:lnTo>
                  <a:lnTo>
                    <a:pt x="15" y="158"/>
                  </a:lnTo>
                  <a:lnTo>
                    <a:pt x="13" y="161"/>
                  </a:lnTo>
                  <a:lnTo>
                    <a:pt x="15" y="165"/>
                  </a:lnTo>
                  <a:lnTo>
                    <a:pt x="15" y="166"/>
                  </a:lnTo>
                  <a:lnTo>
                    <a:pt x="15" y="166"/>
                  </a:lnTo>
                  <a:lnTo>
                    <a:pt x="17" y="165"/>
                  </a:lnTo>
                  <a:lnTo>
                    <a:pt x="18" y="165"/>
                  </a:lnTo>
                  <a:lnTo>
                    <a:pt x="18" y="163"/>
                  </a:lnTo>
                  <a:lnTo>
                    <a:pt x="19" y="158"/>
                  </a:lnTo>
                  <a:lnTo>
                    <a:pt x="21" y="158"/>
                  </a:lnTo>
                  <a:lnTo>
                    <a:pt x="23" y="156"/>
                  </a:lnTo>
                  <a:lnTo>
                    <a:pt x="28" y="154"/>
                  </a:lnTo>
                  <a:lnTo>
                    <a:pt x="32" y="152"/>
                  </a:lnTo>
                  <a:lnTo>
                    <a:pt x="34" y="150"/>
                  </a:lnTo>
                  <a:lnTo>
                    <a:pt x="38" y="149"/>
                  </a:lnTo>
                  <a:lnTo>
                    <a:pt x="39" y="147"/>
                  </a:lnTo>
                  <a:lnTo>
                    <a:pt x="39" y="146"/>
                  </a:lnTo>
                  <a:lnTo>
                    <a:pt x="47" y="140"/>
                  </a:lnTo>
                  <a:lnTo>
                    <a:pt x="49" y="140"/>
                  </a:lnTo>
                  <a:lnTo>
                    <a:pt x="51" y="140"/>
                  </a:lnTo>
                  <a:lnTo>
                    <a:pt x="53" y="140"/>
                  </a:lnTo>
                  <a:lnTo>
                    <a:pt x="55" y="140"/>
                  </a:lnTo>
                  <a:lnTo>
                    <a:pt x="58" y="140"/>
                  </a:lnTo>
                  <a:lnTo>
                    <a:pt x="60" y="140"/>
                  </a:lnTo>
                  <a:lnTo>
                    <a:pt x="64" y="140"/>
                  </a:lnTo>
                  <a:lnTo>
                    <a:pt x="66" y="139"/>
                  </a:lnTo>
                  <a:lnTo>
                    <a:pt x="68" y="137"/>
                  </a:lnTo>
                  <a:lnTo>
                    <a:pt x="70" y="137"/>
                  </a:lnTo>
                  <a:lnTo>
                    <a:pt x="74" y="135"/>
                  </a:lnTo>
                  <a:lnTo>
                    <a:pt x="77" y="135"/>
                  </a:lnTo>
                  <a:lnTo>
                    <a:pt x="83" y="131"/>
                  </a:lnTo>
                  <a:lnTo>
                    <a:pt x="86" y="131"/>
                  </a:lnTo>
                  <a:lnTo>
                    <a:pt x="90" y="131"/>
                  </a:lnTo>
                  <a:lnTo>
                    <a:pt x="91" y="130"/>
                  </a:lnTo>
                  <a:lnTo>
                    <a:pt x="98" y="130"/>
                  </a:lnTo>
                  <a:lnTo>
                    <a:pt x="102" y="128"/>
                  </a:lnTo>
                  <a:lnTo>
                    <a:pt x="107" y="126"/>
                  </a:lnTo>
                  <a:lnTo>
                    <a:pt x="109" y="124"/>
                  </a:lnTo>
                  <a:lnTo>
                    <a:pt x="111" y="123"/>
                  </a:lnTo>
                  <a:lnTo>
                    <a:pt x="114" y="120"/>
                  </a:lnTo>
                  <a:lnTo>
                    <a:pt x="115" y="118"/>
                  </a:lnTo>
                  <a:lnTo>
                    <a:pt x="117" y="116"/>
                  </a:lnTo>
                  <a:lnTo>
                    <a:pt x="117" y="114"/>
                  </a:lnTo>
                  <a:lnTo>
                    <a:pt x="119" y="112"/>
                  </a:lnTo>
                  <a:lnTo>
                    <a:pt x="119" y="111"/>
                  </a:lnTo>
                  <a:lnTo>
                    <a:pt x="121" y="109"/>
                  </a:lnTo>
                  <a:lnTo>
                    <a:pt x="123" y="107"/>
                  </a:lnTo>
                  <a:lnTo>
                    <a:pt x="126" y="105"/>
                  </a:lnTo>
                  <a:lnTo>
                    <a:pt x="128" y="103"/>
                  </a:lnTo>
                  <a:lnTo>
                    <a:pt x="128" y="103"/>
                  </a:lnTo>
                  <a:lnTo>
                    <a:pt x="126" y="101"/>
                  </a:lnTo>
                  <a:lnTo>
                    <a:pt x="126" y="101"/>
                  </a:lnTo>
                  <a:lnTo>
                    <a:pt x="124" y="99"/>
                  </a:lnTo>
                  <a:lnTo>
                    <a:pt x="124" y="96"/>
                  </a:lnTo>
                  <a:lnTo>
                    <a:pt x="124" y="94"/>
                  </a:lnTo>
                  <a:lnTo>
                    <a:pt x="124" y="93"/>
                  </a:lnTo>
                  <a:lnTo>
                    <a:pt x="126" y="90"/>
                  </a:lnTo>
                  <a:lnTo>
                    <a:pt x="128" y="90"/>
                  </a:lnTo>
                  <a:lnTo>
                    <a:pt x="128" y="88"/>
                  </a:lnTo>
                  <a:lnTo>
                    <a:pt x="130" y="88"/>
                  </a:lnTo>
                  <a:lnTo>
                    <a:pt x="132" y="86"/>
                  </a:lnTo>
                  <a:lnTo>
                    <a:pt x="134" y="86"/>
                  </a:lnTo>
                  <a:lnTo>
                    <a:pt x="134" y="84"/>
                  </a:lnTo>
                  <a:lnTo>
                    <a:pt x="135" y="82"/>
                  </a:lnTo>
                  <a:lnTo>
                    <a:pt x="135" y="81"/>
                  </a:lnTo>
                  <a:lnTo>
                    <a:pt x="137" y="81"/>
                  </a:lnTo>
                  <a:lnTo>
                    <a:pt x="137" y="84"/>
                  </a:lnTo>
                  <a:lnTo>
                    <a:pt x="139" y="86"/>
                  </a:lnTo>
                  <a:lnTo>
                    <a:pt x="140" y="90"/>
                  </a:lnTo>
                  <a:lnTo>
                    <a:pt x="142" y="93"/>
                  </a:lnTo>
                  <a:lnTo>
                    <a:pt x="143" y="94"/>
                  </a:lnTo>
                  <a:lnTo>
                    <a:pt x="143" y="94"/>
                  </a:lnTo>
                  <a:lnTo>
                    <a:pt x="143" y="94"/>
                  </a:lnTo>
                  <a:lnTo>
                    <a:pt x="143" y="94"/>
                  </a:lnTo>
                  <a:lnTo>
                    <a:pt x="143" y="94"/>
                  </a:lnTo>
                  <a:lnTo>
                    <a:pt x="145" y="92"/>
                  </a:lnTo>
                  <a:lnTo>
                    <a:pt x="143" y="90"/>
                  </a:lnTo>
                  <a:lnTo>
                    <a:pt x="145" y="88"/>
                  </a:lnTo>
                  <a:lnTo>
                    <a:pt x="145" y="88"/>
                  </a:lnTo>
                  <a:lnTo>
                    <a:pt x="145" y="88"/>
                  </a:lnTo>
                  <a:lnTo>
                    <a:pt x="147" y="90"/>
                  </a:lnTo>
                  <a:lnTo>
                    <a:pt x="147" y="90"/>
                  </a:lnTo>
                  <a:lnTo>
                    <a:pt x="147" y="90"/>
                  </a:lnTo>
                  <a:lnTo>
                    <a:pt x="147" y="88"/>
                  </a:lnTo>
                  <a:lnTo>
                    <a:pt x="149" y="88"/>
                  </a:lnTo>
                  <a:lnTo>
                    <a:pt x="149" y="86"/>
                  </a:lnTo>
                  <a:lnTo>
                    <a:pt x="147" y="86"/>
                  </a:lnTo>
                  <a:lnTo>
                    <a:pt x="147" y="86"/>
                  </a:lnTo>
                  <a:lnTo>
                    <a:pt x="145" y="84"/>
                  </a:lnTo>
                  <a:lnTo>
                    <a:pt x="145" y="84"/>
                  </a:lnTo>
                  <a:lnTo>
                    <a:pt x="143" y="82"/>
                  </a:lnTo>
                  <a:lnTo>
                    <a:pt x="143" y="81"/>
                  </a:lnTo>
                  <a:lnTo>
                    <a:pt x="143" y="81"/>
                  </a:lnTo>
                  <a:lnTo>
                    <a:pt x="143" y="81"/>
                  </a:lnTo>
                  <a:lnTo>
                    <a:pt x="145" y="81"/>
                  </a:lnTo>
                  <a:lnTo>
                    <a:pt x="145" y="79"/>
                  </a:lnTo>
                  <a:lnTo>
                    <a:pt x="145" y="77"/>
                  </a:lnTo>
                  <a:lnTo>
                    <a:pt x="145" y="77"/>
                  </a:lnTo>
                  <a:lnTo>
                    <a:pt x="147" y="77"/>
                  </a:lnTo>
                  <a:lnTo>
                    <a:pt x="149" y="79"/>
                  </a:lnTo>
                  <a:lnTo>
                    <a:pt x="149" y="79"/>
                  </a:lnTo>
                  <a:lnTo>
                    <a:pt x="149" y="77"/>
                  </a:lnTo>
                  <a:lnTo>
                    <a:pt x="151" y="77"/>
                  </a:lnTo>
                  <a:lnTo>
                    <a:pt x="153" y="77"/>
                  </a:lnTo>
                  <a:lnTo>
                    <a:pt x="153" y="79"/>
                  </a:lnTo>
                  <a:lnTo>
                    <a:pt x="154" y="79"/>
                  </a:lnTo>
                  <a:lnTo>
                    <a:pt x="156" y="79"/>
                  </a:lnTo>
                  <a:lnTo>
                    <a:pt x="158" y="79"/>
                  </a:lnTo>
                  <a:lnTo>
                    <a:pt x="160" y="79"/>
                  </a:lnTo>
                  <a:lnTo>
                    <a:pt x="162" y="79"/>
                  </a:lnTo>
                  <a:lnTo>
                    <a:pt x="162" y="79"/>
                  </a:lnTo>
                  <a:lnTo>
                    <a:pt x="160" y="79"/>
                  </a:lnTo>
                  <a:lnTo>
                    <a:pt x="158" y="79"/>
                  </a:lnTo>
                  <a:lnTo>
                    <a:pt x="156" y="79"/>
                  </a:lnTo>
                  <a:lnTo>
                    <a:pt x="156" y="79"/>
                  </a:lnTo>
                  <a:lnTo>
                    <a:pt x="156" y="77"/>
                  </a:lnTo>
                  <a:lnTo>
                    <a:pt x="156" y="76"/>
                  </a:lnTo>
                  <a:lnTo>
                    <a:pt x="156" y="76"/>
                  </a:lnTo>
                  <a:lnTo>
                    <a:pt x="158" y="76"/>
                  </a:lnTo>
                  <a:lnTo>
                    <a:pt x="158" y="76"/>
                  </a:lnTo>
                  <a:lnTo>
                    <a:pt x="158" y="74"/>
                  </a:lnTo>
                  <a:lnTo>
                    <a:pt x="160" y="74"/>
                  </a:lnTo>
                  <a:lnTo>
                    <a:pt x="160" y="72"/>
                  </a:lnTo>
                  <a:lnTo>
                    <a:pt x="160" y="72"/>
                  </a:lnTo>
                  <a:lnTo>
                    <a:pt x="160" y="72"/>
                  </a:lnTo>
                  <a:lnTo>
                    <a:pt x="158" y="74"/>
                  </a:lnTo>
                  <a:lnTo>
                    <a:pt x="156" y="72"/>
                  </a:lnTo>
                  <a:lnTo>
                    <a:pt x="156" y="71"/>
                  </a:lnTo>
                  <a:lnTo>
                    <a:pt x="156" y="69"/>
                  </a:lnTo>
                  <a:lnTo>
                    <a:pt x="156" y="66"/>
                  </a:lnTo>
                  <a:lnTo>
                    <a:pt x="158" y="66"/>
                  </a:lnTo>
                  <a:lnTo>
                    <a:pt x="158" y="66"/>
                  </a:lnTo>
                  <a:lnTo>
                    <a:pt x="160" y="65"/>
                  </a:lnTo>
                  <a:lnTo>
                    <a:pt x="160" y="65"/>
                  </a:lnTo>
                  <a:lnTo>
                    <a:pt x="160" y="65"/>
                  </a:lnTo>
                  <a:lnTo>
                    <a:pt x="160" y="63"/>
                  </a:lnTo>
                  <a:lnTo>
                    <a:pt x="162" y="63"/>
                  </a:lnTo>
                  <a:lnTo>
                    <a:pt x="163" y="65"/>
                  </a:lnTo>
                  <a:lnTo>
                    <a:pt x="164" y="66"/>
                  </a:lnTo>
                  <a:lnTo>
                    <a:pt x="164" y="66"/>
                  </a:lnTo>
                  <a:lnTo>
                    <a:pt x="164" y="65"/>
                  </a:lnTo>
                  <a:lnTo>
                    <a:pt x="164" y="65"/>
                  </a:lnTo>
                  <a:lnTo>
                    <a:pt x="164" y="65"/>
                  </a:lnTo>
                  <a:lnTo>
                    <a:pt x="163" y="65"/>
                  </a:lnTo>
                  <a:lnTo>
                    <a:pt x="163" y="63"/>
                  </a:lnTo>
                  <a:lnTo>
                    <a:pt x="163" y="63"/>
                  </a:lnTo>
                  <a:lnTo>
                    <a:pt x="162" y="62"/>
                  </a:lnTo>
                  <a:lnTo>
                    <a:pt x="163" y="62"/>
                  </a:lnTo>
                  <a:lnTo>
                    <a:pt x="164" y="62"/>
                  </a:lnTo>
                  <a:lnTo>
                    <a:pt x="164" y="62"/>
                  </a:lnTo>
                  <a:lnTo>
                    <a:pt x="164" y="60"/>
                  </a:lnTo>
                  <a:lnTo>
                    <a:pt x="164" y="60"/>
                  </a:lnTo>
                  <a:lnTo>
                    <a:pt x="164" y="60"/>
                  </a:lnTo>
                  <a:lnTo>
                    <a:pt x="166" y="60"/>
                  </a:lnTo>
                  <a:lnTo>
                    <a:pt x="168" y="62"/>
                  </a:lnTo>
                  <a:lnTo>
                    <a:pt x="168" y="62"/>
                  </a:lnTo>
                  <a:lnTo>
                    <a:pt x="170" y="62"/>
                  </a:lnTo>
                  <a:lnTo>
                    <a:pt x="170" y="60"/>
                  </a:lnTo>
                  <a:lnTo>
                    <a:pt x="168" y="60"/>
                  </a:lnTo>
                  <a:lnTo>
                    <a:pt x="168" y="58"/>
                  </a:lnTo>
                  <a:lnTo>
                    <a:pt x="166" y="56"/>
                  </a:lnTo>
                  <a:lnTo>
                    <a:pt x="166" y="56"/>
                  </a:lnTo>
                  <a:lnTo>
                    <a:pt x="168" y="54"/>
                  </a:lnTo>
                  <a:lnTo>
                    <a:pt x="168" y="54"/>
                  </a:lnTo>
                  <a:lnTo>
                    <a:pt x="168" y="54"/>
                  </a:lnTo>
                  <a:lnTo>
                    <a:pt x="170" y="54"/>
                  </a:lnTo>
                  <a:lnTo>
                    <a:pt x="172" y="53"/>
                  </a:lnTo>
                  <a:lnTo>
                    <a:pt x="172" y="53"/>
                  </a:lnTo>
                  <a:lnTo>
                    <a:pt x="172" y="52"/>
                  </a:lnTo>
                  <a:lnTo>
                    <a:pt x="172" y="50"/>
                  </a:lnTo>
                  <a:lnTo>
                    <a:pt x="173" y="50"/>
                  </a:lnTo>
                  <a:lnTo>
                    <a:pt x="173" y="50"/>
                  </a:lnTo>
                  <a:lnTo>
                    <a:pt x="173" y="52"/>
                  </a:lnTo>
                  <a:lnTo>
                    <a:pt x="173" y="53"/>
                  </a:lnTo>
                  <a:lnTo>
                    <a:pt x="173" y="53"/>
                  </a:lnTo>
                  <a:lnTo>
                    <a:pt x="173" y="53"/>
                  </a:lnTo>
                  <a:lnTo>
                    <a:pt x="173" y="53"/>
                  </a:lnTo>
                  <a:lnTo>
                    <a:pt x="175" y="53"/>
                  </a:lnTo>
                  <a:lnTo>
                    <a:pt x="175" y="53"/>
                  </a:lnTo>
                  <a:lnTo>
                    <a:pt x="175" y="53"/>
                  </a:lnTo>
                  <a:lnTo>
                    <a:pt x="175" y="54"/>
                  </a:lnTo>
                  <a:lnTo>
                    <a:pt x="177" y="54"/>
                  </a:lnTo>
                  <a:lnTo>
                    <a:pt x="177" y="53"/>
                  </a:lnTo>
                  <a:lnTo>
                    <a:pt x="179" y="53"/>
                  </a:lnTo>
                  <a:lnTo>
                    <a:pt x="179" y="52"/>
                  </a:lnTo>
                  <a:lnTo>
                    <a:pt x="179" y="50"/>
                  </a:lnTo>
                  <a:lnTo>
                    <a:pt x="179" y="50"/>
                  </a:lnTo>
                  <a:lnTo>
                    <a:pt x="179" y="50"/>
                  </a:lnTo>
                  <a:lnTo>
                    <a:pt x="179" y="47"/>
                  </a:lnTo>
                  <a:lnTo>
                    <a:pt x="179" y="47"/>
                  </a:lnTo>
                  <a:lnTo>
                    <a:pt x="179" y="46"/>
                  </a:lnTo>
                  <a:lnTo>
                    <a:pt x="181" y="46"/>
                  </a:lnTo>
                  <a:lnTo>
                    <a:pt x="181" y="46"/>
                  </a:lnTo>
                  <a:lnTo>
                    <a:pt x="181" y="47"/>
                  </a:lnTo>
                  <a:lnTo>
                    <a:pt x="182" y="47"/>
                  </a:lnTo>
                  <a:lnTo>
                    <a:pt x="182" y="47"/>
                  </a:lnTo>
                  <a:lnTo>
                    <a:pt x="182" y="47"/>
                  </a:lnTo>
                  <a:lnTo>
                    <a:pt x="184" y="46"/>
                  </a:lnTo>
                  <a:lnTo>
                    <a:pt x="184" y="47"/>
                  </a:lnTo>
                  <a:lnTo>
                    <a:pt x="186" y="47"/>
                  </a:lnTo>
                  <a:lnTo>
                    <a:pt x="187" y="47"/>
                  </a:lnTo>
                  <a:lnTo>
                    <a:pt x="189" y="46"/>
                  </a:lnTo>
                  <a:lnTo>
                    <a:pt x="189" y="44"/>
                  </a:lnTo>
                  <a:lnTo>
                    <a:pt x="189" y="42"/>
                  </a:lnTo>
                  <a:lnTo>
                    <a:pt x="191" y="42"/>
                  </a:lnTo>
                  <a:lnTo>
                    <a:pt x="192" y="42"/>
                  </a:lnTo>
                  <a:lnTo>
                    <a:pt x="192" y="44"/>
                  </a:lnTo>
                  <a:lnTo>
                    <a:pt x="196" y="46"/>
                  </a:lnTo>
                  <a:lnTo>
                    <a:pt x="198" y="46"/>
                  </a:lnTo>
                  <a:lnTo>
                    <a:pt x="200" y="47"/>
                  </a:lnTo>
                  <a:lnTo>
                    <a:pt x="201" y="50"/>
                  </a:lnTo>
                  <a:lnTo>
                    <a:pt x="203" y="52"/>
                  </a:lnTo>
                  <a:lnTo>
                    <a:pt x="205" y="53"/>
                  </a:lnTo>
                  <a:lnTo>
                    <a:pt x="209" y="56"/>
                  </a:lnTo>
                  <a:lnTo>
                    <a:pt x="209" y="56"/>
                  </a:lnTo>
                  <a:lnTo>
                    <a:pt x="209" y="58"/>
                  </a:lnTo>
                  <a:lnTo>
                    <a:pt x="207" y="60"/>
                  </a:lnTo>
                  <a:lnTo>
                    <a:pt x="207" y="62"/>
                  </a:lnTo>
                  <a:lnTo>
                    <a:pt x="207" y="65"/>
                  </a:lnTo>
                  <a:lnTo>
                    <a:pt x="207" y="65"/>
                  </a:lnTo>
                  <a:lnTo>
                    <a:pt x="209" y="63"/>
                  </a:lnTo>
                  <a:lnTo>
                    <a:pt x="209" y="63"/>
                  </a:lnTo>
                  <a:lnTo>
                    <a:pt x="209" y="65"/>
                  </a:lnTo>
                  <a:lnTo>
                    <a:pt x="209" y="63"/>
                  </a:lnTo>
                  <a:lnTo>
                    <a:pt x="209" y="63"/>
                  </a:lnTo>
                  <a:lnTo>
                    <a:pt x="209" y="62"/>
                  </a:lnTo>
                  <a:lnTo>
                    <a:pt x="209" y="60"/>
                  </a:lnTo>
                  <a:lnTo>
                    <a:pt x="209" y="60"/>
                  </a:lnTo>
                  <a:lnTo>
                    <a:pt x="211" y="60"/>
                  </a:lnTo>
                  <a:lnTo>
                    <a:pt x="211" y="58"/>
                  </a:lnTo>
                  <a:lnTo>
                    <a:pt x="211" y="58"/>
                  </a:lnTo>
                  <a:lnTo>
                    <a:pt x="211" y="58"/>
                  </a:lnTo>
                  <a:lnTo>
                    <a:pt x="211" y="56"/>
                  </a:lnTo>
                  <a:lnTo>
                    <a:pt x="213" y="56"/>
                  </a:lnTo>
                  <a:lnTo>
                    <a:pt x="213" y="56"/>
                  </a:lnTo>
                  <a:lnTo>
                    <a:pt x="220" y="58"/>
                  </a:lnTo>
                  <a:lnTo>
                    <a:pt x="222" y="60"/>
                  </a:lnTo>
                  <a:lnTo>
                    <a:pt x="222" y="62"/>
                  </a:lnTo>
                  <a:lnTo>
                    <a:pt x="222" y="62"/>
                  </a:lnTo>
                  <a:lnTo>
                    <a:pt x="222" y="62"/>
                  </a:lnTo>
                  <a:lnTo>
                    <a:pt x="222" y="58"/>
                  </a:lnTo>
                  <a:lnTo>
                    <a:pt x="222" y="58"/>
                  </a:lnTo>
                  <a:lnTo>
                    <a:pt x="224" y="58"/>
                  </a:lnTo>
                  <a:lnTo>
                    <a:pt x="226" y="60"/>
                  </a:lnTo>
                  <a:lnTo>
                    <a:pt x="228" y="62"/>
                  </a:lnTo>
                  <a:lnTo>
                    <a:pt x="228" y="62"/>
                  </a:lnTo>
                  <a:lnTo>
                    <a:pt x="228" y="62"/>
                  </a:lnTo>
                  <a:lnTo>
                    <a:pt x="230" y="62"/>
                  </a:lnTo>
                  <a:lnTo>
                    <a:pt x="228" y="60"/>
                  </a:lnTo>
                  <a:lnTo>
                    <a:pt x="228" y="60"/>
                  </a:lnTo>
                  <a:lnTo>
                    <a:pt x="228" y="58"/>
                  </a:lnTo>
                  <a:lnTo>
                    <a:pt x="230" y="58"/>
                  </a:lnTo>
                  <a:lnTo>
                    <a:pt x="231" y="58"/>
                  </a:lnTo>
                  <a:lnTo>
                    <a:pt x="231" y="58"/>
                  </a:lnTo>
                  <a:lnTo>
                    <a:pt x="230" y="56"/>
                  </a:lnTo>
                  <a:lnTo>
                    <a:pt x="230" y="56"/>
                  </a:lnTo>
                  <a:lnTo>
                    <a:pt x="228" y="54"/>
                  </a:lnTo>
                  <a:lnTo>
                    <a:pt x="230" y="54"/>
                  </a:lnTo>
                  <a:lnTo>
                    <a:pt x="230" y="54"/>
                  </a:lnTo>
                  <a:lnTo>
                    <a:pt x="228" y="54"/>
                  </a:lnTo>
                  <a:lnTo>
                    <a:pt x="226" y="53"/>
                  </a:lnTo>
                  <a:lnTo>
                    <a:pt x="224" y="52"/>
                  </a:lnTo>
                  <a:lnTo>
                    <a:pt x="226" y="50"/>
                  </a:lnTo>
                  <a:lnTo>
                    <a:pt x="228" y="46"/>
                  </a:lnTo>
                  <a:lnTo>
                    <a:pt x="230" y="46"/>
                  </a:lnTo>
                  <a:lnTo>
                    <a:pt x="230" y="44"/>
                  </a:lnTo>
                  <a:lnTo>
                    <a:pt x="230" y="44"/>
                  </a:lnTo>
                  <a:lnTo>
                    <a:pt x="231" y="42"/>
                  </a:lnTo>
                  <a:lnTo>
                    <a:pt x="231" y="41"/>
                  </a:lnTo>
                  <a:lnTo>
                    <a:pt x="231" y="41"/>
                  </a:lnTo>
                  <a:lnTo>
                    <a:pt x="233" y="39"/>
                  </a:lnTo>
                  <a:lnTo>
                    <a:pt x="235" y="39"/>
                  </a:lnTo>
                  <a:lnTo>
                    <a:pt x="235" y="39"/>
                  </a:lnTo>
                  <a:lnTo>
                    <a:pt x="236" y="37"/>
                  </a:lnTo>
                  <a:lnTo>
                    <a:pt x="236" y="37"/>
                  </a:lnTo>
                  <a:lnTo>
                    <a:pt x="235" y="34"/>
                  </a:lnTo>
                  <a:lnTo>
                    <a:pt x="235" y="34"/>
                  </a:lnTo>
                  <a:lnTo>
                    <a:pt x="236" y="32"/>
                  </a:lnTo>
                  <a:lnTo>
                    <a:pt x="238" y="30"/>
                  </a:lnTo>
                  <a:lnTo>
                    <a:pt x="238" y="29"/>
                  </a:lnTo>
                  <a:lnTo>
                    <a:pt x="239" y="27"/>
                  </a:lnTo>
                  <a:lnTo>
                    <a:pt x="241" y="27"/>
                  </a:lnTo>
                  <a:lnTo>
                    <a:pt x="241" y="27"/>
                  </a:lnTo>
                  <a:lnTo>
                    <a:pt x="241" y="24"/>
                  </a:lnTo>
                  <a:lnTo>
                    <a:pt x="241" y="24"/>
                  </a:lnTo>
                  <a:lnTo>
                    <a:pt x="243" y="24"/>
                  </a:lnTo>
                  <a:lnTo>
                    <a:pt x="243" y="24"/>
                  </a:lnTo>
                  <a:lnTo>
                    <a:pt x="243" y="24"/>
                  </a:lnTo>
                  <a:lnTo>
                    <a:pt x="245" y="27"/>
                  </a:lnTo>
                  <a:lnTo>
                    <a:pt x="245" y="24"/>
                  </a:lnTo>
                  <a:lnTo>
                    <a:pt x="245" y="24"/>
                  </a:lnTo>
                  <a:lnTo>
                    <a:pt x="245" y="24"/>
                  </a:lnTo>
                  <a:lnTo>
                    <a:pt x="247" y="24"/>
                  </a:lnTo>
                  <a:lnTo>
                    <a:pt x="247" y="24"/>
                  </a:lnTo>
                  <a:lnTo>
                    <a:pt x="247" y="22"/>
                  </a:lnTo>
                  <a:lnTo>
                    <a:pt x="247" y="22"/>
                  </a:lnTo>
                  <a:lnTo>
                    <a:pt x="249" y="22"/>
                  </a:lnTo>
                  <a:lnTo>
                    <a:pt x="250" y="22"/>
                  </a:lnTo>
                  <a:lnTo>
                    <a:pt x="250" y="20"/>
                  </a:lnTo>
                  <a:lnTo>
                    <a:pt x="252" y="20"/>
                  </a:lnTo>
                  <a:lnTo>
                    <a:pt x="252" y="20"/>
                  </a:lnTo>
                  <a:lnTo>
                    <a:pt x="252" y="22"/>
                  </a:lnTo>
                  <a:lnTo>
                    <a:pt x="254" y="22"/>
                  </a:lnTo>
                  <a:lnTo>
                    <a:pt x="258" y="22"/>
                  </a:lnTo>
                  <a:lnTo>
                    <a:pt x="259" y="22"/>
                  </a:lnTo>
                  <a:lnTo>
                    <a:pt x="260" y="22"/>
                  </a:lnTo>
                  <a:lnTo>
                    <a:pt x="262" y="22"/>
                  </a:lnTo>
                  <a:lnTo>
                    <a:pt x="264" y="22"/>
                  </a:lnTo>
                  <a:lnTo>
                    <a:pt x="264" y="22"/>
                  </a:lnTo>
                  <a:lnTo>
                    <a:pt x="266" y="22"/>
                  </a:lnTo>
                  <a:lnTo>
                    <a:pt x="266" y="24"/>
                  </a:lnTo>
                  <a:lnTo>
                    <a:pt x="268" y="22"/>
                  </a:lnTo>
                  <a:lnTo>
                    <a:pt x="268" y="20"/>
                  </a:lnTo>
                  <a:lnTo>
                    <a:pt x="269" y="20"/>
                  </a:lnTo>
                  <a:lnTo>
                    <a:pt x="269" y="20"/>
                  </a:lnTo>
                  <a:lnTo>
                    <a:pt x="271" y="20"/>
                  </a:lnTo>
                  <a:lnTo>
                    <a:pt x="269" y="18"/>
                  </a:lnTo>
                  <a:lnTo>
                    <a:pt x="269" y="18"/>
                  </a:lnTo>
                  <a:lnTo>
                    <a:pt x="269" y="16"/>
                  </a:lnTo>
                  <a:lnTo>
                    <a:pt x="269" y="15"/>
                  </a:lnTo>
                  <a:lnTo>
                    <a:pt x="269" y="13"/>
                  </a:lnTo>
                  <a:lnTo>
                    <a:pt x="268" y="11"/>
                  </a:lnTo>
                  <a:lnTo>
                    <a:pt x="264" y="11"/>
                  </a:lnTo>
                  <a:lnTo>
                    <a:pt x="262" y="11"/>
                  </a:lnTo>
                  <a:lnTo>
                    <a:pt x="262" y="11"/>
                  </a:lnTo>
                  <a:lnTo>
                    <a:pt x="260" y="9"/>
                  </a:lnTo>
                  <a:lnTo>
                    <a:pt x="259" y="9"/>
                  </a:lnTo>
                  <a:lnTo>
                    <a:pt x="259" y="7"/>
                  </a:lnTo>
                  <a:lnTo>
                    <a:pt x="260" y="7"/>
                  </a:lnTo>
                  <a:lnTo>
                    <a:pt x="260" y="7"/>
                  </a:lnTo>
                  <a:lnTo>
                    <a:pt x="262" y="7"/>
                  </a:lnTo>
                  <a:lnTo>
                    <a:pt x="262" y="9"/>
                  </a:lnTo>
                  <a:lnTo>
                    <a:pt x="264" y="9"/>
                  </a:lnTo>
                  <a:lnTo>
                    <a:pt x="264" y="7"/>
                  </a:lnTo>
                  <a:lnTo>
                    <a:pt x="264" y="7"/>
                  </a:lnTo>
                  <a:lnTo>
                    <a:pt x="266" y="7"/>
                  </a:lnTo>
                  <a:lnTo>
                    <a:pt x="269" y="9"/>
                  </a:lnTo>
                  <a:lnTo>
                    <a:pt x="271" y="11"/>
                  </a:lnTo>
                  <a:lnTo>
                    <a:pt x="271" y="11"/>
                  </a:lnTo>
                  <a:lnTo>
                    <a:pt x="273" y="9"/>
                  </a:lnTo>
                  <a:lnTo>
                    <a:pt x="275" y="9"/>
                  </a:lnTo>
                  <a:lnTo>
                    <a:pt x="275" y="11"/>
                  </a:lnTo>
                  <a:lnTo>
                    <a:pt x="277" y="13"/>
                  </a:lnTo>
                  <a:lnTo>
                    <a:pt x="278" y="15"/>
                  </a:lnTo>
                  <a:lnTo>
                    <a:pt x="280" y="15"/>
                  </a:lnTo>
                  <a:lnTo>
                    <a:pt x="282" y="15"/>
                  </a:lnTo>
                  <a:lnTo>
                    <a:pt x="282" y="16"/>
                  </a:lnTo>
                  <a:lnTo>
                    <a:pt x="283" y="16"/>
                  </a:lnTo>
                  <a:lnTo>
                    <a:pt x="287" y="16"/>
                  </a:lnTo>
                  <a:lnTo>
                    <a:pt x="290" y="18"/>
                  </a:lnTo>
                  <a:lnTo>
                    <a:pt x="292" y="18"/>
                  </a:lnTo>
                  <a:lnTo>
                    <a:pt x="294" y="18"/>
                  </a:lnTo>
                  <a:lnTo>
                    <a:pt x="294" y="20"/>
                  </a:lnTo>
                  <a:lnTo>
                    <a:pt x="296" y="20"/>
                  </a:lnTo>
                  <a:lnTo>
                    <a:pt x="299" y="18"/>
                  </a:lnTo>
                  <a:lnTo>
                    <a:pt x="299" y="20"/>
                  </a:lnTo>
                  <a:lnTo>
                    <a:pt x="301" y="20"/>
                  </a:lnTo>
                  <a:lnTo>
                    <a:pt x="303" y="22"/>
                  </a:lnTo>
                  <a:lnTo>
                    <a:pt x="307" y="22"/>
                  </a:lnTo>
                  <a:lnTo>
                    <a:pt x="307" y="20"/>
                  </a:lnTo>
                  <a:lnTo>
                    <a:pt x="309" y="20"/>
                  </a:lnTo>
                  <a:lnTo>
                    <a:pt x="311" y="18"/>
                  </a:lnTo>
                  <a:lnTo>
                    <a:pt x="313" y="16"/>
                  </a:lnTo>
                  <a:lnTo>
                    <a:pt x="315" y="16"/>
                  </a:lnTo>
                  <a:lnTo>
                    <a:pt x="315" y="16"/>
                  </a:lnTo>
                  <a:lnTo>
                    <a:pt x="315" y="16"/>
                  </a:lnTo>
                  <a:lnTo>
                    <a:pt x="315" y="18"/>
                  </a:lnTo>
                  <a:lnTo>
                    <a:pt x="315" y="18"/>
                  </a:lnTo>
                  <a:lnTo>
                    <a:pt x="315" y="18"/>
                  </a:lnTo>
                  <a:lnTo>
                    <a:pt x="313" y="20"/>
                  </a:lnTo>
                  <a:lnTo>
                    <a:pt x="311" y="20"/>
                  </a:lnTo>
                  <a:lnTo>
                    <a:pt x="311" y="22"/>
                  </a:lnTo>
                  <a:lnTo>
                    <a:pt x="313" y="22"/>
                  </a:lnTo>
                  <a:lnTo>
                    <a:pt x="313" y="22"/>
                  </a:lnTo>
                  <a:lnTo>
                    <a:pt x="315" y="22"/>
                  </a:lnTo>
                  <a:lnTo>
                    <a:pt x="315" y="20"/>
                  </a:lnTo>
                  <a:lnTo>
                    <a:pt x="316" y="22"/>
                  </a:lnTo>
                  <a:lnTo>
                    <a:pt x="316" y="24"/>
                  </a:lnTo>
                  <a:lnTo>
                    <a:pt x="316" y="24"/>
                  </a:lnTo>
                  <a:lnTo>
                    <a:pt x="318" y="24"/>
                  </a:lnTo>
                  <a:lnTo>
                    <a:pt x="320" y="24"/>
                  </a:lnTo>
                  <a:lnTo>
                    <a:pt x="320" y="24"/>
                  </a:lnTo>
                  <a:lnTo>
                    <a:pt x="320" y="22"/>
                  </a:lnTo>
                  <a:lnTo>
                    <a:pt x="320" y="22"/>
                  </a:lnTo>
                  <a:lnTo>
                    <a:pt x="320" y="20"/>
                  </a:lnTo>
                  <a:lnTo>
                    <a:pt x="322" y="18"/>
                  </a:lnTo>
                  <a:lnTo>
                    <a:pt x="324" y="18"/>
                  </a:lnTo>
                  <a:lnTo>
                    <a:pt x="326" y="20"/>
                  </a:lnTo>
                  <a:lnTo>
                    <a:pt x="327" y="22"/>
                  </a:lnTo>
                  <a:lnTo>
                    <a:pt x="327" y="22"/>
                  </a:lnTo>
                  <a:lnTo>
                    <a:pt x="329" y="22"/>
                  </a:lnTo>
                  <a:lnTo>
                    <a:pt x="329" y="24"/>
                  </a:lnTo>
                  <a:lnTo>
                    <a:pt x="324" y="29"/>
                  </a:lnTo>
                  <a:lnTo>
                    <a:pt x="324" y="30"/>
                  </a:lnTo>
                  <a:lnTo>
                    <a:pt x="324" y="30"/>
                  </a:lnTo>
                  <a:lnTo>
                    <a:pt x="326" y="32"/>
                  </a:lnTo>
                  <a:lnTo>
                    <a:pt x="322" y="35"/>
                  </a:lnTo>
                  <a:lnTo>
                    <a:pt x="322" y="35"/>
                  </a:lnTo>
                  <a:lnTo>
                    <a:pt x="322" y="35"/>
                  </a:lnTo>
                  <a:lnTo>
                    <a:pt x="320" y="34"/>
                  </a:lnTo>
                  <a:lnTo>
                    <a:pt x="320" y="34"/>
                  </a:lnTo>
                  <a:lnTo>
                    <a:pt x="318" y="35"/>
                  </a:lnTo>
                  <a:lnTo>
                    <a:pt x="315" y="37"/>
                  </a:lnTo>
                  <a:lnTo>
                    <a:pt x="315" y="41"/>
                  </a:lnTo>
                  <a:lnTo>
                    <a:pt x="316" y="44"/>
                  </a:lnTo>
                  <a:lnTo>
                    <a:pt x="315" y="46"/>
                  </a:lnTo>
                  <a:lnTo>
                    <a:pt x="315" y="47"/>
                  </a:lnTo>
                  <a:lnTo>
                    <a:pt x="313" y="50"/>
                  </a:lnTo>
                  <a:lnTo>
                    <a:pt x="313" y="50"/>
                  </a:lnTo>
                  <a:lnTo>
                    <a:pt x="309" y="54"/>
                  </a:lnTo>
                  <a:lnTo>
                    <a:pt x="309" y="54"/>
                  </a:lnTo>
                  <a:lnTo>
                    <a:pt x="307" y="56"/>
                  </a:lnTo>
                  <a:lnTo>
                    <a:pt x="307" y="58"/>
                  </a:lnTo>
                  <a:lnTo>
                    <a:pt x="307" y="60"/>
                  </a:lnTo>
                  <a:lnTo>
                    <a:pt x="309" y="60"/>
                  </a:lnTo>
                  <a:lnTo>
                    <a:pt x="315" y="62"/>
                  </a:lnTo>
                  <a:lnTo>
                    <a:pt x="316" y="63"/>
                  </a:lnTo>
                  <a:lnTo>
                    <a:pt x="318" y="65"/>
                  </a:lnTo>
                  <a:lnTo>
                    <a:pt x="320" y="66"/>
                  </a:lnTo>
                  <a:lnTo>
                    <a:pt x="320" y="69"/>
                  </a:lnTo>
                  <a:lnTo>
                    <a:pt x="322" y="69"/>
                  </a:lnTo>
                  <a:lnTo>
                    <a:pt x="324" y="71"/>
                  </a:lnTo>
                  <a:lnTo>
                    <a:pt x="326" y="71"/>
                  </a:lnTo>
                  <a:lnTo>
                    <a:pt x="326" y="71"/>
                  </a:lnTo>
                  <a:lnTo>
                    <a:pt x="326" y="71"/>
                  </a:lnTo>
                  <a:lnTo>
                    <a:pt x="326" y="71"/>
                  </a:lnTo>
                  <a:lnTo>
                    <a:pt x="326" y="71"/>
                  </a:lnTo>
                  <a:lnTo>
                    <a:pt x="326" y="71"/>
                  </a:lnTo>
                  <a:lnTo>
                    <a:pt x="326" y="72"/>
                  </a:lnTo>
                  <a:lnTo>
                    <a:pt x="327" y="72"/>
                  </a:lnTo>
                  <a:lnTo>
                    <a:pt x="329" y="72"/>
                  </a:lnTo>
                  <a:lnTo>
                    <a:pt x="331" y="72"/>
                  </a:lnTo>
                  <a:lnTo>
                    <a:pt x="331" y="74"/>
                  </a:lnTo>
                  <a:lnTo>
                    <a:pt x="332" y="74"/>
                  </a:lnTo>
                  <a:lnTo>
                    <a:pt x="334" y="76"/>
                  </a:lnTo>
                  <a:lnTo>
                    <a:pt x="337" y="77"/>
                  </a:lnTo>
                  <a:lnTo>
                    <a:pt x="339" y="77"/>
                  </a:lnTo>
                  <a:lnTo>
                    <a:pt x="343" y="81"/>
                  </a:lnTo>
                  <a:lnTo>
                    <a:pt x="345" y="82"/>
                  </a:lnTo>
                  <a:lnTo>
                    <a:pt x="348" y="84"/>
                  </a:lnTo>
                  <a:lnTo>
                    <a:pt x="352" y="86"/>
                  </a:lnTo>
                  <a:lnTo>
                    <a:pt x="354" y="84"/>
                  </a:lnTo>
                  <a:lnTo>
                    <a:pt x="355" y="86"/>
                  </a:lnTo>
                  <a:lnTo>
                    <a:pt x="358" y="86"/>
                  </a:lnTo>
                  <a:lnTo>
                    <a:pt x="358" y="88"/>
                  </a:lnTo>
                  <a:lnTo>
                    <a:pt x="360" y="90"/>
                  </a:lnTo>
                  <a:lnTo>
                    <a:pt x="360" y="92"/>
                  </a:lnTo>
                  <a:lnTo>
                    <a:pt x="362" y="93"/>
                  </a:lnTo>
                  <a:lnTo>
                    <a:pt x="364" y="93"/>
                  </a:lnTo>
                  <a:lnTo>
                    <a:pt x="367" y="96"/>
                  </a:lnTo>
                  <a:lnTo>
                    <a:pt x="371" y="96"/>
                  </a:lnTo>
                  <a:lnTo>
                    <a:pt x="371" y="99"/>
                  </a:lnTo>
                  <a:lnTo>
                    <a:pt x="373" y="99"/>
                  </a:lnTo>
                  <a:lnTo>
                    <a:pt x="374" y="99"/>
                  </a:lnTo>
                  <a:lnTo>
                    <a:pt x="380" y="96"/>
                  </a:lnTo>
                  <a:lnTo>
                    <a:pt x="381" y="96"/>
                  </a:lnTo>
                  <a:lnTo>
                    <a:pt x="383" y="94"/>
                  </a:lnTo>
                  <a:lnTo>
                    <a:pt x="384" y="92"/>
                  </a:lnTo>
                  <a:lnTo>
                    <a:pt x="384" y="88"/>
                  </a:lnTo>
                  <a:lnTo>
                    <a:pt x="388" y="82"/>
                  </a:lnTo>
                  <a:lnTo>
                    <a:pt x="390" y="81"/>
                  </a:lnTo>
                  <a:lnTo>
                    <a:pt x="390" y="77"/>
                  </a:lnTo>
                  <a:lnTo>
                    <a:pt x="392" y="76"/>
                  </a:lnTo>
                  <a:lnTo>
                    <a:pt x="392" y="72"/>
                  </a:lnTo>
                  <a:lnTo>
                    <a:pt x="392" y="69"/>
                  </a:lnTo>
                  <a:lnTo>
                    <a:pt x="393" y="63"/>
                  </a:lnTo>
                  <a:lnTo>
                    <a:pt x="393" y="62"/>
                  </a:lnTo>
                  <a:lnTo>
                    <a:pt x="393" y="58"/>
                  </a:lnTo>
                  <a:lnTo>
                    <a:pt x="393" y="53"/>
                  </a:lnTo>
                  <a:lnTo>
                    <a:pt x="393" y="52"/>
                  </a:lnTo>
                  <a:lnTo>
                    <a:pt x="393" y="47"/>
                  </a:lnTo>
                  <a:lnTo>
                    <a:pt x="393" y="46"/>
                  </a:lnTo>
                  <a:lnTo>
                    <a:pt x="392" y="46"/>
                  </a:lnTo>
                  <a:lnTo>
                    <a:pt x="392" y="44"/>
                  </a:lnTo>
                  <a:lnTo>
                    <a:pt x="393" y="41"/>
                  </a:lnTo>
                  <a:lnTo>
                    <a:pt x="393" y="39"/>
                  </a:lnTo>
                  <a:lnTo>
                    <a:pt x="395" y="35"/>
                  </a:lnTo>
                  <a:lnTo>
                    <a:pt x="393" y="32"/>
                  </a:lnTo>
                  <a:lnTo>
                    <a:pt x="395" y="30"/>
                  </a:lnTo>
                  <a:lnTo>
                    <a:pt x="397" y="29"/>
                  </a:lnTo>
                  <a:lnTo>
                    <a:pt x="397" y="29"/>
                  </a:lnTo>
                  <a:lnTo>
                    <a:pt x="399" y="30"/>
                  </a:lnTo>
                  <a:lnTo>
                    <a:pt x="399" y="29"/>
                  </a:lnTo>
                  <a:lnTo>
                    <a:pt x="399" y="29"/>
                  </a:lnTo>
                  <a:lnTo>
                    <a:pt x="397" y="27"/>
                  </a:lnTo>
                  <a:lnTo>
                    <a:pt x="397" y="27"/>
                  </a:lnTo>
                  <a:lnTo>
                    <a:pt x="397" y="27"/>
                  </a:lnTo>
                  <a:lnTo>
                    <a:pt x="395" y="24"/>
                  </a:lnTo>
                  <a:lnTo>
                    <a:pt x="395" y="24"/>
                  </a:lnTo>
                  <a:lnTo>
                    <a:pt x="395" y="24"/>
                  </a:lnTo>
                  <a:lnTo>
                    <a:pt x="397" y="20"/>
                  </a:lnTo>
                  <a:lnTo>
                    <a:pt x="397" y="18"/>
                  </a:lnTo>
                  <a:lnTo>
                    <a:pt x="399" y="18"/>
                  </a:lnTo>
                  <a:lnTo>
                    <a:pt x="399" y="20"/>
                  </a:lnTo>
                  <a:lnTo>
                    <a:pt x="399" y="18"/>
                  </a:lnTo>
                  <a:lnTo>
                    <a:pt x="399" y="16"/>
                  </a:lnTo>
                  <a:lnTo>
                    <a:pt x="401" y="13"/>
                  </a:lnTo>
                  <a:lnTo>
                    <a:pt x="401" y="7"/>
                  </a:lnTo>
                  <a:lnTo>
                    <a:pt x="403" y="5"/>
                  </a:lnTo>
                  <a:lnTo>
                    <a:pt x="404" y="3"/>
                  </a:lnTo>
                  <a:lnTo>
                    <a:pt x="405" y="3"/>
                  </a:lnTo>
                  <a:lnTo>
                    <a:pt x="405"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75" name="Freeform 10573"/>
            <p:cNvSpPr/>
            <p:nvPr/>
          </p:nvSpPr>
          <p:spPr bwMode="auto">
            <a:xfrm>
              <a:off x="6518889" y="3333246"/>
              <a:ext cx="326231" cy="167878"/>
            </a:xfrm>
            <a:custGeom>
              <a:avLst/>
              <a:gdLst>
                <a:gd name="T0" fmla="*/ 41 w 274"/>
                <a:gd name="T1" fmla="*/ 6 h 141"/>
                <a:gd name="T2" fmla="*/ 43 w 274"/>
                <a:gd name="T3" fmla="*/ 17 h 141"/>
                <a:gd name="T4" fmla="*/ 49 w 274"/>
                <a:gd name="T5" fmla="*/ 31 h 141"/>
                <a:gd name="T6" fmla="*/ 54 w 274"/>
                <a:gd name="T7" fmla="*/ 38 h 141"/>
                <a:gd name="T8" fmla="*/ 68 w 274"/>
                <a:gd name="T9" fmla="*/ 36 h 141"/>
                <a:gd name="T10" fmla="*/ 82 w 274"/>
                <a:gd name="T11" fmla="*/ 26 h 141"/>
                <a:gd name="T12" fmla="*/ 96 w 274"/>
                <a:gd name="T13" fmla="*/ 15 h 141"/>
                <a:gd name="T14" fmla="*/ 117 w 274"/>
                <a:gd name="T15" fmla="*/ 26 h 141"/>
                <a:gd name="T16" fmla="*/ 134 w 274"/>
                <a:gd name="T17" fmla="*/ 31 h 141"/>
                <a:gd name="T18" fmla="*/ 165 w 274"/>
                <a:gd name="T19" fmla="*/ 42 h 141"/>
                <a:gd name="T20" fmla="*/ 181 w 274"/>
                <a:gd name="T21" fmla="*/ 49 h 141"/>
                <a:gd name="T22" fmla="*/ 194 w 274"/>
                <a:gd name="T23" fmla="*/ 52 h 141"/>
                <a:gd name="T24" fmla="*/ 207 w 274"/>
                <a:gd name="T25" fmla="*/ 71 h 141"/>
                <a:gd name="T26" fmla="*/ 230 w 274"/>
                <a:gd name="T27" fmla="*/ 80 h 141"/>
                <a:gd name="T28" fmla="*/ 223 w 274"/>
                <a:gd name="T29" fmla="*/ 87 h 141"/>
                <a:gd name="T30" fmla="*/ 232 w 274"/>
                <a:gd name="T31" fmla="*/ 102 h 141"/>
                <a:gd name="T32" fmla="*/ 241 w 274"/>
                <a:gd name="T33" fmla="*/ 115 h 141"/>
                <a:gd name="T34" fmla="*/ 253 w 274"/>
                <a:gd name="T35" fmla="*/ 124 h 141"/>
                <a:gd name="T36" fmla="*/ 261 w 274"/>
                <a:gd name="T37" fmla="*/ 128 h 141"/>
                <a:gd name="T38" fmla="*/ 267 w 274"/>
                <a:gd name="T39" fmla="*/ 136 h 141"/>
                <a:gd name="T40" fmla="*/ 272 w 274"/>
                <a:gd name="T41" fmla="*/ 139 h 141"/>
                <a:gd name="T42" fmla="*/ 260 w 274"/>
                <a:gd name="T43" fmla="*/ 138 h 141"/>
                <a:gd name="T44" fmla="*/ 241 w 274"/>
                <a:gd name="T45" fmla="*/ 136 h 141"/>
                <a:gd name="T46" fmla="*/ 229 w 274"/>
                <a:gd name="T47" fmla="*/ 132 h 141"/>
                <a:gd name="T48" fmla="*/ 220 w 274"/>
                <a:gd name="T49" fmla="*/ 120 h 141"/>
                <a:gd name="T50" fmla="*/ 209 w 274"/>
                <a:gd name="T51" fmla="*/ 106 h 141"/>
                <a:gd name="T52" fmla="*/ 194 w 274"/>
                <a:gd name="T53" fmla="*/ 102 h 141"/>
                <a:gd name="T54" fmla="*/ 184 w 274"/>
                <a:gd name="T55" fmla="*/ 100 h 141"/>
                <a:gd name="T56" fmla="*/ 176 w 274"/>
                <a:gd name="T57" fmla="*/ 100 h 141"/>
                <a:gd name="T58" fmla="*/ 175 w 274"/>
                <a:gd name="T59" fmla="*/ 104 h 141"/>
                <a:gd name="T60" fmla="*/ 162 w 274"/>
                <a:gd name="T61" fmla="*/ 109 h 141"/>
                <a:gd name="T62" fmla="*/ 157 w 274"/>
                <a:gd name="T63" fmla="*/ 108 h 141"/>
                <a:gd name="T64" fmla="*/ 171 w 274"/>
                <a:gd name="T65" fmla="*/ 115 h 141"/>
                <a:gd name="T66" fmla="*/ 158 w 274"/>
                <a:gd name="T67" fmla="*/ 122 h 141"/>
                <a:gd name="T68" fmla="*/ 139 w 274"/>
                <a:gd name="T69" fmla="*/ 122 h 141"/>
                <a:gd name="T70" fmla="*/ 126 w 274"/>
                <a:gd name="T71" fmla="*/ 106 h 141"/>
                <a:gd name="T72" fmla="*/ 115 w 274"/>
                <a:gd name="T73" fmla="*/ 106 h 141"/>
                <a:gd name="T74" fmla="*/ 109 w 274"/>
                <a:gd name="T75" fmla="*/ 104 h 141"/>
                <a:gd name="T76" fmla="*/ 108 w 274"/>
                <a:gd name="T77" fmla="*/ 96 h 141"/>
                <a:gd name="T78" fmla="*/ 108 w 274"/>
                <a:gd name="T79" fmla="*/ 94 h 141"/>
                <a:gd name="T80" fmla="*/ 105 w 274"/>
                <a:gd name="T81" fmla="*/ 83 h 141"/>
                <a:gd name="T82" fmla="*/ 101 w 274"/>
                <a:gd name="T83" fmla="*/ 73 h 141"/>
                <a:gd name="T84" fmla="*/ 96 w 274"/>
                <a:gd name="T85" fmla="*/ 70 h 141"/>
                <a:gd name="T86" fmla="*/ 84 w 274"/>
                <a:gd name="T87" fmla="*/ 62 h 141"/>
                <a:gd name="T88" fmla="*/ 60 w 274"/>
                <a:gd name="T89" fmla="*/ 55 h 141"/>
                <a:gd name="T90" fmla="*/ 52 w 274"/>
                <a:gd name="T91" fmla="*/ 49 h 141"/>
                <a:gd name="T92" fmla="*/ 41 w 274"/>
                <a:gd name="T93" fmla="*/ 49 h 141"/>
                <a:gd name="T94" fmla="*/ 38 w 274"/>
                <a:gd name="T95" fmla="*/ 38 h 141"/>
                <a:gd name="T96" fmla="*/ 35 w 274"/>
                <a:gd name="T97" fmla="*/ 45 h 141"/>
                <a:gd name="T98" fmla="*/ 26 w 274"/>
                <a:gd name="T99" fmla="*/ 51 h 141"/>
                <a:gd name="T100" fmla="*/ 15 w 274"/>
                <a:gd name="T101" fmla="*/ 36 h 141"/>
                <a:gd name="T102" fmla="*/ 26 w 274"/>
                <a:gd name="T103" fmla="*/ 31 h 141"/>
                <a:gd name="T104" fmla="*/ 38 w 274"/>
                <a:gd name="T105" fmla="*/ 31 h 141"/>
                <a:gd name="T106" fmla="*/ 40 w 274"/>
                <a:gd name="T107" fmla="*/ 24 h 141"/>
                <a:gd name="T108" fmla="*/ 19 w 274"/>
                <a:gd name="T109" fmla="*/ 26 h 141"/>
                <a:gd name="T110" fmla="*/ 5 w 274"/>
                <a:gd name="T111" fmla="*/ 15 h 141"/>
                <a:gd name="T112" fmla="*/ 3 w 274"/>
                <a:gd name="T113" fmla="*/ 12 h 141"/>
                <a:gd name="T114" fmla="*/ 15 w 274"/>
                <a:gd name="T115"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4" h="141">
                  <a:moveTo>
                    <a:pt x="21" y="0"/>
                  </a:moveTo>
                  <a:lnTo>
                    <a:pt x="22" y="0"/>
                  </a:lnTo>
                  <a:lnTo>
                    <a:pt x="26" y="1"/>
                  </a:lnTo>
                  <a:lnTo>
                    <a:pt x="30" y="4"/>
                  </a:lnTo>
                  <a:lnTo>
                    <a:pt x="31" y="4"/>
                  </a:lnTo>
                  <a:lnTo>
                    <a:pt x="35" y="4"/>
                  </a:lnTo>
                  <a:lnTo>
                    <a:pt x="38" y="4"/>
                  </a:lnTo>
                  <a:lnTo>
                    <a:pt x="40" y="4"/>
                  </a:lnTo>
                  <a:lnTo>
                    <a:pt x="41" y="4"/>
                  </a:lnTo>
                  <a:lnTo>
                    <a:pt x="41" y="6"/>
                  </a:lnTo>
                  <a:lnTo>
                    <a:pt x="43" y="6"/>
                  </a:lnTo>
                  <a:lnTo>
                    <a:pt x="43" y="8"/>
                  </a:lnTo>
                  <a:lnTo>
                    <a:pt x="43" y="8"/>
                  </a:lnTo>
                  <a:lnTo>
                    <a:pt x="43" y="10"/>
                  </a:lnTo>
                  <a:lnTo>
                    <a:pt x="43" y="12"/>
                  </a:lnTo>
                  <a:lnTo>
                    <a:pt x="45" y="13"/>
                  </a:lnTo>
                  <a:lnTo>
                    <a:pt x="45" y="13"/>
                  </a:lnTo>
                  <a:lnTo>
                    <a:pt x="45" y="15"/>
                  </a:lnTo>
                  <a:lnTo>
                    <a:pt x="45" y="17"/>
                  </a:lnTo>
                  <a:lnTo>
                    <a:pt x="43" y="17"/>
                  </a:lnTo>
                  <a:lnTo>
                    <a:pt x="43" y="19"/>
                  </a:lnTo>
                  <a:lnTo>
                    <a:pt x="43" y="21"/>
                  </a:lnTo>
                  <a:lnTo>
                    <a:pt x="43" y="23"/>
                  </a:lnTo>
                  <a:lnTo>
                    <a:pt x="43" y="24"/>
                  </a:lnTo>
                  <a:lnTo>
                    <a:pt x="43" y="26"/>
                  </a:lnTo>
                  <a:lnTo>
                    <a:pt x="45" y="28"/>
                  </a:lnTo>
                  <a:lnTo>
                    <a:pt x="47" y="31"/>
                  </a:lnTo>
                  <a:lnTo>
                    <a:pt x="49" y="34"/>
                  </a:lnTo>
                  <a:lnTo>
                    <a:pt x="49" y="32"/>
                  </a:lnTo>
                  <a:lnTo>
                    <a:pt x="49" y="31"/>
                  </a:lnTo>
                  <a:lnTo>
                    <a:pt x="49" y="29"/>
                  </a:lnTo>
                  <a:lnTo>
                    <a:pt x="49" y="29"/>
                  </a:lnTo>
                  <a:lnTo>
                    <a:pt x="50" y="29"/>
                  </a:lnTo>
                  <a:lnTo>
                    <a:pt x="50" y="31"/>
                  </a:lnTo>
                  <a:lnTo>
                    <a:pt x="50" y="32"/>
                  </a:lnTo>
                  <a:lnTo>
                    <a:pt x="52" y="36"/>
                  </a:lnTo>
                  <a:lnTo>
                    <a:pt x="52" y="36"/>
                  </a:lnTo>
                  <a:lnTo>
                    <a:pt x="54" y="34"/>
                  </a:lnTo>
                  <a:lnTo>
                    <a:pt x="54" y="36"/>
                  </a:lnTo>
                  <a:lnTo>
                    <a:pt x="54" y="38"/>
                  </a:lnTo>
                  <a:lnTo>
                    <a:pt x="54" y="40"/>
                  </a:lnTo>
                  <a:lnTo>
                    <a:pt x="54" y="40"/>
                  </a:lnTo>
                  <a:lnTo>
                    <a:pt x="56" y="42"/>
                  </a:lnTo>
                  <a:lnTo>
                    <a:pt x="58" y="42"/>
                  </a:lnTo>
                  <a:lnTo>
                    <a:pt x="60" y="42"/>
                  </a:lnTo>
                  <a:lnTo>
                    <a:pt x="60" y="42"/>
                  </a:lnTo>
                  <a:lnTo>
                    <a:pt x="62" y="42"/>
                  </a:lnTo>
                  <a:lnTo>
                    <a:pt x="62" y="40"/>
                  </a:lnTo>
                  <a:lnTo>
                    <a:pt x="64" y="40"/>
                  </a:lnTo>
                  <a:lnTo>
                    <a:pt x="68" y="36"/>
                  </a:lnTo>
                  <a:lnTo>
                    <a:pt x="68" y="34"/>
                  </a:lnTo>
                  <a:lnTo>
                    <a:pt x="69" y="32"/>
                  </a:lnTo>
                  <a:lnTo>
                    <a:pt x="69" y="32"/>
                  </a:lnTo>
                  <a:lnTo>
                    <a:pt x="73" y="31"/>
                  </a:lnTo>
                  <a:lnTo>
                    <a:pt x="73" y="29"/>
                  </a:lnTo>
                  <a:lnTo>
                    <a:pt x="73" y="29"/>
                  </a:lnTo>
                  <a:lnTo>
                    <a:pt x="75" y="28"/>
                  </a:lnTo>
                  <a:lnTo>
                    <a:pt x="75" y="26"/>
                  </a:lnTo>
                  <a:lnTo>
                    <a:pt x="79" y="26"/>
                  </a:lnTo>
                  <a:lnTo>
                    <a:pt x="82" y="26"/>
                  </a:lnTo>
                  <a:lnTo>
                    <a:pt x="84" y="24"/>
                  </a:lnTo>
                  <a:lnTo>
                    <a:pt x="85" y="23"/>
                  </a:lnTo>
                  <a:lnTo>
                    <a:pt x="85" y="23"/>
                  </a:lnTo>
                  <a:lnTo>
                    <a:pt x="85" y="21"/>
                  </a:lnTo>
                  <a:lnTo>
                    <a:pt x="85" y="21"/>
                  </a:lnTo>
                  <a:lnTo>
                    <a:pt x="85" y="21"/>
                  </a:lnTo>
                  <a:lnTo>
                    <a:pt x="88" y="19"/>
                  </a:lnTo>
                  <a:lnTo>
                    <a:pt x="92" y="17"/>
                  </a:lnTo>
                  <a:lnTo>
                    <a:pt x="94" y="15"/>
                  </a:lnTo>
                  <a:lnTo>
                    <a:pt x="96" y="15"/>
                  </a:lnTo>
                  <a:lnTo>
                    <a:pt x="98" y="17"/>
                  </a:lnTo>
                  <a:lnTo>
                    <a:pt x="99" y="17"/>
                  </a:lnTo>
                  <a:lnTo>
                    <a:pt x="107" y="21"/>
                  </a:lnTo>
                  <a:lnTo>
                    <a:pt x="108" y="21"/>
                  </a:lnTo>
                  <a:lnTo>
                    <a:pt x="108" y="23"/>
                  </a:lnTo>
                  <a:lnTo>
                    <a:pt x="109" y="23"/>
                  </a:lnTo>
                  <a:lnTo>
                    <a:pt x="111" y="23"/>
                  </a:lnTo>
                  <a:lnTo>
                    <a:pt x="113" y="24"/>
                  </a:lnTo>
                  <a:lnTo>
                    <a:pt x="115" y="24"/>
                  </a:lnTo>
                  <a:lnTo>
                    <a:pt x="117" y="26"/>
                  </a:lnTo>
                  <a:lnTo>
                    <a:pt x="122" y="28"/>
                  </a:lnTo>
                  <a:lnTo>
                    <a:pt x="122" y="28"/>
                  </a:lnTo>
                  <a:lnTo>
                    <a:pt x="127" y="28"/>
                  </a:lnTo>
                  <a:lnTo>
                    <a:pt x="127" y="28"/>
                  </a:lnTo>
                  <a:lnTo>
                    <a:pt x="127" y="29"/>
                  </a:lnTo>
                  <a:lnTo>
                    <a:pt x="129" y="29"/>
                  </a:lnTo>
                  <a:lnTo>
                    <a:pt x="133" y="29"/>
                  </a:lnTo>
                  <a:lnTo>
                    <a:pt x="134" y="29"/>
                  </a:lnTo>
                  <a:lnTo>
                    <a:pt x="134" y="29"/>
                  </a:lnTo>
                  <a:lnTo>
                    <a:pt x="134" y="31"/>
                  </a:lnTo>
                  <a:lnTo>
                    <a:pt x="139" y="31"/>
                  </a:lnTo>
                  <a:lnTo>
                    <a:pt x="141" y="31"/>
                  </a:lnTo>
                  <a:lnTo>
                    <a:pt x="148" y="34"/>
                  </a:lnTo>
                  <a:lnTo>
                    <a:pt x="150" y="36"/>
                  </a:lnTo>
                  <a:lnTo>
                    <a:pt x="150" y="36"/>
                  </a:lnTo>
                  <a:lnTo>
                    <a:pt x="152" y="36"/>
                  </a:lnTo>
                  <a:lnTo>
                    <a:pt x="152" y="36"/>
                  </a:lnTo>
                  <a:lnTo>
                    <a:pt x="156" y="38"/>
                  </a:lnTo>
                  <a:lnTo>
                    <a:pt x="160" y="40"/>
                  </a:lnTo>
                  <a:lnTo>
                    <a:pt x="165" y="42"/>
                  </a:lnTo>
                  <a:lnTo>
                    <a:pt x="165" y="42"/>
                  </a:lnTo>
                  <a:lnTo>
                    <a:pt x="167" y="42"/>
                  </a:lnTo>
                  <a:lnTo>
                    <a:pt x="171" y="42"/>
                  </a:lnTo>
                  <a:lnTo>
                    <a:pt x="173" y="43"/>
                  </a:lnTo>
                  <a:lnTo>
                    <a:pt x="176" y="45"/>
                  </a:lnTo>
                  <a:lnTo>
                    <a:pt x="178" y="45"/>
                  </a:lnTo>
                  <a:lnTo>
                    <a:pt x="178" y="47"/>
                  </a:lnTo>
                  <a:lnTo>
                    <a:pt x="180" y="47"/>
                  </a:lnTo>
                  <a:lnTo>
                    <a:pt x="181" y="47"/>
                  </a:lnTo>
                  <a:lnTo>
                    <a:pt x="181" y="49"/>
                  </a:lnTo>
                  <a:lnTo>
                    <a:pt x="183" y="49"/>
                  </a:lnTo>
                  <a:lnTo>
                    <a:pt x="184" y="47"/>
                  </a:lnTo>
                  <a:lnTo>
                    <a:pt x="186" y="47"/>
                  </a:lnTo>
                  <a:lnTo>
                    <a:pt x="186" y="49"/>
                  </a:lnTo>
                  <a:lnTo>
                    <a:pt x="186" y="49"/>
                  </a:lnTo>
                  <a:lnTo>
                    <a:pt x="188" y="49"/>
                  </a:lnTo>
                  <a:lnTo>
                    <a:pt x="188" y="51"/>
                  </a:lnTo>
                  <a:lnTo>
                    <a:pt x="190" y="51"/>
                  </a:lnTo>
                  <a:lnTo>
                    <a:pt x="192" y="52"/>
                  </a:lnTo>
                  <a:lnTo>
                    <a:pt x="194" y="52"/>
                  </a:lnTo>
                  <a:lnTo>
                    <a:pt x="194" y="53"/>
                  </a:lnTo>
                  <a:lnTo>
                    <a:pt x="195" y="55"/>
                  </a:lnTo>
                  <a:lnTo>
                    <a:pt x="197" y="55"/>
                  </a:lnTo>
                  <a:lnTo>
                    <a:pt x="199" y="55"/>
                  </a:lnTo>
                  <a:lnTo>
                    <a:pt x="204" y="61"/>
                  </a:lnTo>
                  <a:lnTo>
                    <a:pt x="204" y="62"/>
                  </a:lnTo>
                  <a:lnTo>
                    <a:pt x="204" y="66"/>
                  </a:lnTo>
                  <a:lnTo>
                    <a:pt x="204" y="70"/>
                  </a:lnTo>
                  <a:lnTo>
                    <a:pt x="205" y="71"/>
                  </a:lnTo>
                  <a:lnTo>
                    <a:pt x="207" y="71"/>
                  </a:lnTo>
                  <a:lnTo>
                    <a:pt x="211" y="71"/>
                  </a:lnTo>
                  <a:lnTo>
                    <a:pt x="213" y="73"/>
                  </a:lnTo>
                  <a:lnTo>
                    <a:pt x="222" y="76"/>
                  </a:lnTo>
                  <a:lnTo>
                    <a:pt x="223" y="76"/>
                  </a:lnTo>
                  <a:lnTo>
                    <a:pt x="225" y="76"/>
                  </a:lnTo>
                  <a:lnTo>
                    <a:pt x="227" y="76"/>
                  </a:lnTo>
                  <a:lnTo>
                    <a:pt x="227" y="76"/>
                  </a:lnTo>
                  <a:lnTo>
                    <a:pt x="229" y="78"/>
                  </a:lnTo>
                  <a:lnTo>
                    <a:pt x="229" y="78"/>
                  </a:lnTo>
                  <a:lnTo>
                    <a:pt x="230" y="80"/>
                  </a:lnTo>
                  <a:lnTo>
                    <a:pt x="232" y="81"/>
                  </a:lnTo>
                  <a:lnTo>
                    <a:pt x="232" y="81"/>
                  </a:lnTo>
                  <a:lnTo>
                    <a:pt x="232" y="81"/>
                  </a:lnTo>
                  <a:lnTo>
                    <a:pt x="233" y="83"/>
                  </a:lnTo>
                  <a:lnTo>
                    <a:pt x="233" y="85"/>
                  </a:lnTo>
                  <a:lnTo>
                    <a:pt x="233" y="87"/>
                  </a:lnTo>
                  <a:lnTo>
                    <a:pt x="232" y="87"/>
                  </a:lnTo>
                  <a:lnTo>
                    <a:pt x="232" y="87"/>
                  </a:lnTo>
                  <a:lnTo>
                    <a:pt x="227" y="89"/>
                  </a:lnTo>
                  <a:lnTo>
                    <a:pt x="223" y="87"/>
                  </a:lnTo>
                  <a:lnTo>
                    <a:pt x="222" y="89"/>
                  </a:lnTo>
                  <a:lnTo>
                    <a:pt x="222" y="90"/>
                  </a:lnTo>
                  <a:lnTo>
                    <a:pt x="222" y="90"/>
                  </a:lnTo>
                  <a:lnTo>
                    <a:pt x="223" y="94"/>
                  </a:lnTo>
                  <a:lnTo>
                    <a:pt x="223" y="98"/>
                  </a:lnTo>
                  <a:lnTo>
                    <a:pt x="225" y="98"/>
                  </a:lnTo>
                  <a:lnTo>
                    <a:pt x="227" y="100"/>
                  </a:lnTo>
                  <a:lnTo>
                    <a:pt x="229" y="100"/>
                  </a:lnTo>
                  <a:lnTo>
                    <a:pt x="229" y="100"/>
                  </a:lnTo>
                  <a:lnTo>
                    <a:pt x="232" y="102"/>
                  </a:lnTo>
                  <a:lnTo>
                    <a:pt x="232" y="104"/>
                  </a:lnTo>
                  <a:lnTo>
                    <a:pt x="233" y="104"/>
                  </a:lnTo>
                  <a:lnTo>
                    <a:pt x="237" y="106"/>
                  </a:lnTo>
                  <a:lnTo>
                    <a:pt x="237" y="108"/>
                  </a:lnTo>
                  <a:lnTo>
                    <a:pt x="239" y="109"/>
                  </a:lnTo>
                  <a:lnTo>
                    <a:pt x="239" y="111"/>
                  </a:lnTo>
                  <a:lnTo>
                    <a:pt x="239" y="113"/>
                  </a:lnTo>
                  <a:lnTo>
                    <a:pt x="239" y="113"/>
                  </a:lnTo>
                  <a:lnTo>
                    <a:pt x="241" y="115"/>
                  </a:lnTo>
                  <a:lnTo>
                    <a:pt x="241" y="115"/>
                  </a:lnTo>
                  <a:lnTo>
                    <a:pt x="242" y="119"/>
                  </a:lnTo>
                  <a:lnTo>
                    <a:pt x="244" y="120"/>
                  </a:lnTo>
                  <a:lnTo>
                    <a:pt x="244" y="120"/>
                  </a:lnTo>
                  <a:lnTo>
                    <a:pt x="246" y="120"/>
                  </a:lnTo>
                  <a:lnTo>
                    <a:pt x="252" y="120"/>
                  </a:lnTo>
                  <a:lnTo>
                    <a:pt x="252" y="119"/>
                  </a:lnTo>
                  <a:lnTo>
                    <a:pt x="252" y="120"/>
                  </a:lnTo>
                  <a:lnTo>
                    <a:pt x="253" y="120"/>
                  </a:lnTo>
                  <a:lnTo>
                    <a:pt x="253" y="122"/>
                  </a:lnTo>
                  <a:lnTo>
                    <a:pt x="253" y="124"/>
                  </a:lnTo>
                  <a:lnTo>
                    <a:pt x="252" y="125"/>
                  </a:lnTo>
                  <a:lnTo>
                    <a:pt x="253" y="125"/>
                  </a:lnTo>
                  <a:lnTo>
                    <a:pt x="254" y="127"/>
                  </a:lnTo>
                  <a:lnTo>
                    <a:pt x="256" y="127"/>
                  </a:lnTo>
                  <a:lnTo>
                    <a:pt x="260" y="127"/>
                  </a:lnTo>
                  <a:lnTo>
                    <a:pt x="261" y="127"/>
                  </a:lnTo>
                  <a:lnTo>
                    <a:pt x="263" y="128"/>
                  </a:lnTo>
                  <a:lnTo>
                    <a:pt x="263" y="128"/>
                  </a:lnTo>
                  <a:lnTo>
                    <a:pt x="263" y="128"/>
                  </a:lnTo>
                  <a:lnTo>
                    <a:pt x="261" y="128"/>
                  </a:lnTo>
                  <a:lnTo>
                    <a:pt x="261" y="128"/>
                  </a:lnTo>
                  <a:lnTo>
                    <a:pt x="260" y="130"/>
                  </a:lnTo>
                  <a:lnTo>
                    <a:pt x="260" y="130"/>
                  </a:lnTo>
                  <a:lnTo>
                    <a:pt x="260" y="132"/>
                  </a:lnTo>
                  <a:lnTo>
                    <a:pt x="261" y="132"/>
                  </a:lnTo>
                  <a:lnTo>
                    <a:pt x="261" y="134"/>
                  </a:lnTo>
                  <a:lnTo>
                    <a:pt x="261" y="134"/>
                  </a:lnTo>
                  <a:lnTo>
                    <a:pt x="263" y="134"/>
                  </a:lnTo>
                  <a:lnTo>
                    <a:pt x="265" y="134"/>
                  </a:lnTo>
                  <a:lnTo>
                    <a:pt x="267" y="136"/>
                  </a:lnTo>
                  <a:lnTo>
                    <a:pt x="269" y="136"/>
                  </a:lnTo>
                  <a:lnTo>
                    <a:pt x="271" y="136"/>
                  </a:lnTo>
                  <a:lnTo>
                    <a:pt x="272" y="136"/>
                  </a:lnTo>
                  <a:lnTo>
                    <a:pt x="274" y="136"/>
                  </a:lnTo>
                  <a:lnTo>
                    <a:pt x="272" y="138"/>
                  </a:lnTo>
                  <a:lnTo>
                    <a:pt x="272" y="138"/>
                  </a:lnTo>
                  <a:lnTo>
                    <a:pt x="269" y="138"/>
                  </a:lnTo>
                  <a:lnTo>
                    <a:pt x="269" y="138"/>
                  </a:lnTo>
                  <a:lnTo>
                    <a:pt x="271" y="139"/>
                  </a:lnTo>
                  <a:lnTo>
                    <a:pt x="272" y="139"/>
                  </a:lnTo>
                  <a:lnTo>
                    <a:pt x="272" y="139"/>
                  </a:lnTo>
                  <a:lnTo>
                    <a:pt x="272" y="141"/>
                  </a:lnTo>
                  <a:lnTo>
                    <a:pt x="271" y="141"/>
                  </a:lnTo>
                  <a:lnTo>
                    <a:pt x="269" y="141"/>
                  </a:lnTo>
                  <a:lnTo>
                    <a:pt x="267" y="141"/>
                  </a:lnTo>
                  <a:lnTo>
                    <a:pt x="265" y="141"/>
                  </a:lnTo>
                  <a:lnTo>
                    <a:pt x="263" y="141"/>
                  </a:lnTo>
                  <a:lnTo>
                    <a:pt x="263" y="139"/>
                  </a:lnTo>
                  <a:lnTo>
                    <a:pt x="261" y="139"/>
                  </a:lnTo>
                  <a:lnTo>
                    <a:pt x="260" y="138"/>
                  </a:lnTo>
                  <a:lnTo>
                    <a:pt x="260" y="138"/>
                  </a:lnTo>
                  <a:lnTo>
                    <a:pt x="258" y="138"/>
                  </a:lnTo>
                  <a:lnTo>
                    <a:pt x="256" y="138"/>
                  </a:lnTo>
                  <a:lnTo>
                    <a:pt x="254" y="138"/>
                  </a:lnTo>
                  <a:lnTo>
                    <a:pt x="248" y="136"/>
                  </a:lnTo>
                  <a:lnTo>
                    <a:pt x="248" y="136"/>
                  </a:lnTo>
                  <a:lnTo>
                    <a:pt x="246" y="136"/>
                  </a:lnTo>
                  <a:lnTo>
                    <a:pt x="244" y="136"/>
                  </a:lnTo>
                  <a:lnTo>
                    <a:pt x="244" y="136"/>
                  </a:lnTo>
                  <a:lnTo>
                    <a:pt x="241" y="136"/>
                  </a:lnTo>
                  <a:lnTo>
                    <a:pt x="241" y="136"/>
                  </a:lnTo>
                  <a:lnTo>
                    <a:pt x="239" y="134"/>
                  </a:lnTo>
                  <a:lnTo>
                    <a:pt x="237" y="134"/>
                  </a:lnTo>
                  <a:lnTo>
                    <a:pt x="237" y="134"/>
                  </a:lnTo>
                  <a:lnTo>
                    <a:pt x="235" y="134"/>
                  </a:lnTo>
                  <a:lnTo>
                    <a:pt x="233" y="134"/>
                  </a:lnTo>
                  <a:lnTo>
                    <a:pt x="232" y="134"/>
                  </a:lnTo>
                  <a:lnTo>
                    <a:pt x="230" y="132"/>
                  </a:lnTo>
                  <a:lnTo>
                    <a:pt x="230" y="132"/>
                  </a:lnTo>
                  <a:lnTo>
                    <a:pt x="229" y="132"/>
                  </a:lnTo>
                  <a:lnTo>
                    <a:pt x="229" y="130"/>
                  </a:lnTo>
                  <a:lnTo>
                    <a:pt x="227" y="128"/>
                  </a:lnTo>
                  <a:lnTo>
                    <a:pt x="225" y="127"/>
                  </a:lnTo>
                  <a:lnTo>
                    <a:pt x="222" y="125"/>
                  </a:lnTo>
                  <a:lnTo>
                    <a:pt x="222" y="124"/>
                  </a:lnTo>
                  <a:lnTo>
                    <a:pt x="220" y="122"/>
                  </a:lnTo>
                  <a:lnTo>
                    <a:pt x="220" y="122"/>
                  </a:lnTo>
                  <a:lnTo>
                    <a:pt x="222" y="120"/>
                  </a:lnTo>
                  <a:lnTo>
                    <a:pt x="220" y="120"/>
                  </a:lnTo>
                  <a:lnTo>
                    <a:pt x="220" y="120"/>
                  </a:lnTo>
                  <a:lnTo>
                    <a:pt x="218" y="120"/>
                  </a:lnTo>
                  <a:lnTo>
                    <a:pt x="216" y="119"/>
                  </a:lnTo>
                  <a:lnTo>
                    <a:pt x="214" y="115"/>
                  </a:lnTo>
                  <a:lnTo>
                    <a:pt x="214" y="115"/>
                  </a:lnTo>
                  <a:lnTo>
                    <a:pt x="211" y="111"/>
                  </a:lnTo>
                  <a:lnTo>
                    <a:pt x="211" y="109"/>
                  </a:lnTo>
                  <a:lnTo>
                    <a:pt x="211" y="108"/>
                  </a:lnTo>
                  <a:lnTo>
                    <a:pt x="209" y="108"/>
                  </a:lnTo>
                  <a:lnTo>
                    <a:pt x="209" y="108"/>
                  </a:lnTo>
                  <a:lnTo>
                    <a:pt x="209" y="106"/>
                  </a:lnTo>
                  <a:lnTo>
                    <a:pt x="207" y="106"/>
                  </a:lnTo>
                  <a:lnTo>
                    <a:pt x="205" y="104"/>
                  </a:lnTo>
                  <a:lnTo>
                    <a:pt x="204" y="104"/>
                  </a:lnTo>
                  <a:lnTo>
                    <a:pt x="204" y="104"/>
                  </a:lnTo>
                  <a:lnTo>
                    <a:pt x="203" y="104"/>
                  </a:lnTo>
                  <a:lnTo>
                    <a:pt x="201" y="104"/>
                  </a:lnTo>
                  <a:lnTo>
                    <a:pt x="197" y="102"/>
                  </a:lnTo>
                  <a:lnTo>
                    <a:pt x="197" y="102"/>
                  </a:lnTo>
                  <a:lnTo>
                    <a:pt x="195" y="102"/>
                  </a:lnTo>
                  <a:lnTo>
                    <a:pt x="194" y="102"/>
                  </a:lnTo>
                  <a:lnTo>
                    <a:pt x="194" y="102"/>
                  </a:lnTo>
                  <a:lnTo>
                    <a:pt x="192" y="100"/>
                  </a:lnTo>
                  <a:lnTo>
                    <a:pt x="192" y="100"/>
                  </a:lnTo>
                  <a:lnTo>
                    <a:pt x="190" y="100"/>
                  </a:lnTo>
                  <a:lnTo>
                    <a:pt x="190" y="100"/>
                  </a:lnTo>
                  <a:lnTo>
                    <a:pt x="188" y="100"/>
                  </a:lnTo>
                  <a:lnTo>
                    <a:pt x="186" y="100"/>
                  </a:lnTo>
                  <a:lnTo>
                    <a:pt x="186" y="100"/>
                  </a:lnTo>
                  <a:lnTo>
                    <a:pt x="186" y="100"/>
                  </a:lnTo>
                  <a:lnTo>
                    <a:pt x="184" y="100"/>
                  </a:lnTo>
                  <a:lnTo>
                    <a:pt x="184" y="100"/>
                  </a:lnTo>
                  <a:lnTo>
                    <a:pt x="184" y="100"/>
                  </a:lnTo>
                  <a:lnTo>
                    <a:pt x="183" y="100"/>
                  </a:lnTo>
                  <a:lnTo>
                    <a:pt x="183" y="102"/>
                  </a:lnTo>
                  <a:lnTo>
                    <a:pt x="181" y="102"/>
                  </a:lnTo>
                  <a:lnTo>
                    <a:pt x="180" y="100"/>
                  </a:lnTo>
                  <a:lnTo>
                    <a:pt x="178" y="100"/>
                  </a:lnTo>
                  <a:lnTo>
                    <a:pt x="178" y="100"/>
                  </a:lnTo>
                  <a:lnTo>
                    <a:pt x="176" y="100"/>
                  </a:lnTo>
                  <a:lnTo>
                    <a:pt x="176" y="100"/>
                  </a:lnTo>
                  <a:lnTo>
                    <a:pt x="175" y="98"/>
                  </a:lnTo>
                  <a:lnTo>
                    <a:pt x="176" y="100"/>
                  </a:lnTo>
                  <a:lnTo>
                    <a:pt x="180" y="104"/>
                  </a:lnTo>
                  <a:lnTo>
                    <a:pt x="178" y="104"/>
                  </a:lnTo>
                  <a:lnTo>
                    <a:pt x="178" y="104"/>
                  </a:lnTo>
                  <a:lnTo>
                    <a:pt x="178" y="106"/>
                  </a:lnTo>
                  <a:lnTo>
                    <a:pt x="178" y="106"/>
                  </a:lnTo>
                  <a:lnTo>
                    <a:pt x="176" y="106"/>
                  </a:lnTo>
                  <a:lnTo>
                    <a:pt x="176" y="104"/>
                  </a:lnTo>
                  <a:lnTo>
                    <a:pt x="175" y="104"/>
                  </a:lnTo>
                  <a:lnTo>
                    <a:pt x="173" y="104"/>
                  </a:lnTo>
                  <a:lnTo>
                    <a:pt x="175" y="106"/>
                  </a:lnTo>
                  <a:lnTo>
                    <a:pt x="175" y="106"/>
                  </a:lnTo>
                  <a:lnTo>
                    <a:pt x="175" y="108"/>
                  </a:lnTo>
                  <a:lnTo>
                    <a:pt x="173" y="108"/>
                  </a:lnTo>
                  <a:lnTo>
                    <a:pt x="171" y="109"/>
                  </a:lnTo>
                  <a:lnTo>
                    <a:pt x="167" y="109"/>
                  </a:lnTo>
                  <a:lnTo>
                    <a:pt x="165" y="109"/>
                  </a:lnTo>
                  <a:lnTo>
                    <a:pt x="164" y="109"/>
                  </a:lnTo>
                  <a:lnTo>
                    <a:pt x="162" y="109"/>
                  </a:lnTo>
                  <a:lnTo>
                    <a:pt x="160" y="109"/>
                  </a:lnTo>
                  <a:lnTo>
                    <a:pt x="160" y="109"/>
                  </a:lnTo>
                  <a:lnTo>
                    <a:pt x="158" y="109"/>
                  </a:lnTo>
                  <a:lnTo>
                    <a:pt x="158" y="108"/>
                  </a:lnTo>
                  <a:lnTo>
                    <a:pt x="157" y="108"/>
                  </a:lnTo>
                  <a:lnTo>
                    <a:pt x="157" y="108"/>
                  </a:lnTo>
                  <a:lnTo>
                    <a:pt x="157" y="108"/>
                  </a:lnTo>
                  <a:lnTo>
                    <a:pt x="156" y="108"/>
                  </a:lnTo>
                  <a:lnTo>
                    <a:pt x="157" y="108"/>
                  </a:lnTo>
                  <a:lnTo>
                    <a:pt x="157" y="108"/>
                  </a:lnTo>
                  <a:lnTo>
                    <a:pt x="157" y="109"/>
                  </a:lnTo>
                  <a:lnTo>
                    <a:pt x="158" y="109"/>
                  </a:lnTo>
                  <a:lnTo>
                    <a:pt x="160" y="109"/>
                  </a:lnTo>
                  <a:lnTo>
                    <a:pt x="164" y="109"/>
                  </a:lnTo>
                  <a:lnTo>
                    <a:pt x="165" y="111"/>
                  </a:lnTo>
                  <a:lnTo>
                    <a:pt x="167" y="111"/>
                  </a:lnTo>
                  <a:lnTo>
                    <a:pt x="167" y="111"/>
                  </a:lnTo>
                  <a:lnTo>
                    <a:pt x="169" y="113"/>
                  </a:lnTo>
                  <a:lnTo>
                    <a:pt x="171" y="115"/>
                  </a:lnTo>
                  <a:lnTo>
                    <a:pt x="171" y="115"/>
                  </a:lnTo>
                  <a:lnTo>
                    <a:pt x="171" y="117"/>
                  </a:lnTo>
                  <a:lnTo>
                    <a:pt x="171" y="119"/>
                  </a:lnTo>
                  <a:lnTo>
                    <a:pt x="171" y="119"/>
                  </a:lnTo>
                  <a:lnTo>
                    <a:pt x="169" y="120"/>
                  </a:lnTo>
                  <a:lnTo>
                    <a:pt x="167" y="120"/>
                  </a:lnTo>
                  <a:lnTo>
                    <a:pt x="164" y="122"/>
                  </a:lnTo>
                  <a:lnTo>
                    <a:pt x="160" y="124"/>
                  </a:lnTo>
                  <a:lnTo>
                    <a:pt x="160" y="124"/>
                  </a:lnTo>
                  <a:lnTo>
                    <a:pt x="158" y="122"/>
                  </a:lnTo>
                  <a:lnTo>
                    <a:pt x="158" y="122"/>
                  </a:lnTo>
                  <a:lnTo>
                    <a:pt x="157" y="122"/>
                  </a:lnTo>
                  <a:lnTo>
                    <a:pt x="156" y="122"/>
                  </a:lnTo>
                  <a:lnTo>
                    <a:pt x="152" y="122"/>
                  </a:lnTo>
                  <a:lnTo>
                    <a:pt x="148" y="122"/>
                  </a:lnTo>
                  <a:lnTo>
                    <a:pt x="146" y="122"/>
                  </a:lnTo>
                  <a:lnTo>
                    <a:pt x="146" y="122"/>
                  </a:lnTo>
                  <a:lnTo>
                    <a:pt x="145" y="122"/>
                  </a:lnTo>
                  <a:lnTo>
                    <a:pt x="143" y="122"/>
                  </a:lnTo>
                  <a:lnTo>
                    <a:pt x="141" y="122"/>
                  </a:lnTo>
                  <a:lnTo>
                    <a:pt x="139" y="122"/>
                  </a:lnTo>
                  <a:lnTo>
                    <a:pt x="137" y="120"/>
                  </a:lnTo>
                  <a:lnTo>
                    <a:pt x="136" y="119"/>
                  </a:lnTo>
                  <a:lnTo>
                    <a:pt x="134" y="117"/>
                  </a:lnTo>
                  <a:lnTo>
                    <a:pt x="133" y="115"/>
                  </a:lnTo>
                  <a:lnTo>
                    <a:pt x="131" y="113"/>
                  </a:lnTo>
                  <a:lnTo>
                    <a:pt x="126" y="109"/>
                  </a:lnTo>
                  <a:lnTo>
                    <a:pt x="126" y="108"/>
                  </a:lnTo>
                  <a:lnTo>
                    <a:pt x="124" y="108"/>
                  </a:lnTo>
                  <a:lnTo>
                    <a:pt x="124" y="108"/>
                  </a:lnTo>
                  <a:lnTo>
                    <a:pt x="126" y="106"/>
                  </a:lnTo>
                  <a:lnTo>
                    <a:pt x="126" y="104"/>
                  </a:lnTo>
                  <a:lnTo>
                    <a:pt x="126" y="106"/>
                  </a:lnTo>
                  <a:lnTo>
                    <a:pt x="124" y="106"/>
                  </a:lnTo>
                  <a:lnTo>
                    <a:pt x="122" y="106"/>
                  </a:lnTo>
                  <a:lnTo>
                    <a:pt x="120" y="106"/>
                  </a:lnTo>
                  <a:lnTo>
                    <a:pt x="118" y="108"/>
                  </a:lnTo>
                  <a:lnTo>
                    <a:pt x="117" y="108"/>
                  </a:lnTo>
                  <a:lnTo>
                    <a:pt x="115" y="108"/>
                  </a:lnTo>
                  <a:lnTo>
                    <a:pt x="115" y="106"/>
                  </a:lnTo>
                  <a:lnTo>
                    <a:pt x="115" y="106"/>
                  </a:lnTo>
                  <a:lnTo>
                    <a:pt x="115" y="104"/>
                  </a:lnTo>
                  <a:lnTo>
                    <a:pt x="113" y="106"/>
                  </a:lnTo>
                  <a:lnTo>
                    <a:pt x="111" y="108"/>
                  </a:lnTo>
                  <a:lnTo>
                    <a:pt x="109" y="109"/>
                  </a:lnTo>
                  <a:lnTo>
                    <a:pt x="109" y="108"/>
                  </a:lnTo>
                  <a:lnTo>
                    <a:pt x="109" y="108"/>
                  </a:lnTo>
                  <a:lnTo>
                    <a:pt x="108" y="108"/>
                  </a:lnTo>
                  <a:lnTo>
                    <a:pt x="109" y="106"/>
                  </a:lnTo>
                  <a:lnTo>
                    <a:pt x="109" y="106"/>
                  </a:lnTo>
                  <a:lnTo>
                    <a:pt x="109" y="104"/>
                  </a:lnTo>
                  <a:lnTo>
                    <a:pt x="111" y="102"/>
                  </a:lnTo>
                  <a:lnTo>
                    <a:pt x="111" y="100"/>
                  </a:lnTo>
                  <a:lnTo>
                    <a:pt x="111" y="100"/>
                  </a:lnTo>
                  <a:lnTo>
                    <a:pt x="111" y="100"/>
                  </a:lnTo>
                  <a:lnTo>
                    <a:pt x="111" y="100"/>
                  </a:lnTo>
                  <a:lnTo>
                    <a:pt x="109" y="100"/>
                  </a:lnTo>
                  <a:lnTo>
                    <a:pt x="109" y="98"/>
                  </a:lnTo>
                  <a:lnTo>
                    <a:pt x="109" y="98"/>
                  </a:lnTo>
                  <a:lnTo>
                    <a:pt x="108" y="96"/>
                  </a:lnTo>
                  <a:lnTo>
                    <a:pt x="108" y="96"/>
                  </a:lnTo>
                  <a:lnTo>
                    <a:pt x="108" y="96"/>
                  </a:lnTo>
                  <a:lnTo>
                    <a:pt x="108" y="94"/>
                  </a:lnTo>
                  <a:lnTo>
                    <a:pt x="109" y="94"/>
                  </a:lnTo>
                  <a:lnTo>
                    <a:pt x="109" y="94"/>
                  </a:lnTo>
                  <a:lnTo>
                    <a:pt x="111" y="94"/>
                  </a:lnTo>
                  <a:lnTo>
                    <a:pt x="111" y="94"/>
                  </a:lnTo>
                  <a:lnTo>
                    <a:pt x="113" y="94"/>
                  </a:lnTo>
                  <a:lnTo>
                    <a:pt x="111" y="94"/>
                  </a:lnTo>
                  <a:lnTo>
                    <a:pt x="111" y="94"/>
                  </a:lnTo>
                  <a:lnTo>
                    <a:pt x="108" y="94"/>
                  </a:lnTo>
                  <a:lnTo>
                    <a:pt x="107" y="92"/>
                  </a:lnTo>
                  <a:lnTo>
                    <a:pt x="105" y="90"/>
                  </a:lnTo>
                  <a:lnTo>
                    <a:pt x="105" y="90"/>
                  </a:lnTo>
                  <a:lnTo>
                    <a:pt x="107" y="90"/>
                  </a:lnTo>
                  <a:lnTo>
                    <a:pt x="109" y="89"/>
                  </a:lnTo>
                  <a:lnTo>
                    <a:pt x="108" y="89"/>
                  </a:lnTo>
                  <a:lnTo>
                    <a:pt x="107" y="87"/>
                  </a:lnTo>
                  <a:lnTo>
                    <a:pt x="107" y="87"/>
                  </a:lnTo>
                  <a:lnTo>
                    <a:pt x="107" y="85"/>
                  </a:lnTo>
                  <a:lnTo>
                    <a:pt x="105" y="83"/>
                  </a:lnTo>
                  <a:lnTo>
                    <a:pt x="103" y="81"/>
                  </a:lnTo>
                  <a:lnTo>
                    <a:pt x="103" y="80"/>
                  </a:lnTo>
                  <a:lnTo>
                    <a:pt x="101" y="76"/>
                  </a:lnTo>
                  <a:lnTo>
                    <a:pt x="101" y="76"/>
                  </a:lnTo>
                  <a:lnTo>
                    <a:pt x="103" y="75"/>
                  </a:lnTo>
                  <a:lnTo>
                    <a:pt x="101" y="75"/>
                  </a:lnTo>
                  <a:lnTo>
                    <a:pt x="99" y="75"/>
                  </a:lnTo>
                  <a:lnTo>
                    <a:pt x="101" y="75"/>
                  </a:lnTo>
                  <a:lnTo>
                    <a:pt x="101" y="73"/>
                  </a:lnTo>
                  <a:lnTo>
                    <a:pt x="101" y="73"/>
                  </a:lnTo>
                  <a:lnTo>
                    <a:pt x="99" y="73"/>
                  </a:lnTo>
                  <a:lnTo>
                    <a:pt x="99" y="73"/>
                  </a:lnTo>
                  <a:lnTo>
                    <a:pt x="98" y="73"/>
                  </a:lnTo>
                  <a:lnTo>
                    <a:pt x="98" y="73"/>
                  </a:lnTo>
                  <a:lnTo>
                    <a:pt x="98" y="73"/>
                  </a:lnTo>
                  <a:lnTo>
                    <a:pt x="98" y="71"/>
                  </a:lnTo>
                  <a:lnTo>
                    <a:pt x="98" y="71"/>
                  </a:lnTo>
                  <a:lnTo>
                    <a:pt x="98" y="70"/>
                  </a:lnTo>
                  <a:lnTo>
                    <a:pt x="96" y="70"/>
                  </a:lnTo>
                  <a:lnTo>
                    <a:pt x="96" y="70"/>
                  </a:lnTo>
                  <a:lnTo>
                    <a:pt x="94" y="70"/>
                  </a:lnTo>
                  <a:lnTo>
                    <a:pt x="94" y="68"/>
                  </a:lnTo>
                  <a:lnTo>
                    <a:pt x="94" y="68"/>
                  </a:lnTo>
                  <a:lnTo>
                    <a:pt x="87" y="64"/>
                  </a:lnTo>
                  <a:lnTo>
                    <a:pt x="87" y="62"/>
                  </a:lnTo>
                  <a:lnTo>
                    <a:pt x="87" y="64"/>
                  </a:lnTo>
                  <a:lnTo>
                    <a:pt x="85" y="64"/>
                  </a:lnTo>
                  <a:lnTo>
                    <a:pt x="85" y="62"/>
                  </a:lnTo>
                  <a:lnTo>
                    <a:pt x="84" y="62"/>
                  </a:lnTo>
                  <a:lnTo>
                    <a:pt x="84" y="62"/>
                  </a:lnTo>
                  <a:lnTo>
                    <a:pt x="84" y="62"/>
                  </a:lnTo>
                  <a:lnTo>
                    <a:pt x="82" y="62"/>
                  </a:lnTo>
                  <a:lnTo>
                    <a:pt x="82" y="62"/>
                  </a:lnTo>
                  <a:lnTo>
                    <a:pt x="79" y="61"/>
                  </a:lnTo>
                  <a:lnTo>
                    <a:pt x="75" y="59"/>
                  </a:lnTo>
                  <a:lnTo>
                    <a:pt x="73" y="59"/>
                  </a:lnTo>
                  <a:lnTo>
                    <a:pt x="71" y="59"/>
                  </a:lnTo>
                  <a:lnTo>
                    <a:pt x="69" y="57"/>
                  </a:lnTo>
                  <a:lnTo>
                    <a:pt x="66" y="57"/>
                  </a:lnTo>
                  <a:lnTo>
                    <a:pt x="60" y="55"/>
                  </a:lnTo>
                  <a:lnTo>
                    <a:pt x="60" y="55"/>
                  </a:lnTo>
                  <a:lnTo>
                    <a:pt x="60" y="57"/>
                  </a:lnTo>
                  <a:lnTo>
                    <a:pt x="58" y="57"/>
                  </a:lnTo>
                  <a:lnTo>
                    <a:pt x="52" y="53"/>
                  </a:lnTo>
                  <a:lnTo>
                    <a:pt x="50" y="52"/>
                  </a:lnTo>
                  <a:lnTo>
                    <a:pt x="50" y="51"/>
                  </a:lnTo>
                  <a:lnTo>
                    <a:pt x="52" y="51"/>
                  </a:lnTo>
                  <a:lnTo>
                    <a:pt x="54" y="49"/>
                  </a:lnTo>
                  <a:lnTo>
                    <a:pt x="52" y="49"/>
                  </a:lnTo>
                  <a:lnTo>
                    <a:pt x="52" y="49"/>
                  </a:lnTo>
                  <a:lnTo>
                    <a:pt x="50" y="51"/>
                  </a:lnTo>
                  <a:lnTo>
                    <a:pt x="49" y="51"/>
                  </a:lnTo>
                  <a:lnTo>
                    <a:pt x="49" y="51"/>
                  </a:lnTo>
                  <a:lnTo>
                    <a:pt x="47" y="49"/>
                  </a:lnTo>
                  <a:lnTo>
                    <a:pt x="45" y="51"/>
                  </a:lnTo>
                  <a:lnTo>
                    <a:pt x="45" y="49"/>
                  </a:lnTo>
                  <a:lnTo>
                    <a:pt x="43" y="49"/>
                  </a:lnTo>
                  <a:lnTo>
                    <a:pt x="43" y="47"/>
                  </a:lnTo>
                  <a:lnTo>
                    <a:pt x="43" y="47"/>
                  </a:lnTo>
                  <a:lnTo>
                    <a:pt x="41" y="49"/>
                  </a:lnTo>
                  <a:lnTo>
                    <a:pt x="41" y="49"/>
                  </a:lnTo>
                  <a:lnTo>
                    <a:pt x="40" y="47"/>
                  </a:lnTo>
                  <a:lnTo>
                    <a:pt x="40" y="47"/>
                  </a:lnTo>
                  <a:lnTo>
                    <a:pt x="40" y="45"/>
                  </a:lnTo>
                  <a:lnTo>
                    <a:pt x="38" y="45"/>
                  </a:lnTo>
                  <a:lnTo>
                    <a:pt x="38" y="45"/>
                  </a:lnTo>
                  <a:lnTo>
                    <a:pt x="36" y="43"/>
                  </a:lnTo>
                  <a:lnTo>
                    <a:pt x="36" y="42"/>
                  </a:lnTo>
                  <a:lnTo>
                    <a:pt x="38" y="40"/>
                  </a:lnTo>
                  <a:lnTo>
                    <a:pt x="38" y="38"/>
                  </a:lnTo>
                  <a:lnTo>
                    <a:pt x="40" y="38"/>
                  </a:lnTo>
                  <a:lnTo>
                    <a:pt x="38" y="36"/>
                  </a:lnTo>
                  <a:lnTo>
                    <a:pt x="38" y="38"/>
                  </a:lnTo>
                  <a:lnTo>
                    <a:pt x="36" y="38"/>
                  </a:lnTo>
                  <a:lnTo>
                    <a:pt x="36" y="40"/>
                  </a:lnTo>
                  <a:lnTo>
                    <a:pt x="36" y="42"/>
                  </a:lnTo>
                  <a:lnTo>
                    <a:pt x="36" y="42"/>
                  </a:lnTo>
                  <a:lnTo>
                    <a:pt x="35" y="42"/>
                  </a:lnTo>
                  <a:lnTo>
                    <a:pt x="35" y="43"/>
                  </a:lnTo>
                  <a:lnTo>
                    <a:pt x="35" y="45"/>
                  </a:lnTo>
                  <a:lnTo>
                    <a:pt x="33" y="47"/>
                  </a:lnTo>
                  <a:lnTo>
                    <a:pt x="33" y="47"/>
                  </a:lnTo>
                  <a:lnTo>
                    <a:pt x="33" y="49"/>
                  </a:lnTo>
                  <a:lnTo>
                    <a:pt x="33" y="49"/>
                  </a:lnTo>
                  <a:lnTo>
                    <a:pt x="31" y="51"/>
                  </a:lnTo>
                  <a:lnTo>
                    <a:pt x="31" y="52"/>
                  </a:lnTo>
                  <a:lnTo>
                    <a:pt x="30" y="52"/>
                  </a:lnTo>
                  <a:lnTo>
                    <a:pt x="28" y="52"/>
                  </a:lnTo>
                  <a:lnTo>
                    <a:pt x="26" y="51"/>
                  </a:lnTo>
                  <a:lnTo>
                    <a:pt x="26" y="51"/>
                  </a:lnTo>
                  <a:lnTo>
                    <a:pt x="26" y="51"/>
                  </a:lnTo>
                  <a:lnTo>
                    <a:pt x="24" y="49"/>
                  </a:lnTo>
                  <a:lnTo>
                    <a:pt x="24" y="47"/>
                  </a:lnTo>
                  <a:lnTo>
                    <a:pt x="26" y="43"/>
                  </a:lnTo>
                  <a:lnTo>
                    <a:pt x="26" y="42"/>
                  </a:lnTo>
                  <a:lnTo>
                    <a:pt x="24" y="40"/>
                  </a:lnTo>
                  <a:lnTo>
                    <a:pt x="22" y="38"/>
                  </a:lnTo>
                  <a:lnTo>
                    <a:pt x="19" y="36"/>
                  </a:lnTo>
                  <a:lnTo>
                    <a:pt x="17" y="36"/>
                  </a:lnTo>
                  <a:lnTo>
                    <a:pt x="15" y="36"/>
                  </a:lnTo>
                  <a:lnTo>
                    <a:pt x="15" y="34"/>
                  </a:lnTo>
                  <a:lnTo>
                    <a:pt x="13" y="34"/>
                  </a:lnTo>
                  <a:lnTo>
                    <a:pt x="13" y="32"/>
                  </a:lnTo>
                  <a:lnTo>
                    <a:pt x="15" y="32"/>
                  </a:lnTo>
                  <a:lnTo>
                    <a:pt x="17" y="32"/>
                  </a:lnTo>
                  <a:lnTo>
                    <a:pt x="19" y="32"/>
                  </a:lnTo>
                  <a:lnTo>
                    <a:pt x="22" y="32"/>
                  </a:lnTo>
                  <a:lnTo>
                    <a:pt x="22" y="32"/>
                  </a:lnTo>
                  <a:lnTo>
                    <a:pt x="24" y="32"/>
                  </a:lnTo>
                  <a:lnTo>
                    <a:pt x="26" y="31"/>
                  </a:lnTo>
                  <a:lnTo>
                    <a:pt x="28" y="29"/>
                  </a:lnTo>
                  <a:lnTo>
                    <a:pt x="30" y="29"/>
                  </a:lnTo>
                  <a:lnTo>
                    <a:pt x="31" y="29"/>
                  </a:lnTo>
                  <a:lnTo>
                    <a:pt x="31" y="29"/>
                  </a:lnTo>
                  <a:lnTo>
                    <a:pt x="33" y="29"/>
                  </a:lnTo>
                  <a:lnTo>
                    <a:pt x="35" y="31"/>
                  </a:lnTo>
                  <a:lnTo>
                    <a:pt x="36" y="31"/>
                  </a:lnTo>
                  <a:lnTo>
                    <a:pt x="36" y="31"/>
                  </a:lnTo>
                  <a:lnTo>
                    <a:pt x="38" y="31"/>
                  </a:lnTo>
                  <a:lnTo>
                    <a:pt x="38" y="31"/>
                  </a:lnTo>
                  <a:lnTo>
                    <a:pt x="38" y="29"/>
                  </a:lnTo>
                  <a:lnTo>
                    <a:pt x="40" y="29"/>
                  </a:lnTo>
                  <a:lnTo>
                    <a:pt x="40" y="29"/>
                  </a:lnTo>
                  <a:lnTo>
                    <a:pt x="40" y="28"/>
                  </a:lnTo>
                  <a:lnTo>
                    <a:pt x="40" y="28"/>
                  </a:lnTo>
                  <a:lnTo>
                    <a:pt x="38" y="28"/>
                  </a:lnTo>
                  <a:lnTo>
                    <a:pt x="40" y="26"/>
                  </a:lnTo>
                  <a:lnTo>
                    <a:pt x="40" y="26"/>
                  </a:lnTo>
                  <a:lnTo>
                    <a:pt x="40" y="24"/>
                  </a:lnTo>
                  <a:lnTo>
                    <a:pt x="40" y="24"/>
                  </a:lnTo>
                  <a:lnTo>
                    <a:pt x="38" y="26"/>
                  </a:lnTo>
                  <a:lnTo>
                    <a:pt x="35" y="26"/>
                  </a:lnTo>
                  <a:lnTo>
                    <a:pt x="33" y="26"/>
                  </a:lnTo>
                  <a:lnTo>
                    <a:pt x="31" y="26"/>
                  </a:lnTo>
                  <a:lnTo>
                    <a:pt x="28" y="26"/>
                  </a:lnTo>
                  <a:lnTo>
                    <a:pt x="26" y="26"/>
                  </a:lnTo>
                  <a:lnTo>
                    <a:pt x="22" y="26"/>
                  </a:lnTo>
                  <a:lnTo>
                    <a:pt x="21" y="26"/>
                  </a:lnTo>
                  <a:lnTo>
                    <a:pt x="19" y="26"/>
                  </a:lnTo>
                  <a:lnTo>
                    <a:pt x="19" y="26"/>
                  </a:lnTo>
                  <a:lnTo>
                    <a:pt x="17" y="26"/>
                  </a:lnTo>
                  <a:lnTo>
                    <a:pt x="15" y="24"/>
                  </a:lnTo>
                  <a:lnTo>
                    <a:pt x="15" y="24"/>
                  </a:lnTo>
                  <a:lnTo>
                    <a:pt x="13" y="23"/>
                  </a:lnTo>
                  <a:lnTo>
                    <a:pt x="13" y="23"/>
                  </a:lnTo>
                  <a:lnTo>
                    <a:pt x="13" y="19"/>
                  </a:lnTo>
                  <a:lnTo>
                    <a:pt x="13" y="17"/>
                  </a:lnTo>
                  <a:lnTo>
                    <a:pt x="12" y="17"/>
                  </a:lnTo>
                  <a:lnTo>
                    <a:pt x="11" y="17"/>
                  </a:lnTo>
                  <a:lnTo>
                    <a:pt x="5" y="15"/>
                  </a:lnTo>
                  <a:lnTo>
                    <a:pt x="3" y="15"/>
                  </a:lnTo>
                  <a:lnTo>
                    <a:pt x="3" y="15"/>
                  </a:lnTo>
                  <a:lnTo>
                    <a:pt x="2" y="15"/>
                  </a:lnTo>
                  <a:lnTo>
                    <a:pt x="2" y="15"/>
                  </a:lnTo>
                  <a:lnTo>
                    <a:pt x="0" y="15"/>
                  </a:lnTo>
                  <a:lnTo>
                    <a:pt x="0" y="13"/>
                  </a:lnTo>
                  <a:lnTo>
                    <a:pt x="2" y="13"/>
                  </a:lnTo>
                  <a:lnTo>
                    <a:pt x="2" y="12"/>
                  </a:lnTo>
                  <a:lnTo>
                    <a:pt x="2" y="12"/>
                  </a:lnTo>
                  <a:lnTo>
                    <a:pt x="3" y="12"/>
                  </a:lnTo>
                  <a:lnTo>
                    <a:pt x="3" y="8"/>
                  </a:lnTo>
                  <a:lnTo>
                    <a:pt x="3" y="8"/>
                  </a:lnTo>
                  <a:lnTo>
                    <a:pt x="3" y="8"/>
                  </a:lnTo>
                  <a:lnTo>
                    <a:pt x="3" y="6"/>
                  </a:lnTo>
                  <a:lnTo>
                    <a:pt x="5" y="6"/>
                  </a:lnTo>
                  <a:lnTo>
                    <a:pt x="7" y="6"/>
                  </a:lnTo>
                  <a:lnTo>
                    <a:pt x="12" y="4"/>
                  </a:lnTo>
                  <a:lnTo>
                    <a:pt x="12" y="4"/>
                  </a:lnTo>
                  <a:lnTo>
                    <a:pt x="13" y="4"/>
                  </a:lnTo>
                  <a:lnTo>
                    <a:pt x="15" y="4"/>
                  </a:lnTo>
                  <a:lnTo>
                    <a:pt x="15" y="1"/>
                  </a:lnTo>
                  <a:lnTo>
                    <a:pt x="15" y="1"/>
                  </a:lnTo>
                  <a:lnTo>
                    <a:pt x="19" y="0"/>
                  </a:lnTo>
                  <a:lnTo>
                    <a:pt x="21"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76" name="Freeform 10651"/>
            <p:cNvSpPr/>
            <p:nvPr/>
          </p:nvSpPr>
          <p:spPr bwMode="auto">
            <a:xfrm>
              <a:off x="5881189" y="3229066"/>
              <a:ext cx="179784" cy="188119"/>
            </a:xfrm>
            <a:custGeom>
              <a:avLst/>
              <a:gdLst>
                <a:gd name="T0" fmla="*/ 9 w 151"/>
                <a:gd name="T1" fmla="*/ 1 h 158"/>
                <a:gd name="T2" fmla="*/ 19 w 151"/>
                <a:gd name="T3" fmla="*/ 7 h 158"/>
                <a:gd name="T4" fmla="*/ 30 w 151"/>
                <a:gd name="T5" fmla="*/ 5 h 158"/>
                <a:gd name="T6" fmla="*/ 37 w 151"/>
                <a:gd name="T7" fmla="*/ 10 h 158"/>
                <a:gd name="T8" fmla="*/ 42 w 151"/>
                <a:gd name="T9" fmla="*/ 19 h 158"/>
                <a:gd name="T10" fmla="*/ 48 w 151"/>
                <a:gd name="T11" fmla="*/ 25 h 158"/>
                <a:gd name="T12" fmla="*/ 60 w 151"/>
                <a:gd name="T13" fmla="*/ 33 h 158"/>
                <a:gd name="T14" fmla="*/ 68 w 151"/>
                <a:gd name="T15" fmla="*/ 42 h 158"/>
                <a:gd name="T16" fmla="*/ 74 w 151"/>
                <a:gd name="T17" fmla="*/ 48 h 158"/>
                <a:gd name="T18" fmla="*/ 79 w 151"/>
                <a:gd name="T19" fmla="*/ 48 h 158"/>
                <a:gd name="T20" fmla="*/ 79 w 151"/>
                <a:gd name="T21" fmla="*/ 48 h 158"/>
                <a:gd name="T22" fmla="*/ 85 w 151"/>
                <a:gd name="T23" fmla="*/ 54 h 158"/>
                <a:gd name="T24" fmla="*/ 94 w 151"/>
                <a:gd name="T25" fmla="*/ 57 h 158"/>
                <a:gd name="T26" fmla="*/ 97 w 151"/>
                <a:gd name="T27" fmla="*/ 65 h 158"/>
                <a:gd name="T28" fmla="*/ 107 w 151"/>
                <a:gd name="T29" fmla="*/ 67 h 158"/>
                <a:gd name="T30" fmla="*/ 102 w 151"/>
                <a:gd name="T31" fmla="*/ 75 h 158"/>
                <a:gd name="T32" fmla="*/ 112 w 151"/>
                <a:gd name="T33" fmla="*/ 72 h 158"/>
                <a:gd name="T34" fmla="*/ 117 w 151"/>
                <a:gd name="T35" fmla="*/ 73 h 158"/>
                <a:gd name="T36" fmla="*/ 114 w 151"/>
                <a:gd name="T37" fmla="*/ 80 h 158"/>
                <a:gd name="T38" fmla="*/ 114 w 151"/>
                <a:gd name="T39" fmla="*/ 84 h 158"/>
                <a:gd name="T40" fmla="*/ 117 w 151"/>
                <a:gd name="T41" fmla="*/ 90 h 158"/>
                <a:gd name="T42" fmla="*/ 126 w 151"/>
                <a:gd name="T43" fmla="*/ 92 h 158"/>
                <a:gd name="T44" fmla="*/ 128 w 151"/>
                <a:gd name="T45" fmla="*/ 101 h 158"/>
                <a:gd name="T46" fmla="*/ 133 w 151"/>
                <a:gd name="T47" fmla="*/ 106 h 158"/>
                <a:gd name="T48" fmla="*/ 130 w 151"/>
                <a:gd name="T49" fmla="*/ 112 h 158"/>
                <a:gd name="T50" fmla="*/ 133 w 151"/>
                <a:gd name="T51" fmla="*/ 112 h 158"/>
                <a:gd name="T52" fmla="*/ 140 w 151"/>
                <a:gd name="T53" fmla="*/ 110 h 158"/>
                <a:gd name="T54" fmla="*/ 151 w 151"/>
                <a:gd name="T55" fmla="*/ 120 h 158"/>
                <a:gd name="T56" fmla="*/ 147 w 151"/>
                <a:gd name="T57" fmla="*/ 127 h 158"/>
                <a:gd name="T58" fmla="*/ 147 w 151"/>
                <a:gd name="T59" fmla="*/ 134 h 158"/>
                <a:gd name="T60" fmla="*/ 147 w 151"/>
                <a:gd name="T61" fmla="*/ 146 h 158"/>
                <a:gd name="T62" fmla="*/ 144 w 151"/>
                <a:gd name="T63" fmla="*/ 157 h 158"/>
                <a:gd name="T64" fmla="*/ 140 w 151"/>
                <a:gd name="T65" fmla="*/ 153 h 158"/>
                <a:gd name="T66" fmla="*/ 130 w 151"/>
                <a:gd name="T67" fmla="*/ 153 h 158"/>
                <a:gd name="T68" fmla="*/ 130 w 151"/>
                <a:gd name="T69" fmla="*/ 158 h 158"/>
                <a:gd name="T70" fmla="*/ 124 w 151"/>
                <a:gd name="T71" fmla="*/ 153 h 158"/>
                <a:gd name="T72" fmla="*/ 112 w 151"/>
                <a:gd name="T73" fmla="*/ 143 h 158"/>
                <a:gd name="T74" fmla="*/ 98 w 151"/>
                <a:gd name="T75" fmla="*/ 133 h 158"/>
                <a:gd name="T76" fmla="*/ 87 w 151"/>
                <a:gd name="T77" fmla="*/ 120 h 158"/>
                <a:gd name="T78" fmla="*/ 81 w 151"/>
                <a:gd name="T79" fmla="*/ 113 h 158"/>
                <a:gd name="T80" fmla="*/ 73 w 151"/>
                <a:gd name="T81" fmla="*/ 95 h 158"/>
                <a:gd name="T82" fmla="*/ 66 w 151"/>
                <a:gd name="T83" fmla="*/ 84 h 158"/>
                <a:gd name="T84" fmla="*/ 60 w 151"/>
                <a:gd name="T85" fmla="*/ 76 h 158"/>
                <a:gd name="T86" fmla="*/ 53 w 151"/>
                <a:gd name="T87" fmla="*/ 67 h 158"/>
                <a:gd name="T88" fmla="*/ 45 w 151"/>
                <a:gd name="T89" fmla="*/ 52 h 158"/>
                <a:gd name="T90" fmla="*/ 34 w 151"/>
                <a:gd name="T91" fmla="*/ 46 h 158"/>
                <a:gd name="T92" fmla="*/ 30 w 151"/>
                <a:gd name="T93" fmla="*/ 37 h 158"/>
                <a:gd name="T94" fmla="*/ 23 w 151"/>
                <a:gd name="T95" fmla="*/ 28 h 158"/>
                <a:gd name="T96" fmla="*/ 14 w 151"/>
                <a:gd name="T97" fmla="*/ 23 h 158"/>
                <a:gd name="T98" fmla="*/ 2 w 151"/>
                <a:gd name="T99" fmla="*/ 10 h 158"/>
                <a:gd name="T100" fmla="*/ 0 w 151"/>
                <a:gd name="T101"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158">
                  <a:moveTo>
                    <a:pt x="2" y="0"/>
                  </a:moveTo>
                  <a:lnTo>
                    <a:pt x="4" y="0"/>
                  </a:lnTo>
                  <a:lnTo>
                    <a:pt x="6" y="1"/>
                  </a:lnTo>
                  <a:lnTo>
                    <a:pt x="7" y="1"/>
                  </a:lnTo>
                  <a:lnTo>
                    <a:pt x="9" y="1"/>
                  </a:lnTo>
                  <a:lnTo>
                    <a:pt x="11" y="5"/>
                  </a:lnTo>
                  <a:lnTo>
                    <a:pt x="12" y="5"/>
                  </a:lnTo>
                  <a:lnTo>
                    <a:pt x="14" y="5"/>
                  </a:lnTo>
                  <a:lnTo>
                    <a:pt x="17" y="7"/>
                  </a:lnTo>
                  <a:lnTo>
                    <a:pt x="19" y="7"/>
                  </a:lnTo>
                  <a:lnTo>
                    <a:pt x="23" y="5"/>
                  </a:lnTo>
                  <a:lnTo>
                    <a:pt x="25" y="5"/>
                  </a:lnTo>
                  <a:lnTo>
                    <a:pt x="26" y="7"/>
                  </a:lnTo>
                  <a:lnTo>
                    <a:pt x="26" y="7"/>
                  </a:lnTo>
                  <a:lnTo>
                    <a:pt x="30" y="5"/>
                  </a:lnTo>
                  <a:lnTo>
                    <a:pt x="32" y="7"/>
                  </a:lnTo>
                  <a:lnTo>
                    <a:pt x="32" y="7"/>
                  </a:lnTo>
                  <a:lnTo>
                    <a:pt x="34" y="7"/>
                  </a:lnTo>
                  <a:lnTo>
                    <a:pt x="34" y="9"/>
                  </a:lnTo>
                  <a:lnTo>
                    <a:pt x="37" y="10"/>
                  </a:lnTo>
                  <a:lnTo>
                    <a:pt x="38" y="12"/>
                  </a:lnTo>
                  <a:lnTo>
                    <a:pt x="38" y="13"/>
                  </a:lnTo>
                  <a:lnTo>
                    <a:pt x="38" y="13"/>
                  </a:lnTo>
                  <a:lnTo>
                    <a:pt x="42" y="18"/>
                  </a:lnTo>
                  <a:lnTo>
                    <a:pt x="42" y="19"/>
                  </a:lnTo>
                  <a:lnTo>
                    <a:pt x="42" y="20"/>
                  </a:lnTo>
                  <a:lnTo>
                    <a:pt x="42" y="20"/>
                  </a:lnTo>
                  <a:lnTo>
                    <a:pt x="45" y="23"/>
                  </a:lnTo>
                  <a:lnTo>
                    <a:pt x="48" y="25"/>
                  </a:lnTo>
                  <a:lnTo>
                    <a:pt x="48" y="25"/>
                  </a:lnTo>
                  <a:lnTo>
                    <a:pt x="48" y="25"/>
                  </a:lnTo>
                  <a:lnTo>
                    <a:pt x="49" y="26"/>
                  </a:lnTo>
                  <a:lnTo>
                    <a:pt x="51" y="26"/>
                  </a:lnTo>
                  <a:lnTo>
                    <a:pt x="55" y="28"/>
                  </a:lnTo>
                  <a:lnTo>
                    <a:pt x="60" y="33"/>
                  </a:lnTo>
                  <a:lnTo>
                    <a:pt x="61" y="35"/>
                  </a:lnTo>
                  <a:lnTo>
                    <a:pt x="64" y="37"/>
                  </a:lnTo>
                  <a:lnTo>
                    <a:pt x="64" y="37"/>
                  </a:lnTo>
                  <a:lnTo>
                    <a:pt x="66" y="40"/>
                  </a:lnTo>
                  <a:lnTo>
                    <a:pt x="68" y="42"/>
                  </a:lnTo>
                  <a:lnTo>
                    <a:pt x="70" y="43"/>
                  </a:lnTo>
                  <a:lnTo>
                    <a:pt x="70" y="46"/>
                  </a:lnTo>
                  <a:lnTo>
                    <a:pt x="73" y="46"/>
                  </a:lnTo>
                  <a:lnTo>
                    <a:pt x="73" y="48"/>
                  </a:lnTo>
                  <a:lnTo>
                    <a:pt x="74" y="48"/>
                  </a:lnTo>
                  <a:lnTo>
                    <a:pt x="74" y="48"/>
                  </a:lnTo>
                  <a:lnTo>
                    <a:pt x="75" y="48"/>
                  </a:lnTo>
                  <a:lnTo>
                    <a:pt x="77" y="50"/>
                  </a:lnTo>
                  <a:lnTo>
                    <a:pt x="79" y="50"/>
                  </a:lnTo>
                  <a:lnTo>
                    <a:pt x="79" y="48"/>
                  </a:lnTo>
                  <a:lnTo>
                    <a:pt x="77" y="48"/>
                  </a:lnTo>
                  <a:lnTo>
                    <a:pt x="77" y="48"/>
                  </a:lnTo>
                  <a:lnTo>
                    <a:pt x="77" y="48"/>
                  </a:lnTo>
                  <a:lnTo>
                    <a:pt x="79" y="48"/>
                  </a:lnTo>
                  <a:lnTo>
                    <a:pt x="79" y="48"/>
                  </a:lnTo>
                  <a:lnTo>
                    <a:pt x="81" y="48"/>
                  </a:lnTo>
                  <a:lnTo>
                    <a:pt x="83" y="48"/>
                  </a:lnTo>
                  <a:lnTo>
                    <a:pt x="84" y="50"/>
                  </a:lnTo>
                  <a:lnTo>
                    <a:pt x="84" y="52"/>
                  </a:lnTo>
                  <a:lnTo>
                    <a:pt x="85" y="54"/>
                  </a:lnTo>
                  <a:lnTo>
                    <a:pt x="85" y="54"/>
                  </a:lnTo>
                  <a:lnTo>
                    <a:pt x="87" y="54"/>
                  </a:lnTo>
                  <a:lnTo>
                    <a:pt x="90" y="56"/>
                  </a:lnTo>
                  <a:lnTo>
                    <a:pt x="91" y="56"/>
                  </a:lnTo>
                  <a:lnTo>
                    <a:pt x="94" y="57"/>
                  </a:lnTo>
                  <a:lnTo>
                    <a:pt x="94" y="59"/>
                  </a:lnTo>
                  <a:lnTo>
                    <a:pt x="97" y="61"/>
                  </a:lnTo>
                  <a:lnTo>
                    <a:pt x="97" y="62"/>
                  </a:lnTo>
                  <a:lnTo>
                    <a:pt x="97" y="65"/>
                  </a:lnTo>
                  <a:lnTo>
                    <a:pt x="97" y="65"/>
                  </a:lnTo>
                  <a:lnTo>
                    <a:pt x="100" y="66"/>
                  </a:lnTo>
                  <a:lnTo>
                    <a:pt x="100" y="66"/>
                  </a:lnTo>
                  <a:lnTo>
                    <a:pt x="102" y="67"/>
                  </a:lnTo>
                  <a:lnTo>
                    <a:pt x="105" y="67"/>
                  </a:lnTo>
                  <a:lnTo>
                    <a:pt x="107" y="67"/>
                  </a:lnTo>
                  <a:lnTo>
                    <a:pt x="109" y="70"/>
                  </a:lnTo>
                  <a:lnTo>
                    <a:pt x="109" y="72"/>
                  </a:lnTo>
                  <a:lnTo>
                    <a:pt x="107" y="72"/>
                  </a:lnTo>
                  <a:lnTo>
                    <a:pt x="105" y="73"/>
                  </a:lnTo>
                  <a:lnTo>
                    <a:pt x="102" y="75"/>
                  </a:lnTo>
                  <a:lnTo>
                    <a:pt x="105" y="75"/>
                  </a:lnTo>
                  <a:lnTo>
                    <a:pt x="107" y="73"/>
                  </a:lnTo>
                  <a:lnTo>
                    <a:pt x="107" y="73"/>
                  </a:lnTo>
                  <a:lnTo>
                    <a:pt x="109" y="72"/>
                  </a:lnTo>
                  <a:lnTo>
                    <a:pt x="112" y="72"/>
                  </a:lnTo>
                  <a:lnTo>
                    <a:pt x="112" y="72"/>
                  </a:lnTo>
                  <a:lnTo>
                    <a:pt x="114" y="72"/>
                  </a:lnTo>
                  <a:lnTo>
                    <a:pt x="114" y="72"/>
                  </a:lnTo>
                  <a:lnTo>
                    <a:pt x="115" y="73"/>
                  </a:lnTo>
                  <a:lnTo>
                    <a:pt x="117" y="73"/>
                  </a:lnTo>
                  <a:lnTo>
                    <a:pt x="117" y="75"/>
                  </a:lnTo>
                  <a:lnTo>
                    <a:pt x="120" y="76"/>
                  </a:lnTo>
                  <a:lnTo>
                    <a:pt x="117" y="78"/>
                  </a:lnTo>
                  <a:lnTo>
                    <a:pt x="115" y="78"/>
                  </a:lnTo>
                  <a:lnTo>
                    <a:pt x="114" y="80"/>
                  </a:lnTo>
                  <a:lnTo>
                    <a:pt x="114" y="80"/>
                  </a:lnTo>
                  <a:lnTo>
                    <a:pt x="114" y="82"/>
                  </a:lnTo>
                  <a:lnTo>
                    <a:pt x="114" y="82"/>
                  </a:lnTo>
                  <a:lnTo>
                    <a:pt x="114" y="84"/>
                  </a:lnTo>
                  <a:lnTo>
                    <a:pt x="114" y="84"/>
                  </a:lnTo>
                  <a:lnTo>
                    <a:pt x="114" y="86"/>
                  </a:lnTo>
                  <a:lnTo>
                    <a:pt x="114" y="86"/>
                  </a:lnTo>
                  <a:lnTo>
                    <a:pt x="115" y="89"/>
                  </a:lnTo>
                  <a:lnTo>
                    <a:pt x="115" y="89"/>
                  </a:lnTo>
                  <a:lnTo>
                    <a:pt x="117" y="90"/>
                  </a:lnTo>
                  <a:lnTo>
                    <a:pt x="121" y="90"/>
                  </a:lnTo>
                  <a:lnTo>
                    <a:pt x="122" y="92"/>
                  </a:lnTo>
                  <a:lnTo>
                    <a:pt x="124" y="92"/>
                  </a:lnTo>
                  <a:lnTo>
                    <a:pt x="124" y="92"/>
                  </a:lnTo>
                  <a:lnTo>
                    <a:pt x="126" y="92"/>
                  </a:lnTo>
                  <a:lnTo>
                    <a:pt x="126" y="92"/>
                  </a:lnTo>
                  <a:lnTo>
                    <a:pt x="128" y="95"/>
                  </a:lnTo>
                  <a:lnTo>
                    <a:pt x="128" y="95"/>
                  </a:lnTo>
                  <a:lnTo>
                    <a:pt x="128" y="99"/>
                  </a:lnTo>
                  <a:lnTo>
                    <a:pt x="128" y="101"/>
                  </a:lnTo>
                  <a:lnTo>
                    <a:pt x="128" y="103"/>
                  </a:lnTo>
                  <a:lnTo>
                    <a:pt x="130" y="105"/>
                  </a:lnTo>
                  <a:lnTo>
                    <a:pt x="132" y="105"/>
                  </a:lnTo>
                  <a:lnTo>
                    <a:pt x="133" y="106"/>
                  </a:lnTo>
                  <a:lnTo>
                    <a:pt x="133" y="106"/>
                  </a:lnTo>
                  <a:lnTo>
                    <a:pt x="133" y="108"/>
                  </a:lnTo>
                  <a:lnTo>
                    <a:pt x="133" y="108"/>
                  </a:lnTo>
                  <a:lnTo>
                    <a:pt x="133" y="110"/>
                  </a:lnTo>
                  <a:lnTo>
                    <a:pt x="132" y="110"/>
                  </a:lnTo>
                  <a:lnTo>
                    <a:pt x="130" y="112"/>
                  </a:lnTo>
                  <a:lnTo>
                    <a:pt x="130" y="113"/>
                  </a:lnTo>
                  <a:lnTo>
                    <a:pt x="130" y="113"/>
                  </a:lnTo>
                  <a:lnTo>
                    <a:pt x="132" y="113"/>
                  </a:lnTo>
                  <a:lnTo>
                    <a:pt x="132" y="113"/>
                  </a:lnTo>
                  <a:lnTo>
                    <a:pt x="133" y="112"/>
                  </a:lnTo>
                  <a:lnTo>
                    <a:pt x="134" y="110"/>
                  </a:lnTo>
                  <a:lnTo>
                    <a:pt x="134" y="110"/>
                  </a:lnTo>
                  <a:lnTo>
                    <a:pt x="134" y="110"/>
                  </a:lnTo>
                  <a:lnTo>
                    <a:pt x="140" y="110"/>
                  </a:lnTo>
                  <a:lnTo>
                    <a:pt x="140" y="110"/>
                  </a:lnTo>
                  <a:lnTo>
                    <a:pt x="141" y="112"/>
                  </a:lnTo>
                  <a:lnTo>
                    <a:pt x="144" y="112"/>
                  </a:lnTo>
                  <a:lnTo>
                    <a:pt x="147" y="116"/>
                  </a:lnTo>
                  <a:lnTo>
                    <a:pt x="151" y="120"/>
                  </a:lnTo>
                  <a:lnTo>
                    <a:pt x="151" y="120"/>
                  </a:lnTo>
                  <a:lnTo>
                    <a:pt x="151" y="122"/>
                  </a:lnTo>
                  <a:lnTo>
                    <a:pt x="149" y="122"/>
                  </a:lnTo>
                  <a:lnTo>
                    <a:pt x="147" y="124"/>
                  </a:lnTo>
                  <a:lnTo>
                    <a:pt x="147" y="125"/>
                  </a:lnTo>
                  <a:lnTo>
                    <a:pt x="147" y="127"/>
                  </a:lnTo>
                  <a:lnTo>
                    <a:pt x="147" y="129"/>
                  </a:lnTo>
                  <a:lnTo>
                    <a:pt x="147" y="129"/>
                  </a:lnTo>
                  <a:lnTo>
                    <a:pt x="149" y="131"/>
                  </a:lnTo>
                  <a:lnTo>
                    <a:pt x="149" y="131"/>
                  </a:lnTo>
                  <a:lnTo>
                    <a:pt x="147" y="134"/>
                  </a:lnTo>
                  <a:lnTo>
                    <a:pt x="147" y="134"/>
                  </a:lnTo>
                  <a:lnTo>
                    <a:pt x="147" y="139"/>
                  </a:lnTo>
                  <a:lnTo>
                    <a:pt x="147" y="142"/>
                  </a:lnTo>
                  <a:lnTo>
                    <a:pt x="147" y="143"/>
                  </a:lnTo>
                  <a:lnTo>
                    <a:pt x="147" y="146"/>
                  </a:lnTo>
                  <a:lnTo>
                    <a:pt x="147" y="155"/>
                  </a:lnTo>
                  <a:lnTo>
                    <a:pt x="147" y="155"/>
                  </a:lnTo>
                  <a:lnTo>
                    <a:pt x="145" y="157"/>
                  </a:lnTo>
                  <a:lnTo>
                    <a:pt x="145" y="157"/>
                  </a:lnTo>
                  <a:lnTo>
                    <a:pt x="144" y="157"/>
                  </a:lnTo>
                  <a:lnTo>
                    <a:pt x="144" y="157"/>
                  </a:lnTo>
                  <a:lnTo>
                    <a:pt x="144" y="155"/>
                  </a:lnTo>
                  <a:lnTo>
                    <a:pt x="141" y="155"/>
                  </a:lnTo>
                  <a:lnTo>
                    <a:pt x="140" y="153"/>
                  </a:lnTo>
                  <a:lnTo>
                    <a:pt x="140" y="153"/>
                  </a:lnTo>
                  <a:lnTo>
                    <a:pt x="136" y="157"/>
                  </a:lnTo>
                  <a:lnTo>
                    <a:pt x="136" y="157"/>
                  </a:lnTo>
                  <a:lnTo>
                    <a:pt x="134" y="157"/>
                  </a:lnTo>
                  <a:lnTo>
                    <a:pt x="134" y="155"/>
                  </a:lnTo>
                  <a:lnTo>
                    <a:pt x="130" y="153"/>
                  </a:lnTo>
                  <a:lnTo>
                    <a:pt x="130" y="153"/>
                  </a:lnTo>
                  <a:lnTo>
                    <a:pt x="130" y="155"/>
                  </a:lnTo>
                  <a:lnTo>
                    <a:pt x="132" y="157"/>
                  </a:lnTo>
                  <a:lnTo>
                    <a:pt x="132" y="158"/>
                  </a:lnTo>
                  <a:lnTo>
                    <a:pt x="130" y="158"/>
                  </a:lnTo>
                  <a:lnTo>
                    <a:pt x="130" y="158"/>
                  </a:lnTo>
                  <a:lnTo>
                    <a:pt x="128" y="157"/>
                  </a:lnTo>
                  <a:lnTo>
                    <a:pt x="126" y="155"/>
                  </a:lnTo>
                  <a:lnTo>
                    <a:pt x="124" y="153"/>
                  </a:lnTo>
                  <a:lnTo>
                    <a:pt x="124" y="153"/>
                  </a:lnTo>
                  <a:lnTo>
                    <a:pt x="122" y="152"/>
                  </a:lnTo>
                  <a:lnTo>
                    <a:pt x="120" y="146"/>
                  </a:lnTo>
                  <a:lnTo>
                    <a:pt x="117" y="146"/>
                  </a:lnTo>
                  <a:lnTo>
                    <a:pt x="114" y="143"/>
                  </a:lnTo>
                  <a:lnTo>
                    <a:pt x="112" y="143"/>
                  </a:lnTo>
                  <a:lnTo>
                    <a:pt x="110" y="142"/>
                  </a:lnTo>
                  <a:lnTo>
                    <a:pt x="109" y="142"/>
                  </a:lnTo>
                  <a:lnTo>
                    <a:pt x="107" y="139"/>
                  </a:lnTo>
                  <a:lnTo>
                    <a:pt x="102" y="134"/>
                  </a:lnTo>
                  <a:lnTo>
                    <a:pt x="98" y="133"/>
                  </a:lnTo>
                  <a:lnTo>
                    <a:pt x="97" y="127"/>
                  </a:lnTo>
                  <a:lnTo>
                    <a:pt x="94" y="127"/>
                  </a:lnTo>
                  <a:lnTo>
                    <a:pt x="91" y="124"/>
                  </a:lnTo>
                  <a:lnTo>
                    <a:pt x="90" y="122"/>
                  </a:lnTo>
                  <a:lnTo>
                    <a:pt x="87" y="120"/>
                  </a:lnTo>
                  <a:lnTo>
                    <a:pt x="85" y="116"/>
                  </a:lnTo>
                  <a:lnTo>
                    <a:pt x="84" y="116"/>
                  </a:lnTo>
                  <a:lnTo>
                    <a:pt x="84" y="114"/>
                  </a:lnTo>
                  <a:lnTo>
                    <a:pt x="83" y="113"/>
                  </a:lnTo>
                  <a:lnTo>
                    <a:pt x="81" y="113"/>
                  </a:lnTo>
                  <a:lnTo>
                    <a:pt x="79" y="110"/>
                  </a:lnTo>
                  <a:lnTo>
                    <a:pt x="79" y="108"/>
                  </a:lnTo>
                  <a:lnTo>
                    <a:pt x="77" y="106"/>
                  </a:lnTo>
                  <a:lnTo>
                    <a:pt x="77" y="105"/>
                  </a:lnTo>
                  <a:lnTo>
                    <a:pt x="73" y="95"/>
                  </a:lnTo>
                  <a:lnTo>
                    <a:pt x="73" y="92"/>
                  </a:lnTo>
                  <a:lnTo>
                    <a:pt x="70" y="89"/>
                  </a:lnTo>
                  <a:lnTo>
                    <a:pt x="70" y="89"/>
                  </a:lnTo>
                  <a:lnTo>
                    <a:pt x="66" y="86"/>
                  </a:lnTo>
                  <a:lnTo>
                    <a:pt x="66" y="84"/>
                  </a:lnTo>
                  <a:lnTo>
                    <a:pt x="64" y="84"/>
                  </a:lnTo>
                  <a:lnTo>
                    <a:pt x="64" y="82"/>
                  </a:lnTo>
                  <a:lnTo>
                    <a:pt x="61" y="78"/>
                  </a:lnTo>
                  <a:lnTo>
                    <a:pt x="61" y="76"/>
                  </a:lnTo>
                  <a:lnTo>
                    <a:pt x="60" y="76"/>
                  </a:lnTo>
                  <a:lnTo>
                    <a:pt x="56" y="75"/>
                  </a:lnTo>
                  <a:lnTo>
                    <a:pt x="56" y="73"/>
                  </a:lnTo>
                  <a:lnTo>
                    <a:pt x="55" y="73"/>
                  </a:lnTo>
                  <a:lnTo>
                    <a:pt x="55" y="72"/>
                  </a:lnTo>
                  <a:lnTo>
                    <a:pt x="53" y="67"/>
                  </a:lnTo>
                  <a:lnTo>
                    <a:pt x="51" y="62"/>
                  </a:lnTo>
                  <a:lnTo>
                    <a:pt x="49" y="57"/>
                  </a:lnTo>
                  <a:lnTo>
                    <a:pt x="48" y="54"/>
                  </a:lnTo>
                  <a:lnTo>
                    <a:pt x="45" y="52"/>
                  </a:lnTo>
                  <a:lnTo>
                    <a:pt x="45" y="52"/>
                  </a:lnTo>
                  <a:lnTo>
                    <a:pt x="38" y="48"/>
                  </a:lnTo>
                  <a:lnTo>
                    <a:pt x="38" y="48"/>
                  </a:lnTo>
                  <a:lnTo>
                    <a:pt x="37" y="48"/>
                  </a:lnTo>
                  <a:lnTo>
                    <a:pt x="36" y="48"/>
                  </a:lnTo>
                  <a:lnTo>
                    <a:pt x="34" y="46"/>
                  </a:lnTo>
                  <a:lnTo>
                    <a:pt x="34" y="43"/>
                  </a:lnTo>
                  <a:lnTo>
                    <a:pt x="34" y="42"/>
                  </a:lnTo>
                  <a:lnTo>
                    <a:pt x="34" y="40"/>
                  </a:lnTo>
                  <a:lnTo>
                    <a:pt x="34" y="37"/>
                  </a:lnTo>
                  <a:lnTo>
                    <a:pt x="30" y="37"/>
                  </a:lnTo>
                  <a:lnTo>
                    <a:pt x="28" y="35"/>
                  </a:lnTo>
                  <a:lnTo>
                    <a:pt x="28" y="35"/>
                  </a:lnTo>
                  <a:lnTo>
                    <a:pt x="26" y="33"/>
                  </a:lnTo>
                  <a:lnTo>
                    <a:pt x="25" y="29"/>
                  </a:lnTo>
                  <a:lnTo>
                    <a:pt x="23" y="28"/>
                  </a:lnTo>
                  <a:lnTo>
                    <a:pt x="21" y="26"/>
                  </a:lnTo>
                  <a:lnTo>
                    <a:pt x="17" y="26"/>
                  </a:lnTo>
                  <a:lnTo>
                    <a:pt x="16" y="26"/>
                  </a:lnTo>
                  <a:lnTo>
                    <a:pt x="14" y="23"/>
                  </a:lnTo>
                  <a:lnTo>
                    <a:pt x="14" y="23"/>
                  </a:lnTo>
                  <a:lnTo>
                    <a:pt x="11" y="19"/>
                  </a:lnTo>
                  <a:lnTo>
                    <a:pt x="6" y="13"/>
                  </a:lnTo>
                  <a:lnTo>
                    <a:pt x="4" y="12"/>
                  </a:lnTo>
                  <a:lnTo>
                    <a:pt x="2" y="10"/>
                  </a:lnTo>
                  <a:lnTo>
                    <a:pt x="2" y="10"/>
                  </a:lnTo>
                  <a:lnTo>
                    <a:pt x="0" y="5"/>
                  </a:lnTo>
                  <a:lnTo>
                    <a:pt x="0" y="5"/>
                  </a:lnTo>
                  <a:lnTo>
                    <a:pt x="0" y="3"/>
                  </a:lnTo>
                  <a:lnTo>
                    <a:pt x="0" y="3"/>
                  </a:lnTo>
                  <a:lnTo>
                    <a:pt x="0" y="1"/>
                  </a:lnTo>
                  <a:lnTo>
                    <a:pt x="0" y="1"/>
                  </a:lnTo>
                  <a:lnTo>
                    <a:pt x="0" y="1"/>
                  </a:lnTo>
                  <a:lnTo>
                    <a:pt x="2"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77" name="Freeform 10659"/>
            <p:cNvSpPr/>
            <p:nvPr/>
          </p:nvSpPr>
          <p:spPr bwMode="auto">
            <a:xfrm>
              <a:off x="6129791" y="3212992"/>
              <a:ext cx="171450" cy="180975"/>
            </a:xfrm>
            <a:custGeom>
              <a:avLst/>
              <a:gdLst>
                <a:gd name="T0" fmla="*/ 110 w 144"/>
                <a:gd name="T1" fmla="*/ 6 h 152"/>
                <a:gd name="T2" fmla="*/ 115 w 144"/>
                <a:gd name="T3" fmla="*/ 2 h 152"/>
                <a:gd name="T4" fmla="*/ 123 w 144"/>
                <a:gd name="T5" fmla="*/ 8 h 152"/>
                <a:gd name="T6" fmla="*/ 119 w 144"/>
                <a:gd name="T7" fmla="*/ 14 h 152"/>
                <a:gd name="T8" fmla="*/ 125 w 144"/>
                <a:gd name="T9" fmla="*/ 17 h 152"/>
                <a:gd name="T10" fmla="*/ 131 w 144"/>
                <a:gd name="T11" fmla="*/ 17 h 152"/>
                <a:gd name="T12" fmla="*/ 139 w 144"/>
                <a:gd name="T13" fmla="*/ 21 h 152"/>
                <a:gd name="T14" fmla="*/ 144 w 144"/>
                <a:gd name="T15" fmla="*/ 25 h 152"/>
                <a:gd name="T16" fmla="*/ 131 w 144"/>
                <a:gd name="T17" fmla="*/ 27 h 152"/>
                <a:gd name="T18" fmla="*/ 135 w 144"/>
                <a:gd name="T19" fmla="*/ 36 h 152"/>
                <a:gd name="T20" fmla="*/ 123 w 144"/>
                <a:gd name="T21" fmla="*/ 37 h 152"/>
                <a:gd name="T22" fmla="*/ 120 w 144"/>
                <a:gd name="T23" fmla="*/ 41 h 152"/>
                <a:gd name="T24" fmla="*/ 123 w 144"/>
                <a:gd name="T25" fmla="*/ 46 h 152"/>
                <a:gd name="T26" fmla="*/ 115 w 144"/>
                <a:gd name="T27" fmla="*/ 46 h 152"/>
                <a:gd name="T28" fmla="*/ 117 w 144"/>
                <a:gd name="T29" fmla="*/ 53 h 152"/>
                <a:gd name="T30" fmla="*/ 120 w 144"/>
                <a:gd name="T31" fmla="*/ 55 h 152"/>
                <a:gd name="T32" fmla="*/ 125 w 144"/>
                <a:gd name="T33" fmla="*/ 58 h 152"/>
                <a:gd name="T34" fmla="*/ 125 w 144"/>
                <a:gd name="T35" fmla="*/ 66 h 152"/>
                <a:gd name="T36" fmla="*/ 127 w 144"/>
                <a:gd name="T37" fmla="*/ 72 h 152"/>
                <a:gd name="T38" fmla="*/ 138 w 144"/>
                <a:gd name="T39" fmla="*/ 84 h 152"/>
                <a:gd name="T40" fmla="*/ 125 w 144"/>
                <a:gd name="T41" fmla="*/ 80 h 152"/>
                <a:gd name="T42" fmla="*/ 123 w 144"/>
                <a:gd name="T43" fmla="*/ 85 h 152"/>
                <a:gd name="T44" fmla="*/ 120 w 144"/>
                <a:gd name="T45" fmla="*/ 104 h 152"/>
                <a:gd name="T46" fmla="*/ 112 w 144"/>
                <a:gd name="T47" fmla="*/ 113 h 152"/>
                <a:gd name="T48" fmla="*/ 108 w 144"/>
                <a:gd name="T49" fmla="*/ 113 h 152"/>
                <a:gd name="T50" fmla="*/ 106 w 144"/>
                <a:gd name="T51" fmla="*/ 117 h 152"/>
                <a:gd name="T52" fmla="*/ 105 w 144"/>
                <a:gd name="T53" fmla="*/ 121 h 152"/>
                <a:gd name="T54" fmla="*/ 106 w 144"/>
                <a:gd name="T55" fmla="*/ 126 h 152"/>
                <a:gd name="T56" fmla="*/ 103 w 144"/>
                <a:gd name="T57" fmla="*/ 131 h 152"/>
                <a:gd name="T58" fmla="*/ 101 w 144"/>
                <a:gd name="T59" fmla="*/ 137 h 152"/>
                <a:gd name="T60" fmla="*/ 101 w 144"/>
                <a:gd name="T61" fmla="*/ 140 h 152"/>
                <a:gd name="T62" fmla="*/ 80 w 144"/>
                <a:gd name="T63" fmla="*/ 152 h 152"/>
                <a:gd name="T64" fmla="*/ 76 w 144"/>
                <a:gd name="T65" fmla="*/ 143 h 152"/>
                <a:gd name="T66" fmla="*/ 73 w 144"/>
                <a:gd name="T67" fmla="*/ 142 h 152"/>
                <a:gd name="T68" fmla="*/ 66 w 144"/>
                <a:gd name="T69" fmla="*/ 142 h 152"/>
                <a:gd name="T70" fmla="*/ 61 w 144"/>
                <a:gd name="T71" fmla="*/ 140 h 152"/>
                <a:gd name="T72" fmla="*/ 46 w 144"/>
                <a:gd name="T73" fmla="*/ 142 h 152"/>
                <a:gd name="T74" fmla="*/ 40 w 144"/>
                <a:gd name="T75" fmla="*/ 138 h 152"/>
                <a:gd name="T76" fmla="*/ 35 w 144"/>
                <a:gd name="T77" fmla="*/ 137 h 152"/>
                <a:gd name="T78" fmla="*/ 29 w 144"/>
                <a:gd name="T79" fmla="*/ 134 h 152"/>
                <a:gd name="T80" fmla="*/ 21 w 144"/>
                <a:gd name="T81" fmla="*/ 137 h 152"/>
                <a:gd name="T82" fmla="*/ 16 w 144"/>
                <a:gd name="T83" fmla="*/ 123 h 152"/>
                <a:gd name="T84" fmla="*/ 14 w 144"/>
                <a:gd name="T85" fmla="*/ 113 h 152"/>
                <a:gd name="T86" fmla="*/ 5 w 144"/>
                <a:gd name="T87" fmla="*/ 107 h 152"/>
                <a:gd name="T88" fmla="*/ 4 w 144"/>
                <a:gd name="T89" fmla="*/ 102 h 152"/>
                <a:gd name="T90" fmla="*/ 5 w 144"/>
                <a:gd name="T91" fmla="*/ 94 h 152"/>
                <a:gd name="T92" fmla="*/ 0 w 144"/>
                <a:gd name="T93" fmla="*/ 84 h 152"/>
                <a:gd name="T94" fmla="*/ 1 w 144"/>
                <a:gd name="T95" fmla="*/ 79 h 152"/>
                <a:gd name="T96" fmla="*/ 7 w 144"/>
                <a:gd name="T97" fmla="*/ 70 h 152"/>
                <a:gd name="T98" fmla="*/ 19 w 144"/>
                <a:gd name="T99" fmla="*/ 72 h 152"/>
                <a:gd name="T100" fmla="*/ 29 w 144"/>
                <a:gd name="T101" fmla="*/ 75 h 152"/>
                <a:gd name="T102" fmla="*/ 29 w 144"/>
                <a:gd name="T103" fmla="*/ 74 h 152"/>
                <a:gd name="T104" fmla="*/ 31 w 144"/>
                <a:gd name="T105" fmla="*/ 66 h 152"/>
                <a:gd name="T106" fmla="*/ 35 w 144"/>
                <a:gd name="T107" fmla="*/ 64 h 152"/>
                <a:gd name="T108" fmla="*/ 46 w 144"/>
                <a:gd name="T109" fmla="*/ 55 h 152"/>
                <a:gd name="T110" fmla="*/ 63 w 144"/>
                <a:gd name="T111" fmla="*/ 44 h 152"/>
                <a:gd name="T112" fmla="*/ 72 w 144"/>
                <a:gd name="T113" fmla="*/ 34 h 152"/>
                <a:gd name="T114" fmla="*/ 80 w 144"/>
                <a:gd name="T115" fmla="*/ 28 h 152"/>
                <a:gd name="T116" fmla="*/ 89 w 144"/>
                <a:gd name="T117" fmla="*/ 28 h 152"/>
                <a:gd name="T118" fmla="*/ 90 w 144"/>
                <a:gd name="T119" fmla="*/ 21 h 152"/>
                <a:gd name="T120" fmla="*/ 96 w 144"/>
                <a:gd name="T121" fmla="*/ 19 h 152"/>
                <a:gd name="T122" fmla="*/ 108 w 144"/>
                <a:gd name="T12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152">
                  <a:moveTo>
                    <a:pt x="110" y="0"/>
                  </a:moveTo>
                  <a:lnTo>
                    <a:pt x="110" y="0"/>
                  </a:lnTo>
                  <a:lnTo>
                    <a:pt x="110" y="2"/>
                  </a:lnTo>
                  <a:lnTo>
                    <a:pt x="110" y="2"/>
                  </a:lnTo>
                  <a:lnTo>
                    <a:pt x="110" y="4"/>
                  </a:lnTo>
                  <a:lnTo>
                    <a:pt x="110" y="6"/>
                  </a:lnTo>
                  <a:lnTo>
                    <a:pt x="110" y="6"/>
                  </a:lnTo>
                  <a:lnTo>
                    <a:pt x="112" y="4"/>
                  </a:lnTo>
                  <a:lnTo>
                    <a:pt x="112" y="2"/>
                  </a:lnTo>
                  <a:lnTo>
                    <a:pt x="114" y="0"/>
                  </a:lnTo>
                  <a:lnTo>
                    <a:pt x="114" y="0"/>
                  </a:lnTo>
                  <a:lnTo>
                    <a:pt x="115" y="0"/>
                  </a:lnTo>
                  <a:lnTo>
                    <a:pt x="115" y="0"/>
                  </a:lnTo>
                  <a:lnTo>
                    <a:pt x="115" y="2"/>
                  </a:lnTo>
                  <a:lnTo>
                    <a:pt x="115" y="2"/>
                  </a:lnTo>
                  <a:lnTo>
                    <a:pt x="117" y="4"/>
                  </a:lnTo>
                  <a:lnTo>
                    <a:pt x="117" y="6"/>
                  </a:lnTo>
                  <a:lnTo>
                    <a:pt x="119" y="6"/>
                  </a:lnTo>
                  <a:lnTo>
                    <a:pt x="120" y="6"/>
                  </a:lnTo>
                  <a:lnTo>
                    <a:pt x="120" y="8"/>
                  </a:lnTo>
                  <a:lnTo>
                    <a:pt x="123" y="8"/>
                  </a:lnTo>
                  <a:lnTo>
                    <a:pt x="123" y="8"/>
                  </a:lnTo>
                  <a:lnTo>
                    <a:pt x="123" y="8"/>
                  </a:lnTo>
                  <a:lnTo>
                    <a:pt x="120" y="11"/>
                  </a:lnTo>
                  <a:lnTo>
                    <a:pt x="120" y="13"/>
                  </a:lnTo>
                  <a:lnTo>
                    <a:pt x="120" y="13"/>
                  </a:lnTo>
                  <a:lnTo>
                    <a:pt x="120" y="14"/>
                  </a:lnTo>
                  <a:lnTo>
                    <a:pt x="119" y="14"/>
                  </a:lnTo>
                  <a:lnTo>
                    <a:pt x="125" y="14"/>
                  </a:lnTo>
                  <a:lnTo>
                    <a:pt x="125" y="14"/>
                  </a:lnTo>
                  <a:lnTo>
                    <a:pt x="125" y="13"/>
                  </a:lnTo>
                  <a:lnTo>
                    <a:pt x="127" y="14"/>
                  </a:lnTo>
                  <a:lnTo>
                    <a:pt x="127" y="17"/>
                  </a:lnTo>
                  <a:lnTo>
                    <a:pt x="127" y="17"/>
                  </a:lnTo>
                  <a:lnTo>
                    <a:pt x="125" y="17"/>
                  </a:lnTo>
                  <a:lnTo>
                    <a:pt x="125" y="17"/>
                  </a:lnTo>
                  <a:lnTo>
                    <a:pt x="125" y="18"/>
                  </a:lnTo>
                  <a:lnTo>
                    <a:pt x="125" y="18"/>
                  </a:lnTo>
                  <a:lnTo>
                    <a:pt x="127" y="17"/>
                  </a:lnTo>
                  <a:lnTo>
                    <a:pt x="129" y="17"/>
                  </a:lnTo>
                  <a:lnTo>
                    <a:pt x="131" y="17"/>
                  </a:lnTo>
                  <a:lnTo>
                    <a:pt x="131" y="17"/>
                  </a:lnTo>
                  <a:lnTo>
                    <a:pt x="133" y="17"/>
                  </a:lnTo>
                  <a:lnTo>
                    <a:pt x="133" y="18"/>
                  </a:lnTo>
                  <a:lnTo>
                    <a:pt x="135" y="18"/>
                  </a:lnTo>
                  <a:lnTo>
                    <a:pt x="135" y="19"/>
                  </a:lnTo>
                  <a:lnTo>
                    <a:pt x="136" y="19"/>
                  </a:lnTo>
                  <a:lnTo>
                    <a:pt x="139" y="21"/>
                  </a:lnTo>
                  <a:lnTo>
                    <a:pt x="139" y="21"/>
                  </a:lnTo>
                  <a:lnTo>
                    <a:pt x="142" y="21"/>
                  </a:lnTo>
                  <a:lnTo>
                    <a:pt x="144" y="21"/>
                  </a:lnTo>
                  <a:lnTo>
                    <a:pt x="144" y="21"/>
                  </a:lnTo>
                  <a:lnTo>
                    <a:pt x="144" y="21"/>
                  </a:lnTo>
                  <a:lnTo>
                    <a:pt x="144" y="23"/>
                  </a:lnTo>
                  <a:lnTo>
                    <a:pt x="144" y="23"/>
                  </a:lnTo>
                  <a:lnTo>
                    <a:pt x="144" y="25"/>
                  </a:lnTo>
                  <a:lnTo>
                    <a:pt x="144" y="25"/>
                  </a:lnTo>
                  <a:lnTo>
                    <a:pt x="142" y="27"/>
                  </a:lnTo>
                  <a:lnTo>
                    <a:pt x="138" y="27"/>
                  </a:lnTo>
                  <a:lnTo>
                    <a:pt x="136" y="28"/>
                  </a:lnTo>
                  <a:lnTo>
                    <a:pt x="135" y="28"/>
                  </a:lnTo>
                  <a:lnTo>
                    <a:pt x="131" y="27"/>
                  </a:lnTo>
                  <a:lnTo>
                    <a:pt x="131" y="27"/>
                  </a:lnTo>
                  <a:lnTo>
                    <a:pt x="129" y="27"/>
                  </a:lnTo>
                  <a:lnTo>
                    <a:pt x="129" y="30"/>
                  </a:lnTo>
                  <a:lnTo>
                    <a:pt x="131" y="31"/>
                  </a:lnTo>
                  <a:lnTo>
                    <a:pt x="135" y="34"/>
                  </a:lnTo>
                  <a:lnTo>
                    <a:pt x="135" y="36"/>
                  </a:lnTo>
                  <a:lnTo>
                    <a:pt x="135" y="36"/>
                  </a:lnTo>
                  <a:lnTo>
                    <a:pt x="135" y="36"/>
                  </a:lnTo>
                  <a:lnTo>
                    <a:pt x="133" y="36"/>
                  </a:lnTo>
                  <a:lnTo>
                    <a:pt x="131" y="37"/>
                  </a:lnTo>
                  <a:lnTo>
                    <a:pt x="129" y="37"/>
                  </a:lnTo>
                  <a:lnTo>
                    <a:pt x="127" y="37"/>
                  </a:lnTo>
                  <a:lnTo>
                    <a:pt x="125" y="37"/>
                  </a:lnTo>
                  <a:lnTo>
                    <a:pt x="125" y="37"/>
                  </a:lnTo>
                  <a:lnTo>
                    <a:pt x="123" y="37"/>
                  </a:lnTo>
                  <a:lnTo>
                    <a:pt x="123" y="36"/>
                  </a:lnTo>
                  <a:lnTo>
                    <a:pt x="120" y="37"/>
                  </a:lnTo>
                  <a:lnTo>
                    <a:pt x="120" y="38"/>
                  </a:lnTo>
                  <a:lnTo>
                    <a:pt x="120" y="38"/>
                  </a:lnTo>
                  <a:lnTo>
                    <a:pt x="119" y="38"/>
                  </a:lnTo>
                  <a:lnTo>
                    <a:pt x="119" y="41"/>
                  </a:lnTo>
                  <a:lnTo>
                    <a:pt x="120" y="41"/>
                  </a:lnTo>
                  <a:lnTo>
                    <a:pt x="120" y="43"/>
                  </a:lnTo>
                  <a:lnTo>
                    <a:pt x="120" y="43"/>
                  </a:lnTo>
                  <a:lnTo>
                    <a:pt x="123" y="44"/>
                  </a:lnTo>
                  <a:lnTo>
                    <a:pt x="123" y="44"/>
                  </a:lnTo>
                  <a:lnTo>
                    <a:pt x="123" y="44"/>
                  </a:lnTo>
                  <a:lnTo>
                    <a:pt x="123" y="46"/>
                  </a:lnTo>
                  <a:lnTo>
                    <a:pt x="123" y="46"/>
                  </a:lnTo>
                  <a:lnTo>
                    <a:pt x="120" y="46"/>
                  </a:lnTo>
                  <a:lnTo>
                    <a:pt x="120" y="46"/>
                  </a:lnTo>
                  <a:lnTo>
                    <a:pt x="119" y="44"/>
                  </a:lnTo>
                  <a:lnTo>
                    <a:pt x="119" y="46"/>
                  </a:lnTo>
                  <a:lnTo>
                    <a:pt x="119" y="46"/>
                  </a:lnTo>
                  <a:lnTo>
                    <a:pt x="117" y="46"/>
                  </a:lnTo>
                  <a:lnTo>
                    <a:pt x="115" y="46"/>
                  </a:lnTo>
                  <a:lnTo>
                    <a:pt x="114" y="46"/>
                  </a:lnTo>
                  <a:lnTo>
                    <a:pt x="114" y="46"/>
                  </a:lnTo>
                  <a:lnTo>
                    <a:pt x="115" y="46"/>
                  </a:lnTo>
                  <a:lnTo>
                    <a:pt x="117" y="49"/>
                  </a:lnTo>
                  <a:lnTo>
                    <a:pt x="117" y="49"/>
                  </a:lnTo>
                  <a:lnTo>
                    <a:pt x="117" y="51"/>
                  </a:lnTo>
                  <a:lnTo>
                    <a:pt x="117" y="53"/>
                  </a:lnTo>
                  <a:lnTo>
                    <a:pt x="119" y="53"/>
                  </a:lnTo>
                  <a:lnTo>
                    <a:pt x="119" y="53"/>
                  </a:lnTo>
                  <a:lnTo>
                    <a:pt x="120" y="53"/>
                  </a:lnTo>
                  <a:lnTo>
                    <a:pt x="120" y="55"/>
                  </a:lnTo>
                  <a:lnTo>
                    <a:pt x="120" y="55"/>
                  </a:lnTo>
                  <a:lnTo>
                    <a:pt x="120" y="55"/>
                  </a:lnTo>
                  <a:lnTo>
                    <a:pt x="120" y="55"/>
                  </a:lnTo>
                  <a:lnTo>
                    <a:pt x="120" y="55"/>
                  </a:lnTo>
                  <a:lnTo>
                    <a:pt x="123" y="55"/>
                  </a:lnTo>
                  <a:lnTo>
                    <a:pt x="123" y="55"/>
                  </a:lnTo>
                  <a:lnTo>
                    <a:pt x="120" y="55"/>
                  </a:lnTo>
                  <a:lnTo>
                    <a:pt x="123" y="58"/>
                  </a:lnTo>
                  <a:lnTo>
                    <a:pt x="123" y="58"/>
                  </a:lnTo>
                  <a:lnTo>
                    <a:pt x="125" y="58"/>
                  </a:lnTo>
                  <a:lnTo>
                    <a:pt x="125" y="60"/>
                  </a:lnTo>
                  <a:lnTo>
                    <a:pt x="125" y="61"/>
                  </a:lnTo>
                  <a:lnTo>
                    <a:pt x="125" y="64"/>
                  </a:lnTo>
                  <a:lnTo>
                    <a:pt x="127" y="64"/>
                  </a:lnTo>
                  <a:lnTo>
                    <a:pt x="127" y="66"/>
                  </a:lnTo>
                  <a:lnTo>
                    <a:pt x="127" y="66"/>
                  </a:lnTo>
                  <a:lnTo>
                    <a:pt x="125" y="66"/>
                  </a:lnTo>
                  <a:lnTo>
                    <a:pt x="125" y="66"/>
                  </a:lnTo>
                  <a:lnTo>
                    <a:pt x="125" y="66"/>
                  </a:lnTo>
                  <a:lnTo>
                    <a:pt x="125" y="68"/>
                  </a:lnTo>
                  <a:lnTo>
                    <a:pt x="125" y="68"/>
                  </a:lnTo>
                  <a:lnTo>
                    <a:pt x="125" y="68"/>
                  </a:lnTo>
                  <a:lnTo>
                    <a:pt x="125" y="70"/>
                  </a:lnTo>
                  <a:lnTo>
                    <a:pt x="127" y="72"/>
                  </a:lnTo>
                  <a:lnTo>
                    <a:pt x="127" y="74"/>
                  </a:lnTo>
                  <a:lnTo>
                    <a:pt x="133" y="75"/>
                  </a:lnTo>
                  <a:lnTo>
                    <a:pt x="135" y="77"/>
                  </a:lnTo>
                  <a:lnTo>
                    <a:pt x="138" y="80"/>
                  </a:lnTo>
                  <a:lnTo>
                    <a:pt x="139" y="80"/>
                  </a:lnTo>
                  <a:lnTo>
                    <a:pt x="139" y="83"/>
                  </a:lnTo>
                  <a:lnTo>
                    <a:pt x="138" y="84"/>
                  </a:lnTo>
                  <a:lnTo>
                    <a:pt x="136" y="84"/>
                  </a:lnTo>
                  <a:lnTo>
                    <a:pt x="133" y="84"/>
                  </a:lnTo>
                  <a:lnTo>
                    <a:pt x="131" y="84"/>
                  </a:lnTo>
                  <a:lnTo>
                    <a:pt x="129" y="84"/>
                  </a:lnTo>
                  <a:lnTo>
                    <a:pt x="127" y="83"/>
                  </a:lnTo>
                  <a:lnTo>
                    <a:pt x="125" y="80"/>
                  </a:lnTo>
                  <a:lnTo>
                    <a:pt x="125" y="80"/>
                  </a:lnTo>
                  <a:lnTo>
                    <a:pt x="125" y="80"/>
                  </a:lnTo>
                  <a:lnTo>
                    <a:pt x="125" y="83"/>
                  </a:lnTo>
                  <a:lnTo>
                    <a:pt x="125" y="84"/>
                  </a:lnTo>
                  <a:lnTo>
                    <a:pt x="125" y="84"/>
                  </a:lnTo>
                  <a:lnTo>
                    <a:pt x="125" y="84"/>
                  </a:lnTo>
                  <a:lnTo>
                    <a:pt x="123" y="85"/>
                  </a:lnTo>
                  <a:lnTo>
                    <a:pt x="123" y="85"/>
                  </a:lnTo>
                  <a:lnTo>
                    <a:pt x="120" y="91"/>
                  </a:lnTo>
                  <a:lnTo>
                    <a:pt x="119" y="93"/>
                  </a:lnTo>
                  <a:lnTo>
                    <a:pt x="119" y="98"/>
                  </a:lnTo>
                  <a:lnTo>
                    <a:pt x="119" y="100"/>
                  </a:lnTo>
                  <a:lnTo>
                    <a:pt x="120" y="104"/>
                  </a:lnTo>
                  <a:lnTo>
                    <a:pt x="120" y="104"/>
                  </a:lnTo>
                  <a:lnTo>
                    <a:pt x="120" y="104"/>
                  </a:lnTo>
                  <a:lnTo>
                    <a:pt x="120" y="107"/>
                  </a:lnTo>
                  <a:lnTo>
                    <a:pt x="119" y="107"/>
                  </a:lnTo>
                  <a:lnTo>
                    <a:pt x="117" y="107"/>
                  </a:lnTo>
                  <a:lnTo>
                    <a:pt x="115" y="108"/>
                  </a:lnTo>
                  <a:lnTo>
                    <a:pt x="114" y="110"/>
                  </a:lnTo>
                  <a:lnTo>
                    <a:pt x="114" y="110"/>
                  </a:lnTo>
                  <a:lnTo>
                    <a:pt x="112" y="113"/>
                  </a:lnTo>
                  <a:lnTo>
                    <a:pt x="112" y="113"/>
                  </a:lnTo>
                  <a:lnTo>
                    <a:pt x="110" y="113"/>
                  </a:lnTo>
                  <a:lnTo>
                    <a:pt x="110" y="113"/>
                  </a:lnTo>
                  <a:lnTo>
                    <a:pt x="108" y="110"/>
                  </a:lnTo>
                  <a:lnTo>
                    <a:pt x="108" y="110"/>
                  </a:lnTo>
                  <a:lnTo>
                    <a:pt x="108" y="110"/>
                  </a:lnTo>
                  <a:lnTo>
                    <a:pt x="108" y="113"/>
                  </a:lnTo>
                  <a:lnTo>
                    <a:pt x="108" y="113"/>
                  </a:lnTo>
                  <a:lnTo>
                    <a:pt x="108" y="113"/>
                  </a:lnTo>
                  <a:lnTo>
                    <a:pt x="108" y="113"/>
                  </a:lnTo>
                  <a:lnTo>
                    <a:pt x="108" y="113"/>
                  </a:lnTo>
                  <a:lnTo>
                    <a:pt x="106" y="115"/>
                  </a:lnTo>
                  <a:lnTo>
                    <a:pt x="106" y="115"/>
                  </a:lnTo>
                  <a:lnTo>
                    <a:pt x="106" y="117"/>
                  </a:lnTo>
                  <a:lnTo>
                    <a:pt x="105" y="117"/>
                  </a:lnTo>
                  <a:lnTo>
                    <a:pt x="105" y="117"/>
                  </a:lnTo>
                  <a:lnTo>
                    <a:pt x="103" y="119"/>
                  </a:lnTo>
                  <a:lnTo>
                    <a:pt x="103" y="119"/>
                  </a:lnTo>
                  <a:lnTo>
                    <a:pt x="103" y="121"/>
                  </a:lnTo>
                  <a:lnTo>
                    <a:pt x="103" y="121"/>
                  </a:lnTo>
                  <a:lnTo>
                    <a:pt x="105" y="121"/>
                  </a:lnTo>
                  <a:lnTo>
                    <a:pt x="105" y="121"/>
                  </a:lnTo>
                  <a:lnTo>
                    <a:pt x="105" y="123"/>
                  </a:lnTo>
                  <a:lnTo>
                    <a:pt x="105" y="124"/>
                  </a:lnTo>
                  <a:lnTo>
                    <a:pt x="103" y="124"/>
                  </a:lnTo>
                  <a:lnTo>
                    <a:pt x="103" y="126"/>
                  </a:lnTo>
                  <a:lnTo>
                    <a:pt x="105" y="126"/>
                  </a:lnTo>
                  <a:lnTo>
                    <a:pt x="106" y="126"/>
                  </a:lnTo>
                  <a:lnTo>
                    <a:pt x="106" y="128"/>
                  </a:lnTo>
                  <a:lnTo>
                    <a:pt x="106" y="130"/>
                  </a:lnTo>
                  <a:lnTo>
                    <a:pt x="106" y="130"/>
                  </a:lnTo>
                  <a:lnTo>
                    <a:pt x="105" y="131"/>
                  </a:lnTo>
                  <a:lnTo>
                    <a:pt x="105" y="130"/>
                  </a:lnTo>
                  <a:lnTo>
                    <a:pt x="103" y="130"/>
                  </a:lnTo>
                  <a:lnTo>
                    <a:pt x="103" y="131"/>
                  </a:lnTo>
                  <a:lnTo>
                    <a:pt x="103" y="131"/>
                  </a:lnTo>
                  <a:lnTo>
                    <a:pt x="103" y="131"/>
                  </a:lnTo>
                  <a:lnTo>
                    <a:pt x="103" y="132"/>
                  </a:lnTo>
                  <a:lnTo>
                    <a:pt x="103" y="134"/>
                  </a:lnTo>
                  <a:lnTo>
                    <a:pt x="103" y="134"/>
                  </a:lnTo>
                  <a:lnTo>
                    <a:pt x="103" y="137"/>
                  </a:lnTo>
                  <a:lnTo>
                    <a:pt x="101" y="137"/>
                  </a:lnTo>
                  <a:lnTo>
                    <a:pt x="101" y="137"/>
                  </a:lnTo>
                  <a:lnTo>
                    <a:pt x="101" y="137"/>
                  </a:lnTo>
                  <a:lnTo>
                    <a:pt x="101" y="137"/>
                  </a:lnTo>
                  <a:lnTo>
                    <a:pt x="101" y="138"/>
                  </a:lnTo>
                  <a:lnTo>
                    <a:pt x="101" y="138"/>
                  </a:lnTo>
                  <a:lnTo>
                    <a:pt x="101" y="140"/>
                  </a:lnTo>
                  <a:lnTo>
                    <a:pt x="101" y="140"/>
                  </a:lnTo>
                  <a:lnTo>
                    <a:pt x="100" y="142"/>
                  </a:lnTo>
                  <a:lnTo>
                    <a:pt x="100" y="143"/>
                  </a:lnTo>
                  <a:lnTo>
                    <a:pt x="97" y="143"/>
                  </a:lnTo>
                  <a:lnTo>
                    <a:pt x="97" y="145"/>
                  </a:lnTo>
                  <a:lnTo>
                    <a:pt x="87" y="149"/>
                  </a:lnTo>
                  <a:lnTo>
                    <a:pt x="80" y="152"/>
                  </a:lnTo>
                  <a:lnTo>
                    <a:pt x="80" y="152"/>
                  </a:lnTo>
                  <a:lnTo>
                    <a:pt x="78" y="152"/>
                  </a:lnTo>
                  <a:lnTo>
                    <a:pt x="78" y="147"/>
                  </a:lnTo>
                  <a:lnTo>
                    <a:pt x="78" y="143"/>
                  </a:lnTo>
                  <a:lnTo>
                    <a:pt x="78" y="142"/>
                  </a:lnTo>
                  <a:lnTo>
                    <a:pt x="77" y="143"/>
                  </a:lnTo>
                  <a:lnTo>
                    <a:pt x="77" y="143"/>
                  </a:lnTo>
                  <a:lnTo>
                    <a:pt x="76" y="143"/>
                  </a:lnTo>
                  <a:lnTo>
                    <a:pt x="76" y="142"/>
                  </a:lnTo>
                  <a:lnTo>
                    <a:pt x="76" y="142"/>
                  </a:lnTo>
                  <a:lnTo>
                    <a:pt x="76" y="140"/>
                  </a:lnTo>
                  <a:lnTo>
                    <a:pt x="76" y="142"/>
                  </a:lnTo>
                  <a:lnTo>
                    <a:pt x="73" y="142"/>
                  </a:lnTo>
                  <a:lnTo>
                    <a:pt x="73" y="142"/>
                  </a:lnTo>
                  <a:lnTo>
                    <a:pt x="73" y="142"/>
                  </a:lnTo>
                  <a:lnTo>
                    <a:pt x="72" y="140"/>
                  </a:lnTo>
                  <a:lnTo>
                    <a:pt x="72" y="140"/>
                  </a:lnTo>
                  <a:lnTo>
                    <a:pt x="70" y="142"/>
                  </a:lnTo>
                  <a:lnTo>
                    <a:pt x="67" y="143"/>
                  </a:lnTo>
                  <a:lnTo>
                    <a:pt x="66" y="143"/>
                  </a:lnTo>
                  <a:lnTo>
                    <a:pt x="66" y="142"/>
                  </a:lnTo>
                  <a:lnTo>
                    <a:pt x="66" y="142"/>
                  </a:lnTo>
                  <a:lnTo>
                    <a:pt x="66" y="140"/>
                  </a:lnTo>
                  <a:lnTo>
                    <a:pt x="65" y="140"/>
                  </a:lnTo>
                  <a:lnTo>
                    <a:pt x="65" y="140"/>
                  </a:lnTo>
                  <a:lnTo>
                    <a:pt x="65" y="140"/>
                  </a:lnTo>
                  <a:lnTo>
                    <a:pt x="63" y="140"/>
                  </a:lnTo>
                  <a:lnTo>
                    <a:pt x="63" y="140"/>
                  </a:lnTo>
                  <a:lnTo>
                    <a:pt x="61" y="140"/>
                  </a:lnTo>
                  <a:lnTo>
                    <a:pt x="58" y="137"/>
                  </a:lnTo>
                  <a:lnTo>
                    <a:pt x="56" y="140"/>
                  </a:lnTo>
                  <a:lnTo>
                    <a:pt x="54" y="142"/>
                  </a:lnTo>
                  <a:lnTo>
                    <a:pt x="51" y="142"/>
                  </a:lnTo>
                  <a:lnTo>
                    <a:pt x="48" y="142"/>
                  </a:lnTo>
                  <a:lnTo>
                    <a:pt x="47" y="142"/>
                  </a:lnTo>
                  <a:lnTo>
                    <a:pt x="46" y="142"/>
                  </a:lnTo>
                  <a:lnTo>
                    <a:pt x="41" y="143"/>
                  </a:lnTo>
                  <a:lnTo>
                    <a:pt x="41" y="143"/>
                  </a:lnTo>
                  <a:lnTo>
                    <a:pt x="41" y="143"/>
                  </a:lnTo>
                  <a:lnTo>
                    <a:pt x="40" y="143"/>
                  </a:lnTo>
                  <a:lnTo>
                    <a:pt x="40" y="142"/>
                  </a:lnTo>
                  <a:lnTo>
                    <a:pt x="40" y="142"/>
                  </a:lnTo>
                  <a:lnTo>
                    <a:pt x="40" y="138"/>
                  </a:lnTo>
                  <a:lnTo>
                    <a:pt x="40" y="137"/>
                  </a:lnTo>
                  <a:lnTo>
                    <a:pt x="40" y="137"/>
                  </a:lnTo>
                  <a:lnTo>
                    <a:pt x="39" y="134"/>
                  </a:lnTo>
                  <a:lnTo>
                    <a:pt x="39" y="137"/>
                  </a:lnTo>
                  <a:lnTo>
                    <a:pt x="39" y="137"/>
                  </a:lnTo>
                  <a:lnTo>
                    <a:pt x="37" y="137"/>
                  </a:lnTo>
                  <a:lnTo>
                    <a:pt x="35" y="137"/>
                  </a:lnTo>
                  <a:lnTo>
                    <a:pt x="33" y="137"/>
                  </a:lnTo>
                  <a:lnTo>
                    <a:pt x="29" y="138"/>
                  </a:lnTo>
                  <a:lnTo>
                    <a:pt x="29" y="138"/>
                  </a:lnTo>
                  <a:lnTo>
                    <a:pt x="29" y="138"/>
                  </a:lnTo>
                  <a:lnTo>
                    <a:pt x="27" y="137"/>
                  </a:lnTo>
                  <a:lnTo>
                    <a:pt x="29" y="137"/>
                  </a:lnTo>
                  <a:lnTo>
                    <a:pt x="29" y="134"/>
                  </a:lnTo>
                  <a:lnTo>
                    <a:pt x="27" y="137"/>
                  </a:lnTo>
                  <a:lnTo>
                    <a:pt x="27" y="137"/>
                  </a:lnTo>
                  <a:lnTo>
                    <a:pt x="24" y="137"/>
                  </a:lnTo>
                  <a:lnTo>
                    <a:pt x="24" y="137"/>
                  </a:lnTo>
                  <a:lnTo>
                    <a:pt x="23" y="134"/>
                  </a:lnTo>
                  <a:lnTo>
                    <a:pt x="21" y="137"/>
                  </a:lnTo>
                  <a:lnTo>
                    <a:pt x="21" y="137"/>
                  </a:lnTo>
                  <a:lnTo>
                    <a:pt x="19" y="137"/>
                  </a:lnTo>
                  <a:lnTo>
                    <a:pt x="19" y="137"/>
                  </a:lnTo>
                  <a:lnTo>
                    <a:pt x="19" y="137"/>
                  </a:lnTo>
                  <a:lnTo>
                    <a:pt x="19" y="132"/>
                  </a:lnTo>
                  <a:lnTo>
                    <a:pt x="17" y="126"/>
                  </a:lnTo>
                  <a:lnTo>
                    <a:pt x="17" y="123"/>
                  </a:lnTo>
                  <a:lnTo>
                    <a:pt x="16" y="123"/>
                  </a:lnTo>
                  <a:lnTo>
                    <a:pt x="16" y="121"/>
                  </a:lnTo>
                  <a:lnTo>
                    <a:pt x="16" y="119"/>
                  </a:lnTo>
                  <a:lnTo>
                    <a:pt x="16" y="117"/>
                  </a:lnTo>
                  <a:lnTo>
                    <a:pt x="16" y="117"/>
                  </a:lnTo>
                  <a:lnTo>
                    <a:pt x="16" y="115"/>
                  </a:lnTo>
                  <a:lnTo>
                    <a:pt x="16" y="113"/>
                  </a:lnTo>
                  <a:lnTo>
                    <a:pt x="14" y="113"/>
                  </a:lnTo>
                  <a:lnTo>
                    <a:pt x="14" y="110"/>
                  </a:lnTo>
                  <a:lnTo>
                    <a:pt x="12" y="110"/>
                  </a:lnTo>
                  <a:lnTo>
                    <a:pt x="10" y="108"/>
                  </a:lnTo>
                  <a:lnTo>
                    <a:pt x="9" y="107"/>
                  </a:lnTo>
                  <a:lnTo>
                    <a:pt x="7" y="107"/>
                  </a:lnTo>
                  <a:lnTo>
                    <a:pt x="5" y="107"/>
                  </a:lnTo>
                  <a:lnTo>
                    <a:pt x="5" y="107"/>
                  </a:lnTo>
                  <a:lnTo>
                    <a:pt x="5" y="104"/>
                  </a:lnTo>
                  <a:lnTo>
                    <a:pt x="5" y="104"/>
                  </a:lnTo>
                  <a:lnTo>
                    <a:pt x="7" y="104"/>
                  </a:lnTo>
                  <a:lnTo>
                    <a:pt x="7" y="104"/>
                  </a:lnTo>
                  <a:lnTo>
                    <a:pt x="5" y="104"/>
                  </a:lnTo>
                  <a:lnTo>
                    <a:pt x="4" y="102"/>
                  </a:lnTo>
                  <a:lnTo>
                    <a:pt x="4" y="102"/>
                  </a:lnTo>
                  <a:lnTo>
                    <a:pt x="4" y="102"/>
                  </a:lnTo>
                  <a:lnTo>
                    <a:pt x="4" y="100"/>
                  </a:lnTo>
                  <a:lnTo>
                    <a:pt x="4" y="98"/>
                  </a:lnTo>
                  <a:lnTo>
                    <a:pt x="4" y="98"/>
                  </a:lnTo>
                  <a:lnTo>
                    <a:pt x="4" y="96"/>
                  </a:lnTo>
                  <a:lnTo>
                    <a:pt x="5" y="94"/>
                  </a:lnTo>
                  <a:lnTo>
                    <a:pt x="5" y="94"/>
                  </a:lnTo>
                  <a:lnTo>
                    <a:pt x="5" y="94"/>
                  </a:lnTo>
                  <a:lnTo>
                    <a:pt x="4" y="94"/>
                  </a:lnTo>
                  <a:lnTo>
                    <a:pt x="4" y="93"/>
                  </a:lnTo>
                  <a:lnTo>
                    <a:pt x="4" y="93"/>
                  </a:lnTo>
                  <a:lnTo>
                    <a:pt x="0" y="91"/>
                  </a:lnTo>
                  <a:lnTo>
                    <a:pt x="0" y="88"/>
                  </a:lnTo>
                  <a:lnTo>
                    <a:pt x="0" y="84"/>
                  </a:lnTo>
                  <a:lnTo>
                    <a:pt x="0" y="83"/>
                  </a:lnTo>
                  <a:lnTo>
                    <a:pt x="1" y="80"/>
                  </a:lnTo>
                  <a:lnTo>
                    <a:pt x="1" y="79"/>
                  </a:lnTo>
                  <a:lnTo>
                    <a:pt x="4" y="79"/>
                  </a:lnTo>
                  <a:lnTo>
                    <a:pt x="4" y="79"/>
                  </a:lnTo>
                  <a:lnTo>
                    <a:pt x="4" y="79"/>
                  </a:lnTo>
                  <a:lnTo>
                    <a:pt x="1" y="79"/>
                  </a:lnTo>
                  <a:lnTo>
                    <a:pt x="1" y="79"/>
                  </a:lnTo>
                  <a:lnTo>
                    <a:pt x="1" y="75"/>
                  </a:lnTo>
                  <a:lnTo>
                    <a:pt x="4" y="75"/>
                  </a:lnTo>
                  <a:lnTo>
                    <a:pt x="4" y="74"/>
                  </a:lnTo>
                  <a:lnTo>
                    <a:pt x="5" y="72"/>
                  </a:lnTo>
                  <a:lnTo>
                    <a:pt x="5" y="70"/>
                  </a:lnTo>
                  <a:lnTo>
                    <a:pt x="7" y="70"/>
                  </a:lnTo>
                  <a:lnTo>
                    <a:pt x="10" y="68"/>
                  </a:lnTo>
                  <a:lnTo>
                    <a:pt x="10" y="70"/>
                  </a:lnTo>
                  <a:lnTo>
                    <a:pt x="12" y="70"/>
                  </a:lnTo>
                  <a:lnTo>
                    <a:pt x="14" y="72"/>
                  </a:lnTo>
                  <a:lnTo>
                    <a:pt x="16" y="72"/>
                  </a:lnTo>
                  <a:lnTo>
                    <a:pt x="17" y="72"/>
                  </a:lnTo>
                  <a:lnTo>
                    <a:pt x="19" y="72"/>
                  </a:lnTo>
                  <a:lnTo>
                    <a:pt x="19" y="72"/>
                  </a:lnTo>
                  <a:lnTo>
                    <a:pt x="21" y="72"/>
                  </a:lnTo>
                  <a:lnTo>
                    <a:pt x="21" y="72"/>
                  </a:lnTo>
                  <a:lnTo>
                    <a:pt x="24" y="74"/>
                  </a:lnTo>
                  <a:lnTo>
                    <a:pt x="27" y="75"/>
                  </a:lnTo>
                  <a:lnTo>
                    <a:pt x="29" y="75"/>
                  </a:lnTo>
                  <a:lnTo>
                    <a:pt x="29" y="75"/>
                  </a:lnTo>
                  <a:lnTo>
                    <a:pt x="31" y="77"/>
                  </a:lnTo>
                  <a:lnTo>
                    <a:pt x="31" y="77"/>
                  </a:lnTo>
                  <a:lnTo>
                    <a:pt x="33" y="77"/>
                  </a:lnTo>
                  <a:lnTo>
                    <a:pt x="31" y="75"/>
                  </a:lnTo>
                  <a:lnTo>
                    <a:pt x="29" y="75"/>
                  </a:lnTo>
                  <a:lnTo>
                    <a:pt x="29" y="74"/>
                  </a:lnTo>
                  <a:lnTo>
                    <a:pt x="29" y="74"/>
                  </a:lnTo>
                  <a:lnTo>
                    <a:pt x="31" y="72"/>
                  </a:lnTo>
                  <a:lnTo>
                    <a:pt x="31" y="72"/>
                  </a:lnTo>
                  <a:lnTo>
                    <a:pt x="31" y="70"/>
                  </a:lnTo>
                  <a:lnTo>
                    <a:pt x="31" y="68"/>
                  </a:lnTo>
                  <a:lnTo>
                    <a:pt x="33" y="66"/>
                  </a:lnTo>
                  <a:lnTo>
                    <a:pt x="33" y="66"/>
                  </a:lnTo>
                  <a:lnTo>
                    <a:pt x="31" y="66"/>
                  </a:lnTo>
                  <a:lnTo>
                    <a:pt x="31" y="66"/>
                  </a:lnTo>
                  <a:lnTo>
                    <a:pt x="31" y="64"/>
                  </a:lnTo>
                  <a:lnTo>
                    <a:pt x="33" y="61"/>
                  </a:lnTo>
                  <a:lnTo>
                    <a:pt x="33" y="64"/>
                  </a:lnTo>
                  <a:lnTo>
                    <a:pt x="35" y="64"/>
                  </a:lnTo>
                  <a:lnTo>
                    <a:pt x="35" y="64"/>
                  </a:lnTo>
                  <a:lnTo>
                    <a:pt x="35" y="64"/>
                  </a:lnTo>
                  <a:lnTo>
                    <a:pt x="35" y="64"/>
                  </a:lnTo>
                  <a:lnTo>
                    <a:pt x="35" y="61"/>
                  </a:lnTo>
                  <a:lnTo>
                    <a:pt x="35" y="60"/>
                  </a:lnTo>
                  <a:lnTo>
                    <a:pt x="37" y="58"/>
                  </a:lnTo>
                  <a:lnTo>
                    <a:pt x="39" y="55"/>
                  </a:lnTo>
                  <a:lnTo>
                    <a:pt x="40" y="55"/>
                  </a:lnTo>
                  <a:lnTo>
                    <a:pt x="46" y="55"/>
                  </a:lnTo>
                  <a:lnTo>
                    <a:pt x="54" y="53"/>
                  </a:lnTo>
                  <a:lnTo>
                    <a:pt x="56" y="53"/>
                  </a:lnTo>
                  <a:lnTo>
                    <a:pt x="58" y="53"/>
                  </a:lnTo>
                  <a:lnTo>
                    <a:pt x="58" y="51"/>
                  </a:lnTo>
                  <a:lnTo>
                    <a:pt x="59" y="49"/>
                  </a:lnTo>
                  <a:lnTo>
                    <a:pt x="61" y="47"/>
                  </a:lnTo>
                  <a:lnTo>
                    <a:pt x="63" y="44"/>
                  </a:lnTo>
                  <a:lnTo>
                    <a:pt x="66" y="41"/>
                  </a:lnTo>
                  <a:lnTo>
                    <a:pt x="70" y="37"/>
                  </a:lnTo>
                  <a:lnTo>
                    <a:pt x="70" y="37"/>
                  </a:lnTo>
                  <a:lnTo>
                    <a:pt x="70" y="36"/>
                  </a:lnTo>
                  <a:lnTo>
                    <a:pt x="70" y="34"/>
                  </a:lnTo>
                  <a:lnTo>
                    <a:pt x="70" y="34"/>
                  </a:lnTo>
                  <a:lnTo>
                    <a:pt x="72" y="34"/>
                  </a:lnTo>
                  <a:lnTo>
                    <a:pt x="72" y="34"/>
                  </a:lnTo>
                  <a:lnTo>
                    <a:pt x="73" y="34"/>
                  </a:lnTo>
                  <a:lnTo>
                    <a:pt x="76" y="31"/>
                  </a:lnTo>
                  <a:lnTo>
                    <a:pt x="77" y="31"/>
                  </a:lnTo>
                  <a:lnTo>
                    <a:pt x="78" y="30"/>
                  </a:lnTo>
                  <a:lnTo>
                    <a:pt x="80" y="30"/>
                  </a:lnTo>
                  <a:lnTo>
                    <a:pt x="80" y="28"/>
                  </a:lnTo>
                  <a:lnTo>
                    <a:pt x="82" y="28"/>
                  </a:lnTo>
                  <a:lnTo>
                    <a:pt x="84" y="27"/>
                  </a:lnTo>
                  <a:lnTo>
                    <a:pt x="86" y="27"/>
                  </a:lnTo>
                  <a:lnTo>
                    <a:pt x="86" y="28"/>
                  </a:lnTo>
                  <a:lnTo>
                    <a:pt x="86" y="28"/>
                  </a:lnTo>
                  <a:lnTo>
                    <a:pt x="87" y="28"/>
                  </a:lnTo>
                  <a:lnTo>
                    <a:pt x="89" y="28"/>
                  </a:lnTo>
                  <a:lnTo>
                    <a:pt x="90" y="28"/>
                  </a:lnTo>
                  <a:lnTo>
                    <a:pt x="93" y="27"/>
                  </a:lnTo>
                  <a:lnTo>
                    <a:pt x="93" y="27"/>
                  </a:lnTo>
                  <a:lnTo>
                    <a:pt x="93" y="25"/>
                  </a:lnTo>
                  <a:lnTo>
                    <a:pt x="90" y="23"/>
                  </a:lnTo>
                  <a:lnTo>
                    <a:pt x="90" y="23"/>
                  </a:lnTo>
                  <a:lnTo>
                    <a:pt x="90" y="21"/>
                  </a:lnTo>
                  <a:lnTo>
                    <a:pt x="93" y="19"/>
                  </a:lnTo>
                  <a:lnTo>
                    <a:pt x="93" y="19"/>
                  </a:lnTo>
                  <a:lnTo>
                    <a:pt x="93" y="19"/>
                  </a:lnTo>
                  <a:lnTo>
                    <a:pt x="95" y="19"/>
                  </a:lnTo>
                  <a:lnTo>
                    <a:pt x="95" y="19"/>
                  </a:lnTo>
                  <a:lnTo>
                    <a:pt x="96" y="19"/>
                  </a:lnTo>
                  <a:lnTo>
                    <a:pt x="96" y="19"/>
                  </a:lnTo>
                  <a:lnTo>
                    <a:pt x="97" y="18"/>
                  </a:lnTo>
                  <a:lnTo>
                    <a:pt x="100" y="14"/>
                  </a:lnTo>
                  <a:lnTo>
                    <a:pt x="100" y="13"/>
                  </a:lnTo>
                  <a:lnTo>
                    <a:pt x="100" y="11"/>
                  </a:lnTo>
                  <a:lnTo>
                    <a:pt x="105" y="6"/>
                  </a:lnTo>
                  <a:lnTo>
                    <a:pt x="106" y="6"/>
                  </a:lnTo>
                  <a:lnTo>
                    <a:pt x="108" y="0"/>
                  </a:lnTo>
                  <a:lnTo>
                    <a:pt x="11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78" name="Freeform 11265"/>
            <p:cNvSpPr>
              <a:spLocks noChangeAspect="1"/>
            </p:cNvSpPr>
            <p:nvPr/>
          </p:nvSpPr>
          <p:spPr bwMode="auto">
            <a:xfrm>
              <a:off x="3703878" y="2043232"/>
              <a:ext cx="92072" cy="98842"/>
            </a:xfrm>
            <a:custGeom>
              <a:avLst/>
              <a:gdLst>
                <a:gd name="T0" fmla="*/ 47 w 68"/>
                <a:gd name="T1" fmla="*/ 3 h 73"/>
                <a:gd name="T2" fmla="*/ 46 w 68"/>
                <a:gd name="T3" fmla="*/ 7 h 73"/>
                <a:gd name="T4" fmla="*/ 51 w 68"/>
                <a:gd name="T5" fmla="*/ 3 h 73"/>
                <a:gd name="T6" fmla="*/ 62 w 68"/>
                <a:gd name="T7" fmla="*/ 5 h 73"/>
                <a:gd name="T8" fmla="*/ 65 w 68"/>
                <a:gd name="T9" fmla="*/ 11 h 73"/>
                <a:gd name="T10" fmla="*/ 66 w 68"/>
                <a:gd name="T11" fmla="*/ 14 h 73"/>
                <a:gd name="T12" fmla="*/ 68 w 68"/>
                <a:gd name="T13" fmla="*/ 17 h 73"/>
                <a:gd name="T14" fmla="*/ 66 w 68"/>
                <a:gd name="T15" fmla="*/ 20 h 73"/>
                <a:gd name="T16" fmla="*/ 64 w 68"/>
                <a:gd name="T17" fmla="*/ 20 h 73"/>
                <a:gd name="T18" fmla="*/ 60 w 68"/>
                <a:gd name="T19" fmla="*/ 24 h 73"/>
                <a:gd name="T20" fmla="*/ 57 w 68"/>
                <a:gd name="T21" fmla="*/ 26 h 73"/>
                <a:gd name="T22" fmla="*/ 58 w 68"/>
                <a:gd name="T23" fmla="*/ 31 h 73"/>
                <a:gd name="T24" fmla="*/ 60 w 68"/>
                <a:gd name="T25" fmla="*/ 37 h 73"/>
                <a:gd name="T26" fmla="*/ 62 w 68"/>
                <a:gd name="T27" fmla="*/ 45 h 73"/>
                <a:gd name="T28" fmla="*/ 58 w 68"/>
                <a:gd name="T29" fmla="*/ 52 h 73"/>
                <a:gd name="T30" fmla="*/ 55 w 68"/>
                <a:gd name="T31" fmla="*/ 59 h 73"/>
                <a:gd name="T32" fmla="*/ 49 w 68"/>
                <a:gd name="T33" fmla="*/ 60 h 73"/>
                <a:gd name="T34" fmla="*/ 44 w 68"/>
                <a:gd name="T35" fmla="*/ 60 h 73"/>
                <a:gd name="T36" fmla="*/ 39 w 68"/>
                <a:gd name="T37" fmla="*/ 62 h 73"/>
                <a:gd name="T38" fmla="*/ 34 w 68"/>
                <a:gd name="T39" fmla="*/ 66 h 73"/>
                <a:gd name="T40" fmla="*/ 28 w 68"/>
                <a:gd name="T41" fmla="*/ 64 h 73"/>
                <a:gd name="T42" fmla="*/ 28 w 68"/>
                <a:gd name="T43" fmla="*/ 68 h 73"/>
                <a:gd name="T44" fmla="*/ 16 w 68"/>
                <a:gd name="T45" fmla="*/ 71 h 73"/>
                <a:gd name="T46" fmla="*/ 9 w 68"/>
                <a:gd name="T47" fmla="*/ 73 h 73"/>
                <a:gd name="T48" fmla="*/ 11 w 68"/>
                <a:gd name="T49" fmla="*/ 68 h 73"/>
                <a:gd name="T50" fmla="*/ 8 w 68"/>
                <a:gd name="T51" fmla="*/ 68 h 73"/>
                <a:gd name="T52" fmla="*/ 4 w 68"/>
                <a:gd name="T53" fmla="*/ 68 h 73"/>
                <a:gd name="T54" fmla="*/ 2 w 68"/>
                <a:gd name="T55" fmla="*/ 62 h 73"/>
                <a:gd name="T56" fmla="*/ 8 w 68"/>
                <a:gd name="T57" fmla="*/ 60 h 73"/>
                <a:gd name="T58" fmla="*/ 2 w 68"/>
                <a:gd name="T59" fmla="*/ 58 h 73"/>
                <a:gd name="T60" fmla="*/ 9 w 68"/>
                <a:gd name="T61" fmla="*/ 59 h 73"/>
                <a:gd name="T62" fmla="*/ 9 w 68"/>
                <a:gd name="T63" fmla="*/ 54 h 73"/>
                <a:gd name="T64" fmla="*/ 23 w 68"/>
                <a:gd name="T65" fmla="*/ 50 h 73"/>
                <a:gd name="T66" fmla="*/ 15 w 68"/>
                <a:gd name="T67" fmla="*/ 52 h 73"/>
                <a:gd name="T68" fmla="*/ 9 w 68"/>
                <a:gd name="T69" fmla="*/ 52 h 73"/>
                <a:gd name="T70" fmla="*/ 15 w 68"/>
                <a:gd name="T71" fmla="*/ 47 h 73"/>
                <a:gd name="T72" fmla="*/ 18 w 68"/>
                <a:gd name="T73" fmla="*/ 41 h 73"/>
                <a:gd name="T74" fmla="*/ 19 w 68"/>
                <a:gd name="T75" fmla="*/ 39 h 73"/>
                <a:gd name="T76" fmla="*/ 11 w 68"/>
                <a:gd name="T77" fmla="*/ 39 h 73"/>
                <a:gd name="T78" fmla="*/ 9 w 68"/>
                <a:gd name="T79" fmla="*/ 38 h 73"/>
                <a:gd name="T80" fmla="*/ 4 w 68"/>
                <a:gd name="T81" fmla="*/ 37 h 73"/>
                <a:gd name="T82" fmla="*/ 6 w 68"/>
                <a:gd name="T83" fmla="*/ 35 h 73"/>
                <a:gd name="T84" fmla="*/ 8 w 68"/>
                <a:gd name="T85" fmla="*/ 33 h 73"/>
                <a:gd name="T86" fmla="*/ 11 w 68"/>
                <a:gd name="T87" fmla="*/ 30 h 73"/>
                <a:gd name="T88" fmla="*/ 8 w 68"/>
                <a:gd name="T89" fmla="*/ 26 h 73"/>
                <a:gd name="T90" fmla="*/ 6 w 68"/>
                <a:gd name="T91" fmla="*/ 22 h 73"/>
                <a:gd name="T92" fmla="*/ 8 w 68"/>
                <a:gd name="T93" fmla="*/ 20 h 73"/>
                <a:gd name="T94" fmla="*/ 18 w 68"/>
                <a:gd name="T95" fmla="*/ 22 h 73"/>
                <a:gd name="T96" fmla="*/ 25 w 68"/>
                <a:gd name="T97" fmla="*/ 20 h 73"/>
                <a:gd name="T98" fmla="*/ 27 w 68"/>
                <a:gd name="T99" fmla="*/ 17 h 73"/>
                <a:gd name="T100" fmla="*/ 32 w 68"/>
                <a:gd name="T101" fmla="*/ 14 h 73"/>
                <a:gd name="T102" fmla="*/ 27 w 68"/>
                <a:gd name="T103" fmla="*/ 11 h 73"/>
                <a:gd name="T104" fmla="*/ 28 w 68"/>
                <a:gd name="T105" fmla="*/ 7 h 73"/>
                <a:gd name="T106" fmla="*/ 34 w 68"/>
                <a:gd name="T107" fmla="*/ 3 h 73"/>
                <a:gd name="T108" fmla="*/ 39 w 68"/>
                <a:gd name="T109" fmla="*/ 1 h 73"/>
                <a:gd name="T110" fmla="*/ 39 w 68"/>
                <a:gd name="T111" fmla="*/ 5 h 73"/>
                <a:gd name="T112" fmla="*/ 40 w 68"/>
                <a:gd name="T113" fmla="*/ 7 h 73"/>
                <a:gd name="T114" fmla="*/ 40 w 68"/>
                <a:gd name="T115"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73">
                  <a:moveTo>
                    <a:pt x="42" y="0"/>
                  </a:moveTo>
                  <a:lnTo>
                    <a:pt x="44" y="0"/>
                  </a:lnTo>
                  <a:lnTo>
                    <a:pt x="46" y="1"/>
                  </a:lnTo>
                  <a:lnTo>
                    <a:pt x="46" y="1"/>
                  </a:lnTo>
                  <a:lnTo>
                    <a:pt x="47" y="3"/>
                  </a:lnTo>
                  <a:lnTo>
                    <a:pt x="46" y="3"/>
                  </a:lnTo>
                  <a:lnTo>
                    <a:pt x="46" y="5"/>
                  </a:lnTo>
                  <a:lnTo>
                    <a:pt x="44" y="5"/>
                  </a:lnTo>
                  <a:lnTo>
                    <a:pt x="46" y="5"/>
                  </a:lnTo>
                  <a:lnTo>
                    <a:pt x="46" y="7"/>
                  </a:lnTo>
                  <a:lnTo>
                    <a:pt x="47" y="5"/>
                  </a:lnTo>
                  <a:lnTo>
                    <a:pt x="47" y="3"/>
                  </a:lnTo>
                  <a:lnTo>
                    <a:pt x="49" y="3"/>
                  </a:lnTo>
                  <a:lnTo>
                    <a:pt x="49" y="3"/>
                  </a:lnTo>
                  <a:lnTo>
                    <a:pt x="51" y="3"/>
                  </a:lnTo>
                  <a:lnTo>
                    <a:pt x="55" y="1"/>
                  </a:lnTo>
                  <a:lnTo>
                    <a:pt x="57" y="1"/>
                  </a:lnTo>
                  <a:lnTo>
                    <a:pt x="58" y="3"/>
                  </a:lnTo>
                  <a:lnTo>
                    <a:pt x="60" y="3"/>
                  </a:lnTo>
                  <a:lnTo>
                    <a:pt x="62" y="5"/>
                  </a:lnTo>
                  <a:lnTo>
                    <a:pt x="62" y="7"/>
                  </a:lnTo>
                  <a:lnTo>
                    <a:pt x="64" y="9"/>
                  </a:lnTo>
                  <a:lnTo>
                    <a:pt x="65" y="11"/>
                  </a:lnTo>
                  <a:lnTo>
                    <a:pt x="65" y="11"/>
                  </a:lnTo>
                  <a:lnTo>
                    <a:pt x="65" y="11"/>
                  </a:lnTo>
                  <a:lnTo>
                    <a:pt x="64" y="14"/>
                  </a:lnTo>
                  <a:lnTo>
                    <a:pt x="64" y="14"/>
                  </a:lnTo>
                  <a:lnTo>
                    <a:pt x="64" y="14"/>
                  </a:lnTo>
                  <a:lnTo>
                    <a:pt x="65" y="14"/>
                  </a:lnTo>
                  <a:lnTo>
                    <a:pt x="66" y="14"/>
                  </a:lnTo>
                  <a:lnTo>
                    <a:pt x="68" y="14"/>
                  </a:lnTo>
                  <a:lnTo>
                    <a:pt x="68" y="15"/>
                  </a:lnTo>
                  <a:lnTo>
                    <a:pt x="68" y="17"/>
                  </a:lnTo>
                  <a:lnTo>
                    <a:pt x="68" y="17"/>
                  </a:lnTo>
                  <a:lnTo>
                    <a:pt x="68" y="17"/>
                  </a:lnTo>
                  <a:lnTo>
                    <a:pt x="66" y="15"/>
                  </a:lnTo>
                  <a:lnTo>
                    <a:pt x="66" y="15"/>
                  </a:lnTo>
                  <a:lnTo>
                    <a:pt x="65" y="15"/>
                  </a:lnTo>
                  <a:lnTo>
                    <a:pt x="66" y="17"/>
                  </a:lnTo>
                  <a:lnTo>
                    <a:pt x="66" y="20"/>
                  </a:lnTo>
                  <a:lnTo>
                    <a:pt x="66" y="20"/>
                  </a:lnTo>
                  <a:lnTo>
                    <a:pt x="66" y="20"/>
                  </a:lnTo>
                  <a:lnTo>
                    <a:pt x="66" y="20"/>
                  </a:lnTo>
                  <a:lnTo>
                    <a:pt x="65" y="20"/>
                  </a:lnTo>
                  <a:lnTo>
                    <a:pt x="64" y="20"/>
                  </a:lnTo>
                  <a:lnTo>
                    <a:pt x="64" y="22"/>
                  </a:lnTo>
                  <a:lnTo>
                    <a:pt x="64" y="22"/>
                  </a:lnTo>
                  <a:lnTo>
                    <a:pt x="62" y="24"/>
                  </a:lnTo>
                  <a:lnTo>
                    <a:pt x="62" y="24"/>
                  </a:lnTo>
                  <a:lnTo>
                    <a:pt x="60" y="24"/>
                  </a:lnTo>
                  <a:lnTo>
                    <a:pt x="58" y="24"/>
                  </a:lnTo>
                  <a:lnTo>
                    <a:pt x="58" y="24"/>
                  </a:lnTo>
                  <a:lnTo>
                    <a:pt x="60" y="26"/>
                  </a:lnTo>
                  <a:lnTo>
                    <a:pt x="58" y="26"/>
                  </a:lnTo>
                  <a:lnTo>
                    <a:pt x="57" y="26"/>
                  </a:lnTo>
                  <a:lnTo>
                    <a:pt x="57" y="26"/>
                  </a:lnTo>
                  <a:lnTo>
                    <a:pt x="57" y="28"/>
                  </a:lnTo>
                  <a:lnTo>
                    <a:pt x="57" y="28"/>
                  </a:lnTo>
                  <a:lnTo>
                    <a:pt x="58" y="30"/>
                  </a:lnTo>
                  <a:lnTo>
                    <a:pt x="58" y="31"/>
                  </a:lnTo>
                  <a:lnTo>
                    <a:pt x="58" y="33"/>
                  </a:lnTo>
                  <a:lnTo>
                    <a:pt x="60" y="33"/>
                  </a:lnTo>
                  <a:lnTo>
                    <a:pt x="60" y="35"/>
                  </a:lnTo>
                  <a:lnTo>
                    <a:pt x="60" y="37"/>
                  </a:lnTo>
                  <a:lnTo>
                    <a:pt x="60" y="37"/>
                  </a:lnTo>
                  <a:lnTo>
                    <a:pt x="60" y="38"/>
                  </a:lnTo>
                  <a:lnTo>
                    <a:pt x="60" y="38"/>
                  </a:lnTo>
                  <a:lnTo>
                    <a:pt x="60" y="41"/>
                  </a:lnTo>
                  <a:lnTo>
                    <a:pt x="60" y="44"/>
                  </a:lnTo>
                  <a:lnTo>
                    <a:pt x="62" y="45"/>
                  </a:lnTo>
                  <a:lnTo>
                    <a:pt x="60" y="47"/>
                  </a:lnTo>
                  <a:lnTo>
                    <a:pt x="60" y="49"/>
                  </a:lnTo>
                  <a:lnTo>
                    <a:pt x="58" y="49"/>
                  </a:lnTo>
                  <a:lnTo>
                    <a:pt x="58" y="50"/>
                  </a:lnTo>
                  <a:lnTo>
                    <a:pt x="58" y="52"/>
                  </a:lnTo>
                  <a:lnTo>
                    <a:pt x="57" y="56"/>
                  </a:lnTo>
                  <a:lnTo>
                    <a:pt x="57" y="56"/>
                  </a:lnTo>
                  <a:lnTo>
                    <a:pt x="55" y="58"/>
                  </a:lnTo>
                  <a:lnTo>
                    <a:pt x="57" y="59"/>
                  </a:lnTo>
                  <a:lnTo>
                    <a:pt x="55" y="59"/>
                  </a:lnTo>
                  <a:lnTo>
                    <a:pt x="53" y="59"/>
                  </a:lnTo>
                  <a:lnTo>
                    <a:pt x="51" y="59"/>
                  </a:lnTo>
                  <a:lnTo>
                    <a:pt x="51" y="59"/>
                  </a:lnTo>
                  <a:lnTo>
                    <a:pt x="49" y="59"/>
                  </a:lnTo>
                  <a:lnTo>
                    <a:pt x="49" y="60"/>
                  </a:lnTo>
                  <a:lnTo>
                    <a:pt x="49" y="59"/>
                  </a:lnTo>
                  <a:lnTo>
                    <a:pt x="47" y="59"/>
                  </a:lnTo>
                  <a:lnTo>
                    <a:pt x="47" y="59"/>
                  </a:lnTo>
                  <a:lnTo>
                    <a:pt x="46" y="60"/>
                  </a:lnTo>
                  <a:lnTo>
                    <a:pt x="44" y="60"/>
                  </a:lnTo>
                  <a:lnTo>
                    <a:pt x="40" y="60"/>
                  </a:lnTo>
                  <a:lnTo>
                    <a:pt x="40" y="60"/>
                  </a:lnTo>
                  <a:lnTo>
                    <a:pt x="39" y="62"/>
                  </a:lnTo>
                  <a:lnTo>
                    <a:pt x="39" y="62"/>
                  </a:lnTo>
                  <a:lnTo>
                    <a:pt x="39" y="62"/>
                  </a:lnTo>
                  <a:lnTo>
                    <a:pt x="39" y="62"/>
                  </a:lnTo>
                  <a:lnTo>
                    <a:pt x="36" y="64"/>
                  </a:lnTo>
                  <a:lnTo>
                    <a:pt x="36" y="64"/>
                  </a:lnTo>
                  <a:lnTo>
                    <a:pt x="34" y="66"/>
                  </a:lnTo>
                  <a:lnTo>
                    <a:pt x="34" y="66"/>
                  </a:lnTo>
                  <a:lnTo>
                    <a:pt x="32" y="66"/>
                  </a:lnTo>
                  <a:lnTo>
                    <a:pt x="30" y="66"/>
                  </a:lnTo>
                  <a:lnTo>
                    <a:pt x="30" y="64"/>
                  </a:lnTo>
                  <a:lnTo>
                    <a:pt x="30" y="64"/>
                  </a:lnTo>
                  <a:lnTo>
                    <a:pt x="28" y="64"/>
                  </a:lnTo>
                  <a:lnTo>
                    <a:pt x="28" y="64"/>
                  </a:lnTo>
                  <a:lnTo>
                    <a:pt x="28" y="66"/>
                  </a:lnTo>
                  <a:lnTo>
                    <a:pt x="28" y="66"/>
                  </a:lnTo>
                  <a:lnTo>
                    <a:pt x="28" y="68"/>
                  </a:lnTo>
                  <a:lnTo>
                    <a:pt x="28" y="68"/>
                  </a:lnTo>
                  <a:lnTo>
                    <a:pt x="27" y="68"/>
                  </a:lnTo>
                  <a:lnTo>
                    <a:pt x="25" y="69"/>
                  </a:lnTo>
                  <a:lnTo>
                    <a:pt x="23" y="69"/>
                  </a:lnTo>
                  <a:lnTo>
                    <a:pt x="23" y="71"/>
                  </a:lnTo>
                  <a:lnTo>
                    <a:pt x="16" y="71"/>
                  </a:lnTo>
                  <a:lnTo>
                    <a:pt x="16" y="71"/>
                  </a:lnTo>
                  <a:lnTo>
                    <a:pt x="15" y="71"/>
                  </a:lnTo>
                  <a:lnTo>
                    <a:pt x="13" y="71"/>
                  </a:lnTo>
                  <a:lnTo>
                    <a:pt x="13" y="71"/>
                  </a:lnTo>
                  <a:lnTo>
                    <a:pt x="9" y="73"/>
                  </a:lnTo>
                  <a:lnTo>
                    <a:pt x="8" y="73"/>
                  </a:lnTo>
                  <a:lnTo>
                    <a:pt x="9" y="69"/>
                  </a:lnTo>
                  <a:lnTo>
                    <a:pt x="13" y="69"/>
                  </a:lnTo>
                  <a:lnTo>
                    <a:pt x="13" y="69"/>
                  </a:lnTo>
                  <a:lnTo>
                    <a:pt x="11" y="68"/>
                  </a:lnTo>
                  <a:lnTo>
                    <a:pt x="8" y="69"/>
                  </a:lnTo>
                  <a:lnTo>
                    <a:pt x="6" y="69"/>
                  </a:lnTo>
                  <a:lnTo>
                    <a:pt x="4" y="69"/>
                  </a:lnTo>
                  <a:lnTo>
                    <a:pt x="6" y="69"/>
                  </a:lnTo>
                  <a:lnTo>
                    <a:pt x="8" y="68"/>
                  </a:lnTo>
                  <a:lnTo>
                    <a:pt x="8" y="68"/>
                  </a:lnTo>
                  <a:lnTo>
                    <a:pt x="9" y="66"/>
                  </a:lnTo>
                  <a:lnTo>
                    <a:pt x="9" y="66"/>
                  </a:lnTo>
                  <a:lnTo>
                    <a:pt x="11" y="66"/>
                  </a:lnTo>
                  <a:lnTo>
                    <a:pt x="4" y="68"/>
                  </a:lnTo>
                  <a:lnTo>
                    <a:pt x="2" y="66"/>
                  </a:lnTo>
                  <a:lnTo>
                    <a:pt x="2" y="66"/>
                  </a:lnTo>
                  <a:lnTo>
                    <a:pt x="0" y="66"/>
                  </a:lnTo>
                  <a:lnTo>
                    <a:pt x="0" y="66"/>
                  </a:lnTo>
                  <a:lnTo>
                    <a:pt x="2" y="62"/>
                  </a:lnTo>
                  <a:lnTo>
                    <a:pt x="4" y="62"/>
                  </a:lnTo>
                  <a:lnTo>
                    <a:pt x="6" y="62"/>
                  </a:lnTo>
                  <a:lnTo>
                    <a:pt x="8" y="60"/>
                  </a:lnTo>
                  <a:lnTo>
                    <a:pt x="8" y="60"/>
                  </a:lnTo>
                  <a:lnTo>
                    <a:pt x="8" y="60"/>
                  </a:lnTo>
                  <a:lnTo>
                    <a:pt x="2" y="60"/>
                  </a:lnTo>
                  <a:lnTo>
                    <a:pt x="0" y="60"/>
                  </a:lnTo>
                  <a:lnTo>
                    <a:pt x="0" y="59"/>
                  </a:lnTo>
                  <a:lnTo>
                    <a:pt x="0" y="59"/>
                  </a:lnTo>
                  <a:lnTo>
                    <a:pt x="2" y="58"/>
                  </a:lnTo>
                  <a:lnTo>
                    <a:pt x="4" y="58"/>
                  </a:lnTo>
                  <a:lnTo>
                    <a:pt x="6" y="58"/>
                  </a:lnTo>
                  <a:lnTo>
                    <a:pt x="6" y="58"/>
                  </a:lnTo>
                  <a:lnTo>
                    <a:pt x="8" y="59"/>
                  </a:lnTo>
                  <a:lnTo>
                    <a:pt x="9" y="59"/>
                  </a:lnTo>
                  <a:lnTo>
                    <a:pt x="8" y="58"/>
                  </a:lnTo>
                  <a:lnTo>
                    <a:pt x="8" y="56"/>
                  </a:lnTo>
                  <a:lnTo>
                    <a:pt x="8" y="56"/>
                  </a:lnTo>
                  <a:lnTo>
                    <a:pt x="8" y="56"/>
                  </a:lnTo>
                  <a:lnTo>
                    <a:pt x="9" y="54"/>
                  </a:lnTo>
                  <a:lnTo>
                    <a:pt x="11" y="52"/>
                  </a:lnTo>
                  <a:lnTo>
                    <a:pt x="11" y="52"/>
                  </a:lnTo>
                  <a:lnTo>
                    <a:pt x="15" y="52"/>
                  </a:lnTo>
                  <a:lnTo>
                    <a:pt x="19" y="52"/>
                  </a:lnTo>
                  <a:lnTo>
                    <a:pt x="23" y="50"/>
                  </a:lnTo>
                  <a:lnTo>
                    <a:pt x="21" y="50"/>
                  </a:lnTo>
                  <a:lnTo>
                    <a:pt x="19" y="49"/>
                  </a:lnTo>
                  <a:lnTo>
                    <a:pt x="18" y="50"/>
                  </a:lnTo>
                  <a:lnTo>
                    <a:pt x="18" y="52"/>
                  </a:lnTo>
                  <a:lnTo>
                    <a:pt x="15" y="52"/>
                  </a:lnTo>
                  <a:lnTo>
                    <a:pt x="13" y="52"/>
                  </a:lnTo>
                  <a:lnTo>
                    <a:pt x="13" y="50"/>
                  </a:lnTo>
                  <a:lnTo>
                    <a:pt x="11" y="50"/>
                  </a:lnTo>
                  <a:lnTo>
                    <a:pt x="11" y="52"/>
                  </a:lnTo>
                  <a:lnTo>
                    <a:pt x="9" y="52"/>
                  </a:lnTo>
                  <a:lnTo>
                    <a:pt x="8" y="52"/>
                  </a:lnTo>
                  <a:lnTo>
                    <a:pt x="9" y="50"/>
                  </a:lnTo>
                  <a:lnTo>
                    <a:pt x="13" y="49"/>
                  </a:lnTo>
                  <a:lnTo>
                    <a:pt x="13" y="49"/>
                  </a:lnTo>
                  <a:lnTo>
                    <a:pt x="15" y="47"/>
                  </a:lnTo>
                  <a:lnTo>
                    <a:pt x="15" y="45"/>
                  </a:lnTo>
                  <a:lnTo>
                    <a:pt x="13" y="45"/>
                  </a:lnTo>
                  <a:lnTo>
                    <a:pt x="16" y="44"/>
                  </a:lnTo>
                  <a:lnTo>
                    <a:pt x="16" y="41"/>
                  </a:lnTo>
                  <a:lnTo>
                    <a:pt x="18" y="41"/>
                  </a:lnTo>
                  <a:lnTo>
                    <a:pt x="19" y="41"/>
                  </a:lnTo>
                  <a:lnTo>
                    <a:pt x="19" y="41"/>
                  </a:lnTo>
                  <a:lnTo>
                    <a:pt x="19" y="41"/>
                  </a:lnTo>
                  <a:lnTo>
                    <a:pt x="21" y="39"/>
                  </a:lnTo>
                  <a:lnTo>
                    <a:pt x="19" y="39"/>
                  </a:lnTo>
                  <a:lnTo>
                    <a:pt x="18" y="39"/>
                  </a:lnTo>
                  <a:lnTo>
                    <a:pt x="13" y="39"/>
                  </a:lnTo>
                  <a:lnTo>
                    <a:pt x="13" y="39"/>
                  </a:lnTo>
                  <a:lnTo>
                    <a:pt x="13" y="39"/>
                  </a:lnTo>
                  <a:lnTo>
                    <a:pt x="11" y="39"/>
                  </a:lnTo>
                  <a:lnTo>
                    <a:pt x="11" y="38"/>
                  </a:lnTo>
                  <a:lnTo>
                    <a:pt x="11" y="38"/>
                  </a:lnTo>
                  <a:lnTo>
                    <a:pt x="11" y="38"/>
                  </a:lnTo>
                  <a:lnTo>
                    <a:pt x="9" y="38"/>
                  </a:lnTo>
                  <a:lnTo>
                    <a:pt x="9" y="38"/>
                  </a:lnTo>
                  <a:lnTo>
                    <a:pt x="8" y="38"/>
                  </a:lnTo>
                  <a:lnTo>
                    <a:pt x="9" y="37"/>
                  </a:lnTo>
                  <a:lnTo>
                    <a:pt x="8" y="37"/>
                  </a:lnTo>
                  <a:lnTo>
                    <a:pt x="6" y="37"/>
                  </a:lnTo>
                  <a:lnTo>
                    <a:pt x="4" y="37"/>
                  </a:lnTo>
                  <a:lnTo>
                    <a:pt x="4" y="37"/>
                  </a:lnTo>
                  <a:lnTo>
                    <a:pt x="6" y="37"/>
                  </a:lnTo>
                  <a:lnTo>
                    <a:pt x="4" y="35"/>
                  </a:lnTo>
                  <a:lnTo>
                    <a:pt x="4" y="35"/>
                  </a:lnTo>
                  <a:lnTo>
                    <a:pt x="6" y="35"/>
                  </a:lnTo>
                  <a:lnTo>
                    <a:pt x="6" y="35"/>
                  </a:lnTo>
                  <a:lnTo>
                    <a:pt x="8" y="33"/>
                  </a:lnTo>
                  <a:lnTo>
                    <a:pt x="9" y="33"/>
                  </a:lnTo>
                  <a:lnTo>
                    <a:pt x="8" y="33"/>
                  </a:lnTo>
                  <a:lnTo>
                    <a:pt x="8" y="33"/>
                  </a:lnTo>
                  <a:lnTo>
                    <a:pt x="8" y="31"/>
                  </a:lnTo>
                  <a:lnTo>
                    <a:pt x="8" y="31"/>
                  </a:lnTo>
                  <a:lnTo>
                    <a:pt x="9" y="30"/>
                  </a:lnTo>
                  <a:lnTo>
                    <a:pt x="11" y="30"/>
                  </a:lnTo>
                  <a:lnTo>
                    <a:pt x="11" y="30"/>
                  </a:lnTo>
                  <a:lnTo>
                    <a:pt x="11" y="28"/>
                  </a:lnTo>
                  <a:lnTo>
                    <a:pt x="9" y="28"/>
                  </a:lnTo>
                  <a:lnTo>
                    <a:pt x="8" y="28"/>
                  </a:lnTo>
                  <a:lnTo>
                    <a:pt x="8" y="28"/>
                  </a:lnTo>
                  <a:lnTo>
                    <a:pt x="8" y="26"/>
                  </a:lnTo>
                  <a:lnTo>
                    <a:pt x="8" y="24"/>
                  </a:lnTo>
                  <a:lnTo>
                    <a:pt x="8" y="24"/>
                  </a:lnTo>
                  <a:lnTo>
                    <a:pt x="8" y="24"/>
                  </a:lnTo>
                  <a:lnTo>
                    <a:pt x="8" y="22"/>
                  </a:lnTo>
                  <a:lnTo>
                    <a:pt x="6" y="22"/>
                  </a:lnTo>
                  <a:lnTo>
                    <a:pt x="4" y="22"/>
                  </a:lnTo>
                  <a:lnTo>
                    <a:pt x="4" y="22"/>
                  </a:lnTo>
                  <a:lnTo>
                    <a:pt x="6" y="20"/>
                  </a:lnTo>
                  <a:lnTo>
                    <a:pt x="6" y="20"/>
                  </a:lnTo>
                  <a:lnTo>
                    <a:pt x="8" y="20"/>
                  </a:lnTo>
                  <a:lnTo>
                    <a:pt x="9" y="20"/>
                  </a:lnTo>
                  <a:lnTo>
                    <a:pt x="9" y="20"/>
                  </a:lnTo>
                  <a:lnTo>
                    <a:pt x="13" y="20"/>
                  </a:lnTo>
                  <a:lnTo>
                    <a:pt x="16" y="20"/>
                  </a:lnTo>
                  <a:lnTo>
                    <a:pt x="18" y="22"/>
                  </a:lnTo>
                  <a:lnTo>
                    <a:pt x="18" y="22"/>
                  </a:lnTo>
                  <a:lnTo>
                    <a:pt x="19" y="20"/>
                  </a:lnTo>
                  <a:lnTo>
                    <a:pt x="19" y="20"/>
                  </a:lnTo>
                  <a:lnTo>
                    <a:pt x="23" y="20"/>
                  </a:lnTo>
                  <a:lnTo>
                    <a:pt x="25" y="20"/>
                  </a:lnTo>
                  <a:lnTo>
                    <a:pt x="27" y="20"/>
                  </a:lnTo>
                  <a:lnTo>
                    <a:pt x="25" y="20"/>
                  </a:lnTo>
                  <a:lnTo>
                    <a:pt x="25" y="20"/>
                  </a:lnTo>
                  <a:lnTo>
                    <a:pt x="27" y="20"/>
                  </a:lnTo>
                  <a:lnTo>
                    <a:pt x="27" y="17"/>
                  </a:lnTo>
                  <a:lnTo>
                    <a:pt x="28" y="17"/>
                  </a:lnTo>
                  <a:lnTo>
                    <a:pt x="30" y="17"/>
                  </a:lnTo>
                  <a:lnTo>
                    <a:pt x="30" y="15"/>
                  </a:lnTo>
                  <a:lnTo>
                    <a:pt x="30" y="15"/>
                  </a:lnTo>
                  <a:lnTo>
                    <a:pt x="32" y="14"/>
                  </a:lnTo>
                  <a:lnTo>
                    <a:pt x="27" y="14"/>
                  </a:lnTo>
                  <a:lnTo>
                    <a:pt x="23" y="14"/>
                  </a:lnTo>
                  <a:lnTo>
                    <a:pt x="23" y="11"/>
                  </a:lnTo>
                  <a:lnTo>
                    <a:pt x="25" y="11"/>
                  </a:lnTo>
                  <a:lnTo>
                    <a:pt x="27" y="11"/>
                  </a:lnTo>
                  <a:lnTo>
                    <a:pt x="27" y="11"/>
                  </a:lnTo>
                  <a:lnTo>
                    <a:pt x="27" y="11"/>
                  </a:lnTo>
                  <a:lnTo>
                    <a:pt x="28" y="9"/>
                  </a:lnTo>
                  <a:lnTo>
                    <a:pt x="28" y="7"/>
                  </a:lnTo>
                  <a:lnTo>
                    <a:pt x="28" y="7"/>
                  </a:lnTo>
                  <a:lnTo>
                    <a:pt x="28" y="5"/>
                  </a:lnTo>
                  <a:lnTo>
                    <a:pt x="30" y="5"/>
                  </a:lnTo>
                  <a:lnTo>
                    <a:pt x="30" y="5"/>
                  </a:lnTo>
                  <a:lnTo>
                    <a:pt x="32" y="3"/>
                  </a:lnTo>
                  <a:lnTo>
                    <a:pt x="34" y="3"/>
                  </a:lnTo>
                  <a:lnTo>
                    <a:pt x="34" y="3"/>
                  </a:lnTo>
                  <a:lnTo>
                    <a:pt x="38" y="3"/>
                  </a:lnTo>
                  <a:lnTo>
                    <a:pt x="38" y="3"/>
                  </a:lnTo>
                  <a:lnTo>
                    <a:pt x="38" y="1"/>
                  </a:lnTo>
                  <a:lnTo>
                    <a:pt x="39" y="1"/>
                  </a:lnTo>
                  <a:lnTo>
                    <a:pt x="39" y="1"/>
                  </a:lnTo>
                  <a:lnTo>
                    <a:pt x="39" y="3"/>
                  </a:lnTo>
                  <a:lnTo>
                    <a:pt x="39" y="3"/>
                  </a:lnTo>
                  <a:lnTo>
                    <a:pt x="40" y="5"/>
                  </a:lnTo>
                  <a:lnTo>
                    <a:pt x="39" y="5"/>
                  </a:lnTo>
                  <a:lnTo>
                    <a:pt x="39" y="7"/>
                  </a:lnTo>
                  <a:lnTo>
                    <a:pt x="39" y="7"/>
                  </a:lnTo>
                  <a:lnTo>
                    <a:pt x="39" y="7"/>
                  </a:lnTo>
                  <a:lnTo>
                    <a:pt x="39" y="7"/>
                  </a:lnTo>
                  <a:lnTo>
                    <a:pt x="40" y="7"/>
                  </a:lnTo>
                  <a:lnTo>
                    <a:pt x="40" y="5"/>
                  </a:lnTo>
                  <a:lnTo>
                    <a:pt x="40" y="5"/>
                  </a:lnTo>
                  <a:lnTo>
                    <a:pt x="40" y="3"/>
                  </a:lnTo>
                  <a:lnTo>
                    <a:pt x="40" y="1"/>
                  </a:lnTo>
                  <a:lnTo>
                    <a:pt x="40" y="1"/>
                  </a:lnTo>
                  <a:lnTo>
                    <a:pt x="44" y="1"/>
                  </a:lnTo>
                  <a:lnTo>
                    <a:pt x="42" y="0"/>
                  </a:lnTo>
                  <a:lnTo>
                    <a:pt x="42"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79" name="Freeform 11318"/>
            <p:cNvSpPr>
              <a:spLocks noChangeAspect="1"/>
            </p:cNvSpPr>
            <p:nvPr/>
          </p:nvSpPr>
          <p:spPr bwMode="auto">
            <a:xfrm>
              <a:off x="3782458" y="1952330"/>
              <a:ext cx="146231" cy="220700"/>
            </a:xfrm>
            <a:custGeom>
              <a:avLst/>
              <a:gdLst>
                <a:gd name="T0" fmla="*/ 42 w 108"/>
                <a:gd name="T1" fmla="*/ 5 h 163"/>
                <a:gd name="T2" fmla="*/ 31 w 108"/>
                <a:gd name="T3" fmla="*/ 18 h 163"/>
                <a:gd name="T4" fmla="*/ 38 w 108"/>
                <a:gd name="T5" fmla="*/ 19 h 163"/>
                <a:gd name="T6" fmla="*/ 59 w 108"/>
                <a:gd name="T7" fmla="*/ 21 h 163"/>
                <a:gd name="T8" fmla="*/ 55 w 108"/>
                <a:gd name="T9" fmla="*/ 31 h 163"/>
                <a:gd name="T10" fmla="*/ 42 w 108"/>
                <a:gd name="T11" fmla="*/ 43 h 163"/>
                <a:gd name="T12" fmla="*/ 45 w 108"/>
                <a:gd name="T13" fmla="*/ 49 h 163"/>
                <a:gd name="T14" fmla="*/ 33 w 108"/>
                <a:gd name="T15" fmla="*/ 52 h 163"/>
                <a:gd name="T16" fmla="*/ 59 w 108"/>
                <a:gd name="T17" fmla="*/ 59 h 163"/>
                <a:gd name="T18" fmla="*/ 68 w 108"/>
                <a:gd name="T19" fmla="*/ 78 h 163"/>
                <a:gd name="T20" fmla="*/ 82 w 108"/>
                <a:gd name="T21" fmla="*/ 90 h 163"/>
                <a:gd name="T22" fmla="*/ 83 w 108"/>
                <a:gd name="T23" fmla="*/ 97 h 163"/>
                <a:gd name="T24" fmla="*/ 85 w 108"/>
                <a:gd name="T25" fmla="*/ 101 h 163"/>
                <a:gd name="T26" fmla="*/ 89 w 108"/>
                <a:gd name="T27" fmla="*/ 113 h 163"/>
                <a:gd name="T28" fmla="*/ 100 w 108"/>
                <a:gd name="T29" fmla="*/ 110 h 163"/>
                <a:gd name="T30" fmla="*/ 106 w 108"/>
                <a:gd name="T31" fmla="*/ 122 h 163"/>
                <a:gd name="T32" fmla="*/ 101 w 108"/>
                <a:gd name="T33" fmla="*/ 128 h 163"/>
                <a:gd name="T34" fmla="*/ 98 w 108"/>
                <a:gd name="T35" fmla="*/ 133 h 163"/>
                <a:gd name="T36" fmla="*/ 93 w 108"/>
                <a:gd name="T37" fmla="*/ 137 h 163"/>
                <a:gd name="T38" fmla="*/ 104 w 108"/>
                <a:gd name="T39" fmla="*/ 139 h 163"/>
                <a:gd name="T40" fmla="*/ 93 w 108"/>
                <a:gd name="T41" fmla="*/ 147 h 163"/>
                <a:gd name="T42" fmla="*/ 70 w 108"/>
                <a:gd name="T43" fmla="*/ 149 h 163"/>
                <a:gd name="T44" fmla="*/ 59 w 108"/>
                <a:gd name="T45" fmla="*/ 151 h 163"/>
                <a:gd name="T46" fmla="*/ 51 w 108"/>
                <a:gd name="T47" fmla="*/ 152 h 163"/>
                <a:gd name="T48" fmla="*/ 35 w 108"/>
                <a:gd name="T49" fmla="*/ 156 h 163"/>
                <a:gd name="T50" fmla="*/ 26 w 108"/>
                <a:gd name="T51" fmla="*/ 156 h 163"/>
                <a:gd name="T52" fmla="*/ 14 w 108"/>
                <a:gd name="T53" fmla="*/ 163 h 163"/>
                <a:gd name="T54" fmla="*/ 6 w 108"/>
                <a:gd name="T55" fmla="*/ 160 h 163"/>
                <a:gd name="T56" fmla="*/ 21 w 108"/>
                <a:gd name="T57" fmla="*/ 149 h 163"/>
                <a:gd name="T58" fmla="*/ 35 w 108"/>
                <a:gd name="T59" fmla="*/ 141 h 163"/>
                <a:gd name="T60" fmla="*/ 49 w 108"/>
                <a:gd name="T61" fmla="*/ 133 h 163"/>
                <a:gd name="T62" fmla="*/ 38 w 108"/>
                <a:gd name="T63" fmla="*/ 139 h 163"/>
                <a:gd name="T64" fmla="*/ 26 w 108"/>
                <a:gd name="T65" fmla="*/ 133 h 163"/>
                <a:gd name="T66" fmla="*/ 17 w 108"/>
                <a:gd name="T67" fmla="*/ 133 h 163"/>
                <a:gd name="T68" fmla="*/ 17 w 108"/>
                <a:gd name="T69" fmla="*/ 126 h 163"/>
                <a:gd name="T70" fmla="*/ 28 w 108"/>
                <a:gd name="T71" fmla="*/ 116 h 163"/>
                <a:gd name="T72" fmla="*/ 26 w 108"/>
                <a:gd name="T73" fmla="*/ 112 h 163"/>
                <a:gd name="T74" fmla="*/ 23 w 108"/>
                <a:gd name="T75" fmla="*/ 108 h 163"/>
                <a:gd name="T76" fmla="*/ 35 w 108"/>
                <a:gd name="T77" fmla="*/ 103 h 163"/>
                <a:gd name="T78" fmla="*/ 47 w 108"/>
                <a:gd name="T79" fmla="*/ 103 h 163"/>
                <a:gd name="T80" fmla="*/ 44 w 108"/>
                <a:gd name="T81" fmla="*/ 95 h 163"/>
                <a:gd name="T82" fmla="*/ 45 w 108"/>
                <a:gd name="T83" fmla="*/ 87 h 163"/>
                <a:gd name="T84" fmla="*/ 35 w 108"/>
                <a:gd name="T85" fmla="*/ 80 h 163"/>
                <a:gd name="T86" fmla="*/ 33 w 108"/>
                <a:gd name="T87" fmla="*/ 73 h 163"/>
                <a:gd name="T88" fmla="*/ 26 w 108"/>
                <a:gd name="T89" fmla="*/ 75 h 163"/>
                <a:gd name="T90" fmla="*/ 17 w 108"/>
                <a:gd name="T91" fmla="*/ 76 h 163"/>
                <a:gd name="T92" fmla="*/ 16 w 108"/>
                <a:gd name="T93" fmla="*/ 67 h 163"/>
                <a:gd name="T94" fmla="*/ 17 w 108"/>
                <a:gd name="T95" fmla="*/ 56 h 163"/>
                <a:gd name="T96" fmla="*/ 17 w 108"/>
                <a:gd name="T97" fmla="*/ 49 h 163"/>
                <a:gd name="T98" fmla="*/ 12 w 108"/>
                <a:gd name="T99" fmla="*/ 54 h 163"/>
                <a:gd name="T100" fmla="*/ 12 w 108"/>
                <a:gd name="T101" fmla="*/ 50 h 163"/>
                <a:gd name="T102" fmla="*/ 6 w 108"/>
                <a:gd name="T103" fmla="*/ 64 h 163"/>
                <a:gd name="T104" fmla="*/ 6 w 108"/>
                <a:gd name="T105" fmla="*/ 59 h 163"/>
                <a:gd name="T106" fmla="*/ 6 w 108"/>
                <a:gd name="T107" fmla="*/ 50 h 163"/>
                <a:gd name="T108" fmla="*/ 12 w 108"/>
                <a:gd name="T109" fmla="*/ 38 h 163"/>
                <a:gd name="T110" fmla="*/ 0 w 108"/>
                <a:gd name="T111" fmla="*/ 38 h 163"/>
                <a:gd name="T112" fmla="*/ 5 w 108"/>
                <a:gd name="T113" fmla="*/ 33 h 163"/>
                <a:gd name="T114" fmla="*/ 5 w 108"/>
                <a:gd name="T115" fmla="*/ 23 h 163"/>
                <a:gd name="T116" fmla="*/ 5 w 108"/>
                <a:gd name="T117" fmla="*/ 18 h 163"/>
                <a:gd name="T118" fmla="*/ 8 w 108"/>
                <a:gd name="T119" fmla="*/ 12 h 163"/>
                <a:gd name="T120" fmla="*/ 16 w 108"/>
                <a:gd name="T121" fmla="*/ 7 h 163"/>
                <a:gd name="T122" fmla="*/ 16 w 108"/>
                <a:gd name="T123" fmla="*/ 2 h 163"/>
                <a:gd name="T124" fmla="*/ 26 w 108"/>
                <a:gd name="T125" fmla="*/ 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 h="163">
                  <a:moveTo>
                    <a:pt x="40" y="0"/>
                  </a:moveTo>
                  <a:lnTo>
                    <a:pt x="42" y="0"/>
                  </a:lnTo>
                  <a:lnTo>
                    <a:pt x="42" y="2"/>
                  </a:lnTo>
                  <a:lnTo>
                    <a:pt x="42" y="2"/>
                  </a:lnTo>
                  <a:lnTo>
                    <a:pt x="42" y="3"/>
                  </a:lnTo>
                  <a:lnTo>
                    <a:pt x="42" y="5"/>
                  </a:lnTo>
                  <a:lnTo>
                    <a:pt x="42" y="5"/>
                  </a:lnTo>
                  <a:lnTo>
                    <a:pt x="42" y="5"/>
                  </a:lnTo>
                  <a:lnTo>
                    <a:pt x="40" y="7"/>
                  </a:lnTo>
                  <a:lnTo>
                    <a:pt x="36" y="8"/>
                  </a:lnTo>
                  <a:lnTo>
                    <a:pt x="31" y="12"/>
                  </a:lnTo>
                  <a:lnTo>
                    <a:pt x="29" y="14"/>
                  </a:lnTo>
                  <a:lnTo>
                    <a:pt x="29" y="16"/>
                  </a:lnTo>
                  <a:lnTo>
                    <a:pt x="28" y="16"/>
                  </a:lnTo>
                  <a:lnTo>
                    <a:pt x="29" y="18"/>
                  </a:lnTo>
                  <a:lnTo>
                    <a:pt x="31" y="18"/>
                  </a:lnTo>
                  <a:lnTo>
                    <a:pt x="31" y="18"/>
                  </a:lnTo>
                  <a:lnTo>
                    <a:pt x="28" y="19"/>
                  </a:lnTo>
                  <a:lnTo>
                    <a:pt x="28" y="21"/>
                  </a:lnTo>
                  <a:lnTo>
                    <a:pt x="29" y="21"/>
                  </a:lnTo>
                  <a:lnTo>
                    <a:pt x="31" y="21"/>
                  </a:lnTo>
                  <a:lnTo>
                    <a:pt x="35" y="21"/>
                  </a:lnTo>
                  <a:lnTo>
                    <a:pt x="36" y="19"/>
                  </a:lnTo>
                  <a:lnTo>
                    <a:pt x="38" y="19"/>
                  </a:lnTo>
                  <a:lnTo>
                    <a:pt x="42" y="19"/>
                  </a:lnTo>
                  <a:lnTo>
                    <a:pt x="42" y="19"/>
                  </a:lnTo>
                  <a:lnTo>
                    <a:pt x="44" y="19"/>
                  </a:lnTo>
                  <a:lnTo>
                    <a:pt x="45" y="19"/>
                  </a:lnTo>
                  <a:lnTo>
                    <a:pt x="54" y="19"/>
                  </a:lnTo>
                  <a:lnTo>
                    <a:pt x="55" y="19"/>
                  </a:lnTo>
                  <a:lnTo>
                    <a:pt x="57" y="19"/>
                  </a:lnTo>
                  <a:lnTo>
                    <a:pt x="59" y="21"/>
                  </a:lnTo>
                  <a:lnTo>
                    <a:pt x="59" y="23"/>
                  </a:lnTo>
                  <a:lnTo>
                    <a:pt x="59" y="25"/>
                  </a:lnTo>
                  <a:lnTo>
                    <a:pt x="59" y="25"/>
                  </a:lnTo>
                  <a:lnTo>
                    <a:pt x="57" y="26"/>
                  </a:lnTo>
                  <a:lnTo>
                    <a:pt x="55" y="28"/>
                  </a:lnTo>
                  <a:lnTo>
                    <a:pt x="55" y="29"/>
                  </a:lnTo>
                  <a:lnTo>
                    <a:pt x="55" y="29"/>
                  </a:lnTo>
                  <a:lnTo>
                    <a:pt x="55" y="31"/>
                  </a:lnTo>
                  <a:lnTo>
                    <a:pt x="52" y="37"/>
                  </a:lnTo>
                  <a:lnTo>
                    <a:pt x="51" y="38"/>
                  </a:lnTo>
                  <a:lnTo>
                    <a:pt x="51" y="39"/>
                  </a:lnTo>
                  <a:lnTo>
                    <a:pt x="49" y="42"/>
                  </a:lnTo>
                  <a:lnTo>
                    <a:pt x="47" y="42"/>
                  </a:lnTo>
                  <a:lnTo>
                    <a:pt x="45" y="43"/>
                  </a:lnTo>
                  <a:lnTo>
                    <a:pt x="42" y="43"/>
                  </a:lnTo>
                  <a:lnTo>
                    <a:pt x="42" y="43"/>
                  </a:lnTo>
                  <a:lnTo>
                    <a:pt x="40" y="45"/>
                  </a:lnTo>
                  <a:lnTo>
                    <a:pt x="38" y="45"/>
                  </a:lnTo>
                  <a:lnTo>
                    <a:pt x="40" y="45"/>
                  </a:lnTo>
                  <a:lnTo>
                    <a:pt x="42" y="45"/>
                  </a:lnTo>
                  <a:lnTo>
                    <a:pt x="45" y="45"/>
                  </a:lnTo>
                  <a:lnTo>
                    <a:pt x="47" y="46"/>
                  </a:lnTo>
                  <a:lnTo>
                    <a:pt x="47" y="46"/>
                  </a:lnTo>
                  <a:lnTo>
                    <a:pt x="45" y="49"/>
                  </a:lnTo>
                  <a:lnTo>
                    <a:pt x="44" y="49"/>
                  </a:lnTo>
                  <a:lnTo>
                    <a:pt x="40" y="50"/>
                  </a:lnTo>
                  <a:lnTo>
                    <a:pt x="38" y="52"/>
                  </a:lnTo>
                  <a:lnTo>
                    <a:pt x="38" y="52"/>
                  </a:lnTo>
                  <a:lnTo>
                    <a:pt x="36" y="52"/>
                  </a:lnTo>
                  <a:lnTo>
                    <a:pt x="33" y="50"/>
                  </a:lnTo>
                  <a:lnTo>
                    <a:pt x="31" y="50"/>
                  </a:lnTo>
                  <a:lnTo>
                    <a:pt x="33" y="52"/>
                  </a:lnTo>
                  <a:lnTo>
                    <a:pt x="35" y="52"/>
                  </a:lnTo>
                  <a:lnTo>
                    <a:pt x="42" y="54"/>
                  </a:lnTo>
                  <a:lnTo>
                    <a:pt x="42" y="54"/>
                  </a:lnTo>
                  <a:lnTo>
                    <a:pt x="45" y="52"/>
                  </a:lnTo>
                  <a:lnTo>
                    <a:pt x="49" y="52"/>
                  </a:lnTo>
                  <a:lnTo>
                    <a:pt x="54" y="54"/>
                  </a:lnTo>
                  <a:lnTo>
                    <a:pt x="55" y="56"/>
                  </a:lnTo>
                  <a:lnTo>
                    <a:pt x="59" y="59"/>
                  </a:lnTo>
                  <a:lnTo>
                    <a:pt x="61" y="59"/>
                  </a:lnTo>
                  <a:lnTo>
                    <a:pt x="61" y="61"/>
                  </a:lnTo>
                  <a:lnTo>
                    <a:pt x="63" y="63"/>
                  </a:lnTo>
                  <a:lnTo>
                    <a:pt x="63" y="65"/>
                  </a:lnTo>
                  <a:lnTo>
                    <a:pt x="64" y="71"/>
                  </a:lnTo>
                  <a:lnTo>
                    <a:pt x="66" y="76"/>
                  </a:lnTo>
                  <a:lnTo>
                    <a:pt x="68" y="76"/>
                  </a:lnTo>
                  <a:lnTo>
                    <a:pt x="68" y="78"/>
                  </a:lnTo>
                  <a:lnTo>
                    <a:pt x="74" y="80"/>
                  </a:lnTo>
                  <a:lnTo>
                    <a:pt x="75" y="82"/>
                  </a:lnTo>
                  <a:lnTo>
                    <a:pt x="76" y="84"/>
                  </a:lnTo>
                  <a:lnTo>
                    <a:pt x="78" y="85"/>
                  </a:lnTo>
                  <a:lnTo>
                    <a:pt x="82" y="87"/>
                  </a:lnTo>
                  <a:lnTo>
                    <a:pt x="83" y="88"/>
                  </a:lnTo>
                  <a:lnTo>
                    <a:pt x="82" y="88"/>
                  </a:lnTo>
                  <a:lnTo>
                    <a:pt x="82" y="90"/>
                  </a:lnTo>
                  <a:lnTo>
                    <a:pt x="82" y="92"/>
                  </a:lnTo>
                  <a:lnTo>
                    <a:pt x="83" y="92"/>
                  </a:lnTo>
                  <a:lnTo>
                    <a:pt x="83" y="95"/>
                  </a:lnTo>
                  <a:lnTo>
                    <a:pt x="85" y="97"/>
                  </a:lnTo>
                  <a:lnTo>
                    <a:pt x="85" y="97"/>
                  </a:lnTo>
                  <a:lnTo>
                    <a:pt x="85" y="97"/>
                  </a:lnTo>
                  <a:lnTo>
                    <a:pt x="83" y="97"/>
                  </a:lnTo>
                  <a:lnTo>
                    <a:pt x="83" y="97"/>
                  </a:lnTo>
                  <a:lnTo>
                    <a:pt x="82" y="95"/>
                  </a:lnTo>
                  <a:lnTo>
                    <a:pt x="80" y="95"/>
                  </a:lnTo>
                  <a:lnTo>
                    <a:pt x="78" y="95"/>
                  </a:lnTo>
                  <a:lnTo>
                    <a:pt x="76" y="95"/>
                  </a:lnTo>
                  <a:lnTo>
                    <a:pt x="75" y="95"/>
                  </a:lnTo>
                  <a:lnTo>
                    <a:pt x="78" y="95"/>
                  </a:lnTo>
                  <a:lnTo>
                    <a:pt x="80" y="95"/>
                  </a:lnTo>
                  <a:lnTo>
                    <a:pt x="85" y="101"/>
                  </a:lnTo>
                  <a:lnTo>
                    <a:pt x="89" y="103"/>
                  </a:lnTo>
                  <a:lnTo>
                    <a:pt x="89" y="106"/>
                  </a:lnTo>
                  <a:lnTo>
                    <a:pt x="89" y="108"/>
                  </a:lnTo>
                  <a:lnTo>
                    <a:pt x="87" y="108"/>
                  </a:lnTo>
                  <a:lnTo>
                    <a:pt x="85" y="110"/>
                  </a:lnTo>
                  <a:lnTo>
                    <a:pt x="85" y="112"/>
                  </a:lnTo>
                  <a:lnTo>
                    <a:pt x="89" y="113"/>
                  </a:lnTo>
                  <a:lnTo>
                    <a:pt x="89" y="113"/>
                  </a:lnTo>
                  <a:lnTo>
                    <a:pt x="89" y="112"/>
                  </a:lnTo>
                  <a:lnTo>
                    <a:pt x="91" y="112"/>
                  </a:lnTo>
                  <a:lnTo>
                    <a:pt x="91" y="110"/>
                  </a:lnTo>
                  <a:lnTo>
                    <a:pt x="93" y="110"/>
                  </a:lnTo>
                  <a:lnTo>
                    <a:pt x="94" y="110"/>
                  </a:lnTo>
                  <a:lnTo>
                    <a:pt x="96" y="110"/>
                  </a:lnTo>
                  <a:lnTo>
                    <a:pt x="98" y="110"/>
                  </a:lnTo>
                  <a:lnTo>
                    <a:pt x="100" y="110"/>
                  </a:lnTo>
                  <a:lnTo>
                    <a:pt x="101" y="110"/>
                  </a:lnTo>
                  <a:lnTo>
                    <a:pt x="102" y="112"/>
                  </a:lnTo>
                  <a:lnTo>
                    <a:pt x="106" y="113"/>
                  </a:lnTo>
                  <a:lnTo>
                    <a:pt x="108" y="114"/>
                  </a:lnTo>
                  <a:lnTo>
                    <a:pt x="108" y="116"/>
                  </a:lnTo>
                  <a:lnTo>
                    <a:pt x="108" y="118"/>
                  </a:lnTo>
                  <a:lnTo>
                    <a:pt x="108" y="120"/>
                  </a:lnTo>
                  <a:lnTo>
                    <a:pt x="106" y="122"/>
                  </a:lnTo>
                  <a:lnTo>
                    <a:pt x="106" y="123"/>
                  </a:lnTo>
                  <a:lnTo>
                    <a:pt x="106" y="125"/>
                  </a:lnTo>
                  <a:lnTo>
                    <a:pt x="106" y="125"/>
                  </a:lnTo>
                  <a:lnTo>
                    <a:pt x="104" y="126"/>
                  </a:lnTo>
                  <a:lnTo>
                    <a:pt x="102" y="128"/>
                  </a:lnTo>
                  <a:lnTo>
                    <a:pt x="101" y="126"/>
                  </a:lnTo>
                  <a:lnTo>
                    <a:pt x="101" y="126"/>
                  </a:lnTo>
                  <a:lnTo>
                    <a:pt x="101" y="128"/>
                  </a:lnTo>
                  <a:lnTo>
                    <a:pt x="101" y="128"/>
                  </a:lnTo>
                  <a:lnTo>
                    <a:pt x="101" y="131"/>
                  </a:lnTo>
                  <a:lnTo>
                    <a:pt x="101" y="131"/>
                  </a:lnTo>
                  <a:lnTo>
                    <a:pt x="100" y="131"/>
                  </a:lnTo>
                  <a:lnTo>
                    <a:pt x="98" y="131"/>
                  </a:lnTo>
                  <a:lnTo>
                    <a:pt x="94" y="132"/>
                  </a:lnTo>
                  <a:lnTo>
                    <a:pt x="96" y="132"/>
                  </a:lnTo>
                  <a:lnTo>
                    <a:pt x="98" y="133"/>
                  </a:lnTo>
                  <a:lnTo>
                    <a:pt x="96" y="135"/>
                  </a:lnTo>
                  <a:lnTo>
                    <a:pt x="96" y="135"/>
                  </a:lnTo>
                  <a:lnTo>
                    <a:pt x="94" y="135"/>
                  </a:lnTo>
                  <a:lnTo>
                    <a:pt x="93" y="135"/>
                  </a:lnTo>
                  <a:lnTo>
                    <a:pt x="91" y="135"/>
                  </a:lnTo>
                  <a:lnTo>
                    <a:pt x="91" y="137"/>
                  </a:lnTo>
                  <a:lnTo>
                    <a:pt x="93" y="137"/>
                  </a:lnTo>
                  <a:lnTo>
                    <a:pt x="93" y="137"/>
                  </a:lnTo>
                  <a:lnTo>
                    <a:pt x="93" y="137"/>
                  </a:lnTo>
                  <a:lnTo>
                    <a:pt x="94" y="139"/>
                  </a:lnTo>
                  <a:lnTo>
                    <a:pt x="96" y="139"/>
                  </a:lnTo>
                  <a:lnTo>
                    <a:pt x="98" y="139"/>
                  </a:lnTo>
                  <a:lnTo>
                    <a:pt x="101" y="139"/>
                  </a:lnTo>
                  <a:lnTo>
                    <a:pt x="102" y="139"/>
                  </a:lnTo>
                  <a:lnTo>
                    <a:pt x="104" y="139"/>
                  </a:lnTo>
                  <a:lnTo>
                    <a:pt x="104" y="139"/>
                  </a:lnTo>
                  <a:lnTo>
                    <a:pt x="102" y="142"/>
                  </a:lnTo>
                  <a:lnTo>
                    <a:pt x="102" y="142"/>
                  </a:lnTo>
                  <a:lnTo>
                    <a:pt x="100" y="144"/>
                  </a:lnTo>
                  <a:lnTo>
                    <a:pt x="98" y="146"/>
                  </a:lnTo>
                  <a:lnTo>
                    <a:pt x="98" y="146"/>
                  </a:lnTo>
                  <a:lnTo>
                    <a:pt x="94" y="146"/>
                  </a:lnTo>
                  <a:lnTo>
                    <a:pt x="94" y="147"/>
                  </a:lnTo>
                  <a:lnTo>
                    <a:pt x="93" y="147"/>
                  </a:lnTo>
                  <a:lnTo>
                    <a:pt x="91" y="147"/>
                  </a:lnTo>
                  <a:lnTo>
                    <a:pt x="89" y="149"/>
                  </a:lnTo>
                  <a:lnTo>
                    <a:pt x="87" y="149"/>
                  </a:lnTo>
                  <a:lnTo>
                    <a:pt x="82" y="149"/>
                  </a:lnTo>
                  <a:lnTo>
                    <a:pt x="78" y="149"/>
                  </a:lnTo>
                  <a:lnTo>
                    <a:pt x="74" y="149"/>
                  </a:lnTo>
                  <a:lnTo>
                    <a:pt x="72" y="149"/>
                  </a:lnTo>
                  <a:lnTo>
                    <a:pt x="70" y="149"/>
                  </a:lnTo>
                  <a:lnTo>
                    <a:pt x="68" y="147"/>
                  </a:lnTo>
                  <a:lnTo>
                    <a:pt x="66" y="147"/>
                  </a:lnTo>
                  <a:lnTo>
                    <a:pt x="64" y="147"/>
                  </a:lnTo>
                  <a:lnTo>
                    <a:pt x="66" y="147"/>
                  </a:lnTo>
                  <a:lnTo>
                    <a:pt x="63" y="149"/>
                  </a:lnTo>
                  <a:lnTo>
                    <a:pt x="63" y="149"/>
                  </a:lnTo>
                  <a:lnTo>
                    <a:pt x="61" y="149"/>
                  </a:lnTo>
                  <a:lnTo>
                    <a:pt x="59" y="151"/>
                  </a:lnTo>
                  <a:lnTo>
                    <a:pt x="55" y="149"/>
                  </a:lnTo>
                  <a:lnTo>
                    <a:pt x="55" y="151"/>
                  </a:lnTo>
                  <a:lnTo>
                    <a:pt x="57" y="151"/>
                  </a:lnTo>
                  <a:lnTo>
                    <a:pt x="57" y="152"/>
                  </a:lnTo>
                  <a:lnTo>
                    <a:pt x="55" y="152"/>
                  </a:lnTo>
                  <a:lnTo>
                    <a:pt x="52" y="151"/>
                  </a:lnTo>
                  <a:lnTo>
                    <a:pt x="51" y="151"/>
                  </a:lnTo>
                  <a:lnTo>
                    <a:pt x="51" y="152"/>
                  </a:lnTo>
                  <a:lnTo>
                    <a:pt x="49" y="152"/>
                  </a:lnTo>
                  <a:lnTo>
                    <a:pt x="47" y="151"/>
                  </a:lnTo>
                  <a:lnTo>
                    <a:pt x="45" y="151"/>
                  </a:lnTo>
                  <a:lnTo>
                    <a:pt x="44" y="149"/>
                  </a:lnTo>
                  <a:lnTo>
                    <a:pt x="44" y="151"/>
                  </a:lnTo>
                  <a:lnTo>
                    <a:pt x="36" y="151"/>
                  </a:lnTo>
                  <a:lnTo>
                    <a:pt x="36" y="152"/>
                  </a:lnTo>
                  <a:lnTo>
                    <a:pt x="35" y="156"/>
                  </a:lnTo>
                  <a:lnTo>
                    <a:pt x="35" y="158"/>
                  </a:lnTo>
                  <a:lnTo>
                    <a:pt x="33" y="158"/>
                  </a:lnTo>
                  <a:lnTo>
                    <a:pt x="31" y="160"/>
                  </a:lnTo>
                  <a:lnTo>
                    <a:pt x="29" y="158"/>
                  </a:lnTo>
                  <a:lnTo>
                    <a:pt x="28" y="156"/>
                  </a:lnTo>
                  <a:lnTo>
                    <a:pt x="26" y="156"/>
                  </a:lnTo>
                  <a:lnTo>
                    <a:pt x="26" y="156"/>
                  </a:lnTo>
                  <a:lnTo>
                    <a:pt x="26" y="156"/>
                  </a:lnTo>
                  <a:lnTo>
                    <a:pt x="25" y="156"/>
                  </a:lnTo>
                  <a:lnTo>
                    <a:pt x="25" y="156"/>
                  </a:lnTo>
                  <a:lnTo>
                    <a:pt x="23" y="156"/>
                  </a:lnTo>
                  <a:lnTo>
                    <a:pt x="19" y="158"/>
                  </a:lnTo>
                  <a:lnTo>
                    <a:pt x="17" y="158"/>
                  </a:lnTo>
                  <a:lnTo>
                    <a:pt x="16" y="160"/>
                  </a:lnTo>
                  <a:lnTo>
                    <a:pt x="14" y="161"/>
                  </a:lnTo>
                  <a:lnTo>
                    <a:pt x="14" y="163"/>
                  </a:lnTo>
                  <a:lnTo>
                    <a:pt x="12" y="163"/>
                  </a:lnTo>
                  <a:lnTo>
                    <a:pt x="10" y="161"/>
                  </a:lnTo>
                  <a:lnTo>
                    <a:pt x="8" y="161"/>
                  </a:lnTo>
                  <a:lnTo>
                    <a:pt x="6" y="161"/>
                  </a:lnTo>
                  <a:lnTo>
                    <a:pt x="6" y="161"/>
                  </a:lnTo>
                  <a:lnTo>
                    <a:pt x="6" y="161"/>
                  </a:lnTo>
                  <a:lnTo>
                    <a:pt x="6" y="161"/>
                  </a:lnTo>
                  <a:lnTo>
                    <a:pt x="6" y="160"/>
                  </a:lnTo>
                  <a:lnTo>
                    <a:pt x="10" y="158"/>
                  </a:lnTo>
                  <a:lnTo>
                    <a:pt x="14" y="156"/>
                  </a:lnTo>
                  <a:lnTo>
                    <a:pt x="14" y="154"/>
                  </a:lnTo>
                  <a:lnTo>
                    <a:pt x="16" y="154"/>
                  </a:lnTo>
                  <a:lnTo>
                    <a:pt x="16" y="154"/>
                  </a:lnTo>
                  <a:lnTo>
                    <a:pt x="17" y="152"/>
                  </a:lnTo>
                  <a:lnTo>
                    <a:pt x="17" y="152"/>
                  </a:lnTo>
                  <a:lnTo>
                    <a:pt x="21" y="149"/>
                  </a:lnTo>
                  <a:lnTo>
                    <a:pt x="21" y="147"/>
                  </a:lnTo>
                  <a:lnTo>
                    <a:pt x="21" y="147"/>
                  </a:lnTo>
                  <a:lnTo>
                    <a:pt x="23" y="146"/>
                  </a:lnTo>
                  <a:lnTo>
                    <a:pt x="25" y="144"/>
                  </a:lnTo>
                  <a:lnTo>
                    <a:pt x="26" y="142"/>
                  </a:lnTo>
                  <a:lnTo>
                    <a:pt x="26" y="142"/>
                  </a:lnTo>
                  <a:lnTo>
                    <a:pt x="31" y="141"/>
                  </a:lnTo>
                  <a:lnTo>
                    <a:pt x="35" y="141"/>
                  </a:lnTo>
                  <a:lnTo>
                    <a:pt x="38" y="142"/>
                  </a:lnTo>
                  <a:lnTo>
                    <a:pt x="40" y="142"/>
                  </a:lnTo>
                  <a:lnTo>
                    <a:pt x="42" y="141"/>
                  </a:lnTo>
                  <a:lnTo>
                    <a:pt x="42" y="141"/>
                  </a:lnTo>
                  <a:lnTo>
                    <a:pt x="45" y="137"/>
                  </a:lnTo>
                  <a:lnTo>
                    <a:pt x="45" y="137"/>
                  </a:lnTo>
                  <a:lnTo>
                    <a:pt x="47" y="135"/>
                  </a:lnTo>
                  <a:lnTo>
                    <a:pt x="49" y="133"/>
                  </a:lnTo>
                  <a:lnTo>
                    <a:pt x="51" y="132"/>
                  </a:lnTo>
                  <a:lnTo>
                    <a:pt x="49" y="132"/>
                  </a:lnTo>
                  <a:lnTo>
                    <a:pt x="47" y="133"/>
                  </a:lnTo>
                  <a:lnTo>
                    <a:pt x="47" y="135"/>
                  </a:lnTo>
                  <a:lnTo>
                    <a:pt x="44" y="135"/>
                  </a:lnTo>
                  <a:lnTo>
                    <a:pt x="42" y="135"/>
                  </a:lnTo>
                  <a:lnTo>
                    <a:pt x="40" y="137"/>
                  </a:lnTo>
                  <a:lnTo>
                    <a:pt x="38" y="139"/>
                  </a:lnTo>
                  <a:lnTo>
                    <a:pt x="35" y="137"/>
                  </a:lnTo>
                  <a:lnTo>
                    <a:pt x="33" y="135"/>
                  </a:lnTo>
                  <a:lnTo>
                    <a:pt x="31" y="133"/>
                  </a:lnTo>
                  <a:lnTo>
                    <a:pt x="29" y="133"/>
                  </a:lnTo>
                  <a:lnTo>
                    <a:pt x="29" y="135"/>
                  </a:lnTo>
                  <a:lnTo>
                    <a:pt x="28" y="135"/>
                  </a:lnTo>
                  <a:lnTo>
                    <a:pt x="26" y="135"/>
                  </a:lnTo>
                  <a:lnTo>
                    <a:pt x="26" y="133"/>
                  </a:lnTo>
                  <a:lnTo>
                    <a:pt x="28" y="133"/>
                  </a:lnTo>
                  <a:lnTo>
                    <a:pt x="25" y="133"/>
                  </a:lnTo>
                  <a:lnTo>
                    <a:pt x="25" y="132"/>
                  </a:lnTo>
                  <a:lnTo>
                    <a:pt x="25" y="132"/>
                  </a:lnTo>
                  <a:lnTo>
                    <a:pt x="21" y="132"/>
                  </a:lnTo>
                  <a:lnTo>
                    <a:pt x="21" y="132"/>
                  </a:lnTo>
                  <a:lnTo>
                    <a:pt x="19" y="133"/>
                  </a:lnTo>
                  <a:lnTo>
                    <a:pt x="17" y="133"/>
                  </a:lnTo>
                  <a:lnTo>
                    <a:pt x="14" y="132"/>
                  </a:lnTo>
                  <a:lnTo>
                    <a:pt x="12" y="132"/>
                  </a:lnTo>
                  <a:lnTo>
                    <a:pt x="12" y="131"/>
                  </a:lnTo>
                  <a:lnTo>
                    <a:pt x="12" y="131"/>
                  </a:lnTo>
                  <a:lnTo>
                    <a:pt x="12" y="128"/>
                  </a:lnTo>
                  <a:lnTo>
                    <a:pt x="12" y="128"/>
                  </a:lnTo>
                  <a:lnTo>
                    <a:pt x="14" y="126"/>
                  </a:lnTo>
                  <a:lnTo>
                    <a:pt x="17" y="126"/>
                  </a:lnTo>
                  <a:lnTo>
                    <a:pt x="21" y="125"/>
                  </a:lnTo>
                  <a:lnTo>
                    <a:pt x="25" y="123"/>
                  </a:lnTo>
                  <a:lnTo>
                    <a:pt x="26" y="122"/>
                  </a:lnTo>
                  <a:lnTo>
                    <a:pt x="28" y="122"/>
                  </a:lnTo>
                  <a:lnTo>
                    <a:pt x="28" y="120"/>
                  </a:lnTo>
                  <a:lnTo>
                    <a:pt x="28" y="118"/>
                  </a:lnTo>
                  <a:lnTo>
                    <a:pt x="29" y="116"/>
                  </a:lnTo>
                  <a:lnTo>
                    <a:pt x="28" y="116"/>
                  </a:lnTo>
                  <a:lnTo>
                    <a:pt x="28" y="116"/>
                  </a:lnTo>
                  <a:lnTo>
                    <a:pt x="28" y="114"/>
                  </a:lnTo>
                  <a:lnTo>
                    <a:pt x="28" y="114"/>
                  </a:lnTo>
                  <a:lnTo>
                    <a:pt x="28" y="113"/>
                  </a:lnTo>
                  <a:lnTo>
                    <a:pt x="28" y="113"/>
                  </a:lnTo>
                  <a:lnTo>
                    <a:pt x="28" y="112"/>
                  </a:lnTo>
                  <a:lnTo>
                    <a:pt x="28" y="112"/>
                  </a:lnTo>
                  <a:lnTo>
                    <a:pt x="26" y="112"/>
                  </a:lnTo>
                  <a:lnTo>
                    <a:pt x="25" y="112"/>
                  </a:lnTo>
                  <a:lnTo>
                    <a:pt x="23" y="112"/>
                  </a:lnTo>
                  <a:lnTo>
                    <a:pt x="21" y="113"/>
                  </a:lnTo>
                  <a:lnTo>
                    <a:pt x="19" y="113"/>
                  </a:lnTo>
                  <a:lnTo>
                    <a:pt x="19" y="112"/>
                  </a:lnTo>
                  <a:lnTo>
                    <a:pt x="21" y="112"/>
                  </a:lnTo>
                  <a:lnTo>
                    <a:pt x="23" y="110"/>
                  </a:lnTo>
                  <a:lnTo>
                    <a:pt x="23" y="108"/>
                  </a:lnTo>
                  <a:lnTo>
                    <a:pt x="25" y="108"/>
                  </a:lnTo>
                  <a:lnTo>
                    <a:pt x="25" y="108"/>
                  </a:lnTo>
                  <a:lnTo>
                    <a:pt x="26" y="106"/>
                  </a:lnTo>
                  <a:lnTo>
                    <a:pt x="28" y="104"/>
                  </a:lnTo>
                  <a:lnTo>
                    <a:pt x="31" y="103"/>
                  </a:lnTo>
                  <a:lnTo>
                    <a:pt x="33" y="103"/>
                  </a:lnTo>
                  <a:lnTo>
                    <a:pt x="33" y="103"/>
                  </a:lnTo>
                  <a:lnTo>
                    <a:pt x="35" y="103"/>
                  </a:lnTo>
                  <a:lnTo>
                    <a:pt x="36" y="103"/>
                  </a:lnTo>
                  <a:lnTo>
                    <a:pt x="38" y="103"/>
                  </a:lnTo>
                  <a:lnTo>
                    <a:pt x="42" y="104"/>
                  </a:lnTo>
                  <a:lnTo>
                    <a:pt x="40" y="101"/>
                  </a:lnTo>
                  <a:lnTo>
                    <a:pt x="42" y="101"/>
                  </a:lnTo>
                  <a:lnTo>
                    <a:pt x="44" y="103"/>
                  </a:lnTo>
                  <a:lnTo>
                    <a:pt x="45" y="104"/>
                  </a:lnTo>
                  <a:lnTo>
                    <a:pt x="47" y="103"/>
                  </a:lnTo>
                  <a:lnTo>
                    <a:pt x="45" y="103"/>
                  </a:lnTo>
                  <a:lnTo>
                    <a:pt x="45" y="103"/>
                  </a:lnTo>
                  <a:lnTo>
                    <a:pt x="44" y="103"/>
                  </a:lnTo>
                  <a:lnTo>
                    <a:pt x="44" y="101"/>
                  </a:lnTo>
                  <a:lnTo>
                    <a:pt x="42" y="99"/>
                  </a:lnTo>
                  <a:lnTo>
                    <a:pt x="42" y="97"/>
                  </a:lnTo>
                  <a:lnTo>
                    <a:pt x="44" y="97"/>
                  </a:lnTo>
                  <a:lnTo>
                    <a:pt x="44" y="95"/>
                  </a:lnTo>
                  <a:lnTo>
                    <a:pt x="44" y="95"/>
                  </a:lnTo>
                  <a:lnTo>
                    <a:pt x="42" y="94"/>
                  </a:lnTo>
                  <a:lnTo>
                    <a:pt x="42" y="94"/>
                  </a:lnTo>
                  <a:lnTo>
                    <a:pt x="42" y="92"/>
                  </a:lnTo>
                  <a:lnTo>
                    <a:pt x="44" y="90"/>
                  </a:lnTo>
                  <a:lnTo>
                    <a:pt x="45" y="88"/>
                  </a:lnTo>
                  <a:lnTo>
                    <a:pt x="45" y="87"/>
                  </a:lnTo>
                  <a:lnTo>
                    <a:pt x="45" y="87"/>
                  </a:lnTo>
                  <a:lnTo>
                    <a:pt x="44" y="87"/>
                  </a:lnTo>
                  <a:lnTo>
                    <a:pt x="42" y="87"/>
                  </a:lnTo>
                  <a:lnTo>
                    <a:pt x="42" y="88"/>
                  </a:lnTo>
                  <a:lnTo>
                    <a:pt x="40" y="88"/>
                  </a:lnTo>
                  <a:lnTo>
                    <a:pt x="38" y="85"/>
                  </a:lnTo>
                  <a:lnTo>
                    <a:pt x="36" y="85"/>
                  </a:lnTo>
                  <a:lnTo>
                    <a:pt x="35" y="82"/>
                  </a:lnTo>
                  <a:lnTo>
                    <a:pt x="35" y="80"/>
                  </a:lnTo>
                  <a:lnTo>
                    <a:pt x="36" y="76"/>
                  </a:lnTo>
                  <a:lnTo>
                    <a:pt x="38" y="73"/>
                  </a:lnTo>
                  <a:lnTo>
                    <a:pt x="42" y="73"/>
                  </a:lnTo>
                  <a:lnTo>
                    <a:pt x="42" y="73"/>
                  </a:lnTo>
                  <a:lnTo>
                    <a:pt x="36" y="73"/>
                  </a:lnTo>
                  <a:lnTo>
                    <a:pt x="35" y="73"/>
                  </a:lnTo>
                  <a:lnTo>
                    <a:pt x="33" y="73"/>
                  </a:lnTo>
                  <a:lnTo>
                    <a:pt x="33" y="73"/>
                  </a:lnTo>
                  <a:lnTo>
                    <a:pt x="31" y="75"/>
                  </a:lnTo>
                  <a:lnTo>
                    <a:pt x="31" y="75"/>
                  </a:lnTo>
                  <a:lnTo>
                    <a:pt x="29" y="75"/>
                  </a:lnTo>
                  <a:lnTo>
                    <a:pt x="29" y="75"/>
                  </a:lnTo>
                  <a:lnTo>
                    <a:pt x="28" y="75"/>
                  </a:lnTo>
                  <a:lnTo>
                    <a:pt x="28" y="76"/>
                  </a:lnTo>
                  <a:lnTo>
                    <a:pt x="26" y="75"/>
                  </a:lnTo>
                  <a:lnTo>
                    <a:pt x="26" y="75"/>
                  </a:lnTo>
                  <a:lnTo>
                    <a:pt x="26" y="75"/>
                  </a:lnTo>
                  <a:lnTo>
                    <a:pt x="25" y="75"/>
                  </a:lnTo>
                  <a:lnTo>
                    <a:pt x="23" y="75"/>
                  </a:lnTo>
                  <a:lnTo>
                    <a:pt x="23" y="76"/>
                  </a:lnTo>
                  <a:lnTo>
                    <a:pt x="21" y="75"/>
                  </a:lnTo>
                  <a:lnTo>
                    <a:pt x="17" y="75"/>
                  </a:lnTo>
                  <a:lnTo>
                    <a:pt x="17" y="75"/>
                  </a:lnTo>
                  <a:lnTo>
                    <a:pt x="17" y="76"/>
                  </a:lnTo>
                  <a:lnTo>
                    <a:pt x="16" y="76"/>
                  </a:lnTo>
                  <a:lnTo>
                    <a:pt x="16" y="76"/>
                  </a:lnTo>
                  <a:lnTo>
                    <a:pt x="14" y="75"/>
                  </a:lnTo>
                  <a:lnTo>
                    <a:pt x="12" y="73"/>
                  </a:lnTo>
                  <a:lnTo>
                    <a:pt x="12" y="71"/>
                  </a:lnTo>
                  <a:lnTo>
                    <a:pt x="14" y="71"/>
                  </a:lnTo>
                  <a:lnTo>
                    <a:pt x="14" y="71"/>
                  </a:lnTo>
                  <a:lnTo>
                    <a:pt x="16" y="67"/>
                  </a:lnTo>
                  <a:lnTo>
                    <a:pt x="17" y="64"/>
                  </a:lnTo>
                  <a:lnTo>
                    <a:pt x="19" y="64"/>
                  </a:lnTo>
                  <a:lnTo>
                    <a:pt x="19" y="63"/>
                  </a:lnTo>
                  <a:lnTo>
                    <a:pt x="19" y="61"/>
                  </a:lnTo>
                  <a:lnTo>
                    <a:pt x="19" y="61"/>
                  </a:lnTo>
                  <a:lnTo>
                    <a:pt x="17" y="57"/>
                  </a:lnTo>
                  <a:lnTo>
                    <a:pt x="17" y="57"/>
                  </a:lnTo>
                  <a:lnTo>
                    <a:pt x="17" y="56"/>
                  </a:lnTo>
                  <a:lnTo>
                    <a:pt x="17" y="54"/>
                  </a:lnTo>
                  <a:lnTo>
                    <a:pt x="17" y="54"/>
                  </a:lnTo>
                  <a:lnTo>
                    <a:pt x="21" y="54"/>
                  </a:lnTo>
                  <a:lnTo>
                    <a:pt x="19" y="52"/>
                  </a:lnTo>
                  <a:lnTo>
                    <a:pt x="17" y="52"/>
                  </a:lnTo>
                  <a:lnTo>
                    <a:pt x="17" y="50"/>
                  </a:lnTo>
                  <a:lnTo>
                    <a:pt x="17" y="49"/>
                  </a:lnTo>
                  <a:lnTo>
                    <a:pt x="17" y="49"/>
                  </a:lnTo>
                  <a:lnTo>
                    <a:pt x="17" y="50"/>
                  </a:lnTo>
                  <a:lnTo>
                    <a:pt x="16" y="52"/>
                  </a:lnTo>
                  <a:lnTo>
                    <a:pt x="16" y="52"/>
                  </a:lnTo>
                  <a:lnTo>
                    <a:pt x="14" y="52"/>
                  </a:lnTo>
                  <a:lnTo>
                    <a:pt x="14" y="54"/>
                  </a:lnTo>
                  <a:lnTo>
                    <a:pt x="14" y="54"/>
                  </a:lnTo>
                  <a:lnTo>
                    <a:pt x="12" y="54"/>
                  </a:lnTo>
                  <a:lnTo>
                    <a:pt x="12" y="54"/>
                  </a:lnTo>
                  <a:lnTo>
                    <a:pt x="12" y="54"/>
                  </a:lnTo>
                  <a:lnTo>
                    <a:pt x="12" y="54"/>
                  </a:lnTo>
                  <a:lnTo>
                    <a:pt x="12" y="52"/>
                  </a:lnTo>
                  <a:lnTo>
                    <a:pt x="12" y="50"/>
                  </a:lnTo>
                  <a:lnTo>
                    <a:pt x="12" y="50"/>
                  </a:lnTo>
                  <a:lnTo>
                    <a:pt x="16" y="49"/>
                  </a:lnTo>
                  <a:lnTo>
                    <a:pt x="14" y="49"/>
                  </a:lnTo>
                  <a:lnTo>
                    <a:pt x="12" y="50"/>
                  </a:lnTo>
                  <a:lnTo>
                    <a:pt x="10" y="52"/>
                  </a:lnTo>
                  <a:lnTo>
                    <a:pt x="10" y="52"/>
                  </a:lnTo>
                  <a:lnTo>
                    <a:pt x="8" y="52"/>
                  </a:lnTo>
                  <a:lnTo>
                    <a:pt x="8" y="54"/>
                  </a:lnTo>
                  <a:lnTo>
                    <a:pt x="10" y="56"/>
                  </a:lnTo>
                  <a:lnTo>
                    <a:pt x="10" y="57"/>
                  </a:lnTo>
                  <a:lnTo>
                    <a:pt x="6" y="64"/>
                  </a:lnTo>
                  <a:lnTo>
                    <a:pt x="6" y="64"/>
                  </a:lnTo>
                  <a:lnTo>
                    <a:pt x="6" y="64"/>
                  </a:lnTo>
                  <a:lnTo>
                    <a:pt x="6" y="65"/>
                  </a:lnTo>
                  <a:lnTo>
                    <a:pt x="5" y="64"/>
                  </a:lnTo>
                  <a:lnTo>
                    <a:pt x="5" y="64"/>
                  </a:lnTo>
                  <a:lnTo>
                    <a:pt x="5" y="64"/>
                  </a:lnTo>
                  <a:lnTo>
                    <a:pt x="5" y="63"/>
                  </a:lnTo>
                  <a:lnTo>
                    <a:pt x="5" y="59"/>
                  </a:lnTo>
                  <a:lnTo>
                    <a:pt x="6" y="59"/>
                  </a:lnTo>
                  <a:lnTo>
                    <a:pt x="6" y="57"/>
                  </a:lnTo>
                  <a:lnTo>
                    <a:pt x="8" y="56"/>
                  </a:lnTo>
                  <a:lnTo>
                    <a:pt x="8" y="56"/>
                  </a:lnTo>
                  <a:lnTo>
                    <a:pt x="6" y="56"/>
                  </a:lnTo>
                  <a:lnTo>
                    <a:pt x="6" y="56"/>
                  </a:lnTo>
                  <a:lnTo>
                    <a:pt x="6" y="56"/>
                  </a:lnTo>
                  <a:lnTo>
                    <a:pt x="6" y="52"/>
                  </a:lnTo>
                  <a:lnTo>
                    <a:pt x="6" y="50"/>
                  </a:lnTo>
                  <a:lnTo>
                    <a:pt x="8" y="46"/>
                  </a:lnTo>
                  <a:lnTo>
                    <a:pt x="8" y="45"/>
                  </a:lnTo>
                  <a:lnTo>
                    <a:pt x="8" y="43"/>
                  </a:lnTo>
                  <a:lnTo>
                    <a:pt x="10" y="42"/>
                  </a:lnTo>
                  <a:lnTo>
                    <a:pt x="10" y="42"/>
                  </a:lnTo>
                  <a:lnTo>
                    <a:pt x="10" y="39"/>
                  </a:lnTo>
                  <a:lnTo>
                    <a:pt x="12" y="39"/>
                  </a:lnTo>
                  <a:lnTo>
                    <a:pt x="12" y="38"/>
                  </a:lnTo>
                  <a:lnTo>
                    <a:pt x="12" y="38"/>
                  </a:lnTo>
                  <a:lnTo>
                    <a:pt x="6" y="42"/>
                  </a:lnTo>
                  <a:lnTo>
                    <a:pt x="6" y="42"/>
                  </a:lnTo>
                  <a:lnTo>
                    <a:pt x="5" y="42"/>
                  </a:lnTo>
                  <a:lnTo>
                    <a:pt x="4" y="42"/>
                  </a:lnTo>
                  <a:lnTo>
                    <a:pt x="2" y="39"/>
                  </a:lnTo>
                  <a:lnTo>
                    <a:pt x="2" y="38"/>
                  </a:lnTo>
                  <a:lnTo>
                    <a:pt x="0" y="38"/>
                  </a:lnTo>
                  <a:lnTo>
                    <a:pt x="0" y="38"/>
                  </a:lnTo>
                  <a:lnTo>
                    <a:pt x="0" y="38"/>
                  </a:lnTo>
                  <a:lnTo>
                    <a:pt x="2" y="38"/>
                  </a:lnTo>
                  <a:lnTo>
                    <a:pt x="4" y="37"/>
                  </a:lnTo>
                  <a:lnTo>
                    <a:pt x="5" y="37"/>
                  </a:lnTo>
                  <a:lnTo>
                    <a:pt x="4" y="35"/>
                  </a:lnTo>
                  <a:lnTo>
                    <a:pt x="4" y="35"/>
                  </a:lnTo>
                  <a:lnTo>
                    <a:pt x="5" y="33"/>
                  </a:lnTo>
                  <a:lnTo>
                    <a:pt x="6" y="31"/>
                  </a:lnTo>
                  <a:lnTo>
                    <a:pt x="6" y="28"/>
                  </a:lnTo>
                  <a:lnTo>
                    <a:pt x="6" y="28"/>
                  </a:lnTo>
                  <a:lnTo>
                    <a:pt x="6" y="26"/>
                  </a:lnTo>
                  <a:lnTo>
                    <a:pt x="4" y="26"/>
                  </a:lnTo>
                  <a:lnTo>
                    <a:pt x="4" y="25"/>
                  </a:lnTo>
                  <a:lnTo>
                    <a:pt x="4" y="25"/>
                  </a:lnTo>
                  <a:lnTo>
                    <a:pt x="5" y="23"/>
                  </a:lnTo>
                  <a:lnTo>
                    <a:pt x="5" y="23"/>
                  </a:lnTo>
                  <a:lnTo>
                    <a:pt x="6" y="23"/>
                  </a:lnTo>
                  <a:lnTo>
                    <a:pt x="5" y="23"/>
                  </a:lnTo>
                  <a:lnTo>
                    <a:pt x="5" y="21"/>
                  </a:lnTo>
                  <a:lnTo>
                    <a:pt x="5" y="21"/>
                  </a:lnTo>
                  <a:lnTo>
                    <a:pt x="5" y="19"/>
                  </a:lnTo>
                  <a:lnTo>
                    <a:pt x="5" y="18"/>
                  </a:lnTo>
                  <a:lnTo>
                    <a:pt x="5" y="18"/>
                  </a:lnTo>
                  <a:lnTo>
                    <a:pt x="6" y="16"/>
                  </a:lnTo>
                  <a:lnTo>
                    <a:pt x="10" y="16"/>
                  </a:lnTo>
                  <a:lnTo>
                    <a:pt x="10" y="16"/>
                  </a:lnTo>
                  <a:lnTo>
                    <a:pt x="10" y="16"/>
                  </a:lnTo>
                  <a:lnTo>
                    <a:pt x="14" y="16"/>
                  </a:lnTo>
                  <a:lnTo>
                    <a:pt x="12" y="16"/>
                  </a:lnTo>
                  <a:lnTo>
                    <a:pt x="10" y="12"/>
                  </a:lnTo>
                  <a:lnTo>
                    <a:pt x="8" y="12"/>
                  </a:lnTo>
                  <a:lnTo>
                    <a:pt x="10" y="10"/>
                  </a:lnTo>
                  <a:lnTo>
                    <a:pt x="10" y="10"/>
                  </a:lnTo>
                  <a:lnTo>
                    <a:pt x="10" y="8"/>
                  </a:lnTo>
                  <a:lnTo>
                    <a:pt x="10" y="8"/>
                  </a:lnTo>
                  <a:lnTo>
                    <a:pt x="12" y="8"/>
                  </a:lnTo>
                  <a:lnTo>
                    <a:pt x="14" y="8"/>
                  </a:lnTo>
                  <a:lnTo>
                    <a:pt x="16" y="8"/>
                  </a:lnTo>
                  <a:lnTo>
                    <a:pt x="16" y="7"/>
                  </a:lnTo>
                  <a:lnTo>
                    <a:pt x="14" y="7"/>
                  </a:lnTo>
                  <a:lnTo>
                    <a:pt x="14" y="5"/>
                  </a:lnTo>
                  <a:lnTo>
                    <a:pt x="14" y="5"/>
                  </a:lnTo>
                  <a:lnTo>
                    <a:pt x="14" y="3"/>
                  </a:lnTo>
                  <a:lnTo>
                    <a:pt x="14" y="3"/>
                  </a:lnTo>
                  <a:lnTo>
                    <a:pt x="16" y="2"/>
                  </a:lnTo>
                  <a:lnTo>
                    <a:pt x="16" y="2"/>
                  </a:lnTo>
                  <a:lnTo>
                    <a:pt x="16" y="2"/>
                  </a:lnTo>
                  <a:lnTo>
                    <a:pt x="17" y="2"/>
                  </a:lnTo>
                  <a:lnTo>
                    <a:pt x="19" y="2"/>
                  </a:lnTo>
                  <a:lnTo>
                    <a:pt x="19" y="3"/>
                  </a:lnTo>
                  <a:lnTo>
                    <a:pt x="19" y="3"/>
                  </a:lnTo>
                  <a:lnTo>
                    <a:pt x="21" y="2"/>
                  </a:lnTo>
                  <a:lnTo>
                    <a:pt x="23" y="2"/>
                  </a:lnTo>
                  <a:lnTo>
                    <a:pt x="23" y="3"/>
                  </a:lnTo>
                  <a:lnTo>
                    <a:pt x="26" y="2"/>
                  </a:lnTo>
                  <a:lnTo>
                    <a:pt x="31" y="2"/>
                  </a:lnTo>
                  <a:lnTo>
                    <a:pt x="33" y="2"/>
                  </a:lnTo>
                  <a:lnTo>
                    <a:pt x="36" y="2"/>
                  </a:lnTo>
                  <a:lnTo>
                    <a:pt x="4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80" name="Freeform 11121"/>
            <p:cNvSpPr/>
            <p:nvPr/>
          </p:nvSpPr>
          <p:spPr bwMode="auto">
            <a:xfrm>
              <a:off x="6477611" y="2283071"/>
              <a:ext cx="98822" cy="80963"/>
            </a:xfrm>
            <a:custGeom>
              <a:avLst/>
              <a:gdLst>
                <a:gd name="T0" fmla="*/ 30 w 83"/>
                <a:gd name="T1" fmla="*/ 0 h 68"/>
                <a:gd name="T2" fmla="*/ 40 w 83"/>
                <a:gd name="T3" fmla="*/ 10 h 68"/>
                <a:gd name="T4" fmla="*/ 49 w 83"/>
                <a:gd name="T5" fmla="*/ 19 h 68"/>
                <a:gd name="T6" fmla="*/ 54 w 83"/>
                <a:gd name="T7" fmla="*/ 23 h 68"/>
                <a:gd name="T8" fmla="*/ 58 w 83"/>
                <a:gd name="T9" fmla="*/ 23 h 68"/>
                <a:gd name="T10" fmla="*/ 66 w 83"/>
                <a:gd name="T11" fmla="*/ 26 h 68"/>
                <a:gd name="T12" fmla="*/ 70 w 83"/>
                <a:gd name="T13" fmla="*/ 26 h 68"/>
                <a:gd name="T14" fmla="*/ 77 w 83"/>
                <a:gd name="T15" fmla="*/ 19 h 68"/>
                <a:gd name="T16" fmla="*/ 75 w 83"/>
                <a:gd name="T17" fmla="*/ 25 h 68"/>
                <a:gd name="T18" fmla="*/ 73 w 83"/>
                <a:gd name="T19" fmla="*/ 31 h 68"/>
                <a:gd name="T20" fmla="*/ 77 w 83"/>
                <a:gd name="T21" fmla="*/ 36 h 68"/>
                <a:gd name="T22" fmla="*/ 81 w 83"/>
                <a:gd name="T23" fmla="*/ 36 h 68"/>
                <a:gd name="T24" fmla="*/ 83 w 83"/>
                <a:gd name="T25" fmla="*/ 34 h 68"/>
                <a:gd name="T26" fmla="*/ 79 w 83"/>
                <a:gd name="T27" fmla="*/ 38 h 68"/>
                <a:gd name="T28" fmla="*/ 77 w 83"/>
                <a:gd name="T29" fmla="*/ 38 h 68"/>
                <a:gd name="T30" fmla="*/ 72 w 83"/>
                <a:gd name="T31" fmla="*/ 42 h 68"/>
                <a:gd name="T32" fmla="*/ 66 w 83"/>
                <a:gd name="T33" fmla="*/ 42 h 68"/>
                <a:gd name="T34" fmla="*/ 61 w 83"/>
                <a:gd name="T35" fmla="*/ 42 h 68"/>
                <a:gd name="T36" fmla="*/ 53 w 83"/>
                <a:gd name="T37" fmla="*/ 49 h 68"/>
                <a:gd name="T38" fmla="*/ 49 w 83"/>
                <a:gd name="T39" fmla="*/ 53 h 68"/>
                <a:gd name="T40" fmla="*/ 47 w 83"/>
                <a:gd name="T41" fmla="*/ 57 h 68"/>
                <a:gd name="T42" fmla="*/ 43 w 83"/>
                <a:gd name="T43" fmla="*/ 55 h 68"/>
                <a:gd name="T44" fmla="*/ 28 w 83"/>
                <a:gd name="T45" fmla="*/ 49 h 68"/>
                <a:gd name="T46" fmla="*/ 15 w 83"/>
                <a:gd name="T47" fmla="*/ 52 h 68"/>
                <a:gd name="T48" fmla="*/ 11 w 83"/>
                <a:gd name="T49" fmla="*/ 49 h 68"/>
                <a:gd name="T50" fmla="*/ 9 w 83"/>
                <a:gd name="T51" fmla="*/ 50 h 68"/>
                <a:gd name="T52" fmla="*/ 7 w 83"/>
                <a:gd name="T53" fmla="*/ 52 h 68"/>
                <a:gd name="T54" fmla="*/ 11 w 83"/>
                <a:gd name="T55" fmla="*/ 55 h 68"/>
                <a:gd name="T56" fmla="*/ 12 w 83"/>
                <a:gd name="T57" fmla="*/ 55 h 68"/>
                <a:gd name="T58" fmla="*/ 19 w 83"/>
                <a:gd name="T59" fmla="*/ 61 h 68"/>
                <a:gd name="T60" fmla="*/ 15 w 83"/>
                <a:gd name="T61" fmla="*/ 63 h 68"/>
                <a:gd name="T62" fmla="*/ 11 w 83"/>
                <a:gd name="T63" fmla="*/ 63 h 68"/>
                <a:gd name="T64" fmla="*/ 9 w 83"/>
                <a:gd name="T65" fmla="*/ 66 h 68"/>
                <a:gd name="T66" fmla="*/ 4 w 83"/>
                <a:gd name="T67" fmla="*/ 68 h 68"/>
                <a:gd name="T68" fmla="*/ 2 w 83"/>
                <a:gd name="T69" fmla="*/ 64 h 68"/>
                <a:gd name="T70" fmla="*/ 4 w 83"/>
                <a:gd name="T71" fmla="*/ 59 h 68"/>
                <a:gd name="T72" fmla="*/ 2 w 83"/>
                <a:gd name="T73" fmla="*/ 55 h 68"/>
                <a:gd name="T74" fmla="*/ 0 w 83"/>
                <a:gd name="T75" fmla="*/ 50 h 68"/>
                <a:gd name="T76" fmla="*/ 2 w 83"/>
                <a:gd name="T77" fmla="*/ 47 h 68"/>
                <a:gd name="T78" fmla="*/ 5 w 83"/>
                <a:gd name="T79" fmla="*/ 45 h 68"/>
                <a:gd name="T80" fmla="*/ 9 w 83"/>
                <a:gd name="T81" fmla="*/ 40 h 68"/>
                <a:gd name="T82" fmla="*/ 9 w 83"/>
                <a:gd name="T83" fmla="*/ 36 h 68"/>
                <a:gd name="T84" fmla="*/ 14 w 83"/>
                <a:gd name="T85" fmla="*/ 38 h 68"/>
                <a:gd name="T86" fmla="*/ 19 w 83"/>
                <a:gd name="T87" fmla="*/ 38 h 68"/>
                <a:gd name="T88" fmla="*/ 21 w 83"/>
                <a:gd name="T89" fmla="*/ 36 h 68"/>
                <a:gd name="T90" fmla="*/ 23 w 83"/>
                <a:gd name="T91" fmla="*/ 31 h 68"/>
                <a:gd name="T92" fmla="*/ 26 w 83"/>
                <a:gd name="T93" fmla="*/ 25 h 68"/>
                <a:gd name="T94" fmla="*/ 26 w 83"/>
                <a:gd name="T95" fmla="*/ 17 h 68"/>
                <a:gd name="T96" fmla="*/ 26 w 83"/>
                <a:gd name="T97" fmla="*/ 6 h 68"/>
                <a:gd name="T98" fmla="*/ 26 w 83"/>
                <a:gd name="T99" fmla="*/ 1 h 68"/>
                <a:gd name="T100" fmla="*/ 28 w 83"/>
                <a:gd name="T101" fmla="*/ 1 h 68"/>
                <a:gd name="T102" fmla="*/ 30 w 83"/>
                <a:gd name="T10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68">
                  <a:moveTo>
                    <a:pt x="30" y="0"/>
                  </a:moveTo>
                  <a:lnTo>
                    <a:pt x="30" y="0"/>
                  </a:lnTo>
                  <a:lnTo>
                    <a:pt x="30" y="0"/>
                  </a:lnTo>
                  <a:lnTo>
                    <a:pt x="34" y="3"/>
                  </a:lnTo>
                  <a:lnTo>
                    <a:pt x="36" y="6"/>
                  </a:lnTo>
                  <a:lnTo>
                    <a:pt x="40" y="10"/>
                  </a:lnTo>
                  <a:lnTo>
                    <a:pt x="42" y="14"/>
                  </a:lnTo>
                  <a:lnTo>
                    <a:pt x="45" y="15"/>
                  </a:lnTo>
                  <a:lnTo>
                    <a:pt x="49" y="19"/>
                  </a:lnTo>
                  <a:lnTo>
                    <a:pt x="51" y="21"/>
                  </a:lnTo>
                  <a:lnTo>
                    <a:pt x="53" y="21"/>
                  </a:lnTo>
                  <a:lnTo>
                    <a:pt x="54" y="23"/>
                  </a:lnTo>
                  <a:lnTo>
                    <a:pt x="56" y="23"/>
                  </a:lnTo>
                  <a:lnTo>
                    <a:pt x="58" y="23"/>
                  </a:lnTo>
                  <a:lnTo>
                    <a:pt x="58" y="23"/>
                  </a:lnTo>
                  <a:lnTo>
                    <a:pt x="59" y="23"/>
                  </a:lnTo>
                  <a:lnTo>
                    <a:pt x="64" y="26"/>
                  </a:lnTo>
                  <a:lnTo>
                    <a:pt x="66" y="26"/>
                  </a:lnTo>
                  <a:lnTo>
                    <a:pt x="68" y="26"/>
                  </a:lnTo>
                  <a:lnTo>
                    <a:pt x="70" y="26"/>
                  </a:lnTo>
                  <a:lnTo>
                    <a:pt x="70" y="26"/>
                  </a:lnTo>
                  <a:lnTo>
                    <a:pt x="73" y="23"/>
                  </a:lnTo>
                  <a:lnTo>
                    <a:pt x="77" y="19"/>
                  </a:lnTo>
                  <a:lnTo>
                    <a:pt x="77" y="19"/>
                  </a:lnTo>
                  <a:lnTo>
                    <a:pt x="77" y="21"/>
                  </a:lnTo>
                  <a:lnTo>
                    <a:pt x="77" y="21"/>
                  </a:lnTo>
                  <a:lnTo>
                    <a:pt x="75" y="25"/>
                  </a:lnTo>
                  <a:lnTo>
                    <a:pt x="73" y="27"/>
                  </a:lnTo>
                  <a:lnTo>
                    <a:pt x="73" y="29"/>
                  </a:lnTo>
                  <a:lnTo>
                    <a:pt x="73" y="31"/>
                  </a:lnTo>
                  <a:lnTo>
                    <a:pt x="75" y="31"/>
                  </a:lnTo>
                  <a:lnTo>
                    <a:pt x="75" y="34"/>
                  </a:lnTo>
                  <a:lnTo>
                    <a:pt x="77" y="36"/>
                  </a:lnTo>
                  <a:lnTo>
                    <a:pt x="79" y="36"/>
                  </a:lnTo>
                  <a:lnTo>
                    <a:pt x="79" y="36"/>
                  </a:lnTo>
                  <a:lnTo>
                    <a:pt x="81" y="36"/>
                  </a:lnTo>
                  <a:lnTo>
                    <a:pt x="81" y="34"/>
                  </a:lnTo>
                  <a:lnTo>
                    <a:pt x="82" y="34"/>
                  </a:lnTo>
                  <a:lnTo>
                    <a:pt x="83" y="34"/>
                  </a:lnTo>
                  <a:lnTo>
                    <a:pt x="82" y="36"/>
                  </a:lnTo>
                  <a:lnTo>
                    <a:pt x="81" y="36"/>
                  </a:lnTo>
                  <a:lnTo>
                    <a:pt x="79" y="38"/>
                  </a:lnTo>
                  <a:lnTo>
                    <a:pt x="79" y="38"/>
                  </a:lnTo>
                  <a:lnTo>
                    <a:pt x="77" y="38"/>
                  </a:lnTo>
                  <a:lnTo>
                    <a:pt x="77" y="38"/>
                  </a:lnTo>
                  <a:lnTo>
                    <a:pt x="75" y="40"/>
                  </a:lnTo>
                  <a:lnTo>
                    <a:pt x="73" y="40"/>
                  </a:lnTo>
                  <a:lnTo>
                    <a:pt x="72" y="42"/>
                  </a:lnTo>
                  <a:lnTo>
                    <a:pt x="72" y="42"/>
                  </a:lnTo>
                  <a:lnTo>
                    <a:pt x="70" y="42"/>
                  </a:lnTo>
                  <a:lnTo>
                    <a:pt x="66" y="42"/>
                  </a:lnTo>
                  <a:lnTo>
                    <a:pt x="64" y="42"/>
                  </a:lnTo>
                  <a:lnTo>
                    <a:pt x="62" y="42"/>
                  </a:lnTo>
                  <a:lnTo>
                    <a:pt x="61" y="42"/>
                  </a:lnTo>
                  <a:lnTo>
                    <a:pt x="58" y="44"/>
                  </a:lnTo>
                  <a:lnTo>
                    <a:pt x="54" y="45"/>
                  </a:lnTo>
                  <a:lnTo>
                    <a:pt x="53" y="49"/>
                  </a:lnTo>
                  <a:lnTo>
                    <a:pt x="51" y="50"/>
                  </a:lnTo>
                  <a:lnTo>
                    <a:pt x="49" y="52"/>
                  </a:lnTo>
                  <a:lnTo>
                    <a:pt x="49" y="53"/>
                  </a:lnTo>
                  <a:lnTo>
                    <a:pt x="49" y="55"/>
                  </a:lnTo>
                  <a:lnTo>
                    <a:pt x="49" y="57"/>
                  </a:lnTo>
                  <a:lnTo>
                    <a:pt x="47" y="57"/>
                  </a:lnTo>
                  <a:lnTo>
                    <a:pt x="47" y="57"/>
                  </a:lnTo>
                  <a:lnTo>
                    <a:pt x="45" y="57"/>
                  </a:lnTo>
                  <a:lnTo>
                    <a:pt x="43" y="55"/>
                  </a:lnTo>
                  <a:lnTo>
                    <a:pt x="36" y="53"/>
                  </a:lnTo>
                  <a:lnTo>
                    <a:pt x="32" y="50"/>
                  </a:lnTo>
                  <a:lnTo>
                    <a:pt x="28" y="49"/>
                  </a:lnTo>
                  <a:lnTo>
                    <a:pt x="23" y="49"/>
                  </a:lnTo>
                  <a:lnTo>
                    <a:pt x="15" y="52"/>
                  </a:lnTo>
                  <a:lnTo>
                    <a:pt x="15" y="52"/>
                  </a:lnTo>
                  <a:lnTo>
                    <a:pt x="14" y="50"/>
                  </a:lnTo>
                  <a:lnTo>
                    <a:pt x="12" y="49"/>
                  </a:lnTo>
                  <a:lnTo>
                    <a:pt x="11" y="49"/>
                  </a:lnTo>
                  <a:lnTo>
                    <a:pt x="11" y="49"/>
                  </a:lnTo>
                  <a:lnTo>
                    <a:pt x="9" y="49"/>
                  </a:lnTo>
                  <a:lnTo>
                    <a:pt x="9" y="50"/>
                  </a:lnTo>
                  <a:lnTo>
                    <a:pt x="7" y="50"/>
                  </a:lnTo>
                  <a:lnTo>
                    <a:pt x="7" y="52"/>
                  </a:lnTo>
                  <a:lnTo>
                    <a:pt x="7" y="52"/>
                  </a:lnTo>
                  <a:lnTo>
                    <a:pt x="7" y="53"/>
                  </a:lnTo>
                  <a:lnTo>
                    <a:pt x="9" y="53"/>
                  </a:lnTo>
                  <a:lnTo>
                    <a:pt x="11" y="55"/>
                  </a:lnTo>
                  <a:lnTo>
                    <a:pt x="11" y="55"/>
                  </a:lnTo>
                  <a:lnTo>
                    <a:pt x="12" y="55"/>
                  </a:lnTo>
                  <a:lnTo>
                    <a:pt x="12" y="55"/>
                  </a:lnTo>
                  <a:lnTo>
                    <a:pt x="15" y="59"/>
                  </a:lnTo>
                  <a:lnTo>
                    <a:pt x="17" y="61"/>
                  </a:lnTo>
                  <a:lnTo>
                    <a:pt x="19" y="61"/>
                  </a:lnTo>
                  <a:lnTo>
                    <a:pt x="17" y="63"/>
                  </a:lnTo>
                  <a:lnTo>
                    <a:pt x="15" y="63"/>
                  </a:lnTo>
                  <a:lnTo>
                    <a:pt x="15" y="63"/>
                  </a:lnTo>
                  <a:lnTo>
                    <a:pt x="14" y="63"/>
                  </a:lnTo>
                  <a:lnTo>
                    <a:pt x="12" y="61"/>
                  </a:lnTo>
                  <a:lnTo>
                    <a:pt x="11" y="63"/>
                  </a:lnTo>
                  <a:lnTo>
                    <a:pt x="9" y="63"/>
                  </a:lnTo>
                  <a:lnTo>
                    <a:pt x="9" y="64"/>
                  </a:lnTo>
                  <a:lnTo>
                    <a:pt x="9" y="66"/>
                  </a:lnTo>
                  <a:lnTo>
                    <a:pt x="7" y="68"/>
                  </a:lnTo>
                  <a:lnTo>
                    <a:pt x="5" y="68"/>
                  </a:lnTo>
                  <a:lnTo>
                    <a:pt x="4" y="68"/>
                  </a:lnTo>
                  <a:lnTo>
                    <a:pt x="4" y="66"/>
                  </a:lnTo>
                  <a:lnTo>
                    <a:pt x="4" y="66"/>
                  </a:lnTo>
                  <a:lnTo>
                    <a:pt x="2" y="64"/>
                  </a:lnTo>
                  <a:lnTo>
                    <a:pt x="4" y="63"/>
                  </a:lnTo>
                  <a:lnTo>
                    <a:pt x="4" y="61"/>
                  </a:lnTo>
                  <a:lnTo>
                    <a:pt x="4" y="59"/>
                  </a:lnTo>
                  <a:lnTo>
                    <a:pt x="4" y="57"/>
                  </a:lnTo>
                  <a:lnTo>
                    <a:pt x="4" y="55"/>
                  </a:lnTo>
                  <a:lnTo>
                    <a:pt x="2" y="55"/>
                  </a:lnTo>
                  <a:lnTo>
                    <a:pt x="0" y="53"/>
                  </a:lnTo>
                  <a:lnTo>
                    <a:pt x="0" y="52"/>
                  </a:lnTo>
                  <a:lnTo>
                    <a:pt x="0" y="50"/>
                  </a:lnTo>
                  <a:lnTo>
                    <a:pt x="0" y="49"/>
                  </a:lnTo>
                  <a:lnTo>
                    <a:pt x="2" y="47"/>
                  </a:lnTo>
                  <a:lnTo>
                    <a:pt x="2" y="47"/>
                  </a:lnTo>
                  <a:lnTo>
                    <a:pt x="4" y="47"/>
                  </a:lnTo>
                  <a:lnTo>
                    <a:pt x="4" y="45"/>
                  </a:lnTo>
                  <a:lnTo>
                    <a:pt x="5" y="45"/>
                  </a:lnTo>
                  <a:lnTo>
                    <a:pt x="7" y="44"/>
                  </a:lnTo>
                  <a:lnTo>
                    <a:pt x="9" y="42"/>
                  </a:lnTo>
                  <a:lnTo>
                    <a:pt x="9" y="40"/>
                  </a:lnTo>
                  <a:lnTo>
                    <a:pt x="9" y="38"/>
                  </a:lnTo>
                  <a:lnTo>
                    <a:pt x="9" y="38"/>
                  </a:lnTo>
                  <a:lnTo>
                    <a:pt x="9" y="36"/>
                  </a:lnTo>
                  <a:lnTo>
                    <a:pt x="9" y="36"/>
                  </a:lnTo>
                  <a:lnTo>
                    <a:pt x="11" y="36"/>
                  </a:lnTo>
                  <a:lnTo>
                    <a:pt x="14" y="38"/>
                  </a:lnTo>
                  <a:lnTo>
                    <a:pt x="14" y="38"/>
                  </a:lnTo>
                  <a:lnTo>
                    <a:pt x="15" y="38"/>
                  </a:lnTo>
                  <a:lnTo>
                    <a:pt x="19" y="38"/>
                  </a:lnTo>
                  <a:lnTo>
                    <a:pt x="19" y="38"/>
                  </a:lnTo>
                  <a:lnTo>
                    <a:pt x="21" y="38"/>
                  </a:lnTo>
                  <a:lnTo>
                    <a:pt x="21" y="36"/>
                  </a:lnTo>
                  <a:lnTo>
                    <a:pt x="23" y="34"/>
                  </a:lnTo>
                  <a:lnTo>
                    <a:pt x="23" y="33"/>
                  </a:lnTo>
                  <a:lnTo>
                    <a:pt x="23" y="31"/>
                  </a:lnTo>
                  <a:lnTo>
                    <a:pt x="23" y="29"/>
                  </a:lnTo>
                  <a:lnTo>
                    <a:pt x="24" y="26"/>
                  </a:lnTo>
                  <a:lnTo>
                    <a:pt x="26" y="25"/>
                  </a:lnTo>
                  <a:lnTo>
                    <a:pt x="26" y="21"/>
                  </a:lnTo>
                  <a:lnTo>
                    <a:pt x="26" y="19"/>
                  </a:lnTo>
                  <a:lnTo>
                    <a:pt x="26" y="17"/>
                  </a:lnTo>
                  <a:lnTo>
                    <a:pt x="28" y="12"/>
                  </a:lnTo>
                  <a:lnTo>
                    <a:pt x="26" y="8"/>
                  </a:lnTo>
                  <a:lnTo>
                    <a:pt x="26" y="6"/>
                  </a:lnTo>
                  <a:lnTo>
                    <a:pt x="24" y="5"/>
                  </a:lnTo>
                  <a:lnTo>
                    <a:pt x="24" y="3"/>
                  </a:lnTo>
                  <a:lnTo>
                    <a:pt x="26" y="1"/>
                  </a:lnTo>
                  <a:lnTo>
                    <a:pt x="26" y="1"/>
                  </a:lnTo>
                  <a:lnTo>
                    <a:pt x="26" y="1"/>
                  </a:lnTo>
                  <a:lnTo>
                    <a:pt x="28" y="1"/>
                  </a:lnTo>
                  <a:lnTo>
                    <a:pt x="28" y="0"/>
                  </a:lnTo>
                  <a:lnTo>
                    <a:pt x="28" y="0"/>
                  </a:lnTo>
                  <a:lnTo>
                    <a:pt x="3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81" name="Freeform 11077"/>
            <p:cNvSpPr/>
            <p:nvPr/>
          </p:nvSpPr>
          <p:spPr bwMode="auto">
            <a:xfrm>
              <a:off x="6320955" y="2384301"/>
              <a:ext cx="183356" cy="153591"/>
            </a:xfrm>
            <a:custGeom>
              <a:avLst/>
              <a:gdLst>
                <a:gd name="T0" fmla="*/ 147 w 154"/>
                <a:gd name="T1" fmla="*/ 5 h 129"/>
                <a:gd name="T2" fmla="*/ 152 w 154"/>
                <a:gd name="T3" fmla="*/ 20 h 129"/>
                <a:gd name="T4" fmla="*/ 154 w 154"/>
                <a:gd name="T5" fmla="*/ 33 h 129"/>
                <a:gd name="T6" fmla="*/ 150 w 154"/>
                <a:gd name="T7" fmla="*/ 41 h 129"/>
                <a:gd name="T8" fmla="*/ 148 w 154"/>
                <a:gd name="T9" fmla="*/ 47 h 129"/>
                <a:gd name="T10" fmla="*/ 139 w 154"/>
                <a:gd name="T11" fmla="*/ 56 h 129"/>
                <a:gd name="T12" fmla="*/ 139 w 154"/>
                <a:gd name="T13" fmla="*/ 72 h 129"/>
                <a:gd name="T14" fmla="*/ 135 w 154"/>
                <a:gd name="T15" fmla="*/ 83 h 129"/>
                <a:gd name="T16" fmla="*/ 138 w 154"/>
                <a:gd name="T17" fmla="*/ 94 h 129"/>
                <a:gd name="T18" fmla="*/ 131 w 154"/>
                <a:gd name="T19" fmla="*/ 102 h 129"/>
                <a:gd name="T20" fmla="*/ 124 w 154"/>
                <a:gd name="T21" fmla="*/ 106 h 129"/>
                <a:gd name="T22" fmla="*/ 128 w 154"/>
                <a:gd name="T23" fmla="*/ 96 h 129"/>
                <a:gd name="T24" fmla="*/ 124 w 154"/>
                <a:gd name="T25" fmla="*/ 94 h 129"/>
                <a:gd name="T26" fmla="*/ 122 w 154"/>
                <a:gd name="T27" fmla="*/ 100 h 129"/>
                <a:gd name="T28" fmla="*/ 117 w 154"/>
                <a:gd name="T29" fmla="*/ 100 h 129"/>
                <a:gd name="T30" fmla="*/ 111 w 154"/>
                <a:gd name="T31" fmla="*/ 109 h 129"/>
                <a:gd name="T32" fmla="*/ 111 w 154"/>
                <a:gd name="T33" fmla="*/ 103 h 129"/>
                <a:gd name="T34" fmla="*/ 103 w 154"/>
                <a:gd name="T35" fmla="*/ 107 h 129"/>
                <a:gd name="T36" fmla="*/ 89 w 154"/>
                <a:gd name="T37" fmla="*/ 111 h 129"/>
                <a:gd name="T38" fmla="*/ 87 w 154"/>
                <a:gd name="T39" fmla="*/ 109 h 129"/>
                <a:gd name="T40" fmla="*/ 84 w 154"/>
                <a:gd name="T41" fmla="*/ 109 h 129"/>
                <a:gd name="T42" fmla="*/ 82 w 154"/>
                <a:gd name="T43" fmla="*/ 103 h 129"/>
                <a:gd name="T44" fmla="*/ 84 w 154"/>
                <a:gd name="T45" fmla="*/ 114 h 129"/>
                <a:gd name="T46" fmla="*/ 70 w 154"/>
                <a:gd name="T47" fmla="*/ 126 h 129"/>
                <a:gd name="T48" fmla="*/ 60 w 154"/>
                <a:gd name="T49" fmla="*/ 119 h 129"/>
                <a:gd name="T50" fmla="*/ 62 w 154"/>
                <a:gd name="T51" fmla="*/ 111 h 129"/>
                <a:gd name="T52" fmla="*/ 54 w 154"/>
                <a:gd name="T53" fmla="*/ 107 h 129"/>
                <a:gd name="T54" fmla="*/ 43 w 154"/>
                <a:gd name="T55" fmla="*/ 113 h 129"/>
                <a:gd name="T56" fmla="*/ 33 w 154"/>
                <a:gd name="T57" fmla="*/ 114 h 129"/>
                <a:gd name="T58" fmla="*/ 21 w 154"/>
                <a:gd name="T59" fmla="*/ 114 h 129"/>
                <a:gd name="T60" fmla="*/ 13 w 154"/>
                <a:gd name="T61" fmla="*/ 119 h 129"/>
                <a:gd name="T62" fmla="*/ 2 w 154"/>
                <a:gd name="T63" fmla="*/ 119 h 129"/>
                <a:gd name="T64" fmla="*/ 5 w 154"/>
                <a:gd name="T65" fmla="*/ 114 h 129"/>
                <a:gd name="T66" fmla="*/ 15 w 154"/>
                <a:gd name="T67" fmla="*/ 107 h 129"/>
                <a:gd name="T68" fmla="*/ 26 w 154"/>
                <a:gd name="T69" fmla="*/ 96 h 129"/>
                <a:gd name="T70" fmla="*/ 38 w 154"/>
                <a:gd name="T71" fmla="*/ 96 h 129"/>
                <a:gd name="T72" fmla="*/ 56 w 154"/>
                <a:gd name="T73" fmla="*/ 94 h 129"/>
                <a:gd name="T74" fmla="*/ 62 w 154"/>
                <a:gd name="T75" fmla="*/ 96 h 129"/>
                <a:gd name="T76" fmla="*/ 71 w 154"/>
                <a:gd name="T77" fmla="*/ 92 h 129"/>
                <a:gd name="T78" fmla="*/ 81 w 154"/>
                <a:gd name="T79" fmla="*/ 77 h 129"/>
                <a:gd name="T80" fmla="*/ 89 w 154"/>
                <a:gd name="T81" fmla="*/ 65 h 129"/>
                <a:gd name="T82" fmla="*/ 86 w 154"/>
                <a:gd name="T83" fmla="*/ 72 h 129"/>
                <a:gd name="T84" fmla="*/ 89 w 154"/>
                <a:gd name="T85" fmla="*/ 77 h 129"/>
                <a:gd name="T86" fmla="*/ 107 w 154"/>
                <a:gd name="T87" fmla="*/ 67 h 129"/>
                <a:gd name="T88" fmla="*/ 117 w 154"/>
                <a:gd name="T89" fmla="*/ 57 h 129"/>
                <a:gd name="T90" fmla="*/ 124 w 154"/>
                <a:gd name="T91" fmla="*/ 45 h 129"/>
                <a:gd name="T92" fmla="*/ 128 w 154"/>
                <a:gd name="T93" fmla="*/ 34 h 129"/>
                <a:gd name="T94" fmla="*/ 124 w 154"/>
                <a:gd name="T95" fmla="*/ 27 h 129"/>
                <a:gd name="T96" fmla="*/ 128 w 154"/>
                <a:gd name="T97" fmla="*/ 22 h 129"/>
                <a:gd name="T98" fmla="*/ 128 w 154"/>
                <a:gd name="T99" fmla="*/ 13 h 129"/>
                <a:gd name="T100" fmla="*/ 131 w 154"/>
                <a:gd name="T101" fmla="*/ 6 h 129"/>
                <a:gd name="T102" fmla="*/ 136 w 154"/>
                <a:gd name="T103" fmla="*/ 6 h 129"/>
                <a:gd name="T104" fmla="*/ 139 w 154"/>
                <a:gd name="T105" fmla="*/ 9 h 129"/>
                <a:gd name="T106" fmla="*/ 143 w 154"/>
                <a:gd name="T107" fmla="*/ 6 h 129"/>
                <a:gd name="T108" fmla="*/ 139 w 154"/>
                <a:gd name="T10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9">
                  <a:moveTo>
                    <a:pt x="139" y="0"/>
                  </a:moveTo>
                  <a:lnTo>
                    <a:pt x="141" y="0"/>
                  </a:lnTo>
                  <a:lnTo>
                    <a:pt x="141" y="3"/>
                  </a:lnTo>
                  <a:lnTo>
                    <a:pt x="143" y="3"/>
                  </a:lnTo>
                  <a:lnTo>
                    <a:pt x="145" y="3"/>
                  </a:lnTo>
                  <a:lnTo>
                    <a:pt x="147" y="3"/>
                  </a:lnTo>
                  <a:lnTo>
                    <a:pt x="147" y="5"/>
                  </a:lnTo>
                  <a:lnTo>
                    <a:pt x="147" y="8"/>
                  </a:lnTo>
                  <a:lnTo>
                    <a:pt x="147" y="11"/>
                  </a:lnTo>
                  <a:lnTo>
                    <a:pt x="147" y="13"/>
                  </a:lnTo>
                  <a:lnTo>
                    <a:pt x="147" y="15"/>
                  </a:lnTo>
                  <a:lnTo>
                    <a:pt x="148" y="17"/>
                  </a:lnTo>
                  <a:lnTo>
                    <a:pt x="150" y="18"/>
                  </a:lnTo>
                  <a:lnTo>
                    <a:pt x="152" y="20"/>
                  </a:lnTo>
                  <a:lnTo>
                    <a:pt x="152" y="24"/>
                  </a:lnTo>
                  <a:lnTo>
                    <a:pt x="154" y="26"/>
                  </a:lnTo>
                  <a:lnTo>
                    <a:pt x="154" y="29"/>
                  </a:lnTo>
                  <a:lnTo>
                    <a:pt x="154" y="29"/>
                  </a:lnTo>
                  <a:lnTo>
                    <a:pt x="154" y="29"/>
                  </a:lnTo>
                  <a:lnTo>
                    <a:pt x="154" y="30"/>
                  </a:lnTo>
                  <a:lnTo>
                    <a:pt x="154" y="33"/>
                  </a:lnTo>
                  <a:lnTo>
                    <a:pt x="154" y="34"/>
                  </a:lnTo>
                  <a:lnTo>
                    <a:pt x="154" y="37"/>
                  </a:lnTo>
                  <a:lnTo>
                    <a:pt x="154" y="39"/>
                  </a:lnTo>
                  <a:lnTo>
                    <a:pt x="152" y="39"/>
                  </a:lnTo>
                  <a:lnTo>
                    <a:pt x="152" y="41"/>
                  </a:lnTo>
                  <a:lnTo>
                    <a:pt x="152" y="41"/>
                  </a:lnTo>
                  <a:lnTo>
                    <a:pt x="150" y="41"/>
                  </a:lnTo>
                  <a:lnTo>
                    <a:pt x="150" y="41"/>
                  </a:lnTo>
                  <a:lnTo>
                    <a:pt x="150" y="41"/>
                  </a:lnTo>
                  <a:lnTo>
                    <a:pt x="150" y="43"/>
                  </a:lnTo>
                  <a:lnTo>
                    <a:pt x="148" y="45"/>
                  </a:lnTo>
                  <a:lnTo>
                    <a:pt x="148" y="45"/>
                  </a:lnTo>
                  <a:lnTo>
                    <a:pt x="148" y="45"/>
                  </a:lnTo>
                  <a:lnTo>
                    <a:pt x="148" y="47"/>
                  </a:lnTo>
                  <a:lnTo>
                    <a:pt x="147" y="50"/>
                  </a:lnTo>
                  <a:lnTo>
                    <a:pt x="147" y="52"/>
                  </a:lnTo>
                  <a:lnTo>
                    <a:pt x="145" y="52"/>
                  </a:lnTo>
                  <a:lnTo>
                    <a:pt x="143" y="52"/>
                  </a:lnTo>
                  <a:lnTo>
                    <a:pt x="141" y="52"/>
                  </a:lnTo>
                  <a:lnTo>
                    <a:pt x="141" y="53"/>
                  </a:lnTo>
                  <a:lnTo>
                    <a:pt x="139" y="56"/>
                  </a:lnTo>
                  <a:lnTo>
                    <a:pt x="139" y="57"/>
                  </a:lnTo>
                  <a:lnTo>
                    <a:pt x="139" y="58"/>
                  </a:lnTo>
                  <a:lnTo>
                    <a:pt x="139" y="60"/>
                  </a:lnTo>
                  <a:lnTo>
                    <a:pt x="139" y="62"/>
                  </a:lnTo>
                  <a:lnTo>
                    <a:pt x="141" y="65"/>
                  </a:lnTo>
                  <a:lnTo>
                    <a:pt x="139" y="71"/>
                  </a:lnTo>
                  <a:lnTo>
                    <a:pt x="139" y="72"/>
                  </a:lnTo>
                  <a:lnTo>
                    <a:pt x="139" y="75"/>
                  </a:lnTo>
                  <a:lnTo>
                    <a:pt x="138" y="75"/>
                  </a:lnTo>
                  <a:lnTo>
                    <a:pt x="138" y="76"/>
                  </a:lnTo>
                  <a:lnTo>
                    <a:pt x="136" y="77"/>
                  </a:lnTo>
                  <a:lnTo>
                    <a:pt x="135" y="82"/>
                  </a:lnTo>
                  <a:lnTo>
                    <a:pt x="135" y="82"/>
                  </a:lnTo>
                  <a:lnTo>
                    <a:pt x="135" y="83"/>
                  </a:lnTo>
                  <a:lnTo>
                    <a:pt x="135" y="84"/>
                  </a:lnTo>
                  <a:lnTo>
                    <a:pt x="135" y="84"/>
                  </a:lnTo>
                  <a:lnTo>
                    <a:pt x="135" y="86"/>
                  </a:lnTo>
                  <a:lnTo>
                    <a:pt x="135" y="88"/>
                  </a:lnTo>
                  <a:lnTo>
                    <a:pt x="138" y="92"/>
                  </a:lnTo>
                  <a:lnTo>
                    <a:pt x="138" y="92"/>
                  </a:lnTo>
                  <a:lnTo>
                    <a:pt x="138" y="94"/>
                  </a:lnTo>
                  <a:lnTo>
                    <a:pt x="136" y="94"/>
                  </a:lnTo>
                  <a:lnTo>
                    <a:pt x="135" y="94"/>
                  </a:lnTo>
                  <a:lnTo>
                    <a:pt x="133" y="96"/>
                  </a:lnTo>
                  <a:lnTo>
                    <a:pt x="133" y="99"/>
                  </a:lnTo>
                  <a:lnTo>
                    <a:pt x="133" y="100"/>
                  </a:lnTo>
                  <a:lnTo>
                    <a:pt x="133" y="100"/>
                  </a:lnTo>
                  <a:lnTo>
                    <a:pt x="131" y="102"/>
                  </a:lnTo>
                  <a:lnTo>
                    <a:pt x="131" y="102"/>
                  </a:lnTo>
                  <a:lnTo>
                    <a:pt x="129" y="103"/>
                  </a:lnTo>
                  <a:lnTo>
                    <a:pt x="128" y="103"/>
                  </a:lnTo>
                  <a:lnTo>
                    <a:pt x="126" y="106"/>
                  </a:lnTo>
                  <a:lnTo>
                    <a:pt x="126" y="106"/>
                  </a:lnTo>
                  <a:lnTo>
                    <a:pt x="124" y="106"/>
                  </a:lnTo>
                  <a:lnTo>
                    <a:pt x="124" y="106"/>
                  </a:lnTo>
                  <a:lnTo>
                    <a:pt x="124" y="103"/>
                  </a:lnTo>
                  <a:lnTo>
                    <a:pt x="124" y="103"/>
                  </a:lnTo>
                  <a:lnTo>
                    <a:pt x="124" y="100"/>
                  </a:lnTo>
                  <a:lnTo>
                    <a:pt x="124" y="100"/>
                  </a:lnTo>
                  <a:lnTo>
                    <a:pt x="126" y="99"/>
                  </a:lnTo>
                  <a:lnTo>
                    <a:pt x="126" y="99"/>
                  </a:lnTo>
                  <a:lnTo>
                    <a:pt x="128" y="96"/>
                  </a:lnTo>
                  <a:lnTo>
                    <a:pt x="128" y="96"/>
                  </a:lnTo>
                  <a:lnTo>
                    <a:pt x="128" y="94"/>
                  </a:lnTo>
                  <a:lnTo>
                    <a:pt x="128" y="94"/>
                  </a:lnTo>
                  <a:lnTo>
                    <a:pt x="126" y="94"/>
                  </a:lnTo>
                  <a:lnTo>
                    <a:pt x="126" y="94"/>
                  </a:lnTo>
                  <a:lnTo>
                    <a:pt x="124" y="94"/>
                  </a:lnTo>
                  <a:lnTo>
                    <a:pt x="124" y="94"/>
                  </a:lnTo>
                  <a:lnTo>
                    <a:pt x="124" y="94"/>
                  </a:lnTo>
                  <a:lnTo>
                    <a:pt x="124" y="96"/>
                  </a:lnTo>
                  <a:lnTo>
                    <a:pt x="124" y="96"/>
                  </a:lnTo>
                  <a:lnTo>
                    <a:pt x="122" y="99"/>
                  </a:lnTo>
                  <a:lnTo>
                    <a:pt x="122" y="100"/>
                  </a:lnTo>
                  <a:lnTo>
                    <a:pt x="122" y="100"/>
                  </a:lnTo>
                  <a:lnTo>
                    <a:pt x="122" y="100"/>
                  </a:lnTo>
                  <a:lnTo>
                    <a:pt x="122" y="100"/>
                  </a:lnTo>
                  <a:lnTo>
                    <a:pt x="122" y="102"/>
                  </a:lnTo>
                  <a:lnTo>
                    <a:pt x="122" y="102"/>
                  </a:lnTo>
                  <a:lnTo>
                    <a:pt x="120" y="100"/>
                  </a:lnTo>
                  <a:lnTo>
                    <a:pt x="119" y="100"/>
                  </a:lnTo>
                  <a:lnTo>
                    <a:pt x="117" y="100"/>
                  </a:lnTo>
                  <a:lnTo>
                    <a:pt x="117" y="100"/>
                  </a:lnTo>
                  <a:lnTo>
                    <a:pt x="115" y="100"/>
                  </a:lnTo>
                  <a:lnTo>
                    <a:pt x="115" y="102"/>
                  </a:lnTo>
                  <a:lnTo>
                    <a:pt x="115" y="103"/>
                  </a:lnTo>
                  <a:lnTo>
                    <a:pt x="115" y="106"/>
                  </a:lnTo>
                  <a:lnTo>
                    <a:pt x="113" y="107"/>
                  </a:lnTo>
                  <a:lnTo>
                    <a:pt x="113" y="109"/>
                  </a:lnTo>
                  <a:lnTo>
                    <a:pt x="111" y="109"/>
                  </a:lnTo>
                  <a:lnTo>
                    <a:pt x="111" y="111"/>
                  </a:lnTo>
                  <a:lnTo>
                    <a:pt x="110" y="111"/>
                  </a:lnTo>
                  <a:lnTo>
                    <a:pt x="110" y="109"/>
                  </a:lnTo>
                  <a:lnTo>
                    <a:pt x="110" y="109"/>
                  </a:lnTo>
                  <a:lnTo>
                    <a:pt x="110" y="106"/>
                  </a:lnTo>
                  <a:lnTo>
                    <a:pt x="110" y="106"/>
                  </a:lnTo>
                  <a:lnTo>
                    <a:pt x="111" y="103"/>
                  </a:lnTo>
                  <a:lnTo>
                    <a:pt x="110" y="103"/>
                  </a:lnTo>
                  <a:lnTo>
                    <a:pt x="109" y="102"/>
                  </a:lnTo>
                  <a:lnTo>
                    <a:pt x="107" y="103"/>
                  </a:lnTo>
                  <a:lnTo>
                    <a:pt x="107" y="103"/>
                  </a:lnTo>
                  <a:lnTo>
                    <a:pt x="107" y="103"/>
                  </a:lnTo>
                  <a:lnTo>
                    <a:pt x="105" y="106"/>
                  </a:lnTo>
                  <a:lnTo>
                    <a:pt x="103" y="107"/>
                  </a:lnTo>
                  <a:lnTo>
                    <a:pt x="103" y="109"/>
                  </a:lnTo>
                  <a:lnTo>
                    <a:pt x="101" y="111"/>
                  </a:lnTo>
                  <a:lnTo>
                    <a:pt x="100" y="111"/>
                  </a:lnTo>
                  <a:lnTo>
                    <a:pt x="98" y="109"/>
                  </a:lnTo>
                  <a:lnTo>
                    <a:pt x="96" y="111"/>
                  </a:lnTo>
                  <a:lnTo>
                    <a:pt x="92" y="109"/>
                  </a:lnTo>
                  <a:lnTo>
                    <a:pt x="89" y="111"/>
                  </a:lnTo>
                  <a:lnTo>
                    <a:pt x="86" y="111"/>
                  </a:lnTo>
                  <a:lnTo>
                    <a:pt x="86" y="111"/>
                  </a:lnTo>
                  <a:lnTo>
                    <a:pt x="89" y="109"/>
                  </a:lnTo>
                  <a:lnTo>
                    <a:pt x="89" y="109"/>
                  </a:lnTo>
                  <a:lnTo>
                    <a:pt x="89" y="107"/>
                  </a:lnTo>
                  <a:lnTo>
                    <a:pt x="89" y="107"/>
                  </a:lnTo>
                  <a:lnTo>
                    <a:pt x="87" y="109"/>
                  </a:lnTo>
                  <a:lnTo>
                    <a:pt x="86" y="107"/>
                  </a:lnTo>
                  <a:lnTo>
                    <a:pt x="86" y="107"/>
                  </a:lnTo>
                  <a:lnTo>
                    <a:pt x="84" y="107"/>
                  </a:lnTo>
                  <a:lnTo>
                    <a:pt x="84" y="107"/>
                  </a:lnTo>
                  <a:lnTo>
                    <a:pt x="84" y="109"/>
                  </a:lnTo>
                  <a:lnTo>
                    <a:pt x="84" y="109"/>
                  </a:lnTo>
                  <a:lnTo>
                    <a:pt x="84" y="109"/>
                  </a:lnTo>
                  <a:lnTo>
                    <a:pt x="84" y="107"/>
                  </a:lnTo>
                  <a:lnTo>
                    <a:pt x="84" y="106"/>
                  </a:lnTo>
                  <a:lnTo>
                    <a:pt x="84" y="106"/>
                  </a:lnTo>
                  <a:lnTo>
                    <a:pt x="84" y="103"/>
                  </a:lnTo>
                  <a:lnTo>
                    <a:pt x="84" y="103"/>
                  </a:lnTo>
                  <a:lnTo>
                    <a:pt x="82" y="103"/>
                  </a:lnTo>
                  <a:lnTo>
                    <a:pt x="82" y="103"/>
                  </a:lnTo>
                  <a:lnTo>
                    <a:pt x="81" y="106"/>
                  </a:lnTo>
                  <a:lnTo>
                    <a:pt x="79" y="107"/>
                  </a:lnTo>
                  <a:lnTo>
                    <a:pt x="79" y="109"/>
                  </a:lnTo>
                  <a:lnTo>
                    <a:pt x="81" y="111"/>
                  </a:lnTo>
                  <a:lnTo>
                    <a:pt x="82" y="113"/>
                  </a:lnTo>
                  <a:lnTo>
                    <a:pt x="84" y="113"/>
                  </a:lnTo>
                  <a:lnTo>
                    <a:pt x="84" y="114"/>
                  </a:lnTo>
                  <a:lnTo>
                    <a:pt x="84" y="114"/>
                  </a:lnTo>
                  <a:lnTo>
                    <a:pt x="82" y="116"/>
                  </a:lnTo>
                  <a:lnTo>
                    <a:pt x="79" y="116"/>
                  </a:lnTo>
                  <a:lnTo>
                    <a:pt x="75" y="118"/>
                  </a:lnTo>
                  <a:lnTo>
                    <a:pt x="75" y="118"/>
                  </a:lnTo>
                  <a:lnTo>
                    <a:pt x="71" y="123"/>
                  </a:lnTo>
                  <a:lnTo>
                    <a:pt x="70" y="126"/>
                  </a:lnTo>
                  <a:lnTo>
                    <a:pt x="66" y="129"/>
                  </a:lnTo>
                  <a:lnTo>
                    <a:pt x="62" y="126"/>
                  </a:lnTo>
                  <a:lnTo>
                    <a:pt x="62" y="124"/>
                  </a:lnTo>
                  <a:lnTo>
                    <a:pt x="62" y="124"/>
                  </a:lnTo>
                  <a:lnTo>
                    <a:pt x="62" y="123"/>
                  </a:lnTo>
                  <a:lnTo>
                    <a:pt x="60" y="121"/>
                  </a:lnTo>
                  <a:lnTo>
                    <a:pt x="60" y="119"/>
                  </a:lnTo>
                  <a:lnTo>
                    <a:pt x="60" y="118"/>
                  </a:lnTo>
                  <a:lnTo>
                    <a:pt x="60" y="116"/>
                  </a:lnTo>
                  <a:lnTo>
                    <a:pt x="60" y="114"/>
                  </a:lnTo>
                  <a:lnTo>
                    <a:pt x="62" y="114"/>
                  </a:lnTo>
                  <a:lnTo>
                    <a:pt x="62" y="114"/>
                  </a:lnTo>
                  <a:lnTo>
                    <a:pt x="62" y="113"/>
                  </a:lnTo>
                  <a:lnTo>
                    <a:pt x="62" y="111"/>
                  </a:lnTo>
                  <a:lnTo>
                    <a:pt x="62" y="111"/>
                  </a:lnTo>
                  <a:lnTo>
                    <a:pt x="62" y="109"/>
                  </a:lnTo>
                  <a:lnTo>
                    <a:pt x="60" y="109"/>
                  </a:lnTo>
                  <a:lnTo>
                    <a:pt x="58" y="111"/>
                  </a:lnTo>
                  <a:lnTo>
                    <a:pt x="56" y="109"/>
                  </a:lnTo>
                  <a:lnTo>
                    <a:pt x="54" y="109"/>
                  </a:lnTo>
                  <a:lnTo>
                    <a:pt x="54" y="107"/>
                  </a:lnTo>
                  <a:lnTo>
                    <a:pt x="52" y="107"/>
                  </a:lnTo>
                  <a:lnTo>
                    <a:pt x="51" y="109"/>
                  </a:lnTo>
                  <a:lnTo>
                    <a:pt x="49" y="109"/>
                  </a:lnTo>
                  <a:lnTo>
                    <a:pt x="47" y="109"/>
                  </a:lnTo>
                  <a:lnTo>
                    <a:pt x="47" y="109"/>
                  </a:lnTo>
                  <a:lnTo>
                    <a:pt x="45" y="111"/>
                  </a:lnTo>
                  <a:lnTo>
                    <a:pt x="43" y="113"/>
                  </a:lnTo>
                  <a:lnTo>
                    <a:pt x="42" y="113"/>
                  </a:lnTo>
                  <a:lnTo>
                    <a:pt x="38" y="113"/>
                  </a:lnTo>
                  <a:lnTo>
                    <a:pt x="38" y="113"/>
                  </a:lnTo>
                  <a:lnTo>
                    <a:pt x="37" y="113"/>
                  </a:lnTo>
                  <a:lnTo>
                    <a:pt x="37" y="113"/>
                  </a:lnTo>
                  <a:lnTo>
                    <a:pt x="35" y="114"/>
                  </a:lnTo>
                  <a:lnTo>
                    <a:pt x="33" y="114"/>
                  </a:lnTo>
                  <a:lnTo>
                    <a:pt x="32" y="116"/>
                  </a:lnTo>
                  <a:lnTo>
                    <a:pt x="30" y="114"/>
                  </a:lnTo>
                  <a:lnTo>
                    <a:pt x="26" y="116"/>
                  </a:lnTo>
                  <a:lnTo>
                    <a:pt x="24" y="116"/>
                  </a:lnTo>
                  <a:lnTo>
                    <a:pt x="23" y="116"/>
                  </a:lnTo>
                  <a:lnTo>
                    <a:pt x="21" y="114"/>
                  </a:lnTo>
                  <a:lnTo>
                    <a:pt x="21" y="114"/>
                  </a:lnTo>
                  <a:lnTo>
                    <a:pt x="19" y="116"/>
                  </a:lnTo>
                  <a:lnTo>
                    <a:pt x="19" y="119"/>
                  </a:lnTo>
                  <a:lnTo>
                    <a:pt x="17" y="121"/>
                  </a:lnTo>
                  <a:lnTo>
                    <a:pt x="17" y="123"/>
                  </a:lnTo>
                  <a:lnTo>
                    <a:pt x="17" y="121"/>
                  </a:lnTo>
                  <a:lnTo>
                    <a:pt x="13" y="119"/>
                  </a:lnTo>
                  <a:lnTo>
                    <a:pt x="13" y="119"/>
                  </a:lnTo>
                  <a:lnTo>
                    <a:pt x="9" y="119"/>
                  </a:lnTo>
                  <a:lnTo>
                    <a:pt x="7" y="119"/>
                  </a:lnTo>
                  <a:lnTo>
                    <a:pt x="7" y="121"/>
                  </a:lnTo>
                  <a:lnTo>
                    <a:pt x="5" y="121"/>
                  </a:lnTo>
                  <a:lnTo>
                    <a:pt x="4" y="119"/>
                  </a:lnTo>
                  <a:lnTo>
                    <a:pt x="4" y="119"/>
                  </a:lnTo>
                  <a:lnTo>
                    <a:pt x="2" y="119"/>
                  </a:lnTo>
                  <a:lnTo>
                    <a:pt x="2" y="119"/>
                  </a:lnTo>
                  <a:lnTo>
                    <a:pt x="0" y="116"/>
                  </a:lnTo>
                  <a:lnTo>
                    <a:pt x="0" y="116"/>
                  </a:lnTo>
                  <a:lnTo>
                    <a:pt x="2" y="114"/>
                  </a:lnTo>
                  <a:lnTo>
                    <a:pt x="2" y="114"/>
                  </a:lnTo>
                  <a:lnTo>
                    <a:pt x="4" y="114"/>
                  </a:lnTo>
                  <a:lnTo>
                    <a:pt x="5" y="114"/>
                  </a:lnTo>
                  <a:lnTo>
                    <a:pt x="7" y="114"/>
                  </a:lnTo>
                  <a:lnTo>
                    <a:pt x="9" y="113"/>
                  </a:lnTo>
                  <a:lnTo>
                    <a:pt x="9" y="111"/>
                  </a:lnTo>
                  <a:lnTo>
                    <a:pt x="11" y="111"/>
                  </a:lnTo>
                  <a:lnTo>
                    <a:pt x="13" y="109"/>
                  </a:lnTo>
                  <a:lnTo>
                    <a:pt x="14" y="109"/>
                  </a:lnTo>
                  <a:lnTo>
                    <a:pt x="15" y="107"/>
                  </a:lnTo>
                  <a:lnTo>
                    <a:pt x="17" y="106"/>
                  </a:lnTo>
                  <a:lnTo>
                    <a:pt x="17" y="106"/>
                  </a:lnTo>
                  <a:lnTo>
                    <a:pt x="19" y="103"/>
                  </a:lnTo>
                  <a:lnTo>
                    <a:pt x="21" y="102"/>
                  </a:lnTo>
                  <a:lnTo>
                    <a:pt x="24" y="100"/>
                  </a:lnTo>
                  <a:lnTo>
                    <a:pt x="26" y="99"/>
                  </a:lnTo>
                  <a:lnTo>
                    <a:pt x="26" y="96"/>
                  </a:lnTo>
                  <a:lnTo>
                    <a:pt x="28" y="96"/>
                  </a:lnTo>
                  <a:lnTo>
                    <a:pt x="32" y="94"/>
                  </a:lnTo>
                  <a:lnTo>
                    <a:pt x="33" y="94"/>
                  </a:lnTo>
                  <a:lnTo>
                    <a:pt x="35" y="96"/>
                  </a:lnTo>
                  <a:lnTo>
                    <a:pt x="37" y="96"/>
                  </a:lnTo>
                  <a:lnTo>
                    <a:pt x="37" y="96"/>
                  </a:lnTo>
                  <a:lnTo>
                    <a:pt x="38" y="96"/>
                  </a:lnTo>
                  <a:lnTo>
                    <a:pt x="40" y="96"/>
                  </a:lnTo>
                  <a:lnTo>
                    <a:pt x="42" y="96"/>
                  </a:lnTo>
                  <a:lnTo>
                    <a:pt x="43" y="96"/>
                  </a:lnTo>
                  <a:lnTo>
                    <a:pt x="47" y="96"/>
                  </a:lnTo>
                  <a:lnTo>
                    <a:pt x="49" y="94"/>
                  </a:lnTo>
                  <a:lnTo>
                    <a:pt x="51" y="94"/>
                  </a:lnTo>
                  <a:lnTo>
                    <a:pt x="56" y="94"/>
                  </a:lnTo>
                  <a:lnTo>
                    <a:pt x="60" y="94"/>
                  </a:lnTo>
                  <a:lnTo>
                    <a:pt x="62" y="94"/>
                  </a:lnTo>
                  <a:lnTo>
                    <a:pt x="62" y="94"/>
                  </a:lnTo>
                  <a:lnTo>
                    <a:pt x="62" y="94"/>
                  </a:lnTo>
                  <a:lnTo>
                    <a:pt x="62" y="94"/>
                  </a:lnTo>
                  <a:lnTo>
                    <a:pt x="62" y="94"/>
                  </a:lnTo>
                  <a:lnTo>
                    <a:pt x="62" y="96"/>
                  </a:lnTo>
                  <a:lnTo>
                    <a:pt x="66" y="96"/>
                  </a:lnTo>
                  <a:lnTo>
                    <a:pt x="66" y="96"/>
                  </a:lnTo>
                  <a:lnTo>
                    <a:pt x="68" y="94"/>
                  </a:lnTo>
                  <a:lnTo>
                    <a:pt x="70" y="94"/>
                  </a:lnTo>
                  <a:lnTo>
                    <a:pt x="71" y="94"/>
                  </a:lnTo>
                  <a:lnTo>
                    <a:pt x="73" y="94"/>
                  </a:lnTo>
                  <a:lnTo>
                    <a:pt x="71" y="92"/>
                  </a:lnTo>
                  <a:lnTo>
                    <a:pt x="71" y="90"/>
                  </a:lnTo>
                  <a:lnTo>
                    <a:pt x="71" y="86"/>
                  </a:lnTo>
                  <a:lnTo>
                    <a:pt x="73" y="84"/>
                  </a:lnTo>
                  <a:lnTo>
                    <a:pt x="75" y="84"/>
                  </a:lnTo>
                  <a:lnTo>
                    <a:pt x="77" y="83"/>
                  </a:lnTo>
                  <a:lnTo>
                    <a:pt x="79" y="79"/>
                  </a:lnTo>
                  <a:lnTo>
                    <a:pt x="81" y="77"/>
                  </a:lnTo>
                  <a:lnTo>
                    <a:pt x="82" y="75"/>
                  </a:lnTo>
                  <a:lnTo>
                    <a:pt x="82" y="71"/>
                  </a:lnTo>
                  <a:lnTo>
                    <a:pt x="84" y="67"/>
                  </a:lnTo>
                  <a:lnTo>
                    <a:pt x="84" y="67"/>
                  </a:lnTo>
                  <a:lnTo>
                    <a:pt x="87" y="65"/>
                  </a:lnTo>
                  <a:lnTo>
                    <a:pt x="89" y="65"/>
                  </a:lnTo>
                  <a:lnTo>
                    <a:pt x="89" y="65"/>
                  </a:lnTo>
                  <a:lnTo>
                    <a:pt x="89" y="67"/>
                  </a:lnTo>
                  <a:lnTo>
                    <a:pt x="87" y="69"/>
                  </a:lnTo>
                  <a:lnTo>
                    <a:pt x="86" y="69"/>
                  </a:lnTo>
                  <a:lnTo>
                    <a:pt x="86" y="71"/>
                  </a:lnTo>
                  <a:lnTo>
                    <a:pt x="84" y="71"/>
                  </a:lnTo>
                  <a:lnTo>
                    <a:pt x="84" y="71"/>
                  </a:lnTo>
                  <a:lnTo>
                    <a:pt x="86" y="72"/>
                  </a:lnTo>
                  <a:lnTo>
                    <a:pt x="86" y="75"/>
                  </a:lnTo>
                  <a:lnTo>
                    <a:pt x="86" y="75"/>
                  </a:lnTo>
                  <a:lnTo>
                    <a:pt x="86" y="76"/>
                  </a:lnTo>
                  <a:lnTo>
                    <a:pt x="87" y="77"/>
                  </a:lnTo>
                  <a:lnTo>
                    <a:pt x="89" y="77"/>
                  </a:lnTo>
                  <a:lnTo>
                    <a:pt x="89" y="77"/>
                  </a:lnTo>
                  <a:lnTo>
                    <a:pt x="89" y="77"/>
                  </a:lnTo>
                  <a:lnTo>
                    <a:pt x="92" y="75"/>
                  </a:lnTo>
                  <a:lnTo>
                    <a:pt x="92" y="75"/>
                  </a:lnTo>
                  <a:lnTo>
                    <a:pt x="98" y="72"/>
                  </a:lnTo>
                  <a:lnTo>
                    <a:pt x="101" y="71"/>
                  </a:lnTo>
                  <a:lnTo>
                    <a:pt x="101" y="71"/>
                  </a:lnTo>
                  <a:lnTo>
                    <a:pt x="103" y="69"/>
                  </a:lnTo>
                  <a:lnTo>
                    <a:pt x="107" y="67"/>
                  </a:lnTo>
                  <a:lnTo>
                    <a:pt x="109" y="65"/>
                  </a:lnTo>
                  <a:lnTo>
                    <a:pt x="109" y="64"/>
                  </a:lnTo>
                  <a:lnTo>
                    <a:pt x="110" y="62"/>
                  </a:lnTo>
                  <a:lnTo>
                    <a:pt x="110" y="60"/>
                  </a:lnTo>
                  <a:lnTo>
                    <a:pt x="111" y="60"/>
                  </a:lnTo>
                  <a:lnTo>
                    <a:pt x="117" y="57"/>
                  </a:lnTo>
                  <a:lnTo>
                    <a:pt x="117" y="57"/>
                  </a:lnTo>
                  <a:lnTo>
                    <a:pt x="119" y="56"/>
                  </a:lnTo>
                  <a:lnTo>
                    <a:pt x="119" y="53"/>
                  </a:lnTo>
                  <a:lnTo>
                    <a:pt x="119" y="52"/>
                  </a:lnTo>
                  <a:lnTo>
                    <a:pt x="120" y="50"/>
                  </a:lnTo>
                  <a:lnTo>
                    <a:pt x="120" y="47"/>
                  </a:lnTo>
                  <a:lnTo>
                    <a:pt x="122" y="46"/>
                  </a:lnTo>
                  <a:lnTo>
                    <a:pt x="124" y="45"/>
                  </a:lnTo>
                  <a:lnTo>
                    <a:pt x="124" y="43"/>
                  </a:lnTo>
                  <a:lnTo>
                    <a:pt x="126" y="39"/>
                  </a:lnTo>
                  <a:lnTo>
                    <a:pt x="126" y="37"/>
                  </a:lnTo>
                  <a:lnTo>
                    <a:pt x="126" y="37"/>
                  </a:lnTo>
                  <a:lnTo>
                    <a:pt x="126" y="36"/>
                  </a:lnTo>
                  <a:lnTo>
                    <a:pt x="128" y="36"/>
                  </a:lnTo>
                  <a:lnTo>
                    <a:pt x="128" y="34"/>
                  </a:lnTo>
                  <a:lnTo>
                    <a:pt x="128" y="34"/>
                  </a:lnTo>
                  <a:lnTo>
                    <a:pt x="128" y="33"/>
                  </a:lnTo>
                  <a:lnTo>
                    <a:pt x="128" y="29"/>
                  </a:lnTo>
                  <a:lnTo>
                    <a:pt x="126" y="27"/>
                  </a:lnTo>
                  <a:lnTo>
                    <a:pt x="126" y="27"/>
                  </a:lnTo>
                  <a:lnTo>
                    <a:pt x="126" y="27"/>
                  </a:lnTo>
                  <a:lnTo>
                    <a:pt x="124" y="27"/>
                  </a:lnTo>
                  <a:lnTo>
                    <a:pt x="122" y="27"/>
                  </a:lnTo>
                  <a:lnTo>
                    <a:pt x="124" y="26"/>
                  </a:lnTo>
                  <a:lnTo>
                    <a:pt x="124" y="26"/>
                  </a:lnTo>
                  <a:lnTo>
                    <a:pt x="126" y="26"/>
                  </a:lnTo>
                  <a:lnTo>
                    <a:pt x="126" y="26"/>
                  </a:lnTo>
                  <a:lnTo>
                    <a:pt x="126" y="24"/>
                  </a:lnTo>
                  <a:lnTo>
                    <a:pt x="128" y="22"/>
                  </a:lnTo>
                  <a:lnTo>
                    <a:pt x="128" y="20"/>
                  </a:lnTo>
                  <a:lnTo>
                    <a:pt x="126" y="18"/>
                  </a:lnTo>
                  <a:lnTo>
                    <a:pt x="126" y="17"/>
                  </a:lnTo>
                  <a:lnTo>
                    <a:pt x="126" y="17"/>
                  </a:lnTo>
                  <a:lnTo>
                    <a:pt x="126" y="15"/>
                  </a:lnTo>
                  <a:lnTo>
                    <a:pt x="128" y="13"/>
                  </a:lnTo>
                  <a:lnTo>
                    <a:pt x="128" y="13"/>
                  </a:lnTo>
                  <a:lnTo>
                    <a:pt x="129" y="13"/>
                  </a:lnTo>
                  <a:lnTo>
                    <a:pt x="129" y="13"/>
                  </a:lnTo>
                  <a:lnTo>
                    <a:pt x="131" y="13"/>
                  </a:lnTo>
                  <a:lnTo>
                    <a:pt x="131" y="11"/>
                  </a:lnTo>
                  <a:lnTo>
                    <a:pt x="131" y="9"/>
                  </a:lnTo>
                  <a:lnTo>
                    <a:pt x="131" y="9"/>
                  </a:lnTo>
                  <a:lnTo>
                    <a:pt x="131" y="6"/>
                  </a:lnTo>
                  <a:lnTo>
                    <a:pt x="131" y="6"/>
                  </a:lnTo>
                  <a:lnTo>
                    <a:pt x="133" y="6"/>
                  </a:lnTo>
                  <a:lnTo>
                    <a:pt x="133" y="6"/>
                  </a:lnTo>
                  <a:lnTo>
                    <a:pt x="133" y="6"/>
                  </a:lnTo>
                  <a:lnTo>
                    <a:pt x="135" y="6"/>
                  </a:lnTo>
                  <a:lnTo>
                    <a:pt x="135" y="6"/>
                  </a:lnTo>
                  <a:lnTo>
                    <a:pt x="136" y="6"/>
                  </a:lnTo>
                  <a:lnTo>
                    <a:pt x="136" y="11"/>
                  </a:lnTo>
                  <a:lnTo>
                    <a:pt x="136" y="11"/>
                  </a:lnTo>
                  <a:lnTo>
                    <a:pt x="136" y="11"/>
                  </a:lnTo>
                  <a:lnTo>
                    <a:pt x="138" y="11"/>
                  </a:lnTo>
                  <a:lnTo>
                    <a:pt x="138" y="11"/>
                  </a:lnTo>
                  <a:lnTo>
                    <a:pt x="138" y="9"/>
                  </a:lnTo>
                  <a:lnTo>
                    <a:pt x="139" y="9"/>
                  </a:lnTo>
                  <a:lnTo>
                    <a:pt x="141" y="11"/>
                  </a:lnTo>
                  <a:lnTo>
                    <a:pt x="143" y="9"/>
                  </a:lnTo>
                  <a:lnTo>
                    <a:pt x="143" y="9"/>
                  </a:lnTo>
                  <a:lnTo>
                    <a:pt x="145" y="8"/>
                  </a:lnTo>
                  <a:lnTo>
                    <a:pt x="143" y="6"/>
                  </a:lnTo>
                  <a:lnTo>
                    <a:pt x="143" y="5"/>
                  </a:lnTo>
                  <a:lnTo>
                    <a:pt x="143" y="6"/>
                  </a:lnTo>
                  <a:lnTo>
                    <a:pt x="141" y="6"/>
                  </a:lnTo>
                  <a:lnTo>
                    <a:pt x="141" y="6"/>
                  </a:lnTo>
                  <a:lnTo>
                    <a:pt x="138" y="6"/>
                  </a:lnTo>
                  <a:lnTo>
                    <a:pt x="138" y="5"/>
                  </a:lnTo>
                  <a:lnTo>
                    <a:pt x="138" y="3"/>
                  </a:lnTo>
                  <a:lnTo>
                    <a:pt x="139" y="0"/>
                  </a:lnTo>
                  <a:lnTo>
                    <a:pt x="139"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82" name="Freeform 11536"/>
            <p:cNvSpPr/>
            <p:nvPr/>
          </p:nvSpPr>
          <p:spPr bwMode="auto">
            <a:xfrm>
              <a:off x="4295978" y="1302193"/>
              <a:ext cx="76200" cy="46435"/>
            </a:xfrm>
            <a:custGeom>
              <a:avLst/>
              <a:gdLst>
                <a:gd name="T0" fmla="*/ 19 w 64"/>
                <a:gd name="T1" fmla="*/ 0 h 39"/>
                <a:gd name="T2" fmla="*/ 25 w 64"/>
                <a:gd name="T3" fmla="*/ 0 h 39"/>
                <a:gd name="T4" fmla="*/ 28 w 64"/>
                <a:gd name="T5" fmla="*/ 10 h 39"/>
                <a:gd name="T6" fmla="*/ 34 w 64"/>
                <a:gd name="T7" fmla="*/ 10 h 39"/>
                <a:gd name="T8" fmla="*/ 40 w 64"/>
                <a:gd name="T9" fmla="*/ 10 h 39"/>
                <a:gd name="T10" fmla="*/ 44 w 64"/>
                <a:gd name="T11" fmla="*/ 12 h 39"/>
                <a:gd name="T12" fmla="*/ 40 w 64"/>
                <a:gd name="T13" fmla="*/ 14 h 39"/>
                <a:gd name="T14" fmla="*/ 42 w 64"/>
                <a:gd name="T15" fmla="*/ 17 h 39"/>
                <a:gd name="T16" fmla="*/ 50 w 64"/>
                <a:gd name="T17" fmla="*/ 20 h 39"/>
                <a:gd name="T18" fmla="*/ 59 w 64"/>
                <a:gd name="T19" fmla="*/ 22 h 39"/>
                <a:gd name="T20" fmla="*/ 54 w 64"/>
                <a:gd name="T21" fmla="*/ 26 h 39"/>
                <a:gd name="T22" fmla="*/ 50 w 64"/>
                <a:gd name="T23" fmla="*/ 29 h 39"/>
                <a:gd name="T24" fmla="*/ 47 w 64"/>
                <a:gd name="T25" fmla="*/ 33 h 39"/>
                <a:gd name="T26" fmla="*/ 44 w 64"/>
                <a:gd name="T27" fmla="*/ 35 h 39"/>
                <a:gd name="T28" fmla="*/ 38 w 64"/>
                <a:gd name="T29" fmla="*/ 35 h 39"/>
                <a:gd name="T30" fmla="*/ 35 w 64"/>
                <a:gd name="T31" fmla="*/ 39 h 39"/>
                <a:gd name="T32" fmla="*/ 29 w 64"/>
                <a:gd name="T33" fmla="*/ 37 h 39"/>
                <a:gd name="T34" fmla="*/ 31 w 64"/>
                <a:gd name="T35" fmla="*/ 35 h 39"/>
                <a:gd name="T36" fmla="*/ 34 w 64"/>
                <a:gd name="T37" fmla="*/ 31 h 39"/>
                <a:gd name="T38" fmla="*/ 34 w 64"/>
                <a:gd name="T39" fmla="*/ 29 h 39"/>
                <a:gd name="T40" fmla="*/ 29 w 64"/>
                <a:gd name="T41" fmla="*/ 29 h 39"/>
                <a:gd name="T42" fmla="*/ 28 w 64"/>
                <a:gd name="T43" fmla="*/ 31 h 39"/>
                <a:gd name="T44" fmla="*/ 23 w 64"/>
                <a:gd name="T45" fmla="*/ 31 h 39"/>
                <a:gd name="T46" fmla="*/ 8 w 64"/>
                <a:gd name="T47" fmla="*/ 33 h 39"/>
                <a:gd name="T48" fmla="*/ 12 w 64"/>
                <a:gd name="T49" fmla="*/ 28 h 39"/>
                <a:gd name="T50" fmla="*/ 14 w 64"/>
                <a:gd name="T51" fmla="*/ 24 h 39"/>
                <a:gd name="T52" fmla="*/ 19 w 64"/>
                <a:gd name="T53" fmla="*/ 19 h 39"/>
                <a:gd name="T54" fmla="*/ 12 w 64"/>
                <a:gd name="T55" fmla="*/ 17 h 39"/>
                <a:gd name="T56" fmla="*/ 8 w 64"/>
                <a:gd name="T57" fmla="*/ 12 h 39"/>
                <a:gd name="T58" fmla="*/ 3 w 64"/>
                <a:gd name="T59" fmla="*/ 7 h 39"/>
                <a:gd name="T60" fmla="*/ 1 w 64"/>
                <a:gd name="T61" fmla="*/ 5 h 39"/>
                <a:gd name="T62" fmla="*/ 1 w 64"/>
                <a:gd name="T63" fmla="*/ 1 h 39"/>
                <a:gd name="T64" fmla="*/ 16 w 64"/>
                <a:gd name="T6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39">
                  <a:moveTo>
                    <a:pt x="16" y="0"/>
                  </a:moveTo>
                  <a:lnTo>
                    <a:pt x="19" y="0"/>
                  </a:lnTo>
                  <a:lnTo>
                    <a:pt x="21" y="0"/>
                  </a:lnTo>
                  <a:lnTo>
                    <a:pt x="25" y="0"/>
                  </a:lnTo>
                  <a:lnTo>
                    <a:pt x="25" y="5"/>
                  </a:lnTo>
                  <a:lnTo>
                    <a:pt x="28" y="10"/>
                  </a:lnTo>
                  <a:lnTo>
                    <a:pt x="29" y="10"/>
                  </a:lnTo>
                  <a:lnTo>
                    <a:pt x="34" y="10"/>
                  </a:lnTo>
                  <a:lnTo>
                    <a:pt x="38" y="9"/>
                  </a:lnTo>
                  <a:lnTo>
                    <a:pt x="40" y="10"/>
                  </a:lnTo>
                  <a:lnTo>
                    <a:pt x="42" y="12"/>
                  </a:lnTo>
                  <a:lnTo>
                    <a:pt x="44" y="12"/>
                  </a:lnTo>
                  <a:lnTo>
                    <a:pt x="42" y="14"/>
                  </a:lnTo>
                  <a:lnTo>
                    <a:pt x="40" y="14"/>
                  </a:lnTo>
                  <a:lnTo>
                    <a:pt x="40" y="17"/>
                  </a:lnTo>
                  <a:lnTo>
                    <a:pt x="42" y="17"/>
                  </a:lnTo>
                  <a:lnTo>
                    <a:pt x="47" y="20"/>
                  </a:lnTo>
                  <a:lnTo>
                    <a:pt x="50" y="20"/>
                  </a:lnTo>
                  <a:lnTo>
                    <a:pt x="54" y="19"/>
                  </a:lnTo>
                  <a:lnTo>
                    <a:pt x="59" y="22"/>
                  </a:lnTo>
                  <a:lnTo>
                    <a:pt x="64" y="24"/>
                  </a:lnTo>
                  <a:lnTo>
                    <a:pt x="54" y="26"/>
                  </a:lnTo>
                  <a:lnTo>
                    <a:pt x="53" y="28"/>
                  </a:lnTo>
                  <a:lnTo>
                    <a:pt x="50" y="29"/>
                  </a:lnTo>
                  <a:lnTo>
                    <a:pt x="49" y="31"/>
                  </a:lnTo>
                  <a:lnTo>
                    <a:pt x="47" y="33"/>
                  </a:lnTo>
                  <a:lnTo>
                    <a:pt x="45" y="35"/>
                  </a:lnTo>
                  <a:lnTo>
                    <a:pt x="44" y="35"/>
                  </a:lnTo>
                  <a:lnTo>
                    <a:pt x="38" y="35"/>
                  </a:lnTo>
                  <a:lnTo>
                    <a:pt x="38" y="35"/>
                  </a:lnTo>
                  <a:lnTo>
                    <a:pt x="36" y="37"/>
                  </a:lnTo>
                  <a:lnTo>
                    <a:pt x="35" y="39"/>
                  </a:lnTo>
                  <a:lnTo>
                    <a:pt x="31" y="39"/>
                  </a:lnTo>
                  <a:lnTo>
                    <a:pt x="29" y="37"/>
                  </a:lnTo>
                  <a:lnTo>
                    <a:pt x="29" y="37"/>
                  </a:lnTo>
                  <a:lnTo>
                    <a:pt x="31" y="35"/>
                  </a:lnTo>
                  <a:lnTo>
                    <a:pt x="29" y="33"/>
                  </a:lnTo>
                  <a:lnTo>
                    <a:pt x="34" y="31"/>
                  </a:lnTo>
                  <a:lnTo>
                    <a:pt x="34" y="29"/>
                  </a:lnTo>
                  <a:lnTo>
                    <a:pt x="34" y="29"/>
                  </a:lnTo>
                  <a:lnTo>
                    <a:pt x="34" y="29"/>
                  </a:lnTo>
                  <a:lnTo>
                    <a:pt x="29" y="29"/>
                  </a:lnTo>
                  <a:lnTo>
                    <a:pt x="29" y="29"/>
                  </a:lnTo>
                  <a:lnTo>
                    <a:pt x="28" y="31"/>
                  </a:lnTo>
                  <a:lnTo>
                    <a:pt x="25" y="31"/>
                  </a:lnTo>
                  <a:lnTo>
                    <a:pt x="23" y="31"/>
                  </a:lnTo>
                  <a:lnTo>
                    <a:pt x="10" y="33"/>
                  </a:lnTo>
                  <a:lnTo>
                    <a:pt x="8" y="33"/>
                  </a:lnTo>
                  <a:lnTo>
                    <a:pt x="8" y="29"/>
                  </a:lnTo>
                  <a:lnTo>
                    <a:pt x="12" y="28"/>
                  </a:lnTo>
                  <a:lnTo>
                    <a:pt x="14" y="26"/>
                  </a:lnTo>
                  <a:lnTo>
                    <a:pt x="14" y="24"/>
                  </a:lnTo>
                  <a:lnTo>
                    <a:pt x="16" y="22"/>
                  </a:lnTo>
                  <a:lnTo>
                    <a:pt x="19" y="19"/>
                  </a:lnTo>
                  <a:lnTo>
                    <a:pt x="19" y="19"/>
                  </a:lnTo>
                  <a:lnTo>
                    <a:pt x="12" y="17"/>
                  </a:lnTo>
                  <a:lnTo>
                    <a:pt x="10" y="15"/>
                  </a:lnTo>
                  <a:lnTo>
                    <a:pt x="8" y="12"/>
                  </a:lnTo>
                  <a:lnTo>
                    <a:pt x="6" y="9"/>
                  </a:lnTo>
                  <a:lnTo>
                    <a:pt x="3" y="7"/>
                  </a:lnTo>
                  <a:lnTo>
                    <a:pt x="3" y="5"/>
                  </a:lnTo>
                  <a:lnTo>
                    <a:pt x="1" y="5"/>
                  </a:lnTo>
                  <a:lnTo>
                    <a:pt x="0" y="3"/>
                  </a:lnTo>
                  <a:lnTo>
                    <a:pt x="1" y="1"/>
                  </a:lnTo>
                  <a:lnTo>
                    <a:pt x="10" y="0"/>
                  </a:lnTo>
                  <a:lnTo>
                    <a:pt x="16"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83" name="Freeform 11547"/>
            <p:cNvSpPr/>
            <p:nvPr/>
          </p:nvSpPr>
          <p:spPr bwMode="auto">
            <a:xfrm>
              <a:off x="4108425" y="1249980"/>
              <a:ext cx="177404" cy="123825"/>
            </a:xfrm>
            <a:custGeom>
              <a:avLst/>
              <a:gdLst>
                <a:gd name="T0" fmla="*/ 85 w 149"/>
                <a:gd name="T1" fmla="*/ 4 h 104"/>
                <a:gd name="T2" fmla="*/ 96 w 149"/>
                <a:gd name="T3" fmla="*/ 6 h 104"/>
                <a:gd name="T4" fmla="*/ 96 w 149"/>
                <a:gd name="T5" fmla="*/ 16 h 104"/>
                <a:gd name="T6" fmla="*/ 105 w 149"/>
                <a:gd name="T7" fmla="*/ 14 h 104"/>
                <a:gd name="T8" fmla="*/ 111 w 149"/>
                <a:gd name="T9" fmla="*/ 19 h 104"/>
                <a:gd name="T10" fmla="*/ 111 w 149"/>
                <a:gd name="T11" fmla="*/ 25 h 104"/>
                <a:gd name="T12" fmla="*/ 117 w 149"/>
                <a:gd name="T13" fmla="*/ 28 h 104"/>
                <a:gd name="T14" fmla="*/ 131 w 149"/>
                <a:gd name="T15" fmla="*/ 28 h 104"/>
                <a:gd name="T16" fmla="*/ 136 w 149"/>
                <a:gd name="T17" fmla="*/ 34 h 104"/>
                <a:gd name="T18" fmla="*/ 149 w 149"/>
                <a:gd name="T19" fmla="*/ 40 h 104"/>
                <a:gd name="T20" fmla="*/ 126 w 149"/>
                <a:gd name="T21" fmla="*/ 44 h 104"/>
                <a:gd name="T22" fmla="*/ 117 w 149"/>
                <a:gd name="T23" fmla="*/ 51 h 104"/>
                <a:gd name="T24" fmla="*/ 115 w 149"/>
                <a:gd name="T25" fmla="*/ 60 h 104"/>
                <a:gd name="T26" fmla="*/ 107 w 149"/>
                <a:gd name="T27" fmla="*/ 63 h 104"/>
                <a:gd name="T28" fmla="*/ 105 w 149"/>
                <a:gd name="T29" fmla="*/ 77 h 104"/>
                <a:gd name="T30" fmla="*/ 92 w 149"/>
                <a:gd name="T31" fmla="*/ 87 h 104"/>
                <a:gd name="T32" fmla="*/ 87 w 149"/>
                <a:gd name="T33" fmla="*/ 98 h 104"/>
                <a:gd name="T34" fmla="*/ 84 w 149"/>
                <a:gd name="T35" fmla="*/ 104 h 104"/>
                <a:gd name="T36" fmla="*/ 73 w 149"/>
                <a:gd name="T37" fmla="*/ 98 h 104"/>
                <a:gd name="T38" fmla="*/ 51 w 149"/>
                <a:gd name="T39" fmla="*/ 85 h 104"/>
                <a:gd name="T40" fmla="*/ 45 w 149"/>
                <a:gd name="T41" fmla="*/ 77 h 104"/>
                <a:gd name="T42" fmla="*/ 54 w 149"/>
                <a:gd name="T43" fmla="*/ 77 h 104"/>
                <a:gd name="T44" fmla="*/ 87 w 149"/>
                <a:gd name="T45" fmla="*/ 68 h 104"/>
                <a:gd name="T46" fmla="*/ 75 w 149"/>
                <a:gd name="T47" fmla="*/ 66 h 104"/>
                <a:gd name="T48" fmla="*/ 58 w 149"/>
                <a:gd name="T49" fmla="*/ 68 h 104"/>
                <a:gd name="T50" fmla="*/ 42 w 149"/>
                <a:gd name="T51" fmla="*/ 66 h 104"/>
                <a:gd name="T52" fmla="*/ 43 w 149"/>
                <a:gd name="T53" fmla="*/ 60 h 104"/>
                <a:gd name="T54" fmla="*/ 60 w 149"/>
                <a:gd name="T55" fmla="*/ 58 h 104"/>
                <a:gd name="T56" fmla="*/ 68 w 149"/>
                <a:gd name="T57" fmla="*/ 55 h 104"/>
                <a:gd name="T58" fmla="*/ 87 w 149"/>
                <a:gd name="T59" fmla="*/ 51 h 104"/>
                <a:gd name="T60" fmla="*/ 81 w 149"/>
                <a:gd name="T61" fmla="*/ 49 h 104"/>
                <a:gd name="T62" fmla="*/ 81 w 149"/>
                <a:gd name="T63" fmla="*/ 44 h 104"/>
                <a:gd name="T64" fmla="*/ 64 w 149"/>
                <a:gd name="T65" fmla="*/ 47 h 104"/>
                <a:gd name="T66" fmla="*/ 64 w 149"/>
                <a:gd name="T67" fmla="*/ 40 h 104"/>
                <a:gd name="T68" fmla="*/ 60 w 149"/>
                <a:gd name="T69" fmla="*/ 44 h 104"/>
                <a:gd name="T70" fmla="*/ 56 w 149"/>
                <a:gd name="T71" fmla="*/ 40 h 104"/>
                <a:gd name="T72" fmla="*/ 53 w 149"/>
                <a:gd name="T73" fmla="*/ 47 h 104"/>
                <a:gd name="T74" fmla="*/ 51 w 149"/>
                <a:gd name="T75" fmla="*/ 53 h 104"/>
                <a:gd name="T76" fmla="*/ 35 w 149"/>
                <a:gd name="T77" fmla="*/ 56 h 104"/>
                <a:gd name="T78" fmla="*/ 24 w 149"/>
                <a:gd name="T79" fmla="*/ 49 h 104"/>
                <a:gd name="T80" fmla="*/ 15 w 149"/>
                <a:gd name="T81" fmla="*/ 40 h 104"/>
                <a:gd name="T82" fmla="*/ 9 w 149"/>
                <a:gd name="T83" fmla="*/ 34 h 104"/>
                <a:gd name="T84" fmla="*/ 24 w 149"/>
                <a:gd name="T85" fmla="*/ 34 h 104"/>
                <a:gd name="T86" fmla="*/ 17 w 149"/>
                <a:gd name="T87" fmla="*/ 32 h 104"/>
                <a:gd name="T88" fmla="*/ 19 w 149"/>
                <a:gd name="T89" fmla="*/ 25 h 104"/>
                <a:gd name="T90" fmla="*/ 13 w 149"/>
                <a:gd name="T91" fmla="*/ 28 h 104"/>
                <a:gd name="T92" fmla="*/ 4 w 149"/>
                <a:gd name="T93" fmla="*/ 21 h 104"/>
                <a:gd name="T94" fmla="*/ 0 w 149"/>
                <a:gd name="T95" fmla="*/ 14 h 104"/>
                <a:gd name="T96" fmla="*/ 2 w 149"/>
                <a:gd name="T97" fmla="*/ 9 h 104"/>
                <a:gd name="T98" fmla="*/ 7 w 149"/>
                <a:gd name="T99" fmla="*/ 11 h 104"/>
                <a:gd name="T100" fmla="*/ 21 w 149"/>
                <a:gd name="T101" fmla="*/ 11 h 104"/>
                <a:gd name="T102" fmla="*/ 26 w 149"/>
                <a:gd name="T103" fmla="*/ 9 h 104"/>
                <a:gd name="T104" fmla="*/ 45 w 149"/>
                <a:gd name="T105" fmla="*/ 9 h 104"/>
                <a:gd name="T106" fmla="*/ 26 w 149"/>
                <a:gd name="T107" fmla="*/ 16 h 104"/>
                <a:gd name="T108" fmla="*/ 40 w 149"/>
                <a:gd name="T109" fmla="*/ 19 h 104"/>
                <a:gd name="T110" fmla="*/ 47 w 149"/>
                <a:gd name="T111" fmla="*/ 21 h 104"/>
                <a:gd name="T112" fmla="*/ 49 w 149"/>
                <a:gd name="T113" fmla="*/ 14 h 104"/>
                <a:gd name="T114" fmla="*/ 62 w 149"/>
                <a:gd name="T115" fmla="*/ 16 h 104"/>
                <a:gd name="T116" fmla="*/ 77 w 149"/>
                <a:gd name="T117" fmla="*/ 34 h 104"/>
                <a:gd name="T118" fmla="*/ 72 w 149"/>
                <a:gd name="T119" fmla="*/ 14 h 104"/>
                <a:gd name="T120" fmla="*/ 75 w 149"/>
                <a:gd name="T121" fmla="*/ 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04">
                  <a:moveTo>
                    <a:pt x="79" y="0"/>
                  </a:moveTo>
                  <a:lnTo>
                    <a:pt x="81" y="2"/>
                  </a:lnTo>
                  <a:lnTo>
                    <a:pt x="84" y="6"/>
                  </a:lnTo>
                  <a:lnTo>
                    <a:pt x="85" y="6"/>
                  </a:lnTo>
                  <a:lnTo>
                    <a:pt x="85" y="4"/>
                  </a:lnTo>
                  <a:lnTo>
                    <a:pt x="85" y="4"/>
                  </a:lnTo>
                  <a:lnTo>
                    <a:pt x="87" y="4"/>
                  </a:lnTo>
                  <a:lnTo>
                    <a:pt x="91" y="4"/>
                  </a:lnTo>
                  <a:lnTo>
                    <a:pt x="96" y="6"/>
                  </a:lnTo>
                  <a:lnTo>
                    <a:pt x="96" y="6"/>
                  </a:lnTo>
                  <a:lnTo>
                    <a:pt x="100" y="8"/>
                  </a:lnTo>
                  <a:lnTo>
                    <a:pt x="101" y="11"/>
                  </a:lnTo>
                  <a:lnTo>
                    <a:pt x="100" y="12"/>
                  </a:lnTo>
                  <a:lnTo>
                    <a:pt x="98" y="16"/>
                  </a:lnTo>
                  <a:lnTo>
                    <a:pt x="96" y="16"/>
                  </a:lnTo>
                  <a:lnTo>
                    <a:pt x="98" y="17"/>
                  </a:lnTo>
                  <a:lnTo>
                    <a:pt x="98" y="19"/>
                  </a:lnTo>
                  <a:lnTo>
                    <a:pt x="96" y="21"/>
                  </a:lnTo>
                  <a:lnTo>
                    <a:pt x="100" y="19"/>
                  </a:lnTo>
                  <a:lnTo>
                    <a:pt x="105" y="14"/>
                  </a:lnTo>
                  <a:lnTo>
                    <a:pt x="107" y="14"/>
                  </a:lnTo>
                  <a:lnTo>
                    <a:pt x="107" y="14"/>
                  </a:lnTo>
                  <a:lnTo>
                    <a:pt x="110" y="16"/>
                  </a:lnTo>
                  <a:lnTo>
                    <a:pt x="111" y="17"/>
                  </a:lnTo>
                  <a:lnTo>
                    <a:pt x="111" y="19"/>
                  </a:lnTo>
                  <a:lnTo>
                    <a:pt x="111" y="19"/>
                  </a:lnTo>
                  <a:lnTo>
                    <a:pt x="113" y="21"/>
                  </a:lnTo>
                  <a:lnTo>
                    <a:pt x="113" y="23"/>
                  </a:lnTo>
                  <a:lnTo>
                    <a:pt x="111" y="23"/>
                  </a:lnTo>
                  <a:lnTo>
                    <a:pt x="111" y="25"/>
                  </a:lnTo>
                  <a:lnTo>
                    <a:pt x="110" y="25"/>
                  </a:lnTo>
                  <a:lnTo>
                    <a:pt x="111" y="25"/>
                  </a:lnTo>
                  <a:lnTo>
                    <a:pt x="113" y="25"/>
                  </a:lnTo>
                  <a:lnTo>
                    <a:pt x="115" y="27"/>
                  </a:lnTo>
                  <a:lnTo>
                    <a:pt x="117" y="28"/>
                  </a:lnTo>
                  <a:lnTo>
                    <a:pt x="122" y="28"/>
                  </a:lnTo>
                  <a:lnTo>
                    <a:pt x="126" y="28"/>
                  </a:lnTo>
                  <a:lnTo>
                    <a:pt x="128" y="32"/>
                  </a:lnTo>
                  <a:lnTo>
                    <a:pt x="131" y="30"/>
                  </a:lnTo>
                  <a:lnTo>
                    <a:pt x="131" y="28"/>
                  </a:lnTo>
                  <a:lnTo>
                    <a:pt x="131" y="28"/>
                  </a:lnTo>
                  <a:lnTo>
                    <a:pt x="134" y="28"/>
                  </a:lnTo>
                  <a:lnTo>
                    <a:pt x="138" y="30"/>
                  </a:lnTo>
                  <a:lnTo>
                    <a:pt x="139" y="32"/>
                  </a:lnTo>
                  <a:lnTo>
                    <a:pt x="136" y="34"/>
                  </a:lnTo>
                  <a:lnTo>
                    <a:pt x="139" y="36"/>
                  </a:lnTo>
                  <a:lnTo>
                    <a:pt x="143" y="36"/>
                  </a:lnTo>
                  <a:lnTo>
                    <a:pt x="147" y="38"/>
                  </a:lnTo>
                  <a:lnTo>
                    <a:pt x="149" y="40"/>
                  </a:lnTo>
                  <a:lnTo>
                    <a:pt x="149" y="40"/>
                  </a:lnTo>
                  <a:lnTo>
                    <a:pt x="147" y="42"/>
                  </a:lnTo>
                  <a:lnTo>
                    <a:pt x="145" y="42"/>
                  </a:lnTo>
                  <a:lnTo>
                    <a:pt x="139" y="42"/>
                  </a:lnTo>
                  <a:lnTo>
                    <a:pt x="134" y="44"/>
                  </a:lnTo>
                  <a:lnTo>
                    <a:pt x="126" y="44"/>
                  </a:lnTo>
                  <a:lnTo>
                    <a:pt x="124" y="44"/>
                  </a:lnTo>
                  <a:lnTo>
                    <a:pt x="124" y="46"/>
                  </a:lnTo>
                  <a:lnTo>
                    <a:pt x="124" y="46"/>
                  </a:lnTo>
                  <a:lnTo>
                    <a:pt x="120" y="49"/>
                  </a:lnTo>
                  <a:lnTo>
                    <a:pt x="117" y="51"/>
                  </a:lnTo>
                  <a:lnTo>
                    <a:pt x="115" y="53"/>
                  </a:lnTo>
                  <a:lnTo>
                    <a:pt x="115" y="56"/>
                  </a:lnTo>
                  <a:lnTo>
                    <a:pt x="115" y="58"/>
                  </a:lnTo>
                  <a:lnTo>
                    <a:pt x="115" y="58"/>
                  </a:lnTo>
                  <a:lnTo>
                    <a:pt x="115" y="60"/>
                  </a:lnTo>
                  <a:lnTo>
                    <a:pt x="111" y="61"/>
                  </a:lnTo>
                  <a:lnTo>
                    <a:pt x="111" y="61"/>
                  </a:lnTo>
                  <a:lnTo>
                    <a:pt x="110" y="61"/>
                  </a:lnTo>
                  <a:lnTo>
                    <a:pt x="107" y="61"/>
                  </a:lnTo>
                  <a:lnTo>
                    <a:pt x="107" y="63"/>
                  </a:lnTo>
                  <a:lnTo>
                    <a:pt x="107" y="65"/>
                  </a:lnTo>
                  <a:lnTo>
                    <a:pt x="107" y="68"/>
                  </a:lnTo>
                  <a:lnTo>
                    <a:pt x="107" y="72"/>
                  </a:lnTo>
                  <a:lnTo>
                    <a:pt x="105" y="75"/>
                  </a:lnTo>
                  <a:lnTo>
                    <a:pt x="105" y="77"/>
                  </a:lnTo>
                  <a:lnTo>
                    <a:pt x="103" y="77"/>
                  </a:lnTo>
                  <a:lnTo>
                    <a:pt x="100" y="77"/>
                  </a:lnTo>
                  <a:lnTo>
                    <a:pt x="96" y="81"/>
                  </a:lnTo>
                  <a:lnTo>
                    <a:pt x="94" y="85"/>
                  </a:lnTo>
                  <a:lnTo>
                    <a:pt x="92" y="87"/>
                  </a:lnTo>
                  <a:lnTo>
                    <a:pt x="89" y="91"/>
                  </a:lnTo>
                  <a:lnTo>
                    <a:pt x="91" y="91"/>
                  </a:lnTo>
                  <a:lnTo>
                    <a:pt x="91" y="93"/>
                  </a:lnTo>
                  <a:lnTo>
                    <a:pt x="89" y="94"/>
                  </a:lnTo>
                  <a:lnTo>
                    <a:pt x="87" y="98"/>
                  </a:lnTo>
                  <a:lnTo>
                    <a:pt x="87" y="98"/>
                  </a:lnTo>
                  <a:lnTo>
                    <a:pt x="87" y="100"/>
                  </a:lnTo>
                  <a:lnTo>
                    <a:pt x="89" y="102"/>
                  </a:lnTo>
                  <a:lnTo>
                    <a:pt x="87" y="104"/>
                  </a:lnTo>
                  <a:lnTo>
                    <a:pt x="84" y="104"/>
                  </a:lnTo>
                  <a:lnTo>
                    <a:pt x="81" y="104"/>
                  </a:lnTo>
                  <a:lnTo>
                    <a:pt x="79" y="102"/>
                  </a:lnTo>
                  <a:lnTo>
                    <a:pt x="77" y="100"/>
                  </a:lnTo>
                  <a:lnTo>
                    <a:pt x="75" y="100"/>
                  </a:lnTo>
                  <a:lnTo>
                    <a:pt x="73" y="98"/>
                  </a:lnTo>
                  <a:lnTo>
                    <a:pt x="68" y="94"/>
                  </a:lnTo>
                  <a:lnTo>
                    <a:pt x="61" y="89"/>
                  </a:lnTo>
                  <a:lnTo>
                    <a:pt x="56" y="87"/>
                  </a:lnTo>
                  <a:lnTo>
                    <a:pt x="53" y="85"/>
                  </a:lnTo>
                  <a:lnTo>
                    <a:pt x="51" y="85"/>
                  </a:lnTo>
                  <a:lnTo>
                    <a:pt x="49" y="85"/>
                  </a:lnTo>
                  <a:lnTo>
                    <a:pt x="47" y="83"/>
                  </a:lnTo>
                  <a:lnTo>
                    <a:pt x="47" y="81"/>
                  </a:lnTo>
                  <a:lnTo>
                    <a:pt x="45" y="79"/>
                  </a:lnTo>
                  <a:lnTo>
                    <a:pt x="45" y="77"/>
                  </a:lnTo>
                  <a:lnTo>
                    <a:pt x="45" y="75"/>
                  </a:lnTo>
                  <a:lnTo>
                    <a:pt x="47" y="75"/>
                  </a:lnTo>
                  <a:lnTo>
                    <a:pt x="51" y="75"/>
                  </a:lnTo>
                  <a:lnTo>
                    <a:pt x="53" y="75"/>
                  </a:lnTo>
                  <a:lnTo>
                    <a:pt x="54" y="77"/>
                  </a:lnTo>
                  <a:lnTo>
                    <a:pt x="56" y="77"/>
                  </a:lnTo>
                  <a:lnTo>
                    <a:pt x="60" y="72"/>
                  </a:lnTo>
                  <a:lnTo>
                    <a:pt x="77" y="68"/>
                  </a:lnTo>
                  <a:lnTo>
                    <a:pt x="82" y="68"/>
                  </a:lnTo>
                  <a:lnTo>
                    <a:pt x="87" y="68"/>
                  </a:lnTo>
                  <a:lnTo>
                    <a:pt x="87" y="66"/>
                  </a:lnTo>
                  <a:lnTo>
                    <a:pt x="85" y="65"/>
                  </a:lnTo>
                  <a:lnTo>
                    <a:pt x="85" y="65"/>
                  </a:lnTo>
                  <a:lnTo>
                    <a:pt x="81" y="66"/>
                  </a:lnTo>
                  <a:lnTo>
                    <a:pt x="75" y="66"/>
                  </a:lnTo>
                  <a:lnTo>
                    <a:pt x="72" y="66"/>
                  </a:lnTo>
                  <a:lnTo>
                    <a:pt x="68" y="66"/>
                  </a:lnTo>
                  <a:lnTo>
                    <a:pt x="64" y="66"/>
                  </a:lnTo>
                  <a:lnTo>
                    <a:pt x="61" y="68"/>
                  </a:lnTo>
                  <a:lnTo>
                    <a:pt x="58" y="68"/>
                  </a:lnTo>
                  <a:lnTo>
                    <a:pt x="54" y="70"/>
                  </a:lnTo>
                  <a:lnTo>
                    <a:pt x="47" y="70"/>
                  </a:lnTo>
                  <a:lnTo>
                    <a:pt x="45" y="68"/>
                  </a:lnTo>
                  <a:lnTo>
                    <a:pt x="43" y="66"/>
                  </a:lnTo>
                  <a:lnTo>
                    <a:pt x="42" y="66"/>
                  </a:lnTo>
                  <a:lnTo>
                    <a:pt x="42" y="65"/>
                  </a:lnTo>
                  <a:lnTo>
                    <a:pt x="42" y="61"/>
                  </a:lnTo>
                  <a:lnTo>
                    <a:pt x="42" y="61"/>
                  </a:lnTo>
                  <a:lnTo>
                    <a:pt x="42" y="60"/>
                  </a:lnTo>
                  <a:lnTo>
                    <a:pt x="43" y="60"/>
                  </a:lnTo>
                  <a:lnTo>
                    <a:pt x="45" y="60"/>
                  </a:lnTo>
                  <a:lnTo>
                    <a:pt x="47" y="61"/>
                  </a:lnTo>
                  <a:lnTo>
                    <a:pt x="51" y="63"/>
                  </a:lnTo>
                  <a:lnTo>
                    <a:pt x="49" y="61"/>
                  </a:lnTo>
                  <a:lnTo>
                    <a:pt x="60" y="58"/>
                  </a:lnTo>
                  <a:lnTo>
                    <a:pt x="64" y="56"/>
                  </a:lnTo>
                  <a:lnTo>
                    <a:pt x="66" y="56"/>
                  </a:lnTo>
                  <a:lnTo>
                    <a:pt x="70" y="56"/>
                  </a:lnTo>
                  <a:lnTo>
                    <a:pt x="68" y="55"/>
                  </a:lnTo>
                  <a:lnTo>
                    <a:pt x="68" y="55"/>
                  </a:lnTo>
                  <a:lnTo>
                    <a:pt x="70" y="53"/>
                  </a:lnTo>
                  <a:lnTo>
                    <a:pt x="72" y="53"/>
                  </a:lnTo>
                  <a:lnTo>
                    <a:pt x="75" y="53"/>
                  </a:lnTo>
                  <a:lnTo>
                    <a:pt x="84" y="53"/>
                  </a:lnTo>
                  <a:lnTo>
                    <a:pt x="87" y="51"/>
                  </a:lnTo>
                  <a:lnTo>
                    <a:pt x="89" y="51"/>
                  </a:lnTo>
                  <a:lnTo>
                    <a:pt x="87" y="51"/>
                  </a:lnTo>
                  <a:lnTo>
                    <a:pt x="85" y="51"/>
                  </a:lnTo>
                  <a:lnTo>
                    <a:pt x="84" y="51"/>
                  </a:lnTo>
                  <a:lnTo>
                    <a:pt x="81" y="49"/>
                  </a:lnTo>
                  <a:lnTo>
                    <a:pt x="81" y="47"/>
                  </a:lnTo>
                  <a:lnTo>
                    <a:pt x="84" y="44"/>
                  </a:lnTo>
                  <a:lnTo>
                    <a:pt x="84" y="42"/>
                  </a:lnTo>
                  <a:lnTo>
                    <a:pt x="81" y="44"/>
                  </a:lnTo>
                  <a:lnTo>
                    <a:pt x="81" y="44"/>
                  </a:lnTo>
                  <a:lnTo>
                    <a:pt x="75" y="47"/>
                  </a:lnTo>
                  <a:lnTo>
                    <a:pt x="73" y="47"/>
                  </a:lnTo>
                  <a:lnTo>
                    <a:pt x="70" y="49"/>
                  </a:lnTo>
                  <a:lnTo>
                    <a:pt x="66" y="49"/>
                  </a:lnTo>
                  <a:lnTo>
                    <a:pt x="64" y="47"/>
                  </a:lnTo>
                  <a:lnTo>
                    <a:pt x="62" y="46"/>
                  </a:lnTo>
                  <a:lnTo>
                    <a:pt x="62" y="46"/>
                  </a:lnTo>
                  <a:lnTo>
                    <a:pt x="62" y="44"/>
                  </a:lnTo>
                  <a:lnTo>
                    <a:pt x="64" y="42"/>
                  </a:lnTo>
                  <a:lnTo>
                    <a:pt x="64" y="40"/>
                  </a:lnTo>
                  <a:lnTo>
                    <a:pt x="64" y="40"/>
                  </a:lnTo>
                  <a:lnTo>
                    <a:pt x="64" y="38"/>
                  </a:lnTo>
                  <a:lnTo>
                    <a:pt x="62" y="40"/>
                  </a:lnTo>
                  <a:lnTo>
                    <a:pt x="61" y="42"/>
                  </a:lnTo>
                  <a:lnTo>
                    <a:pt x="60" y="44"/>
                  </a:lnTo>
                  <a:lnTo>
                    <a:pt x="58" y="44"/>
                  </a:lnTo>
                  <a:lnTo>
                    <a:pt x="58" y="42"/>
                  </a:lnTo>
                  <a:lnTo>
                    <a:pt x="58" y="42"/>
                  </a:lnTo>
                  <a:lnTo>
                    <a:pt x="56" y="40"/>
                  </a:lnTo>
                  <a:lnTo>
                    <a:pt x="56" y="40"/>
                  </a:lnTo>
                  <a:lnTo>
                    <a:pt x="54" y="42"/>
                  </a:lnTo>
                  <a:lnTo>
                    <a:pt x="53" y="42"/>
                  </a:lnTo>
                  <a:lnTo>
                    <a:pt x="53" y="44"/>
                  </a:lnTo>
                  <a:lnTo>
                    <a:pt x="53" y="46"/>
                  </a:lnTo>
                  <a:lnTo>
                    <a:pt x="53" y="47"/>
                  </a:lnTo>
                  <a:lnTo>
                    <a:pt x="53" y="47"/>
                  </a:lnTo>
                  <a:lnTo>
                    <a:pt x="54" y="49"/>
                  </a:lnTo>
                  <a:lnTo>
                    <a:pt x="54" y="51"/>
                  </a:lnTo>
                  <a:lnTo>
                    <a:pt x="53" y="51"/>
                  </a:lnTo>
                  <a:lnTo>
                    <a:pt x="51" y="53"/>
                  </a:lnTo>
                  <a:lnTo>
                    <a:pt x="49" y="53"/>
                  </a:lnTo>
                  <a:lnTo>
                    <a:pt x="47" y="55"/>
                  </a:lnTo>
                  <a:lnTo>
                    <a:pt x="45" y="55"/>
                  </a:lnTo>
                  <a:lnTo>
                    <a:pt x="42" y="56"/>
                  </a:lnTo>
                  <a:lnTo>
                    <a:pt x="35" y="56"/>
                  </a:lnTo>
                  <a:lnTo>
                    <a:pt x="32" y="55"/>
                  </a:lnTo>
                  <a:lnTo>
                    <a:pt x="30" y="53"/>
                  </a:lnTo>
                  <a:lnTo>
                    <a:pt x="30" y="53"/>
                  </a:lnTo>
                  <a:lnTo>
                    <a:pt x="28" y="51"/>
                  </a:lnTo>
                  <a:lnTo>
                    <a:pt x="24" y="49"/>
                  </a:lnTo>
                  <a:lnTo>
                    <a:pt x="21" y="46"/>
                  </a:lnTo>
                  <a:lnTo>
                    <a:pt x="21" y="44"/>
                  </a:lnTo>
                  <a:lnTo>
                    <a:pt x="17" y="44"/>
                  </a:lnTo>
                  <a:lnTo>
                    <a:pt x="15" y="42"/>
                  </a:lnTo>
                  <a:lnTo>
                    <a:pt x="15" y="40"/>
                  </a:lnTo>
                  <a:lnTo>
                    <a:pt x="14" y="40"/>
                  </a:lnTo>
                  <a:lnTo>
                    <a:pt x="15" y="38"/>
                  </a:lnTo>
                  <a:lnTo>
                    <a:pt x="15" y="36"/>
                  </a:lnTo>
                  <a:lnTo>
                    <a:pt x="13" y="36"/>
                  </a:lnTo>
                  <a:lnTo>
                    <a:pt x="9" y="34"/>
                  </a:lnTo>
                  <a:lnTo>
                    <a:pt x="11" y="34"/>
                  </a:lnTo>
                  <a:lnTo>
                    <a:pt x="13" y="34"/>
                  </a:lnTo>
                  <a:lnTo>
                    <a:pt x="23" y="36"/>
                  </a:lnTo>
                  <a:lnTo>
                    <a:pt x="23" y="36"/>
                  </a:lnTo>
                  <a:lnTo>
                    <a:pt x="24" y="34"/>
                  </a:lnTo>
                  <a:lnTo>
                    <a:pt x="23" y="34"/>
                  </a:lnTo>
                  <a:lnTo>
                    <a:pt x="21" y="34"/>
                  </a:lnTo>
                  <a:lnTo>
                    <a:pt x="19" y="34"/>
                  </a:lnTo>
                  <a:lnTo>
                    <a:pt x="19" y="34"/>
                  </a:lnTo>
                  <a:lnTo>
                    <a:pt x="17" y="32"/>
                  </a:lnTo>
                  <a:lnTo>
                    <a:pt x="17" y="30"/>
                  </a:lnTo>
                  <a:lnTo>
                    <a:pt x="17" y="30"/>
                  </a:lnTo>
                  <a:lnTo>
                    <a:pt x="17" y="28"/>
                  </a:lnTo>
                  <a:lnTo>
                    <a:pt x="19" y="27"/>
                  </a:lnTo>
                  <a:lnTo>
                    <a:pt x="19" y="25"/>
                  </a:lnTo>
                  <a:lnTo>
                    <a:pt x="17" y="23"/>
                  </a:lnTo>
                  <a:lnTo>
                    <a:pt x="14" y="23"/>
                  </a:lnTo>
                  <a:lnTo>
                    <a:pt x="13" y="25"/>
                  </a:lnTo>
                  <a:lnTo>
                    <a:pt x="13" y="27"/>
                  </a:lnTo>
                  <a:lnTo>
                    <a:pt x="13" y="28"/>
                  </a:lnTo>
                  <a:lnTo>
                    <a:pt x="9" y="30"/>
                  </a:lnTo>
                  <a:lnTo>
                    <a:pt x="7" y="28"/>
                  </a:lnTo>
                  <a:lnTo>
                    <a:pt x="5" y="27"/>
                  </a:lnTo>
                  <a:lnTo>
                    <a:pt x="4" y="23"/>
                  </a:lnTo>
                  <a:lnTo>
                    <a:pt x="4" y="21"/>
                  </a:lnTo>
                  <a:lnTo>
                    <a:pt x="4" y="19"/>
                  </a:lnTo>
                  <a:lnTo>
                    <a:pt x="2" y="17"/>
                  </a:lnTo>
                  <a:lnTo>
                    <a:pt x="0" y="16"/>
                  </a:lnTo>
                  <a:lnTo>
                    <a:pt x="0" y="16"/>
                  </a:lnTo>
                  <a:lnTo>
                    <a:pt x="0" y="14"/>
                  </a:lnTo>
                  <a:lnTo>
                    <a:pt x="2" y="12"/>
                  </a:lnTo>
                  <a:lnTo>
                    <a:pt x="2" y="11"/>
                  </a:lnTo>
                  <a:lnTo>
                    <a:pt x="0" y="11"/>
                  </a:lnTo>
                  <a:lnTo>
                    <a:pt x="0" y="9"/>
                  </a:lnTo>
                  <a:lnTo>
                    <a:pt x="2" y="9"/>
                  </a:lnTo>
                  <a:lnTo>
                    <a:pt x="2" y="9"/>
                  </a:lnTo>
                  <a:lnTo>
                    <a:pt x="2" y="9"/>
                  </a:lnTo>
                  <a:lnTo>
                    <a:pt x="5" y="9"/>
                  </a:lnTo>
                  <a:lnTo>
                    <a:pt x="7" y="11"/>
                  </a:lnTo>
                  <a:lnTo>
                    <a:pt x="7" y="11"/>
                  </a:lnTo>
                  <a:lnTo>
                    <a:pt x="9" y="9"/>
                  </a:lnTo>
                  <a:lnTo>
                    <a:pt x="9" y="9"/>
                  </a:lnTo>
                  <a:lnTo>
                    <a:pt x="14" y="8"/>
                  </a:lnTo>
                  <a:lnTo>
                    <a:pt x="19" y="11"/>
                  </a:lnTo>
                  <a:lnTo>
                    <a:pt x="21" y="11"/>
                  </a:lnTo>
                  <a:lnTo>
                    <a:pt x="23" y="11"/>
                  </a:lnTo>
                  <a:lnTo>
                    <a:pt x="21" y="9"/>
                  </a:lnTo>
                  <a:lnTo>
                    <a:pt x="21" y="9"/>
                  </a:lnTo>
                  <a:lnTo>
                    <a:pt x="23" y="8"/>
                  </a:lnTo>
                  <a:lnTo>
                    <a:pt x="26" y="9"/>
                  </a:lnTo>
                  <a:lnTo>
                    <a:pt x="28" y="9"/>
                  </a:lnTo>
                  <a:lnTo>
                    <a:pt x="34" y="8"/>
                  </a:lnTo>
                  <a:lnTo>
                    <a:pt x="42" y="6"/>
                  </a:lnTo>
                  <a:lnTo>
                    <a:pt x="45" y="8"/>
                  </a:lnTo>
                  <a:lnTo>
                    <a:pt x="45" y="9"/>
                  </a:lnTo>
                  <a:lnTo>
                    <a:pt x="45" y="9"/>
                  </a:lnTo>
                  <a:lnTo>
                    <a:pt x="45" y="9"/>
                  </a:lnTo>
                  <a:lnTo>
                    <a:pt x="43" y="11"/>
                  </a:lnTo>
                  <a:lnTo>
                    <a:pt x="34" y="12"/>
                  </a:lnTo>
                  <a:lnTo>
                    <a:pt x="26" y="16"/>
                  </a:lnTo>
                  <a:lnTo>
                    <a:pt x="35" y="14"/>
                  </a:lnTo>
                  <a:lnTo>
                    <a:pt x="37" y="14"/>
                  </a:lnTo>
                  <a:lnTo>
                    <a:pt x="37" y="17"/>
                  </a:lnTo>
                  <a:lnTo>
                    <a:pt x="38" y="17"/>
                  </a:lnTo>
                  <a:lnTo>
                    <a:pt x="40" y="19"/>
                  </a:lnTo>
                  <a:lnTo>
                    <a:pt x="42" y="19"/>
                  </a:lnTo>
                  <a:lnTo>
                    <a:pt x="43" y="21"/>
                  </a:lnTo>
                  <a:lnTo>
                    <a:pt x="45" y="23"/>
                  </a:lnTo>
                  <a:lnTo>
                    <a:pt x="47" y="23"/>
                  </a:lnTo>
                  <a:lnTo>
                    <a:pt x="47" y="21"/>
                  </a:lnTo>
                  <a:lnTo>
                    <a:pt x="45" y="19"/>
                  </a:lnTo>
                  <a:lnTo>
                    <a:pt x="45" y="17"/>
                  </a:lnTo>
                  <a:lnTo>
                    <a:pt x="45" y="16"/>
                  </a:lnTo>
                  <a:lnTo>
                    <a:pt x="47" y="14"/>
                  </a:lnTo>
                  <a:lnTo>
                    <a:pt x="49" y="14"/>
                  </a:lnTo>
                  <a:lnTo>
                    <a:pt x="51" y="11"/>
                  </a:lnTo>
                  <a:lnTo>
                    <a:pt x="54" y="9"/>
                  </a:lnTo>
                  <a:lnTo>
                    <a:pt x="58" y="9"/>
                  </a:lnTo>
                  <a:lnTo>
                    <a:pt x="61" y="12"/>
                  </a:lnTo>
                  <a:lnTo>
                    <a:pt x="62" y="16"/>
                  </a:lnTo>
                  <a:lnTo>
                    <a:pt x="66" y="19"/>
                  </a:lnTo>
                  <a:lnTo>
                    <a:pt x="68" y="25"/>
                  </a:lnTo>
                  <a:lnTo>
                    <a:pt x="70" y="28"/>
                  </a:lnTo>
                  <a:lnTo>
                    <a:pt x="72" y="28"/>
                  </a:lnTo>
                  <a:lnTo>
                    <a:pt x="77" y="34"/>
                  </a:lnTo>
                  <a:lnTo>
                    <a:pt x="79" y="34"/>
                  </a:lnTo>
                  <a:lnTo>
                    <a:pt x="77" y="30"/>
                  </a:lnTo>
                  <a:lnTo>
                    <a:pt x="73" y="23"/>
                  </a:lnTo>
                  <a:lnTo>
                    <a:pt x="72" y="16"/>
                  </a:lnTo>
                  <a:lnTo>
                    <a:pt x="72" y="14"/>
                  </a:lnTo>
                  <a:lnTo>
                    <a:pt x="72" y="12"/>
                  </a:lnTo>
                  <a:lnTo>
                    <a:pt x="72" y="11"/>
                  </a:lnTo>
                  <a:lnTo>
                    <a:pt x="72" y="11"/>
                  </a:lnTo>
                  <a:lnTo>
                    <a:pt x="73" y="8"/>
                  </a:lnTo>
                  <a:lnTo>
                    <a:pt x="75" y="6"/>
                  </a:lnTo>
                  <a:lnTo>
                    <a:pt x="75" y="4"/>
                  </a:lnTo>
                  <a:lnTo>
                    <a:pt x="75" y="2"/>
                  </a:lnTo>
                  <a:lnTo>
                    <a:pt x="77" y="0"/>
                  </a:lnTo>
                  <a:lnTo>
                    <a:pt x="79"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84" name="Freeform 11559"/>
            <p:cNvSpPr/>
            <p:nvPr/>
          </p:nvSpPr>
          <p:spPr bwMode="auto">
            <a:xfrm>
              <a:off x="4228737" y="1226167"/>
              <a:ext cx="153591" cy="47625"/>
            </a:xfrm>
            <a:custGeom>
              <a:avLst/>
              <a:gdLst>
                <a:gd name="T0" fmla="*/ 28 w 129"/>
                <a:gd name="T1" fmla="*/ 0 h 40"/>
                <a:gd name="T2" fmla="*/ 34 w 129"/>
                <a:gd name="T3" fmla="*/ 3 h 40"/>
                <a:gd name="T4" fmla="*/ 38 w 129"/>
                <a:gd name="T5" fmla="*/ 6 h 40"/>
                <a:gd name="T6" fmla="*/ 43 w 129"/>
                <a:gd name="T7" fmla="*/ 9 h 40"/>
                <a:gd name="T8" fmla="*/ 52 w 129"/>
                <a:gd name="T9" fmla="*/ 9 h 40"/>
                <a:gd name="T10" fmla="*/ 54 w 129"/>
                <a:gd name="T11" fmla="*/ 10 h 40"/>
                <a:gd name="T12" fmla="*/ 58 w 129"/>
                <a:gd name="T13" fmla="*/ 13 h 40"/>
                <a:gd name="T14" fmla="*/ 62 w 129"/>
                <a:gd name="T15" fmla="*/ 11 h 40"/>
                <a:gd name="T16" fmla="*/ 62 w 129"/>
                <a:gd name="T17" fmla="*/ 4 h 40"/>
                <a:gd name="T18" fmla="*/ 62 w 129"/>
                <a:gd name="T19" fmla="*/ 3 h 40"/>
                <a:gd name="T20" fmla="*/ 67 w 129"/>
                <a:gd name="T21" fmla="*/ 1 h 40"/>
                <a:gd name="T22" fmla="*/ 69 w 129"/>
                <a:gd name="T23" fmla="*/ 0 h 40"/>
                <a:gd name="T24" fmla="*/ 75 w 129"/>
                <a:gd name="T25" fmla="*/ 1 h 40"/>
                <a:gd name="T26" fmla="*/ 75 w 129"/>
                <a:gd name="T27" fmla="*/ 3 h 40"/>
                <a:gd name="T28" fmla="*/ 73 w 129"/>
                <a:gd name="T29" fmla="*/ 10 h 40"/>
                <a:gd name="T30" fmla="*/ 80 w 129"/>
                <a:gd name="T31" fmla="*/ 9 h 40"/>
                <a:gd name="T32" fmla="*/ 83 w 129"/>
                <a:gd name="T33" fmla="*/ 4 h 40"/>
                <a:gd name="T34" fmla="*/ 87 w 129"/>
                <a:gd name="T35" fmla="*/ 4 h 40"/>
                <a:gd name="T36" fmla="*/ 88 w 129"/>
                <a:gd name="T37" fmla="*/ 3 h 40"/>
                <a:gd name="T38" fmla="*/ 92 w 129"/>
                <a:gd name="T39" fmla="*/ 6 h 40"/>
                <a:gd name="T40" fmla="*/ 94 w 129"/>
                <a:gd name="T41" fmla="*/ 6 h 40"/>
                <a:gd name="T42" fmla="*/ 97 w 129"/>
                <a:gd name="T43" fmla="*/ 6 h 40"/>
                <a:gd name="T44" fmla="*/ 107 w 129"/>
                <a:gd name="T45" fmla="*/ 9 h 40"/>
                <a:gd name="T46" fmla="*/ 110 w 129"/>
                <a:gd name="T47" fmla="*/ 10 h 40"/>
                <a:gd name="T48" fmla="*/ 124 w 129"/>
                <a:gd name="T49" fmla="*/ 10 h 40"/>
                <a:gd name="T50" fmla="*/ 127 w 129"/>
                <a:gd name="T51" fmla="*/ 13 h 40"/>
                <a:gd name="T52" fmla="*/ 127 w 129"/>
                <a:gd name="T53" fmla="*/ 19 h 40"/>
                <a:gd name="T54" fmla="*/ 111 w 129"/>
                <a:gd name="T55" fmla="*/ 27 h 40"/>
                <a:gd name="T56" fmla="*/ 107 w 129"/>
                <a:gd name="T57" fmla="*/ 32 h 40"/>
                <a:gd name="T58" fmla="*/ 101 w 129"/>
                <a:gd name="T59" fmla="*/ 36 h 40"/>
                <a:gd name="T60" fmla="*/ 96 w 129"/>
                <a:gd name="T61" fmla="*/ 34 h 40"/>
                <a:gd name="T62" fmla="*/ 91 w 129"/>
                <a:gd name="T63" fmla="*/ 36 h 40"/>
                <a:gd name="T64" fmla="*/ 87 w 129"/>
                <a:gd name="T65" fmla="*/ 40 h 40"/>
                <a:gd name="T66" fmla="*/ 82 w 129"/>
                <a:gd name="T67" fmla="*/ 40 h 40"/>
                <a:gd name="T68" fmla="*/ 68 w 129"/>
                <a:gd name="T69" fmla="*/ 38 h 40"/>
                <a:gd name="T70" fmla="*/ 69 w 129"/>
                <a:gd name="T71" fmla="*/ 32 h 40"/>
                <a:gd name="T72" fmla="*/ 41 w 129"/>
                <a:gd name="T73" fmla="*/ 34 h 40"/>
                <a:gd name="T74" fmla="*/ 39 w 129"/>
                <a:gd name="T75" fmla="*/ 32 h 40"/>
                <a:gd name="T76" fmla="*/ 31 w 129"/>
                <a:gd name="T77" fmla="*/ 30 h 40"/>
                <a:gd name="T78" fmla="*/ 24 w 129"/>
                <a:gd name="T79" fmla="*/ 27 h 40"/>
                <a:gd name="T80" fmla="*/ 26 w 129"/>
                <a:gd name="T81" fmla="*/ 25 h 40"/>
                <a:gd name="T82" fmla="*/ 31 w 129"/>
                <a:gd name="T83" fmla="*/ 25 h 40"/>
                <a:gd name="T84" fmla="*/ 36 w 129"/>
                <a:gd name="T85" fmla="*/ 24 h 40"/>
                <a:gd name="T86" fmla="*/ 39 w 129"/>
                <a:gd name="T87" fmla="*/ 22 h 40"/>
                <a:gd name="T88" fmla="*/ 31 w 129"/>
                <a:gd name="T89" fmla="*/ 22 h 40"/>
                <a:gd name="T90" fmla="*/ 24 w 129"/>
                <a:gd name="T91" fmla="*/ 24 h 40"/>
                <a:gd name="T92" fmla="*/ 13 w 129"/>
                <a:gd name="T93" fmla="*/ 24 h 40"/>
                <a:gd name="T94" fmla="*/ 7 w 129"/>
                <a:gd name="T95" fmla="*/ 21 h 40"/>
                <a:gd name="T96" fmla="*/ 5 w 129"/>
                <a:gd name="T97" fmla="*/ 19 h 40"/>
                <a:gd name="T98" fmla="*/ 10 w 129"/>
                <a:gd name="T99" fmla="*/ 17 h 40"/>
                <a:gd name="T100" fmla="*/ 13 w 129"/>
                <a:gd name="T101" fmla="*/ 13 h 40"/>
                <a:gd name="T102" fmla="*/ 3 w 129"/>
                <a:gd name="T103" fmla="*/ 11 h 40"/>
                <a:gd name="T104" fmla="*/ 3 w 129"/>
                <a:gd name="T105" fmla="*/ 10 h 40"/>
                <a:gd name="T106" fmla="*/ 15 w 129"/>
                <a:gd name="T107" fmla="*/ 10 h 40"/>
                <a:gd name="T108" fmla="*/ 20 w 129"/>
                <a:gd name="T109" fmla="*/ 11 h 40"/>
                <a:gd name="T110" fmla="*/ 20 w 129"/>
                <a:gd name="T111" fmla="*/ 10 h 40"/>
                <a:gd name="T112" fmla="*/ 17 w 129"/>
                <a:gd name="T113" fmla="*/ 6 h 40"/>
                <a:gd name="T114" fmla="*/ 19 w 129"/>
                <a:gd name="T115" fmla="*/ 4 h 40"/>
                <a:gd name="T116" fmla="*/ 22 w 129"/>
                <a:gd name="T117" fmla="*/ 6 h 40"/>
                <a:gd name="T118" fmla="*/ 26 w 129"/>
                <a:gd name="T119" fmla="*/ 6 h 40"/>
                <a:gd name="T120" fmla="*/ 26 w 129"/>
                <a:gd name="T121" fmla="*/ 4 h 40"/>
                <a:gd name="T122" fmla="*/ 24 w 129"/>
                <a:gd name="T123"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40">
                  <a:moveTo>
                    <a:pt x="26" y="0"/>
                  </a:moveTo>
                  <a:lnTo>
                    <a:pt x="28" y="0"/>
                  </a:lnTo>
                  <a:lnTo>
                    <a:pt x="31" y="1"/>
                  </a:lnTo>
                  <a:lnTo>
                    <a:pt x="34" y="3"/>
                  </a:lnTo>
                  <a:lnTo>
                    <a:pt x="36" y="3"/>
                  </a:lnTo>
                  <a:lnTo>
                    <a:pt x="38" y="6"/>
                  </a:lnTo>
                  <a:lnTo>
                    <a:pt x="41" y="6"/>
                  </a:lnTo>
                  <a:lnTo>
                    <a:pt x="43" y="9"/>
                  </a:lnTo>
                  <a:lnTo>
                    <a:pt x="50" y="9"/>
                  </a:lnTo>
                  <a:lnTo>
                    <a:pt x="52" y="9"/>
                  </a:lnTo>
                  <a:lnTo>
                    <a:pt x="52" y="10"/>
                  </a:lnTo>
                  <a:lnTo>
                    <a:pt x="54" y="10"/>
                  </a:lnTo>
                  <a:lnTo>
                    <a:pt x="56" y="11"/>
                  </a:lnTo>
                  <a:lnTo>
                    <a:pt x="58" y="13"/>
                  </a:lnTo>
                  <a:lnTo>
                    <a:pt x="61" y="13"/>
                  </a:lnTo>
                  <a:lnTo>
                    <a:pt x="62" y="11"/>
                  </a:lnTo>
                  <a:lnTo>
                    <a:pt x="62" y="10"/>
                  </a:lnTo>
                  <a:lnTo>
                    <a:pt x="62" y="4"/>
                  </a:lnTo>
                  <a:lnTo>
                    <a:pt x="62" y="3"/>
                  </a:lnTo>
                  <a:lnTo>
                    <a:pt x="62" y="3"/>
                  </a:lnTo>
                  <a:lnTo>
                    <a:pt x="64" y="1"/>
                  </a:lnTo>
                  <a:lnTo>
                    <a:pt x="67" y="1"/>
                  </a:lnTo>
                  <a:lnTo>
                    <a:pt x="68" y="1"/>
                  </a:lnTo>
                  <a:lnTo>
                    <a:pt x="69" y="0"/>
                  </a:lnTo>
                  <a:lnTo>
                    <a:pt x="71" y="0"/>
                  </a:lnTo>
                  <a:lnTo>
                    <a:pt x="75" y="1"/>
                  </a:lnTo>
                  <a:lnTo>
                    <a:pt x="75" y="1"/>
                  </a:lnTo>
                  <a:lnTo>
                    <a:pt x="75" y="3"/>
                  </a:lnTo>
                  <a:lnTo>
                    <a:pt x="73" y="4"/>
                  </a:lnTo>
                  <a:lnTo>
                    <a:pt x="73" y="10"/>
                  </a:lnTo>
                  <a:lnTo>
                    <a:pt x="75" y="10"/>
                  </a:lnTo>
                  <a:lnTo>
                    <a:pt x="80" y="9"/>
                  </a:lnTo>
                  <a:lnTo>
                    <a:pt x="82" y="9"/>
                  </a:lnTo>
                  <a:lnTo>
                    <a:pt x="83" y="4"/>
                  </a:lnTo>
                  <a:lnTo>
                    <a:pt x="87" y="6"/>
                  </a:lnTo>
                  <a:lnTo>
                    <a:pt x="87" y="4"/>
                  </a:lnTo>
                  <a:lnTo>
                    <a:pt x="88" y="4"/>
                  </a:lnTo>
                  <a:lnTo>
                    <a:pt x="88" y="3"/>
                  </a:lnTo>
                  <a:lnTo>
                    <a:pt x="91" y="4"/>
                  </a:lnTo>
                  <a:lnTo>
                    <a:pt x="92" y="6"/>
                  </a:lnTo>
                  <a:lnTo>
                    <a:pt x="92" y="6"/>
                  </a:lnTo>
                  <a:lnTo>
                    <a:pt x="94" y="6"/>
                  </a:lnTo>
                  <a:lnTo>
                    <a:pt x="96" y="6"/>
                  </a:lnTo>
                  <a:lnTo>
                    <a:pt x="97" y="6"/>
                  </a:lnTo>
                  <a:lnTo>
                    <a:pt x="105" y="9"/>
                  </a:lnTo>
                  <a:lnTo>
                    <a:pt x="107" y="9"/>
                  </a:lnTo>
                  <a:lnTo>
                    <a:pt x="107" y="10"/>
                  </a:lnTo>
                  <a:lnTo>
                    <a:pt x="110" y="10"/>
                  </a:lnTo>
                  <a:lnTo>
                    <a:pt x="118" y="10"/>
                  </a:lnTo>
                  <a:lnTo>
                    <a:pt x="124" y="10"/>
                  </a:lnTo>
                  <a:lnTo>
                    <a:pt x="126" y="11"/>
                  </a:lnTo>
                  <a:lnTo>
                    <a:pt x="127" y="13"/>
                  </a:lnTo>
                  <a:lnTo>
                    <a:pt x="129" y="19"/>
                  </a:lnTo>
                  <a:lnTo>
                    <a:pt x="127" y="19"/>
                  </a:lnTo>
                  <a:lnTo>
                    <a:pt x="116" y="25"/>
                  </a:lnTo>
                  <a:lnTo>
                    <a:pt x="111" y="27"/>
                  </a:lnTo>
                  <a:lnTo>
                    <a:pt x="111" y="29"/>
                  </a:lnTo>
                  <a:lnTo>
                    <a:pt x="107" y="32"/>
                  </a:lnTo>
                  <a:lnTo>
                    <a:pt x="107" y="34"/>
                  </a:lnTo>
                  <a:lnTo>
                    <a:pt x="101" y="36"/>
                  </a:lnTo>
                  <a:lnTo>
                    <a:pt x="101" y="36"/>
                  </a:lnTo>
                  <a:lnTo>
                    <a:pt x="96" y="34"/>
                  </a:lnTo>
                  <a:lnTo>
                    <a:pt x="94" y="34"/>
                  </a:lnTo>
                  <a:lnTo>
                    <a:pt x="91" y="36"/>
                  </a:lnTo>
                  <a:lnTo>
                    <a:pt x="88" y="38"/>
                  </a:lnTo>
                  <a:lnTo>
                    <a:pt x="87" y="40"/>
                  </a:lnTo>
                  <a:lnTo>
                    <a:pt x="83" y="40"/>
                  </a:lnTo>
                  <a:lnTo>
                    <a:pt x="82" y="40"/>
                  </a:lnTo>
                  <a:lnTo>
                    <a:pt x="69" y="40"/>
                  </a:lnTo>
                  <a:lnTo>
                    <a:pt x="68" y="38"/>
                  </a:lnTo>
                  <a:lnTo>
                    <a:pt x="67" y="36"/>
                  </a:lnTo>
                  <a:lnTo>
                    <a:pt x="69" y="32"/>
                  </a:lnTo>
                  <a:lnTo>
                    <a:pt x="56" y="34"/>
                  </a:lnTo>
                  <a:lnTo>
                    <a:pt x="41" y="34"/>
                  </a:lnTo>
                  <a:lnTo>
                    <a:pt x="39" y="32"/>
                  </a:lnTo>
                  <a:lnTo>
                    <a:pt x="39" y="32"/>
                  </a:lnTo>
                  <a:lnTo>
                    <a:pt x="34" y="30"/>
                  </a:lnTo>
                  <a:lnTo>
                    <a:pt x="31" y="30"/>
                  </a:lnTo>
                  <a:lnTo>
                    <a:pt x="28" y="29"/>
                  </a:lnTo>
                  <a:lnTo>
                    <a:pt x="24" y="27"/>
                  </a:lnTo>
                  <a:lnTo>
                    <a:pt x="26" y="27"/>
                  </a:lnTo>
                  <a:lnTo>
                    <a:pt x="26" y="25"/>
                  </a:lnTo>
                  <a:lnTo>
                    <a:pt x="30" y="25"/>
                  </a:lnTo>
                  <a:lnTo>
                    <a:pt x="31" y="25"/>
                  </a:lnTo>
                  <a:lnTo>
                    <a:pt x="36" y="25"/>
                  </a:lnTo>
                  <a:lnTo>
                    <a:pt x="36" y="24"/>
                  </a:lnTo>
                  <a:lnTo>
                    <a:pt x="38" y="24"/>
                  </a:lnTo>
                  <a:lnTo>
                    <a:pt x="39" y="22"/>
                  </a:lnTo>
                  <a:lnTo>
                    <a:pt x="34" y="22"/>
                  </a:lnTo>
                  <a:lnTo>
                    <a:pt x="31" y="22"/>
                  </a:lnTo>
                  <a:lnTo>
                    <a:pt x="28" y="22"/>
                  </a:lnTo>
                  <a:lnTo>
                    <a:pt x="24" y="24"/>
                  </a:lnTo>
                  <a:lnTo>
                    <a:pt x="20" y="24"/>
                  </a:lnTo>
                  <a:lnTo>
                    <a:pt x="13" y="24"/>
                  </a:lnTo>
                  <a:lnTo>
                    <a:pt x="11" y="22"/>
                  </a:lnTo>
                  <a:lnTo>
                    <a:pt x="7" y="21"/>
                  </a:lnTo>
                  <a:lnTo>
                    <a:pt x="7" y="19"/>
                  </a:lnTo>
                  <a:lnTo>
                    <a:pt x="5" y="19"/>
                  </a:lnTo>
                  <a:lnTo>
                    <a:pt x="5" y="17"/>
                  </a:lnTo>
                  <a:lnTo>
                    <a:pt x="10" y="17"/>
                  </a:lnTo>
                  <a:lnTo>
                    <a:pt x="11" y="15"/>
                  </a:lnTo>
                  <a:lnTo>
                    <a:pt x="13" y="13"/>
                  </a:lnTo>
                  <a:lnTo>
                    <a:pt x="7" y="13"/>
                  </a:lnTo>
                  <a:lnTo>
                    <a:pt x="3" y="11"/>
                  </a:lnTo>
                  <a:lnTo>
                    <a:pt x="0" y="10"/>
                  </a:lnTo>
                  <a:lnTo>
                    <a:pt x="3" y="10"/>
                  </a:lnTo>
                  <a:lnTo>
                    <a:pt x="11" y="9"/>
                  </a:lnTo>
                  <a:lnTo>
                    <a:pt x="15" y="10"/>
                  </a:lnTo>
                  <a:lnTo>
                    <a:pt x="17" y="10"/>
                  </a:lnTo>
                  <a:lnTo>
                    <a:pt x="20" y="11"/>
                  </a:lnTo>
                  <a:lnTo>
                    <a:pt x="22" y="10"/>
                  </a:lnTo>
                  <a:lnTo>
                    <a:pt x="20" y="10"/>
                  </a:lnTo>
                  <a:lnTo>
                    <a:pt x="17" y="6"/>
                  </a:lnTo>
                  <a:lnTo>
                    <a:pt x="17" y="6"/>
                  </a:lnTo>
                  <a:lnTo>
                    <a:pt x="17" y="4"/>
                  </a:lnTo>
                  <a:lnTo>
                    <a:pt x="19" y="4"/>
                  </a:lnTo>
                  <a:lnTo>
                    <a:pt x="20" y="4"/>
                  </a:lnTo>
                  <a:lnTo>
                    <a:pt x="22" y="6"/>
                  </a:lnTo>
                  <a:lnTo>
                    <a:pt x="26" y="9"/>
                  </a:lnTo>
                  <a:lnTo>
                    <a:pt x="26" y="6"/>
                  </a:lnTo>
                  <a:lnTo>
                    <a:pt x="26" y="4"/>
                  </a:lnTo>
                  <a:lnTo>
                    <a:pt x="26" y="4"/>
                  </a:lnTo>
                  <a:lnTo>
                    <a:pt x="24" y="3"/>
                  </a:lnTo>
                  <a:lnTo>
                    <a:pt x="24" y="1"/>
                  </a:lnTo>
                  <a:lnTo>
                    <a:pt x="26"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85" name="Freeform 10385"/>
            <p:cNvSpPr/>
            <p:nvPr/>
          </p:nvSpPr>
          <p:spPr bwMode="auto">
            <a:xfrm>
              <a:off x="4704790" y="3420348"/>
              <a:ext cx="119063" cy="228600"/>
            </a:xfrm>
            <a:custGeom>
              <a:avLst/>
              <a:gdLst>
                <a:gd name="T0" fmla="*/ 83 w 100"/>
                <a:gd name="T1" fmla="*/ 2 h 192"/>
                <a:gd name="T2" fmla="*/ 87 w 100"/>
                <a:gd name="T3" fmla="*/ 4 h 192"/>
                <a:gd name="T4" fmla="*/ 92 w 100"/>
                <a:gd name="T5" fmla="*/ 14 h 192"/>
                <a:gd name="T6" fmla="*/ 96 w 100"/>
                <a:gd name="T7" fmla="*/ 33 h 192"/>
                <a:gd name="T8" fmla="*/ 100 w 100"/>
                <a:gd name="T9" fmla="*/ 45 h 192"/>
                <a:gd name="T10" fmla="*/ 96 w 100"/>
                <a:gd name="T11" fmla="*/ 54 h 192"/>
                <a:gd name="T12" fmla="*/ 92 w 100"/>
                <a:gd name="T13" fmla="*/ 49 h 192"/>
                <a:gd name="T14" fmla="*/ 89 w 100"/>
                <a:gd name="T15" fmla="*/ 46 h 192"/>
                <a:gd name="T16" fmla="*/ 89 w 100"/>
                <a:gd name="T17" fmla="*/ 54 h 192"/>
                <a:gd name="T18" fmla="*/ 91 w 100"/>
                <a:gd name="T19" fmla="*/ 57 h 192"/>
                <a:gd name="T20" fmla="*/ 89 w 100"/>
                <a:gd name="T21" fmla="*/ 64 h 192"/>
                <a:gd name="T22" fmla="*/ 87 w 100"/>
                <a:gd name="T23" fmla="*/ 68 h 192"/>
                <a:gd name="T24" fmla="*/ 85 w 100"/>
                <a:gd name="T25" fmla="*/ 79 h 192"/>
                <a:gd name="T26" fmla="*/ 82 w 100"/>
                <a:gd name="T27" fmla="*/ 94 h 192"/>
                <a:gd name="T28" fmla="*/ 75 w 100"/>
                <a:gd name="T29" fmla="*/ 113 h 192"/>
                <a:gd name="T30" fmla="*/ 68 w 100"/>
                <a:gd name="T31" fmla="*/ 138 h 192"/>
                <a:gd name="T32" fmla="*/ 63 w 100"/>
                <a:gd name="T33" fmla="*/ 153 h 192"/>
                <a:gd name="T34" fmla="*/ 59 w 100"/>
                <a:gd name="T35" fmla="*/ 166 h 192"/>
                <a:gd name="T36" fmla="*/ 56 w 100"/>
                <a:gd name="T37" fmla="*/ 174 h 192"/>
                <a:gd name="T38" fmla="*/ 51 w 100"/>
                <a:gd name="T39" fmla="*/ 183 h 192"/>
                <a:gd name="T40" fmla="*/ 40 w 100"/>
                <a:gd name="T41" fmla="*/ 187 h 192"/>
                <a:gd name="T42" fmla="*/ 32 w 100"/>
                <a:gd name="T43" fmla="*/ 192 h 192"/>
                <a:gd name="T44" fmla="*/ 19 w 100"/>
                <a:gd name="T45" fmla="*/ 187 h 192"/>
                <a:gd name="T46" fmla="*/ 14 w 100"/>
                <a:gd name="T47" fmla="*/ 185 h 192"/>
                <a:gd name="T48" fmla="*/ 10 w 100"/>
                <a:gd name="T49" fmla="*/ 181 h 192"/>
                <a:gd name="T50" fmla="*/ 6 w 100"/>
                <a:gd name="T51" fmla="*/ 172 h 192"/>
                <a:gd name="T52" fmla="*/ 6 w 100"/>
                <a:gd name="T53" fmla="*/ 164 h 192"/>
                <a:gd name="T54" fmla="*/ 6 w 100"/>
                <a:gd name="T55" fmla="*/ 158 h 192"/>
                <a:gd name="T56" fmla="*/ 2 w 100"/>
                <a:gd name="T57" fmla="*/ 150 h 192"/>
                <a:gd name="T58" fmla="*/ 0 w 100"/>
                <a:gd name="T59" fmla="*/ 139 h 192"/>
                <a:gd name="T60" fmla="*/ 2 w 100"/>
                <a:gd name="T61" fmla="*/ 136 h 192"/>
                <a:gd name="T62" fmla="*/ 6 w 100"/>
                <a:gd name="T63" fmla="*/ 129 h 192"/>
                <a:gd name="T64" fmla="*/ 8 w 100"/>
                <a:gd name="T65" fmla="*/ 123 h 192"/>
                <a:gd name="T66" fmla="*/ 15 w 100"/>
                <a:gd name="T67" fmla="*/ 113 h 192"/>
                <a:gd name="T68" fmla="*/ 17 w 100"/>
                <a:gd name="T69" fmla="*/ 104 h 192"/>
                <a:gd name="T70" fmla="*/ 14 w 100"/>
                <a:gd name="T71" fmla="*/ 98 h 192"/>
                <a:gd name="T72" fmla="*/ 12 w 100"/>
                <a:gd name="T73" fmla="*/ 89 h 192"/>
                <a:gd name="T74" fmla="*/ 10 w 100"/>
                <a:gd name="T75" fmla="*/ 79 h 192"/>
                <a:gd name="T76" fmla="*/ 15 w 100"/>
                <a:gd name="T77" fmla="*/ 62 h 192"/>
                <a:gd name="T78" fmla="*/ 17 w 100"/>
                <a:gd name="T79" fmla="*/ 57 h 192"/>
                <a:gd name="T80" fmla="*/ 25 w 100"/>
                <a:gd name="T81" fmla="*/ 56 h 192"/>
                <a:gd name="T82" fmla="*/ 28 w 100"/>
                <a:gd name="T83" fmla="*/ 54 h 192"/>
                <a:gd name="T84" fmla="*/ 33 w 100"/>
                <a:gd name="T85" fmla="*/ 54 h 192"/>
                <a:gd name="T86" fmla="*/ 33 w 100"/>
                <a:gd name="T87" fmla="*/ 52 h 192"/>
                <a:gd name="T88" fmla="*/ 40 w 100"/>
                <a:gd name="T89" fmla="*/ 51 h 192"/>
                <a:gd name="T90" fmla="*/ 44 w 100"/>
                <a:gd name="T91" fmla="*/ 52 h 192"/>
                <a:gd name="T92" fmla="*/ 44 w 100"/>
                <a:gd name="T93" fmla="*/ 49 h 192"/>
                <a:gd name="T94" fmla="*/ 51 w 100"/>
                <a:gd name="T95" fmla="*/ 43 h 192"/>
                <a:gd name="T96" fmla="*/ 53 w 100"/>
                <a:gd name="T97" fmla="*/ 46 h 192"/>
                <a:gd name="T98" fmla="*/ 54 w 100"/>
                <a:gd name="T99" fmla="*/ 43 h 192"/>
                <a:gd name="T100" fmla="*/ 56 w 100"/>
                <a:gd name="T101" fmla="*/ 40 h 192"/>
                <a:gd name="T102" fmla="*/ 57 w 100"/>
                <a:gd name="T103" fmla="*/ 36 h 192"/>
                <a:gd name="T104" fmla="*/ 57 w 100"/>
                <a:gd name="T105" fmla="*/ 40 h 192"/>
                <a:gd name="T106" fmla="*/ 59 w 100"/>
                <a:gd name="T107" fmla="*/ 38 h 192"/>
                <a:gd name="T108" fmla="*/ 64 w 100"/>
                <a:gd name="T109" fmla="*/ 34 h 192"/>
                <a:gd name="T110" fmla="*/ 64 w 100"/>
                <a:gd name="T111" fmla="*/ 27 h 192"/>
                <a:gd name="T112" fmla="*/ 64 w 100"/>
                <a:gd name="T113" fmla="*/ 24 h 192"/>
                <a:gd name="T114" fmla="*/ 66 w 100"/>
                <a:gd name="T115" fmla="*/ 21 h 192"/>
                <a:gd name="T116" fmla="*/ 70 w 100"/>
                <a:gd name="T117" fmla="*/ 22 h 192"/>
                <a:gd name="T118" fmla="*/ 75 w 100"/>
                <a:gd name="T119" fmla="*/ 19 h 192"/>
                <a:gd name="T120" fmla="*/ 79 w 100"/>
                <a:gd name="T121" fmla="*/ 9 h 192"/>
                <a:gd name="T122" fmla="*/ 79 w 100"/>
                <a:gd name="T123"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192">
                  <a:moveTo>
                    <a:pt x="82" y="0"/>
                  </a:moveTo>
                  <a:lnTo>
                    <a:pt x="83" y="0"/>
                  </a:lnTo>
                  <a:lnTo>
                    <a:pt x="83" y="0"/>
                  </a:lnTo>
                  <a:lnTo>
                    <a:pt x="83" y="2"/>
                  </a:lnTo>
                  <a:lnTo>
                    <a:pt x="83" y="2"/>
                  </a:lnTo>
                  <a:lnTo>
                    <a:pt x="85" y="4"/>
                  </a:lnTo>
                  <a:lnTo>
                    <a:pt x="87" y="4"/>
                  </a:lnTo>
                  <a:lnTo>
                    <a:pt x="87" y="4"/>
                  </a:lnTo>
                  <a:lnTo>
                    <a:pt x="89" y="7"/>
                  </a:lnTo>
                  <a:lnTo>
                    <a:pt x="91" y="10"/>
                  </a:lnTo>
                  <a:lnTo>
                    <a:pt x="92" y="12"/>
                  </a:lnTo>
                  <a:lnTo>
                    <a:pt x="92" y="14"/>
                  </a:lnTo>
                  <a:lnTo>
                    <a:pt x="92" y="15"/>
                  </a:lnTo>
                  <a:lnTo>
                    <a:pt x="94" y="21"/>
                  </a:lnTo>
                  <a:lnTo>
                    <a:pt x="96" y="26"/>
                  </a:lnTo>
                  <a:lnTo>
                    <a:pt x="96" y="33"/>
                  </a:lnTo>
                  <a:lnTo>
                    <a:pt x="96" y="36"/>
                  </a:lnTo>
                  <a:lnTo>
                    <a:pt x="98" y="40"/>
                  </a:lnTo>
                  <a:lnTo>
                    <a:pt x="100" y="42"/>
                  </a:lnTo>
                  <a:lnTo>
                    <a:pt x="100" y="45"/>
                  </a:lnTo>
                  <a:lnTo>
                    <a:pt x="100" y="49"/>
                  </a:lnTo>
                  <a:lnTo>
                    <a:pt x="98" y="52"/>
                  </a:lnTo>
                  <a:lnTo>
                    <a:pt x="98" y="52"/>
                  </a:lnTo>
                  <a:lnTo>
                    <a:pt x="96" y="54"/>
                  </a:lnTo>
                  <a:lnTo>
                    <a:pt x="96" y="54"/>
                  </a:lnTo>
                  <a:lnTo>
                    <a:pt x="94" y="52"/>
                  </a:lnTo>
                  <a:lnTo>
                    <a:pt x="94" y="52"/>
                  </a:lnTo>
                  <a:lnTo>
                    <a:pt x="92" y="49"/>
                  </a:lnTo>
                  <a:lnTo>
                    <a:pt x="92" y="46"/>
                  </a:lnTo>
                  <a:lnTo>
                    <a:pt x="91" y="46"/>
                  </a:lnTo>
                  <a:lnTo>
                    <a:pt x="89" y="46"/>
                  </a:lnTo>
                  <a:lnTo>
                    <a:pt x="89" y="46"/>
                  </a:lnTo>
                  <a:lnTo>
                    <a:pt x="89" y="49"/>
                  </a:lnTo>
                  <a:lnTo>
                    <a:pt x="89" y="51"/>
                  </a:lnTo>
                  <a:lnTo>
                    <a:pt x="89" y="52"/>
                  </a:lnTo>
                  <a:lnTo>
                    <a:pt x="89" y="54"/>
                  </a:lnTo>
                  <a:lnTo>
                    <a:pt x="89" y="56"/>
                  </a:lnTo>
                  <a:lnTo>
                    <a:pt x="89" y="56"/>
                  </a:lnTo>
                  <a:lnTo>
                    <a:pt x="91" y="56"/>
                  </a:lnTo>
                  <a:lnTo>
                    <a:pt x="91" y="57"/>
                  </a:lnTo>
                  <a:lnTo>
                    <a:pt x="91" y="61"/>
                  </a:lnTo>
                  <a:lnTo>
                    <a:pt x="91" y="62"/>
                  </a:lnTo>
                  <a:lnTo>
                    <a:pt x="89" y="64"/>
                  </a:lnTo>
                  <a:lnTo>
                    <a:pt x="89" y="64"/>
                  </a:lnTo>
                  <a:lnTo>
                    <a:pt x="91" y="66"/>
                  </a:lnTo>
                  <a:lnTo>
                    <a:pt x="89" y="66"/>
                  </a:lnTo>
                  <a:lnTo>
                    <a:pt x="89" y="66"/>
                  </a:lnTo>
                  <a:lnTo>
                    <a:pt x="87" y="68"/>
                  </a:lnTo>
                  <a:lnTo>
                    <a:pt x="87" y="68"/>
                  </a:lnTo>
                  <a:lnTo>
                    <a:pt x="85" y="72"/>
                  </a:lnTo>
                  <a:lnTo>
                    <a:pt x="85" y="73"/>
                  </a:lnTo>
                  <a:lnTo>
                    <a:pt x="85" y="79"/>
                  </a:lnTo>
                  <a:lnTo>
                    <a:pt x="85" y="80"/>
                  </a:lnTo>
                  <a:lnTo>
                    <a:pt x="83" y="87"/>
                  </a:lnTo>
                  <a:lnTo>
                    <a:pt x="83" y="91"/>
                  </a:lnTo>
                  <a:lnTo>
                    <a:pt x="82" y="94"/>
                  </a:lnTo>
                  <a:lnTo>
                    <a:pt x="81" y="98"/>
                  </a:lnTo>
                  <a:lnTo>
                    <a:pt x="79" y="104"/>
                  </a:lnTo>
                  <a:lnTo>
                    <a:pt x="77" y="110"/>
                  </a:lnTo>
                  <a:lnTo>
                    <a:pt x="75" y="113"/>
                  </a:lnTo>
                  <a:lnTo>
                    <a:pt x="73" y="117"/>
                  </a:lnTo>
                  <a:lnTo>
                    <a:pt x="72" y="123"/>
                  </a:lnTo>
                  <a:lnTo>
                    <a:pt x="70" y="130"/>
                  </a:lnTo>
                  <a:lnTo>
                    <a:pt x="68" y="138"/>
                  </a:lnTo>
                  <a:lnTo>
                    <a:pt x="64" y="145"/>
                  </a:lnTo>
                  <a:lnTo>
                    <a:pt x="64" y="146"/>
                  </a:lnTo>
                  <a:lnTo>
                    <a:pt x="64" y="150"/>
                  </a:lnTo>
                  <a:lnTo>
                    <a:pt x="63" y="153"/>
                  </a:lnTo>
                  <a:lnTo>
                    <a:pt x="63" y="157"/>
                  </a:lnTo>
                  <a:lnTo>
                    <a:pt x="61" y="162"/>
                  </a:lnTo>
                  <a:lnTo>
                    <a:pt x="59" y="164"/>
                  </a:lnTo>
                  <a:lnTo>
                    <a:pt x="59" y="166"/>
                  </a:lnTo>
                  <a:lnTo>
                    <a:pt x="57" y="170"/>
                  </a:lnTo>
                  <a:lnTo>
                    <a:pt x="57" y="170"/>
                  </a:lnTo>
                  <a:lnTo>
                    <a:pt x="56" y="172"/>
                  </a:lnTo>
                  <a:lnTo>
                    <a:pt x="56" y="174"/>
                  </a:lnTo>
                  <a:lnTo>
                    <a:pt x="56" y="176"/>
                  </a:lnTo>
                  <a:lnTo>
                    <a:pt x="54" y="179"/>
                  </a:lnTo>
                  <a:lnTo>
                    <a:pt x="53" y="183"/>
                  </a:lnTo>
                  <a:lnTo>
                    <a:pt x="51" y="183"/>
                  </a:lnTo>
                  <a:lnTo>
                    <a:pt x="49" y="185"/>
                  </a:lnTo>
                  <a:lnTo>
                    <a:pt x="47" y="185"/>
                  </a:lnTo>
                  <a:lnTo>
                    <a:pt x="44" y="185"/>
                  </a:lnTo>
                  <a:lnTo>
                    <a:pt x="40" y="187"/>
                  </a:lnTo>
                  <a:lnTo>
                    <a:pt x="36" y="188"/>
                  </a:lnTo>
                  <a:lnTo>
                    <a:pt x="33" y="190"/>
                  </a:lnTo>
                  <a:lnTo>
                    <a:pt x="33" y="190"/>
                  </a:lnTo>
                  <a:lnTo>
                    <a:pt x="32" y="192"/>
                  </a:lnTo>
                  <a:lnTo>
                    <a:pt x="28" y="192"/>
                  </a:lnTo>
                  <a:lnTo>
                    <a:pt x="26" y="190"/>
                  </a:lnTo>
                  <a:lnTo>
                    <a:pt x="21" y="188"/>
                  </a:lnTo>
                  <a:lnTo>
                    <a:pt x="19" y="187"/>
                  </a:lnTo>
                  <a:lnTo>
                    <a:pt x="17" y="187"/>
                  </a:lnTo>
                  <a:lnTo>
                    <a:pt x="15" y="187"/>
                  </a:lnTo>
                  <a:lnTo>
                    <a:pt x="15" y="187"/>
                  </a:lnTo>
                  <a:lnTo>
                    <a:pt x="14" y="185"/>
                  </a:lnTo>
                  <a:lnTo>
                    <a:pt x="12" y="183"/>
                  </a:lnTo>
                  <a:lnTo>
                    <a:pt x="10" y="183"/>
                  </a:lnTo>
                  <a:lnTo>
                    <a:pt x="10" y="181"/>
                  </a:lnTo>
                  <a:lnTo>
                    <a:pt x="10" y="181"/>
                  </a:lnTo>
                  <a:lnTo>
                    <a:pt x="10" y="179"/>
                  </a:lnTo>
                  <a:lnTo>
                    <a:pt x="8" y="177"/>
                  </a:lnTo>
                  <a:lnTo>
                    <a:pt x="8" y="176"/>
                  </a:lnTo>
                  <a:lnTo>
                    <a:pt x="6" y="172"/>
                  </a:lnTo>
                  <a:lnTo>
                    <a:pt x="6" y="172"/>
                  </a:lnTo>
                  <a:lnTo>
                    <a:pt x="6" y="168"/>
                  </a:lnTo>
                  <a:lnTo>
                    <a:pt x="6" y="168"/>
                  </a:lnTo>
                  <a:lnTo>
                    <a:pt x="6" y="164"/>
                  </a:lnTo>
                  <a:lnTo>
                    <a:pt x="6" y="162"/>
                  </a:lnTo>
                  <a:lnTo>
                    <a:pt x="7" y="162"/>
                  </a:lnTo>
                  <a:lnTo>
                    <a:pt x="7" y="160"/>
                  </a:lnTo>
                  <a:lnTo>
                    <a:pt x="6" y="158"/>
                  </a:lnTo>
                  <a:lnTo>
                    <a:pt x="6" y="157"/>
                  </a:lnTo>
                  <a:lnTo>
                    <a:pt x="6" y="155"/>
                  </a:lnTo>
                  <a:lnTo>
                    <a:pt x="2" y="151"/>
                  </a:lnTo>
                  <a:lnTo>
                    <a:pt x="2" y="150"/>
                  </a:lnTo>
                  <a:lnTo>
                    <a:pt x="2" y="150"/>
                  </a:lnTo>
                  <a:lnTo>
                    <a:pt x="0" y="145"/>
                  </a:lnTo>
                  <a:lnTo>
                    <a:pt x="0" y="143"/>
                  </a:lnTo>
                  <a:lnTo>
                    <a:pt x="0" y="139"/>
                  </a:lnTo>
                  <a:lnTo>
                    <a:pt x="0" y="138"/>
                  </a:lnTo>
                  <a:lnTo>
                    <a:pt x="2" y="138"/>
                  </a:lnTo>
                  <a:lnTo>
                    <a:pt x="2" y="136"/>
                  </a:lnTo>
                  <a:lnTo>
                    <a:pt x="2" y="136"/>
                  </a:lnTo>
                  <a:lnTo>
                    <a:pt x="2" y="134"/>
                  </a:lnTo>
                  <a:lnTo>
                    <a:pt x="4" y="134"/>
                  </a:lnTo>
                  <a:lnTo>
                    <a:pt x="4" y="130"/>
                  </a:lnTo>
                  <a:lnTo>
                    <a:pt x="6" y="129"/>
                  </a:lnTo>
                  <a:lnTo>
                    <a:pt x="7" y="129"/>
                  </a:lnTo>
                  <a:lnTo>
                    <a:pt x="7" y="127"/>
                  </a:lnTo>
                  <a:lnTo>
                    <a:pt x="8" y="126"/>
                  </a:lnTo>
                  <a:lnTo>
                    <a:pt x="8" y="123"/>
                  </a:lnTo>
                  <a:lnTo>
                    <a:pt x="10" y="120"/>
                  </a:lnTo>
                  <a:lnTo>
                    <a:pt x="12" y="119"/>
                  </a:lnTo>
                  <a:lnTo>
                    <a:pt x="14" y="117"/>
                  </a:lnTo>
                  <a:lnTo>
                    <a:pt x="15" y="113"/>
                  </a:lnTo>
                  <a:lnTo>
                    <a:pt x="15" y="111"/>
                  </a:lnTo>
                  <a:lnTo>
                    <a:pt x="15" y="110"/>
                  </a:lnTo>
                  <a:lnTo>
                    <a:pt x="15" y="106"/>
                  </a:lnTo>
                  <a:lnTo>
                    <a:pt x="17" y="104"/>
                  </a:lnTo>
                  <a:lnTo>
                    <a:pt x="17" y="103"/>
                  </a:lnTo>
                  <a:lnTo>
                    <a:pt x="15" y="100"/>
                  </a:lnTo>
                  <a:lnTo>
                    <a:pt x="14" y="98"/>
                  </a:lnTo>
                  <a:lnTo>
                    <a:pt x="14" y="98"/>
                  </a:lnTo>
                  <a:lnTo>
                    <a:pt x="14" y="94"/>
                  </a:lnTo>
                  <a:lnTo>
                    <a:pt x="14" y="92"/>
                  </a:lnTo>
                  <a:lnTo>
                    <a:pt x="12" y="91"/>
                  </a:lnTo>
                  <a:lnTo>
                    <a:pt x="12" y="89"/>
                  </a:lnTo>
                  <a:lnTo>
                    <a:pt x="10" y="87"/>
                  </a:lnTo>
                  <a:lnTo>
                    <a:pt x="10" y="81"/>
                  </a:lnTo>
                  <a:lnTo>
                    <a:pt x="10" y="80"/>
                  </a:lnTo>
                  <a:lnTo>
                    <a:pt x="10" y="79"/>
                  </a:lnTo>
                  <a:lnTo>
                    <a:pt x="10" y="76"/>
                  </a:lnTo>
                  <a:lnTo>
                    <a:pt x="10" y="73"/>
                  </a:lnTo>
                  <a:lnTo>
                    <a:pt x="15" y="64"/>
                  </a:lnTo>
                  <a:lnTo>
                    <a:pt x="15" y="62"/>
                  </a:lnTo>
                  <a:lnTo>
                    <a:pt x="15" y="59"/>
                  </a:lnTo>
                  <a:lnTo>
                    <a:pt x="15" y="57"/>
                  </a:lnTo>
                  <a:lnTo>
                    <a:pt x="15" y="57"/>
                  </a:lnTo>
                  <a:lnTo>
                    <a:pt x="17" y="57"/>
                  </a:lnTo>
                  <a:lnTo>
                    <a:pt x="17" y="57"/>
                  </a:lnTo>
                  <a:lnTo>
                    <a:pt x="23" y="57"/>
                  </a:lnTo>
                  <a:lnTo>
                    <a:pt x="25" y="56"/>
                  </a:lnTo>
                  <a:lnTo>
                    <a:pt x="25" y="56"/>
                  </a:lnTo>
                  <a:lnTo>
                    <a:pt x="26" y="54"/>
                  </a:lnTo>
                  <a:lnTo>
                    <a:pt x="28" y="54"/>
                  </a:lnTo>
                  <a:lnTo>
                    <a:pt x="28" y="54"/>
                  </a:lnTo>
                  <a:lnTo>
                    <a:pt x="28" y="54"/>
                  </a:lnTo>
                  <a:lnTo>
                    <a:pt x="30" y="54"/>
                  </a:lnTo>
                  <a:lnTo>
                    <a:pt x="32" y="54"/>
                  </a:lnTo>
                  <a:lnTo>
                    <a:pt x="32" y="54"/>
                  </a:lnTo>
                  <a:lnTo>
                    <a:pt x="33" y="54"/>
                  </a:lnTo>
                  <a:lnTo>
                    <a:pt x="33" y="54"/>
                  </a:lnTo>
                  <a:lnTo>
                    <a:pt x="33" y="52"/>
                  </a:lnTo>
                  <a:lnTo>
                    <a:pt x="33" y="52"/>
                  </a:lnTo>
                  <a:lnTo>
                    <a:pt x="33" y="52"/>
                  </a:lnTo>
                  <a:lnTo>
                    <a:pt x="36" y="52"/>
                  </a:lnTo>
                  <a:lnTo>
                    <a:pt x="38" y="51"/>
                  </a:lnTo>
                  <a:lnTo>
                    <a:pt x="40" y="51"/>
                  </a:lnTo>
                  <a:lnTo>
                    <a:pt x="40" y="51"/>
                  </a:lnTo>
                  <a:lnTo>
                    <a:pt x="42" y="52"/>
                  </a:lnTo>
                  <a:lnTo>
                    <a:pt x="44" y="54"/>
                  </a:lnTo>
                  <a:lnTo>
                    <a:pt x="44" y="54"/>
                  </a:lnTo>
                  <a:lnTo>
                    <a:pt x="44" y="52"/>
                  </a:lnTo>
                  <a:lnTo>
                    <a:pt x="44" y="52"/>
                  </a:lnTo>
                  <a:lnTo>
                    <a:pt x="42" y="51"/>
                  </a:lnTo>
                  <a:lnTo>
                    <a:pt x="42" y="51"/>
                  </a:lnTo>
                  <a:lnTo>
                    <a:pt x="44" y="49"/>
                  </a:lnTo>
                  <a:lnTo>
                    <a:pt x="45" y="46"/>
                  </a:lnTo>
                  <a:lnTo>
                    <a:pt x="47" y="45"/>
                  </a:lnTo>
                  <a:lnTo>
                    <a:pt x="51" y="43"/>
                  </a:lnTo>
                  <a:lnTo>
                    <a:pt x="51" y="43"/>
                  </a:lnTo>
                  <a:lnTo>
                    <a:pt x="53" y="43"/>
                  </a:lnTo>
                  <a:lnTo>
                    <a:pt x="53" y="46"/>
                  </a:lnTo>
                  <a:lnTo>
                    <a:pt x="53" y="46"/>
                  </a:lnTo>
                  <a:lnTo>
                    <a:pt x="53" y="46"/>
                  </a:lnTo>
                  <a:lnTo>
                    <a:pt x="54" y="46"/>
                  </a:lnTo>
                  <a:lnTo>
                    <a:pt x="54" y="45"/>
                  </a:lnTo>
                  <a:lnTo>
                    <a:pt x="54" y="45"/>
                  </a:lnTo>
                  <a:lnTo>
                    <a:pt x="54" y="43"/>
                  </a:lnTo>
                  <a:lnTo>
                    <a:pt x="53" y="43"/>
                  </a:lnTo>
                  <a:lnTo>
                    <a:pt x="53" y="42"/>
                  </a:lnTo>
                  <a:lnTo>
                    <a:pt x="54" y="40"/>
                  </a:lnTo>
                  <a:lnTo>
                    <a:pt x="56" y="40"/>
                  </a:lnTo>
                  <a:lnTo>
                    <a:pt x="56" y="38"/>
                  </a:lnTo>
                  <a:lnTo>
                    <a:pt x="57" y="36"/>
                  </a:lnTo>
                  <a:lnTo>
                    <a:pt x="57" y="36"/>
                  </a:lnTo>
                  <a:lnTo>
                    <a:pt x="57" y="36"/>
                  </a:lnTo>
                  <a:lnTo>
                    <a:pt x="59" y="36"/>
                  </a:lnTo>
                  <a:lnTo>
                    <a:pt x="59" y="38"/>
                  </a:lnTo>
                  <a:lnTo>
                    <a:pt x="57" y="38"/>
                  </a:lnTo>
                  <a:lnTo>
                    <a:pt x="57" y="40"/>
                  </a:lnTo>
                  <a:lnTo>
                    <a:pt x="57" y="40"/>
                  </a:lnTo>
                  <a:lnTo>
                    <a:pt x="59" y="40"/>
                  </a:lnTo>
                  <a:lnTo>
                    <a:pt x="59" y="40"/>
                  </a:lnTo>
                  <a:lnTo>
                    <a:pt x="59" y="38"/>
                  </a:lnTo>
                  <a:lnTo>
                    <a:pt x="61" y="36"/>
                  </a:lnTo>
                  <a:lnTo>
                    <a:pt x="61" y="36"/>
                  </a:lnTo>
                  <a:lnTo>
                    <a:pt x="63" y="34"/>
                  </a:lnTo>
                  <a:lnTo>
                    <a:pt x="64" y="34"/>
                  </a:lnTo>
                  <a:lnTo>
                    <a:pt x="64" y="36"/>
                  </a:lnTo>
                  <a:lnTo>
                    <a:pt x="63" y="33"/>
                  </a:lnTo>
                  <a:lnTo>
                    <a:pt x="63" y="32"/>
                  </a:lnTo>
                  <a:lnTo>
                    <a:pt x="64" y="27"/>
                  </a:lnTo>
                  <a:lnTo>
                    <a:pt x="64" y="26"/>
                  </a:lnTo>
                  <a:lnTo>
                    <a:pt x="66" y="26"/>
                  </a:lnTo>
                  <a:lnTo>
                    <a:pt x="66" y="26"/>
                  </a:lnTo>
                  <a:lnTo>
                    <a:pt x="64" y="24"/>
                  </a:lnTo>
                  <a:lnTo>
                    <a:pt x="64" y="24"/>
                  </a:lnTo>
                  <a:lnTo>
                    <a:pt x="64" y="22"/>
                  </a:lnTo>
                  <a:lnTo>
                    <a:pt x="64" y="21"/>
                  </a:lnTo>
                  <a:lnTo>
                    <a:pt x="66" y="21"/>
                  </a:lnTo>
                  <a:lnTo>
                    <a:pt x="66" y="21"/>
                  </a:lnTo>
                  <a:lnTo>
                    <a:pt x="66" y="21"/>
                  </a:lnTo>
                  <a:lnTo>
                    <a:pt x="68" y="22"/>
                  </a:lnTo>
                  <a:lnTo>
                    <a:pt x="70" y="22"/>
                  </a:lnTo>
                  <a:lnTo>
                    <a:pt x="70" y="21"/>
                  </a:lnTo>
                  <a:lnTo>
                    <a:pt x="72" y="19"/>
                  </a:lnTo>
                  <a:lnTo>
                    <a:pt x="73" y="19"/>
                  </a:lnTo>
                  <a:lnTo>
                    <a:pt x="75" y="19"/>
                  </a:lnTo>
                  <a:lnTo>
                    <a:pt x="77" y="15"/>
                  </a:lnTo>
                  <a:lnTo>
                    <a:pt x="79" y="12"/>
                  </a:lnTo>
                  <a:lnTo>
                    <a:pt x="79" y="10"/>
                  </a:lnTo>
                  <a:lnTo>
                    <a:pt x="79" y="9"/>
                  </a:lnTo>
                  <a:lnTo>
                    <a:pt x="77" y="7"/>
                  </a:lnTo>
                  <a:lnTo>
                    <a:pt x="77" y="4"/>
                  </a:lnTo>
                  <a:lnTo>
                    <a:pt x="77" y="4"/>
                  </a:lnTo>
                  <a:lnTo>
                    <a:pt x="79" y="4"/>
                  </a:lnTo>
                  <a:lnTo>
                    <a:pt x="79" y="4"/>
                  </a:lnTo>
                  <a:lnTo>
                    <a:pt x="81" y="4"/>
                  </a:lnTo>
                  <a:lnTo>
                    <a:pt x="82"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86" name="Freeform 10271"/>
            <p:cNvSpPr/>
            <p:nvPr/>
          </p:nvSpPr>
          <p:spPr bwMode="auto">
            <a:xfrm>
              <a:off x="6903331" y="4112344"/>
              <a:ext cx="129778" cy="120253"/>
            </a:xfrm>
            <a:custGeom>
              <a:avLst/>
              <a:gdLst>
                <a:gd name="T0" fmla="*/ 87 w 109"/>
                <a:gd name="T1" fmla="*/ 4 h 101"/>
                <a:gd name="T2" fmla="*/ 92 w 109"/>
                <a:gd name="T3" fmla="*/ 11 h 101"/>
                <a:gd name="T4" fmla="*/ 100 w 109"/>
                <a:gd name="T5" fmla="*/ 7 h 101"/>
                <a:gd name="T6" fmla="*/ 102 w 109"/>
                <a:gd name="T7" fmla="*/ 7 h 101"/>
                <a:gd name="T8" fmla="*/ 102 w 109"/>
                <a:gd name="T9" fmla="*/ 12 h 101"/>
                <a:gd name="T10" fmla="*/ 104 w 109"/>
                <a:gd name="T11" fmla="*/ 7 h 101"/>
                <a:gd name="T12" fmla="*/ 107 w 109"/>
                <a:gd name="T13" fmla="*/ 9 h 101"/>
                <a:gd name="T14" fmla="*/ 106 w 109"/>
                <a:gd name="T15" fmla="*/ 12 h 101"/>
                <a:gd name="T16" fmla="*/ 106 w 109"/>
                <a:gd name="T17" fmla="*/ 12 h 101"/>
                <a:gd name="T18" fmla="*/ 106 w 109"/>
                <a:gd name="T19" fmla="*/ 19 h 101"/>
                <a:gd name="T20" fmla="*/ 104 w 109"/>
                <a:gd name="T21" fmla="*/ 24 h 101"/>
                <a:gd name="T22" fmla="*/ 97 w 109"/>
                <a:gd name="T23" fmla="*/ 34 h 101"/>
                <a:gd name="T24" fmla="*/ 87 w 109"/>
                <a:gd name="T25" fmla="*/ 44 h 101"/>
                <a:gd name="T26" fmla="*/ 87 w 109"/>
                <a:gd name="T27" fmla="*/ 47 h 101"/>
                <a:gd name="T28" fmla="*/ 87 w 109"/>
                <a:gd name="T29" fmla="*/ 48 h 101"/>
                <a:gd name="T30" fmla="*/ 92 w 109"/>
                <a:gd name="T31" fmla="*/ 54 h 101"/>
                <a:gd name="T32" fmla="*/ 87 w 109"/>
                <a:gd name="T33" fmla="*/ 54 h 101"/>
                <a:gd name="T34" fmla="*/ 83 w 109"/>
                <a:gd name="T35" fmla="*/ 53 h 101"/>
                <a:gd name="T36" fmla="*/ 79 w 109"/>
                <a:gd name="T37" fmla="*/ 54 h 101"/>
                <a:gd name="T38" fmla="*/ 77 w 109"/>
                <a:gd name="T39" fmla="*/ 55 h 101"/>
                <a:gd name="T40" fmla="*/ 69 w 109"/>
                <a:gd name="T41" fmla="*/ 59 h 101"/>
                <a:gd name="T42" fmla="*/ 68 w 109"/>
                <a:gd name="T43" fmla="*/ 63 h 101"/>
                <a:gd name="T44" fmla="*/ 62 w 109"/>
                <a:gd name="T45" fmla="*/ 73 h 101"/>
                <a:gd name="T46" fmla="*/ 60 w 109"/>
                <a:gd name="T47" fmla="*/ 82 h 101"/>
                <a:gd name="T48" fmla="*/ 58 w 109"/>
                <a:gd name="T49" fmla="*/ 89 h 101"/>
                <a:gd name="T50" fmla="*/ 51 w 109"/>
                <a:gd name="T51" fmla="*/ 94 h 101"/>
                <a:gd name="T52" fmla="*/ 36 w 109"/>
                <a:gd name="T53" fmla="*/ 101 h 101"/>
                <a:gd name="T54" fmla="*/ 27 w 109"/>
                <a:gd name="T55" fmla="*/ 101 h 101"/>
                <a:gd name="T56" fmla="*/ 24 w 109"/>
                <a:gd name="T57" fmla="*/ 97 h 101"/>
                <a:gd name="T58" fmla="*/ 17 w 109"/>
                <a:gd name="T59" fmla="*/ 94 h 101"/>
                <a:gd name="T60" fmla="*/ 8 w 109"/>
                <a:gd name="T61" fmla="*/ 96 h 101"/>
                <a:gd name="T62" fmla="*/ 3 w 109"/>
                <a:gd name="T63" fmla="*/ 93 h 101"/>
                <a:gd name="T64" fmla="*/ 0 w 109"/>
                <a:gd name="T65" fmla="*/ 91 h 101"/>
                <a:gd name="T66" fmla="*/ 6 w 109"/>
                <a:gd name="T67" fmla="*/ 85 h 101"/>
                <a:gd name="T68" fmla="*/ 3 w 109"/>
                <a:gd name="T69" fmla="*/ 83 h 101"/>
                <a:gd name="T70" fmla="*/ 6 w 109"/>
                <a:gd name="T71" fmla="*/ 78 h 101"/>
                <a:gd name="T72" fmla="*/ 10 w 109"/>
                <a:gd name="T73" fmla="*/ 78 h 101"/>
                <a:gd name="T74" fmla="*/ 8 w 109"/>
                <a:gd name="T75" fmla="*/ 74 h 101"/>
                <a:gd name="T76" fmla="*/ 13 w 109"/>
                <a:gd name="T77" fmla="*/ 72 h 101"/>
                <a:gd name="T78" fmla="*/ 13 w 109"/>
                <a:gd name="T79" fmla="*/ 70 h 101"/>
                <a:gd name="T80" fmla="*/ 20 w 109"/>
                <a:gd name="T81" fmla="*/ 68 h 101"/>
                <a:gd name="T82" fmla="*/ 27 w 109"/>
                <a:gd name="T83" fmla="*/ 57 h 101"/>
                <a:gd name="T84" fmla="*/ 36 w 109"/>
                <a:gd name="T85" fmla="*/ 55 h 101"/>
                <a:gd name="T86" fmla="*/ 45 w 109"/>
                <a:gd name="T87" fmla="*/ 50 h 101"/>
                <a:gd name="T88" fmla="*/ 47 w 109"/>
                <a:gd name="T89" fmla="*/ 47 h 101"/>
                <a:gd name="T90" fmla="*/ 51 w 109"/>
                <a:gd name="T91" fmla="*/ 44 h 101"/>
                <a:gd name="T92" fmla="*/ 53 w 109"/>
                <a:gd name="T93" fmla="*/ 42 h 101"/>
                <a:gd name="T94" fmla="*/ 57 w 109"/>
                <a:gd name="T95" fmla="*/ 40 h 101"/>
                <a:gd name="T96" fmla="*/ 62 w 109"/>
                <a:gd name="T97" fmla="*/ 36 h 101"/>
                <a:gd name="T98" fmla="*/ 62 w 109"/>
                <a:gd name="T99" fmla="*/ 36 h 101"/>
                <a:gd name="T100" fmla="*/ 66 w 109"/>
                <a:gd name="T101" fmla="*/ 32 h 101"/>
                <a:gd name="T102" fmla="*/ 69 w 109"/>
                <a:gd name="T103" fmla="*/ 19 h 101"/>
                <a:gd name="T104" fmla="*/ 77 w 109"/>
                <a:gd name="T105" fmla="*/ 11 h 101"/>
                <a:gd name="T106" fmla="*/ 88 w 109"/>
                <a:gd name="T10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101">
                  <a:moveTo>
                    <a:pt x="88" y="0"/>
                  </a:moveTo>
                  <a:lnTo>
                    <a:pt x="90" y="0"/>
                  </a:lnTo>
                  <a:lnTo>
                    <a:pt x="87" y="0"/>
                  </a:lnTo>
                  <a:lnTo>
                    <a:pt x="87" y="2"/>
                  </a:lnTo>
                  <a:lnTo>
                    <a:pt x="87" y="2"/>
                  </a:lnTo>
                  <a:lnTo>
                    <a:pt x="87" y="4"/>
                  </a:lnTo>
                  <a:lnTo>
                    <a:pt x="87" y="4"/>
                  </a:lnTo>
                  <a:lnTo>
                    <a:pt x="88" y="6"/>
                  </a:lnTo>
                  <a:lnTo>
                    <a:pt x="90" y="6"/>
                  </a:lnTo>
                  <a:lnTo>
                    <a:pt x="90" y="7"/>
                  </a:lnTo>
                  <a:lnTo>
                    <a:pt x="90" y="9"/>
                  </a:lnTo>
                  <a:lnTo>
                    <a:pt x="92" y="11"/>
                  </a:lnTo>
                  <a:lnTo>
                    <a:pt x="92" y="12"/>
                  </a:lnTo>
                  <a:lnTo>
                    <a:pt x="94" y="12"/>
                  </a:lnTo>
                  <a:lnTo>
                    <a:pt x="96" y="11"/>
                  </a:lnTo>
                  <a:lnTo>
                    <a:pt x="97" y="11"/>
                  </a:lnTo>
                  <a:lnTo>
                    <a:pt x="97" y="9"/>
                  </a:lnTo>
                  <a:lnTo>
                    <a:pt x="100" y="7"/>
                  </a:lnTo>
                  <a:lnTo>
                    <a:pt x="100" y="7"/>
                  </a:lnTo>
                  <a:lnTo>
                    <a:pt x="102" y="7"/>
                  </a:lnTo>
                  <a:lnTo>
                    <a:pt x="102" y="7"/>
                  </a:lnTo>
                  <a:lnTo>
                    <a:pt x="104" y="7"/>
                  </a:lnTo>
                  <a:lnTo>
                    <a:pt x="102" y="7"/>
                  </a:lnTo>
                  <a:lnTo>
                    <a:pt x="102" y="7"/>
                  </a:lnTo>
                  <a:lnTo>
                    <a:pt x="102" y="9"/>
                  </a:lnTo>
                  <a:lnTo>
                    <a:pt x="102" y="9"/>
                  </a:lnTo>
                  <a:lnTo>
                    <a:pt x="102" y="11"/>
                  </a:lnTo>
                  <a:lnTo>
                    <a:pt x="102" y="11"/>
                  </a:lnTo>
                  <a:lnTo>
                    <a:pt x="100" y="12"/>
                  </a:lnTo>
                  <a:lnTo>
                    <a:pt x="102" y="12"/>
                  </a:lnTo>
                  <a:lnTo>
                    <a:pt x="102" y="11"/>
                  </a:lnTo>
                  <a:lnTo>
                    <a:pt x="102" y="11"/>
                  </a:lnTo>
                  <a:lnTo>
                    <a:pt x="104" y="9"/>
                  </a:lnTo>
                  <a:lnTo>
                    <a:pt x="104" y="9"/>
                  </a:lnTo>
                  <a:lnTo>
                    <a:pt x="104" y="9"/>
                  </a:lnTo>
                  <a:lnTo>
                    <a:pt x="104" y="7"/>
                  </a:lnTo>
                  <a:lnTo>
                    <a:pt x="106" y="7"/>
                  </a:lnTo>
                  <a:lnTo>
                    <a:pt x="106" y="7"/>
                  </a:lnTo>
                  <a:lnTo>
                    <a:pt x="106" y="7"/>
                  </a:lnTo>
                  <a:lnTo>
                    <a:pt x="107" y="7"/>
                  </a:lnTo>
                  <a:lnTo>
                    <a:pt x="107" y="9"/>
                  </a:lnTo>
                  <a:lnTo>
                    <a:pt x="107" y="9"/>
                  </a:lnTo>
                  <a:lnTo>
                    <a:pt x="107" y="9"/>
                  </a:lnTo>
                  <a:lnTo>
                    <a:pt x="107" y="11"/>
                  </a:lnTo>
                  <a:lnTo>
                    <a:pt x="106" y="11"/>
                  </a:lnTo>
                  <a:lnTo>
                    <a:pt x="106" y="11"/>
                  </a:lnTo>
                  <a:lnTo>
                    <a:pt x="104" y="12"/>
                  </a:lnTo>
                  <a:lnTo>
                    <a:pt x="106" y="12"/>
                  </a:lnTo>
                  <a:lnTo>
                    <a:pt x="107" y="11"/>
                  </a:lnTo>
                  <a:lnTo>
                    <a:pt x="109" y="9"/>
                  </a:lnTo>
                  <a:lnTo>
                    <a:pt x="109" y="11"/>
                  </a:lnTo>
                  <a:lnTo>
                    <a:pt x="107" y="12"/>
                  </a:lnTo>
                  <a:lnTo>
                    <a:pt x="107" y="12"/>
                  </a:lnTo>
                  <a:lnTo>
                    <a:pt x="106" y="12"/>
                  </a:lnTo>
                  <a:lnTo>
                    <a:pt x="106" y="14"/>
                  </a:lnTo>
                  <a:lnTo>
                    <a:pt x="104" y="14"/>
                  </a:lnTo>
                  <a:lnTo>
                    <a:pt x="104" y="16"/>
                  </a:lnTo>
                  <a:lnTo>
                    <a:pt x="106" y="16"/>
                  </a:lnTo>
                  <a:lnTo>
                    <a:pt x="106" y="17"/>
                  </a:lnTo>
                  <a:lnTo>
                    <a:pt x="106" y="19"/>
                  </a:lnTo>
                  <a:lnTo>
                    <a:pt x="106" y="19"/>
                  </a:lnTo>
                  <a:lnTo>
                    <a:pt x="107" y="19"/>
                  </a:lnTo>
                  <a:lnTo>
                    <a:pt x="107" y="19"/>
                  </a:lnTo>
                  <a:lnTo>
                    <a:pt x="107" y="21"/>
                  </a:lnTo>
                  <a:lnTo>
                    <a:pt x="107" y="21"/>
                  </a:lnTo>
                  <a:lnTo>
                    <a:pt x="104" y="24"/>
                  </a:lnTo>
                  <a:lnTo>
                    <a:pt x="104" y="26"/>
                  </a:lnTo>
                  <a:lnTo>
                    <a:pt x="102" y="26"/>
                  </a:lnTo>
                  <a:lnTo>
                    <a:pt x="102" y="28"/>
                  </a:lnTo>
                  <a:lnTo>
                    <a:pt x="102" y="28"/>
                  </a:lnTo>
                  <a:lnTo>
                    <a:pt x="99" y="32"/>
                  </a:lnTo>
                  <a:lnTo>
                    <a:pt x="97" y="34"/>
                  </a:lnTo>
                  <a:lnTo>
                    <a:pt x="96" y="38"/>
                  </a:lnTo>
                  <a:lnTo>
                    <a:pt x="94" y="40"/>
                  </a:lnTo>
                  <a:lnTo>
                    <a:pt x="92" y="40"/>
                  </a:lnTo>
                  <a:lnTo>
                    <a:pt x="92" y="42"/>
                  </a:lnTo>
                  <a:lnTo>
                    <a:pt x="88" y="42"/>
                  </a:lnTo>
                  <a:lnTo>
                    <a:pt x="87" y="44"/>
                  </a:lnTo>
                  <a:lnTo>
                    <a:pt x="87" y="45"/>
                  </a:lnTo>
                  <a:lnTo>
                    <a:pt x="85" y="45"/>
                  </a:lnTo>
                  <a:lnTo>
                    <a:pt x="85" y="45"/>
                  </a:lnTo>
                  <a:lnTo>
                    <a:pt x="85" y="45"/>
                  </a:lnTo>
                  <a:lnTo>
                    <a:pt x="87" y="47"/>
                  </a:lnTo>
                  <a:lnTo>
                    <a:pt x="87" y="47"/>
                  </a:lnTo>
                  <a:lnTo>
                    <a:pt x="85" y="47"/>
                  </a:lnTo>
                  <a:lnTo>
                    <a:pt x="83" y="47"/>
                  </a:lnTo>
                  <a:lnTo>
                    <a:pt x="83" y="48"/>
                  </a:lnTo>
                  <a:lnTo>
                    <a:pt x="87" y="47"/>
                  </a:lnTo>
                  <a:lnTo>
                    <a:pt x="87" y="48"/>
                  </a:lnTo>
                  <a:lnTo>
                    <a:pt x="87" y="48"/>
                  </a:lnTo>
                  <a:lnTo>
                    <a:pt x="87" y="50"/>
                  </a:lnTo>
                  <a:lnTo>
                    <a:pt x="87" y="50"/>
                  </a:lnTo>
                  <a:lnTo>
                    <a:pt x="90" y="53"/>
                  </a:lnTo>
                  <a:lnTo>
                    <a:pt x="92" y="53"/>
                  </a:lnTo>
                  <a:lnTo>
                    <a:pt x="92" y="53"/>
                  </a:lnTo>
                  <a:lnTo>
                    <a:pt x="92" y="54"/>
                  </a:lnTo>
                  <a:lnTo>
                    <a:pt x="92" y="54"/>
                  </a:lnTo>
                  <a:lnTo>
                    <a:pt x="90" y="55"/>
                  </a:lnTo>
                  <a:lnTo>
                    <a:pt x="90" y="55"/>
                  </a:lnTo>
                  <a:lnTo>
                    <a:pt x="88" y="55"/>
                  </a:lnTo>
                  <a:lnTo>
                    <a:pt x="88" y="55"/>
                  </a:lnTo>
                  <a:lnTo>
                    <a:pt x="87" y="54"/>
                  </a:lnTo>
                  <a:lnTo>
                    <a:pt x="83" y="54"/>
                  </a:lnTo>
                  <a:lnTo>
                    <a:pt x="83" y="54"/>
                  </a:lnTo>
                  <a:lnTo>
                    <a:pt x="83" y="54"/>
                  </a:lnTo>
                  <a:lnTo>
                    <a:pt x="85" y="54"/>
                  </a:lnTo>
                  <a:lnTo>
                    <a:pt x="83" y="53"/>
                  </a:lnTo>
                  <a:lnTo>
                    <a:pt x="83" y="53"/>
                  </a:lnTo>
                  <a:lnTo>
                    <a:pt x="81" y="53"/>
                  </a:lnTo>
                  <a:lnTo>
                    <a:pt x="81" y="54"/>
                  </a:lnTo>
                  <a:lnTo>
                    <a:pt x="81" y="54"/>
                  </a:lnTo>
                  <a:lnTo>
                    <a:pt x="81" y="54"/>
                  </a:lnTo>
                  <a:lnTo>
                    <a:pt x="79" y="55"/>
                  </a:lnTo>
                  <a:lnTo>
                    <a:pt x="79" y="54"/>
                  </a:lnTo>
                  <a:lnTo>
                    <a:pt x="77" y="54"/>
                  </a:lnTo>
                  <a:lnTo>
                    <a:pt x="76" y="53"/>
                  </a:lnTo>
                  <a:lnTo>
                    <a:pt x="76" y="53"/>
                  </a:lnTo>
                  <a:lnTo>
                    <a:pt x="77" y="54"/>
                  </a:lnTo>
                  <a:lnTo>
                    <a:pt x="77" y="55"/>
                  </a:lnTo>
                  <a:lnTo>
                    <a:pt x="77" y="55"/>
                  </a:lnTo>
                  <a:lnTo>
                    <a:pt x="76" y="57"/>
                  </a:lnTo>
                  <a:lnTo>
                    <a:pt x="75" y="57"/>
                  </a:lnTo>
                  <a:lnTo>
                    <a:pt x="75" y="57"/>
                  </a:lnTo>
                  <a:lnTo>
                    <a:pt x="73" y="59"/>
                  </a:lnTo>
                  <a:lnTo>
                    <a:pt x="71" y="59"/>
                  </a:lnTo>
                  <a:lnTo>
                    <a:pt x="69" y="59"/>
                  </a:lnTo>
                  <a:lnTo>
                    <a:pt x="69" y="59"/>
                  </a:lnTo>
                  <a:lnTo>
                    <a:pt x="68" y="61"/>
                  </a:lnTo>
                  <a:lnTo>
                    <a:pt x="68" y="61"/>
                  </a:lnTo>
                  <a:lnTo>
                    <a:pt x="66" y="61"/>
                  </a:lnTo>
                  <a:lnTo>
                    <a:pt x="66" y="61"/>
                  </a:lnTo>
                  <a:lnTo>
                    <a:pt x="68" y="63"/>
                  </a:lnTo>
                  <a:lnTo>
                    <a:pt x="66" y="66"/>
                  </a:lnTo>
                  <a:lnTo>
                    <a:pt x="66" y="68"/>
                  </a:lnTo>
                  <a:lnTo>
                    <a:pt x="66" y="70"/>
                  </a:lnTo>
                  <a:lnTo>
                    <a:pt x="64" y="73"/>
                  </a:lnTo>
                  <a:lnTo>
                    <a:pt x="62" y="73"/>
                  </a:lnTo>
                  <a:lnTo>
                    <a:pt x="62" y="73"/>
                  </a:lnTo>
                  <a:lnTo>
                    <a:pt x="64" y="73"/>
                  </a:lnTo>
                  <a:lnTo>
                    <a:pt x="64" y="74"/>
                  </a:lnTo>
                  <a:lnTo>
                    <a:pt x="62" y="76"/>
                  </a:lnTo>
                  <a:lnTo>
                    <a:pt x="62" y="78"/>
                  </a:lnTo>
                  <a:lnTo>
                    <a:pt x="60" y="80"/>
                  </a:lnTo>
                  <a:lnTo>
                    <a:pt x="60" y="82"/>
                  </a:lnTo>
                  <a:lnTo>
                    <a:pt x="58" y="85"/>
                  </a:lnTo>
                  <a:lnTo>
                    <a:pt x="58" y="85"/>
                  </a:lnTo>
                  <a:lnTo>
                    <a:pt x="58" y="87"/>
                  </a:lnTo>
                  <a:lnTo>
                    <a:pt x="58" y="87"/>
                  </a:lnTo>
                  <a:lnTo>
                    <a:pt x="58" y="89"/>
                  </a:lnTo>
                  <a:lnTo>
                    <a:pt x="58" y="89"/>
                  </a:lnTo>
                  <a:lnTo>
                    <a:pt x="58" y="89"/>
                  </a:lnTo>
                  <a:lnTo>
                    <a:pt x="58" y="89"/>
                  </a:lnTo>
                  <a:lnTo>
                    <a:pt x="55" y="91"/>
                  </a:lnTo>
                  <a:lnTo>
                    <a:pt x="53" y="91"/>
                  </a:lnTo>
                  <a:lnTo>
                    <a:pt x="51" y="93"/>
                  </a:lnTo>
                  <a:lnTo>
                    <a:pt x="51" y="94"/>
                  </a:lnTo>
                  <a:lnTo>
                    <a:pt x="49" y="96"/>
                  </a:lnTo>
                  <a:lnTo>
                    <a:pt x="45" y="99"/>
                  </a:lnTo>
                  <a:lnTo>
                    <a:pt x="45" y="99"/>
                  </a:lnTo>
                  <a:lnTo>
                    <a:pt x="45" y="101"/>
                  </a:lnTo>
                  <a:lnTo>
                    <a:pt x="39" y="101"/>
                  </a:lnTo>
                  <a:lnTo>
                    <a:pt x="36" y="101"/>
                  </a:lnTo>
                  <a:lnTo>
                    <a:pt x="34" y="101"/>
                  </a:lnTo>
                  <a:lnTo>
                    <a:pt x="32" y="101"/>
                  </a:lnTo>
                  <a:lnTo>
                    <a:pt x="30" y="101"/>
                  </a:lnTo>
                  <a:lnTo>
                    <a:pt x="29" y="101"/>
                  </a:lnTo>
                  <a:lnTo>
                    <a:pt x="29" y="101"/>
                  </a:lnTo>
                  <a:lnTo>
                    <a:pt x="27" y="101"/>
                  </a:lnTo>
                  <a:lnTo>
                    <a:pt x="26" y="101"/>
                  </a:lnTo>
                  <a:lnTo>
                    <a:pt x="26" y="101"/>
                  </a:lnTo>
                  <a:lnTo>
                    <a:pt x="26" y="101"/>
                  </a:lnTo>
                  <a:lnTo>
                    <a:pt x="26" y="99"/>
                  </a:lnTo>
                  <a:lnTo>
                    <a:pt x="26" y="99"/>
                  </a:lnTo>
                  <a:lnTo>
                    <a:pt x="24" y="97"/>
                  </a:lnTo>
                  <a:lnTo>
                    <a:pt x="24" y="97"/>
                  </a:lnTo>
                  <a:lnTo>
                    <a:pt x="24" y="97"/>
                  </a:lnTo>
                  <a:lnTo>
                    <a:pt x="22" y="97"/>
                  </a:lnTo>
                  <a:lnTo>
                    <a:pt x="20" y="97"/>
                  </a:lnTo>
                  <a:lnTo>
                    <a:pt x="19" y="97"/>
                  </a:lnTo>
                  <a:lnTo>
                    <a:pt x="17" y="94"/>
                  </a:lnTo>
                  <a:lnTo>
                    <a:pt x="17" y="94"/>
                  </a:lnTo>
                  <a:lnTo>
                    <a:pt x="15" y="94"/>
                  </a:lnTo>
                  <a:lnTo>
                    <a:pt x="13" y="94"/>
                  </a:lnTo>
                  <a:lnTo>
                    <a:pt x="13" y="94"/>
                  </a:lnTo>
                  <a:lnTo>
                    <a:pt x="11" y="96"/>
                  </a:lnTo>
                  <a:lnTo>
                    <a:pt x="8" y="96"/>
                  </a:lnTo>
                  <a:lnTo>
                    <a:pt x="4" y="94"/>
                  </a:lnTo>
                  <a:lnTo>
                    <a:pt x="3" y="94"/>
                  </a:lnTo>
                  <a:lnTo>
                    <a:pt x="3" y="94"/>
                  </a:lnTo>
                  <a:lnTo>
                    <a:pt x="6" y="91"/>
                  </a:lnTo>
                  <a:lnTo>
                    <a:pt x="4" y="91"/>
                  </a:lnTo>
                  <a:lnTo>
                    <a:pt x="3" y="93"/>
                  </a:lnTo>
                  <a:lnTo>
                    <a:pt x="3" y="93"/>
                  </a:lnTo>
                  <a:lnTo>
                    <a:pt x="3" y="91"/>
                  </a:lnTo>
                  <a:lnTo>
                    <a:pt x="3" y="89"/>
                  </a:lnTo>
                  <a:lnTo>
                    <a:pt x="3" y="89"/>
                  </a:lnTo>
                  <a:lnTo>
                    <a:pt x="1" y="91"/>
                  </a:lnTo>
                  <a:lnTo>
                    <a:pt x="0" y="91"/>
                  </a:lnTo>
                  <a:lnTo>
                    <a:pt x="0" y="89"/>
                  </a:lnTo>
                  <a:lnTo>
                    <a:pt x="0" y="89"/>
                  </a:lnTo>
                  <a:lnTo>
                    <a:pt x="1" y="87"/>
                  </a:lnTo>
                  <a:lnTo>
                    <a:pt x="4" y="87"/>
                  </a:lnTo>
                  <a:lnTo>
                    <a:pt x="6" y="87"/>
                  </a:lnTo>
                  <a:lnTo>
                    <a:pt x="6" y="85"/>
                  </a:lnTo>
                  <a:lnTo>
                    <a:pt x="4" y="85"/>
                  </a:lnTo>
                  <a:lnTo>
                    <a:pt x="4" y="85"/>
                  </a:lnTo>
                  <a:lnTo>
                    <a:pt x="4" y="83"/>
                  </a:lnTo>
                  <a:lnTo>
                    <a:pt x="6" y="83"/>
                  </a:lnTo>
                  <a:lnTo>
                    <a:pt x="4" y="83"/>
                  </a:lnTo>
                  <a:lnTo>
                    <a:pt x="3" y="83"/>
                  </a:lnTo>
                  <a:lnTo>
                    <a:pt x="3" y="82"/>
                  </a:lnTo>
                  <a:lnTo>
                    <a:pt x="4" y="80"/>
                  </a:lnTo>
                  <a:lnTo>
                    <a:pt x="6" y="80"/>
                  </a:lnTo>
                  <a:lnTo>
                    <a:pt x="4" y="80"/>
                  </a:lnTo>
                  <a:lnTo>
                    <a:pt x="4" y="78"/>
                  </a:lnTo>
                  <a:lnTo>
                    <a:pt x="6" y="78"/>
                  </a:lnTo>
                  <a:lnTo>
                    <a:pt x="8" y="80"/>
                  </a:lnTo>
                  <a:lnTo>
                    <a:pt x="10" y="80"/>
                  </a:lnTo>
                  <a:lnTo>
                    <a:pt x="8" y="80"/>
                  </a:lnTo>
                  <a:lnTo>
                    <a:pt x="8" y="80"/>
                  </a:lnTo>
                  <a:lnTo>
                    <a:pt x="10" y="78"/>
                  </a:lnTo>
                  <a:lnTo>
                    <a:pt x="10" y="78"/>
                  </a:lnTo>
                  <a:lnTo>
                    <a:pt x="10" y="78"/>
                  </a:lnTo>
                  <a:lnTo>
                    <a:pt x="8" y="78"/>
                  </a:lnTo>
                  <a:lnTo>
                    <a:pt x="8" y="78"/>
                  </a:lnTo>
                  <a:lnTo>
                    <a:pt x="8" y="76"/>
                  </a:lnTo>
                  <a:lnTo>
                    <a:pt x="8" y="76"/>
                  </a:lnTo>
                  <a:lnTo>
                    <a:pt x="8" y="74"/>
                  </a:lnTo>
                  <a:lnTo>
                    <a:pt x="10" y="74"/>
                  </a:lnTo>
                  <a:lnTo>
                    <a:pt x="10" y="74"/>
                  </a:lnTo>
                  <a:lnTo>
                    <a:pt x="10" y="74"/>
                  </a:lnTo>
                  <a:lnTo>
                    <a:pt x="10" y="73"/>
                  </a:lnTo>
                  <a:lnTo>
                    <a:pt x="10" y="73"/>
                  </a:lnTo>
                  <a:lnTo>
                    <a:pt x="13" y="72"/>
                  </a:lnTo>
                  <a:lnTo>
                    <a:pt x="13" y="73"/>
                  </a:lnTo>
                  <a:lnTo>
                    <a:pt x="13" y="73"/>
                  </a:lnTo>
                  <a:lnTo>
                    <a:pt x="13" y="72"/>
                  </a:lnTo>
                  <a:lnTo>
                    <a:pt x="13" y="72"/>
                  </a:lnTo>
                  <a:lnTo>
                    <a:pt x="13" y="72"/>
                  </a:lnTo>
                  <a:lnTo>
                    <a:pt x="13" y="70"/>
                  </a:lnTo>
                  <a:lnTo>
                    <a:pt x="15" y="70"/>
                  </a:lnTo>
                  <a:lnTo>
                    <a:pt x="17" y="68"/>
                  </a:lnTo>
                  <a:lnTo>
                    <a:pt x="19" y="68"/>
                  </a:lnTo>
                  <a:lnTo>
                    <a:pt x="19" y="68"/>
                  </a:lnTo>
                  <a:lnTo>
                    <a:pt x="20" y="68"/>
                  </a:lnTo>
                  <a:lnTo>
                    <a:pt x="20" y="68"/>
                  </a:lnTo>
                  <a:lnTo>
                    <a:pt x="19" y="66"/>
                  </a:lnTo>
                  <a:lnTo>
                    <a:pt x="19" y="66"/>
                  </a:lnTo>
                  <a:lnTo>
                    <a:pt x="20" y="63"/>
                  </a:lnTo>
                  <a:lnTo>
                    <a:pt x="24" y="61"/>
                  </a:lnTo>
                  <a:lnTo>
                    <a:pt x="26" y="59"/>
                  </a:lnTo>
                  <a:lnTo>
                    <a:pt x="27" y="57"/>
                  </a:lnTo>
                  <a:lnTo>
                    <a:pt x="30" y="57"/>
                  </a:lnTo>
                  <a:lnTo>
                    <a:pt x="30" y="57"/>
                  </a:lnTo>
                  <a:lnTo>
                    <a:pt x="32" y="57"/>
                  </a:lnTo>
                  <a:lnTo>
                    <a:pt x="34" y="55"/>
                  </a:lnTo>
                  <a:lnTo>
                    <a:pt x="36" y="54"/>
                  </a:lnTo>
                  <a:lnTo>
                    <a:pt x="36" y="55"/>
                  </a:lnTo>
                  <a:lnTo>
                    <a:pt x="38" y="55"/>
                  </a:lnTo>
                  <a:lnTo>
                    <a:pt x="36" y="54"/>
                  </a:lnTo>
                  <a:lnTo>
                    <a:pt x="38" y="54"/>
                  </a:lnTo>
                  <a:lnTo>
                    <a:pt x="39" y="53"/>
                  </a:lnTo>
                  <a:lnTo>
                    <a:pt x="41" y="50"/>
                  </a:lnTo>
                  <a:lnTo>
                    <a:pt x="45" y="50"/>
                  </a:lnTo>
                  <a:lnTo>
                    <a:pt x="45" y="48"/>
                  </a:lnTo>
                  <a:lnTo>
                    <a:pt x="47" y="48"/>
                  </a:lnTo>
                  <a:lnTo>
                    <a:pt x="47" y="48"/>
                  </a:lnTo>
                  <a:lnTo>
                    <a:pt x="47" y="48"/>
                  </a:lnTo>
                  <a:lnTo>
                    <a:pt x="47" y="48"/>
                  </a:lnTo>
                  <a:lnTo>
                    <a:pt x="47" y="47"/>
                  </a:lnTo>
                  <a:lnTo>
                    <a:pt x="47" y="47"/>
                  </a:lnTo>
                  <a:lnTo>
                    <a:pt x="49" y="47"/>
                  </a:lnTo>
                  <a:lnTo>
                    <a:pt x="50" y="45"/>
                  </a:lnTo>
                  <a:lnTo>
                    <a:pt x="50" y="45"/>
                  </a:lnTo>
                  <a:lnTo>
                    <a:pt x="51" y="44"/>
                  </a:lnTo>
                  <a:lnTo>
                    <a:pt x="51" y="44"/>
                  </a:lnTo>
                  <a:lnTo>
                    <a:pt x="53" y="44"/>
                  </a:lnTo>
                  <a:lnTo>
                    <a:pt x="53" y="44"/>
                  </a:lnTo>
                  <a:lnTo>
                    <a:pt x="53" y="44"/>
                  </a:lnTo>
                  <a:lnTo>
                    <a:pt x="53" y="44"/>
                  </a:lnTo>
                  <a:lnTo>
                    <a:pt x="53" y="42"/>
                  </a:lnTo>
                  <a:lnTo>
                    <a:pt x="53" y="42"/>
                  </a:lnTo>
                  <a:lnTo>
                    <a:pt x="55" y="42"/>
                  </a:lnTo>
                  <a:lnTo>
                    <a:pt x="55" y="42"/>
                  </a:lnTo>
                  <a:lnTo>
                    <a:pt x="57" y="42"/>
                  </a:lnTo>
                  <a:lnTo>
                    <a:pt x="55" y="42"/>
                  </a:lnTo>
                  <a:lnTo>
                    <a:pt x="55" y="40"/>
                  </a:lnTo>
                  <a:lnTo>
                    <a:pt x="57" y="40"/>
                  </a:lnTo>
                  <a:lnTo>
                    <a:pt x="57" y="40"/>
                  </a:lnTo>
                  <a:lnTo>
                    <a:pt x="58" y="42"/>
                  </a:lnTo>
                  <a:lnTo>
                    <a:pt x="58" y="40"/>
                  </a:lnTo>
                  <a:lnTo>
                    <a:pt x="58" y="40"/>
                  </a:lnTo>
                  <a:lnTo>
                    <a:pt x="60" y="38"/>
                  </a:lnTo>
                  <a:lnTo>
                    <a:pt x="62" y="36"/>
                  </a:lnTo>
                  <a:lnTo>
                    <a:pt x="62" y="36"/>
                  </a:lnTo>
                  <a:lnTo>
                    <a:pt x="62" y="38"/>
                  </a:lnTo>
                  <a:lnTo>
                    <a:pt x="62" y="38"/>
                  </a:lnTo>
                  <a:lnTo>
                    <a:pt x="62" y="38"/>
                  </a:lnTo>
                  <a:lnTo>
                    <a:pt x="62" y="36"/>
                  </a:lnTo>
                  <a:lnTo>
                    <a:pt x="62" y="36"/>
                  </a:lnTo>
                  <a:lnTo>
                    <a:pt x="66" y="32"/>
                  </a:lnTo>
                  <a:lnTo>
                    <a:pt x="66" y="32"/>
                  </a:lnTo>
                  <a:lnTo>
                    <a:pt x="66" y="32"/>
                  </a:lnTo>
                  <a:lnTo>
                    <a:pt x="68" y="32"/>
                  </a:lnTo>
                  <a:lnTo>
                    <a:pt x="66" y="32"/>
                  </a:lnTo>
                  <a:lnTo>
                    <a:pt x="66" y="32"/>
                  </a:lnTo>
                  <a:lnTo>
                    <a:pt x="66" y="30"/>
                  </a:lnTo>
                  <a:lnTo>
                    <a:pt x="68" y="28"/>
                  </a:lnTo>
                  <a:lnTo>
                    <a:pt x="68" y="26"/>
                  </a:lnTo>
                  <a:lnTo>
                    <a:pt x="68" y="24"/>
                  </a:lnTo>
                  <a:lnTo>
                    <a:pt x="69" y="21"/>
                  </a:lnTo>
                  <a:lnTo>
                    <a:pt x="69" y="19"/>
                  </a:lnTo>
                  <a:lnTo>
                    <a:pt x="71" y="19"/>
                  </a:lnTo>
                  <a:lnTo>
                    <a:pt x="73" y="19"/>
                  </a:lnTo>
                  <a:lnTo>
                    <a:pt x="75" y="19"/>
                  </a:lnTo>
                  <a:lnTo>
                    <a:pt x="76" y="16"/>
                  </a:lnTo>
                  <a:lnTo>
                    <a:pt x="76" y="16"/>
                  </a:lnTo>
                  <a:lnTo>
                    <a:pt x="77" y="11"/>
                  </a:lnTo>
                  <a:lnTo>
                    <a:pt x="77" y="7"/>
                  </a:lnTo>
                  <a:lnTo>
                    <a:pt x="79" y="4"/>
                  </a:lnTo>
                  <a:lnTo>
                    <a:pt x="83" y="2"/>
                  </a:lnTo>
                  <a:lnTo>
                    <a:pt x="85" y="0"/>
                  </a:lnTo>
                  <a:lnTo>
                    <a:pt x="87" y="0"/>
                  </a:lnTo>
                  <a:lnTo>
                    <a:pt x="88"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87" name="Freeform 10282"/>
            <p:cNvSpPr/>
            <p:nvPr/>
          </p:nvSpPr>
          <p:spPr bwMode="auto">
            <a:xfrm>
              <a:off x="7016184" y="3988605"/>
              <a:ext cx="94059" cy="134541"/>
            </a:xfrm>
            <a:custGeom>
              <a:avLst/>
              <a:gdLst>
                <a:gd name="T0" fmla="*/ 4 w 79"/>
                <a:gd name="T1" fmla="*/ 6 h 113"/>
                <a:gd name="T2" fmla="*/ 8 w 79"/>
                <a:gd name="T3" fmla="*/ 7 h 113"/>
                <a:gd name="T4" fmla="*/ 11 w 79"/>
                <a:gd name="T5" fmla="*/ 9 h 113"/>
                <a:gd name="T6" fmla="*/ 15 w 79"/>
                <a:gd name="T7" fmla="*/ 9 h 113"/>
                <a:gd name="T8" fmla="*/ 19 w 79"/>
                <a:gd name="T9" fmla="*/ 12 h 113"/>
                <a:gd name="T10" fmla="*/ 22 w 79"/>
                <a:gd name="T11" fmla="*/ 14 h 113"/>
                <a:gd name="T12" fmla="*/ 24 w 79"/>
                <a:gd name="T13" fmla="*/ 17 h 113"/>
                <a:gd name="T14" fmla="*/ 22 w 79"/>
                <a:gd name="T15" fmla="*/ 21 h 113"/>
                <a:gd name="T16" fmla="*/ 27 w 79"/>
                <a:gd name="T17" fmla="*/ 30 h 113"/>
                <a:gd name="T18" fmla="*/ 27 w 79"/>
                <a:gd name="T19" fmla="*/ 36 h 113"/>
                <a:gd name="T20" fmla="*/ 28 w 79"/>
                <a:gd name="T21" fmla="*/ 38 h 113"/>
                <a:gd name="T22" fmla="*/ 34 w 79"/>
                <a:gd name="T23" fmla="*/ 40 h 113"/>
                <a:gd name="T24" fmla="*/ 37 w 79"/>
                <a:gd name="T25" fmla="*/ 44 h 113"/>
                <a:gd name="T26" fmla="*/ 37 w 79"/>
                <a:gd name="T27" fmla="*/ 36 h 113"/>
                <a:gd name="T28" fmla="*/ 36 w 79"/>
                <a:gd name="T29" fmla="*/ 32 h 113"/>
                <a:gd name="T30" fmla="*/ 41 w 79"/>
                <a:gd name="T31" fmla="*/ 36 h 113"/>
                <a:gd name="T32" fmla="*/ 45 w 79"/>
                <a:gd name="T33" fmla="*/ 47 h 113"/>
                <a:gd name="T34" fmla="*/ 45 w 79"/>
                <a:gd name="T35" fmla="*/ 49 h 113"/>
                <a:gd name="T36" fmla="*/ 53 w 79"/>
                <a:gd name="T37" fmla="*/ 53 h 113"/>
                <a:gd name="T38" fmla="*/ 64 w 79"/>
                <a:gd name="T39" fmla="*/ 55 h 113"/>
                <a:gd name="T40" fmla="*/ 71 w 79"/>
                <a:gd name="T41" fmla="*/ 49 h 113"/>
                <a:gd name="T42" fmla="*/ 77 w 79"/>
                <a:gd name="T43" fmla="*/ 51 h 113"/>
                <a:gd name="T44" fmla="*/ 76 w 79"/>
                <a:gd name="T45" fmla="*/ 60 h 113"/>
                <a:gd name="T46" fmla="*/ 71 w 79"/>
                <a:gd name="T47" fmla="*/ 66 h 113"/>
                <a:gd name="T48" fmla="*/ 71 w 79"/>
                <a:gd name="T49" fmla="*/ 74 h 113"/>
                <a:gd name="T50" fmla="*/ 67 w 79"/>
                <a:gd name="T51" fmla="*/ 74 h 113"/>
                <a:gd name="T52" fmla="*/ 58 w 79"/>
                <a:gd name="T53" fmla="*/ 75 h 113"/>
                <a:gd name="T54" fmla="*/ 57 w 79"/>
                <a:gd name="T55" fmla="*/ 81 h 113"/>
                <a:gd name="T56" fmla="*/ 53 w 79"/>
                <a:gd name="T57" fmla="*/ 93 h 113"/>
                <a:gd name="T58" fmla="*/ 48 w 79"/>
                <a:gd name="T59" fmla="*/ 102 h 113"/>
                <a:gd name="T60" fmla="*/ 39 w 79"/>
                <a:gd name="T61" fmla="*/ 110 h 113"/>
                <a:gd name="T62" fmla="*/ 32 w 79"/>
                <a:gd name="T63" fmla="*/ 112 h 113"/>
                <a:gd name="T64" fmla="*/ 28 w 79"/>
                <a:gd name="T65" fmla="*/ 110 h 113"/>
                <a:gd name="T66" fmla="*/ 27 w 79"/>
                <a:gd name="T67" fmla="*/ 108 h 113"/>
                <a:gd name="T68" fmla="*/ 25 w 79"/>
                <a:gd name="T69" fmla="*/ 108 h 113"/>
                <a:gd name="T70" fmla="*/ 30 w 79"/>
                <a:gd name="T71" fmla="*/ 102 h 113"/>
                <a:gd name="T72" fmla="*/ 32 w 79"/>
                <a:gd name="T73" fmla="*/ 89 h 113"/>
                <a:gd name="T74" fmla="*/ 22 w 79"/>
                <a:gd name="T75" fmla="*/ 84 h 113"/>
                <a:gd name="T76" fmla="*/ 13 w 79"/>
                <a:gd name="T77" fmla="*/ 77 h 113"/>
                <a:gd name="T78" fmla="*/ 15 w 79"/>
                <a:gd name="T79" fmla="*/ 74 h 113"/>
                <a:gd name="T80" fmla="*/ 24 w 79"/>
                <a:gd name="T81" fmla="*/ 70 h 113"/>
                <a:gd name="T82" fmla="*/ 27 w 79"/>
                <a:gd name="T83" fmla="*/ 60 h 113"/>
                <a:gd name="T84" fmla="*/ 28 w 79"/>
                <a:gd name="T85" fmla="*/ 53 h 113"/>
                <a:gd name="T86" fmla="*/ 27 w 79"/>
                <a:gd name="T87" fmla="*/ 45 h 113"/>
                <a:gd name="T88" fmla="*/ 25 w 79"/>
                <a:gd name="T89" fmla="*/ 40 h 113"/>
                <a:gd name="T90" fmla="*/ 28 w 79"/>
                <a:gd name="T91" fmla="*/ 42 h 113"/>
                <a:gd name="T92" fmla="*/ 25 w 79"/>
                <a:gd name="T93" fmla="*/ 40 h 113"/>
                <a:gd name="T94" fmla="*/ 22 w 79"/>
                <a:gd name="T95" fmla="*/ 36 h 113"/>
                <a:gd name="T96" fmla="*/ 22 w 79"/>
                <a:gd name="T97" fmla="*/ 32 h 113"/>
                <a:gd name="T98" fmla="*/ 22 w 79"/>
                <a:gd name="T99" fmla="*/ 28 h 113"/>
                <a:gd name="T100" fmla="*/ 19 w 79"/>
                <a:gd name="T101" fmla="*/ 28 h 113"/>
                <a:gd name="T102" fmla="*/ 15 w 79"/>
                <a:gd name="T103" fmla="*/ 23 h 113"/>
                <a:gd name="T104" fmla="*/ 19 w 79"/>
                <a:gd name="T105" fmla="*/ 30 h 113"/>
                <a:gd name="T106" fmla="*/ 8 w 79"/>
                <a:gd name="T107" fmla="*/ 17 h 113"/>
                <a:gd name="T108" fmla="*/ 11 w 79"/>
                <a:gd name="T109" fmla="*/ 14 h 113"/>
                <a:gd name="T110" fmla="*/ 8 w 79"/>
                <a:gd name="T111" fmla="*/ 16 h 113"/>
                <a:gd name="T112" fmla="*/ 6 w 79"/>
                <a:gd name="T113" fmla="*/ 14 h 113"/>
                <a:gd name="T114" fmla="*/ 4 w 79"/>
                <a:gd name="T115" fmla="*/ 7 h 113"/>
                <a:gd name="T116" fmla="*/ 2 w 79"/>
                <a:gd name="T1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13">
                  <a:moveTo>
                    <a:pt x="2" y="0"/>
                  </a:moveTo>
                  <a:lnTo>
                    <a:pt x="2" y="2"/>
                  </a:lnTo>
                  <a:lnTo>
                    <a:pt x="2" y="2"/>
                  </a:lnTo>
                  <a:lnTo>
                    <a:pt x="2" y="4"/>
                  </a:lnTo>
                  <a:lnTo>
                    <a:pt x="4" y="6"/>
                  </a:lnTo>
                  <a:lnTo>
                    <a:pt x="4" y="6"/>
                  </a:lnTo>
                  <a:lnTo>
                    <a:pt x="6" y="7"/>
                  </a:lnTo>
                  <a:lnTo>
                    <a:pt x="6" y="7"/>
                  </a:lnTo>
                  <a:lnTo>
                    <a:pt x="6" y="9"/>
                  </a:lnTo>
                  <a:lnTo>
                    <a:pt x="8" y="7"/>
                  </a:lnTo>
                  <a:lnTo>
                    <a:pt x="8" y="7"/>
                  </a:lnTo>
                  <a:lnTo>
                    <a:pt x="9" y="6"/>
                  </a:lnTo>
                  <a:lnTo>
                    <a:pt x="8" y="7"/>
                  </a:lnTo>
                  <a:lnTo>
                    <a:pt x="9" y="7"/>
                  </a:lnTo>
                  <a:lnTo>
                    <a:pt x="11" y="9"/>
                  </a:lnTo>
                  <a:lnTo>
                    <a:pt x="13" y="9"/>
                  </a:lnTo>
                  <a:lnTo>
                    <a:pt x="13" y="9"/>
                  </a:lnTo>
                  <a:lnTo>
                    <a:pt x="13" y="9"/>
                  </a:lnTo>
                  <a:lnTo>
                    <a:pt x="15" y="9"/>
                  </a:lnTo>
                  <a:lnTo>
                    <a:pt x="15" y="9"/>
                  </a:lnTo>
                  <a:lnTo>
                    <a:pt x="19" y="11"/>
                  </a:lnTo>
                  <a:lnTo>
                    <a:pt x="19" y="11"/>
                  </a:lnTo>
                  <a:lnTo>
                    <a:pt x="19" y="12"/>
                  </a:lnTo>
                  <a:lnTo>
                    <a:pt x="19" y="12"/>
                  </a:lnTo>
                  <a:lnTo>
                    <a:pt x="19" y="12"/>
                  </a:lnTo>
                  <a:lnTo>
                    <a:pt x="19" y="14"/>
                  </a:lnTo>
                  <a:lnTo>
                    <a:pt x="19" y="12"/>
                  </a:lnTo>
                  <a:lnTo>
                    <a:pt x="19" y="12"/>
                  </a:lnTo>
                  <a:lnTo>
                    <a:pt x="22" y="14"/>
                  </a:lnTo>
                  <a:lnTo>
                    <a:pt x="22" y="14"/>
                  </a:lnTo>
                  <a:lnTo>
                    <a:pt x="22" y="14"/>
                  </a:lnTo>
                  <a:lnTo>
                    <a:pt x="22" y="14"/>
                  </a:lnTo>
                  <a:lnTo>
                    <a:pt x="24" y="16"/>
                  </a:lnTo>
                  <a:lnTo>
                    <a:pt x="24" y="17"/>
                  </a:lnTo>
                  <a:lnTo>
                    <a:pt x="24" y="17"/>
                  </a:lnTo>
                  <a:lnTo>
                    <a:pt x="24" y="19"/>
                  </a:lnTo>
                  <a:lnTo>
                    <a:pt x="24" y="21"/>
                  </a:lnTo>
                  <a:lnTo>
                    <a:pt x="24" y="21"/>
                  </a:lnTo>
                  <a:lnTo>
                    <a:pt x="22" y="21"/>
                  </a:lnTo>
                  <a:lnTo>
                    <a:pt x="22" y="21"/>
                  </a:lnTo>
                  <a:lnTo>
                    <a:pt x="24" y="23"/>
                  </a:lnTo>
                  <a:lnTo>
                    <a:pt x="24" y="25"/>
                  </a:lnTo>
                  <a:lnTo>
                    <a:pt x="25" y="25"/>
                  </a:lnTo>
                  <a:lnTo>
                    <a:pt x="27" y="28"/>
                  </a:lnTo>
                  <a:lnTo>
                    <a:pt x="27" y="30"/>
                  </a:lnTo>
                  <a:lnTo>
                    <a:pt x="27" y="32"/>
                  </a:lnTo>
                  <a:lnTo>
                    <a:pt x="27" y="32"/>
                  </a:lnTo>
                  <a:lnTo>
                    <a:pt x="27" y="34"/>
                  </a:lnTo>
                  <a:lnTo>
                    <a:pt x="27" y="36"/>
                  </a:lnTo>
                  <a:lnTo>
                    <a:pt x="27" y="36"/>
                  </a:lnTo>
                  <a:lnTo>
                    <a:pt x="27" y="36"/>
                  </a:lnTo>
                  <a:lnTo>
                    <a:pt x="27" y="36"/>
                  </a:lnTo>
                  <a:lnTo>
                    <a:pt x="27" y="36"/>
                  </a:lnTo>
                  <a:lnTo>
                    <a:pt x="28" y="38"/>
                  </a:lnTo>
                  <a:lnTo>
                    <a:pt x="28" y="38"/>
                  </a:lnTo>
                  <a:lnTo>
                    <a:pt x="28" y="36"/>
                  </a:lnTo>
                  <a:lnTo>
                    <a:pt x="28" y="36"/>
                  </a:lnTo>
                  <a:lnTo>
                    <a:pt x="30" y="38"/>
                  </a:lnTo>
                  <a:lnTo>
                    <a:pt x="34" y="38"/>
                  </a:lnTo>
                  <a:lnTo>
                    <a:pt x="34" y="40"/>
                  </a:lnTo>
                  <a:lnTo>
                    <a:pt x="34" y="40"/>
                  </a:lnTo>
                  <a:lnTo>
                    <a:pt x="36" y="42"/>
                  </a:lnTo>
                  <a:lnTo>
                    <a:pt x="36" y="44"/>
                  </a:lnTo>
                  <a:lnTo>
                    <a:pt x="36" y="44"/>
                  </a:lnTo>
                  <a:lnTo>
                    <a:pt x="37" y="44"/>
                  </a:lnTo>
                  <a:lnTo>
                    <a:pt x="37" y="42"/>
                  </a:lnTo>
                  <a:lnTo>
                    <a:pt x="37" y="40"/>
                  </a:lnTo>
                  <a:lnTo>
                    <a:pt x="37" y="36"/>
                  </a:lnTo>
                  <a:lnTo>
                    <a:pt x="37" y="36"/>
                  </a:lnTo>
                  <a:lnTo>
                    <a:pt x="37" y="36"/>
                  </a:lnTo>
                  <a:lnTo>
                    <a:pt x="37" y="36"/>
                  </a:lnTo>
                  <a:lnTo>
                    <a:pt x="36" y="34"/>
                  </a:lnTo>
                  <a:lnTo>
                    <a:pt x="36" y="34"/>
                  </a:lnTo>
                  <a:lnTo>
                    <a:pt x="36" y="34"/>
                  </a:lnTo>
                  <a:lnTo>
                    <a:pt x="36" y="32"/>
                  </a:lnTo>
                  <a:lnTo>
                    <a:pt x="36" y="32"/>
                  </a:lnTo>
                  <a:lnTo>
                    <a:pt x="37" y="32"/>
                  </a:lnTo>
                  <a:lnTo>
                    <a:pt x="37" y="34"/>
                  </a:lnTo>
                  <a:lnTo>
                    <a:pt x="39" y="36"/>
                  </a:lnTo>
                  <a:lnTo>
                    <a:pt x="41" y="36"/>
                  </a:lnTo>
                  <a:lnTo>
                    <a:pt x="41" y="36"/>
                  </a:lnTo>
                  <a:lnTo>
                    <a:pt x="41" y="38"/>
                  </a:lnTo>
                  <a:lnTo>
                    <a:pt x="43" y="38"/>
                  </a:lnTo>
                  <a:lnTo>
                    <a:pt x="43" y="44"/>
                  </a:lnTo>
                  <a:lnTo>
                    <a:pt x="45" y="47"/>
                  </a:lnTo>
                  <a:lnTo>
                    <a:pt x="47" y="49"/>
                  </a:lnTo>
                  <a:lnTo>
                    <a:pt x="47" y="49"/>
                  </a:lnTo>
                  <a:lnTo>
                    <a:pt x="45" y="49"/>
                  </a:lnTo>
                  <a:lnTo>
                    <a:pt x="45" y="49"/>
                  </a:lnTo>
                  <a:lnTo>
                    <a:pt x="45" y="49"/>
                  </a:lnTo>
                  <a:lnTo>
                    <a:pt x="47" y="51"/>
                  </a:lnTo>
                  <a:lnTo>
                    <a:pt x="47" y="51"/>
                  </a:lnTo>
                  <a:lnTo>
                    <a:pt x="48" y="51"/>
                  </a:lnTo>
                  <a:lnTo>
                    <a:pt x="48" y="51"/>
                  </a:lnTo>
                  <a:lnTo>
                    <a:pt x="53" y="53"/>
                  </a:lnTo>
                  <a:lnTo>
                    <a:pt x="55" y="55"/>
                  </a:lnTo>
                  <a:lnTo>
                    <a:pt x="60" y="56"/>
                  </a:lnTo>
                  <a:lnTo>
                    <a:pt x="61" y="56"/>
                  </a:lnTo>
                  <a:lnTo>
                    <a:pt x="61" y="56"/>
                  </a:lnTo>
                  <a:lnTo>
                    <a:pt x="64" y="55"/>
                  </a:lnTo>
                  <a:lnTo>
                    <a:pt x="66" y="55"/>
                  </a:lnTo>
                  <a:lnTo>
                    <a:pt x="67" y="53"/>
                  </a:lnTo>
                  <a:lnTo>
                    <a:pt x="67" y="51"/>
                  </a:lnTo>
                  <a:lnTo>
                    <a:pt x="69" y="51"/>
                  </a:lnTo>
                  <a:lnTo>
                    <a:pt x="71" y="49"/>
                  </a:lnTo>
                  <a:lnTo>
                    <a:pt x="71" y="49"/>
                  </a:lnTo>
                  <a:lnTo>
                    <a:pt x="72" y="49"/>
                  </a:lnTo>
                  <a:lnTo>
                    <a:pt x="76" y="49"/>
                  </a:lnTo>
                  <a:lnTo>
                    <a:pt x="76" y="49"/>
                  </a:lnTo>
                  <a:lnTo>
                    <a:pt x="77" y="51"/>
                  </a:lnTo>
                  <a:lnTo>
                    <a:pt x="79" y="51"/>
                  </a:lnTo>
                  <a:lnTo>
                    <a:pt x="79" y="53"/>
                  </a:lnTo>
                  <a:lnTo>
                    <a:pt x="77" y="53"/>
                  </a:lnTo>
                  <a:lnTo>
                    <a:pt x="77" y="55"/>
                  </a:lnTo>
                  <a:lnTo>
                    <a:pt x="76" y="60"/>
                  </a:lnTo>
                  <a:lnTo>
                    <a:pt x="76" y="63"/>
                  </a:lnTo>
                  <a:lnTo>
                    <a:pt x="76" y="64"/>
                  </a:lnTo>
                  <a:lnTo>
                    <a:pt x="74" y="66"/>
                  </a:lnTo>
                  <a:lnTo>
                    <a:pt x="72" y="66"/>
                  </a:lnTo>
                  <a:lnTo>
                    <a:pt x="71" y="66"/>
                  </a:lnTo>
                  <a:lnTo>
                    <a:pt x="71" y="70"/>
                  </a:lnTo>
                  <a:lnTo>
                    <a:pt x="71" y="72"/>
                  </a:lnTo>
                  <a:lnTo>
                    <a:pt x="71" y="72"/>
                  </a:lnTo>
                  <a:lnTo>
                    <a:pt x="71" y="74"/>
                  </a:lnTo>
                  <a:lnTo>
                    <a:pt x="71" y="74"/>
                  </a:lnTo>
                  <a:lnTo>
                    <a:pt x="71" y="75"/>
                  </a:lnTo>
                  <a:lnTo>
                    <a:pt x="71" y="75"/>
                  </a:lnTo>
                  <a:lnTo>
                    <a:pt x="69" y="74"/>
                  </a:lnTo>
                  <a:lnTo>
                    <a:pt x="69" y="74"/>
                  </a:lnTo>
                  <a:lnTo>
                    <a:pt x="67" y="74"/>
                  </a:lnTo>
                  <a:lnTo>
                    <a:pt x="66" y="74"/>
                  </a:lnTo>
                  <a:lnTo>
                    <a:pt x="64" y="74"/>
                  </a:lnTo>
                  <a:lnTo>
                    <a:pt x="61" y="74"/>
                  </a:lnTo>
                  <a:lnTo>
                    <a:pt x="60" y="75"/>
                  </a:lnTo>
                  <a:lnTo>
                    <a:pt x="58" y="75"/>
                  </a:lnTo>
                  <a:lnTo>
                    <a:pt x="58" y="75"/>
                  </a:lnTo>
                  <a:lnTo>
                    <a:pt x="57" y="77"/>
                  </a:lnTo>
                  <a:lnTo>
                    <a:pt x="57" y="79"/>
                  </a:lnTo>
                  <a:lnTo>
                    <a:pt x="57" y="81"/>
                  </a:lnTo>
                  <a:lnTo>
                    <a:pt x="57" y="81"/>
                  </a:lnTo>
                  <a:lnTo>
                    <a:pt x="60" y="83"/>
                  </a:lnTo>
                  <a:lnTo>
                    <a:pt x="57" y="85"/>
                  </a:lnTo>
                  <a:lnTo>
                    <a:pt x="55" y="91"/>
                  </a:lnTo>
                  <a:lnTo>
                    <a:pt x="55" y="91"/>
                  </a:lnTo>
                  <a:lnTo>
                    <a:pt x="53" y="93"/>
                  </a:lnTo>
                  <a:lnTo>
                    <a:pt x="53" y="94"/>
                  </a:lnTo>
                  <a:lnTo>
                    <a:pt x="51" y="96"/>
                  </a:lnTo>
                  <a:lnTo>
                    <a:pt x="49" y="98"/>
                  </a:lnTo>
                  <a:lnTo>
                    <a:pt x="48" y="100"/>
                  </a:lnTo>
                  <a:lnTo>
                    <a:pt x="48" y="102"/>
                  </a:lnTo>
                  <a:lnTo>
                    <a:pt x="47" y="105"/>
                  </a:lnTo>
                  <a:lnTo>
                    <a:pt x="45" y="107"/>
                  </a:lnTo>
                  <a:lnTo>
                    <a:pt x="45" y="107"/>
                  </a:lnTo>
                  <a:lnTo>
                    <a:pt x="41" y="108"/>
                  </a:lnTo>
                  <a:lnTo>
                    <a:pt x="39" y="110"/>
                  </a:lnTo>
                  <a:lnTo>
                    <a:pt x="36" y="112"/>
                  </a:lnTo>
                  <a:lnTo>
                    <a:pt x="36" y="113"/>
                  </a:lnTo>
                  <a:lnTo>
                    <a:pt x="34" y="113"/>
                  </a:lnTo>
                  <a:lnTo>
                    <a:pt x="34" y="113"/>
                  </a:lnTo>
                  <a:lnTo>
                    <a:pt x="32" y="112"/>
                  </a:lnTo>
                  <a:lnTo>
                    <a:pt x="32" y="112"/>
                  </a:lnTo>
                  <a:lnTo>
                    <a:pt x="32" y="110"/>
                  </a:lnTo>
                  <a:lnTo>
                    <a:pt x="30" y="110"/>
                  </a:lnTo>
                  <a:lnTo>
                    <a:pt x="28" y="110"/>
                  </a:lnTo>
                  <a:lnTo>
                    <a:pt x="28" y="110"/>
                  </a:lnTo>
                  <a:lnTo>
                    <a:pt x="28" y="110"/>
                  </a:lnTo>
                  <a:lnTo>
                    <a:pt x="28" y="108"/>
                  </a:lnTo>
                  <a:lnTo>
                    <a:pt x="28" y="108"/>
                  </a:lnTo>
                  <a:lnTo>
                    <a:pt x="28" y="107"/>
                  </a:lnTo>
                  <a:lnTo>
                    <a:pt x="27" y="108"/>
                  </a:lnTo>
                  <a:lnTo>
                    <a:pt x="27" y="108"/>
                  </a:lnTo>
                  <a:lnTo>
                    <a:pt x="28" y="108"/>
                  </a:lnTo>
                  <a:lnTo>
                    <a:pt x="27" y="108"/>
                  </a:lnTo>
                  <a:lnTo>
                    <a:pt x="25" y="108"/>
                  </a:lnTo>
                  <a:lnTo>
                    <a:pt x="25" y="108"/>
                  </a:lnTo>
                  <a:lnTo>
                    <a:pt x="25" y="108"/>
                  </a:lnTo>
                  <a:lnTo>
                    <a:pt x="25" y="108"/>
                  </a:lnTo>
                  <a:lnTo>
                    <a:pt x="25" y="107"/>
                  </a:lnTo>
                  <a:lnTo>
                    <a:pt x="28" y="105"/>
                  </a:lnTo>
                  <a:lnTo>
                    <a:pt x="30" y="102"/>
                  </a:lnTo>
                  <a:lnTo>
                    <a:pt x="32" y="98"/>
                  </a:lnTo>
                  <a:lnTo>
                    <a:pt x="32" y="96"/>
                  </a:lnTo>
                  <a:lnTo>
                    <a:pt x="34" y="93"/>
                  </a:lnTo>
                  <a:lnTo>
                    <a:pt x="32" y="91"/>
                  </a:lnTo>
                  <a:lnTo>
                    <a:pt x="32" y="89"/>
                  </a:lnTo>
                  <a:lnTo>
                    <a:pt x="30" y="87"/>
                  </a:lnTo>
                  <a:lnTo>
                    <a:pt x="27" y="85"/>
                  </a:lnTo>
                  <a:lnTo>
                    <a:pt x="25" y="85"/>
                  </a:lnTo>
                  <a:lnTo>
                    <a:pt x="24" y="84"/>
                  </a:lnTo>
                  <a:lnTo>
                    <a:pt x="22" y="84"/>
                  </a:lnTo>
                  <a:lnTo>
                    <a:pt x="22" y="83"/>
                  </a:lnTo>
                  <a:lnTo>
                    <a:pt x="19" y="81"/>
                  </a:lnTo>
                  <a:lnTo>
                    <a:pt x="15" y="81"/>
                  </a:lnTo>
                  <a:lnTo>
                    <a:pt x="13" y="79"/>
                  </a:lnTo>
                  <a:lnTo>
                    <a:pt x="13" y="77"/>
                  </a:lnTo>
                  <a:lnTo>
                    <a:pt x="13" y="77"/>
                  </a:lnTo>
                  <a:lnTo>
                    <a:pt x="13" y="75"/>
                  </a:lnTo>
                  <a:lnTo>
                    <a:pt x="13" y="75"/>
                  </a:lnTo>
                  <a:lnTo>
                    <a:pt x="13" y="74"/>
                  </a:lnTo>
                  <a:lnTo>
                    <a:pt x="15" y="74"/>
                  </a:lnTo>
                  <a:lnTo>
                    <a:pt x="17" y="72"/>
                  </a:lnTo>
                  <a:lnTo>
                    <a:pt x="19" y="72"/>
                  </a:lnTo>
                  <a:lnTo>
                    <a:pt x="22" y="72"/>
                  </a:lnTo>
                  <a:lnTo>
                    <a:pt x="22" y="72"/>
                  </a:lnTo>
                  <a:lnTo>
                    <a:pt x="24" y="70"/>
                  </a:lnTo>
                  <a:lnTo>
                    <a:pt x="24" y="68"/>
                  </a:lnTo>
                  <a:lnTo>
                    <a:pt x="25" y="68"/>
                  </a:lnTo>
                  <a:lnTo>
                    <a:pt x="25" y="64"/>
                  </a:lnTo>
                  <a:lnTo>
                    <a:pt x="25" y="63"/>
                  </a:lnTo>
                  <a:lnTo>
                    <a:pt x="27" y="60"/>
                  </a:lnTo>
                  <a:lnTo>
                    <a:pt x="27" y="58"/>
                  </a:lnTo>
                  <a:lnTo>
                    <a:pt x="28" y="56"/>
                  </a:lnTo>
                  <a:lnTo>
                    <a:pt x="27" y="55"/>
                  </a:lnTo>
                  <a:lnTo>
                    <a:pt x="28" y="53"/>
                  </a:lnTo>
                  <a:lnTo>
                    <a:pt x="28" y="53"/>
                  </a:lnTo>
                  <a:lnTo>
                    <a:pt x="28" y="53"/>
                  </a:lnTo>
                  <a:lnTo>
                    <a:pt x="28" y="51"/>
                  </a:lnTo>
                  <a:lnTo>
                    <a:pt x="27" y="47"/>
                  </a:lnTo>
                  <a:lnTo>
                    <a:pt x="27" y="47"/>
                  </a:lnTo>
                  <a:lnTo>
                    <a:pt x="27" y="45"/>
                  </a:lnTo>
                  <a:lnTo>
                    <a:pt x="27" y="45"/>
                  </a:lnTo>
                  <a:lnTo>
                    <a:pt x="25" y="45"/>
                  </a:lnTo>
                  <a:lnTo>
                    <a:pt x="25" y="44"/>
                  </a:lnTo>
                  <a:lnTo>
                    <a:pt x="25" y="42"/>
                  </a:lnTo>
                  <a:lnTo>
                    <a:pt x="25" y="40"/>
                  </a:lnTo>
                  <a:lnTo>
                    <a:pt x="25" y="42"/>
                  </a:lnTo>
                  <a:lnTo>
                    <a:pt x="27" y="44"/>
                  </a:lnTo>
                  <a:lnTo>
                    <a:pt x="27" y="42"/>
                  </a:lnTo>
                  <a:lnTo>
                    <a:pt x="27" y="42"/>
                  </a:lnTo>
                  <a:lnTo>
                    <a:pt x="28" y="42"/>
                  </a:lnTo>
                  <a:lnTo>
                    <a:pt x="28" y="40"/>
                  </a:lnTo>
                  <a:lnTo>
                    <a:pt x="27" y="38"/>
                  </a:lnTo>
                  <a:lnTo>
                    <a:pt x="27" y="38"/>
                  </a:lnTo>
                  <a:lnTo>
                    <a:pt x="25" y="38"/>
                  </a:lnTo>
                  <a:lnTo>
                    <a:pt x="25" y="40"/>
                  </a:lnTo>
                  <a:lnTo>
                    <a:pt x="24" y="38"/>
                  </a:lnTo>
                  <a:lnTo>
                    <a:pt x="24" y="38"/>
                  </a:lnTo>
                  <a:lnTo>
                    <a:pt x="22" y="38"/>
                  </a:lnTo>
                  <a:lnTo>
                    <a:pt x="22" y="36"/>
                  </a:lnTo>
                  <a:lnTo>
                    <a:pt x="22" y="36"/>
                  </a:lnTo>
                  <a:lnTo>
                    <a:pt x="19" y="32"/>
                  </a:lnTo>
                  <a:lnTo>
                    <a:pt x="19" y="32"/>
                  </a:lnTo>
                  <a:lnTo>
                    <a:pt x="22" y="34"/>
                  </a:lnTo>
                  <a:lnTo>
                    <a:pt x="22" y="34"/>
                  </a:lnTo>
                  <a:lnTo>
                    <a:pt x="22" y="32"/>
                  </a:lnTo>
                  <a:lnTo>
                    <a:pt x="22" y="32"/>
                  </a:lnTo>
                  <a:lnTo>
                    <a:pt x="22" y="30"/>
                  </a:lnTo>
                  <a:lnTo>
                    <a:pt x="22" y="30"/>
                  </a:lnTo>
                  <a:lnTo>
                    <a:pt x="22" y="30"/>
                  </a:lnTo>
                  <a:lnTo>
                    <a:pt x="22" y="28"/>
                  </a:lnTo>
                  <a:lnTo>
                    <a:pt x="22" y="28"/>
                  </a:lnTo>
                  <a:lnTo>
                    <a:pt x="19" y="26"/>
                  </a:lnTo>
                  <a:lnTo>
                    <a:pt x="19" y="26"/>
                  </a:lnTo>
                  <a:lnTo>
                    <a:pt x="19" y="26"/>
                  </a:lnTo>
                  <a:lnTo>
                    <a:pt x="19" y="28"/>
                  </a:lnTo>
                  <a:lnTo>
                    <a:pt x="19" y="28"/>
                  </a:lnTo>
                  <a:lnTo>
                    <a:pt x="17" y="26"/>
                  </a:lnTo>
                  <a:lnTo>
                    <a:pt x="17" y="25"/>
                  </a:lnTo>
                  <a:lnTo>
                    <a:pt x="15" y="23"/>
                  </a:lnTo>
                  <a:lnTo>
                    <a:pt x="15" y="23"/>
                  </a:lnTo>
                  <a:lnTo>
                    <a:pt x="15" y="25"/>
                  </a:lnTo>
                  <a:lnTo>
                    <a:pt x="17" y="26"/>
                  </a:lnTo>
                  <a:lnTo>
                    <a:pt x="19" y="28"/>
                  </a:lnTo>
                  <a:lnTo>
                    <a:pt x="19" y="30"/>
                  </a:lnTo>
                  <a:lnTo>
                    <a:pt x="19" y="30"/>
                  </a:lnTo>
                  <a:lnTo>
                    <a:pt x="19" y="30"/>
                  </a:lnTo>
                  <a:lnTo>
                    <a:pt x="17" y="30"/>
                  </a:lnTo>
                  <a:lnTo>
                    <a:pt x="17" y="28"/>
                  </a:lnTo>
                  <a:lnTo>
                    <a:pt x="15" y="26"/>
                  </a:lnTo>
                  <a:lnTo>
                    <a:pt x="8" y="17"/>
                  </a:lnTo>
                  <a:lnTo>
                    <a:pt x="9" y="16"/>
                  </a:lnTo>
                  <a:lnTo>
                    <a:pt x="11" y="14"/>
                  </a:lnTo>
                  <a:lnTo>
                    <a:pt x="11" y="14"/>
                  </a:lnTo>
                  <a:lnTo>
                    <a:pt x="11" y="14"/>
                  </a:lnTo>
                  <a:lnTo>
                    <a:pt x="11" y="14"/>
                  </a:lnTo>
                  <a:lnTo>
                    <a:pt x="9" y="14"/>
                  </a:lnTo>
                  <a:lnTo>
                    <a:pt x="9" y="14"/>
                  </a:lnTo>
                  <a:lnTo>
                    <a:pt x="9" y="14"/>
                  </a:lnTo>
                  <a:lnTo>
                    <a:pt x="8" y="16"/>
                  </a:lnTo>
                  <a:lnTo>
                    <a:pt x="8" y="16"/>
                  </a:lnTo>
                  <a:lnTo>
                    <a:pt x="6" y="16"/>
                  </a:lnTo>
                  <a:lnTo>
                    <a:pt x="6" y="14"/>
                  </a:lnTo>
                  <a:lnTo>
                    <a:pt x="6" y="14"/>
                  </a:lnTo>
                  <a:lnTo>
                    <a:pt x="6" y="14"/>
                  </a:lnTo>
                  <a:lnTo>
                    <a:pt x="6" y="14"/>
                  </a:lnTo>
                  <a:lnTo>
                    <a:pt x="4" y="12"/>
                  </a:lnTo>
                  <a:lnTo>
                    <a:pt x="4" y="12"/>
                  </a:lnTo>
                  <a:lnTo>
                    <a:pt x="4" y="11"/>
                  </a:lnTo>
                  <a:lnTo>
                    <a:pt x="4" y="9"/>
                  </a:lnTo>
                  <a:lnTo>
                    <a:pt x="4" y="7"/>
                  </a:lnTo>
                  <a:lnTo>
                    <a:pt x="2" y="6"/>
                  </a:lnTo>
                  <a:lnTo>
                    <a:pt x="0" y="4"/>
                  </a:lnTo>
                  <a:lnTo>
                    <a:pt x="0" y="0"/>
                  </a:lnTo>
                  <a:lnTo>
                    <a:pt x="0" y="0"/>
                  </a:lnTo>
                  <a:lnTo>
                    <a:pt x="2"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88" name="Freeform 10269"/>
            <p:cNvSpPr/>
            <p:nvPr/>
          </p:nvSpPr>
          <p:spPr bwMode="auto">
            <a:xfrm>
              <a:off x="6772070" y="4108701"/>
              <a:ext cx="63103" cy="57150"/>
            </a:xfrm>
            <a:custGeom>
              <a:avLst/>
              <a:gdLst>
                <a:gd name="T0" fmla="*/ 6 w 53"/>
                <a:gd name="T1" fmla="*/ 2 h 48"/>
                <a:gd name="T2" fmla="*/ 9 w 53"/>
                <a:gd name="T3" fmla="*/ 2 h 48"/>
                <a:gd name="T4" fmla="*/ 13 w 53"/>
                <a:gd name="T5" fmla="*/ 4 h 48"/>
                <a:gd name="T6" fmla="*/ 15 w 53"/>
                <a:gd name="T7" fmla="*/ 5 h 48"/>
                <a:gd name="T8" fmla="*/ 17 w 53"/>
                <a:gd name="T9" fmla="*/ 7 h 48"/>
                <a:gd name="T10" fmla="*/ 28 w 53"/>
                <a:gd name="T11" fmla="*/ 9 h 48"/>
                <a:gd name="T12" fmla="*/ 30 w 53"/>
                <a:gd name="T13" fmla="*/ 7 h 48"/>
                <a:gd name="T14" fmla="*/ 32 w 53"/>
                <a:gd name="T15" fmla="*/ 7 h 48"/>
                <a:gd name="T16" fmla="*/ 35 w 53"/>
                <a:gd name="T17" fmla="*/ 5 h 48"/>
                <a:gd name="T18" fmla="*/ 39 w 53"/>
                <a:gd name="T19" fmla="*/ 5 h 48"/>
                <a:gd name="T20" fmla="*/ 41 w 53"/>
                <a:gd name="T21" fmla="*/ 5 h 48"/>
                <a:gd name="T22" fmla="*/ 44 w 53"/>
                <a:gd name="T23" fmla="*/ 4 h 48"/>
                <a:gd name="T24" fmla="*/ 47 w 53"/>
                <a:gd name="T25" fmla="*/ 2 h 48"/>
                <a:gd name="T26" fmla="*/ 51 w 53"/>
                <a:gd name="T27" fmla="*/ 7 h 48"/>
                <a:gd name="T28" fmla="*/ 51 w 53"/>
                <a:gd name="T29" fmla="*/ 12 h 48"/>
                <a:gd name="T30" fmla="*/ 51 w 53"/>
                <a:gd name="T31" fmla="*/ 15 h 48"/>
                <a:gd name="T32" fmla="*/ 51 w 53"/>
                <a:gd name="T33" fmla="*/ 22 h 48"/>
                <a:gd name="T34" fmla="*/ 53 w 53"/>
                <a:gd name="T35" fmla="*/ 24 h 48"/>
                <a:gd name="T36" fmla="*/ 53 w 53"/>
                <a:gd name="T37" fmla="*/ 26 h 48"/>
                <a:gd name="T38" fmla="*/ 51 w 53"/>
                <a:gd name="T39" fmla="*/ 24 h 48"/>
                <a:gd name="T40" fmla="*/ 49 w 53"/>
                <a:gd name="T41" fmla="*/ 22 h 48"/>
                <a:gd name="T42" fmla="*/ 51 w 53"/>
                <a:gd name="T43" fmla="*/ 21 h 48"/>
                <a:gd name="T44" fmla="*/ 49 w 53"/>
                <a:gd name="T45" fmla="*/ 24 h 48"/>
                <a:gd name="T46" fmla="*/ 47 w 53"/>
                <a:gd name="T47" fmla="*/ 26 h 48"/>
                <a:gd name="T48" fmla="*/ 47 w 53"/>
                <a:gd name="T49" fmla="*/ 32 h 48"/>
                <a:gd name="T50" fmla="*/ 45 w 53"/>
                <a:gd name="T51" fmla="*/ 34 h 48"/>
                <a:gd name="T52" fmla="*/ 45 w 53"/>
                <a:gd name="T53" fmla="*/ 42 h 48"/>
                <a:gd name="T54" fmla="*/ 44 w 53"/>
                <a:gd name="T55" fmla="*/ 40 h 48"/>
                <a:gd name="T56" fmla="*/ 44 w 53"/>
                <a:gd name="T57" fmla="*/ 38 h 48"/>
                <a:gd name="T58" fmla="*/ 44 w 53"/>
                <a:gd name="T59" fmla="*/ 38 h 48"/>
                <a:gd name="T60" fmla="*/ 41 w 53"/>
                <a:gd name="T61" fmla="*/ 36 h 48"/>
                <a:gd name="T62" fmla="*/ 41 w 53"/>
                <a:gd name="T63" fmla="*/ 40 h 48"/>
                <a:gd name="T64" fmla="*/ 37 w 53"/>
                <a:gd name="T65" fmla="*/ 36 h 48"/>
                <a:gd name="T66" fmla="*/ 39 w 53"/>
                <a:gd name="T67" fmla="*/ 38 h 48"/>
                <a:gd name="T68" fmla="*/ 37 w 53"/>
                <a:gd name="T69" fmla="*/ 40 h 48"/>
                <a:gd name="T70" fmla="*/ 33 w 53"/>
                <a:gd name="T71" fmla="*/ 42 h 48"/>
                <a:gd name="T72" fmla="*/ 35 w 53"/>
                <a:gd name="T73" fmla="*/ 43 h 48"/>
                <a:gd name="T74" fmla="*/ 33 w 53"/>
                <a:gd name="T75" fmla="*/ 46 h 48"/>
                <a:gd name="T76" fmla="*/ 30 w 53"/>
                <a:gd name="T77" fmla="*/ 48 h 48"/>
                <a:gd name="T78" fmla="*/ 23 w 53"/>
                <a:gd name="T79" fmla="*/ 46 h 48"/>
                <a:gd name="T80" fmla="*/ 19 w 53"/>
                <a:gd name="T81" fmla="*/ 45 h 48"/>
                <a:gd name="T82" fmla="*/ 23 w 53"/>
                <a:gd name="T83" fmla="*/ 45 h 48"/>
                <a:gd name="T84" fmla="*/ 21 w 53"/>
                <a:gd name="T85" fmla="*/ 43 h 48"/>
                <a:gd name="T86" fmla="*/ 15 w 53"/>
                <a:gd name="T87" fmla="*/ 43 h 48"/>
                <a:gd name="T88" fmla="*/ 15 w 53"/>
                <a:gd name="T89" fmla="*/ 38 h 48"/>
                <a:gd name="T90" fmla="*/ 9 w 53"/>
                <a:gd name="T91" fmla="*/ 32 h 48"/>
                <a:gd name="T92" fmla="*/ 11 w 53"/>
                <a:gd name="T93" fmla="*/ 28 h 48"/>
                <a:gd name="T94" fmla="*/ 13 w 53"/>
                <a:gd name="T95" fmla="*/ 28 h 48"/>
                <a:gd name="T96" fmla="*/ 11 w 53"/>
                <a:gd name="T97" fmla="*/ 26 h 48"/>
                <a:gd name="T98" fmla="*/ 9 w 53"/>
                <a:gd name="T99" fmla="*/ 26 h 48"/>
                <a:gd name="T100" fmla="*/ 7 w 53"/>
                <a:gd name="T101" fmla="*/ 19 h 48"/>
                <a:gd name="T102" fmla="*/ 2 w 53"/>
                <a:gd name="T103" fmla="*/ 12 h 48"/>
                <a:gd name="T104" fmla="*/ 0 w 53"/>
                <a:gd name="T105" fmla="*/ 7 h 48"/>
                <a:gd name="T106" fmla="*/ 2 w 53"/>
                <a:gd name="T10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48">
                  <a:moveTo>
                    <a:pt x="2" y="0"/>
                  </a:moveTo>
                  <a:lnTo>
                    <a:pt x="4" y="2"/>
                  </a:lnTo>
                  <a:lnTo>
                    <a:pt x="6" y="2"/>
                  </a:lnTo>
                  <a:lnTo>
                    <a:pt x="7" y="2"/>
                  </a:lnTo>
                  <a:lnTo>
                    <a:pt x="9" y="2"/>
                  </a:lnTo>
                  <a:lnTo>
                    <a:pt x="9" y="2"/>
                  </a:lnTo>
                  <a:lnTo>
                    <a:pt x="11" y="4"/>
                  </a:lnTo>
                  <a:lnTo>
                    <a:pt x="13" y="4"/>
                  </a:lnTo>
                  <a:lnTo>
                    <a:pt x="13" y="4"/>
                  </a:lnTo>
                  <a:lnTo>
                    <a:pt x="13" y="4"/>
                  </a:lnTo>
                  <a:lnTo>
                    <a:pt x="15" y="5"/>
                  </a:lnTo>
                  <a:lnTo>
                    <a:pt x="15" y="5"/>
                  </a:lnTo>
                  <a:lnTo>
                    <a:pt x="15" y="5"/>
                  </a:lnTo>
                  <a:lnTo>
                    <a:pt x="15" y="5"/>
                  </a:lnTo>
                  <a:lnTo>
                    <a:pt x="17" y="7"/>
                  </a:lnTo>
                  <a:lnTo>
                    <a:pt x="21" y="9"/>
                  </a:lnTo>
                  <a:lnTo>
                    <a:pt x="25" y="9"/>
                  </a:lnTo>
                  <a:lnTo>
                    <a:pt x="28" y="9"/>
                  </a:lnTo>
                  <a:lnTo>
                    <a:pt x="28" y="7"/>
                  </a:lnTo>
                  <a:lnTo>
                    <a:pt x="30" y="7"/>
                  </a:lnTo>
                  <a:lnTo>
                    <a:pt x="30" y="7"/>
                  </a:lnTo>
                  <a:lnTo>
                    <a:pt x="32" y="9"/>
                  </a:lnTo>
                  <a:lnTo>
                    <a:pt x="32" y="7"/>
                  </a:lnTo>
                  <a:lnTo>
                    <a:pt x="32" y="7"/>
                  </a:lnTo>
                  <a:lnTo>
                    <a:pt x="32" y="7"/>
                  </a:lnTo>
                  <a:lnTo>
                    <a:pt x="33" y="5"/>
                  </a:lnTo>
                  <a:lnTo>
                    <a:pt x="35" y="5"/>
                  </a:lnTo>
                  <a:lnTo>
                    <a:pt x="37" y="5"/>
                  </a:lnTo>
                  <a:lnTo>
                    <a:pt x="37" y="5"/>
                  </a:lnTo>
                  <a:lnTo>
                    <a:pt x="39" y="5"/>
                  </a:lnTo>
                  <a:lnTo>
                    <a:pt x="39" y="5"/>
                  </a:lnTo>
                  <a:lnTo>
                    <a:pt x="41" y="5"/>
                  </a:lnTo>
                  <a:lnTo>
                    <a:pt x="41" y="5"/>
                  </a:lnTo>
                  <a:lnTo>
                    <a:pt x="42" y="4"/>
                  </a:lnTo>
                  <a:lnTo>
                    <a:pt x="42" y="4"/>
                  </a:lnTo>
                  <a:lnTo>
                    <a:pt x="44" y="4"/>
                  </a:lnTo>
                  <a:lnTo>
                    <a:pt x="45" y="4"/>
                  </a:lnTo>
                  <a:lnTo>
                    <a:pt x="47" y="2"/>
                  </a:lnTo>
                  <a:lnTo>
                    <a:pt x="47" y="2"/>
                  </a:lnTo>
                  <a:lnTo>
                    <a:pt x="51" y="4"/>
                  </a:lnTo>
                  <a:lnTo>
                    <a:pt x="51" y="5"/>
                  </a:lnTo>
                  <a:lnTo>
                    <a:pt x="51" y="7"/>
                  </a:lnTo>
                  <a:lnTo>
                    <a:pt x="51" y="9"/>
                  </a:lnTo>
                  <a:lnTo>
                    <a:pt x="51" y="10"/>
                  </a:lnTo>
                  <a:lnTo>
                    <a:pt x="51" y="12"/>
                  </a:lnTo>
                  <a:lnTo>
                    <a:pt x="51" y="14"/>
                  </a:lnTo>
                  <a:lnTo>
                    <a:pt x="51" y="15"/>
                  </a:lnTo>
                  <a:lnTo>
                    <a:pt x="51" y="15"/>
                  </a:lnTo>
                  <a:lnTo>
                    <a:pt x="51" y="19"/>
                  </a:lnTo>
                  <a:lnTo>
                    <a:pt x="51" y="21"/>
                  </a:lnTo>
                  <a:lnTo>
                    <a:pt x="51" y="22"/>
                  </a:lnTo>
                  <a:lnTo>
                    <a:pt x="51" y="22"/>
                  </a:lnTo>
                  <a:lnTo>
                    <a:pt x="51" y="22"/>
                  </a:lnTo>
                  <a:lnTo>
                    <a:pt x="53" y="24"/>
                  </a:lnTo>
                  <a:lnTo>
                    <a:pt x="53" y="24"/>
                  </a:lnTo>
                  <a:lnTo>
                    <a:pt x="53" y="26"/>
                  </a:lnTo>
                  <a:lnTo>
                    <a:pt x="53" y="26"/>
                  </a:lnTo>
                  <a:lnTo>
                    <a:pt x="51" y="26"/>
                  </a:lnTo>
                  <a:lnTo>
                    <a:pt x="51" y="26"/>
                  </a:lnTo>
                  <a:lnTo>
                    <a:pt x="51" y="24"/>
                  </a:lnTo>
                  <a:lnTo>
                    <a:pt x="51" y="24"/>
                  </a:lnTo>
                  <a:lnTo>
                    <a:pt x="51" y="24"/>
                  </a:lnTo>
                  <a:lnTo>
                    <a:pt x="49" y="22"/>
                  </a:lnTo>
                  <a:lnTo>
                    <a:pt x="51" y="22"/>
                  </a:lnTo>
                  <a:lnTo>
                    <a:pt x="51" y="22"/>
                  </a:lnTo>
                  <a:lnTo>
                    <a:pt x="51" y="21"/>
                  </a:lnTo>
                  <a:lnTo>
                    <a:pt x="49" y="22"/>
                  </a:lnTo>
                  <a:lnTo>
                    <a:pt x="49" y="22"/>
                  </a:lnTo>
                  <a:lnTo>
                    <a:pt x="49" y="24"/>
                  </a:lnTo>
                  <a:lnTo>
                    <a:pt x="49" y="24"/>
                  </a:lnTo>
                  <a:lnTo>
                    <a:pt x="47" y="24"/>
                  </a:lnTo>
                  <a:lnTo>
                    <a:pt x="47" y="26"/>
                  </a:lnTo>
                  <a:lnTo>
                    <a:pt x="47" y="28"/>
                  </a:lnTo>
                  <a:lnTo>
                    <a:pt x="47" y="30"/>
                  </a:lnTo>
                  <a:lnTo>
                    <a:pt x="47" y="32"/>
                  </a:lnTo>
                  <a:lnTo>
                    <a:pt x="45" y="32"/>
                  </a:lnTo>
                  <a:lnTo>
                    <a:pt x="45" y="34"/>
                  </a:lnTo>
                  <a:lnTo>
                    <a:pt x="45" y="34"/>
                  </a:lnTo>
                  <a:lnTo>
                    <a:pt x="47" y="38"/>
                  </a:lnTo>
                  <a:lnTo>
                    <a:pt x="47" y="42"/>
                  </a:lnTo>
                  <a:lnTo>
                    <a:pt x="45" y="42"/>
                  </a:lnTo>
                  <a:lnTo>
                    <a:pt x="45" y="42"/>
                  </a:lnTo>
                  <a:lnTo>
                    <a:pt x="44" y="42"/>
                  </a:lnTo>
                  <a:lnTo>
                    <a:pt x="44" y="40"/>
                  </a:lnTo>
                  <a:lnTo>
                    <a:pt x="42" y="38"/>
                  </a:lnTo>
                  <a:lnTo>
                    <a:pt x="42" y="38"/>
                  </a:lnTo>
                  <a:lnTo>
                    <a:pt x="44" y="38"/>
                  </a:lnTo>
                  <a:lnTo>
                    <a:pt x="44" y="38"/>
                  </a:lnTo>
                  <a:lnTo>
                    <a:pt x="44" y="38"/>
                  </a:lnTo>
                  <a:lnTo>
                    <a:pt x="44" y="38"/>
                  </a:lnTo>
                  <a:lnTo>
                    <a:pt x="42" y="36"/>
                  </a:lnTo>
                  <a:lnTo>
                    <a:pt x="42" y="36"/>
                  </a:lnTo>
                  <a:lnTo>
                    <a:pt x="41" y="36"/>
                  </a:lnTo>
                  <a:lnTo>
                    <a:pt x="41" y="38"/>
                  </a:lnTo>
                  <a:lnTo>
                    <a:pt x="41" y="38"/>
                  </a:lnTo>
                  <a:lnTo>
                    <a:pt x="41" y="40"/>
                  </a:lnTo>
                  <a:lnTo>
                    <a:pt x="39" y="36"/>
                  </a:lnTo>
                  <a:lnTo>
                    <a:pt x="37" y="34"/>
                  </a:lnTo>
                  <a:lnTo>
                    <a:pt x="37" y="36"/>
                  </a:lnTo>
                  <a:lnTo>
                    <a:pt x="39" y="38"/>
                  </a:lnTo>
                  <a:lnTo>
                    <a:pt x="39" y="38"/>
                  </a:lnTo>
                  <a:lnTo>
                    <a:pt x="39" y="38"/>
                  </a:lnTo>
                  <a:lnTo>
                    <a:pt x="37" y="40"/>
                  </a:lnTo>
                  <a:lnTo>
                    <a:pt x="37" y="40"/>
                  </a:lnTo>
                  <a:lnTo>
                    <a:pt x="37" y="40"/>
                  </a:lnTo>
                  <a:lnTo>
                    <a:pt x="37" y="42"/>
                  </a:lnTo>
                  <a:lnTo>
                    <a:pt x="35" y="43"/>
                  </a:lnTo>
                  <a:lnTo>
                    <a:pt x="33" y="42"/>
                  </a:lnTo>
                  <a:lnTo>
                    <a:pt x="33" y="42"/>
                  </a:lnTo>
                  <a:lnTo>
                    <a:pt x="33" y="42"/>
                  </a:lnTo>
                  <a:lnTo>
                    <a:pt x="35" y="43"/>
                  </a:lnTo>
                  <a:lnTo>
                    <a:pt x="33" y="43"/>
                  </a:lnTo>
                  <a:lnTo>
                    <a:pt x="33" y="45"/>
                  </a:lnTo>
                  <a:lnTo>
                    <a:pt x="33" y="46"/>
                  </a:lnTo>
                  <a:lnTo>
                    <a:pt x="32" y="48"/>
                  </a:lnTo>
                  <a:lnTo>
                    <a:pt x="32" y="48"/>
                  </a:lnTo>
                  <a:lnTo>
                    <a:pt x="30" y="48"/>
                  </a:lnTo>
                  <a:lnTo>
                    <a:pt x="26" y="46"/>
                  </a:lnTo>
                  <a:lnTo>
                    <a:pt x="25" y="46"/>
                  </a:lnTo>
                  <a:lnTo>
                    <a:pt x="23" y="46"/>
                  </a:lnTo>
                  <a:lnTo>
                    <a:pt x="19" y="46"/>
                  </a:lnTo>
                  <a:lnTo>
                    <a:pt x="19" y="45"/>
                  </a:lnTo>
                  <a:lnTo>
                    <a:pt x="19" y="45"/>
                  </a:lnTo>
                  <a:lnTo>
                    <a:pt x="19" y="45"/>
                  </a:lnTo>
                  <a:lnTo>
                    <a:pt x="21" y="45"/>
                  </a:lnTo>
                  <a:lnTo>
                    <a:pt x="23" y="45"/>
                  </a:lnTo>
                  <a:lnTo>
                    <a:pt x="23" y="43"/>
                  </a:lnTo>
                  <a:lnTo>
                    <a:pt x="21" y="43"/>
                  </a:lnTo>
                  <a:lnTo>
                    <a:pt x="21" y="43"/>
                  </a:lnTo>
                  <a:lnTo>
                    <a:pt x="19" y="43"/>
                  </a:lnTo>
                  <a:lnTo>
                    <a:pt x="17" y="43"/>
                  </a:lnTo>
                  <a:lnTo>
                    <a:pt x="15" y="43"/>
                  </a:lnTo>
                  <a:lnTo>
                    <a:pt x="15" y="40"/>
                  </a:lnTo>
                  <a:lnTo>
                    <a:pt x="15" y="38"/>
                  </a:lnTo>
                  <a:lnTo>
                    <a:pt x="15" y="38"/>
                  </a:lnTo>
                  <a:lnTo>
                    <a:pt x="13" y="38"/>
                  </a:lnTo>
                  <a:lnTo>
                    <a:pt x="13" y="38"/>
                  </a:lnTo>
                  <a:lnTo>
                    <a:pt x="9" y="32"/>
                  </a:lnTo>
                  <a:lnTo>
                    <a:pt x="9" y="30"/>
                  </a:lnTo>
                  <a:lnTo>
                    <a:pt x="9" y="26"/>
                  </a:lnTo>
                  <a:lnTo>
                    <a:pt x="11" y="28"/>
                  </a:lnTo>
                  <a:lnTo>
                    <a:pt x="13" y="30"/>
                  </a:lnTo>
                  <a:lnTo>
                    <a:pt x="13" y="30"/>
                  </a:lnTo>
                  <a:lnTo>
                    <a:pt x="13" y="28"/>
                  </a:lnTo>
                  <a:lnTo>
                    <a:pt x="13" y="28"/>
                  </a:lnTo>
                  <a:lnTo>
                    <a:pt x="11" y="26"/>
                  </a:lnTo>
                  <a:lnTo>
                    <a:pt x="11" y="26"/>
                  </a:lnTo>
                  <a:lnTo>
                    <a:pt x="11" y="24"/>
                  </a:lnTo>
                  <a:lnTo>
                    <a:pt x="9" y="26"/>
                  </a:lnTo>
                  <a:lnTo>
                    <a:pt x="9" y="26"/>
                  </a:lnTo>
                  <a:lnTo>
                    <a:pt x="9" y="24"/>
                  </a:lnTo>
                  <a:lnTo>
                    <a:pt x="9" y="22"/>
                  </a:lnTo>
                  <a:lnTo>
                    <a:pt x="7" y="19"/>
                  </a:lnTo>
                  <a:lnTo>
                    <a:pt x="4" y="15"/>
                  </a:lnTo>
                  <a:lnTo>
                    <a:pt x="2" y="12"/>
                  </a:lnTo>
                  <a:lnTo>
                    <a:pt x="2" y="12"/>
                  </a:lnTo>
                  <a:lnTo>
                    <a:pt x="2" y="12"/>
                  </a:lnTo>
                  <a:lnTo>
                    <a:pt x="2" y="9"/>
                  </a:lnTo>
                  <a:lnTo>
                    <a:pt x="0" y="7"/>
                  </a:lnTo>
                  <a:lnTo>
                    <a:pt x="0" y="5"/>
                  </a:lnTo>
                  <a:lnTo>
                    <a:pt x="2" y="2"/>
                  </a:lnTo>
                  <a:lnTo>
                    <a:pt x="2"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89" name="Freeform 11470"/>
            <p:cNvSpPr>
              <a:spLocks noChangeAspect="1"/>
            </p:cNvSpPr>
            <p:nvPr/>
          </p:nvSpPr>
          <p:spPr bwMode="auto">
            <a:xfrm>
              <a:off x="2441910" y="1906611"/>
              <a:ext cx="111757" cy="45719"/>
            </a:xfrm>
            <a:custGeom>
              <a:avLst/>
              <a:gdLst>
                <a:gd name="T0" fmla="*/ 2 w 66"/>
                <a:gd name="T1" fmla="*/ 0 h 27"/>
                <a:gd name="T2" fmla="*/ 4 w 66"/>
                <a:gd name="T3" fmla="*/ 0 h 27"/>
                <a:gd name="T4" fmla="*/ 10 w 66"/>
                <a:gd name="T5" fmla="*/ 2 h 27"/>
                <a:gd name="T6" fmla="*/ 12 w 66"/>
                <a:gd name="T7" fmla="*/ 2 h 27"/>
                <a:gd name="T8" fmla="*/ 17 w 66"/>
                <a:gd name="T9" fmla="*/ 2 h 27"/>
                <a:gd name="T10" fmla="*/ 21 w 66"/>
                <a:gd name="T11" fmla="*/ 4 h 27"/>
                <a:gd name="T12" fmla="*/ 34 w 66"/>
                <a:gd name="T13" fmla="*/ 2 h 27"/>
                <a:gd name="T14" fmla="*/ 38 w 66"/>
                <a:gd name="T15" fmla="*/ 4 h 27"/>
                <a:gd name="T16" fmla="*/ 47 w 66"/>
                <a:gd name="T17" fmla="*/ 6 h 27"/>
                <a:gd name="T18" fmla="*/ 50 w 66"/>
                <a:gd name="T19" fmla="*/ 8 h 27"/>
                <a:gd name="T20" fmla="*/ 50 w 66"/>
                <a:gd name="T21" fmla="*/ 8 h 27"/>
                <a:gd name="T22" fmla="*/ 51 w 66"/>
                <a:gd name="T23" fmla="*/ 11 h 27"/>
                <a:gd name="T24" fmla="*/ 51 w 66"/>
                <a:gd name="T25" fmla="*/ 11 h 27"/>
                <a:gd name="T26" fmla="*/ 55 w 66"/>
                <a:gd name="T27" fmla="*/ 13 h 27"/>
                <a:gd name="T28" fmla="*/ 57 w 66"/>
                <a:gd name="T29" fmla="*/ 13 h 27"/>
                <a:gd name="T30" fmla="*/ 57 w 66"/>
                <a:gd name="T31" fmla="*/ 15 h 27"/>
                <a:gd name="T32" fmla="*/ 59 w 66"/>
                <a:gd name="T33" fmla="*/ 17 h 27"/>
                <a:gd name="T34" fmla="*/ 60 w 66"/>
                <a:gd name="T35" fmla="*/ 17 h 27"/>
                <a:gd name="T36" fmla="*/ 62 w 66"/>
                <a:gd name="T37" fmla="*/ 19 h 27"/>
                <a:gd name="T38" fmla="*/ 62 w 66"/>
                <a:gd name="T39" fmla="*/ 19 h 27"/>
                <a:gd name="T40" fmla="*/ 62 w 66"/>
                <a:gd name="T41" fmla="*/ 20 h 27"/>
                <a:gd name="T42" fmla="*/ 62 w 66"/>
                <a:gd name="T43" fmla="*/ 22 h 27"/>
                <a:gd name="T44" fmla="*/ 64 w 66"/>
                <a:gd name="T45" fmla="*/ 24 h 27"/>
                <a:gd name="T46" fmla="*/ 66 w 66"/>
                <a:gd name="T47" fmla="*/ 24 h 27"/>
                <a:gd name="T48" fmla="*/ 64 w 66"/>
                <a:gd name="T49" fmla="*/ 25 h 27"/>
                <a:gd name="T50" fmla="*/ 60 w 66"/>
                <a:gd name="T51" fmla="*/ 25 h 27"/>
                <a:gd name="T52" fmla="*/ 51 w 66"/>
                <a:gd name="T53" fmla="*/ 25 h 27"/>
                <a:gd name="T54" fmla="*/ 41 w 66"/>
                <a:gd name="T55" fmla="*/ 24 h 27"/>
                <a:gd name="T56" fmla="*/ 34 w 66"/>
                <a:gd name="T57" fmla="*/ 24 h 27"/>
                <a:gd name="T58" fmla="*/ 31 w 66"/>
                <a:gd name="T59" fmla="*/ 24 h 27"/>
                <a:gd name="T60" fmla="*/ 22 w 66"/>
                <a:gd name="T61" fmla="*/ 27 h 27"/>
                <a:gd name="T62" fmla="*/ 21 w 66"/>
                <a:gd name="T63" fmla="*/ 27 h 27"/>
                <a:gd name="T64" fmla="*/ 19 w 66"/>
                <a:gd name="T65" fmla="*/ 27 h 27"/>
                <a:gd name="T66" fmla="*/ 13 w 66"/>
                <a:gd name="T67" fmla="*/ 25 h 27"/>
                <a:gd name="T68" fmla="*/ 12 w 66"/>
                <a:gd name="T69" fmla="*/ 24 h 27"/>
                <a:gd name="T70" fmla="*/ 12 w 66"/>
                <a:gd name="T71" fmla="*/ 24 h 27"/>
                <a:gd name="T72" fmla="*/ 10 w 66"/>
                <a:gd name="T73" fmla="*/ 22 h 27"/>
                <a:gd name="T74" fmla="*/ 10 w 66"/>
                <a:gd name="T75" fmla="*/ 19 h 27"/>
                <a:gd name="T76" fmla="*/ 8 w 66"/>
                <a:gd name="T77" fmla="*/ 17 h 27"/>
                <a:gd name="T78" fmla="*/ 8 w 66"/>
                <a:gd name="T79" fmla="*/ 15 h 27"/>
                <a:gd name="T80" fmla="*/ 6 w 66"/>
                <a:gd name="T81" fmla="*/ 15 h 27"/>
                <a:gd name="T82" fmla="*/ 2 w 66"/>
                <a:gd name="T83" fmla="*/ 13 h 27"/>
                <a:gd name="T84" fmla="*/ 1 w 66"/>
                <a:gd name="T85" fmla="*/ 13 h 27"/>
                <a:gd name="T86" fmla="*/ 0 w 66"/>
                <a:gd name="T87" fmla="*/ 11 h 27"/>
                <a:gd name="T88" fmla="*/ 0 w 66"/>
                <a:gd name="T89" fmla="*/ 11 h 27"/>
                <a:gd name="T90" fmla="*/ 0 w 66"/>
                <a:gd name="T91" fmla="*/ 9 h 27"/>
                <a:gd name="T92" fmla="*/ 0 w 66"/>
                <a:gd name="T93" fmla="*/ 8 h 27"/>
                <a:gd name="T94" fmla="*/ 0 w 66"/>
                <a:gd name="T95" fmla="*/ 8 h 27"/>
                <a:gd name="T96" fmla="*/ 1 w 66"/>
                <a:gd name="T97" fmla="*/ 8 h 27"/>
                <a:gd name="T98" fmla="*/ 0 w 66"/>
                <a:gd name="T99" fmla="*/ 6 h 27"/>
                <a:gd name="T100" fmla="*/ 0 w 66"/>
                <a:gd name="T101" fmla="*/ 4 h 27"/>
                <a:gd name="T102" fmla="*/ 0 w 66"/>
                <a:gd name="T103" fmla="*/ 2 h 27"/>
                <a:gd name="T104" fmla="*/ 0 w 66"/>
                <a:gd name="T105" fmla="*/ 0 h 27"/>
                <a:gd name="T106" fmla="*/ 0 w 66"/>
                <a:gd name="T107" fmla="*/ 0 h 27"/>
                <a:gd name="T108" fmla="*/ 1 w 66"/>
                <a:gd name="T109" fmla="*/ 0 h 27"/>
                <a:gd name="T110" fmla="*/ 2 w 66"/>
                <a:gd name="T11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27">
                  <a:moveTo>
                    <a:pt x="2" y="0"/>
                  </a:moveTo>
                  <a:lnTo>
                    <a:pt x="4" y="0"/>
                  </a:lnTo>
                  <a:lnTo>
                    <a:pt x="10" y="2"/>
                  </a:lnTo>
                  <a:lnTo>
                    <a:pt x="12" y="2"/>
                  </a:lnTo>
                  <a:lnTo>
                    <a:pt x="17" y="2"/>
                  </a:lnTo>
                  <a:lnTo>
                    <a:pt x="21" y="4"/>
                  </a:lnTo>
                  <a:lnTo>
                    <a:pt x="34" y="2"/>
                  </a:lnTo>
                  <a:lnTo>
                    <a:pt x="38" y="4"/>
                  </a:lnTo>
                  <a:lnTo>
                    <a:pt x="47" y="6"/>
                  </a:lnTo>
                  <a:lnTo>
                    <a:pt x="50" y="8"/>
                  </a:lnTo>
                  <a:lnTo>
                    <a:pt x="50" y="8"/>
                  </a:lnTo>
                  <a:lnTo>
                    <a:pt x="51" y="11"/>
                  </a:lnTo>
                  <a:lnTo>
                    <a:pt x="51" y="11"/>
                  </a:lnTo>
                  <a:lnTo>
                    <a:pt x="55" y="13"/>
                  </a:lnTo>
                  <a:lnTo>
                    <a:pt x="57" y="13"/>
                  </a:lnTo>
                  <a:lnTo>
                    <a:pt x="57" y="15"/>
                  </a:lnTo>
                  <a:lnTo>
                    <a:pt x="59" y="17"/>
                  </a:lnTo>
                  <a:lnTo>
                    <a:pt x="60" y="17"/>
                  </a:lnTo>
                  <a:lnTo>
                    <a:pt x="62" y="19"/>
                  </a:lnTo>
                  <a:lnTo>
                    <a:pt x="62" y="19"/>
                  </a:lnTo>
                  <a:lnTo>
                    <a:pt x="62" y="20"/>
                  </a:lnTo>
                  <a:lnTo>
                    <a:pt x="62" y="22"/>
                  </a:lnTo>
                  <a:lnTo>
                    <a:pt x="64" y="24"/>
                  </a:lnTo>
                  <a:lnTo>
                    <a:pt x="66" y="24"/>
                  </a:lnTo>
                  <a:lnTo>
                    <a:pt x="64" y="25"/>
                  </a:lnTo>
                  <a:lnTo>
                    <a:pt x="60" y="25"/>
                  </a:lnTo>
                  <a:lnTo>
                    <a:pt x="51" y="25"/>
                  </a:lnTo>
                  <a:lnTo>
                    <a:pt x="41" y="24"/>
                  </a:lnTo>
                  <a:lnTo>
                    <a:pt x="34" y="24"/>
                  </a:lnTo>
                  <a:lnTo>
                    <a:pt x="31" y="24"/>
                  </a:lnTo>
                  <a:lnTo>
                    <a:pt x="22" y="27"/>
                  </a:lnTo>
                  <a:lnTo>
                    <a:pt x="21" y="27"/>
                  </a:lnTo>
                  <a:lnTo>
                    <a:pt x="19" y="27"/>
                  </a:lnTo>
                  <a:lnTo>
                    <a:pt x="13" y="25"/>
                  </a:lnTo>
                  <a:lnTo>
                    <a:pt x="12" y="24"/>
                  </a:lnTo>
                  <a:lnTo>
                    <a:pt x="12" y="24"/>
                  </a:lnTo>
                  <a:lnTo>
                    <a:pt x="10" y="22"/>
                  </a:lnTo>
                  <a:lnTo>
                    <a:pt x="10" y="19"/>
                  </a:lnTo>
                  <a:lnTo>
                    <a:pt x="8" y="17"/>
                  </a:lnTo>
                  <a:lnTo>
                    <a:pt x="8" y="15"/>
                  </a:lnTo>
                  <a:lnTo>
                    <a:pt x="6" y="15"/>
                  </a:lnTo>
                  <a:lnTo>
                    <a:pt x="2" y="13"/>
                  </a:lnTo>
                  <a:lnTo>
                    <a:pt x="1" y="13"/>
                  </a:lnTo>
                  <a:lnTo>
                    <a:pt x="0" y="11"/>
                  </a:lnTo>
                  <a:lnTo>
                    <a:pt x="0" y="11"/>
                  </a:lnTo>
                  <a:lnTo>
                    <a:pt x="0" y="9"/>
                  </a:lnTo>
                  <a:lnTo>
                    <a:pt x="0" y="8"/>
                  </a:lnTo>
                  <a:lnTo>
                    <a:pt x="0" y="8"/>
                  </a:lnTo>
                  <a:lnTo>
                    <a:pt x="1" y="8"/>
                  </a:lnTo>
                  <a:lnTo>
                    <a:pt x="0" y="6"/>
                  </a:lnTo>
                  <a:lnTo>
                    <a:pt x="0" y="4"/>
                  </a:lnTo>
                  <a:lnTo>
                    <a:pt x="0" y="2"/>
                  </a:lnTo>
                  <a:lnTo>
                    <a:pt x="0" y="0"/>
                  </a:lnTo>
                  <a:lnTo>
                    <a:pt x="0" y="0"/>
                  </a:lnTo>
                  <a:lnTo>
                    <a:pt x="1" y="0"/>
                  </a:lnTo>
                  <a:lnTo>
                    <a:pt x="2"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90" name="Freeform 11471"/>
            <p:cNvSpPr>
              <a:spLocks noChangeAspect="1"/>
            </p:cNvSpPr>
            <p:nvPr/>
          </p:nvSpPr>
          <p:spPr bwMode="auto">
            <a:xfrm>
              <a:off x="2419240" y="1624669"/>
              <a:ext cx="531384" cy="377843"/>
            </a:xfrm>
            <a:custGeom>
              <a:avLst/>
              <a:gdLst>
                <a:gd name="T0" fmla="*/ 51 w 398"/>
                <a:gd name="T1" fmla="*/ 44 h 283"/>
                <a:gd name="T2" fmla="*/ 70 w 398"/>
                <a:gd name="T3" fmla="*/ 72 h 283"/>
                <a:gd name="T4" fmla="*/ 57 w 398"/>
                <a:gd name="T5" fmla="*/ 50 h 283"/>
                <a:gd name="T6" fmla="*/ 63 w 398"/>
                <a:gd name="T7" fmla="*/ 37 h 283"/>
                <a:gd name="T8" fmla="*/ 85 w 398"/>
                <a:gd name="T9" fmla="*/ 11 h 283"/>
                <a:gd name="T10" fmla="*/ 132 w 398"/>
                <a:gd name="T11" fmla="*/ 28 h 283"/>
                <a:gd name="T12" fmla="*/ 126 w 398"/>
                <a:gd name="T13" fmla="*/ 51 h 283"/>
                <a:gd name="T14" fmla="*/ 149 w 398"/>
                <a:gd name="T15" fmla="*/ 39 h 283"/>
                <a:gd name="T16" fmla="*/ 171 w 398"/>
                <a:gd name="T17" fmla="*/ 44 h 283"/>
                <a:gd name="T18" fmla="*/ 206 w 398"/>
                <a:gd name="T19" fmla="*/ 41 h 283"/>
                <a:gd name="T20" fmla="*/ 218 w 398"/>
                <a:gd name="T21" fmla="*/ 51 h 283"/>
                <a:gd name="T22" fmla="*/ 220 w 398"/>
                <a:gd name="T23" fmla="*/ 58 h 283"/>
                <a:gd name="T24" fmla="*/ 241 w 398"/>
                <a:gd name="T25" fmla="*/ 60 h 283"/>
                <a:gd name="T26" fmla="*/ 246 w 398"/>
                <a:gd name="T27" fmla="*/ 77 h 283"/>
                <a:gd name="T28" fmla="*/ 253 w 398"/>
                <a:gd name="T29" fmla="*/ 89 h 283"/>
                <a:gd name="T30" fmla="*/ 286 w 398"/>
                <a:gd name="T31" fmla="*/ 80 h 283"/>
                <a:gd name="T32" fmla="*/ 279 w 398"/>
                <a:gd name="T33" fmla="*/ 99 h 283"/>
                <a:gd name="T34" fmla="*/ 300 w 398"/>
                <a:gd name="T35" fmla="*/ 95 h 283"/>
                <a:gd name="T36" fmla="*/ 290 w 398"/>
                <a:gd name="T37" fmla="*/ 111 h 283"/>
                <a:gd name="T38" fmla="*/ 311 w 398"/>
                <a:gd name="T39" fmla="*/ 119 h 283"/>
                <a:gd name="T40" fmla="*/ 286 w 398"/>
                <a:gd name="T41" fmla="*/ 127 h 283"/>
                <a:gd name="T42" fmla="*/ 320 w 398"/>
                <a:gd name="T43" fmla="*/ 138 h 283"/>
                <a:gd name="T44" fmla="*/ 328 w 398"/>
                <a:gd name="T45" fmla="*/ 151 h 283"/>
                <a:gd name="T46" fmla="*/ 349 w 398"/>
                <a:gd name="T47" fmla="*/ 147 h 283"/>
                <a:gd name="T48" fmla="*/ 360 w 398"/>
                <a:gd name="T49" fmla="*/ 165 h 283"/>
                <a:gd name="T50" fmla="*/ 386 w 398"/>
                <a:gd name="T51" fmla="*/ 170 h 283"/>
                <a:gd name="T52" fmla="*/ 380 w 398"/>
                <a:gd name="T53" fmla="*/ 185 h 283"/>
                <a:gd name="T54" fmla="*/ 375 w 398"/>
                <a:gd name="T55" fmla="*/ 204 h 283"/>
                <a:gd name="T56" fmla="*/ 356 w 398"/>
                <a:gd name="T57" fmla="*/ 214 h 283"/>
                <a:gd name="T58" fmla="*/ 349 w 398"/>
                <a:gd name="T59" fmla="*/ 193 h 283"/>
                <a:gd name="T60" fmla="*/ 328 w 398"/>
                <a:gd name="T61" fmla="*/ 189 h 283"/>
                <a:gd name="T62" fmla="*/ 307 w 398"/>
                <a:gd name="T63" fmla="*/ 185 h 283"/>
                <a:gd name="T64" fmla="*/ 302 w 398"/>
                <a:gd name="T65" fmla="*/ 196 h 283"/>
                <a:gd name="T66" fmla="*/ 318 w 398"/>
                <a:gd name="T67" fmla="*/ 210 h 283"/>
                <a:gd name="T68" fmla="*/ 332 w 398"/>
                <a:gd name="T69" fmla="*/ 221 h 283"/>
                <a:gd name="T70" fmla="*/ 344 w 398"/>
                <a:gd name="T71" fmla="*/ 236 h 283"/>
                <a:gd name="T72" fmla="*/ 352 w 398"/>
                <a:gd name="T73" fmla="*/ 256 h 283"/>
                <a:gd name="T74" fmla="*/ 347 w 398"/>
                <a:gd name="T75" fmla="*/ 263 h 283"/>
                <a:gd name="T76" fmla="*/ 328 w 398"/>
                <a:gd name="T77" fmla="*/ 261 h 283"/>
                <a:gd name="T78" fmla="*/ 307 w 398"/>
                <a:gd name="T79" fmla="*/ 247 h 283"/>
                <a:gd name="T80" fmla="*/ 314 w 398"/>
                <a:gd name="T81" fmla="*/ 263 h 283"/>
                <a:gd name="T82" fmla="*/ 326 w 398"/>
                <a:gd name="T83" fmla="*/ 283 h 283"/>
                <a:gd name="T84" fmla="*/ 264 w 398"/>
                <a:gd name="T85" fmla="*/ 261 h 283"/>
                <a:gd name="T86" fmla="*/ 251 w 398"/>
                <a:gd name="T87" fmla="*/ 245 h 283"/>
                <a:gd name="T88" fmla="*/ 230 w 398"/>
                <a:gd name="T89" fmla="*/ 226 h 283"/>
                <a:gd name="T90" fmla="*/ 211 w 398"/>
                <a:gd name="T91" fmla="*/ 221 h 283"/>
                <a:gd name="T92" fmla="*/ 179 w 398"/>
                <a:gd name="T93" fmla="*/ 233 h 283"/>
                <a:gd name="T94" fmla="*/ 175 w 398"/>
                <a:gd name="T95" fmla="*/ 209 h 283"/>
                <a:gd name="T96" fmla="*/ 202 w 398"/>
                <a:gd name="T97" fmla="*/ 215 h 283"/>
                <a:gd name="T98" fmla="*/ 228 w 398"/>
                <a:gd name="T99" fmla="*/ 205 h 283"/>
                <a:gd name="T100" fmla="*/ 245 w 398"/>
                <a:gd name="T101" fmla="*/ 168 h 283"/>
                <a:gd name="T102" fmla="*/ 225 w 398"/>
                <a:gd name="T103" fmla="*/ 132 h 283"/>
                <a:gd name="T104" fmla="*/ 209 w 398"/>
                <a:gd name="T105" fmla="*/ 124 h 283"/>
                <a:gd name="T106" fmla="*/ 187 w 398"/>
                <a:gd name="T107" fmla="*/ 123 h 283"/>
                <a:gd name="T108" fmla="*/ 187 w 398"/>
                <a:gd name="T109" fmla="*/ 107 h 283"/>
                <a:gd name="T110" fmla="*/ 164 w 398"/>
                <a:gd name="T111" fmla="*/ 95 h 283"/>
                <a:gd name="T112" fmla="*/ 155 w 398"/>
                <a:gd name="T113" fmla="*/ 100 h 283"/>
                <a:gd name="T114" fmla="*/ 117 w 398"/>
                <a:gd name="T115" fmla="*/ 101 h 283"/>
                <a:gd name="T116" fmla="*/ 51 w 398"/>
                <a:gd name="T117" fmla="*/ 88 h 283"/>
                <a:gd name="T118" fmla="*/ 10 w 398"/>
                <a:gd name="T119" fmla="*/ 79 h 283"/>
                <a:gd name="T120" fmla="*/ 4 w 398"/>
                <a:gd name="T121" fmla="*/ 63 h 283"/>
                <a:gd name="T122" fmla="*/ 10 w 398"/>
                <a:gd name="T123" fmla="*/ 2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8" h="283">
                  <a:moveTo>
                    <a:pt x="51" y="0"/>
                  </a:moveTo>
                  <a:lnTo>
                    <a:pt x="56" y="0"/>
                  </a:lnTo>
                  <a:lnTo>
                    <a:pt x="68" y="3"/>
                  </a:lnTo>
                  <a:lnTo>
                    <a:pt x="70" y="3"/>
                  </a:lnTo>
                  <a:lnTo>
                    <a:pt x="70" y="3"/>
                  </a:lnTo>
                  <a:lnTo>
                    <a:pt x="70" y="3"/>
                  </a:lnTo>
                  <a:lnTo>
                    <a:pt x="70" y="5"/>
                  </a:lnTo>
                  <a:lnTo>
                    <a:pt x="66" y="7"/>
                  </a:lnTo>
                  <a:lnTo>
                    <a:pt x="63" y="9"/>
                  </a:lnTo>
                  <a:lnTo>
                    <a:pt x="61" y="11"/>
                  </a:lnTo>
                  <a:lnTo>
                    <a:pt x="56" y="16"/>
                  </a:lnTo>
                  <a:lnTo>
                    <a:pt x="54" y="16"/>
                  </a:lnTo>
                  <a:lnTo>
                    <a:pt x="49" y="25"/>
                  </a:lnTo>
                  <a:lnTo>
                    <a:pt x="47" y="27"/>
                  </a:lnTo>
                  <a:lnTo>
                    <a:pt x="47" y="27"/>
                  </a:lnTo>
                  <a:lnTo>
                    <a:pt x="47" y="30"/>
                  </a:lnTo>
                  <a:lnTo>
                    <a:pt x="47" y="30"/>
                  </a:lnTo>
                  <a:lnTo>
                    <a:pt x="47" y="31"/>
                  </a:lnTo>
                  <a:lnTo>
                    <a:pt x="51" y="35"/>
                  </a:lnTo>
                  <a:lnTo>
                    <a:pt x="51" y="37"/>
                  </a:lnTo>
                  <a:lnTo>
                    <a:pt x="51" y="39"/>
                  </a:lnTo>
                  <a:lnTo>
                    <a:pt x="51" y="42"/>
                  </a:lnTo>
                  <a:lnTo>
                    <a:pt x="51" y="44"/>
                  </a:lnTo>
                  <a:lnTo>
                    <a:pt x="51" y="46"/>
                  </a:lnTo>
                  <a:lnTo>
                    <a:pt x="53" y="50"/>
                  </a:lnTo>
                  <a:lnTo>
                    <a:pt x="53" y="52"/>
                  </a:lnTo>
                  <a:lnTo>
                    <a:pt x="56" y="54"/>
                  </a:lnTo>
                  <a:lnTo>
                    <a:pt x="59" y="58"/>
                  </a:lnTo>
                  <a:lnTo>
                    <a:pt x="63" y="61"/>
                  </a:lnTo>
                  <a:lnTo>
                    <a:pt x="64" y="61"/>
                  </a:lnTo>
                  <a:lnTo>
                    <a:pt x="68" y="65"/>
                  </a:lnTo>
                  <a:lnTo>
                    <a:pt x="70" y="65"/>
                  </a:lnTo>
                  <a:lnTo>
                    <a:pt x="68" y="67"/>
                  </a:lnTo>
                  <a:lnTo>
                    <a:pt x="64" y="69"/>
                  </a:lnTo>
                  <a:lnTo>
                    <a:pt x="59" y="70"/>
                  </a:lnTo>
                  <a:lnTo>
                    <a:pt x="56" y="70"/>
                  </a:lnTo>
                  <a:lnTo>
                    <a:pt x="54" y="72"/>
                  </a:lnTo>
                  <a:lnTo>
                    <a:pt x="49" y="74"/>
                  </a:lnTo>
                  <a:lnTo>
                    <a:pt x="47" y="74"/>
                  </a:lnTo>
                  <a:lnTo>
                    <a:pt x="49" y="75"/>
                  </a:lnTo>
                  <a:lnTo>
                    <a:pt x="51" y="74"/>
                  </a:lnTo>
                  <a:lnTo>
                    <a:pt x="54" y="74"/>
                  </a:lnTo>
                  <a:lnTo>
                    <a:pt x="57" y="72"/>
                  </a:lnTo>
                  <a:lnTo>
                    <a:pt x="61" y="70"/>
                  </a:lnTo>
                  <a:lnTo>
                    <a:pt x="68" y="70"/>
                  </a:lnTo>
                  <a:lnTo>
                    <a:pt x="70" y="72"/>
                  </a:lnTo>
                  <a:lnTo>
                    <a:pt x="70" y="72"/>
                  </a:lnTo>
                  <a:lnTo>
                    <a:pt x="68" y="72"/>
                  </a:lnTo>
                  <a:lnTo>
                    <a:pt x="70" y="74"/>
                  </a:lnTo>
                  <a:lnTo>
                    <a:pt x="70" y="74"/>
                  </a:lnTo>
                  <a:lnTo>
                    <a:pt x="72" y="75"/>
                  </a:lnTo>
                  <a:lnTo>
                    <a:pt x="72" y="74"/>
                  </a:lnTo>
                  <a:lnTo>
                    <a:pt x="73" y="72"/>
                  </a:lnTo>
                  <a:lnTo>
                    <a:pt x="73" y="65"/>
                  </a:lnTo>
                  <a:lnTo>
                    <a:pt x="75" y="63"/>
                  </a:lnTo>
                  <a:lnTo>
                    <a:pt x="75" y="61"/>
                  </a:lnTo>
                  <a:lnTo>
                    <a:pt x="75" y="60"/>
                  </a:lnTo>
                  <a:lnTo>
                    <a:pt x="73" y="58"/>
                  </a:lnTo>
                  <a:lnTo>
                    <a:pt x="72" y="58"/>
                  </a:lnTo>
                  <a:lnTo>
                    <a:pt x="70" y="58"/>
                  </a:lnTo>
                  <a:lnTo>
                    <a:pt x="68" y="58"/>
                  </a:lnTo>
                  <a:lnTo>
                    <a:pt x="66" y="58"/>
                  </a:lnTo>
                  <a:lnTo>
                    <a:pt x="64" y="56"/>
                  </a:lnTo>
                  <a:lnTo>
                    <a:pt x="64" y="56"/>
                  </a:lnTo>
                  <a:lnTo>
                    <a:pt x="63" y="54"/>
                  </a:lnTo>
                  <a:lnTo>
                    <a:pt x="61" y="52"/>
                  </a:lnTo>
                  <a:lnTo>
                    <a:pt x="59" y="51"/>
                  </a:lnTo>
                  <a:lnTo>
                    <a:pt x="57" y="50"/>
                  </a:lnTo>
                  <a:lnTo>
                    <a:pt x="57" y="50"/>
                  </a:lnTo>
                  <a:lnTo>
                    <a:pt x="61" y="48"/>
                  </a:lnTo>
                  <a:lnTo>
                    <a:pt x="63" y="48"/>
                  </a:lnTo>
                  <a:lnTo>
                    <a:pt x="64" y="44"/>
                  </a:lnTo>
                  <a:lnTo>
                    <a:pt x="64" y="44"/>
                  </a:lnTo>
                  <a:lnTo>
                    <a:pt x="70" y="44"/>
                  </a:lnTo>
                  <a:lnTo>
                    <a:pt x="75" y="46"/>
                  </a:lnTo>
                  <a:lnTo>
                    <a:pt x="79" y="48"/>
                  </a:lnTo>
                  <a:lnTo>
                    <a:pt x="81" y="48"/>
                  </a:lnTo>
                  <a:lnTo>
                    <a:pt x="81" y="48"/>
                  </a:lnTo>
                  <a:lnTo>
                    <a:pt x="79" y="48"/>
                  </a:lnTo>
                  <a:lnTo>
                    <a:pt x="75" y="44"/>
                  </a:lnTo>
                  <a:lnTo>
                    <a:pt x="73" y="42"/>
                  </a:lnTo>
                  <a:lnTo>
                    <a:pt x="72" y="42"/>
                  </a:lnTo>
                  <a:lnTo>
                    <a:pt x="72" y="41"/>
                  </a:lnTo>
                  <a:lnTo>
                    <a:pt x="75" y="41"/>
                  </a:lnTo>
                  <a:lnTo>
                    <a:pt x="75" y="41"/>
                  </a:lnTo>
                  <a:lnTo>
                    <a:pt x="72" y="39"/>
                  </a:lnTo>
                  <a:lnTo>
                    <a:pt x="70" y="39"/>
                  </a:lnTo>
                  <a:lnTo>
                    <a:pt x="70" y="39"/>
                  </a:lnTo>
                  <a:lnTo>
                    <a:pt x="68" y="39"/>
                  </a:lnTo>
                  <a:lnTo>
                    <a:pt x="64" y="39"/>
                  </a:lnTo>
                  <a:lnTo>
                    <a:pt x="64" y="39"/>
                  </a:lnTo>
                  <a:lnTo>
                    <a:pt x="63" y="37"/>
                  </a:lnTo>
                  <a:lnTo>
                    <a:pt x="63" y="35"/>
                  </a:lnTo>
                  <a:lnTo>
                    <a:pt x="61" y="33"/>
                  </a:lnTo>
                  <a:lnTo>
                    <a:pt x="61" y="33"/>
                  </a:lnTo>
                  <a:lnTo>
                    <a:pt x="61" y="30"/>
                  </a:lnTo>
                  <a:lnTo>
                    <a:pt x="61" y="30"/>
                  </a:lnTo>
                  <a:lnTo>
                    <a:pt x="61" y="28"/>
                  </a:lnTo>
                  <a:lnTo>
                    <a:pt x="61" y="27"/>
                  </a:lnTo>
                  <a:lnTo>
                    <a:pt x="63" y="25"/>
                  </a:lnTo>
                  <a:lnTo>
                    <a:pt x="64" y="25"/>
                  </a:lnTo>
                  <a:lnTo>
                    <a:pt x="66" y="25"/>
                  </a:lnTo>
                  <a:lnTo>
                    <a:pt x="70" y="25"/>
                  </a:lnTo>
                  <a:lnTo>
                    <a:pt x="81" y="28"/>
                  </a:lnTo>
                  <a:lnTo>
                    <a:pt x="81" y="28"/>
                  </a:lnTo>
                  <a:lnTo>
                    <a:pt x="68" y="23"/>
                  </a:lnTo>
                  <a:lnTo>
                    <a:pt x="64" y="23"/>
                  </a:lnTo>
                  <a:lnTo>
                    <a:pt x="63" y="22"/>
                  </a:lnTo>
                  <a:lnTo>
                    <a:pt x="70" y="14"/>
                  </a:lnTo>
                  <a:lnTo>
                    <a:pt x="75" y="12"/>
                  </a:lnTo>
                  <a:lnTo>
                    <a:pt x="79" y="11"/>
                  </a:lnTo>
                  <a:lnTo>
                    <a:pt x="82" y="11"/>
                  </a:lnTo>
                  <a:lnTo>
                    <a:pt x="87" y="12"/>
                  </a:lnTo>
                  <a:lnTo>
                    <a:pt x="87" y="12"/>
                  </a:lnTo>
                  <a:lnTo>
                    <a:pt x="85" y="11"/>
                  </a:lnTo>
                  <a:lnTo>
                    <a:pt x="85" y="9"/>
                  </a:lnTo>
                  <a:lnTo>
                    <a:pt x="87" y="9"/>
                  </a:lnTo>
                  <a:lnTo>
                    <a:pt x="92" y="7"/>
                  </a:lnTo>
                  <a:lnTo>
                    <a:pt x="98" y="5"/>
                  </a:lnTo>
                  <a:lnTo>
                    <a:pt x="98" y="5"/>
                  </a:lnTo>
                  <a:lnTo>
                    <a:pt x="100" y="3"/>
                  </a:lnTo>
                  <a:lnTo>
                    <a:pt x="103" y="3"/>
                  </a:lnTo>
                  <a:lnTo>
                    <a:pt x="108" y="3"/>
                  </a:lnTo>
                  <a:lnTo>
                    <a:pt x="111" y="3"/>
                  </a:lnTo>
                  <a:lnTo>
                    <a:pt x="117" y="5"/>
                  </a:lnTo>
                  <a:lnTo>
                    <a:pt x="119" y="7"/>
                  </a:lnTo>
                  <a:lnTo>
                    <a:pt x="121" y="7"/>
                  </a:lnTo>
                  <a:lnTo>
                    <a:pt x="122" y="11"/>
                  </a:lnTo>
                  <a:lnTo>
                    <a:pt x="122" y="16"/>
                  </a:lnTo>
                  <a:lnTo>
                    <a:pt x="124" y="18"/>
                  </a:lnTo>
                  <a:lnTo>
                    <a:pt x="128" y="18"/>
                  </a:lnTo>
                  <a:lnTo>
                    <a:pt x="129" y="20"/>
                  </a:lnTo>
                  <a:lnTo>
                    <a:pt x="130" y="20"/>
                  </a:lnTo>
                  <a:lnTo>
                    <a:pt x="130" y="22"/>
                  </a:lnTo>
                  <a:lnTo>
                    <a:pt x="130" y="23"/>
                  </a:lnTo>
                  <a:lnTo>
                    <a:pt x="130" y="25"/>
                  </a:lnTo>
                  <a:lnTo>
                    <a:pt x="132" y="27"/>
                  </a:lnTo>
                  <a:lnTo>
                    <a:pt x="132" y="28"/>
                  </a:lnTo>
                  <a:lnTo>
                    <a:pt x="134" y="30"/>
                  </a:lnTo>
                  <a:lnTo>
                    <a:pt x="134" y="30"/>
                  </a:lnTo>
                  <a:lnTo>
                    <a:pt x="134" y="30"/>
                  </a:lnTo>
                  <a:lnTo>
                    <a:pt x="132" y="31"/>
                  </a:lnTo>
                  <a:lnTo>
                    <a:pt x="129" y="35"/>
                  </a:lnTo>
                  <a:lnTo>
                    <a:pt x="126" y="39"/>
                  </a:lnTo>
                  <a:lnTo>
                    <a:pt x="122" y="41"/>
                  </a:lnTo>
                  <a:lnTo>
                    <a:pt x="122" y="42"/>
                  </a:lnTo>
                  <a:lnTo>
                    <a:pt x="129" y="37"/>
                  </a:lnTo>
                  <a:lnTo>
                    <a:pt x="130" y="37"/>
                  </a:lnTo>
                  <a:lnTo>
                    <a:pt x="130" y="39"/>
                  </a:lnTo>
                  <a:lnTo>
                    <a:pt x="129" y="41"/>
                  </a:lnTo>
                  <a:lnTo>
                    <a:pt x="128" y="42"/>
                  </a:lnTo>
                  <a:lnTo>
                    <a:pt x="126" y="44"/>
                  </a:lnTo>
                  <a:lnTo>
                    <a:pt x="126" y="44"/>
                  </a:lnTo>
                  <a:lnTo>
                    <a:pt x="129" y="48"/>
                  </a:lnTo>
                  <a:lnTo>
                    <a:pt x="129" y="48"/>
                  </a:lnTo>
                  <a:lnTo>
                    <a:pt x="128" y="48"/>
                  </a:lnTo>
                  <a:lnTo>
                    <a:pt x="128" y="48"/>
                  </a:lnTo>
                  <a:lnTo>
                    <a:pt x="126" y="48"/>
                  </a:lnTo>
                  <a:lnTo>
                    <a:pt x="126" y="48"/>
                  </a:lnTo>
                  <a:lnTo>
                    <a:pt x="126" y="50"/>
                  </a:lnTo>
                  <a:lnTo>
                    <a:pt x="126" y="51"/>
                  </a:lnTo>
                  <a:lnTo>
                    <a:pt x="126" y="51"/>
                  </a:lnTo>
                  <a:lnTo>
                    <a:pt x="126" y="51"/>
                  </a:lnTo>
                  <a:lnTo>
                    <a:pt x="126" y="51"/>
                  </a:lnTo>
                  <a:lnTo>
                    <a:pt x="128" y="51"/>
                  </a:lnTo>
                  <a:lnTo>
                    <a:pt x="128" y="51"/>
                  </a:lnTo>
                  <a:lnTo>
                    <a:pt x="129" y="50"/>
                  </a:lnTo>
                  <a:lnTo>
                    <a:pt x="134" y="46"/>
                  </a:lnTo>
                  <a:lnTo>
                    <a:pt x="136" y="44"/>
                  </a:lnTo>
                  <a:lnTo>
                    <a:pt x="138" y="44"/>
                  </a:lnTo>
                  <a:lnTo>
                    <a:pt x="140" y="46"/>
                  </a:lnTo>
                  <a:lnTo>
                    <a:pt x="140" y="44"/>
                  </a:lnTo>
                  <a:lnTo>
                    <a:pt x="138" y="42"/>
                  </a:lnTo>
                  <a:lnTo>
                    <a:pt x="138" y="41"/>
                  </a:lnTo>
                  <a:lnTo>
                    <a:pt x="138" y="41"/>
                  </a:lnTo>
                  <a:lnTo>
                    <a:pt x="138" y="39"/>
                  </a:lnTo>
                  <a:lnTo>
                    <a:pt x="140" y="39"/>
                  </a:lnTo>
                  <a:lnTo>
                    <a:pt x="141" y="39"/>
                  </a:lnTo>
                  <a:lnTo>
                    <a:pt x="141" y="39"/>
                  </a:lnTo>
                  <a:lnTo>
                    <a:pt x="143" y="41"/>
                  </a:lnTo>
                  <a:lnTo>
                    <a:pt x="143" y="41"/>
                  </a:lnTo>
                  <a:lnTo>
                    <a:pt x="145" y="41"/>
                  </a:lnTo>
                  <a:lnTo>
                    <a:pt x="147" y="41"/>
                  </a:lnTo>
                  <a:lnTo>
                    <a:pt x="149" y="39"/>
                  </a:lnTo>
                  <a:lnTo>
                    <a:pt x="150" y="41"/>
                  </a:lnTo>
                  <a:lnTo>
                    <a:pt x="153" y="42"/>
                  </a:lnTo>
                  <a:lnTo>
                    <a:pt x="152" y="44"/>
                  </a:lnTo>
                  <a:lnTo>
                    <a:pt x="152" y="48"/>
                  </a:lnTo>
                  <a:lnTo>
                    <a:pt x="152" y="48"/>
                  </a:lnTo>
                  <a:lnTo>
                    <a:pt x="155" y="51"/>
                  </a:lnTo>
                  <a:lnTo>
                    <a:pt x="159" y="52"/>
                  </a:lnTo>
                  <a:lnTo>
                    <a:pt x="159" y="52"/>
                  </a:lnTo>
                  <a:lnTo>
                    <a:pt x="159" y="52"/>
                  </a:lnTo>
                  <a:lnTo>
                    <a:pt x="157" y="51"/>
                  </a:lnTo>
                  <a:lnTo>
                    <a:pt x="157" y="50"/>
                  </a:lnTo>
                  <a:lnTo>
                    <a:pt x="155" y="50"/>
                  </a:lnTo>
                  <a:lnTo>
                    <a:pt x="155" y="48"/>
                  </a:lnTo>
                  <a:lnTo>
                    <a:pt x="155" y="42"/>
                  </a:lnTo>
                  <a:lnTo>
                    <a:pt x="157" y="41"/>
                  </a:lnTo>
                  <a:lnTo>
                    <a:pt x="159" y="41"/>
                  </a:lnTo>
                  <a:lnTo>
                    <a:pt x="160" y="42"/>
                  </a:lnTo>
                  <a:lnTo>
                    <a:pt x="162" y="42"/>
                  </a:lnTo>
                  <a:lnTo>
                    <a:pt x="164" y="42"/>
                  </a:lnTo>
                  <a:lnTo>
                    <a:pt x="171" y="44"/>
                  </a:lnTo>
                  <a:lnTo>
                    <a:pt x="173" y="44"/>
                  </a:lnTo>
                  <a:lnTo>
                    <a:pt x="173" y="44"/>
                  </a:lnTo>
                  <a:lnTo>
                    <a:pt x="171" y="44"/>
                  </a:lnTo>
                  <a:lnTo>
                    <a:pt x="168" y="42"/>
                  </a:lnTo>
                  <a:lnTo>
                    <a:pt x="162" y="41"/>
                  </a:lnTo>
                  <a:lnTo>
                    <a:pt x="160" y="39"/>
                  </a:lnTo>
                  <a:lnTo>
                    <a:pt x="160" y="37"/>
                  </a:lnTo>
                  <a:lnTo>
                    <a:pt x="160" y="37"/>
                  </a:lnTo>
                  <a:lnTo>
                    <a:pt x="160" y="35"/>
                  </a:lnTo>
                  <a:lnTo>
                    <a:pt x="160" y="35"/>
                  </a:lnTo>
                  <a:lnTo>
                    <a:pt x="162" y="33"/>
                  </a:lnTo>
                  <a:lnTo>
                    <a:pt x="166" y="31"/>
                  </a:lnTo>
                  <a:lnTo>
                    <a:pt x="169" y="30"/>
                  </a:lnTo>
                  <a:lnTo>
                    <a:pt x="173" y="30"/>
                  </a:lnTo>
                  <a:lnTo>
                    <a:pt x="177" y="30"/>
                  </a:lnTo>
                  <a:lnTo>
                    <a:pt x="181" y="30"/>
                  </a:lnTo>
                  <a:lnTo>
                    <a:pt x="185" y="31"/>
                  </a:lnTo>
                  <a:lnTo>
                    <a:pt x="188" y="33"/>
                  </a:lnTo>
                  <a:lnTo>
                    <a:pt x="192" y="35"/>
                  </a:lnTo>
                  <a:lnTo>
                    <a:pt x="194" y="35"/>
                  </a:lnTo>
                  <a:lnTo>
                    <a:pt x="196" y="35"/>
                  </a:lnTo>
                  <a:lnTo>
                    <a:pt x="198" y="35"/>
                  </a:lnTo>
                  <a:lnTo>
                    <a:pt x="199" y="35"/>
                  </a:lnTo>
                  <a:lnTo>
                    <a:pt x="204" y="37"/>
                  </a:lnTo>
                  <a:lnTo>
                    <a:pt x="206" y="39"/>
                  </a:lnTo>
                  <a:lnTo>
                    <a:pt x="206" y="41"/>
                  </a:lnTo>
                  <a:lnTo>
                    <a:pt x="207" y="41"/>
                  </a:lnTo>
                  <a:lnTo>
                    <a:pt x="207" y="42"/>
                  </a:lnTo>
                  <a:lnTo>
                    <a:pt x="207" y="44"/>
                  </a:lnTo>
                  <a:lnTo>
                    <a:pt x="202" y="48"/>
                  </a:lnTo>
                  <a:lnTo>
                    <a:pt x="201" y="50"/>
                  </a:lnTo>
                  <a:lnTo>
                    <a:pt x="199" y="51"/>
                  </a:lnTo>
                  <a:lnTo>
                    <a:pt x="198" y="54"/>
                  </a:lnTo>
                  <a:lnTo>
                    <a:pt x="196" y="56"/>
                  </a:lnTo>
                  <a:lnTo>
                    <a:pt x="196" y="56"/>
                  </a:lnTo>
                  <a:lnTo>
                    <a:pt x="196" y="56"/>
                  </a:lnTo>
                  <a:lnTo>
                    <a:pt x="198" y="56"/>
                  </a:lnTo>
                  <a:lnTo>
                    <a:pt x="199" y="52"/>
                  </a:lnTo>
                  <a:lnTo>
                    <a:pt x="199" y="51"/>
                  </a:lnTo>
                  <a:lnTo>
                    <a:pt x="202" y="50"/>
                  </a:lnTo>
                  <a:lnTo>
                    <a:pt x="206" y="48"/>
                  </a:lnTo>
                  <a:lnTo>
                    <a:pt x="209" y="48"/>
                  </a:lnTo>
                  <a:lnTo>
                    <a:pt x="213" y="48"/>
                  </a:lnTo>
                  <a:lnTo>
                    <a:pt x="215" y="48"/>
                  </a:lnTo>
                  <a:lnTo>
                    <a:pt x="217" y="48"/>
                  </a:lnTo>
                  <a:lnTo>
                    <a:pt x="218" y="48"/>
                  </a:lnTo>
                  <a:lnTo>
                    <a:pt x="218" y="50"/>
                  </a:lnTo>
                  <a:lnTo>
                    <a:pt x="218" y="50"/>
                  </a:lnTo>
                  <a:lnTo>
                    <a:pt x="218" y="51"/>
                  </a:lnTo>
                  <a:lnTo>
                    <a:pt x="218" y="52"/>
                  </a:lnTo>
                  <a:lnTo>
                    <a:pt x="218" y="52"/>
                  </a:lnTo>
                  <a:lnTo>
                    <a:pt x="213" y="54"/>
                  </a:lnTo>
                  <a:lnTo>
                    <a:pt x="211" y="56"/>
                  </a:lnTo>
                  <a:lnTo>
                    <a:pt x="209" y="56"/>
                  </a:lnTo>
                  <a:lnTo>
                    <a:pt x="206" y="56"/>
                  </a:lnTo>
                  <a:lnTo>
                    <a:pt x="206" y="58"/>
                  </a:lnTo>
                  <a:lnTo>
                    <a:pt x="209" y="58"/>
                  </a:lnTo>
                  <a:lnTo>
                    <a:pt x="213" y="58"/>
                  </a:lnTo>
                  <a:lnTo>
                    <a:pt x="213" y="58"/>
                  </a:lnTo>
                  <a:lnTo>
                    <a:pt x="211" y="60"/>
                  </a:lnTo>
                  <a:lnTo>
                    <a:pt x="209" y="61"/>
                  </a:lnTo>
                  <a:lnTo>
                    <a:pt x="209" y="63"/>
                  </a:lnTo>
                  <a:lnTo>
                    <a:pt x="209" y="65"/>
                  </a:lnTo>
                  <a:lnTo>
                    <a:pt x="209" y="67"/>
                  </a:lnTo>
                  <a:lnTo>
                    <a:pt x="207" y="69"/>
                  </a:lnTo>
                  <a:lnTo>
                    <a:pt x="207" y="69"/>
                  </a:lnTo>
                  <a:lnTo>
                    <a:pt x="211" y="67"/>
                  </a:lnTo>
                  <a:lnTo>
                    <a:pt x="213" y="63"/>
                  </a:lnTo>
                  <a:lnTo>
                    <a:pt x="213" y="60"/>
                  </a:lnTo>
                  <a:lnTo>
                    <a:pt x="215" y="58"/>
                  </a:lnTo>
                  <a:lnTo>
                    <a:pt x="217" y="58"/>
                  </a:lnTo>
                  <a:lnTo>
                    <a:pt x="220" y="58"/>
                  </a:lnTo>
                  <a:lnTo>
                    <a:pt x="222" y="56"/>
                  </a:lnTo>
                  <a:lnTo>
                    <a:pt x="224" y="54"/>
                  </a:lnTo>
                  <a:lnTo>
                    <a:pt x="225" y="54"/>
                  </a:lnTo>
                  <a:lnTo>
                    <a:pt x="225" y="56"/>
                  </a:lnTo>
                  <a:lnTo>
                    <a:pt x="225" y="56"/>
                  </a:lnTo>
                  <a:lnTo>
                    <a:pt x="224" y="60"/>
                  </a:lnTo>
                  <a:lnTo>
                    <a:pt x="220" y="65"/>
                  </a:lnTo>
                  <a:lnTo>
                    <a:pt x="222" y="63"/>
                  </a:lnTo>
                  <a:lnTo>
                    <a:pt x="222" y="63"/>
                  </a:lnTo>
                  <a:lnTo>
                    <a:pt x="224" y="61"/>
                  </a:lnTo>
                  <a:lnTo>
                    <a:pt x="225" y="60"/>
                  </a:lnTo>
                  <a:lnTo>
                    <a:pt x="226" y="61"/>
                  </a:lnTo>
                  <a:lnTo>
                    <a:pt x="228" y="63"/>
                  </a:lnTo>
                  <a:lnTo>
                    <a:pt x="230" y="65"/>
                  </a:lnTo>
                  <a:lnTo>
                    <a:pt x="232" y="67"/>
                  </a:lnTo>
                  <a:lnTo>
                    <a:pt x="234" y="67"/>
                  </a:lnTo>
                  <a:lnTo>
                    <a:pt x="234" y="67"/>
                  </a:lnTo>
                  <a:lnTo>
                    <a:pt x="232" y="63"/>
                  </a:lnTo>
                  <a:lnTo>
                    <a:pt x="232" y="61"/>
                  </a:lnTo>
                  <a:lnTo>
                    <a:pt x="234" y="60"/>
                  </a:lnTo>
                  <a:lnTo>
                    <a:pt x="237" y="58"/>
                  </a:lnTo>
                  <a:lnTo>
                    <a:pt x="239" y="58"/>
                  </a:lnTo>
                  <a:lnTo>
                    <a:pt x="241" y="60"/>
                  </a:lnTo>
                  <a:lnTo>
                    <a:pt x="243" y="60"/>
                  </a:lnTo>
                  <a:lnTo>
                    <a:pt x="245" y="60"/>
                  </a:lnTo>
                  <a:lnTo>
                    <a:pt x="248" y="60"/>
                  </a:lnTo>
                  <a:lnTo>
                    <a:pt x="251" y="60"/>
                  </a:lnTo>
                  <a:lnTo>
                    <a:pt x="255" y="61"/>
                  </a:lnTo>
                  <a:lnTo>
                    <a:pt x="256" y="63"/>
                  </a:lnTo>
                  <a:lnTo>
                    <a:pt x="258" y="65"/>
                  </a:lnTo>
                  <a:lnTo>
                    <a:pt x="260" y="65"/>
                  </a:lnTo>
                  <a:lnTo>
                    <a:pt x="260" y="67"/>
                  </a:lnTo>
                  <a:lnTo>
                    <a:pt x="260" y="69"/>
                  </a:lnTo>
                  <a:lnTo>
                    <a:pt x="260" y="69"/>
                  </a:lnTo>
                  <a:lnTo>
                    <a:pt x="258" y="70"/>
                  </a:lnTo>
                  <a:lnTo>
                    <a:pt x="256" y="72"/>
                  </a:lnTo>
                  <a:lnTo>
                    <a:pt x="255" y="72"/>
                  </a:lnTo>
                  <a:lnTo>
                    <a:pt x="251" y="72"/>
                  </a:lnTo>
                  <a:lnTo>
                    <a:pt x="249" y="72"/>
                  </a:lnTo>
                  <a:lnTo>
                    <a:pt x="249" y="74"/>
                  </a:lnTo>
                  <a:lnTo>
                    <a:pt x="246" y="75"/>
                  </a:lnTo>
                  <a:lnTo>
                    <a:pt x="243" y="77"/>
                  </a:lnTo>
                  <a:lnTo>
                    <a:pt x="241" y="79"/>
                  </a:lnTo>
                  <a:lnTo>
                    <a:pt x="241" y="79"/>
                  </a:lnTo>
                  <a:lnTo>
                    <a:pt x="245" y="79"/>
                  </a:lnTo>
                  <a:lnTo>
                    <a:pt x="246" y="77"/>
                  </a:lnTo>
                  <a:lnTo>
                    <a:pt x="248" y="75"/>
                  </a:lnTo>
                  <a:lnTo>
                    <a:pt x="249" y="74"/>
                  </a:lnTo>
                  <a:lnTo>
                    <a:pt x="253" y="74"/>
                  </a:lnTo>
                  <a:lnTo>
                    <a:pt x="258" y="75"/>
                  </a:lnTo>
                  <a:lnTo>
                    <a:pt x="260" y="75"/>
                  </a:lnTo>
                  <a:lnTo>
                    <a:pt x="264" y="74"/>
                  </a:lnTo>
                  <a:lnTo>
                    <a:pt x="265" y="72"/>
                  </a:lnTo>
                  <a:lnTo>
                    <a:pt x="265" y="72"/>
                  </a:lnTo>
                  <a:lnTo>
                    <a:pt x="267" y="72"/>
                  </a:lnTo>
                  <a:lnTo>
                    <a:pt x="267" y="74"/>
                  </a:lnTo>
                  <a:lnTo>
                    <a:pt x="269" y="74"/>
                  </a:lnTo>
                  <a:lnTo>
                    <a:pt x="269" y="77"/>
                  </a:lnTo>
                  <a:lnTo>
                    <a:pt x="269" y="77"/>
                  </a:lnTo>
                  <a:lnTo>
                    <a:pt x="267" y="80"/>
                  </a:lnTo>
                  <a:lnTo>
                    <a:pt x="264" y="82"/>
                  </a:lnTo>
                  <a:lnTo>
                    <a:pt x="260" y="84"/>
                  </a:lnTo>
                  <a:lnTo>
                    <a:pt x="258" y="84"/>
                  </a:lnTo>
                  <a:lnTo>
                    <a:pt x="255" y="86"/>
                  </a:lnTo>
                  <a:lnTo>
                    <a:pt x="255" y="86"/>
                  </a:lnTo>
                  <a:lnTo>
                    <a:pt x="253" y="88"/>
                  </a:lnTo>
                  <a:lnTo>
                    <a:pt x="253" y="88"/>
                  </a:lnTo>
                  <a:lnTo>
                    <a:pt x="251" y="89"/>
                  </a:lnTo>
                  <a:lnTo>
                    <a:pt x="253" y="89"/>
                  </a:lnTo>
                  <a:lnTo>
                    <a:pt x="253" y="89"/>
                  </a:lnTo>
                  <a:lnTo>
                    <a:pt x="253" y="89"/>
                  </a:lnTo>
                  <a:lnTo>
                    <a:pt x="255" y="88"/>
                  </a:lnTo>
                  <a:lnTo>
                    <a:pt x="256" y="86"/>
                  </a:lnTo>
                  <a:lnTo>
                    <a:pt x="258" y="86"/>
                  </a:lnTo>
                  <a:lnTo>
                    <a:pt x="258" y="86"/>
                  </a:lnTo>
                  <a:lnTo>
                    <a:pt x="258" y="86"/>
                  </a:lnTo>
                  <a:lnTo>
                    <a:pt x="260" y="88"/>
                  </a:lnTo>
                  <a:lnTo>
                    <a:pt x="260" y="89"/>
                  </a:lnTo>
                  <a:lnTo>
                    <a:pt x="256" y="97"/>
                  </a:lnTo>
                  <a:lnTo>
                    <a:pt x="258" y="97"/>
                  </a:lnTo>
                  <a:lnTo>
                    <a:pt x="258" y="95"/>
                  </a:lnTo>
                  <a:lnTo>
                    <a:pt x="264" y="86"/>
                  </a:lnTo>
                  <a:lnTo>
                    <a:pt x="264" y="86"/>
                  </a:lnTo>
                  <a:lnTo>
                    <a:pt x="265" y="84"/>
                  </a:lnTo>
                  <a:lnTo>
                    <a:pt x="269" y="80"/>
                  </a:lnTo>
                  <a:lnTo>
                    <a:pt x="273" y="80"/>
                  </a:lnTo>
                  <a:lnTo>
                    <a:pt x="275" y="79"/>
                  </a:lnTo>
                  <a:lnTo>
                    <a:pt x="277" y="79"/>
                  </a:lnTo>
                  <a:lnTo>
                    <a:pt x="279" y="79"/>
                  </a:lnTo>
                  <a:lnTo>
                    <a:pt x="281" y="80"/>
                  </a:lnTo>
                  <a:lnTo>
                    <a:pt x="283" y="80"/>
                  </a:lnTo>
                  <a:lnTo>
                    <a:pt x="286" y="80"/>
                  </a:lnTo>
                  <a:lnTo>
                    <a:pt x="286" y="80"/>
                  </a:lnTo>
                  <a:lnTo>
                    <a:pt x="288" y="80"/>
                  </a:lnTo>
                  <a:lnTo>
                    <a:pt x="290" y="80"/>
                  </a:lnTo>
                  <a:lnTo>
                    <a:pt x="294" y="82"/>
                  </a:lnTo>
                  <a:lnTo>
                    <a:pt x="298" y="84"/>
                  </a:lnTo>
                  <a:lnTo>
                    <a:pt x="298" y="84"/>
                  </a:lnTo>
                  <a:lnTo>
                    <a:pt x="298" y="86"/>
                  </a:lnTo>
                  <a:lnTo>
                    <a:pt x="300" y="86"/>
                  </a:lnTo>
                  <a:lnTo>
                    <a:pt x="300" y="88"/>
                  </a:lnTo>
                  <a:lnTo>
                    <a:pt x="298" y="89"/>
                  </a:lnTo>
                  <a:lnTo>
                    <a:pt x="298" y="89"/>
                  </a:lnTo>
                  <a:lnTo>
                    <a:pt x="297" y="89"/>
                  </a:lnTo>
                  <a:lnTo>
                    <a:pt x="297" y="89"/>
                  </a:lnTo>
                  <a:lnTo>
                    <a:pt x="294" y="91"/>
                  </a:lnTo>
                  <a:lnTo>
                    <a:pt x="294" y="91"/>
                  </a:lnTo>
                  <a:lnTo>
                    <a:pt x="290" y="93"/>
                  </a:lnTo>
                  <a:lnTo>
                    <a:pt x="286" y="93"/>
                  </a:lnTo>
                  <a:lnTo>
                    <a:pt x="284" y="93"/>
                  </a:lnTo>
                  <a:lnTo>
                    <a:pt x="281" y="95"/>
                  </a:lnTo>
                  <a:lnTo>
                    <a:pt x="275" y="99"/>
                  </a:lnTo>
                  <a:lnTo>
                    <a:pt x="275" y="99"/>
                  </a:lnTo>
                  <a:lnTo>
                    <a:pt x="277" y="99"/>
                  </a:lnTo>
                  <a:lnTo>
                    <a:pt x="279" y="99"/>
                  </a:lnTo>
                  <a:lnTo>
                    <a:pt x="283" y="97"/>
                  </a:lnTo>
                  <a:lnTo>
                    <a:pt x="284" y="95"/>
                  </a:lnTo>
                  <a:lnTo>
                    <a:pt x="288" y="95"/>
                  </a:lnTo>
                  <a:lnTo>
                    <a:pt x="292" y="95"/>
                  </a:lnTo>
                  <a:lnTo>
                    <a:pt x="294" y="95"/>
                  </a:lnTo>
                  <a:lnTo>
                    <a:pt x="295" y="95"/>
                  </a:lnTo>
                  <a:lnTo>
                    <a:pt x="295" y="95"/>
                  </a:lnTo>
                  <a:lnTo>
                    <a:pt x="295" y="97"/>
                  </a:lnTo>
                  <a:lnTo>
                    <a:pt x="294" y="97"/>
                  </a:lnTo>
                  <a:lnTo>
                    <a:pt x="294" y="99"/>
                  </a:lnTo>
                  <a:lnTo>
                    <a:pt x="292" y="100"/>
                  </a:lnTo>
                  <a:lnTo>
                    <a:pt x="294" y="100"/>
                  </a:lnTo>
                  <a:lnTo>
                    <a:pt x="295" y="101"/>
                  </a:lnTo>
                  <a:lnTo>
                    <a:pt x="295" y="100"/>
                  </a:lnTo>
                  <a:lnTo>
                    <a:pt x="297" y="99"/>
                  </a:lnTo>
                  <a:lnTo>
                    <a:pt x="298" y="99"/>
                  </a:lnTo>
                  <a:lnTo>
                    <a:pt x="300" y="99"/>
                  </a:lnTo>
                  <a:lnTo>
                    <a:pt x="300" y="99"/>
                  </a:lnTo>
                  <a:lnTo>
                    <a:pt x="302" y="97"/>
                  </a:lnTo>
                  <a:lnTo>
                    <a:pt x="302" y="97"/>
                  </a:lnTo>
                  <a:lnTo>
                    <a:pt x="300" y="95"/>
                  </a:lnTo>
                  <a:lnTo>
                    <a:pt x="300" y="95"/>
                  </a:lnTo>
                  <a:lnTo>
                    <a:pt x="300" y="95"/>
                  </a:lnTo>
                  <a:lnTo>
                    <a:pt x="302" y="93"/>
                  </a:lnTo>
                  <a:lnTo>
                    <a:pt x="303" y="91"/>
                  </a:lnTo>
                  <a:lnTo>
                    <a:pt x="303" y="91"/>
                  </a:lnTo>
                  <a:lnTo>
                    <a:pt x="307" y="93"/>
                  </a:lnTo>
                  <a:lnTo>
                    <a:pt x="309" y="95"/>
                  </a:lnTo>
                  <a:lnTo>
                    <a:pt x="314" y="99"/>
                  </a:lnTo>
                  <a:lnTo>
                    <a:pt x="314" y="100"/>
                  </a:lnTo>
                  <a:lnTo>
                    <a:pt x="316" y="103"/>
                  </a:lnTo>
                  <a:lnTo>
                    <a:pt x="316" y="106"/>
                  </a:lnTo>
                  <a:lnTo>
                    <a:pt x="316" y="106"/>
                  </a:lnTo>
                  <a:lnTo>
                    <a:pt x="316" y="107"/>
                  </a:lnTo>
                  <a:lnTo>
                    <a:pt x="316" y="107"/>
                  </a:lnTo>
                  <a:lnTo>
                    <a:pt x="314" y="107"/>
                  </a:lnTo>
                  <a:lnTo>
                    <a:pt x="307" y="106"/>
                  </a:lnTo>
                  <a:lnTo>
                    <a:pt x="303" y="106"/>
                  </a:lnTo>
                  <a:lnTo>
                    <a:pt x="303" y="106"/>
                  </a:lnTo>
                  <a:lnTo>
                    <a:pt x="302" y="107"/>
                  </a:lnTo>
                  <a:lnTo>
                    <a:pt x="302" y="107"/>
                  </a:lnTo>
                  <a:lnTo>
                    <a:pt x="300" y="107"/>
                  </a:lnTo>
                  <a:lnTo>
                    <a:pt x="300" y="108"/>
                  </a:lnTo>
                  <a:lnTo>
                    <a:pt x="295" y="108"/>
                  </a:lnTo>
                  <a:lnTo>
                    <a:pt x="294" y="108"/>
                  </a:lnTo>
                  <a:lnTo>
                    <a:pt x="290" y="111"/>
                  </a:lnTo>
                  <a:lnTo>
                    <a:pt x="288" y="111"/>
                  </a:lnTo>
                  <a:lnTo>
                    <a:pt x="288" y="112"/>
                  </a:lnTo>
                  <a:lnTo>
                    <a:pt x="290" y="111"/>
                  </a:lnTo>
                  <a:lnTo>
                    <a:pt x="294" y="111"/>
                  </a:lnTo>
                  <a:lnTo>
                    <a:pt x="298" y="111"/>
                  </a:lnTo>
                  <a:lnTo>
                    <a:pt x="303" y="112"/>
                  </a:lnTo>
                  <a:lnTo>
                    <a:pt x="305" y="112"/>
                  </a:lnTo>
                  <a:lnTo>
                    <a:pt x="307" y="112"/>
                  </a:lnTo>
                  <a:lnTo>
                    <a:pt x="309" y="112"/>
                  </a:lnTo>
                  <a:lnTo>
                    <a:pt x="314" y="112"/>
                  </a:lnTo>
                  <a:lnTo>
                    <a:pt x="316" y="112"/>
                  </a:lnTo>
                  <a:lnTo>
                    <a:pt x="318" y="114"/>
                  </a:lnTo>
                  <a:lnTo>
                    <a:pt x="322" y="116"/>
                  </a:lnTo>
                  <a:lnTo>
                    <a:pt x="322" y="116"/>
                  </a:lnTo>
                  <a:lnTo>
                    <a:pt x="322" y="118"/>
                  </a:lnTo>
                  <a:lnTo>
                    <a:pt x="322" y="118"/>
                  </a:lnTo>
                  <a:lnTo>
                    <a:pt x="322" y="119"/>
                  </a:lnTo>
                  <a:lnTo>
                    <a:pt x="322" y="119"/>
                  </a:lnTo>
                  <a:lnTo>
                    <a:pt x="322" y="121"/>
                  </a:lnTo>
                  <a:lnTo>
                    <a:pt x="316" y="119"/>
                  </a:lnTo>
                  <a:lnTo>
                    <a:pt x="314" y="119"/>
                  </a:lnTo>
                  <a:lnTo>
                    <a:pt x="313" y="119"/>
                  </a:lnTo>
                  <a:lnTo>
                    <a:pt x="311" y="119"/>
                  </a:lnTo>
                  <a:lnTo>
                    <a:pt x="309" y="119"/>
                  </a:lnTo>
                  <a:lnTo>
                    <a:pt x="305" y="118"/>
                  </a:lnTo>
                  <a:lnTo>
                    <a:pt x="302" y="119"/>
                  </a:lnTo>
                  <a:lnTo>
                    <a:pt x="298" y="118"/>
                  </a:lnTo>
                  <a:lnTo>
                    <a:pt x="297" y="119"/>
                  </a:lnTo>
                  <a:lnTo>
                    <a:pt x="290" y="121"/>
                  </a:lnTo>
                  <a:lnTo>
                    <a:pt x="292" y="123"/>
                  </a:lnTo>
                  <a:lnTo>
                    <a:pt x="298" y="119"/>
                  </a:lnTo>
                  <a:lnTo>
                    <a:pt x="300" y="119"/>
                  </a:lnTo>
                  <a:lnTo>
                    <a:pt x="303" y="121"/>
                  </a:lnTo>
                  <a:lnTo>
                    <a:pt x="307" y="123"/>
                  </a:lnTo>
                  <a:lnTo>
                    <a:pt x="309" y="123"/>
                  </a:lnTo>
                  <a:lnTo>
                    <a:pt x="309" y="127"/>
                  </a:lnTo>
                  <a:lnTo>
                    <a:pt x="307" y="127"/>
                  </a:lnTo>
                  <a:lnTo>
                    <a:pt x="307" y="129"/>
                  </a:lnTo>
                  <a:lnTo>
                    <a:pt x="305" y="128"/>
                  </a:lnTo>
                  <a:lnTo>
                    <a:pt x="300" y="128"/>
                  </a:lnTo>
                  <a:lnTo>
                    <a:pt x="298" y="128"/>
                  </a:lnTo>
                  <a:lnTo>
                    <a:pt x="297" y="128"/>
                  </a:lnTo>
                  <a:lnTo>
                    <a:pt x="295" y="128"/>
                  </a:lnTo>
                  <a:lnTo>
                    <a:pt x="295" y="128"/>
                  </a:lnTo>
                  <a:lnTo>
                    <a:pt x="288" y="127"/>
                  </a:lnTo>
                  <a:lnTo>
                    <a:pt x="286" y="127"/>
                  </a:lnTo>
                  <a:lnTo>
                    <a:pt x="286" y="127"/>
                  </a:lnTo>
                  <a:lnTo>
                    <a:pt x="286" y="128"/>
                  </a:lnTo>
                  <a:lnTo>
                    <a:pt x="294" y="129"/>
                  </a:lnTo>
                  <a:lnTo>
                    <a:pt x="297" y="129"/>
                  </a:lnTo>
                  <a:lnTo>
                    <a:pt x="300" y="129"/>
                  </a:lnTo>
                  <a:lnTo>
                    <a:pt x="302" y="132"/>
                  </a:lnTo>
                  <a:lnTo>
                    <a:pt x="302" y="132"/>
                  </a:lnTo>
                  <a:lnTo>
                    <a:pt x="302" y="134"/>
                  </a:lnTo>
                  <a:lnTo>
                    <a:pt x="303" y="135"/>
                  </a:lnTo>
                  <a:lnTo>
                    <a:pt x="305" y="135"/>
                  </a:lnTo>
                  <a:lnTo>
                    <a:pt x="307" y="135"/>
                  </a:lnTo>
                  <a:lnTo>
                    <a:pt x="309" y="135"/>
                  </a:lnTo>
                  <a:lnTo>
                    <a:pt x="309" y="135"/>
                  </a:lnTo>
                  <a:lnTo>
                    <a:pt x="311" y="135"/>
                  </a:lnTo>
                  <a:lnTo>
                    <a:pt x="313" y="135"/>
                  </a:lnTo>
                  <a:lnTo>
                    <a:pt x="314" y="137"/>
                  </a:lnTo>
                  <a:lnTo>
                    <a:pt x="316" y="137"/>
                  </a:lnTo>
                  <a:lnTo>
                    <a:pt x="318" y="137"/>
                  </a:lnTo>
                  <a:lnTo>
                    <a:pt x="322" y="137"/>
                  </a:lnTo>
                  <a:lnTo>
                    <a:pt x="322" y="137"/>
                  </a:lnTo>
                  <a:lnTo>
                    <a:pt x="322" y="137"/>
                  </a:lnTo>
                  <a:lnTo>
                    <a:pt x="322" y="137"/>
                  </a:lnTo>
                  <a:lnTo>
                    <a:pt x="320" y="138"/>
                  </a:lnTo>
                  <a:lnTo>
                    <a:pt x="318" y="140"/>
                  </a:lnTo>
                  <a:lnTo>
                    <a:pt x="320" y="142"/>
                  </a:lnTo>
                  <a:lnTo>
                    <a:pt x="322" y="142"/>
                  </a:lnTo>
                  <a:lnTo>
                    <a:pt x="322" y="144"/>
                  </a:lnTo>
                  <a:lnTo>
                    <a:pt x="320" y="146"/>
                  </a:lnTo>
                  <a:lnTo>
                    <a:pt x="320" y="146"/>
                  </a:lnTo>
                  <a:lnTo>
                    <a:pt x="320" y="146"/>
                  </a:lnTo>
                  <a:lnTo>
                    <a:pt x="322" y="144"/>
                  </a:lnTo>
                  <a:lnTo>
                    <a:pt x="322" y="146"/>
                  </a:lnTo>
                  <a:lnTo>
                    <a:pt x="322" y="147"/>
                  </a:lnTo>
                  <a:lnTo>
                    <a:pt x="322" y="147"/>
                  </a:lnTo>
                  <a:lnTo>
                    <a:pt x="324" y="146"/>
                  </a:lnTo>
                  <a:lnTo>
                    <a:pt x="322" y="142"/>
                  </a:lnTo>
                  <a:lnTo>
                    <a:pt x="324" y="142"/>
                  </a:lnTo>
                  <a:lnTo>
                    <a:pt x="330" y="140"/>
                  </a:lnTo>
                  <a:lnTo>
                    <a:pt x="328" y="146"/>
                  </a:lnTo>
                  <a:lnTo>
                    <a:pt x="328" y="147"/>
                  </a:lnTo>
                  <a:lnTo>
                    <a:pt x="326" y="151"/>
                  </a:lnTo>
                  <a:lnTo>
                    <a:pt x="324" y="151"/>
                  </a:lnTo>
                  <a:lnTo>
                    <a:pt x="324" y="151"/>
                  </a:lnTo>
                  <a:lnTo>
                    <a:pt x="326" y="151"/>
                  </a:lnTo>
                  <a:lnTo>
                    <a:pt x="326" y="151"/>
                  </a:lnTo>
                  <a:lnTo>
                    <a:pt x="328" y="151"/>
                  </a:lnTo>
                  <a:lnTo>
                    <a:pt x="330" y="149"/>
                  </a:lnTo>
                  <a:lnTo>
                    <a:pt x="333" y="146"/>
                  </a:lnTo>
                  <a:lnTo>
                    <a:pt x="333" y="146"/>
                  </a:lnTo>
                  <a:lnTo>
                    <a:pt x="333" y="147"/>
                  </a:lnTo>
                  <a:lnTo>
                    <a:pt x="333" y="149"/>
                  </a:lnTo>
                  <a:lnTo>
                    <a:pt x="335" y="149"/>
                  </a:lnTo>
                  <a:lnTo>
                    <a:pt x="335" y="149"/>
                  </a:lnTo>
                  <a:lnTo>
                    <a:pt x="337" y="147"/>
                  </a:lnTo>
                  <a:lnTo>
                    <a:pt x="339" y="147"/>
                  </a:lnTo>
                  <a:lnTo>
                    <a:pt x="339" y="149"/>
                  </a:lnTo>
                  <a:lnTo>
                    <a:pt x="341" y="149"/>
                  </a:lnTo>
                  <a:lnTo>
                    <a:pt x="339" y="153"/>
                  </a:lnTo>
                  <a:lnTo>
                    <a:pt x="339" y="153"/>
                  </a:lnTo>
                  <a:lnTo>
                    <a:pt x="341" y="157"/>
                  </a:lnTo>
                  <a:lnTo>
                    <a:pt x="341" y="157"/>
                  </a:lnTo>
                  <a:lnTo>
                    <a:pt x="341" y="155"/>
                  </a:lnTo>
                  <a:lnTo>
                    <a:pt x="341" y="151"/>
                  </a:lnTo>
                  <a:lnTo>
                    <a:pt x="341" y="151"/>
                  </a:lnTo>
                  <a:lnTo>
                    <a:pt x="342" y="149"/>
                  </a:lnTo>
                  <a:lnTo>
                    <a:pt x="346" y="147"/>
                  </a:lnTo>
                  <a:lnTo>
                    <a:pt x="347" y="147"/>
                  </a:lnTo>
                  <a:lnTo>
                    <a:pt x="347" y="147"/>
                  </a:lnTo>
                  <a:lnTo>
                    <a:pt x="349" y="147"/>
                  </a:lnTo>
                  <a:lnTo>
                    <a:pt x="349" y="149"/>
                  </a:lnTo>
                  <a:lnTo>
                    <a:pt x="347" y="149"/>
                  </a:lnTo>
                  <a:lnTo>
                    <a:pt x="346" y="151"/>
                  </a:lnTo>
                  <a:lnTo>
                    <a:pt x="346" y="153"/>
                  </a:lnTo>
                  <a:lnTo>
                    <a:pt x="346" y="153"/>
                  </a:lnTo>
                  <a:lnTo>
                    <a:pt x="349" y="153"/>
                  </a:lnTo>
                  <a:lnTo>
                    <a:pt x="351" y="151"/>
                  </a:lnTo>
                  <a:lnTo>
                    <a:pt x="352" y="153"/>
                  </a:lnTo>
                  <a:lnTo>
                    <a:pt x="354" y="155"/>
                  </a:lnTo>
                  <a:lnTo>
                    <a:pt x="358" y="157"/>
                  </a:lnTo>
                  <a:lnTo>
                    <a:pt x="360" y="157"/>
                  </a:lnTo>
                  <a:lnTo>
                    <a:pt x="363" y="158"/>
                  </a:lnTo>
                  <a:lnTo>
                    <a:pt x="360" y="160"/>
                  </a:lnTo>
                  <a:lnTo>
                    <a:pt x="360" y="163"/>
                  </a:lnTo>
                  <a:lnTo>
                    <a:pt x="356" y="163"/>
                  </a:lnTo>
                  <a:lnTo>
                    <a:pt x="354" y="163"/>
                  </a:lnTo>
                  <a:lnTo>
                    <a:pt x="352" y="163"/>
                  </a:lnTo>
                  <a:lnTo>
                    <a:pt x="351" y="163"/>
                  </a:lnTo>
                  <a:lnTo>
                    <a:pt x="352" y="163"/>
                  </a:lnTo>
                  <a:lnTo>
                    <a:pt x="354" y="165"/>
                  </a:lnTo>
                  <a:lnTo>
                    <a:pt x="356" y="165"/>
                  </a:lnTo>
                  <a:lnTo>
                    <a:pt x="358" y="165"/>
                  </a:lnTo>
                  <a:lnTo>
                    <a:pt x="360" y="165"/>
                  </a:lnTo>
                  <a:lnTo>
                    <a:pt x="363" y="165"/>
                  </a:lnTo>
                  <a:lnTo>
                    <a:pt x="363" y="163"/>
                  </a:lnTo>
                  <a:lnTo>
                    <a:pt x="365" y="163"/>
                  </a:lnTo>
                  <a:lnTo>
                    <a:pt x="367" y="163"/>
                  </a:lnTo>
                  <a:lnTo>
                    <a:pt x="367" y="163"/>
                  </a:lnTo>
                  <a:lnTo>
                    <a:pt x="370" y="163"/>
                  </a:lnTo>
                  <a:lnTo>
                    <a:pt x="373" y="165"/>
                  </a:lnTo>
                  <a:lnTo>
                    <a:pt x="371" y="166"/>
                  </a:lnTo>
                  <a:lnTo>
                    <a:pt x="371" y="168"/>
                  </a:lnTo>
                  <a:lnTo>
                    <a:pt x="370" y="170"/>
                  </a:lnTo>
                  <a:lnTo>
                    <a:pt x="370" y="170"/>
                  </a:lnTo>
                  <a:lnTo>
                    <a:pt x="370" y="172"/>
                  </a:lnTo>
                  <a:lnTo>
                    <a:pt x="365" y="176"/>
                  </a:lnTo>
                  <a:lnTo>
                    <a:pt x="365" y="176"/>
                  </a:lnTo>
                  <a:lnTo>
                    <a:pt x="369" y="174"/>
                  </a:lnTo>
                  <a:lnTo>
                    <a:pt x="371" y="174"/>
                  </a:lnTo>
                  <a:lnTo>
                    <a:pt x="375" y="172"/>
                  </a:lnTo>
                  <a:lnTo>
                    <a:pt x="377" y="172"/>
                  </a:lnTo>
                  <a:lnTo>
                    <a:pt x="377" y="172"/>
                  </a:lnTo>
                  <a:lnTo>
                    <a:pt x="379" y="172"/>
                  </a:lnTo>
                  <a:lnTo>
                    <a:pt x="379" y="174"/>
                  </a:lnTo>
                  <a:lnTo>
                    <a:pt x="382" y="174"/>
                  </a:lnTo>
                  <a:lnTo>
                    <a:pt x="386" y="170"/>
                  </a:lnTo>
                  <a:lnTo>
                    <a:pt x="388" y="170"/>
                  </a:lnTo>
                  <a:lnTo>
                    <a:pt x="391" y="172"/>
                  </a:lnTo>
                  <a:lnTo>
                    <a:pt x="394" y="177"/>
                  </a:lnTo>
                  <a:lnTo>
                    <a:pt x="396" y="179"/>
                  </a:lnTo>
                  <a:lnTo>
                    <a:pt x="398" y="179"/>
                  </a:lnTo>
                  <a:lnTo>
                    <a:pt x="398" y="181"/>
                  </a:lnTo>
                  <a:lnTo>
                    <a:pt x="396" y="181"/>
                  </a:lnTo>
                  <a:lnTo>
                    <a:pt x="394" y="181"/>
                  </a:lnTo>
                  <a:lnTo>
                    <a:pt x="391" y="179"/>
                  </a:lnTo>
                  <a:lnTo>
                    <a:pt x="390" y="179"/>
                  </a:lnTo>
                  <a:lnTo>
                    <a:pt x="388" y="179"/>
                  </a:lnTo>
                  <a:lnTo>
                    <a:pt x="386" y="179"/>
                  </a:lnTo>
                  <a:lnTo>
                    <a:pt x="386" y="181"/>
                  </a:lnTo>
                  <a:lnTo>
                    <a:pt x="393" y="183"/>
                  </a:lnTo>
                  <a:lnTo>
                    <a:pt x="394" y="185"/>
                  </a:lnTo>
                  <a:lnTo>
                    <a:pt x="394" y="185"/>
                  </a:lnTo>
                  <a:lnTo>
                    <a:pt x="390" y="187"/>
                  </a:lnTo>
                  <a:lnTo>
                    <a:pt x="390" y="187"/>
                  </a:lnTo>
                  <a:lnTo>
                    <a:pt x="386" y="185"/>
                  </a:lnTo>
                  <a:lnTo>
                    <a:pt x="384" y="185"/>
                  </a:lnTo>
                  <a:lnTo>
                    <a:pt x="382" y="185"/>
                  </a:lnTo>
                  <a:lnTo>
                    <a:pt x="380" y="185"/>
                  </a:lnTo>
                  <a:lnTo>
                    <a:pt x="380" y="185"/>
                  </a:lnTo>
                  <a:lnTo>
                    <a:pt x="382" y="187"/>
                  </a:lnTo>
                  <a:lnTo>
                    <a:pt x="382" y="187"/>
                  </a:lnTo>
                  <a:lnTo>
                    <a:pt x="380" y="187"/>
                  </a:lnTo>
                  <a:lnTo>
                    <a:pt x="380" y="189"/>
                  </a:lnTo>
                  <a:lnTo>
                    <a:pt x="384" y="191"/>
                  </a:lnTo>
                  <a:lnTo>
                    <a:pt x="388" y="193"/>
                  </a:lnTo>
                  <a:lnTo>
                    <a:pt x="388" y="193"/>
                  </a:lnTo>
                  <a:lnTo>
                    <a:pt x="386" y="195"/>
                  </a:lnTo>
                  <a:lnTo>
                    <a:pt x="384" y="195"/>
                  </a:lnTo>
                  <a:lnTo>
                    <a:pt x="380" y="193"/>
                  </a:lnTo>
                  <a:lnTo>
                    <a:pt x="380" y="193"/>
                  </a:lnTo>
                  <a:lnTo>
                    <a:pt x="379" y="193"/>
                  </a:lnTo>
                  <a:lnTo>
                    <a:pt x="380" y="195"/>
                  </a:lnTo>
                  <a:lnTo>
                    <a:pt x="382" y="195"/>
                  </a:lnTo>
                  <a:lnTo>
                    <a:pt x="382" y="196"/>
                  </a:lnTo>
                  <a:lnTo>
                    <a:pt x="382" y="196"/>
                  </a:lnTo>
                  <a:lnTo>
                    <a:pt x="382" y="198"/>
                  </a:lnTo>
                  <a:lnTo>
                    <a:pt x="380" y="198"/>
                  </a:lnTo>
                  <a:lnTo>
                    <a:pt x="379" y="200"/>
                  </a:lnTo>
                  <a:lnTo>
                    <a:pt x="379" y="202"/>
                  </a:lnTo>
                  <a:lnTo>
                    <a:pt x="377" y="202"/>
                  </a:lnTo>
                  <a:lnTo>
                    <a:pt x="377" y="202"/>
                  </a:lnTo>
                  <a:lnTo>
                    <a:pt x="375" y="204"/>
                  </a:lnTo>
                  <a:lnTo>
                    <a:pt x="371" y="202"/>
                  </a:lnTo>
                  <a:lnTo>
                    <a:pt x="370" y="202"/>
                  </a:lnTo>
                  <a:lnTo>
                    <a:pt x="369" y="198"/>
                  </a:lnTo>
                  <a:lnTo>
                    <a:pt x="369" y="198"/>
                  </a:lnTo>
                  <a:lnTo>
                    <a:pt x="369" y="200"/>
                  </a:lnTo>
                  <a:lnTo>
                    <a:pt x="369" y="200"/>
                  </a:lnTo>
                  <a:lnTo>
                    <a:pt x="365" y="202"/>
                  </a:lnTo>
                  <a:lnTo>
                    <a:pt x="365" y="202"/>
                  </a:lnTo>
                  <a:lnTo>
                    <a:pt x="367" y="202"/>
                  </a:lnTo>
                  <a:lnTo>
                    <a:pt x="370" y="204"/>
                  </a:lnTo>
                  <a:lnTo>
                    <a:pt x="369" y="205"/>
                  </a:lnTo>
                  <a:lnTo>
                    <a:pt x="369" y="212"/>
                  </a:lnTo>
                  <a:lnTo>
                    <a:pt x="369" y="214"/>
                  </a:lnTo>
                  <a:lnTo>
                    <a:pt x="367" y="215"/>
                  </a:lnTo>
                  <a:lnTo>
                    <a:pt x="365" y="217"/>
                  </a:lnTo>
                  <a:lnTo>
                    <a:pt x="363" y="217"/>
                  </a:lnTo>
                  <a:lnTo>
                    <a:pt x="363" y="215"/>
                  </a:lnTo>
                  <a:lnTo>
                    <a:pt x="363" y="214"/>
                  </a:lnTo>
                  <a:lnTo>
                    <a:pt x="361" y="214"/>
                  </a:lnTo>
                  <a:lnTo>
                    <a:pt x="361" y="214"/>
                  </a:lnTo>
                  <a:lnTo>
                    <a:pt x="360" y="214"/>
                  </a:lnTo>
                  <a:lnTo>
                    <a:pt x="358" y="215"/>
                  </a:lnTo>
                  <a:lnTo>
                    <a:pt x="356" y="214"/>
                  </a:lnTo>
                  <a:lnTo>
                    <a:pt x="356" y="212"/>
                  </a:lnTo>
                  <a:lnTo>
                    <a:pt x="356" y="209"/>
                  </a:lnTo>
                  <a:lnTo>
                    <a:pt x="356" y="207"/>
                  </a:lnTo>
                  <a:lnTo>
                    <a:pt x="356" y="207"/>
                  </a:lnTo>
                  <a:lnTo>
                    <a:pt x="356" y="209"/>
                  </a:lnTo>
                  <a:lnTo>
                    <a:pt x="354" y="210"/>
                  </a:lnTo>
                  <a:lnTo>
                    <a:pt x="352" y="214"/>
                  </a:lnTo>
                  <a:lnTo>
                    <a:pt x="351" y="212"/>
                  </a:lnTo>
                  <a:lnTo>
                    <a:pt x="349" y="212"/>
                  </a:lnTo>
                  <a:lnTo>
                    <a:pt x="349" y="210"/>
                  </a:lnTo>
                  <a:lnTo>
                    <a:pt x="347" y="209"/>
                  </a:lnTo>
                  <a:lnTo>
                    <a:pt x="346" y="207"/>
                  </a:lnTo>
                  <a:lnTo>
                    <a:pt x="344" y="204"/>
                  </a:lnTo>
                  <a:lnTo>
                    <a:pt x="344" y="204"/>
                  </a:lnTo>
                  <a:lnTo>
                    <a:pt x="342" y="202"/>
                  </a:lnTo>
                  <a:lnTo>
                    <a:pt x="342" y="202"/>
                  </a:lnTo>
                  <a:lnTo>
                    <a:pt x="342" y="200"/>
                  </a:lnTo>
                  <a:lnTo>
                    <a:pt x="341" y="200"/>
                  </a:lnTo>
                  <a:lnTo>
                    <a:pt x="341" y="198"/>
                  </a:lnTo>
                  <a:lnTo>
                    <a:pt x="342" y="196"/>
                  </a:lnTo>
                  <a:lnTo>
                    <a:pt x="344" y="195"/>
                  </a:lnTo>
                  <a:lnTo>
                    <a:pt x="346" y="195"/>
                  </a:lnTo>
                  <a:lnTo>
                    <a:pt x="349" y="193"/>
                  </a:lnTo>
                  <a:lnTo>
                    <a:pt x="349" y="193"/>
                  </a:lnTo>
                  <a:lnTo>
                    <a:pt x="351" y="189"/>
                  </a:lnTo>
                  <a:lnTo>
                    <a:pt x="352" y="187"/>
                  </a:lnTo>
                  <a:lnTo>
                    <a:pt x="354" y="187"/>
                  </a:lnTo>
                  <a:lnTo>
                    <a:pt x="352" y="185"/>
                  </a:lnTo>
                  <a:lnTo>
                    <a:pt x="351" y="187"/>
                  </a:lnTo>
                  <a:lnTo>
                    <a:pt x="349" y="189"/>
                  </a:lnTo>
                  <a:lnTo>
                    <a:pt x="347" y="191"/>
                  </a:lnTo>
                  <a:lnTo>
                    <a:pt x="346" y="193"/>
                  </a:lnTo>
                  <a:lnTo>
                    <a:pt x="342" y="195"/>
                  </a:lnTo>
                  <a:lnTo>
                    <a:pt x="341" y="195"/>
                  </a:lnTo>
                  <a:lnTo>
                    <a:pt x="339" y="195"/>
                  </a:lnTo>
                  <a:lnTo>
                    <a:pt x="335" y="195"/>
                  </a:lnTo>
                  <a:lnTo>
                    <a:pt x="333" y="193"/>
                  </a:lnTo>
                  <a:lnTo>
                    <a:pt x="335" y="193"/>
                  </a:lnTo>
                  <a:lnTo>
                    <a:pt x="337" y="189"/>
                  </a:lnTo>
                  <a:lnTo>
                    <a:pt x="337" y="189"/>
                  </a:lnTo>
                  <a:lnTo>
                    <a:pt x="335" y="189"/>
                  </a:lnTo>
                  <a:lnTo>
                    <a:pt x="335" y="191"/>
                  </a:lnTo>
                  <a:lnTo>
                    <a:pt x="333" y="191"/>
                  </a:lnTo>
                  <a:lnTo>
                    <a:pt x="332" y="191"/>
                  </a:lnTo>
                  <a:lnTo>
                    <a:pt x="330" y="189"/>
                  </a:lnTo>
                  <a:lnTo>
                    <a:pt x="328" y="189"/>
                  </a:lnTo>
                  <a:lnTo>
                    <a:pt x="326" y="187"/>
                  </a:lnTo>
                  <a:lnTo>
                    <a:pt x="326" y="187"/>
                  </a:lnTo>
                  <a:lnTo>
                    <a:pt x="322" y="185"/>
                  </a:lnTo>
                  <a:lnTo>
                    <a:pt x="322" y="183"/>
                  </a:lnTo>
                  <a:lnTo>
                    <a:pt x="322" y="181"/>
                  </a:lnTo>
                  <a:lnTo>
                    <a:pt x="322" y="181"/>
                  </a:lnTo>
                  <a:lnTo>
                    <a:pt x="320" y="179"/>
                  </a:lnTo>
                  <a:lnTo>
                    <a:pt x="318" y="181"/>
                  </a:lnTo>
                  <a:lnTo>
                    <a:pt x="320" y="181"/>
                  </a:lnTo>
                  <a:lnTo>
                    <a:pt x="320" y="183"/>
                  </a:lnTo>
                  <a:lnTo>
                    <a:pt x="318" y="183"/>
                  </a:lnTo>
                  <a:lnTo>
                    <a:pt x="316" y="183"/>
                  </a:lnTo>
                  <a:lnTo>
                    <a:pt x="314" y="181"/>
                  </a:lnTo>
                  <a:lnTo>
                    <a:pt x="314" y="183"/>
                  </a:lnTo>
                  <a:lnTo>
                    <a:pt x="316" y="185"/>
                  </a:lnTo>
                  <a:lnTo>
                    <a:pt x="316" y="185"/>
                  </a:lnTo>
                  <a:lnTo>
                    <a:pt x="316" y="187"/>
                  </a:lnTo>
                  <a:lnTo>
                    <a:pt x="314" y="187"/>
                  </a:lnTo>
                  <a:lnTo>
                    <a:pt x="314" y="187"/>
                  </a:lnTo>
                  <a:lnTo>
                    <a:pt x="311" y="185"/>
                  </a:lnTo>
                  <a:lnTo>
                    <a:pt x="309" y="185"/>
                  </a:lnTo>
                  <a:lnTo>
                    <a:pt x="307" y="183"/>
                  </a:lnTo>
                  <a:lnTo>
                    <a:pt x="307" y="185"/>
                  </a:lnTo>
                  <a:lnTo>
                    <a:pt x="307" y="185"/>
                  </a:lnTo>
                  <a:lnTo>
                    <a:pt x="309" y="187"/>
                  </a:lnTo>
                  <a:lnTo>
                    <a:pt x="311" y="189"/>
                  </a:lnTo>
                  <a:lnTo>
                    <a:pt x="314" y="193"/>
                  </a:lnTo>
                  <a:lnTo>
                    <a:pt x="316" y="193"/>
                  </a:lnTo>
                  <a:lnTo>
                    <a:pt x="314" y="195"/>
                  </a:lnTo>
                  <a:lnTo>
                    <a:pt x="314" y="196"/>
                  </a:lnTo>
                  <a:lnTo>
                    <a:pt x="313" y="196"/>
                  </a:lnTo>
                  <a:lnTo>
                    <a:pt x="311" y="196"/>
                  </a:lnTo>
                  <a:lnTo>
                    <a:pt x="307" y="195"/>
                  </a:lnTo>
                  <a:lnTo>
                    <a:pt x="305" y="193"/>
                  </a:lnTo>
                  <a:lnTo>
                    <a:pt x="302" y="191"/>
                  </a:lnTo>
                  <a:lnTo>
                    <a:pt x="298" y="187"/>
                  </a:lnTo>
                  <a:lnTo>
                    <a:pt x="297" y="187"/>
                  </a:lnTo>
                  <a:lnTo>
                    <a:pt x="295" y="189"/>
                  </a:lnTo>
                  <a:lnTo>
                    <a:pt x="295" y="189"/>
                  </a:lnTo>
                  <a:lnTo>
                    <a:pt x="297" y="189"/>
                  </a:lnTo>
                  <a:lnTo>
                    <a:pt x="298" y="189"/>
                  </a:lnTo>
                  <a:lnTo>
                    <a:pt x="302" y="193"/>
                  </a:lnTo>
                  <a:lnTo>
                    <a:pt x="302" y="193"/>
                  </a:lnTo>
                  <a:lnTo>
                    <a:pt x="302" y="195"/>
                  </a:lnTo>
                  <a:lnTo>
                    <a:pt x="302" y="195"/>
                  </a:lnTo>
                  <a:lnTo>
                    <a:pt x="302" y="196"/>
                  </a:lnTo>
                  <a:lnTo>
                    <a:pt x="303" y="198"/>
                  </a:lnTo>
                  <a:lnTo>
                    <a:pt x="305" y="198"/>
                  </a:lnTo>
                  <a:lnTo>
                    <a:pt x="305" y="198"/>
                  </a:lnTo>
                  <a:lnTo>
                    <a:pt x="307" y="200"/>
                  </a:lnTo>
                  <a:lnTo>
                    <a:pt x="305" y="204"/>
                  </a:lnTo>
                  <a:lnTo>
                    <a:pt x="305" y="204"/>
                  </a:lnTo>
                  <a:lnTo>
                    <a:pt x="305" y="204"/>
                  </a:lnTo>
                  <a:lnTo>
                    <a:pt x="305" y="204"/>
                  </a:lnTo>
                  <a:lnTo>
                    <a:pt x="309" y="204"/>
                  </a:lnTo>
                  <a:lnTo>
                    <a:pt x="311" y="202"/>
                  </a:lnTo>
                  <a:lnTo>
                    <a:pt x="311" y="202"/>
                  </a:lnTo>
                  <a:lnTo>
                    <a:pt x="313" y="204"/>
                  </a:lnTo>
                  <a:lnTo>
                    <a:pt x="313" y="204"/>
                  </a:lnTo>
                  <a:lnTo>
                    <a:pt x="314" y="205"/>
                  </a:lnTo>
                  <a:lnTo>
                    <a:pt x="314" y="205"/>
                  </a:lnTo>
                  <a:lnTo>
                    <a:pt x="314" y="205"/>
                  </a:lnTo>
                  <a:lnTo>
                    <a:pt x="318" y="207"/>
                  </a:lnTo>
                  <a:lnTo>
                    <a:pt x="316" y="207"/>
                  </a:lnTo>
                  <a:lnTo>
                    <a:pt x="314" y="209"/>
                  </a:lnTo>
                  <a:lnTo>
                    <a:pt x="314" y="209"/>
                  </a:lnTo>
                  <a:lnTo>
                    <a:pt x="314" y="209"/>
                  </a:lnTo>
                  <a:lnTo>
                    <a:pt x="316" y="210"/>
                  </a:lnTo>
                  <a:lnTo>
                    <a:pt x="318" y="210"/>
                  </a:lnTo>
                  <a:lnTo>
                    <a:pt x="320" y="212"/>
                  </a:lnTo>
                  <a:lnTo>
                    <a:pt x="320" y="214"/>
                  </a:lnTo>
                  <a:lnTo>
                    <a:pt x="320" y="214"/>
                  </a:lnTo>
                  <a:lnTo>
                    <a:pt x="320" y="214"/>
                  </a:lnTo>
                  <a:lnTo>
                    <a:pt x="320" y="214"/>
                  </a:lnTo>
                  <a:lnTo>
                    <a:pt x="320" y="214"/>
                  </a:lnTo>
                  <a:lnTo>
                    <a:pt x="322" y="214"/>
                  </a:lnTo>
                  <a:lnTo>
                    <a:pt x="322" y="215"/>
                  </a:lnTo>
                  <a:lnTo>
                    <a:pt x="322" y="215"/>
                  </a:lnTo>
                  <a:lnTo>
                    <a:pt x="322" y="219"/>
                  </a:lnTo>
                  <a:lnTo>
                    <a:pt x="322" y="221"/>
                  </a:lnTo>
                  <a:lnTo>
                    <a:pt x="322" y="221"/>
                  </a:lnTo>
                  <a:lnTo>
                    <a:pt x="322" y="217"/>
                  </a:lnTo>
                  <a:lnTo>
                    <a:pt x="322" y="217"/>
                  </a:lnTo>
                  <a:lnTo>
                    <a:pt x="324" y="217"/>
                  </a:lnTo>
                  <a:lnTo>
                    <a:pt x="328" y="219"/>
                  </a:lnTo>
                  <a:lnTo>
                    <a:pt x="330" y="219"/>
                  </a:lnTo>
                  <a:lnTo>
                    <a:pt x="330" y="221"/>
                  </a:lnTo>
                  <a:lnTo>
                    <a:pt x="328" y="221"/>
                  </a:lnTo>
                  <a:lnTo>
                    <a:pt x="328" y="223"/>
                  </a:lnTo>
                  <a:lnTo>
                    <a:pt x="330" y="223"/>
                  </a:lnTo>
                  <a:lnTo>
                    <a:pt x="330" y="223"/>
                  </a:lnTo>
                  <a:lnTo>
                    <a:pt x="332" y="221"/>
                  </a:lnTo>
                  <a:lnTo>
                    <a:pt x="332" y="219"/>
                  </a:lnTo>
                  <a:lnTo>
                    <a:pt x="333" y="219"/>
                  </a:lnTo>
                  <a:lnTo>
                    <a:pt x="335" y="219"/>
                  </a:lnTo>
                  <a:lnTo>
                    <a:pt x="337" y="221"/>
                  </a:lnTo>
                  <a:lnTo>
                    <a:pt x="339" y="223"/>
                  </a:lnTo>
                  <a:lnTo>
                    <a:pt x="339" y="223"/>
                  </a:lnTo>
                  <a:lnTo>
                    <a:pt x="341" y="223"/>
                  </a:lnTo>
                  <a:lnTo>
                    <a:pt x="342" y="224"/>
                  </a:lnTo>
                  <a:lnTo>
                    <a:pt x="342" y="226"/>
                  </a:lnTo>
                  <a:lnTo>
                    <a:pt x="339" y="228"/>
                  </a:lnTo>
                  <a:lnTo>
                    <a:pt x="339" y="228"/>
                  </a:lnTo>
                  <a:lnTo>
                    <a:pt x="341" y="228"/>
                  </a:lnTo>
                  <a:lnTo>
                    <a:pt x="344" y="228"/>
                  </a:lnTo>
                  <a:lnTo>
                    <a:pt x="346" y="228"/>
                  </a:lnTo>
                  <a:lnTo>
                    <a:pt x="346" y="230"/>
                  </a:lnTo>
                  <a:lnTo>
                    <a:pt x="344" y="232"/>
                  </a:lnTo>
                  <a:lnTo>
                    <a:pt x="342" y="232"/>
                  </a:lnTo>
                  <a:lnTo>
                    <a:pt x="339" y="232"/>
                  </a:lnTo>
                  <a:lnTo>
                    <a:pt x="339" y="232"/>
                  </a:lnTo>
                  <a:lnTo>
                    <a:pt x="339" y="232"/>
                  </a:lnTo>
                  <a:lnTo>
                    <a:pt x="342" y="233"/>
                  </a:lnTo>
                  <a:lnTo>
                    <a:pt x="342" y="234"/>
                  </a:lnTo>
                  <a:lnTo>
                    <a:pt x="344" y="236"/>
                  </a:lnTo>
                  <a:lnTo>
                    <a:pt x="344" y="236"/>
                  </a:lnTo>
                  <a:lnTo>
                    <a:pt x="344" y="236"/>
                  </a:lnTo>
                  <a:lnTo>
                    <a:pt x="344" y="238"/>
                  </a:lnTo>
                  <a:lnTo>
                    <a:pt x="344" y="238"/>
                  </a:lnTo>
                  <a:lnTo>
                    <a:pt x="346" y="238"/>
                  </a:lnTo>
                  <a:lnTo>
                    <a:pt x="347" y="238"/>
                  </a:lnTo>
                  <a:lnTo>
                    <a:pt x="349" y="238"/>
                  </a:lnTo>
                  <a:lnTo>
                    <a:pt x="351" y="238"/>
                  </a:lnTo>
                  <a:lnTo>
                    <a:pt x="351" y="238"/>
                  </a:lnTo>
                  <a:lnTo>
                    <a:pt x="351" y="241"/>
                  </a:lnTo>
                  <a:lnTo>
                    <a:pt x="349" y="241"/>
                  </a:lnTo>
                  <a:lnTo>
                    <a:pt x="349" y="241"/>
                  </a:lnTo>
                  <a:lnTo>
                    <a:pt x="351" y="241"/>
                  </a:lnTo>
                  <a:lnTo>
                    <a:pt x="352" y="241"/>
                  </a:lnTo>
                  <a:lnTo>
                    <a:pt x="352" y="243"/>
                  </a:lnTo>
                  <a:lnTo>
                    <a:pt x="354" y="245"/>
                  </a:lnTo>
                  <a:lnTo>
                    <a:pt x="354" y="245"/>
                  </a:lnTo>
                  <a:lnTo>
                    <a:pt x="352" y="245"/>
                  </a:lnTo>
                  <a:lnTo>
                    <a:pt x="352" y="247"/>
                  </a:lnTo>
                  <a:lnTo>
                    <a:pt x="352" y="251"/>
                  </a:lnTo>
                  <a:lnTo>
                    <a:pt x="352" y="253"/>
                  </a:lnTo>
                  <a:lnTo>
                    <a:pt x="352" y="254"/>
                  </a:lnTo>
                  <a:lnTo>
                    <a:pt x="352" y="256"/>
                  </a:lnTo>
                  <a:lnTo>
                    <a:pt x="351" y="256"/>
                  </a:lnTo>
                  <a:lnTo>
                    <a:pt x="351" y="254"/>
                  </a:lnTo>
                  <a:lnTo>
                    <a:pt x="347" y="249"/>
                  </a:lnTo>
                  <a:lnTo>
                    <a:pt x="347" y="247"/>
                  </a:lnTo>
                  <a:lnTo>
                    <a:pt x="347" y="247"/>
                  </a:lnTo>
                  <a:lnTo>
                    <a:pt x="344" y="243"/>
                  </a:lnTo>
                  <a:lnTo>
                    <a:pt x="344" y="243"/>
                  </a:lnTo>
                  <a:lnTo>
                    <a:pt x="344" y="245"/>
                  </a:lnTo>
                  <a:lnTo>
                    <a:pt x="346" y="247"/>
                  </a:lnTo>
                  <a:lnTo>
                    <a:pt x="346" y="251"/>
                  </a:lnTo>
                  <a:lnTo>
                    <a:pt x="346" y="253"/>
                  </a:lnTo>
                  <a:lnTo>
                    <a:pt x="346" y="254"/>
                  </a:lnTo>
                  <a:lnTo>
                    <a:pt x="346" y="254"/>
                  </a:lnTo>
                  <a:lnTo>
                    <a:pt x="346" y="254"/>
                  </a:lnTo>
                  <a:lnTo>
                    <a:pt x="346" y="256"/>
                  </a:lnTo>
                  <a:lnTo>
                    <a:pt x="347" y="258"/>
                  </a:lnTo>
                  <a:lnTo>
                    <a:pt x="349" y="259"/>
                  </a:lnTo>
                  <a:lnTo>
                    <a:pt x="349" y="261"/>
                  </a:lnTo>
                  <a:lnTo>
                    <a:pt x="351" y="261"/>
                  </a:lnTo>
                  <a:lnTo>
                    <a:pt x="351" y="263"/>
                  </a:lnTo>
                  <a:lnTo>
                    <a:pt x="351" y="263"/>
                  </a:lnTo>
                  <a:lnTo>
                    <a:pt x="349" y="263"/>
                  </a:lnTo>
                  <a:lnTo>
                    <a:pt x="347" y="263"/>
                  </a:lnTo>
                  <a:lnTo>
                    <a:pt x="347" y="263"/>
                  </a:lnTo>
                  <a:lnTo>
                    <a:pt x="344" y="261"/>
                  </a:lnTo>
                  <a:lnTo>
                    <a:pt x="344" y="261"/>
                  </a:lnTo>
                  <a:lnTo>
                    <a:pt x="346" y="266"/>
                  </a:lnTo>
                  <a:lnTo>
                    <a:pt x="346" y="269"/>
                  </a:lnTo>
                  <a:lnTo>
                    <a:pt x="346" y="269"/>
                  </a:lnTo>
                  <a:lnTo>
                    <a:pt x="344" y="269"/>
                  </a:lnTo>
                  <a:lnTo>
                    <a:pt x="342" y="266"/>
                  </a:lnTo>
                  <a:lnTo>
                    <a:pt x="341" y="264"/>
                  </a:lnTo>
                  <a:lnTo>
                    <a:pt x="339" y="263"/>
                  </a:lnTo>
                  <a:lnTo>
                    <a:pt x="337" y="261"/>
                  </a:lnTo>
                  <a:lnTo>
                    <a:pt x="335" y="261"/>
                  </a:lnTo>
                  <a:lnTo>
                    <a:pt x="335" y="263"/>
                  </a:lnTo>
                  <a:lnTo>
                    <a:pt x="335" y="263"/>
                  </a:lnTo>
                  <a:lnTo>
                    <a:pt x="335" y="263"/>
                  </a:lnTo>
                  <a:lnTo>
                    <a:pt x="333" y="261"/>
                  </a:lnTo>
                  <a:lnTo>
                    <a:pt x="333" y="261"/>
                  </a:lnTo>
                  <a:lnTo>
                    <a:pt x="330" y="258"/>
                  </a:lnTo>
                  <a:lnTo>
                    <a:pt x="330" y="258"/>
                  </a:lnTo>
                  <a:lnTo>
                    <a:pt x="330" y="259"/>
                  </a:lnTo>
                  <a:lnTo>
                    <a:pt x="330" y="259"/>
                  </a:lnTo>
                  <a:lnTo>
                    <a:pt x="330" y="261"/>
                  </a:lnTo>
                  <a:lnTo>
                    <a:pt x="328" y="261"/>
                  </a:lnTo>
                  <a:lnTo>
                    <a:pt x="326" y="259"/>
                  </a:lnTo>
                  <a:lnTo>
                    <a:pt x="326" y="258"/>
                  </a:lnTo>
                  <a:lnTo>
                    <a:pt x="324" y="256"/>
                  </a:lnTo>
                  <a:lnTo>
                    <a:pt x="322" y="254"/>
                  </a:lnTo>
                  <a:lnTo>
                    <a:pt x="322" y="256"/>
                  </a:lnTo>
                  <a:lnTo>
                    <a:pt x="322" y="258"/>
                  </a:lnTo>
                  <a:lnTo>
                    <a:pt x="322" y="259"/>
                  </a:lnTo>
                  <a:lnTo>
                    <a:pt x="322" y="259"/>
                  </a:lnTo>
                  <a:lnTo>
                    <a:pt x="322" y="259"/>
                  </a:lnTo>
                  <a:lnTo>
                    <a:pt x="322" y="258"/>
                  </a:lnTo>
                  <a:lnTo>
                    <a:pt x="322" y="258"/>
                  </a:lnTo>
                  <a:lnTo>
                    <a:pt x="322" y="256"/>
                  </a:lnTo>
                  <a:lnTo>
                    <a:pt x="320" y="256"/>
                  </a:lnTo>
                  <a:lnTo>
                    <a:pt x="320" y="254"/>
                  </a:lnTo>
                  <a:lnTo>
                    <a:pt x="320" y="254"/>
                  </a:lnTo>
                  <a:lnTo>
                    <a:pt x="318" y="254"/>
                  </a:lnTo>
                  <a:lnTo>
                    <a:pt x="316" y="254"/>
                  </a:lnTo>
                  <a:lnTo>
                    <a:pt x="316" y="253"/>
                  </a:lnTo>
                  <a:lnTo>
                    <a:pt x="313" y="251"/>
                  </a:lnTo>
                  <a:lnTo>
                    <a:pt x="309" y="247"/>
                  </a:lnTo>
                  <a:lnTo>
                    <a:pt x="307" y="245"/>
                  </a:lnTo>
                  <a:lnTo>
                    <a:pt x="305" y="243"/>
                  </a:lnTo>
                  <a:lnTo>
                    <a:pt x="307" y="247"/>
                  </a:lnTo>
                  <a:lnTo>
                    <a:pt x="309" y="251"/>
                  </a:lnTo>
                  <a:lnTo>
                    <a:pt x="309" y="251"/>
                  </a:lnTo>
                  <a:lnTo>
                    <a:pt x="309" y="251"/>
                  </a:lnTo>
                  <a:lnTo>
                    <a:pt x="307" y="251"/>
                  </a:lnTo>
                  <a:lnTo>
                    <a:pt x="302" y="247"/>
                  </a:lnTo>
                  <a:lnTo>
                    <a:pt x="298" y="245"/>
                  </a:lnTo>
                  <a:lnTo>
                    <a:pt x="297" y="243"/>
                  </a:lnTo>
                  <a:lnTo>
                    <a:pt x="294" y="243"/>
                  </a:lnTo>
                  <a:lnTo>
                    <a:pt x="292" y="245"/>
                  </a:lnTo>
                  <a:lnTo>
                    <a:pt x="294" y="247"/>
                  </a:lnTo>
                  <a:lnTo>
                    <a:pt x="295" y="249"/>
                  </a:lnTo>
                  <a:lnTo>
                    <a:pt x="297" y="251"/>
                  </a:lnTo>
                  <a:lnTo>
                    <a:pt x="300" y="253"/>
                  </a:lnTo>
                  <a:lnTo>
                    <a:pt x="302" y="256"/>
                  </a:lnTo>
                  <a:lnTo>
                    <a:pt x="303" y="256"/>
                  </a:lnTo>
                  <a:lnTo>
                    <a:pt x="305" y="258"/>
                  </a:lnTo>
                  <a:lnTo>
                    <a:pt x="307" y="258"/>
                  </a:lnTo>
                  <a:lnTo>
                    <a:pt x="309" y="258"/>
                  </a:lnTo>
                  <a:lnTo>
                    <a:pt x="309" y="259"/>
                  </a:lnTo>
                  <a:lnTo>
                    <a:pt x="309" y="259"/>
                  </a:lnTo>
                  <a:lnTo>
                    <a:pt x="309" y="259"/>
                  </a:lnTo>
                  <a:lnTo>
                    <a:pt x="313" y="261"/>
                  </a:lnTo>
                  <a:lnTo>
                    <a:pt x="314" y="263"/>
                  </a:lnTo>
                  <a:lnTo>
                    <a:pt x="314" y="263"/>
                  </a:lnTo>
                  <a:lnTo>
                    <a:pt x="316" y="264"/>
                  </a:lnTo>
                  <a:lnTo>
                    <a:pt x="320" y="266"/>
                  </a:lnTo>
                  <a:lnTo>
                    <a:pt x="320" y="269"/>
                  </a:lnTo>
                  <a:lnTo>
                    <a:pt x="322" y="269"/>
                  </a:lnTo>
                  <a:lnTo>
                    <a:pt x="322" y="269"/>
                  </a:lnTo>
                  <a:lnTo>
                    <a:pt x="324" y="272"/>
                  </a:lnTo>
                  <a:lnTo>
                    <a:pt x="326" y="272"/>
                  </a:lnTo>
                  <a:lnTo>
                    <a:pt x="328" y="275"/>
                  </a:lnTo>
                  <a:lnTo>
                    <a:pt x="328" y="275"/>
                  </a:lnTo>
                  <a:lnTo>
                    <a:pt x="332" y="277"/>
                  </a:lnTo>
                  <a:lnTo>
                    <a:pt x="332" y="277"/>
                  </a:lnTo>
                  <a:lnTo>
                    <a:pt x="333" y="277"/>
                  </a:lnTo>
                  <a:lnTo>
                    <a:pt x="332" y="279"/>
                  </a:lnTo>
                  <a:lnTo>
                    <a:pt x="332" y="279"/>
                  </a:lnTo>
                  <a:lnTo>
                    <a:pt x="330" y="281"/>
                  </a:lnTo>
                  <a:lnTo>
                    <a:pt x="332" y="281"/>
                  </a:lnTo>
                  <a:lnTo>
                    <a:pt x="332" y="282"/>
                  </a:lnTo>
                  <a:lnTo>
                    <a:pt x="332" y="283"/>
                  </a:lnTo>
                  <a:lnTo>
                    <a:pt x="332" y="283"/>
                  </a:lnTo>
                  <a:lnTo>
                    <a:pt x="328" y="283"/>
                  </a:lnTo>
                  <a:lnTo>
                    <a:pt x="328" y="283"/>
                  </a:lnTo>
                  <a:lnTo>
                    <a:pt x="326" y="283"/>
                  </a:lnTo>
                  <a:lnTo>
                    <a:pt x="324" y="283"/>
                  </a:lnTo>
                  <a:lnTo>
                    <a:pt x="322" y="282"/>
                  </a:lnTo>
                  <a:lnTo>
                    <a:pt x="316" y="281"/>
                  </a:lnTo>
                  <a:lnTo>
                    <a:pt x="314" y="281"/>
                  </a:lnTo>
                  <a:lnTo>
                    <a:pt x="314" y="279"/>
                  </a:lnTo>
                  <a:lnTo>
                    <a:pt x="313" y="279"/>
                  </a:lnTo>
                  <a:lnTo>
                    <a:pt x="300" y="277"/>
                  </a:lnTo>
                  <a:lnTo>
                    <a:pt x="297" y="277"/>
                  </a:lnTo>
                  <a:lnTo>
                    <a:pt x="297" y="275"/>
                  </a:lnTo>
                  <a:lnTo>
                    <a:pt x="295" y="275"/>
                  </a:lnTo>
                  <a:lnTo>
                    <a:pt x="290" y="273"/>
                  </a:lnTo>
                  <a:lnTo>
                    <a:pt x="290" y="273"/>
                  </a:lnTo>
                  <a:lnTo>
                    <a:pt x="286" y="270"/>
                  </a:lnTo>
                  <a:lnTo>
                    <a:pt x="283" y="266"/>
                  </a:lnTo>
                  <a:lnTo>
                    <a:pt x="283" y="264"/>
                  </a:lnTo>
                  <a:lnTo>
                    <a:pt x="279" y="264"/>
                  </a:lnTo>
                  <a:lnTo>
                    <a:pt x="277" y="264"/>
                  </a:lnTo>
                  <a:lnTo>
                    <a:pt x="275" y="266"/>
                  </a:lnTo>
                  <a:lnTo>
                    <a:pt x="274" y="264"/>
                  </a:lnTo>
                  <a:lnTo>
                    <a:pt x="273" y="264"/>
                  </a:lnTo>
                  <a:lnTo>
                    <a:pt x="269" y="263"/>
                  </a:lnTo>
                  <a:lnTo>
                    <a:pt x="265" y="263"/>
                  </a:lnTo>
                  <a:lnTo>
                    <a:pt x="264" y="261"/>
                  </a:lnTo>
                  <a:lnTo>
                    <a:pt x="262" y="261"/>
                  </a:lnTo>
                  <a:lnTo>
                    <a:pt x="262" y="259"/>
                  </a:lnTo>
                  <a:lnTo>
                    <a:pt x="264" y="258"/>
                  </a:lnTo>
                  <a:lnTo>
                    <a:pt x="264" y="258"/>
                  </a:lnTo>
                  <a:lnTo>
                    <a:pt x="260" y="259"/>
                  </a:lnTo>
                  <a:lnTo>
                    <a:pt x="258" y="259"/>
                  </a:lnTo>
                  <a:lnTo>
                    <a:pt x="256" y="258"/>
                  </a:lnTo>
                  <a:lnTo>
                    <a:pt x="255" y="256"/>
                  </a:lnTo>
                  <a:lnTo>
                    <a:pt x="251" y="253"/>
                  </a:lnTo>
                  <a:lnTo>
                    <a:pt x="249" y="251"/>
                  </a:lnTo>
                  <a:lnTo>
                    <a:pt x="249" y="251"/>
                  </a:lnTo>
                  <a:lnTo>
                    <a:pt x="251" y="251"/>
                  </a:lnTo>
                  <a:lnTo>
                    <a:pt x="253" y="251"/>
                  </a:lnTo>
                  <a:lnTo>
                    <a:pt x="255" y="251"/>
                  </a:lnTo>
                  <a:lnTo>
                    <a:pt x="256" y="249"/>
                  </a:lnTo>
                  <a:lnTo>
                    <a:pt x="258" y="249"/>
                  </a:lnTo>
                  <a:lnTo>
                    <a:pt x="258" y="247"/>
                  </a:lnTo>
                  <a:lnTo>
                    <a:pt x="256" y="247"/>
                  </a:lnTo>
                  <a:lnTo>
                    <a:pt x="256" y="247"/>
                  </a:lnTo>
                  <a:lnTo>
                    <a:pt x="255" y="247"/>
                  </a:lnTo>
                  <a:lnTo>
                    <a:pt x="255" y="245"/>
                  </a:lnTo>
                  <a:lnTo>
                    <a:pt x="253" y="245"/>
                  </a:lnTo>
                  <a:lnTo>
                    <a:pt x="251" y="245"/>
                  </a:lnTo>
                  <a:lnTo>
                    <a:pt x="246" y="245"/>
                  </a:lnTo>
                  <a:lnTo>
                    <a:pt x="246" y="245"/>
                  </a:lnTo>
                  <a:lnTo>
                    <a:pt x="246" y="243"/>
                  </a:lnTo>
                  <a:lnTo>
                    <a:pt x="246" y="242"/>
                  </a:lnTo>
                  <a:lnTo>
                    <a:pt x="248" y="242"/>
                  </a:lnTo>
                  <a:lnTo>
                    <a:pt x="248" y="242"/>
                  </a:lnTo>
                  <a:lnTo>
                    <a:pt x="248" y="241"/>
                  </a:lnTo>
                  <a:lnTo>
                    <a:pt x="246" y="242"/>
                  </a:lnTo>
                  <a:lnTo>
                    <a:pt x="243" y="242"/>
                  </a:lnTo>
                  <a:lnTo>
                    <a:pt x="243" y="242"/>
                  </a:lnTo>
                  <a:lnTo>
                    <a:pt x="241" y="241"/>
                  </a:lnTo>
                  <a:lnTo>
                    <a:pt x="241" y="238"/>
                  </a:lnTo>
                  <a:lnTo>
                    <a:pt x="241" y="238"/>
                  </a:lnTo>
                  <a:lnTo>
                    <a:pt x="239" y="238"/>
                  </a:lnTo>
                  <a:lnTo>
                    <a:pt x="237" y="236"/>
                  </a:lnTo>
                  <a:lnTo>
                    <a:pt x="234" y="233"/>
                  </a:lnTo>
                  <a:lnTo>
                    <a:pt x="232" y="232"/>
                  </a:lnTo>
                  <a:lnTo>
                    <a:pt x="230" y="230"/>
                  </a:lnTo>
                  <a:lnTo>
                    <a:pt x="228" y="230"/>
                  </a:lnTo>
                  <a:lnTo>
                    <a:pt x="230" y="230"/>
                  </a:lnTo>
                  <a:lnTo>
                    <a:pt x="232" y="226"/>
                  </a:lnTo>
                  <a:lnTo>
                    <a:pt x="232" y="226"/>
                  </a:lnTo>
                  <a:lnTo>
                    <a:pt x="230" y="226"/>
                  </a:lnTo>
                  <a:lnTo>
                    <a:pt x="226" y="226"/>
                  </a:lnTo>
                  <a:lnTo>
                    <a:pt x="225" y="226"/>
                  </a:lnTo>
                  <a:lnTo>
                    <a:pt x="225" y="226"/>
                  </a:lnTo>
                  <a:lnTo>
                    <a:pt x="224" y="226"/>
                  </a:lnTo>
                  <a:lnTo>
                    <a:pt x="224" y="226"/>
                  </a:lnTo>
                  <a:lnTo>
                    <a:pt x="224" y="228"/>
                  </a:lnTo>
                  <a:lnTo>
                    <a:pt x="222" y="230"/>
                  </a:lnTo>
                  <a:lnTo>
                    <a:pt x="222" y="230"/>
                  </a:lnTo>
                  <a:lnTo>
                    <a:pt x="222" y="230"/>
                  </a:lnTo>
                  <a:lnTo>
                    <a:pt x="220" y="230"/>
                  </a:lnTo>
                  <a:lnTo>
                    <a:pt x="220" y="228"/>
                  </a:lnTo>
                  <a:lnTo>
                    <a:pt x="220" y="226"/>
                  </a:lnTo>
                  <a:lnTo>
                    <a:pt x="218" y="224"/>
                  </a:lnTo>
                  <a:lnTo>
                    <a:pt x="217" y="224"/>
                  </a:lnTo>
                  <a:lnTo>
                    <a:pt x="215" y="224"/>
                  </a:lnTo>
                  <a:lnTo>
                    <a:pt x="215" y="224"/>
                  </a:lnTo>
                  <a:lnTo>
                    <a:pt x="215" y="223"/>
                  </a:lnTo>
                  <a:lnTo>
                    <a:pt x="213" y="221"/>
                  </a:lnTo>
                  <a:lnTo>
                    <a:pt x="213" y="221"/>
                  </a:lnTo>
                  <a:lnTo>
                    <a:pt x="213" y="221"/>
                  </a:lnTo>
                  <a:lnTo>
                    <a:pt x="211" y="221"/>
                  </a:lnTo>
                  <a:lnTo>
                    <a:pt x="211" y="221"/>
                  </a:lnTo>
                  <a:lnTo>
                    <a:pt x="211" y="221"/>
                  </a:lnTo>
                  <a:lnTo>
                    <a:pt x="209" y="221"/>
                  </a:lnTo>
                  <a:lnTo>
                    <a:pt x="209" y="223"/>
                  </a:lnTo>
                  <a:lnTo>
                    <a:pt x="211" y="223"/>
                  </a:lnTo>
                  <a:lnTo>
                    <a:pt x="211" y="224"/>
                  </a:lnTo>
                  <a:lnTo>
                    <a:pt x="213" y="226"/>
                  </a:lnTo>
                  <a:lnTo>
                    <a:pt x="213" y="228"/>
                  </a:lnTo>
                  <a:lnTo>
                    <a:pt x="209" y="228"/>
                  </a:lnTo>
                  <a:lnTo>
                    <a:pt x="207" y="228"/>
                  </a:lnTo>
                  <a:lnTo>
                    <a:pt x="204" y="228"/>
                  </a:lnTo>
                  <a:lnTo>
                    <a:pt x="204" y="228"/>
                  </a:lnTo>
                  <a:lnTo>
                    <a:pt x="201" y="226"/>
                  </a:lnTo>
                  <a:lnTo>
                    <a:pt x="199" y="228"/>
                  </a:lnTo>
                  <a:lnTo>
                    <a:pt x="198" y="230"/>
                  </a:lnTo>
                  <a:lnTo>
                    <a:pt x="198" y="230"/>
                  </a:lnTo>
                  <a:lnTo>
                    <a:pt x="194" y="230"/>
                  </a:lnTo>
                  <a:lnTo>
                    <a:pt x="192" y="230"/>
                  </a:lnTo>
                  <a:lnTo>
                    <a:pt x="188" y="232"/>
                  </a:lnTo>
                  <a:lnTo>
                    <a:pt x="187" y="232"/>
                  </a:lnTo>
                  <a:lnTo>
                    <a:pt x="187" y="232"/>
                  </a:lnTo>
                  <a:lnTo>
                    <a:pt x="185" y="233"/>
                  </a:lnTo>
                  <a:lnTo>
                    <a:pt x="185" y="233"/>
                  </a:lnTo>
                  <a:lnTo>
                    <a:pt x="181" y="233"/>
                  </a:lnTo>
                  <a:lnTo>
                    <a:pt x="179" y="233"/>
                  </a:lnTo>
                  <a:lnTo>
                    <a:pt x="178" y="233"/>
                  </a:lnTo>
                  <a:lnTo>
                    <a:pt x="177" y="233"/>
                  </a:lnTo>
                  <a:lnTo>
                    <a:pt x="175" y="232"/>
                  </a:lnTo>
                  <a:lnTo>
                    <a:pt x="173" y="232"/>
                  </a:lnTo>
                  <a:lnTo>
                    <a:pt x="171" y="232"/>
                  </a:lnTo>
                  <a:lnTo>
                    <a:pt x="169" y="232"/>
                  </a:lnTo>
                  <a:lnTo>
                    <a:pt x="169" y="232"/>
                  </a:lnTo>
                  <a:lnTo>
                    <a:pt x="168" y="228"/>
                  </a:lnTo>
                  <a:lnTo>
                    <a:pt x="166" y="228"/>
                  </a:lnTo>
                  <a:lnTo>
                    <a:pt x="164" y="224"/>
                  </a:lnTo>
                  <a:lnTo>
                    <a:pt x="164" y="224"/>
                  </a:lnTo>
                  <a:lnTo>
                    <a:pt x="164" y="223"/>
                  </a:lnTo>
                  <a:lnTo>
                    <a:pt x="164" y="223"/>
                  </a:lnTo>
                  <a:lnTo>
                    <a:pt x="164" y="221"/>
                  </a:lnTo>
                  <a:lnTo>
                    <a:pt x="166" y="217"/>
                  </a:lnTo>
                  <a:lnTo>
                    <a:pt x="166" y="217"/>
                  </a:lnTo>
                  <a:lnTo>
                    <a:pt x="166" y="215"/>
                  </a:lnTo>
                  <a:lnTo>
                    <a:pt x="168" y="215"/>
                  </a:lnTo>
                  <a:lnTo>
                    <a:pt x="175" y="212"/>
                  </a:lnTo>
                  <a:lnTo>
                    <a:pt x="175" y="212"/>
                  </a:lnTo>
                  <a:lnTo>
                    <a:pt x="175" y="212"/>
                  </a:lnTo>
                  <a:lnTo>
                    <a:pt x="175" y="209"/>
                  </a:lnTo>
                  <a:lnTo>
                    <a:pt x="175" y="209"/>
                  </a:lnTo>
                  <a:lnTo>
                    <a:pt x="175" y="209"/>
                  </a:lnTo>
                  <a:lnTo>
                    <a:pt x="177" y="207"/>
                  </a:lnTo>
                  <a:lnTo>
                    <a:pt x="177" y="207"/>
                  </a:lnTo>
                  <a:lnTo>
                    <a:pt x="177" y="207"/>
                  </a:lnTo>
                  <a:lnTo>
                    <a:pt x="179" y="207"/>
                  </a:lnTo>
                  <a:lnTo>
                    <a:pt x="181" y="207"/>
                  </a:lnTo>
                  <a:lnTo>
                    <a:pt x="183" y="207"/>
                  </a:lnTo>
                  <a:lnTo>
                    <a:pt x="187" y="209"/>
                  </a:lnTo>
                  <a:lnTo>
                    <a:pt x="194" y="210"/>
                  </a:lnTo>
                  <a:lnTo>
                    <a:pt x="198" y="212"/>
                  </a:lnTo>
                  <a:lnTo>
                    <a:pt x="199" y="214"/>
                  </a:lnTo>
                  <a:lnTo>
                    <a:pt x="201" y="215"/>
                  </a:lnTo>
                  <a:lnTo>
                    <a:pt x="201" y="215"/>
                  </a:lnTo>
                  <a:lnTo>
                    <a:pt x="201" y="217"/>
                  </a:lnTo>
                  <a:lnTo>
                    <a:pt x="201" y="217"/>
                  </a:lnTo>
                  <a:lnTo>
                    <a:pt x="201" y="219"/>
                  </a:lnTo>
                  <a:lnTo>
                    <a:pt x="201" y="219"/>
                  </a:lnTo>
                  <a:lnTo>
                    <a:pt x="202" y="221"/>
                  </a:lnTo>
                  <a:lnTo>
                    <a:pt x="202" y="219"/>
                  </a:lnTo>
                  <a:lnTo>
                    <a:pt x="202" y="219"/>
                  </a:lnTo>
                  <a:lnTo>
                    <a:pt x="202" y="217"/>
                  </a:lnTo>
                  <a:lnTo>
                    <a:pt x="202" y="217"/>
                  </a:lnTo>
                  <a:lnTo>
                    <a:pt x="202" y="215"/>
                  </a:lnTo>
                  <a:lnTo>
                    <a:pt x="202" y="215"/>
                  </a:lnTo>
                  <a:lnTo>
                    <a:pt x="202" y="214"/>
                  </a:lnTo>
                  <a:lnTo>
                    <a:pt x="201" y="214"/>
                  </a:lnTo>
                  <a:lnTo>
                    <a:pt x="198" y="210"/>
                  </a:lnTo>
                  <a:lnTo>
                    <a:pt x="198" y="210"/>
                  </a:lnTo>
                  <a:lnTo>
                    <a:pt x="199" y="209"/>
                  </a:lnTo>
                  <a:lnTo>
                    <a:pt x="204" y="210"/>
                  </a:lnTo>
                  <a:lnTo>
                    <a:pt x="206" y="210"/>
                  </a:lnTo>
                  <a:lnTo>
                    <a:pt x="206" y="209"/>
                  </a:lnTo>
                  <a:lnTo>
                    <a:pt x="207" y="209"/>
                  </a:lnTo>
                  <a:lnTo>
                    <a:pt x="207" y="209"/>
                  </a:lnTo>
                  <a:lnTo>
                    <a:pt x="209" y="209"/>
                  </a:lnTo>
                  <a:lnTo>
                    <a:pt x="213" y="209"/>
                  </a:lnTo>
                  <a:lnTo>
                    <a:pt x="215" y="209"/>
                  </a:lnTo>
                  <a:lnTo>
                    <a:pt x="215" y="209"/>
                  </a:lnTo>
                  <a:lnTo>
                    <a:pt x="217" y="207"/>
                  </a:lnTo>
                  <a:lnTo>
                    <a:pt x="218" y="205"/>
                  </a:lnTo>
                  <a:lnTo>
                    <a:pt x="220" y="205"/>
                  </a:lnTo>
                  <a:lnTo>
                    <a:pt x="222" y="205"/>
                  </a:lnTo>
                  <a:lnTo>
                    <a:pt x="224" y="205"/>
                  </a:lnTo>
                  <a:lnTo>
                    <a:pt x="226" y="205"/>
                  </a:lnTo>
                  <a:lnTo>
                    <a:pt x="228" y="205"/>
                  </a:lnTo>
                  <a:lnTo>
                    <a:pt x="228" y="205"/>
                  </a:lnTo>
                  <a:lnTo>
                    <a:pt x="226" y="202"/>
                  </a:lnTo>
                  <a:lnTo>
                    <a:pt x="225" y="200"/>
                  </a:lnTo>
                  <a:lnTo>
                    <a:pt x="224" y="198"/>
                  </a:lnTo>
                  <a:lnTo>
                    <a:pt x="222" y="196"/>
                  </a:lnTo>
                  <a:lnTo>
                    <a:pt x="218" y="195"/>
                  </a:lnTo>
                  <a:lnTo>
                    <a:pt x="217" y="191"/>
                  </a:lnTo>
                  <a:lnTo>
                    <a:pt x="217" y="191"/>
                  </a:lnTo>
                  <a:lnTo>
                    <a:pt x="217" y="191"/>
                  </a:lnTo>
                  <a:lnTo>
                    <a:pt x="217" y="189"/>
                  </a:lnTo>
                  <a:lnTo>
                    <a:pt x="224" y="185"/>
                  </a:lnTo>
                  <a:lnTo>
                    <a:pt x="226" y="183"/>
                  </a:lnTo>
                  <a:lnTo>
                    <a:pt x="230" y="181"/>
                  </a:lnTo>
                  <a:lnTo>
                    <a:pt x="230" y="179"/>
                  </a:lnTo>
                  <a:lnTo>
                    <a:pt x="232" y="179"/>
                  </a:lnTo>
                  <a:lnTo>
                    <a:pt x="232" y="179"/>
                  </a:lnTo>
                  <a:lnTo>
                    <a:pt x="236" y="177"/>
                  </a:lnTo>
                  <a:lnTo>
                    <a:pt x="236" y="177"/>
                  </a:lnTo>
                  <a:lnTo>
                    <a:pt x="236" y="176"/>
                  </a:lnTo>
                  <a:lnTo>
                    <a:pt x="236" y="174"/>
                  </a:lnTo>
                  <a:lnTo>
                    <a:pt x="239" y="170"/>
                  </a:lnTo>
                  <a:lnTo>
                    <a:pt x="241" y="170"/>
                  </a:lnTo>
                  <a:lnTo>
                    <a:pt x="243" y="168"/>
                  </a:lnTo>
                  <a:lnTo>
                    <a:pt x="245" y="168"/>
                  </a:lnTo>
                  <a:lnTo>
                    <a:pt x="246" y="165"/>
                  </a:lnTo>
                  <a:lnTo>
                    <a:pt x="246" y="165"/>
                  </a:lnTo>
                  <a:lnTo>
                    <a:pt x="246" y="165"/>
                  </a:lnTo>
                  <a:lnTo>
                    <a:pt x="245" y="163"/>
                  </a:lnTo>
                  <a:lnTo>
                    <a:pt x="241" y="157"/>
                  </a:lnTo>
                  <a:lnTo>
                    <a:pt x="239" y="153"/>
                  </a:lnTo>
                  <a:lnTo>
                    <a:pt x="237" y="149"/>
                  </a:lnTo>
                  <a:lnTo>
                    <a:pt x="236" y="146"/>
                  </a:lnTo>
                  <a:lnTo>
                    <a:pt x="230" y="142"/>
                  </a:lnTo>
                  <a:lnTo>
                    <a:pt x="230" y="140"/>
                  </a:lnTo>
                  <a:lnTo>
                    <a:pt x="232" y="138"/>
                  </a:lnTo>
                  <a:lnTo>
                    <a:pt x="232" y="138"/>
                  </a:lnTo>
                  <a:lnTo>
                    <a:pt x="226" y="140"/>
                  </a:lnTo>
                  <a:lnTo>
                    <a:pt x="226" y="140"/>
                  </a:lnTo>
                  <a:lnTo>
                    <a:pt x="225" y="140"/>
                  </a:lnTo>
                  <a:lnTo>
                    <a:pt x="225" y="138"/>
                  </a:lnTo>
                  <a:lnTo>
                    <a:pt x="224" y="137"/>
                  </a:lnTo>
                  <a:lnTo>
                    <a:pt x="224" y="137"/>
                  </a:lnTo>
                  <a:lnTo>
                    <a:pt x="224" y="135"/>
                  </a:lnTo>
                  <a:lnTo>
                    <a:pt x="225" y="134"/>
                  </a:lnTo>
                  <a:lnTo>
                    <a:pt x="225" y="134"/>
                  </a:lnTo>
                  <a:lnTo>
                    <a:pt x="225" y="132"/>
                  </a:lnTo>
                  <a:lnTo>
                    <a:pt x="225" y="132"/>
                  </a:lnTo>
                  <a:lnTo>
                    <a:pt x="224" y="132"/>
                  </a:lnTo>
                  <a:lnTo>
                    <a:pt x="224" y="132"/>
                  </a:lnTo>
                  <a:lnTo>
                    <a:pt x="222" y="132"/>
                  </a:lnTo>
                  <a:lnTo>
                    <a:pt x="220" y="132"/>
                  </a:lnTo>
                  <a:lnTo>
                    <a:pt x="222" y="134"/>
                  </a:lnTo>
                  <a:lnTo>
                    <a:pt x="222" y="135"/>
                  </a:lnTo>
                  <a:lnTo>
                    <a:pt x="220" y="135"/>
                  </a:lnTo>
                  <a:lnTo>
                    <a:pt x="218" y="135"/>
                  </a:lnTo>
                  <a:lnTo>
                    <a:pt x="217" y="135"/>
                  </a:lnTo>
                  <a:lnTo>
                    <a:pt x="217" y="134"/>
                  </a:lnTo>
                  <a:lnTo>
                    <a:pt x="213" y="132"/>
                  </a:lnTo>
                  <a:lnTo>
                    <a:pt x="213" y="129"/>
                  </a:lnTo>
                  <a:lnTo>
                    <a:pt x="213" y="128"/>
                  </a:lnTo>
                  <a:lnTo>
                    <a:pt x="213" y="128"/>
                  </a:lnTo>
                  <a:lnTo>
                    <a:pt x="211" y="128"/>
                  </a:lnTo>
                  <a:lnTo>
                    <a:pt x="211" y="128"/>
                  </a:lnTo>
                  <a:lnTo>
                    <a:pt x="209" y="128"/>
                  </a:lnTo>
                  <a:lnTo>
                    <a:pt x="209" y="128"/>
                  </a:lnTo>
                  <a:lnTo>
                    <a:pt x="211" y="127"/>
                  </a:lnTo>
                  <a:lnTo>
                    <a:pt x="211" y="127"/>
                  </a:lnTo>
                  <a:lnTo>
                    <a:pt x="211" y="124"/>
                  </a:lnTo>
                  <a:lnTo>
                    <a:pt x="209" y="124"/>
                  </a:lnTo>
                  <a:lnTo>
                    <a:pt x="209" y="124"/>
                  </a:lnTo>
                  <a:lnTo>
                    <a:pt x="209" y="124"/>
                  </a:lnTo>
                  <a:lnTo>
                    <a:pt x="211" y="123"/>
                  </a:lnTo>
                  <a:lnTo>
                    <a:pt x="211" y="123"/>
                  </a:lnTo>
                  <a:lnTo>
                    <a:pt x="211" y="123"/>
                  </a:lnTo>
                  <a:lnTo>
                    <a:pt x="209" y="123"/>
                  </a:lnTo>
                  <a:lnTo>
                    <a:pt x="209" y="123"/>
                  </a:lnTo>
                  <a:lnTo>
                    <a:pt x="206" y="124"/>
                  </a:lnTo>
                  <a:lnTo>
                    <a:pt x="206" y="127"/>
                  </a:lnTo>
                  <a:lnTo>
                    <a:pt x="202" y="124"/>
                  </a:lnTo>
                  <a:lnTo>
                    <a:pt x="202" y="124"/>
                  </a:lnTo>
                  <a:lnTo>
                    <a:pt x="201" y="124"/>
                  </a:lnTo>
                  <a:lnTo>
                    <a:pt x="199" y="127"/>
                  </a:lnTo>
                  <a:lnTo>
                    <a:pt x="198" y="128"/>
                  </a:lnTo>
                  <a:lnTo>
                    <a:pt x="190" y="129"/>
                  </a:lnTo>
                  <a:lnTo>
                    <a:pt x="188" y="132"/>
                  </a:lnTo>
                  <a:lnTo>
                    <a:pt x="187" y="132"/>
                  </a:lnTo>
                  <a:lnTo>
                    <a:pt x="185" y="129"/>
                  </a:lnTo>
                  <a:lnTo>
                    <a:pt x="185" y="129"/>
                  </a:lnTo>
                  <a:lnTo>
                    <a:pt x="185" y="128"/>
                  </a:lnTo>
                  <a:lnTo>
                    <a:pt x="187" y="128"/>
                  </a:lnTo>
                  <a:lnTo>
                    <a:pt x="187" y="128"/>
                  </a:lnTo>
                  <a:lnTo>
                    <a:pt x="187" y="124"/>
                  </a:lnTo>
                  <a:lnTo>
                    <a:pt x="187" y="123"/>
                  </a:lnTo>
                  <a:lnTo>
                    <a:pt x="187" y="123"/>
                  </a:lnTo>
                  <a:lnTo>
                    <a:pt x="188" y="123"/>
                  </a:lnTo>
                  <a:lnTo>
                    <a:pt x="194" y="123"/>
                  </a:lnTo>
                  <a:lnTo>
                    <a:pt x="196" y="123"/>
                  </a:lnTo>
                  <a:lnTo>
                    <a:pt x="196" y="123"/>
                  </a:lnTo>
                  <a:lnTo>
                    <a:pt x="198" y="121"/>
                  </a:lnTo>
                  <a:lnTo>
                    <a:pt x="199" y="119"/>
                  </a:lnTo>
                  <a:lnTo>
                    <a:pt x="199" y="119"/>
                  </a:lnTo>
                  <a:lnTo>
                    <a:pt x="198" y="116"/>
                  </a:lnTo>
                  <a:lnTo>
                    <a:pt x="198" y="116"/>
                  </a:lnTo>
                  <a:lnTo>
                    <a:pt x="194" y="114"/>
                  </a:lnTo>
                  <a:lnTo>
                    <a:pt x="192" y="114"/>
                  </a:lnTo>
                  <a:lnTo>
                    <a:pt x="190" y="114"/>
                  </a:lnTo>
                  <a:lnTo>
                    <a:pt x="188" y="114"/>
                  </a:lnTo>
                  <a:lnTo>
                    <a:pt x="188" y="112"/>
                  </a:lnTo>
                  <a:lnTo>
                    <a:pt x="187" y="111"/>
                  </a:lnTo>
                  <a:lnTo>
                    <a:pt x="187" y="111"/>
                  </a:lnTo>
                  <a:lnTo>
                    <a:pt x="187" y="108"/>
                  </a:lnTo>
                  <a:lnTo>
                    <a:pt x="188" y="108"/>
                  </a:lnTo>
                  <a:lnTo>
                    <a:pt x="190" y="108"/>
                  </a:lnTo>
                  <a:lnTo>
                    <a:pt x="190" y="107"/>
                  </a:lnTo>
                  <a:lnTo>
                    <a:pt x="188" y="107"/>
                  </a:lnTo>
                  <a:lnTo>
                    <a:pt x="187" y="107"/>
                  </a:lnTo>
                  <a:lnTo>
                    <a:pt x="187" y="108"/>
                  </a:lnTo>
                  <a:lnTo>
                    <a:pt x="185" y="108"/>
                  </a:lnTo>
                  <a:lnTo>
                    <a:pt x="183" y="111"/>
                  </a:lnTo>
                  <a:lnTo>
                    <a:pt x="181" y="108"/>
                  </a:lnTo>
                  <a:lnTo>
                    <a:pt x="179" y="108"/>
                  </a:lnTo>
                  <a:lnTo>
                    <a:pt x="179" y="108"/>
                  </a:lnTo>
                  <a:lnTo>
                    <a:pt x="178" y="108"/>
                  </a:lnTo>
                  <a:lnTo>
                    <a:pt x="179" y="107"/>
                  </a:lnTo>
                  <a:lnTo>
                    <a:pt x="179" y="107"/>
                  </a:lnTo>
                  <a:lnTo>
                    <a:pt x="181" y="106"/>
                  </a:lnTo>
                  <a:lnTo>
                    <a:pt x="181" y="106"/>
                  </a:lnTo>
                  <a:lnTo>
                    <a:pt x="181" y="103"/>
                  </a:lnTo>
                  <a:lnTo>
                    <a:pt x="179" y="103"/>
                  </a:lnTo>
                  <a:lnTo>
                    <a:pt x="178" y="103"/>
                  </a:lnTo>
                  <a:lnTo>
                    <a:pt x="173" y="103"/>
                  </a:lnTo>
                  <a:lnTo>
                    <a:pt x="173" y="103"/>
                  </a:lnTo>
                  <a:lnTo>
                    <a:pt x="171" y="101"/>
                  </a:lnTo>
                  <a:lnTo>
                    <a:pt x="171" y="100"/>
                  </a:lnTo>
                  <a:lnTo>
                    <a:pt x="171" y="99"/>
                  </a:lnTo>
                  <a:lnTo>
                    <a:pt x="171" y="95"/>
                  </a:lnTo>
                  <a:lnTo>
                    <a:pt x="169" y="93"/>
                  </a:lnTo>
                  <a:lnTo>
                    <a:pt x="169" y="93"/>
                  </a:lnTo>
                  <a:lnTo>
                    <a:pt x="164" y="95"/>
                  </a:lnTo>
                  <a:lnTo>
                    <a:pt x="164" y="95"/>
                  </a:lnTo>
                  <a:lnTo>
                    <a:pt x="162" y="95"/>
                  </a:lnTo>
                  <a:lnTo>
                    <a:pt x="160" y="91"/>
                  </a:lnTo>
                  <a:lnTo>
                    <a:pt x="159" y="91"/>
                  </a:lnTo>
                  <a:lnTo>
                    <a:pt x="157" y="91"/>
                  </a:lnTo>
                  <a:lnTo>
                    <a:pt x="155" y="88"/>
                  </a:lnTo>
                  <a:lnTo>
                    <a:pt x="155" y="88"/>
                  </a:lnTo>
                  <a:lnTo>
                    <a:pt x="153" y="88"/>
                  </a:lnTo>
                  <a:lnTo>
                    <a:pt x="153" y="86"/>
                  </a:lnTo>
                  <a:lnTo>
                    <a:pt x="152" y="84"/>
                  </a:lnTo>
                  <a:lnTo>
                    <a:pt x="150" y="86"/>
                  </a:lnTo>
                  <a:lnTo>
                    <a:pt x="149" y="86"/>
                  </a:lnTo>
                  <a:lnTo>
                    <a:pt x="149" y="88"/>
                  </a:lnTo>
                  <a:lnTo>
                    <a:pt x="147" y="89"/>
                  </a:lnTo>
                  <a:lnTo>
                    <a:pt x="147" y="89"/>
                  </a:lnTo>
                  <a:lnTo>
                    <a:pt x="149" y="89"/>
                  </a:lnTo>
                  <a:lnTo>
                    <a:pt x="152" y="91"/>
                  </a:lnTo>
                  <a:lnTo>
                    <a:pt x="153" y="93"/>
                  </a:lnTo>
                  <a:lnTo>
                    <a:pt x="155" y="93"/>
                  </a:lnTo>
                  <a:lnTo>
                    <a:pt x="155" y="95"/>
                  </a:lnTo>
                  <a:lnTo>
                    <a:pt x="155" y="97"/>
                  </a:lnTo>
                  <a:lnTo>
                    <a:pt x="155" y="99"/>
                  </a:lnTo>
                  <a:lnTo>
                    <a:pt x="155" y="100"/>
                  </a:lnTo>
                  <a:lnTo>
                    <a:pt x="153" y="100"/>
                  </a:lnTo>
                  <a:lnTo>
                    <a:pt x="152" y="101"/>
                  </a:lnTo>
                  <a:lnTo>
                    <a:pt x="149" y="101"/>
                  </a:lnTo>
                  <a:lnTo>
                    <a:pt x="145" y="101"/>
                  </a:lnTo>
                  <a:lnTo>
                    <a:pt x="145" y="101"/>
                  </a:lnTo>
                  <a:lnTo>
                    <a:pt x="136" y="100"/>
                  </a:lnTo>
                  <a:lnTo>
                    <a:pt x="136" y="100"/>
                  </a:lnTo>
                  <a:lnTo>
                    <a:pt x="134" y="100"/>
                  </a:lnTo>
                  <a:lnTo>
                    <a:pt x="129" y="99"/>
                  </a:lnTo>
                  <a:lnTo>
                    <a:pt x="128" y="99"/>
                  </a:lnTo>
                  <a:lnTo>
                    <a:pt x="124" y="97"/>
                  </a:lnTo>
                  <a:lnTo>
                    <a:pt x="117" y="97"/>
                  </a:lnTo>
                  <a:lnTo>
                    <a:pt x="115" y="97"/>
                  </a:lnTo>
                  <a:lnTo>
                    <a:pt x="117" y="99"/>
                  </a:lnTo>
                  <a:lnTo>
                    <a:pt x="119" y="99"/>
                  </a:lnTo>
                  <a:lnTo>
                    <a:pt x="121" y="99"/>
                  </a:lnTo>
                  <a:lnTo>
                    <a:pt x="122" y="100"/>
                  </a:lnTo>
                  <a:lnTo>
                    <a:pt x="124" y="101"/>
                  </a:lnTo>
                  <a:lnTo>
                    <a:pt x="126" y="103"/>
                  </a:lnTo>
                  <a:lnTo>
                    <a:pt x="128" y="106"/>
                  </a:lnTo>
                  <a:lnTo>
                    <a:pt x="128" y="106"/>
                  </a:lnTo>
                  <a:lnTo>
                    <a:pt x="126" y="106"/>
                  </a:lnTo>
                  <a:lnTo>
                    <a:pt x="117" y="101"/>
                  </a:lnTo>
                  <a:lnTo>
                    <a:pt x="111" y="103"/>
                  </a:lnTo>
                  <a:lnTo>
                    <a:pt x="110" y="103"/>
                  </a:lnTo>
                  <a:lnTo>
                    <a:pt x="106" y="103"/>
                  </a:lnTo>
                  <a:lnTo>
                    <a:pt x="105" y="103"/>
                  </a:lnTo>
                  <a:lnTo>
                    <a:pt x="98" y="100"/>
                  </a:lnTo>
                  <a:lnTo>
                    <a:pt x="96" y="100"/>
                  </a:lnTo>
                  <a:lnTo>
                    <a:pt x="96" y="100"/>
                  </a:lnTo>
                  <a:lnTo>
                    <a:pt x="91" y="100"/>
                  </a:lnTo>
                  <a:lnTo>
                    <a:pt x="85" y="100"/>
                  </a:lnTo>
                  <a:lnTo>
                    <a:pt x="77" y="100"/>
                  </a:lnTo>
                  <a:lnTo>
                    <a:pt x="73" y="99"/>
                  </a:lnTo>
                  <a:lnTo>
                    <a:pt x="72" y="99"/>
                  </a:lnTo>
                  <a:lnTo>
                    <a:pt x="72" y="99"/>
                  </a:lnTo>
                  <a:lnTo>
                    <a:pt x="70" y="99"/>
                  </a:lnTo>
                  <a:lnTo>
                    <a:pt x="64" y="97"/>
                  </a:lnTo>
                  <a:lnTo>
                    <a:pt x="59" y="99"/>
                  </a:lnTo>
                  <a:lnTo>
                    <a:pt x="53" y="97"/>
                  </a:lnTo>
                  <a:lnTo>
                    <a:pt x="51" y="97"/>
                  </a:lnTo>
                  <a:lnTo>
                    <a:pt x="51" y="95"/>
                  </a:lnTo>
                  <a:lnTo>
                    <a:pt x="49" y="93"/>
                  </a:lnTo>
                  <a:lnTo>
                    <a:pt x="49" y="91"/>
                  </a:lnTo>
                  <a:lnTo>
                    <a:pt x="49" y="89"/>
                  </a:lnTo>
                  <a:lnTo>
                    <a:pt x="51" y="88"/>
                  </a:lnTo>
                  <a:lnTo>
                    <a:pt x="51" y="88"/>
                  </a:lnTo>
                  <a:lnTo>
                    <a:pt x="47" y="89"/>
                  </a:lnTo>
                  <a:lnTo>
                    <a:pt x="45" y="89"/>
                  </a:lnTo>
                  <a:lnTo>
                    <a:pt x="45" y="89"/>
                  </a:lnTo>
                  <a:lnTo>
                    <a:pt x="40" y="89"/>
                  </a:lnTo>
                  <a:lnTo>
                    <a:pt x="40" y="89"/>
                  </a:lnTo>
                  <a:lnTo>
                    <a:pt x="40" y="89"/>
                  </a:lnTo>
                  <a:lnTo>
                    <a:pt x="42" y="91"/>
                  </a:lnTo>
                  <a:lnTo>
                    <a:pt x="42" y="91"/>
                  </a:lnTo>
                  <a:lnTo>
                    <a:pt x="38" y="91"/>
                  </a:lnTo>
                  <a:lnTo>
                    <a:pt x="34" y="91"/>
                  </a:lnTo>
                  <a:lnTo>
                    <a:pt x="33" y="91"/>
                  </a:lnTo>
                  <a:lnTo>
                    <a:pt x="33" y="91"/>
                  </a:lnTo>
                  <a:lnTo>
                    <a:pt x="32" y="93"/>
                  </a:lnTo>
                  <a:lnTo>
                    <a:pt x="30" y="93"/>
                  </a:lnTo>
                  <a:lnTo>
                    <a:pt x="30" y="93"/>
                  </a:lnTo>
                  <a:lnTo>
                    <a:pt x="26" y="91"/>
                  </a:lnTo>
                  <a:lnTo>
                    <a:pt x="23" y="88"/>
                  </a:lnTo>
                  <a:lnTo>
                    <a:pt x="19" y="88"/>
                  </a:lnTo>
                  <a:lnTo>
                    <a:pt x="17" y="88"/>
                  </a:lnTo>
                  <a:lnTo>
                    <a:pt x="15" y="86"/>
                  </a:lnTo>
                  <a:lnTo>
                    <a:pt x="12" y="80"/>
                  </a:lnTo>
                  <a:lnTo>
                    <a:pt x="10" y="79"/>
                  </a:lnTo>
                  <a:lnTo>
                    <a:pt x="8" y="75"/>
                  </a:lnTo>
                  <a:lnTo>
                    <a:pt x="8" y="74"/>
                  </a:lnTo>
                  <a:lnTo>
                    <a:pt x="8" y="74"/>
                  </a:lnTo>
                  <a:lnTo>
                    <a:pt x="8" y="74"/>
                  </a:lnTo>
                  <a:lnTo>
                    <a:pt x="14" y="74"/>
                  </a:lnTo>
                  <a:lnTo>
                    <a:pt x="19" y="74"/>
                  </a:lnTo>
                  <a:lnTo>
                    <a:pt x="21" y="74"/>
                  </a:lnTo>
                  <a:lnTo>
                    <a:pt x="25" y="75"/>
                  </a:lnTo>
                  <a:lnTo>
                    <a:pt x="28" y="75"/>
                  </a:lnTo>
                  <a:lnTo>
                    <a:pt x="30" y="75"/>
                  </a:lnTo>
                  <a:lnTo>
                    <a:pt x="34" y="75"/>
                  </a:lnTo>
                  <a:lnTo>
                    <a:pt x="40" y="75"/>
                  </a:lnTo>
                  <a:lnTo>
                    <a:pt x="40" y="74"/>
                  </a:lnTo>
                  <a:lnTo>
                    <a:pt x="36" y="74"/>
                  </a:lnTo>
                  <a:lnTo>
                    <a:pt x="34" y="72"/>
                  </a:lnTo>
                  <a:lnTo>
                    <a:pt x="32" y="70"/>
                  </a:lnTo>
                  <a:lnTo>
                    <a:pt x="30" y="70"/>
                  </a:lnTo>
                  <a:lnTo>
                    <a:pt x="28" y="69"/>
                  </a:lnTo>
                  <a:lnTo>
                    <a:pt x="21" y="69"/>
                  </a:lnTo>
                  <a:lnTo>
                    <a:pt x="14" y="67"/>
                  </a:lnTo>
                  <a:lnTo>
                    <a:pt x="8" y="65"/>
                  </a:lnTo>
                  <a:lnTo>
                    <a:pt x="6" y="63"/>
                  </a:lnTo>
                  <a:lnTo>
                    <a:pt x="4" y="63"/>
                  </a:lnTo>
                  <a:lnTo>
                    <a:pt x="4" y="61"/>
                  </a:lnTo>
                  <a:lnTo>
                    <a:pt x="2" y="60"/>
                  </a:lnTo>
                  <a:lnTo>
                    <a:pt x="2" y="56"/>
                  </a:lnTo>
                  <a:lnTo>
                    <a:pt x="2" y="52"/>
                  </a:lnTo>
                  <a:lnTo>
                    <a:pt x="0" y="52"/>
                  </a:lnTo>
                  <a:lnTo>
                    <a:pt x="0" y="51"/>
                  </a:lnTo>
                  <a:lnTo>
                    <a:pt x="2" y="48"/>
                  </a:lnTo>
                  <a:lnTo>
                    <a:pt x="6" y="46"/>
                  </a:lnTo>
                  <a:lnTo>
                    <a:pt x="6" y="46"/>
                  </a:lnTo>
                  <a:lnTo>
                    <a:pt x="6" y="44"/>
                  </a:lnTo>
                  <a:lnTo>
                    <a:pt x="4" y="44"/>
                  </a:lnTo>
                  <a:lnTo>
                    <a:pt x="2" y="42"/>
                  </a:lnTo>
                  <a:lnTo>
                    <a:pt x="2" y="41"/>
                  </a:lnTo>
                  <a:lnTo>
                    <a:pt x="2" y="41"/>
                  </a:lnTo>
                  <a:lnTo>
                    <a:pt x="2" y="39"/>
                  </a:lnTo>
                  <a:lnTo>
                    <a:pt x="4" y="37"/>
                  </a:lnTo>
                  <a:lnTo>
                    <a:pt x="6" y="35"/>
                  </a:lnTo>
                  <a:lnTo>
                    <a:pt x="7" y="31"/>
                  </a:lnTo>
                  <a:lnTo>
                    <a:pt x="8" y="28"/>
                  </a:lnTo>
                  <a:lnTo>
                    <a:pt x="10" y="28"/>
                  </a:lnTo>
                  <a:lnTo>
                    <a:pt x="10" y="25"/>
                  </a:lnTo>
                  <a:lnTo>
                    <a:pt x="10" y="23"/>
                  </a:lnTo>
                  <a:lnTo>
                    <a:pt x="10" y="22"/>
                  </a:lnTo>
                  <a:lnTo>
                    <a:pt x="10" y="22"/>
                  </a:lnTo>
                  <a:lnTo>
                    <a:pt x="12" y="20"/>
                  </a:lnTo>
                  <a:lnTo>
                    <a:pt x="14" y="16"/>
                  </a:lnTo>
                  <a:lnTo>
                    <a:pt x="17" y="16"/>
                  </a:lnTo>
                  <a:lnTo>
                    <a:pt x="17" y="14"/>
                  </a:lnTo>
                  <a:lnTo>
                    <a:pt x="17" y="14"/>
                  </a:lnTo>
                  <a:lnTo>
                    <a:pt x="17" y="12"/>
                  </a:lnTo>
                  <a:lnTo>
                    <a:pt x="19" y="12"/>
                  </a:lnTo>
                  <a:lnTo>
                    <a:pt x="26" y="7"/>
                  </a:lnTo>
                  <a:lnTo>
                    <a:pt x="30" y="5"/>
                  </a:lnTo>
                  <a:lnTo>
                    <a:pt x="32" y="3"/>
                  </a:lnTo>
                  <a:lnTo>
                    <a:pt x="34" y="3"/>
                  </a:lnTo>
                  <a:lnTo>
                    <a:pt x="45" y="3"/>
                  </a:lnTo>
                  <a:lnTo>
                    <a:pt x="51"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91" name="Freeform 11479"/>
            <p:cNvSpPr>
              <a:spLocks noChangeAspect="1"/>
            </p:cNvSpPr>
            <p:nvPr/>
          </p:nvSpPr>
          <p:spPr bwMode="auto">
            <a:xfrm>
              <a:off x="2183430" y="1617591"/>
              <a:ext cx="97465" cy="77437"/>
            </a:xfrm>
            <a:custGeom>
              <a:avLst/>
              <a:gdLst>
                <a:gd name="T0" fmla="*/ 34 w 73"/>
                <a:gd name="T1" fmla="*/ 1 h 58"/>
                <a:gd name="T2" fmla="*/ 42 w 73"/>
                <a:gd name="T3" fmla="*/ 3 h 58"/>
                <a:gd name="T4" fmla="*/ 45 w 73"/>
                <a:gd name="T5" fmla="*/ 5 h 58"/>
                <a:gd name="T6" fmla="*/ 53 w 73"/>
                <a:gd name="T7" fmla="*/ 5 h 58"/>
                <a:gd name="T8" fmla="*/ 63 w 73"/>
                <a:gd name="T9" fmla="*/ 5 h 58"/>
                <a:gd name="T10" fmla="*/ 72 w 73"/>
                <a:gd name="T11" fmla="*/ 9 h 58"/>
                <a:gd name="T12" fmla="*/ 72 w 73"/>
                <a:gd name="T13" fmla="*/ 11 h 58"/>
                <a:gd name="T14" fmla="*/ 71 w 73"/>
                <a:gd name="T15" fmla="*/ 13 h 58"/>
                <a:gd name="T16" fmla="*/ 65 w 73"/>
                <a:gd name="T17" fmla="*/ 17 h 58"/>
                <a:gd name="T18" fmla="*/ 63 w 73"/>
                <a:gd name="T19" fmla="*/ 19 h 58"/>
                <a:gd name="T20" fmla="*/ 60 w 73"/>
                <a:gd name="T21" fmla="*/ 24 h 58"/>
                <a:gd name="T22" fmla="*/ 56 w 73"/>
                <a:gd name="T23" fmla="*/ 26 h 58"/>
                <a:gd name="T24" fmla="*/ 58 w 73"/>
                <a:gd name="T25" fmla="*/ 26 h 58"/>
                <a:gd name="T26" fmla="*/ 56 w 73"/>
                <a:gd name="T27" fmla="*/ 31 h 58"/>
                <a:gd name="T28" fmla="*/ 51 w 73"/>
                <a:gd name="T29" fmla="*/ 36 h 58"/>
                <a:gd name="T30" fmla="*/ 47 w 73"/>
                <a:gd name="T31" fmla="*/ 38 h 58"/>
                <a:gd name="T32" fmla="*/ 32 w 73"/>
                <a:gd name="T33" fmla="*/ 36 h 58"/>
                <a:gd name="T34" fmla="*/ 19 w 73"/>
                <a:gd name="T35" fmla="*/ 38 h 58"/>
                <a:gd name="T36" fmla="*/ 23 w 73"/>
                <a:gd name="T37" fmla="*/ 39 h 58"/>
                <a:gd name="T38" fmla="*/ 28 w 73"/>
                <a:gd name="T39" fmla="*/ 43 h 58"/>
                <a:gd name="T40" fmla="*/ 28 w 73"/>
                <a:gd name="T41" fmla="*/ 45 h 58"/>
                <a:gd name="T42" fmla="*/ 28 w 73"/>
                <a:gd name="T43" fmla="*/ 47 h 58"/>
                <a:gd name="T44" fmla="*/ 23 w 73"/>
                <a:gd name="T45" fmla="*/ 54 h 58"/>
                <a:gd name="T46" fmla="*/ 21 w 73"/>
                <a:gd name="T47" fmla="*/ 58 h 58"/>
                <a:gd name="T48" fmla="*/ 14 w 73"/>
                <a:gd name="T49" fmla="*/ 56 h 58"/>
                <a:gd name="T50" fmla="*/ 6 w 73"/>
                <a:gd name="T51" fmla="*/ 58 h 58"/>
                <a:gd name="T52" fmla="*/ 6 w 73"/>
                <a:gd name="T53" fmla="*/ 49 h 58"/>
                <a:gd name="T54" fmla="*/ 0 w 73"/>
                <a:gd name="T55" fmla="*/ 38 h 58"/>
                <a:gd name="T56" fmla="*/ 0 w 73"/>
                <a:gd name="T57" fmla="*/ 35 h 58"/>
                <a:gd name="T58" fmla="*/ 0 w 73"/>
                <a:gd name="T59" fmla="*/ 31 h 58"/>
                <a:gd name="T60" fmla="*/ 0 w 73"/>
                <a:gd name="T61" fmla="*/ 28 h 58"/>
                <a:gd name="T62" fmla="*/ 0 w 73"/>
                <a:gd name="T63" fmla="*/ 17 h 58"/>
                <a:gd name="T64" fmla="*/ 0 w 73"/>
                <a:gd name="T65" fmla="*/ 13 h 58"/>
                <a:gd name="T66" fmla="*/ 0 w 73"/>
                <a:gd name="T67" fmla="*/ 11 h 58"/>
                <a:gd name="T68" fmla="*/ 4 w 73"/>
                <a:gd name="T69" fmla="*/ 11 h 58"/>
                <a:gd name="T70" fmla="*/ 11 w 73"/>
                <a:gd name="T71" fmla="*/ 13 h 58"/>
                <a:gd name="T72" fmla="*/ 13 w 73"/>
                <a:gd name="T73" fmla="*/ 13 h 58"/>
                <a:gd name="T74" fmla="*/ 11 w 73"/>
                <a:gd name="T75" fmla="*/ 11 h 58"/>
                <a:gd name="T76" fmla="*/ 7 w 73"/>
                <a:gd name="T77" fmla="*/ 9 h 58"/>
                <a:gd name="T78" fmla="*/ 7 w 73"/>
                <a:gd name="T79" fmla="*/ 7 h 58"/>
                <a:gd name="T80" fmla="*/ 7 w 73"/>
                <a:gd name="T81" fmla="*/ 5 h 58"/>
                <a:gd name="T82" fmla="*/ 9 w 73"/>
                <a:gd name="T83" fmla="*/ 3 h 58"/>
                <a:gd name="T84" fmla="*/ 16 w 73"/>
                <a:gd name="T85" fmla="*/ 1 h 58"/>
                <a:gd name="T86" fmla="*/ 25 w 73"/>
                <a:gd name="T87" fmla="*/ 1 h 58"/>
                <a:gd name="T88" fmla="*/ 30 w 73"/>
                <a:gd name="T8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 h="58">
                  <a:moveTo>
                    <a:pt x="30" y="0"/>
                  </a:moveTo>
                  <a:lnTo>
                    <a:pt x="34" y="1"/>
                  </a:lnTo>
                  <a:lnTo>
                    <a:pt x="38" y="1"/>
                  </a:lnTo>
                  <a:lnTo>
                    <a:pt x="42" y="3"/>
                  </a:lnTo>
                  <a:lnTo>
                    <a:pt x="44" y="3"/>
                  </a:lnTo>
                  <a:lnTo>
                    <a:pt x="45" y="5"/>
                  </a:lnTo>
                  <a:lnTo>
                    <a:pt x="47" y="7"/>
                  </a:lnTo>
                  <a:lnTo>
                    <a:pt x="53" y="5"/>
                  </a:lnTo>
                  <a:lnTo>
                    <a:pt x="54" y="5"/>
                  </a:lnTo>
                  <a:lnTo>
                    <a:pt x="63" y="5"/>
                  </a:lnTo>
                  <a:lnTo>
                    <a:pt x="68" y="7"/>
                  </a:lnTo>
                  <a:lnTo>
                    <a:pt x="72" y="9"/>
                  </a:lnTo>
                  <a:lnTo>
                    <a:pt x="73" y="9"/>
                  </a:lnTo>
                  <a:lnTo>
                    <a:pt x="72" y="11"/>
                  </a:lnTo>
                  <a:lnTo>
                    <a:pt x="72" y="11"/>
                  </a:lnTo>
                  <a:lnTo>
                    <a:pt x="71" y="13"/>
                  </a:lnTo>
                  <a:lnTo>
                    <a:pt x="66" y="17"/>
                  </a:lnTo>
                  <a:lnTo>
                    <a:pt x="65" y="17"/>
                  </a:lnTo>
                  <a:lnTo>
                    <a:pt x="65" y="19"/>
                  </a:lnTo>
                  <a:lnTo>
                    <a:pt x="63" y="19"/>
                  </a:lnTo>
                  <a:lnTo>
                    <a:pt x="63" y="20"/>
                  </a:lnTo>
                  <a:lnTo>
                    <a:pt x="60" y="24"/>
                  </a:lnTo>
                  <a:lnTo>
                    <a:pt x="60" y="24"/>
                  </a:lnTo>
                  <a:lnTo>
                    <a:pt x="56" y="26"/>
                  </a:lnTo>
                  <a:lnTo>
                    <a:pt x="58" y="26"/>
                  </a:lnTo>
                  <a:lnTo>
                    <a:pt x="58" y="26"/>
                  </a:lnTo>
                  <a:lnTo>
                    <a:pt x="58" y="28"/>
                  </a:lnTo>
                  <a:lnTo>
                    <a:pt x="56" y="31"/>
                  </a:lnTo>
                  <a:lnTo>
                    <a:pt x="53" y="35"/>
                  </a:lnTo>
                  <a:lnTo>
                    <a:pt x="51" y="36"/>
                  </a:lnTo>
                  <a:lnTo>
                    <a:pt x="49" y="38"/>
                  </a:lnTo>
                  <a:lnTo>
                    <a:pt x="47" y="38"/>
                  </a:lnTo>
                  <a:lnTo>
                    <a:pt x="44" y="38"/>
                  </a:lnTo>
                  <a:lnTo>
                    <a:pt x="32" y="36"/>
                  </a:lnTo>
                  <a:lnTo>
                    <a:pt x="28" y="36"/>
                  </a:lnTo>
                  <a:lnTo>
                    <a:pt x="19" y="38"/>
                  </a:lnTo>
                  <a:lnTo>
                    <a:pt x="19" y="38"/>
                  </a:lnTo>
                  <a:lnTo>
                    <a:pt x="23" y="39"/>
                  </a:lnTo>
                  <a:lnTo>
                    <a:pt x="25" y="39"/>
                  </a:lnTo>
                  <a:lnTo>
                    <a:pt x="28" y="43"/>
                  </a:lnTo>
                  <a:lnTo>
                    <a:pt x="28" y="43"/>
                  </a:lnTo>
                  <a:lnTo>
                    <a:pt x="28" y="45"/>
                  </a:lnTo>
                  <a:lnTo>
                    <a:pt x="28" y="47"/>
                  </a:lnTo>
                  <a:lnTo>
                    <a:pt x="28" y="47"/>
                  </a:lnTo>
                  <a:lnTo>
                    <a:pt x="25" y="50"/>
                  </a:lnTo>
                  <a:lnTo>
                    <a:pt x="23" y="54"/>
                  </a:lnTo>
                  <a:lnTo>
                    <a:pt x="21" y="58"/>
                  </a:lnTo>
                  <a:lnTo>
                    <a:pt x="21" y="58"/>
                  </a:lnTo>
                  <a:lnTo>
                    <a:pt x="16" y="56"/>
                  </a:lnTo>
                  <a:lnTo>
                    <a:pt x="14" y="56"/>
                  </a:lnTo>
                  <a:lnTo>
                    <a:pt x="9" y="58"/>
                  </a:lnTo>
                  <a:lnTo>
                    <a:pt x="6" y="58"/>
                  </a:lnTo>
                  <a:lnTo>
                    <a:pt x="6" y="52"/>
                  </a:lnTo>
                  <a:lnTo>
                    <a:pt x="6" y="49"/>
                  </a:lnTo>
                  <a:lnTo>
                    <a:pt x="6" y="45"/>
                  </a:lnTo>
                  <a:lnTo>
                    <a:pt x="0" y="38"/>
                  </a:lnTo>
                  <a:lnTo>
                    <a:pt x="0" y="36"/>
                  </a:lnTo>
                  <a:lnTo>
                    <a:pt x="0" y="35"/>
                  </a:lnTo>
                  <a:lnTo>
                    <a:pt x="0" y="33"/>
                  </a:lnTo>
                  <a:lnTo>
                    <a:pt x="0" y="31"/>
                  </a:lnTo>
                  <a:lnTo>
                    <a:pt x="0" y="30"/>
                  </a:lnTo>
                  <a:lnTo>
                    <a:pt x="0" y="28"/>
                  </a:lnTo>
                  <a:lnTo>
                    <a:pt x="0" y="22"/>
                  </a:lnTo>
                  <a:lnTo>
                    <a:pt x="0" y="17"/>
                  </a:lnTo>
                  <a:lnTo>
                    <a:pt x="0" y="15"/>
                  </a:lnTo>
                  <a:lnTo>
                    <a:pt x="0" y="13"/>
                  </a:lnTo>
                  <a:lnTo>
                    <a:pt x="0" y="13"/>
                  </a:lnTo>
                  <a:lnTo>
                    <a:pt x="0" y="11"/>
                  </a:lnTo>
                  <a:lnTo>
                    <a:pt x="2" y="11"/>
                  </a:lnTo>
                  <a:lnTo>
                    <a:pt x="4" y="11"/>
                  </a:lnTo>
                  <a:lnTo>
                    <a:pt x="9" y="13"/>
                  </a:lnTo>
                  <a:lnTo>
                    <a:pt x="11" y="13"/>
                  </a:lnTo>
                  <a:lnTo>
                    <a:pt x="13" y="13"/>
                  </a:lnTo>
                  <a:lnTo>
                    <a:pt x="13" y="13"/>
                  </a:lnTo>
                  <a:lnTo>
                    <a:pt x="11" y="13"/>
                  </a:lnTo>
                  <a:lnTo>
                    <a:pt x="11" y="11"/>
                  </a:lnTo>
                  <a:lnTo>
                    <a:pt x="7" y="11"/>
                  </a:lnTo>
                  <a:lnTo>
                    <a:pt x="7" y="9"/>
                  </a:lnTo>
                  <a:lnTo>
                    <a:pt x="7" y="9"/>
                  </a:lnTo>
                  <a:lnTo>
                    <a:pt x="7" y="7"/>
                  </a:lnTo>
                  <a:lnTo>
                    <a:pt x="7" y="7"/>
                  </a:lnTo>
                  <a:lnTo>
                    <a:pt x="7" y="5"/>
                  </a:lnTo>
                  <a:lnTo>
                    <a:pt x="7" y="5"/>
                  </a:lnTo>
                  <a:lnTo>
                    <a:pt x="9" y="3"/>
                  </a:lnTo>
                  <a:lnTo>
                    <a:pt x="13" y="3"/>
                  </a:lnTo>
                  <a:lnTo>
                    <a:pt x="16" y="1"/>
                  </a:lnTo>
                  <a:lnTo>
                    <a:pt x="23" y="1"/>
                  </a:lnTo>
                  <a:lnTo>
                    <a:pt x="25" y="1"/>
                  </a:lnTo>
                  <a:lnTo>
                    <a:pt x="28" y="1"/>
                  </a:lnTo>
                  <a:lnTo>
                    <a:pt x="3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92" name="Freeform 11484"/>
            <p:cNvSpPr>
              <a:spLocks noChangeAspect="1"/>
            </p:cNvSpPr>
            <p:nvPr/>
          </p:nvSpPr>
          <p:spPr bwMode="auto">
            <a:xfrm>
              <a:off x="1779725" y="1481766"/>
              <a:ext cx="193595" cy="117492"/>
            </a:xfrm>
            <a:custGeom>
              <a:avLst/>
              <a:gdLst>
                <a:gd name="T0" fmla="*/ 67 w 145"/>
                <a:gd name="T1" fmla="*/ 1 h 88"/>
                <a:gd name="T2" fmla="*/ 82 w 145"/>
                <a:gd name="T3" fmla="*/ 7 h 88"/>
                <a:gd name="T4" fmla="*/ 86 w 145"/>
                <a:gd name="T5" fmla="*/ 10 h 88"/>
                <a:gd name="T6" fmla="*/ 89 w 145"/>
                <a:gd name="T7" fmla="*/ 9 h 88"/>
                <a:gd name="T8" fmla="*/ 93 w 145"/>
                <a:gd name="T9" fmla="*/ 9 h 88"/>
                <a:gd name="T10" fmla="*/ 95 w 145"/>
                <a:gd name="T11" fmla="*/ 14 h 88"/>
                <a:gd name="T12" fmla="*/ 95 w 145"/>
                <a:gd name="T13" fmla="*/ 12 h 88"/>
                <a:gd name="T14" fmla="*/ 101 w 145"/>
                <a:gd name="T15" fmla="*/ 7 h 88"/>
                <a:gd name="T16" fmla="*/ 114 w 145"/>
                <a:gd name="T17" fmla="*/ 7 h 88"/>
                <a:gd name="T18" fmla="*/ 124 w 145"/>
                <a:gd name="T19" fmla="*/ 12 h 88"/>
                <a:gd name="T20" fmla="*/ 142 w 145"/>
                <a:gd name="T21" fmla="*/ 22 h 88"/>
                <a:gd name="T22" fmla="*/ 145 w 145"/>
                <a:gd name="T23" fmla="*/ 26 h 88"/>
                <a:gd name="T24" fmla="*/ 145 w 145"/>
                <a:gd name="T25" fmla="*/ 29 h 88"/>
                <a:gd name="T26" fmla="*/ 133 w 145"/>
                <a:gd name="T27" fmla="*/ 33 h 88"/>
                <a:gd name="T28" fmla="*/ 118 w 145"/>
                <a:gd name="T29" fmla="*/ 40 h 88"/>
                <a:gd name="T30" fmla="*/ 95 w 145"/>
                <a:gd name="T31" fmla="*/ 50 h 88"/>
                <a:gd name="T32" fmla="*/ 89 w 145"/>
                <a:gd name="T33" fmla="*/ 59 h 88"/>
                <a:gd name="T34" fmla="*/ 79 w 145"/>
                <a:gd name="T35" fmla="*/ 61 h 88"/>
                <a:gd name="T36" fmla="*/ 77 w 145"/>
                <a:gd name="T37" fmla="*/ 69 h 88"/>
                <a:gd name="T38" fmla="*/ 75 w 145"/>
                <a:gd name="T39" fmla="*/ 78 h 88"/>
                <a:gd name="T40" fmla="*/ 65 w 145"/>
                <a:gd name="T41" fmla="*/ 82 h 88"/>
                <a:gd name="T42" fmla="*/ 60 w 145"/>
                <a:gd name="T43" fmla="*/ 80 h 88"/>
                <a:gd name="T44" fmla="*/ 52 w 145"/>
                <a:gd name="T45" fmla="*/ 86 h 88"/>
                <a:gd name="T46" fmla="*/ 42 w 145"/>
                <a:gd name="T47" fmla="*/ 88 h 88"/>
                <a:gd name="T48" fmla="*/ 37 w 145"/>
                <a:gd name="T49" fmla="*/ 88 h 88"/>
                <a:gd name="T50" fmla="*/ 31 w 145"/>
                <a:gd name="T51" fmla="*/ 80 h 88"/>
                <a:gd name="T52" fmla="*/ 26 w 145"/>
                <a:gd name="T53" fmla="*/ 75 h 88"/>
                <a:gd name="T54" fmla="*/ 11 w 145"/>
                <a:gd name="T55" fmla="*/ 68 h 88"/>
                <a:gd name="T56" fmla="*/ 2 w 145"/>
                <a:gd name="T57" fmla="*/ 68 h 88"/>
                <a:gd name="T58" fmla="*/ 2 w 145"/>
                <a:gd name="T59" fmla="*/ 67 h 88"/>
                <a:gd name="T60" fmla="*/ 2 w 145"/>
                <a:gd name="T61" fmla="*/ 63 h 88"/>
                <a:gd name="T62" fmla="*/ 3 w 145"/>
                <a:gd name="T63" fmla="*/ 61 h 88"/>
                <a:gd name="T64" fmla="*/ 3 w 145"/>
                <a:gd name="T65" fmla="*/ 59 h 88"/>
                <a:gd name="T66" fmla="*/ 7 w 145"/>
                <a:gd name="T67" fmla="*/ 56 h 88"/>
                <a:gd name="T68" fmla="*/ 11 w 145"/>
                <a:gd name="T69" fmla="*/ 52 h 88"/>
                <a:gd name="T70" fmla="*/ 12 w 145"/>
                <a:gd name="T71" fmla="*/ 50 h 88"/>
                <a:gd name="T72" fmla="*/ 12 w 145"/>
                <a:gd name="T73" fmla="*/ 47 h 88"/>
                <a:gd name="T74" fmla="*/ 12 w 145"/>
                <a:gd name="T75" fmla="*/ 45 h 88"/>
                <a:gd name="T76" fmla="*/ 20 w 145"/>
                <a:gd name="T77" fmla="*/ 42 h 88"/>
                <a:gd name="T78" fmla="*/ 18 w 145"/>
                <a:gd name="T79" fmla="*/ 40 h 88"/>
                <a:gd name="T80" fmla="*/ 16 w 145"/>
                <a:gd name="T81" fmla="*/ 39 h 88"/>
                <a:gd name="T82" fmla="*/ 18 w 145"/>
                <a:gd name="T83" fmla="*/ 35 h 88"/>
                <a:gd name="T84" fmla="*/ 24 w 145"/>
                <a:gd name="T85" fmla="*/ 26 h 88"/>
                <a:gd name="T86" fmla="*/ 30 w 145"/>
                <a:gd name="T87" fmla="*/ 20 h 88"/>
                <a:gd name="T88" fmla="*/ 22 w 145"/>
                <a:gd name="T89" fmla="*/ 18 h 88"/>
                <a:gd name="T90" fmla="*/ 18 w 145"/>
                <a:gd name="T91" fmla="*/ 7 h 88"/>
                <a:gd name="T92" fmla="*/ 16 w 145"/>
                <a:gd name="T93" fmla="*/ 5 h 88"/>
                <a:gd name="T94" fmla="*/ 58 w 145"/>
                <a:gd name="T9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88">
                  <a:moveTo>
                    <a:pt x="61" y="0"/>
                  </a:moveTo>
                  <a:lnTo>
                    <a:pt x="63" y="0"/>
                  </a:lnTo>
                  <a:lnTo>
                    <a:pt x="67" y="1"/>
                  </a:lnTo>
                  <a:lnTo>
                    <a:pt x="70" y="3"/>
                  </a:lnTo>
                  <a:lnTo>
                    <a:pt x="73" y="5"/>
                  </a:lnTo>
                  <a:lnTo>
                    <a:pt x="82" y="7"/>
                  </a:lnTo>
                  <a:lnTo>
                    <a:pt x="88" y="9"/>
                  </a:lnTo>
                  <a:lnTo>
                    <a:pt x="86" y="10"/>
                  </a:lnTo>
                  <a:lnTo>
                    <a:pt x="86" y="10"/>
                  </a:lnTo>
                  <a:lnTo>
                    <a:pt x="86" y="10"/>
                  </a:lnTo>
                  <a:lnTo>
                    <a:pt x="86" y="10"/>
                  </a:lnTo>
                  <a:lnTo>
                    <a:pt x="89" y="9"/>
                  </a:lnTo>
                  <a:lnTo>
                    <a:pt x="91" y="9"/>
                  </a:lnTo>
                  <a:lnTo>
                    <a:pt x="93" y="9"/>
                  </a:lnTo>
                  <a:lnTo>
                    <a:pt x="93" y="9"/>
                  </a:lnTo>
                  <a:lnTo>
                    <a:pt x="93" y="10"/>
                  </a:lnTo>
                  <a:lnTo>
                    <a:pt x="95" y="10"/>
                  </a:lnTo>
                  <a:lnTo>
                    <a:pt x="95" y="14"/>
                  </a:lnTo>
                  <a:lnTo>
                    <a:pt x="95" y="14"/>
                  </a:lnTo>
                  <a:lnTo>
                    <a:pt x="95" y="14"/>
                  </a:lnTo>
                  <a:lnTo>
                    <a:pt x="95" y="12"/>
                  </a:lnTo>
                  <a:lnTo>
                    <a:pt x="99" y="9"/>
                  </a:lnTo>
                  <a:lnTo>
                    <a:pt x="101" y="9"/>
                  </a:lnTo>
                  <a:lnTo>
                    <a:pt x="101" y="7"/>
                  </a:lnTo>
                  <a:lnTo>
                    <a:pt x="107" y="7"/>
                  </a:lnTo>
                  <a:lnTo>
                    <a:pt x="110" y="7"/>
                  </a:lnTo>
                  <a:lnTo>
                    <a:pt x="114" y="7"/>
                  </a:lnTo>
                  <a:lnTo>
                    <a:pt x="116" y="9"/>
                  </a:lnTo>
                  <a:lnTo>
                    <a:pt x="120" y="9"/>
                  </a:lnTo>
                  <a:lnTo>
                    <a:pt x="124" y="12"/>
                  </a:lnTo>
                  <a:lnTo>
                    <a:pt x="127" y="14"/>
                  </a:lnTo>
                  <a:lnTo>
                    <a:pt x="138" y="20"/>
                  </a:lnTo>
                  <a:lnTo>
                    <a:pt x="142" y="22"/>
                  </a:lnTo>
                  <a:lnTo>
                    <a:pt x="143" y="24"/>
                  </a:lnTo>
                  <a:lnTo>
                    <a:pt x="145" y="24"/>
                  </a:lnTo>
                  <a:lnTo>
                    <a:pt x="145" y="26"/>
                  </a:lnTo>
                  <a:lnTo>
                    <a:pt x="145" y="28"/>
                  </a:lnTo>
                  <a:lnTo>
                    <a:pt x="145" y="28"/>
                  </a:lnTo>
                  <a:lnTo>
                    <a:pt x="145" y="29"/>
                  </a:lnTo>
                  <a:lnTo>
                    <a:pt x="143" y="29"/>
                  </a:lnTo>
                  <a:lnTo>
                    <a:pt x="137" y="31"/>
                  </a:lnTo>
                  <a:lnTo>
                    <a:pt x="133" y="33"/>
                  </a:lnTo>
                  <a:lnTo>
                    <a:pt x="131" y="33"/>
                  </a:lnTo>
                  <a:lnTo>
                    <a:pt x="122" y="39"/>
                  </a:lnTo>
                  <a:lnTo>
                    <a:pt x="118" y="40"/>
                  </a:lnTo>
                  <a:lnTo>
                    <a:pt x="110" y="44"/>
                  </a:lnTo>
                  <a:lnTo>
                    <a:pt x="96" y="48"/>
                  </a:lnTo>
                  <a:lnTo>
                    <a:pt x="95" y="50"/>
                  </a:lnTo>
                  <a:lnTo>
                    <a:pt x="95" y="50"/>
                  </a:lnTo>
                  <a:lnTo>
                    <a:pt x="89" y="58"/>
                  </a:lnTo>
                  <a:lnTo>
                    <a:pt x="89" y="59"/>
                  </a:lnTo>
                  <a:lnTo>
                    <a:pt x="86" y="59"/>
                  </a:lnTo>
                  <a:lnTo>
                    <a:pt x="80" y="61"/>
                  </a:lnTo>
                  <a:lnTo>
                    <a:pt x="79" y="61"/>
                  </a:lnTo>
                  <a:lnTo>
                    <a:pt x="79" y="63"/>
                  </a:lnTo>
                  <a:lnTo>
                    <a:pt x="77" y="67"/>
                  </a:lnTo>
                  <a:lnTo>
                    <a:pt x="77" y="69"/>
                  </a:lnTo>
                  <a:lnTo>
                    <a:pt x="75" y="75"/>
                  </a:lnTo>
                  <a:lnTo>
                    <a:pt x="75" y="77"/>
                  </a:lnTo>
                  <a:lnTo>
                    <a:pt x="75" y="78"/>
                  </a:lnTo>
                  <a:lnTo>
                    <a:pt x="73" y="78"/>
                  </a:lnTo>
                  <a:lnTo>
                    <a:pt x="69" y="80"/>
                  </a:lnTo>
                  <a:lnTo>
                    <a:pt x="65" y="82"/>
                  </a:lnTo>
                  <a:lnTo>
                    <a:pt x="61" y="82"/>
                  </a:lnTo>
                  <a:lnTo>
                    <a:pt x="60" y="82"/>
                  </a:lnTo>
                  <a:lnTo>
                    <a:pt x="60" y="80"/>
                  </a:lnTo>
                  <a:lnTo>
                    <a:pt x="58" y="80"/>
                  </a:lnTo>
                  <a:lnTo>
                    <a:pt x="58" y="80"/>
                  </a:lnTo>
                  <a:lnTo>
                    <a:pt x="52" y="86"/>
                  </a:lnTo>
                  <a:lnTo>
                    <a:pt x="46" y="87"/>
                  </a:lnTo>
                  <a:lnTo>
                    <a:pt x="44" y="88"/>
                  </a:lnTo>
                  <a:lnTo>
                    <a:pt x="42" y="88"/>
                  </a:lnTo>
                  <a:lnTo>
                    <a:pt x="41" y="88"/>
                  </a:lnTo>
                  <a:lnTo>
                    <a:pt x="39" y="88"/>
                  </a:lnTo>
                  <a:lnTo>
                    <a:pt x="37" y="88"/>
                  </a:lnTo>
                  <a:lnTo>
                    <a:pt x="35" y="87"/>
                  </a:lnTo>
                  <a:lnTo>
                    <a:pt x="35" y="86"/>
                  </a:lnTo>
                  <a:lnTo>
                    <a:pt x="31" y="80"/>
                  </a:lnTo>
                  <a:lnTo>
                    <a:pt x="31" y="78"/>
                  </a:lnTo>
                  <a:lnTo>
                    <a:pt x="30" y="78"/>
                  </a:lnTo>
                  <a:lnTo>
                    <a:pt x="26" y="75"/>
                  </a:lnTo>
                  <a:lnTo>
                    <a:pt x="26" y="75"/>
                  </a:lnTo>
                  <a:lnTo>
                    <a:pt x="16" y="69"/>
                  </a:lnTo>
                  <a:lnTo>
                    <a:pt x="11" y="68"/>
                  </a:lnTo>
                  <a:lnTo>
                    <a:pt x="9" y="68"/>
                  </a:lnTo>
                  <a:lnTo>
                    <a:pt x="9" y="67"/>
                  </a:lnTo>
                  <a:lnTo>
                    <a:pt x="2" y="68"/>
                  </a:lnTo>
                  <a:lnTo>
                    <a:pt x="2" y="68"/>
                  </a:lnTo>
                  <a:lnTo>
                    <a:pt x="0" y="67"/>
                  </a:lnTo>
                  <a:lnTo>
                    <a:pt x="2" y="67"/>
                  </a:lnTo>
                  <a:lnTo>
                    <a:pt x="2" y="65"/>
                  </a:lnTo>
                  <a:lnTo>
                    <a:pt x="2" y="65"/>
                  </a:lnTo>
                  <a:lnTo>
                    <a:pt x="2" y="63"/>
                  </a:lnTo>
                  <a:lnTo>
                    <a:pt x="2" y="63"/>
                  </a:lnTo>
                  <a:lnTo>
                    <a:pt x="3" y="61"/>
                  </a:lnTo>
                  <a:lnTo>
                    <a:pt x="3" y="61"/>
                  </a:lnTo>
                  <a:lnTo>
                    <a:pt x="3" y="61"/>
                  </a:lnTo>
                  <a:lnTo>
                    <a:pt x="3" y="61"/>
                  </a:lnTo>
                  <a:lnTo>
                    <a:pt x="3" y="59"/>
                  </a:lnTo>
                  <a:lnTo>
                    <a:pt x="5" y="59"/>
                  </a:lnTo>
                  <a:lnTo>
                    <a:pt x="5" y="59"/>
                  </a:lnTo>
                  <a:lnTo>
                    <a:pt x="7" y="56"/>
                  </a:lnTo>
                  <a:lnTo>
                    <a:pt x="7" y="56"/>
                  </a:lnTo>
                  <a:lnTo>
                    <a:pt x="9" y="54"/>
                  </a:lnTo>
                  <a:lnTo>
                    <a:pt x="11" y="52"/>
                  </a:lnTo>
                  <a:lnTo>
                    <a:pt x="12" y="52"/>
                  </a:lnTo>
                  <a:lnTo>
                    <a:pt x="12" y="50"/>
                  </a:lnTo>
                  <a:lnTo>
                    <a:pt x="12" y="50"/>
                  </a:lnTo>
                  <a:lnTo>
                    <a:pt x="12" y="50"/>
                  </a:lnTo>
                  <a:lnTo>
                    <a:pt x="12" y="50"/>
                  </a:lnTo>
                  <a:lnTo>
                    <a:pt x="12" y="47"/>
                  </a:lnTo>
                  <a:lnTo>
                    <a:pt x="12" y="47"/>
                  </a:lnTo>
                  <a:lnTo>
                    <a:pt x="12" y="45"/>
                  </a:lnTo>
                  <a:lnTo>
                    <a:pt x="12" y="45"/>
                  </a:lnTo>
                  <a:lnTo>
                    <a:pt x="14" y="44"/>
                  </a:lnTo>
                  <a:lnTo>
                    <a:pt x="18" y="42"/>
                  </a:lnTo>
                  <a:lnTo>
                    <a:pt x="20" y="42"/>
                  </a:lnTo>
                  <a:lnTo>
                    <a:pt x="20" y="42"/>
                  </a:lnTo>
                  <a:lnTo>
                    <a:pt x="18" y="40"/>
                  </a:lnTo>
                  <a:lnTo>
                    <a:pt x="18" y="40"/>
                  </a:lnTo>
                  <a:lnTo>
                    <a:pt x="18" y="40"/>
                  </a:lnTo>
                  <a:lnTo>
                    <a:pt x="16" y="40"/>
                  </a:lnTo>
                  <a:lnTo>
                    <a:pt x="16" y="39"/>
                  </a:lnTo>
                  <a:lnTo>
                    <a:pt x="14" y="39"/>
                  </a:lnTo>
                  <a:lnTo>
                    <a:pt x="16" y="37"/>
                  </a:lnTo>
                  <a:lnTo>
                    <a:pt x="18" y="35"/>
                  </a:lnTo>
                  <a:lnTo>
                    <a:pt x="18" y="35"/>
                  </a:lnTo>
                  <a:lnTo>
                    <a:pt x="22" y="29"/>
                  </a:lnTo>
                  <a:lnTo>
                    <a:pt x="24" y="26"/>
                  </a:lnTo>
                  <a:lnTo>
                    <a:pt x="26" y="24"/>
                  </a:lnTo>
                  <a:lnTo>
                    <a:pt x="30" y="20"/>
                  </a:lnTo>
                  <a:lnTo>
                    <a:pt x="30" y="20"/>
                  </a:lnTo>
                  <a:lnTo>
                    <a:pt x="28" y="20"/>
                  </a:lnTo>
                  <a:lnTo>
                    <a:pt x="24" y="18"/>
                  </a:lnTo>
                  <a:lnTo>
                    <a:pt x="22" y="18"/>
                  </a:lnTo>
                  <a:lnTo>
                    <a:pt x="22" y="16"/>
                  </a:lnTo>
                  <a:lnTo>
                    <a:pt x="18" y="7"/>
                  </a:lnTo>
                  <a:lnTo>
                    <a:pt x="18" y="7"/>
                  </a:lnTo>
                  <a:lnTo>
                    <a:pt x="18" y="5"/>
                  </a:lnTo>
                  <a:lnTo>
                    <a:pt x="16" y="5"/>
                  </a:lnTo>
                  <a:lnTo>
                    <a:pt x="16" y="5"/>
                  </a:lnTo>
                  <a:lnTo>
                    <a:pt x="33" y="1"/>
                  </a:lnTo>
                  <a:lnTo>
                    <a:pt x="46" y="1"/>
                  </a:lnTo>
                  <a:lnTo>
                    <a:pt x="58" y="0"/>
                  </a:lnTo>
                  <a:lnTo>
                    <a:pt x="61"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93" name="Freeform 11507"/>
            <p:cNvSpPr>
              <a:spLocks noChangeAspect="1"/>
            </p:cNvSpPr>
            <p:nvPr/>
          </p:nvSpPr>
          <p:spPr bwMode="auto">
            <a:xfrm>
              <a:off x="2151494" y="1507791"/>
              <a:ext cx="101471" cy="65422"/>
            </a:xfrm>
            <a:custGeom>
              <a:avLst/>
              <a:gdLst>
                <a:gd name="T0" fmla="*/ 64 w 76"/>
                <a:gd name="T1" fmla="*/ 4 h 49"/>
                <a:gd name="T2" fmla="*/ 68 w 76"/>
                <a:gd name="T3" fmla="*/ 5 h 49"/>
                <a:gd name="T4" fmla="*/ 70 w 76"/>
                <a:gd name="T5" fmla="*/ 9 h 49"/>
                <a:gd name="T6" fmla="*/ 70 w 76"/>
                <a:gd name="T7" fmla="*/ 10 h 49"/>
                <a:gd name="T8" fmla="*/ 74 w 76"/>
                <a:gd name="T9" fmla="*/ 15 h 49"/>
                <a:gd name="T10" fmla="*/ 72 w 76"/>
                <a:gd name="T11" fmla="*/ 19 h 49"/>
                <a:gd name="T12" fmla="*/ 72 w 76"/>
                <a:gd name="T13" fmla="*/ 24 h 49"/>
                <a:gd name="T14" fmla="*/ 68 w 76"/>
                <a:gd name="T15" fmla="*/ 28 h 49"/>
                <a:gd name="T16" fmla="*/ 76 w 76"/>
                <a:gd name="T17" fmla="*/ 30 h 49"/>
                <a:gd name="T18" fmla="*/ 76 w 76"/>
                <a:gd name="T19" fmla="*/ 36 h 49"/>
                <a:gd name="T20" fmla="*/ 68 w 76"/>
                <a:gd name="T21" fmla="*/ 36 h 49"/>
                <a:gd name="T22" fmla="*/ 72 w 76"/>
                <a:gd name="T23" fmla="*/ 43 h 49"/>
                <a:gd name="T24" fmla="*/ 68 w 76"/>
                <a:gd name="T25" fmla="*/ 45 h 49"/>
                <a:gd name="T26" fmla="*/ 65 w 76"/>
                <a:gd name="T27" fmla="*/ 42 h 49"/>
                <a:gd name="T28" fmla="*/ 67 w 76"/>
                <a:gd name="T29" fmla="*/ 45 h 49"/>
                <a:gd name="T30" fmla="*/ 65 w 76"/>
                <a:gd name="T31" fmla="*/ 47 h 49"/>
                <a:gd name="T32" fmla="*/ 57 w 76"/>
                <a:gd name="T33" fmla="*/ 49 h 49"/>
                <a:gd name="T34" fmla="*/ 51 w 76"/>
                <a:gd name="T35" fmla="*/ 47 h 49"/>
                <a:gd name="T36" fmla="*/ 48 w 76"/>
                <a:gd name="T37" fmla="*/ 47 h 49"/>
                <a:gd name="T38" fmla="*/ 36 w 76"/>
                <a:gd name="T39" fmla="*/ 47 h 49"/>
                <a:gd name="T40" fmla="*/ 32 w 76"/>
                <a:gd name="T41" fmla="*/ 43 h 49"/>
                <a:gd name="T42" fmla="*/ 38 w 76"/>
                <a:gd name="T43" fmla="*/ 42 h 49"/>
                <a:gd name="T44" fmla="*/ 29 w 76"/>
                <a:gd name="T45" fmla="*/ 38 h 49"/>
                <a:gd name="T46" fmla="*/ 36 w 76"/>
                <a:gd name="T47" fmla="*/ 34 h 49"/>
                <a:gd name="T48" fmla="*/ 42 w 76"/>
                <a:gd name="T49" fmla="*/ 32 h 49"/>
                <a:gd name="T50" fmla="*/ 51 w 76"/>
                <a:gd name="T51" fmla="*/ 30 h 49"/>
                <a:gd name="T52" fmla="*/ 23 w 76"/>
                <a:gd name="T53" fmla="*/ 32 h 49"/>
                <a:gd name="T54" fmla="*/ 4 w 76"/>
                <a:gd name="T55" fmla="*/ 34 h 49"/>
                <a:gd name="T56" fmla="*/ 2 w 76"/>
                <a:gd name="T57" fmla="*/ 32 h 49"/>
                <a:gd name="T58" fmla="*/ 8 w 76"/>
                <a:gd name="T59" fmla="*/ 26 h 49"/>
                <a:gd name="T60" fmla="*/ 17 w 76"/>
                <a:gd name="T61" fmla="*/ 24 h 49"/>
                <a:gd name="T62" fmla="*/ 23 w 76"/>
                <a:gd name="T63" fmla="*/ 28 h 49"/>
                <a:gd name="T64" fmla="*/ 21 w 76"/>
                <a:gd name="T65" fmla="*/ 26 h 49"/>
                <a:gd name="T66" fmla="*/ 18 w 76"/>
                <a:gd name="T67" fmla="*/ 24 h 49"/>
                <a:gd name="T68" fmla="*/ 19 w 76"/>
                <a:gd name="T69" fmla="*/ 21 h 49"/>
                <a:gd name="T70" fmla="*/ 13 w 76"/>
                <a:gd name="T71" fmla="*/ 17 h 49"/>
                <a:gd name="T72" fmla="*/ 18 w 76"/>
                <a:gd name="T73" fmla="*/ 13 h 49"/>
                <a:gd name="T74" fmla="*/ 11 w 76"/>
                <a:gd name="T75" fmla="*/ 13 h 49"/>
                <a:gd name="T76" fmla="*/ 13 w 76"/>
                <a:gd name="T77" fmla="*/ 9 h 49"/>
                <a:gd name="T78" fmla="*/ 17 w 76"/>
                <a:gd name="T79" fmla="*/ 7 h 49"/>
                <a:gd name="T80" fmla="*/ 23 w 76"/>
                <a:gd name="T81" fmla="*/ 10 h 49"/>
                <a:gd name="T82" fmla="*/ 25 w 76"/>
                <a:gd name="T83" fmla="*/ 13 h 49"/>
                <a:gd name="T84" fmla="*/ 38 w 76"/>
                <a:gd name="T85" fmla="*/ 21 h 49"/>
                <a:gd name="T86" fmla="*/ 42 w 76"/>
                <a:gd name="T87" fmla="*/ 23 h 49"/>
                <a:gd name="T88" fmla="*/ 39 w 76"/>
                <a:gd name="T89" fmla="*/ 19 h 49"/>
                <a:gd name="T90" fmla="*/ 38 w 76"/>
                <a:gd name="T91" fmla="*/ 17 h 49"/>
                <a:gd name="T92" fmla="*/ 46 w 76"/>
                <a:gd name="T93" fmla="*/ 15 h 49"/>
                <a:gd name="T94" fmla="*/ 38 w 76"/>
                <a:gd name="T95" fmla="*/ 15 h 49"/>
                <a:gd name="T96" fmla="*/ 34 w 76"/>
                <a:gd name="T97" fmla="*/ 12 h 49"/>
                <a:gd name="T98" fmla="*/ 39 w 76"/>
                <a:gd name="T99" fmla="*/ 12 h 49"/>
                <a:gd name="T100" fmla="*/ 30 w 76"/>
                <a:gd name="T101" fmla="*/ 9 h 49"/>
                <a:gd name="T102" fmla="*/ 27 w 76"/>
                <a:gd name="T103" fmla="*/ 7 h 49"/>
                <a:gd name="T104" fmla="*/ 34 w 76"/>
                <a:gd name="T105" fmla="*/ 4 h 49"/>
                <a:gd name="T106" fmla="*/ 44 w 76"/>
                <a:gd name="T107" fmla="*/ 4 h 49"/>
                <a:gd name="T108" fmla="*/ 55 w 76"/>
                <a:gd name="T109" fmla="*/ 7 h 49"/>
                <a:gd name="T110" fmla="*/ 55 w 76"/>
                <a:gd name="T11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49">
                  <a:moveTo>
                    <a:pt x="57" y="0"/>
                  </a:moveTo>
                  <a:lnTo>
                    <a:pt x="60" y="2"/>
                  </a:lnTo>
                  <a:lnTo>
                    <a:pt x="64" y="4"/>
                  </a:lnTo>
                  <a:lnTo>
                    <a:pt x="64" y="4"/>
                  </a:lnTo>
                  <a:lnTo>
                    <a:pt x="67" y="5"/>
                  </a:lnTo>
                  <a:lnTo>
                    <a:pt x="68" y="5"/>
                  </a:lnTo>
                  <a:lnTo>
                    <a:pt x="70" y="7"/>
                  </a:lnTo>
                  <a:lnTo>
                    <a:pt x="70" y="7"/>
                  </a:lnTo>
                  <a:lnTo>
                    <a:pt x="70" y="9"/>
                  </a:lnTo>
                  <a:lnTo>
                    <a:pt x="70" y="9"/>
                  </a:lnTo>
                  <a:lnTo>
                    <a:pt x="70" y="10"/>
                  </a:lnTo>
                  <a:lnTo>
                    <a:pt x="70" y="10"/>
                  </a:lnTo>
                  <a:lnTo>
                    <a:pt x="70" y="12"/>
                  </a:lnTo>
                  <a:lnTo>
                    <a:pt x="72" y="13"/>
                  </a:lnTo>
                  <a:lnTo>
                    <a:pt x="74" y="15"/>
                  </a:lnTo>
                  <a:lnTo>
                    <a:pt x="74" y="17"/>
                  </a:lnTo>
                  <a:lnTo>
                    <a:pt x="74" y="17"/>
                  </a:lnTo>
                  <a:lnTo>
                    <a:pt x="72" y="19"/>
                  </a:lnTo>
                  <a:lnTo>
                    <a:pt x="72" y="21"/>
                  </a:lnTo>
                  <a:lnTo>
                    <a:pt x="72" y="23"/>
                  </a:lnTo>
                  <a:lnTo>
                    <a:pt x="72" y="24"/>
                  </a:lnTo>
                  <a:lnTo>
                    <a:pt x="72" y="24"/>
                  </a:lnTo>
                  <a:lnTo>
                    <a:pt x="70" y="26"/>
                  </a:lnTo>
                  <a:lnTo>
                    <a:pt x="68" y="28"/>
                  </a:lnTo>
                  <a:lnTo>
                    <a:pt x="68" y="28"/>
                  </a:lnTo>
                  <a:lnTo>
                    <a:pt x="74" y="30"/>
                  </a:lnTo>
                  <a:lnTo>
                    <a:pt x="76" y="30"/>
                  </a:lnTo>
                  <a:lnTo>
                    <a:pt x="76" y="33"/>
                  </a:lnTo>
                  <a:lnTo>
                    <a:pt x="76" y="36"/>
                  </a:lnTo>
                  <a:lnTo>
                    <a:pt x="76" y="36"/>
                  </a:lnTo>
                  <a:lnTo>
                    <a:pt x="74" y="34"/>
                  </a:lnTo>
                  <a:lnTo>
                    <a:pt x="72" y="34"/>
                  </a:lnTo>
                  <a:lnTo>
                    <a:pt x="68" y="36"/>
                  </a:lnTo>
                  <a:lnTo>
                    <a:pt x="68" y="42"/>
                  </a:lnTo>
                  <a:lnTo>
                    <a:pt x="70" y="43"/>
                  </a:lnTo>
                  <a:lnTo>
                    <a:pt x="72" y="43"/>
                  </a:lnTo>
                  <a:lnTo>
                    <a:pt x="72" y="45"/>
                  </a:lnTo>
                  <a:lnTo>
                    <a:pt x="70" y="45"/>
                  </a:lnTo>
                  <a:lnTo>
                    <a:pt x="68" y="45"/>
                  </a:lnTo>
                  <a:lnTo>
                    <a:pt x="67" y="43"/>
                  </a:lnTo>
                  <a:lnTo>
                    <a:pt x="67" y="42"/>
                  </a:lnTo>
                  <a:lnTo>
                    <a:pt x="65" y="42"/>
                  </a:lnTo>
                  <a:lnTo>
                    <a:pt x="65" y="43"/>
                  </a:lnTo>
                  <a:lnTo>
                    <a:pt x="65" y="43"/>
                  </a:lnTo>
                  <a:lnTo>
                    <a:pt x="67" y="45"/>
                  </a:lnTo>
                  <a:lnTo>
                    <a:pt x="67" y="47"/>
                  </a:lnTo>
                  <a:lnTo>
                    <a:pt x="67" y="47"/>
                  </a:lnTo>
                  <a:lnTo>
                    <a:pt x="65" y="47"/>
                  </a:lnTo>
                  <a:lnTo>
                    <a:pt x="64" y="47"/>
                  </a:lnTo>
                  <a:lnTo>
                    <a:pt x="58" y="47"/>
                  </a:lnTo>
                  <a:lnTo>
                    <a:pt x="57" y="49"/>
                  </a:lnTo>
                  <a:lnTo>
                    <a:pt x="55" y="47"/>
                  </a:lnTo>
                  <a:lnTo>
                    <a:pt x="53" y="47"/>
                  </a:lnTo>
                  <a:lnTo>
                    <a:pt x="51" y="47"/>
                  </a:lnTo>
                  <a:lnTo>
                    <a:pt x="49" y="47"/>
                  </a:lnTo>
                  <a:lnTo>
                    <a:pt x="48" y="47"/>
                  </a:lnTo>
                  <a:lnTo>
                    <a:pt x="48" y="47"/>
                  </a:lnTo>
                  <a:lnTo>
                    <a:pt x="44" y="49"/>
                  </a:lnTo>
                  <a:lnTo>
                    <a:pt x="41" y="49"/>
                  </a:lnTo>
                  <a:lnTo>
                    <a:pt x="36" y="47"/>
                  </a:lnTo>
                  <a:lnTo>
                    <a:pt x="36" y="47"/>
                  </a:lnTo>
                  <a:lnTo>
                    <a:pt x="34" y="47"/>
                  </a:lnTo>
                  <a:lnTo>
                    <a:pt x="32" y="43"/>
                  </a:lnTo>
                  <a:lnTo>
                    <a:pt x="32" y="42"/>
                  </a:lnTo>
                  <a:lnTo>
                    <a:pt x="38" y="42"/>
                  </a:lnTo>
                  <a:lnTo>
                    <a:pt x="38" y="42"/>
                  </a:lnTo>
                  <a:lnTo>
                    <a:pt x="34" y="40"/>
                  </a:lnTo>
                  <a:lnTo>
                    <a:pt x="30" y="40"/>
                  </a:lnTo>
                  <a:lnTo>
                    <a:pt x="29" y="38"/>
                  </a:lnTo>
                  <a:lnTo>
                    <a:pt x="30" y="36"/>
                  </a:lnTo>
                  <a:lnTo>
                    <a:pt x="29" y="36"/>
                  </a:lnTo>
                  <a:lnTo>
                    <a:pt x="36" y="34"/>
                  </a:lnTo>
                  <a:lnTo>
                    <a:pt x="39" y="33"/>
                  </a:lnTo>
                  <a:lnTo>
                    <a:pt x="42" y="32"/>
                  </a:lnTo>
                  <a:lnTo>
                    <a:pt x="42" y="32"/>
                  </a:lnTo>
                  <a:lnTo>
                    <a:pt x="44" y="30"/>
                  </a:lnTo>
                  <a:lnTo>
                    <a:pt x="49" y="30"/>
                  </a:lnTo>
                  <a:lnTo>
                    <a:pt x="51" y="30"/>
                  </a:lnTo>
                  <a:lnTo>
                    <a:pt x="41" y="30"/>
                  </a:lnTo>
                  <a:lnTo>
                    <a:pt x="27" y="32"/>
                  </a:lnTo>
                  <a:lnTo>
                    <a:pt x="23" y="32"/>
                  </a:lnTo>
                  <a:lnTo>
                    <a:pt x="19" y="32"/>
                  </a:lnTo>
                  <a:lnTo>
                    <a:pt x="4" y="34"/>
                  </a:lnTo>
                  <a:lnTo>
                    <a:pt x="4" y="34"/>
                  </a:lnTo>
                  <a:lnTo>
                    <a:pt x="2" y="33"/>
                  </a:lnTo>
                  <a:lnTo>
                    <a:pt x="0" y="32"/>
                  </a:lnTo>
                  <a:lnTo>
                    <a:pt x="2" y="32"/>
                  </a:lnTo>
                  <a:lnTo>
                    <a:pt x="6" y="28"/>
                  </a:lnTo>
                  <a:lnTo>
                    <a:pt x="8" y="26"/>
                  </a:lnTo>
                  <a:lnTo>
                    <a:pt x="8" y="26"/>
                  </a:lnTo>
                  <a:lnTo>
                    <a:pt x="10" y="24"/>
                  </a:lnTo>
                  <a:lnTo>
                    <a:pt x="13" y="24"/>
                  </a:lnTo>
                  <a:lnTo>
                    <a:pt x="17" y="24"/>
                  </a:lnTo>
                  <a:lnTo>
                    <a:pt x="19" y="26"/>
                  </a:lnTo>
                  <a:lnTo>
                    <a:pt x="21" y="28"/>
                  </a:lnTo>
                  <a:lnTo>
                    <a:pt x="23" y="28"/>
                  </a:lnTo>
                  <a:lnTo>
                    <a:pt x="25" y="26"/>
                  </a:lnTo>
                  <a:lnTo>
                    <a:pt x="25" y="26"/>
                  </a:lnTo>
                  <a:lnTo>
                    <a:pt x="21" y="26"/>
                  </a:lnTo>
                  <a:lnTo>
                    <a:pt x="21" y="26"/>
                  </a:lnTo>
                  <a:lnTo>
                    <a:pt x="19" y="24"/>
                  </a:lnTo>
                  <a:lnTo>
                    <a:pt x="18" y="24"/>
                  </a:lnTo>
                  <a:lnTo>
                    <a:pt x="18" y="23"/>
                  </a:lnTo>
                  <a:lnTo>
                    <a:pt x="18" y="23"/>
                  </a:lnTo>
                  <a:lnTo>
                    <a:pt x="19" y="21"/>
                  </a:lnTo>
                  <a:lnTo>
                    <a:pt x="17" y="21"/>
                  </a:lnTo>
                  <a:lnTo>
                    <a:pt x="15" y="19"/>
                  </a:lnTo>
                  <a:lnTo>
                    <a:pt x="13" y="17"/>
                  </a:lnTo>
                  <a:lnTo>
                    <a:pt x="13" y="17"/>
                  </a:lnTo>
                  <a:lnTo>
                    <a:pt x="15" y="15"/>
                  </a:lnTo>
                  <a:lnTo>
                    <a:pt x="18" y="13"/>
                  </a:lnTo>
                  <a:lnTo>
                    <a:pt x="18" y="13"/>
                  </a:lnTo>
                  <a:lnTo>
                    <a:pt x="13" y="13"/>
                  </a:lnTo>
                  <a:lnTo>
                    <a:pt x="11" y="13"/>
                  </a:lnTo>
                  <a:lnTo>
                    <a:pt x="10" y="12"/>
                  </a:lnTo>
                  <a:lnTo>
                    <a:pt x="10" y="10"/>
                  </a:lnTo>
                  <a:lnTo>
                    <a:pt x="13" y="9"/>
                  </a:lnTo>
                  <a:lnTo>
                    <a:pt x="13" y="9"/>
                  </a:lnTo>
                  <a:lnTo>
                    <a:pt x="15" y="7"/>
                  </a:lnTo>
                  <a:lnTo>
                    <a:pt x="17" y="7"/>
                  </a:lnTo>
                  <a:lnTo>
                    <a:pt x="19" y="9"/>
                  </a:lnTo>
                  <a:lnTo>
                    <a:pt x="21" y="9"/>
                  </a:lnTo>
                  <a:lnTo>
                    <a:pt x="23" y="10"/>
                  </a:lnTo>
                  <a:lnTo>
                    <a:pt x="25" y="12"/>
                  </a:lnTo>
                  <a:lnTo>
                    <a:pt x="23" y="12"/>
                  </a:lnTo>
                  <a:lnTo>
                    <a:pt x="25" y="13"/>
                  </a:lnTo>
                  <a:lnTo>
                    <a:pt x="27" y="13"/>
                  </a:lnTo>
                  <a:lnTo>
                    <a:pt x="36" y="21"/>
                  </a:lnTo>
                  <a:lnTo>
                    <a:pt x="38" y="21"/>
                  </a:lnTo>
                  <a:lnTo>
                    <a:pt x="39" y="23"/>
                  </a:lnTo>
                  <a:lnTo>
                    <a:pt x="41" y="23"/>
                  </a:lnTo>
                  <a:lnTo>
                    <a:pt x="42" y="23"/>
                  </a:lnTo>
                  <a:lnTo>
                    <a:pt x="44" y="23"/>
                  </a:lnTo>
                  <a:lnTo>
                    <a:pt x="44" y="21"/>
                  </a:lnTo>
                  <a:lnTo>
                    <a:pt x="39" y="19"/>
                  </a:lnTo>
                  <a:lnTo>
                    <a:pt x="39" y="19"/>
                  </a:lnTo>
                  <a:lnTo>
                    <a:pt x="38" y="17"/>
                  </a:lnTo>
                  <a:lnTo>
                    <a:pt x="38" y="17"/>
                  </a:lnTo>
                  <a:lnTo>
                    <a:pt x="39" y="15"/>
                  </a:lnTo>
                  <a:lnTo>
                    <a:pt x="42" y="17"/>
                  </a:lnTo>
                  <a:lnTo>
                    <a:pt x="46" y="15"/>
                  </a:lnTo>
                  <a:lnTo>
                    <a:pt x="42" y="15"/>
                  </a:lnTo>
                  <a:lnTo>
                    <a:pt x="39" y="15"/>
                  </a:lnTo>
                  <a:lnTo>
                    <a:pt x="38" y="15"/>
                  </a:lnTo>
                  <a:lnTo>
                    <a:pt x="34" y="13"/>
                  </a:lnTo>
                  <a:lnTo>
                    <a:pt x="34" y="13"/>
                  </a:lnTo>
                  <a:lnTo>
                    <a:pt x="34" y="12"/>
                  </a:lnTo>
                  <a:lnTo>
                    <a:pt x="39" y="12"/>
                  </a:lnTo>
                  <a:lnTo>
                    <a:pt x="39" y="12"/>
                  </a:lnTo>
                  <a:lnTo>
                    <a:pt x="39" y="12"/>
                  </a:lnTo>
                  <a:lnTo>
                    <a:pt x="38" y="10"/>
                  </a:lnTo>
                  <a:lnTo>
                    <a:pt x="38" y="10"/>
                  </a:lnTo>
                  <a:lnTo>
                    <a:pt x="30" y="9"/>
                  </a:lnTo>
                  <a:lnTo>
                    <a:pt x="29" y="9"/>
                  </a:lnTo>
                  <a:lnTo>
                    <a:pt x="27" y="7"/>
                  </a:lnTo>
                  <a:lnTo>
                    <a:pt x="27" y="7"/>
                  </a:lnTo>
                  <a:lnTo>
                    <a:pt x="29" y="5"/>
                  </a:lnTo>
                  <a:lnTo>
                    <a:pt x="32" y="4"/>
                  </a:lnTo>
                  <a:lnTo>
                    <a:pt x="34" y="4"/>
                  </a:lnTo>
                  <a:lnTo>
                    <a:pt x="39" y="2"/>
                  </a:lnTo>
                  <a:lnTo>
                    <a:pt x="42" y="2"/>
                  </a:lnTo>
                  <a:lnTo>
                    <a:pt x="44" y="4"/>
                  </a:lnTo>
                  <a:lnTo>
                    <a:pt x="48" y="5"/>
                  </a:lnTo>
                  <a:lnTo>
                    <a:pt x="51" y="7"/>
                  </a:lnTo>
                  <a:lnTo>
                    <a:pt x="55" y="7"/>
                  </a:lnTo>
                  <a:lnTo>
                    <a:pt x="53" y="5"/>
                  </a:lnTo>
                  <a:lnTo>
                    <a:pt x="53" y="4"/>
                  </a:lnTo>
                  <a:lnTo>
                    <a:pt x="55" y="2"/>
                  </a:lnTo>
                  <a:lnTo>
                    <a:pt x="57"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94" name="Freeform 11512"/>
            <p:cNvSpPr>
              <a:spLocks noChangeAspect="1"/>
            </p:cNvSpPr>
            <p:nvPr/>
          </p:nvSpPr>
          <p:spPr bwMode="auto">
            <a:xfrm>
              <a:off x="1895613" y="1501047"/>
              <a:ext cx="222968" cy="90790"/>
            </a:xfrm>
            <a:custGeom>
              <a:avLst/>
              <a:gdLst>
                <a:gd name="T0" fmla="*/ 125 w 167"/>
                <a:gd name="T1" fmla="*/ 4 h 68"/>
                <a:gd name="T2" fmla="*/ 123 w 167"/>
                <a:gd name="T3" fmla="*/ 9 h 68"/>
                <a:gd name="T4" fmla="*/ 128 w 167"/>
                <a:gd name="T5" fmla="*/ 14 h 68"/>
                <a:gd name="T6" fmla="*/ 126 w 167"/>
                <a:gd name="T7" fmla="*/ 21 h 68"/>
                <a:gd name="T8" fmla="*/ 134 w 167"/>
                <a:gd name="T9" fmla="*/ 23 h 68"/>
                <a:gd name="T10" fmla="*/ 136 w 167"/>
                <a:gd name="T11" fmla="*/ 27 h 68"/>
                <a:gd name="T12" fmla="*/ 136 w 167"/>
                <a:gd name="T13" fmla="*/ 28 h 68"/>
                <a:gd name="T14" fmla="*/ 145 w 167"/>
                <a:gd name="T15" fmla="*/ 28 h 68"/>
                <a:gd name="T16" fmla="*/ 146 w 167"/>
                <a:gd name="T17" fmla="*/ 32 h 68"/>
                <a:gd name="T18" fmla="*/ 147 w 167"/>
                <a:gd name="T19" fmla="*/ 28 h 68"/>
                <a:gd name="T20" fmla="*/ 151 w 167"/>
                <a:gd name="T21" fmla="*/ 23 h 68"/>
                <a:gd name="T22" fmla="*/ 165 w 167"/>
                <a:gd name="T23" fmla="*/ 27 h 68"/>
                <a:gd name="T24" fmla="*/ 164 w 167"/>
                <a:gd name="T25" fmla="*/ 38 h 68"/>
                <a:gd name="T26" fmla="*/ 151 w 167"/>
                <a:gd name="T27" fmla="*/ 51 h 68"/>
                <a:gd name="T28" fmla="*/ 134 w 167"/>
                <a:gd name="T29" fmla="*/ 53 h 68"/>
                <a:gd name="T30" fmla="*/ 123 w 167"/>
                <a:gd name="T31" fmla="*/ 53 h 68"/>
                <a:gd name="T32" fmla="*/ 120 w 167"/>
                <a:gd name="T33" fmla="*/ 51 h 68"/>
                <a:gd name="T34" fmla="*/ 98 w 167"/>
                <a:gd name="T35" fmla="*/ 58 h 68"/>
                <a:gd name="T36" fmla="*/ 79 w 167"/>
                <a:gd name="T37" fmla="*/ 65 h 68"/>
                <a:gd name="T38" fmla="*/ 51 w 167"/>
                <a:gd name="T39" fmla="*/ 66 h 68"/>
                <a:gd name="T40" fmla="*/ 47 w 167"/>
                <a:gd name="T41" fmla="*/ 58 h 68"/>
                <a:gd name="T42" fmla="*/ 75 w 167"/>
                <a:gd name="T43" fmla="*/ 51 h 68"/>
                <a:gd name="T44" fmla="*/ 87 w 167"/>
                <a:gd name="T45" fmla="*/ 49 h 68"/>
                <a:gd name="T46" fmla="*/ 83 w 167"/>
                <a:gd name="T47" fmla="*/ 47 h 68"/>
                <a:gd name="T48" fmla="*/ 73 w 167"/>
                <a:gd name="T49" fmla="*/ 49 h 68"/>
                <a:gd name="T50" fmla="*/ 66 w 167"/>
                <a:gd name="T51" fmla="*/ 47 h 68"/>
                <a:gd name="T52" fmla="*/ 51 w 167"/>
                <a:gd name="T53" fmla="*/ 49 h 68"/>
                <a:gd name="T54" fmla="*/ 50 w 167"/>
                <a:gd name="T55" fmla="*/ 46 h 68"/>
                <a:gd name="T56" fmla="*/ 53 w 167"/>
                <a:gd name="T57" fmla="*/ 40 h 68"/>
                <a:gd name="T58" fmla="*/ 49 w 167"/>
                <a:gd name="T59" fmla="*/ 40 h 68"/>
                <a:gd name="T60" fmla="*/ 43 w 167"/>
                <a:gd name="T61" fmla="*/ 44 h 68"/>
                <a:gd name="T62" fmla="*/ 43 w 167"/>
                <a:gd name="T63" fmla="*/ 47 h 68"/>
                <a:gd name="T64" fmla="*/ 32 w 167"/>
                <a:gd name="T65" fmla="*/ 51 h 68"/>
                <a:gd name="T66" fmla="*/ 29 w 167"/>
                <a:gd name="T67" fmla="*/ 49 h 68"/>
                <a:gd name="T68" fmla="*/ 26 w 167"/>
                <a:gd name="T69" fmla="*/ 53 h 68"/>
                <a:gd name="T70" fmla="*/ 0 w 167"/>
                <a:gd name="T71" fmla="*/ 46 h 68"/>
                <a:gd name="T72" fmla="*/ 0 w 167"/>
                <a:gd name="T73" fmla="*/ 42 h 68"/>
                <a:gd name="T74" fmla="*/ 8 w 167"/>
                <a:gd name="T75" fmla="*/ 38 h 68"/>
                <a:gd name="T76" fmla="*/ 32 w 167"/>
                <a:gd name="T77" fmla="*/ 34 h 68"/>
                <a:gd name="T78" fmla="*/ 6 w 167"/>
                <a:gd name="T79" fmla="*/ 36 h 68"/>
                <a:gd name="T80" fmla="*/ 10 w 167"/>
                <a:gd name="T81" fmla="*/ 30 h 68"/>
                <a:gd name="T82" fmla="*/ 34 w 167"/>
                <a:gd name="T83" fmla="*/ 27 h 68"/>
                <a:gd name="T84" fmla="*/ 11 w 167"/>
                <a:gd name="T85" fmla="*/ 25 h 68"/>
                <a:gd name="T86" fmla="*/ 15 w 167"/>
                <a:gd name="T87" fmla="*/ 19 h 68"/>
                <a:gd name="T88" fmla="*/ 38 w 167"/>
                <a:gd name="T89" fmla="*/ 19 h 68"/>
                <a:gd name="T90" fmla="*/ 24 w 167"/>
                <a:gd name="T91" fmla="*/ 16 h 68"/>
                <a:gd name="T92" fmla="*/ 34 w 167"/>
                <a:gd name="T93" fmla="*/ 11 h 68"/>
                <a:gd name="T94" fmla="*/ 47 w 167"/>
                <a:gd name="T95" fmla="*/ 13 h 68"/>
                <a:gd name="T96" fmla="*/ 50 w 167"/>
                <a:gd name="T97" fmla="*/ 17 h 68"/>
                <a:gd name="T98" fmla="*/ 68 w 167"/>
                <a:gd name="T99" fmla="*/ 17 h 68"/>
                <a:gd name="T100" fmla="*/ 75 w 167"/>
                <a:gd name="T101" fmla="*/ 28 h 68"/>
                <a:gd name="T102" fmla="*/ 83 w 167"/>
                <a:gd name="T103" fmla="*/ 30 h 68"/>
                <a:gd name="T104" fmla="*/ 90 w 167"/>
                <a:gd name="T105" fmla="*/ 37 h 68"/>
                <a:gd name="T106" fmla="*/ 118 w 167"/>
                <a:gd name="T107" fmla="*/ 37 h 68"/>
                <a:gd name="T108" fmla="*/ 118 w 167"/>
                <a:gd name="T109" fmla="*/ 34 h 68"/>
                <a:gd name="T110" fmla="*/ 113 w 167"/>
                <a:gd name="T111" fmla="*/ 23 h 68"/>
                <a:gd name="T112" fmla="*/ 100 w 167"/>
                <a:gd name="T113" fmla="*/ 16 h 68"/>
                <a:gd name="T114" fmla="*/ 100 w 167"/>
                <a:gd name="T115" fmla="*/ 13 h 68"/>
                <a:gd name="T116" fmla="*/ 115 w 167"/>
                <a:gd name="T11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 h="68">
                  <a:moveTo>
                    <a:pt x="120" y="0"/>
                  </a:moveTo>
                  <a:lnTo>
                    <a:pt x="123" y="2"/>
                  </a:lnTo>
                  <a:lnTo>
                    <a:pt x="125" y="2"/>
                  </a:lnTo>
                  <a:lnTo>
                    <a:pt x="125" y="4"/>
                  </a:lnTo>
                  <a:lnTo>
                    <a:pt x="125" y="4"/>
                  </a:lnTo>
                  <a:lnTo>
                    <a:pt x="125" y="6"/>
                  </a:lnTo>
                  <a:lnTo>
                    <a:pt x="123" y="8"/>
                  </a:lnTo>
                  <a:lnTo>
                    <a:pt x="123" y="8"/>
                  </a:lnTo>
                  <a:lnTo>
                    <a:pt x="123" y="8"/>
                  </a:lnTo>
                  <a:lnTo>
                    <a:pt x="123" y="9"/>
                  </a:lnTo>
                  <a:lnTo>
                    <a:pt x="123" y="11"/>
                  </a:lnTo>
                  <a:lnTo>
                    <a:pt x="125" y="13"/>
                  </a:lnTo>
                  <a:lnTo>
                    <a:pt x="125" y="13"/>
                  </a:lnTo>
                  <a:lnTo>
                    <a:pt x="126" y="13"/>
                  </a:lnTo>
                  <a:lnTo>
                    <a:pt x="128" y="14"/>
                  </a:lnTo>
                  <a:lnTo>
                    <a:pt x="130" y="17"/>
                  </a:lnTo>
                  <a:lnTo>
                    <a:pt x="128" y="19"/>
                  </a:lnTo>
                  <a:lnTo>
                    <a:pt x="126" y="19"/>
                  </a:lnTo>
                  <a:lnTo>
                    <a:pt x="126" y="21"/>
                  </a:lnTo>
                  <a:lnTo>
                    <a:pt x="126" y="21"/>
                  </a:lnTo>
                  <a:lnTo>
                    <a:pt x="126" y="23"/>
                  </a:lnTo>
                  <a:lnTo>
                    <a:pt x="126" y="23"/>
                  </a:lnTo>
                  <a:lnTo>
                    <a:pt x="128" y="23"/>
                  </a:lnTo>
                  <a:lnTo>
                    <a:pt x="132" y="23"/>
                  </a:lnTo>
                  <a:lnTo>
                    <a:pt x="134" y="23"/>
                  </a:lnTo>
                  <a:lnTo>
                    <a:pt x="136" y="23"/>
                  </a:lnTo>
                  <a:lnTo>
                    <a:pt x="136" y="25"/>
                  </a:lnTo>
                  <a:lnTo>
                    <a:pt x="136" y="25"/>
                  </a:lnTo>
                  <a:lnTo>
                    <a:pt x="136" y="25"/>
                  </a:lnTo>
                  <a:lnTo>
                    <a:pt x="136" y="27"/>
                  </a:lnTo>
                  <a:lnTo>
                    <a:pt x="132" y="28"/>
                  </a:lnTo>
                  <a:lnTo>
                    <a:pt x="132" y="30"/>
                  </a:lnTo>
                  <a:lnTo>
                    <a:pt x="132" y="30"/>
                  </a:lnTo>
                  <a:lnTo>
                    <a:pt x="132" y="30"/>
                  </a:lnTo>
                  <a:lnTo>
                    <a:pt x="136" y="28"/>
                  </a:lnTo>
                  <a:lnTo>
                    <a:pt x="137" y="27"/>
                  </a:lnTo>
                  <a:lnTo>
                    <a:pt x="139" y="27"/>
                  </a:lnTo>
                  <a:lnTo>
                    <a:pt x="143" y="27"/>
                  </a:lnTo>
                  <a:lnTo>
                    <a:pt x="145" y="28"/>
                  </a:lnTo>
                  <a:lnTo>
                    <a:pt x="145" y="28"/>
                  </a:lnTo>
                  <a:lnTo>
                    <a:pt x="145" y="28"/>
                  </a:lnTo>
                  <a:lnTo>
                    <a:pt x="146" y="30"/>
                  </a:lnTo>
                  <a:lnTo>
                    <a:pt x="146" y="34"/>
                  </a:lnTo>
                  <a:lnTo>
                    <a:pt x="146" y="34"/>
                  </a:lnTo>
                  <a:lnTo>
                    <a:pt x="146" y="32"/>
                  </a:lnTo>
                  <a:lnTo>
                    <a:pt x="147" y="30"/>
                  </a:lnTo>
                  <a:lnTo>
                    <a:pt x="149" y="30"/>
                  </a:lnTo>
                  <a:lnTo>
                    <a:pt x="149" y="30"/>
                  </a:lnTo>
                  <a:lnTo>
                    <a:pt x="149" y="28"/>
                  </a:lnTo>
                  <a:lnTo>
                    <a:pt x="147" y="28"/>
                  </a:lnTo>
                  <a:lnTo>
                    <a:pt x="147" y="27"/>
                  </a:lnTo>
                  <a:lnTo>
                    <a:pt x="147" y="27"/>
                  </a:lnTo>
                  <a:lnTo>
                    <a:pt x="147" y="25"/>
                  </a:lnTo>
                  <a:lnTo>
                    <a:pt x="149" y="23"/>
                  </a:lnTo>
                  <a:lnTo>
                    <a:pt x="151" y="23"/>
                  </a:lnTo>
                  <a:lnTo>
                    <a:pt x="153" y="23"/>
                  </a:lnTo>
                  <a:lnTo>
                    <a:pt x="160" y="25"/>
                  </a:lnTo>
                  <a:lnTo>
                    <a:pt x="164" y="25"/>
                  </a:lnTo>
                  <a:lnTo>
                    <a:pt x="165" y="27"/>
                  </a:lnTo>
                  <a:lnTo>
                    <a:pt x="165" y="27"/>
                  </a:lnTo>
                  <a:lnTo>
                    <a:pt x="165" y="28"/>
                  </a:lnTo>
                  <a:lnTo>
                    <a:pt x="167" y="32"/>
                  </a:lnTo>
                  <a:lnTo>
                    <a:pt x="167" y="34"/>
                  </a:lnTo>
                  <a:lnTo>
                    <a:pt x="165" y="36"/>
                  </a:lnTo>
                  <a:lnTo>
                    <a:pt x="164" y="38"/>
                  </a:lnTo>
                  <a:lnTo>
                    <a:pt x="164" y="40"/>
                  </a:lnTo>
                  <a:lnTo>
                    <a:pt x="162" y="47"/>
                  </a:lnTo>
                  <a:lnTo>
                    <a:pt x="160" y="49"/>
                  </a:lnTo>
                  <a:lnTo>
                    <a:pt x="158" y="49"/>
                  </a:lnTo>
                  <a:lnTo>
                    <a:pt x="151" y="51"/>
                  </a:lnTo>
                  <a:lnTo>
                    <a:pt x="146" y="55"/>
                  </a:lnTo>
                  <a:lnTo>
                    <a:pt x="145" y="55"/>
                  </a:lnTo>
                  <a:lnTo>
                    <a:pt x="143" y="55"/>
                  </a:lnTo>
                  <a:lnTo>
                    <a:pt x="139" y="53"/>
                  </a:lnTo>
                  <a:lnTo>
                    <a:pt x="134" y="53"/>
                  </a:lnTo>
                  <a:lnTo>
                    <a:pt x="132" y="53"/>
                  </a:lnTo>
                  <a:lnTo>
                    <a:pt x="128" y="53"/>
                  </a:lnTo>
                  <a:lnTo>
                    <a:pt x="126" y="55"/>
                  </a:lnTo>
                  <a:lnTo>
                    <a:pt x="125" y="53"/>
                  </a:lnTo>
                  <a:lnTo>
                    <a:pt x="123" y="53"/>
                  </a:lnTo>
                  <a:lnTo>
                    <a:pt x="122" y="53"/>
                  </a:lnTo>
                  <a:lnTo>
                    <a:pt x="122" y="53"/>
                  </a:lnTo>
                  <a:lnTo>
                    <a:pt x="123" y="51"/>
                  </a:lnTo>
                  <a:lnTo>
                    <a:pt x="122" y="51"/>
                  </a:lnTo>
                  <a:lnTo>
                    <a:pt x="120" y="51"/>
                  </a:lnTo>
                  <a:lnTo>
                    <a:pt x="118" y="51"/>
                  </a:lnTo>
                  <a:lnTo>
                    <a:pt x="111" y="55"/>
                  </a:lnTo>
                  <a:lnTo>
                    <a:pt x="102" y="56"/>
                  </a:lnTo>
                  <a:lnTo>
                    <a:pt x="99" y="58"/>
                  </a:lnTo>
                  <a:lnTo>
                    <a:pt x="98" y="58"/>
                  </a:lnTo>
                  <a:lnTo>
                    <a:pt x="96" y="58"/>
                  </a:lnTo>
                  <a:lnTo>
                    <a:pt x="94" y="60"/>
                  </a:lnTo>
                  <a:lnTo>
                    <a:pt x="90" y="61"/>
                  </a:lnTo>
                  <a:lnTo>
                    <a:pt x="87" y="63"/>
                  </a:lnTo>
                  <a:lnTo>
                    <a:pt x="79" y="65"/>
                  </a:lnTo>
                  <a:lnTo>
                    <a:pt x="69" y="68"/>
                  </a:lnTo>
                  <a:lnTo>
                    <a:pt x="62" y="68"/>
                  </a:lnTo>
                  <a:lnTo>
                    <a:pt x="55" y="66"/>
                  </a:lnTo>
                  <a:lnTo>
                    <a:pt x="53" y="66"/>
                  </a:lnTo>
                  <a:lnTo>
                    <a:pt x="51" y="66"/>
                  </a:lnTo>
                  <a:lnTo>
                    <a:pt x="47" y="63"/>
                  </a:lnTo>
                  <a:lnTo>
                    <a:pt x="45" y="63"/>
                  </a:lnTo>
                  <a:lnTo>
                    <a:pt x="43" y="61"/>
                  </a:lnTo>
                  <a:lnTo>
                    <a:pt x="45" y="60"/>
                  </a:lnTo>
                  <a:lnTo>
                    <a:pt x="47" y="58"/>
                  </a:lnTo>
                  <a:lnTo>
                    <a:pt x="50" y="58"/>
                  </a:lnTo>
                  <a:lnTo>
                    <a:pt x="59" y="56"/>
                  </a:lnTo>
                  <a:lnTo>
                    <a:pt x="64" y="53"/>
                  </a:lnTo>
                  <a:lnTo>
                    <a:pt x="68" y="53"/>
                  </a:lnTo>
                  <a:lnTo>
                    <a:pt x="75" y="51"/>
                  </a:lnTo>
                  <a:lnTo>
                    <a:pt x="76" y="53"/>
                  </a:lnTo>
                  <a:lnTo>
                    <a:pt x="79" y="53"/>
                  </a:lnTo>
                  <a:lnTo>
                    <a:pt x="81" y="51"/>
                  </a:lnTo>
                  <a:lnTo>
                    <a:pt x="83" y="51"/>
                  </a:lnTo>
                  <a:lnTo>
                    <a:pt x="87" y="49"/>
                  </a:lnTo>
                  <a:lnTo>
                    <a:pt x="88" y="47"/>
                  </a:lnTo>
                  <a:lnTo>
                    <a:pt x="90" y="46"/>
                  </a:lnTo>
                  <a:lnTo>
                    <a:pt x="88" y="46"/>
                  </a:lnTo>
                  <a:lnTo>
                    <a:pt x="88" y="46"/>
                  </a:lnTo>
                  <a:lnTo>
                    <a:pt x="83" y="47"/>
                  </a:lnTo>
                  <a:lnTo>
                    <a:pt x="81" y="47"/>
                  </a:lnTo>
                  <a:lnTo>
                    <a:pt x="79" y="47"/>
                  </a:lnTo>
                  <a:lnTo>
                    <a:pt x="76" y="47"/>
                  </a:lnTo>
                  <a:lnTo>
                    <a:pt x="73" y="49"/>
                  </a:lnTo>
                  <a:lnTo>
                    <a:pt x="73" y="49"/>
                  </a:lnTo>
                  <a:lnTo>
                    <a:pt x="69" y="46"/>
                  </a:lnTo>
                  <a:lnTo>
                    <a:pt x="68" y="46"/>
                  </a:lnTo>
                  <a:lnTo>
                    <a:pt x="68" y="46"/>
                  </a:lnTo>
                  <a:lnTo>
                    <a:pt x="66" y="47"/>
                  </a:lnTo>
                  <a:lnTo>
                    <a:pt x="66" y="47"/>
                  </a:lnTo>
                  <a:lnTo>
                    <a:pt x="64" y="49"/>
                  </a:lnTo>
                  <a:lnTo>
                    <a:pt x="64" y="49"/>
                  </a:lnTo>
                  <a:lnTo>
                    <a:pt x="57" y="49"/>
                  </a:lnTo>
                  <a:lnTo>
                    <a:pt x="51" y="51"/>
                  </a:lnTo>
                  <a:lnTo>
                    <a:pt x="51" y="49"/>
                  </a:lnTo>
                  <a:lnTo>
                    <a:pt x="50" y="49"/>
                  </a:lnTo>
                  <a:lnTo>
                    <a:pt x="50" y="49"/>
                  </a:lnTo>
                  <a:lnTo>
                    <a:pt x="50" y="47"/>
                  </a:lnTo>
                  <a:lnTo>
                    <a:pt x="50" y="46"/>
                  </a:lnTo>
                  <a:lnTo>
                    <a:pt x="50" y="46"/>
                  </a:lnTo>
                  <a:lnTo>
                    <a:pt x="51" y="44"/>
                  </a:lnTo>
                  <a:lnTo>
                    <a:pt x="51" y="44"/>
                  </a:lnTo>
                  <a:lnTo>
                    <a:pt x="55" y="40"/>
                  </a:lnTo>
                  <a:lnTo>
                    <a:pt x="55" y="40"/>
                  </a:lnTo>
                  <a:lnTo>
                    <a:pt x="53" y="40"/>
                  </a:lnTo>
                  <a:lnTo>
                    <a:pt x="50" y="42"/>
                  </a:lnTo>
                  <a:lnTo>
                    <a:pt x="50" y="40"/>
                  </a:lnTo>
                  <a:lnTo>
                    <a:pt x="49" y="40"/>
                  </a:lnTo>
                  <a:lnTo>
                    <a:pt x="49" y="40"/>
                  </a:lnTo>
                  <a:lnTo>
                    <a:pt x="49" y="40"/>
                  </a:lnTo>
                  <a:lnTo>
                    <a:pt x="49" y="40"/>
                  </a:lnTo>
                  <a:lnTo>
                    <a:pt x="47" y="44"/>
                  </a:lnTo>
                  <a:lnTo>
                    <a:pt x="47" y="46"/>
                  </a:lnTo>
                  <a:lnTo>
                    <a:pt x="45" y="46"/>
                  </a:lnTo>
                  <a:lnTo>
                    <a:pt x="43" y="44"/>
                  </a:lnTo>
                  <a:lnTo>
                    <a:pt x="41" y="44"/>
                  </a:lnTo>
                  <a:lnTo>
                    <a:pt x="41" y="44"/>
                  </a:lnTo>
                  <a:lnTo>
                    <a:pt x="41" y="46"/>
                  </a:lnTo>
                  <a:lnTo>
                    <a:pt x="43" y="47"/>
                  </a:lnTo>
                  <a:lnTo>
                    <a:pt x="43" y="47"/>
                  </a:lnTo>
                  <a:lnTo>
                    <a:pt x="43" y="49"/>
                  </a:lnTo>
                  <a:lnTo>
                    <a:pt x="36" y="53"/>
                  </a:lnTo>
                  <a:lnTo>
                    <a:pt x="34" y="53"/>
                  </a:lnTo>
                  <a:lnTo>
                    <a:pt x="34" y="53"/>
                  </a:lnTo>
                  <a:lnTo>
                    <a:pt x="32" y="51"/>
                  </a:lnTo>
                  <a:lnTo>
                    <a:pt x="32" y="51"/>
                  </a:lnTo>
                  <a:lnTo>
                    <a:pt x="30" y="49"/>
                  </a:lnTo>
                  <a:lnTo>
                    <a:pt x="30" y="49"/>
                  </a:lnTo>
                  <a:lnTo>
                    <a:pt x="29" y="49"/>
                  </a:lnTo>
                  <a:lnTo>
                    <a:pt x="29" y="49"/>
                  </a:lnTo>
                  <a:lnTo>
                    <a:pt x="27" y="49"/>
                  </a:lnTo>
                  <a:lnTo>
                    <a:pt x="27" y="51"/>
                  </a:lnTo>
                  <a:lnTo>
                    <a:pt x="26" y="51"/>
                  </a:lnTo>
                  <a:lnTo>
                    <a:pt x="26" y="53"/>
                  </a:lnTo>
                  <a:lnTo>
                    <a:pt x="26" y="53"/>
                  </a:lnTo>
                  <a:lnTo>
                    <a:pt x="19" y="51"/>
                  </a:lnTo>
                  <a:lnTo>
                    <a:pt x="15" y="47"/>
                  </a:lnTo>
                  <a:lnTo>
                    <a:pt x="10" y="47"/>
                  </a:lnTo>
                  <a:lnTo>
                    <a:pt x="6" y="47"/>
                  </a:lnTo>
                  <a:lnTo>
                    <a:pt x="0" y="46"/>
                  </a:lnTo>
                  <a:lnTo>
                    <a:pt x="0" y="46"/>
                  </a:lnTo>
                  <a:lnTo>
                    <a:pt x="0" y="44"/>
                  </a:lnTo>
                  <a:lnTo>
                    <a:pt x="0" y="44"/>
                  </a:lnTo>
                  <a:lnTo>
                    <a:pt x="0" y="44"/>
                  </a:lnTo>
                  <a:lnTo>
                    <a:pt x="0" y="42"/>
                  </a:lnTo>
                  <a:lnTo>
                    <a:pt x="2" y="40"/>
                  </a:lnTo>
                  <a:lnTo>
                    <a:pt x="3" y="40"/>
                  </a:lnTo>
                  <a:lnTo>
                    <a:pt x="3" y="38"/>
                  </a:lnTo>
                  <a:lnTo>
                    <a:pt x="4" y="38"/>
                  </a:lnTo>
                  <a:lnTo>
                    <a:pt x="8" y="38"/>
                  </a:lnTo>
                  <a:lnTo>
                    <a:pt x="19" y="38"/>
                  </a:lnTo>
                  <a:lnTo>
                    <a:pt x="21" y="38"/>
                  </a:lnTo>
                  <a:lnTo>
                    <a:pt x="30" y="36"/>
                  </a:lnTo>
                  <a:lnTo>
                    <a:pt x="30" y="36"/>
                  </a:lnTo>
                  <a:lnTo>
                    <a:pt x="32" y="34"/>
                  </a:lnTo>
                  <a:lnTo>
                    <a:pt x="32" y="34"/>
                  </a:lnTo>
                  <a:lnTo>
                    <a:pt x="32" y="32"/>
                  </a:lnTo>
                  <a:lnTo>
                    <a:pt x="21" y="36"/>
                  </a:lnTo>
                  <a:lnTo>
                    <a:pt x="15" y="36"/>
                  </a:lnTo>
                  <a:lnTo>
                    <a:pt x="6" y="36"/>
                  </a:lnTo>
                  <a:lnTo>
                    <a:pt x="4" y="36"/>
                  </a:lnTo>
                  <a:lnTo>
                    <a:pt x="4" y="34"/>
                  </a:lnTo>
                  <a:lnTo>
                    <a:pt x="6" y="32"/>
                  </a:lnTo>
                  <a:lnTo>
                    <a:pt x="8" y="32"/>
                  </a:lnTo>
                  <a:lnTo>
                    <a:pt x="10" y="30"/>
                  </a:lnTo>
                  <a:lnTo>
                    <a:pt x="15" y="30"/>
                  </a:lnTo>
                  <a:lnTo>
                    <a:pt x="24" y="28"/>
                  </a:lnTo>
                  <a:lnTo>
                    <a:pt x="29" y="28"/>
                  </a:lnTo>
                  <a:lnTo>
                    <a:pt x="32" y="28"/>
                  </a:lnTo>
                  <a:lnTo>
                    <a:pt x="34" y="27"/>
                  </a:lnTo>
                  <a:lnTo>
                    <a:pt x="27" y="27"/>
                  </a:lnTo>
                  <a:lnTo>
                    <a:pt x="17" y="28"/>
                  </a:lnTo>
                  <a:lnTo>
                    <a:pt x="15" y="27"/>
                  </a:lnTo>
                  <a:lnTo>
                    <a:pt x="11" y="27"/>
                  </a:lnTo>
                  <a:lnTo>
                    <a:pt x="11" y="25"/>
                  </a:lnTo>
                  <a:lnTo>
                    <a:pt x="13" y="25"/>
                  </a:lnTo>
                  <a:lnTo>
                    <a:pt x="13" y="23"/>
                  </a:lnTo>
                  <a:lnTo>
                    <a:pt x="13" y="23"/>
                  </a:lnTo>
                  <a:lnTo>
                    <a:pt x="13" y="21"/>
                  </a:lnTo>
                  <a:lnTo>
                    <a:pt x="15" y="19"/>
                  </a:lnTo>
                  <a:lnTo>
                    <a:pt x="19" y="19"/>
                  </a:lnTo>
                  <a:lnTo>
                    <a:pt x="21" y="17"/>
                  </a:lnTo>
                  <a:lnTo>
                    <a:pt x="24" y="19"/>
                  </a:lnTo>
                  <a:lnTo>
                    <a:pt x="36" y="19"/>
                  </a:lnTo>
                  <a:lnTo>
                    <a:pt x="38" y="19"/>
                  </a:lnTo>
                  <a:lnTo>
                    <a:pt x="36" y="19"/>
                  </a:lnTo>
                  <a:lnTo>
                    <a:pt x="34" y="17"/>
                  </a:lnTo>
                  <a:lnTo>
                    <a:pt x="26" y="17"/>
                  </a:lnTo>
                  <a:lnTo>
                    <a:pt x="24" y="17"/>
                  </a:lnTo>
                  <a:lnTo>
                    <a:pt x="24" y="16"/>
                  </a:lnTo>
                  <a:lnTo>
                    <a:pt x="24" y="16"/>
                  </a:lnTo>
                  <a:lnTo>
                    <a:pt x="24" y="14"/>
                  </a:lnTo>
                  <a:lnTo>
                    <a:pt x="24" y="14"/>
                  </a:lnTo>
                  <a:lnTo>
                    <a:pt x="27" y="13"/>
                  </a:lnTo>
                  <a:lnTo>
                    <a:pt x="34" y="11"/>
                  </a:lnTo>
                  <a:lnTo>
                    <a:pt x="38" y="11"/>
                  </a:lnTo>
                  <a:lnTo>
                    <a:pt x="41" y="11"/>
                  </a:lnTo>
                  <a:lnTo>
                    <a:pt x="45" y="11"/>
                  </a:lnTo>
                  <a:lnTo>
                    <a:pt x="47" y="11"/>
                  </a:lnTo>
                  <a:lnTo>
                    <a:pt x="47" y="13"/>
                  </a:lnTo>
                  <a:lnTo>
                    <a:pt x="47" y="13"/>
                  </a:lnTo>
                  <a:lnTo>
                    <a:pt x="47" y="14"/>
                  </a:lnTo>
                  <a:lnTo>
                    <a:pt x="47" y="14"/>
                  </a:lnTo>
                  <a:lnTo>
                    <a:pt x="49" y="16"/>
                  </a:lnTo>
                  <a:lnTo>
                    <a:pt x="50" y="17"/>
                  </a:lnTo>
                  <a:lnTo>
                    <a:pt x="51" y="17"/>
                  </a:lnTo>
                  <a:lnTo>
                    <a:pt x="57" y="17"/>
                  </a:lnTo>
                  <a:lnTo>
                    <a:pt x="60" y="17"/>
                  </a:lnTo>
                  <a:lnTo>
                    <a:pt x="62" y="17"/>
                  </a:lnTo>
                  <a:lnTo>
                    <a:pt x="68" y="17"/>
                  </a:lnTo>
                  <a:lnTo>
                    <a:pt x="71" y="23"/>
                  </a:lnTo>
                  <a:lnTo>
                    <a:pt x="78" y="27"/>
                  </a:lnTo>
                  <a:lnTo>
                    <a:pt x="78" y="27"/>
                  </a:lnTo>
                  <a:lnTo>
                    <a:pt x="76" y="28"/>
                  </a:lnTo>
                  <a:lnTo>
                    <a:pt x="75" y="28"/>
                  </a:lnTo>
                  <a:lnTo>
                    <a:pt x="76" y="28"/>
                  </a:lnTo>
                  <a:lnTo>
                    <a:pt x="78" y="30"/>
                  </a:lnTo>
                  <a:lnTo>
                    <a:pt x="79" y="28"/>
                  </a:lnTo>
                  <a:lnTo>
                    <a:pt x="83" y="30"/>
                  </a:lnTo>
                  <a:lnTo>
                    <a:pt x="83" y="30"/>
                  </a:lnTo>
                  <a:lnTo>
                    <a:pt x="83" y="32"/>
                  </a:lnTo>
                  <a:lnTo>
                    <a:pt x="85" y="34"/>
                  </a:lnTo>
                  <a:lnTo>
                    <a:pt x="87" y="36"/>
                  </a:lnTo>
                  <a:lnTo>
                    <a:pt x="88" y="37"/>
                  </a:lnTo>
                  <a:lnTo>
                    <a:pt x="90" y="37"/>
                  </a:lnTo>
                  <a:lnTo>
                    <a:pt x="92" y="37"/>
                  </a:lnTo>
                  <a:lnTo>
                    <a:pt x="94" y="37"/>
                  </a:lnTo>
                  <a:lnTo>
                    <a:pt x="98" y="37"/>
                  </a:lnTo>
                  <a:lnTo>
                    <a:pt x="117" y="38"/>
                  </a:lnTo>
                  <a:lnTo>
                    <a:pt x="118" y="37"/>
                  </a:lnTo>
                  <a:lnTo>
                    <a:pt x="118" y="37"/>
                  </a:lnTo>
                  <a:lnTo>
                    <a:pt x="120" y="36"/>
                  </a:lnTo>
                  <a:lnTo>
                    <a:pt x="120" y="36"/>
                  </a:lnTo>
                  <a:lnTo>
                    <a:pt x="118" y="34"/>
                  </a:lnTo>
                  <a:lnTo>
                    <a:pt x="118" y="34"/>
                  </a:lnTo>
                  <a:lnTo>
                    <a:pt x="107" y="28"/>
                  </a:lnTo>
                  <a:lnTo>
                    <a:pt x="106" y="27"/>
                  </a:lnTo>
                  <a:lnTo>
                    <a:pt x="111" y="23"/>
                  </a:lnTo>
                  <a:lnTo>
                    <a:pt x="111" y="23"/>
                  </a:lnTo>
                  <a:lnTo>
                    <a:pt x="113" y="23"/>
                  </a:lnTo>
                  <a:lnTo>
                    <a:pt x="111" y="21"/>
                  </a:lnTo>
                  <a:lnTo>
                    <a:pt x="111" y="19"/>
                  </a:lnTo>
                  <a:lnTo>
                    <a:pt x="107" y="17"/>
                  </a:lnTo>
                  <a:lnTo>
                    <a:pt x="106" y="17"/>
                  </a:lnTo>
                  <a:lnTo>
                    <a:pt x="100" y="16"/>
                  </a:lnTo>
                  <a:lnTo>
                    <a:pt x="100" y="16"/>
                  </a:lnTo>
                  <a:lnTo>
                    <a:pt x="100" y="14"/>
                  </a:lnTo>
                  <a:lnTo>
                    <a:pt x="99" y="14"/>
                  </a:lnTo>
                  <a:lnTo>
                    <a:pt x="99" y="13"/>
                  </a:lnTo>
                  <a:lnTo>
                    <a:pt x="100" y="13"/>
                  </a:lnTo>
                  <a:lnTo>
                    <a:pt x="104" y="11"/>
                  </a:lnTo>
                  <a:lnTo>
                    <a:pt x="106" y="9"/>
                  </a:lnTo>
                  <a:lnTo>
                    <a:pt x="111" y="6"/>
                  </a:lnTo>
                  <a:lnTo>
                    <a:pt x="113" y="2"/>
                  </a:lnTo>
                  <a:lnTo>
                    <a:pt x="115" y="2"/>
                  </a:lnTo>
                  <a:lnTo>
                    <a:pt x="117" y="2"/>
                  </a:lnTo>
                  <a:lnTo>
                    <a:pt x="12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95" name="Freeform 11516"/>
            <p:cNvSpPr>
              <a:spLocks noChangeAspect="1"/>
            </p:cNvSpPr>
            <p:nvPr/>
          </p:nvSpPr>
          <p:spPr bwMode="auto">
            <a:xfrm>
              <a:off x="2357721" y="1515732"/>
              <a:ext cx="275750" cy="83526"/>
            </a:xfrm>
            <a:custGeom>
              <a:avLst/>
              <a:gdLst>
                <a:gd name="T0" fmla="*/ 38 w 241"/>
                <a:gd name="T1" fmla="*/ 5 h 73"/>
                <a:gd name="T2" fmla="*/ 51 w 241"/>
                <a:gd name="T3" fmla="*/ 9 h 73"/>
                <a:gd name="T4" fmla="*/ 49 w 241"/>
                <a:gd name="T5" fmla="*/ 15 h 73"/>
                <a:gd name="T6" fmla="*/ 57 w 241"/>
                <a:gd name="T7" fmla="*/ 15 h 73"/>
                <a:gd name="T8" fmla="*/ 85 w 241"/>
                <a:gd name="T9" fmla="*/ 15 h 73"/>
                <a:gd name="T10" fmla="*/ 77 w 241"/>
                <a:gd name="T11" fmla="*/ 18 h 73"/>
                <a:gd name="T12" fmla="*/ 83 w 241"/>
                <a:gd name="T13" fmla="*/ 20 h 73"/>
                <a:gd name="T14" fmla="*/ 90 w 241"/>
                <a:gd name="T15" fmla="*/ 26 h 73"/>
                <a:gd name="T16" fmla="*/ 83 w 241"/>
                <a:gd name="T17" fmla="*/ 28 h 73"/>
                <a:gd name="T18" fmla="*/ 98 w 241"/>
                <a:gd name="T19" fmla="*/ 34 h 73"/>
                <a:gd name="T20" fmla="*/ 106 w 241"/>
                <a:gd name="T21" fmla="*/ 39 h 73"/>
                <a:gd name="T22" fmla="*/ 104 w 241"/>
                <a:gd name="T23" fmla="*/ 44 h 73"/>
                <a:gd name="T24" fmla="*/ 109 w 241"/>
                <a:gd name="T25" fmla="*/ 43 h 73"/>
                <a:gd name="T26" fmla="*/ 120 w 241"/>
                <a:gd name="T27" fmla="*/ 45 h 73"/>
                <a:gd name="T28" fmla="*/ 132 w 241"/>
                <a:gd name="T29" fmla="*/ 43 h 73"/>
                <a:gd name="T30" fmla="*/ 151 w 241"/>
                <a:gd name="T31" fmla="*/ 47 h 73"/>
                <a:gd name="T32" fmla="*/ 167 w 241"/>
                <a:gd name="T33" fmla="*/ 41 h 73"/>
                <a:gd name="T34" fmla="*/ 188 w 241"/>
                <a:gd name="T35" fmla="*/ 39 h 73"/>
                <a:gd name="T36" fmla="*/ 216 w 241"/>
                <a:gd name="T37" fmla="*/ 39 h 73"/>
                <a:gd name="T38" fmla="*/ 224 w 241"/>
                <a:gd name="T39" fmla="*/ 41 h 73"/>
                <a:gd name="T40" fmla="*/ 230 w 241"/>
                <a:gd name="T41" fmla="*/ 45 h 73"/>
                <a:gd name="T42" fmla="*/ 239 w 241"/>
                <a:gd name="T43" fmla="*/ 53 h 73"/>
                <a:gd name="T44" fmla="*/ 233 w 241"/>
                <a:gd name="T45" fmla="*/ 60 h 73"/>
                <a:gd name="T46" fmla="*/ 241 w 241"/>
                <a:gd name="T47" fmla="*/ 62 h 73"/>
                <a:gd name="T48" fmla="*/ 228 w 241"/>
                <a:gd name="T49" fmla="*/ 63 h 73"/>
                <a:gd name="T50" fmla="*/ 230 w 241"/>
                <a:gd name="T51" fmla="*/ 68 h 73"/>
                <a:gd name="T52" fmla="*/ 208 w 241"/>
                <a:gd name="T53" fmla="*/ 73 h 73"/>
                <a:gd name="T54" fmla="*/ 192 w 241"/>
                <a:gd name="T55" fmla="*/ 70 h 73"/>
                <a:gd name="T56" fmla="*/ 190 w 241"/>
                <a:gd name="T57" fmla="*/ 63 h 73"/>
                <a:gd name="T58" fmla="*/ 185 w 241"/>
                <a:gd name="T59" fmla="*/ 63 h 73"/>
                <a:gd name="T60" fmla="*/ 185 w 241"/>
                <a:gd name="T61" fmla="*/ 70 h 73"/>
                <a:gd name="T62" fmla="*/ 166 w 241"/>
                <a:gd name="T63" fmla="*/ 72 h 73"/>
                <a:gd name="T64" fmla="*/ 161 w 241"/>
                <a:gd name="T65" fmla="*/ 72 h 73"/>
                <a:gd name="T66" fmla="*/ 157 w 241"/>
                <a:gd name="T67" fmla="*/ 72 h 73"/>
                <a:gd name="T68" fmla="*/ 141 w 241"/>
                <a:gd name="T69" fmla="*/ 72 h 73"/>
                <a:gd name="T70" fmla="*/ 127 w 241"/>
                <a:gd name="T71" fmla="*/ 73 h 73"/>
                <a:gd name="T72" fmla="*/ 115 w 241"/>
                <a:gd name="T73" fmla="*/ 70 h 73"/>
                <a:gd name="T74" fmla="*/ 115 w 241"/>
                <a:gd name="T75" fmla="*/ 63 h 73"/>
                <a:gd name="T76" fmla="*/ 109 w 241"/>
                <a:gd name="T77" fmla="*/ 65 h 73"/>
                <a:gd name="T78" fmla="*/ 106 w 241"/>
                <a:gd name="T79" fmla="*/ 67 h 73"/>
                <a:gd name="T80" fmla="*/ 101 w 241"/>
                <a:gd name="T81" fmla="*/ 72 h 73"/>
                <a:gd name="T82" fmla="*/ 82 w 241"/>
                <a:gd name="T83" fmla="*/ 67 h 73"/>
                <a:gd name="T84" fmla="*/ 78 w 241"/>
                <a:gd name="T85" fmla="*/ 68 h 73"/>
                <a:gd name="T86" fmla="*/ 70 w 241"/>
                <a:gd name="T87" fmla="*/ 67 h 73"/>
                <a:gd name="T88" fmla="*/ 66 w 241"/>
                <a:gd name="T89" fmla="*/ 56 h 73"/>
                <a:gd name="T90" fmla="*/ 61 w 241"/>
                <a:gd name="T91" fmla="*/ 49 h 73"/>
                <a:gd name="T92" fmla="*/ 66 w 241"/>
                <a:gd name="T93" fmla="*/ 39 h 73"/>
                <a:gd name="T94" fmla="*/ 55 w 241"/>
                <a:gd name="T95" fmla="*/ 24 h 73"/>
                <a:gd name="T96" fmla="*/ 43 w 241"/>
                <a:gd name="T97" fmla="*/ 23 h 73"/>
                <a:gd name="T98" fmla="*/ 23 w 241"/>
                <a:gd name="T99" fmla="*/ 23 h 73"/>
                <a:gd name="T100" fmla="*/ 13 w 241"/>
                <a:gd name="T101" fmla="*/ 16 h 73"/>
                <a:gd name="T102" fmla="*/ 0 w 241"/>
                <a:gd name="T103" fmla="*/ 11 h 73"/>
                <a:gd name="T104" fmla="*/ 4 w 241"/>
                <a:gd name="T105" fmla="*/ 9 h 73"/>
                <a:gd name="T106" fmla="*/ 0 w 241"/>
                <a:gd name="T107" fmla="*/ 5 h 73"/>
                <a:gd name="T108" fmla="*/ 10 w 241"/>
                <a:gd name="T109"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73">
                  <a:moveTo>
                    <a:pt x="13" y="0"/>
                  </a:moveTo>
                  <a:lnTo>
                    <a:pt x="17" y="0"/>
                  </a:lnTo>
                  <a:lnTo>
                    <a:pt x="24" y="2"/>
                  </a:lnTo>
                  <a:lnTo>
                    <a:pt x="31" y="4"/>
                  </a:lnTo>
                  <a:lnTo>
                    <a:pt x="34" y="5"/>
                  </a:lnTo>
                  <a:lnTo>
                    <a:pt x="38" y="5"/>
                  </a:lnTo>
                  <a:lnTo>
                    <a:pt x="40" y="5"/>
                  </a:lnTo>
                  <a:lnTo>
                    <a:pt x="42" y="5"/>
                  </a:lnTo>
                  <a:lnTo>
                    <a:pt x="45" y="7"/>
                  </a:lnTo>
                  <a:lnTo>
                    <a:pt x="47" y="9"/>
                  </a:lnTo>
                  <a:lnTo>
                    <a:pt x="49" y="9"/>
                  </a:lnTo>
                  <a:lnTo>
                    <a:pt x="51" y="9"/>
                  </a:lnTo>
                  <a:lnTo>
                    <a:pt x="51" y="9"/>
                  </a:lnTo>
                  <a:lnTo>
                    <a:pt x="51" y="11"/>
                  </a:lnTo>
                  <a:lnTo>
                    <a:pt x="51" y="13"/>
                  </a:lnTo>
                  <a:lnTo>
                    <a:pt x="51" y="13"/>
                  </a:lnTo>
                  <a:lnTo>
                    <a:pt x="49" y="15"/>
                  </a:lnTo>
                  <a:lnTo>
                    <a:pt x="49" y="15"/>
                  </a:lnTo>
                  <a:lnTo>
                    <a:pt x="47" y="16"/>
                  </a:lnTo>
                  <a:lnTo>
                    <a:pt x="47" y="18"/>
                  </a:lnTo>
                  <a:lnTo>
                    <a:pt x="45" y="18"/>
                  </a:lnTo>
                  <a:lnTo>
                    <a:pt x="47" y="18"/>
                  </a:lnTo>
                  <a:lnTo>
                    <a:pt x="54" y="15"/>
                  </a:lnTo>
                  <a:lnTo>
                    <a:pt x="57" y="15"/>
                  </a:lnTo>
                  <a:lnTo>
                    <a:pt x="62" y="15"/>
                  </a:lnTo>
                  <a:lnTo>
                    <a:pt x="70" y="13"/>
                  </a:lnTo>
                  <a:lnTo>
                    <a:pt x="73" y="13"/>
                  </a:lnTo>
                  <a:lnTo>
                    <a:pt x="77" y="13"/>
                  </a:lnTo>
                  <a:lnTo>
                    <a:pt x="78" y="13"/>
                  </a:lnTo>
                  <a:lnTo>
                    <a:pt x="85" y="15"/>
                  </a:lnTo>
                  <a:lnTo>
                    <a:pt x="88" y="16"/>
                  </a:lnTo>
                  <a:lnTo>
                    <a:pt x="88" y="16"/>
                  </a:lnTo>
                  <a:lnTo>
                    <a:pt x="88" y="18"/>
                  </a:lnTo>
                  <a:lnTo>
                    <a:pt x="85" y="18"/>
                  </a:lnTo>
                  <a:lnTo>
                    <a:pt x="83" y="18"/>
                  </a:lnTo>
                  <a:lnTo>
                    <a:pt x="77" y="18"/>
                  </a:lnTo>
                  <a:lnTo>
                    <a:pt x="77" y="16"/>
                  </a:lnTo>
                  <a:lnTo>
                    <a:pt x="75" y="16"/>
                  </a:lnTo>
                  <a:lnTo>
                    <a:pt x="75" y="18"/>
                  </a:lnTo>
                  <a:lnTo>
                    <a:pt x="75" y="18"/>
                  </a:lnTo>
                  <a:lnTo>
                    <a:pt x="77" y="20"/>
                  </a:lnTo>
                  <a:lnTo>
                    <a:pt x="83" y="20"/>
                  </a:lnTo>
                  <a:lnTo>
                    <a:pt x="104" y="23"/>
                  </a:lnTo>
                  <a:lnTo>
                    <a:pt x="106" y="24"/>
                  </a:lnTo>
                  <a:lnTo>
                    <a:pt x="104" y="24"/>
                  </a:lnTo>
                  <a:lnTo>
                    <a:pt x="104" y="24"/>
                  </a:lnTo>
                  <a:lnTo>
                    <a:pt x="102" y="26"/>
                  </a:lnTo>
                  <a:lnTo>
                    <a:pt x="90" y="26"/>
                  </a:lnTo>
                  <a:lnTo>
                    <a:pt x="83" y="26"/>
                  </a:lnTo>
                  <a:lnTo>
                    <a:pt x="77" y="24"/>
                  </a:lnTo>
                  <a:lnTo>
                    <a:pt x="75" y="24"/>
                  </a:lnTo>
                  <a:lnTo>
                    <a:pt x="77" y="26"/>
                  </a:lnTo>
                  <a:lnTo>
                    <a:pt x="80" y="26"/>
                  </a:lnTo>
                  <a:lnTo>
                    <a:pt x="83" y="28"/>
                  </a:lnTo>
                  <a:lnTo>
                    <a:pt x="85" y="30"/>
                  </a:lnTo>
                  <a:lnTo>
                    <a:pt x="90" y="30"/>
                  </a:lnTo>
                  <a:lnTo>
                    <a:pt x="92" y="30"/>
                  </a:lnTo>
                  <a:lnTo>
                    <a:pt x="94" y="32"/>
                  </a:lnTo>
                  <a:lnTo>
                    <a:pt x="96" y="32"/>
                  </a:lnTo>
                  <a:lnTo>
                    <a:pt x="98" y="34"/>
                  </a:lnTo>
                  <a:lnTo>
                    <a:pt x="100" y="35"/>
                  </a:lnTo>
                  <a:lnTo>
                    <a:pt x="100" y="35"/>
                  </a:lnTo>
                  <a:lnTo>
                    <a:pt x="101" y="35"/>
                  </a:lnTo>
                  <a:lnTo>
                    <a:pt x="104" y="37"/>
                  </a:lnTo>
                  <a:lnTo>
                    <a:pt x="106" y="39"/>
                  </a:lnTo>
                  <a:lnTo>
                    <a:pt x="106" y="39"/>
                  </a:lnTo>
                  <a:lnTo>
                    <a:pt x="104" y="41"/>
                  </a:lnTo>
                  <a:lnTo>
                    <a:pt x="102" y="41"/>
                  </a:lnTo>
                  <a:lnTo>
                    <a:pt x="100" y="43"/>
                  </a:lnTo>
                  <a:lnTo>
                    <a:pt x="100" y="44"/>
                  </a:lnTo>
                  <a:lnTo>
                    <a:pt x="104" y="44"/>
                  </a:lnTo>
                  <a:lnTo>
                    <a:pt x="104" y="44"/>
                  </a:lnTo>
                  <a:lnTo>
                    <a:pt x="109" y="45"/>
                  </a:lnTo>
                  <a:lnTo>
                    <a:pt x="109" y="45"/>
                  </a:lnTo>
                  <a:lnTo>
                    <a:pt x="112" y="45"/>
                  </a:lnTo>
                  <a:lnTo>
                    <a:pt x="112" y="45"/>
                  </a:lnTo>
                  <a:lnTo>
                    <a:pt x="112" y="44"/>
                  </a:lnTo>
                  <a:lnTo>
                    <a:pt x="109" y="43"/>
                  </a:lnTo>
                  <a:lnTo>
                    <a:pt x="109" y="43"/>
                  </a:lnTo>
                  <a:lnTo>
                    <a:pt x="112" y="41"/>
                  </a:lnTo>
                  <a:lnTo>
                    <a:pt x="113" y="41"/>
                  </a:lnTo>
                  <a:lnTo>
                    <a:pt x="113" y="41"/>
                  </a:lnTo>
                  <a:lnTo>
                    <a:pt x="115" y="41"/>
                  </a:lnTo>
                  <a:lnTo>
                    <a:pt x="120" y="45"/>
                  </a:lnTo>
                  <a:lnTo>
                    <a:pt x="126" y="44"/>
                  </a:lnTo>
                  <a:lnTo>
                    <a:pt x="127" y="44"/>
                  </a:lnTo>
                  <a:lnTo>
                    <a:pt x="128" y="45"/>
                  </a:lnTo>
                  <a:lnTo>
                    <a:pt x="128" y="45"/>
                  </a:lnTo>
                  <a:lnTo>
                    <a:pt x="130" y="43"/>
                  </a:lnTo>
                  <a:lnTo>
                    <a:pt x="132" y="43"/>
                  </a:lnTo>
                  <a:lnTo>
                    <a:pt x="139" y="45"/>
                  </a:lnTo>
                  <a:lnTo>
                    <a:pt x="143" y="45"/>
                  </a:lnTo>
                  <a:lnTo>
                    <a:pt x="145" y="47"/>
                  </a:lnTo>
                  <a:lnTo>
                    <a:pt x="147" y="47"/>
                  </a:lnTo>
                  <a:lnTo>
                    <a:pt x="150" y="47"/>
                  </a:lnTo>
                  <a:lnTo>
                    <a:pt x="151" y="47"/>
                  </a:lnTo>
                  <a:lnTo>
                    <a:pt x="148" y="45"/>
                  </a:lnTo>
                  <a:lnTo>
                    <a:pt x="150" y="44"/>
                  </a:lnTo>
                  <a:lnTo>
                    <a:pt x="155" y="43"/>
                  </a:lnTo>
                  <a:lnTo>
                    <a:pt x="158" y="44"/>
                  </a:lnTo>
                  <a:lnTo>
                    <a:pt x="164" y="41"/>
                  </a:lnTo>
                  <a:lnTo>
                    <a:pt x="167" y="41"/>
                  </a:lnTo>
                  <a:lnTo>
                    <a:pt x="169" y="41"/>
                  </a:lnTo>
                  <a:lnTo>
                    <a:pt x="176" y="39"/>
                  </a:lnTo>
                  <a:lnTo>
                    <a:pt x="178" y="37"/>
                  </a:lnTo>
                  <a:lnTo>
                    <a:pt x="178" y="37"/>
                  </a:lnTo>
                  <a:lnTo>
                    <a:pt x="181" y="37"/>
                  </a:lnTo>
                  <a:lnTo>
                    <a:pt x="188" y="39"/>
                  </a:lnTo>
                  <a:lnTo>
                    <a:pt x="190" y="39"/>
                  </a:lnTo>
                  <a:lnTo>
                    <a:pt x="197" y="37"/>
                  </a:lnTo>
                  <a:lnTo>
                    <a:pt x="200" y="35"/>
                  </a:lnTo>
                  <a:lnTo>
                    <a:pt x="204" y="35"/>
                  </a:lnTo>
                  <a:lnTo>
                    <a:pt x="211" y="37"/>
                  </a:lnTo>
                  <a:lnTo>
                    <a:pt x="216" y="39"/>
                  </a:lnTo>
                  <a:lnTo>
                    <a:pt x="216" y="39"/>
                  </a:lnTo>
                  <a:lnTo>
                    <a:pt x="216" y="41"/>
                  </a:lnTo>
                  <a:lnTo>
                    <a:pt x="216" y="41"/>
                  </a:lnTo>
                  <a:lnTo>
                    <a:pt x="218" y="41"/>
                  </a:lnTo>
                  <a:lnTo>
                    <a:pt x="220" y="41"/>
                  </a:lnTo>
                  <a:lnTo>
                    <a:pt x="224" y="41"/>
                  </a:lnTo>
                  <a:lnTo>
                    <a:pt x="228" y="43"/>
                  </a:lnTo>
                  <a:lnTo>
                    <a:pt x="230" y="43"/>
                  </a:lnTo>
                  <a:lnTo>
                    <a:pt x="233" y="44"/>
                  </a:lnTo>
                  <a:lnTo>
                    <a:pt x="233" y="44"/>
                  </a:lnTo>
                  <a:lnTo>
                    <a:pt x="228" y="45"/>
                  </a:lnTo>
                  <a:lnTo>
                    <a:pt x="230" y="45"/>
                  </a:lnTo>
                  <a:lnTo>
                    <a:pt x="233" y="45"/>
                  </a:lnTo>
                  <a:lnTo>
                    <a:pt x="237" y="45"/>
                  </a:lnTo>
                  <a:lnTo>
                    <a:pt x="237" y="47"/>
                  </a:lnTo>
                  <a:lnTo>
                    <a:pt x="239" y="49"/>
                  </a:lnTo>
                  <a:lnTo>
                    <a:pt x="239" y="51"/>
                  </a:lnTo>
                  <a:lnTo>
                    <a:pt x="239" y="53"/>
                  </a:lnTo>
                  <a:lnTo>
                    <a:pt x="237" y="53"/>
                  </a:lnTo>
                  <a:lnTo>
                    <a:pt x="234" y="56"/>
                  </a:lnTo>
                  <a:lnTo>
                    <a:pt x="228" y="58"/>
                  </a:lnTo>
                  <a:lnTo>
                    <a:pt x="228" y="58"/>
                  </a:lnTo>
                  <a:lnTo>
                    <a:pt x="230" y="60"/>
                  </a:lnTo>
                  <a:lnTo>
                    <a:pt x="233" y="60"/>
                  </a:lnTo>
                  <a:lnTo>
                    <a:pt x="233" y="60"/>
                  </a:lnTo>
                  <a:lnTo>
                    <a:pt x="237" y="58"/>
                  </a:lnTo>
                  <a:lnTo>
                    <a:pt x="237" y="58"/>
                  </a:lnTo>
                  <a:lnTo>
                    <a:pt x="239" y="60"/>
                  </a:lnTo>
                  <a:lnTo>
                    <a:pt x="241" y="60"/>
                  </a:lnTo>
                  <a:lnTo>
                    <a:pt x="241" y="62"/>
                  </a:lnTo>
                  <a:lnTo>
                    <a:pt x="239" y="62"/>
                  </a:lnTo>
                  <a:lnTo>
                    <a:pt x="234" y="63"/>
                  </a:lnTo>
                  <a:lnTo>
                    <a:pt x="230" y="62"/>
                  </a:lnTo>
                  <a:lnTo>
                    <a:pt x="228" y="62"/>
                  </a:lnTo>
                  <a:lnTo>
                    <a:pt x="228" y="62"/>
                  </a:lnTo>
                  <a:lnTo>
                    <a:pt x="228" y="63"/>
                  </a:lnTo>
                  <a:lnTo>
                    <a:pt x="230" y="63"/>
                  </a:lnTo>
                  <a:lnTo>
                    <a:pt x="230" y="65"/>
                  </a:lnTo>
                  <a:lnTo>
                    <a:pt x="230" y="65"/>
                  </a:lnTo>
                  <a:lnTo>
                    <a:pt x="230" y="67"/>
                  </a:lnTo>
                  <a:lnTo>
                    <a:pt x="230" y="67"/>
                  </a:lnTo>
                  <a:lnTo>
                    <a:pt x="230" y="68"/>
                  </a:lnTo>
                  <a:lnTo>
                    <a:pt x="228" y="70"/>
                  </a:lnTo>
                  <a:lnTo>
                    <a:pt x="228" y="70"/>
                  </a:lnTo>
                  <a:lnTo>
                    <a:pt x="216" y="70"/>
                  </a:lnTo>
                  <a:lnTo>
                    <a:pt x="215" y="72"/>
                  </a:lnTo>
                  <a:lnTo>
                    <a:pt x="211" y="72"/>
                  </a:lnTo>
                  <a:lnTo>
                    <a:pt x="208" y="73"/>
                  </a:lnTo>
                  <a:lnTo>
                    <a:pt x="205" y="73"/>
                  </a:lnTo>
                  <a:lnTo>
                    <a:pt x="204" y="73"/>
                  </a:lnTo>
                  <a:lnTo>
                    <a:pt x="199" y="72"/>
                  </a:lnTo>
                  <a:lnTo>
                    <a:pt x="197" y="72"/>
                  </a:lnTo>
                  <a:lnTo>
                    <a:pt x="196" y="72"/>
                  </a:lnTo>
                  <a:lnTo>
                    <a:pt x="192" y="70"/>
                  </a:lnTo>
                  <a:lnTo>
                    <a:pt x="192" y="70"/>
                  </a:lnTo>
                  <a:lnTo>
                    <a:pt x="190" y="68"/>
                  </a:lnTo>
                  <a:lnTo>
                    <a:pt x="190" y="67"/>
                  </a:lnTo>
                  <a:lnTo>
                    <a:pt x="190" y="67"/>
                  </a:lnTo>
                  <a:lnTo>
                    <a:pt x="190" y="65"/>
                  </a:lnTo>
                  <a:lnTo>
                    <a:pt x="190" y="63"/>
                  </a:lnTo>
                  <a:lnTo>
                    <a:pt x="190" y="63"/>
                  </a:lnTo>
                  <a:lnTo>
                    <a:pt x="188" y="63"/>
                  </a:lnTo>
                  <a:lnTo>
                    <a:pt x="186" y="62"/>
                  </a:lnTo>
                  <a:lnTo>
                    <a:pt x="185" y="62"/>
                  </a:lnTo>
                  <a:lnTo>
                    <a:pt x="185" y="62"/>
                  </a:lnTo>
                  <a:lnTo>
                    <a:pt x="185" y="63"/>
                  </a:lnTo>
                  <a:lnTo>
                    <a:pt x="185" y="63"/>
                  </a:lnTo>
                  <a:lnTo>
                    <a:pt x="186" y="65"/>
                  </a:lnTo>
                  <a:lnTo>
                    <a:pt x="186" y="65"/>
                  </a:lnTo>
                  <a:lnTo>
                    <a:pt x="186" y="68"/>
                  </a:lnTo>
                  <a:lnTo>
                    <a:pt x="186" y="68"/>
                  </a:lnTo>
                  <a:lnTo>
                    <a:pt x="185" y="70"/>
                  </a:lnTo>
                  <a:lnTo>
                    <a:pt x="184" y="70"/>
                  </a:lnTo>
                  <a:lnTo>
                    <a:pt x="179" y="70"/>
                  </a:lnTo>
                  <a:lnTo>
                    <a:pt x="175" y="72"/>
                  </a:lnTo>
                  <a:lnTo>
                    <a:pt x="173" y="72"/>
                  </a:lnTo>
                  <a:lnTo>
                    <a:pt x="169" y="72"/>
                  </a:lnTo>
                  <a:lnTo>
                    <a:pt x="166" y="72"/>
                  </a:lnTo>
                  <a:lnTo>
                    <a:pt x="166" y="70"/>
                  </a:lnTo>
                  <a:lnTo>
                    <a:pt x="164" y="70"/>
                  </a:lnTo>
                  <a:lnTo>
                    <a:pt x="162" y="70"/>
                  </a:lnTo>
                  <a:lnTo>
                    <a:pt x="162" y="72"/>
                  </a:lnTo>
                  <a:lnTo>
                    <a:pt x="162" y="72"/>
                  </a:lnTo>
                  <a:lnTo>
                    <a:pt x="161" y="72"/>
                  </a:lnTo>
                  <a:lnTo>
                    <a:pt x="158" y="72"/>
                  </a:lnTo>
                  <a:lnTo>
                    <a:pt x="157" y="70"/>
                  </a:lnTo>
                  <a:lnTo>
                    <a:pt x="157" y="70"/>
                  </a:lnTo>
                  <a:lnTo>
                    <a:pt x="157" y="70"/>
                  </a:lnTo>
                  <a:lnTo>
                    <a:pt x="157" y="72"/>
                  </a:lnTo>
                  <a:lnTo>
                    <a:pt x="157" y="72"/>
                  </a:lnTo>
                  <a:lnTo>
                    <a:pt x="154" y="72"/>
                  </a:lnTo>
                  <a:lnTo>
                    <a:pt x="150" y="72"/>
                  </a:lnTo>
                  <a:lnTo>
                    <a:pt x="148" y="72"/>
                  </a:lnTo>
                  <a:lnTo>
                    <a:pt x="147" y="72"/>
                  </a:lnTo>
                  <a:lnTo>
                    <a:pt x="145" y="72"/>
                  </a:lnTo>
                  <a:lnTo>
                    <a:pt x="141" y="72"/>
                  </a:lnTo>
                  <a:lnTo>
                    <a:pt x="139" y="72"/>
                  </a:lnTo>
                  <a:lnTo>
                    <a:pt x="141" y="73"/>
                  </a:lnTo>
                  <a:lnTo>
                    <a:pt x="139" y="73"/>
                  </a:lnTo>
                  <a:lnTo>
                    <a:pt x="136" y="73"/>
                  </a:lnTo>
                  <a:lnTo>
                    <a:pt x="130" y="72"/>
                  </a:lnTo>
                  <a:lnTo>
                    <a:pt x="127" y="73"/>
                  </a:lnTo>
                  <a:lnTo>
                    <a:pt x="122" y="73"/>
                  </a:lnTo>
                  <a:lnTo>
                    <a:pt x="117" y="73"/>
                  </a:lnTo>
                  <a:lnTo>
                    <a:pt x="115" y="72"/>
                  </a:lnTo>
                  <a:lnTo>
                    <a:pt x="115" y="72"/>
                  </a:lnTo>
                  <a:lnTo>
                    <a:pt x="115" y="70"/>
                  </a:lnTo>
                  <a:lnTo>
                    <a:pt x="115" y="70"/>
                  </a:lnTo>
                  <a:lnTo>
                    <a:pt x="115" y="68"/>
                  </a:lnTo>
                  <a:lnTo>
                    <a:pt x="117" y="67"/>
                  </a:lnTo>
                  <a:lnTo>
                    <a:pt x="119" y="65"/>
                  </a:lnTo>
                  <a:lnTo>
                    <a:pt x="117" y="65"/>
                  </a:lnTo>
                  <a:lnTo>
                    <a:pt x="115" y="63"/>
                  </a:lnTo>
                  <a:lnTo>
                    <a:pt x="115" y="63"/>
                  </a:lnTo>
                  <a:lnTo>
                    <a:pt x="113" y="65"/>
                  </a:lnTo>
                  <a:lnTo>
                    <a:pt x="112" y="67"/>
                  </a:lnTo>
                  <a:lnTo>
                    <a:pt x="109" y="67"/>
                  </a:lnTo>
                  <a:lnTo>
                    <a:pt x="109" y="67"/>
                  </a:lnTo>
                  <a:lnTo>
                    <a:pt x="109" y="65"/>
                  </a:lnTo>
                  <a:lnTo>
                    <a:pt x="109" y="65"/>
                  </a:lnTo>
                  <a:lnTo>
                    <a:pt x="108" y="65"/>
                  </a:lnTo>
                  <a:lnTo>
                    <a:pt x="108" y="65"/>
                  </a:lnTo>
                  <a:lnTo>
                    <a:pt x="108" y="67"/>
                  </a:lnTo>
                  <a:lnTo>
                    <a:pt x="106" y="67"/>
                  </a:lnTo>
                  <a:lnTo>
                    <a:pt x="106" y="67"/>
                  </a:lnTo>
                  <a:lnTo>
                    <a:pt x="106" y="67"/>
                  </a:lnTo>
                  <a:lnTo>
                    <a:pt x="106" y="67"/>
                  </a:lnTo>
                  <a:lnTo>
                    <a:pt x="106" y="68"/>
                  </a:lnTo>
                  <a:lnTo>
                    <a:pt x="106" y="68"/>
                  </a:lnTo>
                  <a:lnTo>
                    <a:pt x="104" y="70"/>
                  </a:lnTo>
                  <a:lnTo>
                    <a:pt x="102" y="70"/>
                  </a:lnTo>
                  <a:lnTo>
                    <a:pt x="101" y="72"/>
                  </a:lnTo>
                  <a:lnTo>
                    <a:pt x="98" y="72"/>
                  </a:lnTo>
                  <a:lnTo>
                    <a:pt x="94" y="70"/>
                  </a:lnTo>
                  <a:lnTo>
                    <a:pt x="89" y="70"/>
                  </a:lnTo>
                  <a:lnTo>
                    <a:pt x="88" y="70"/>
                  </a:lnTo>
                  <a:lnTo>
                    <a:pt x="83" y="67"/>
                  </a:lnTo>
                  <a:lnTo>
                    <a:pt x="82" y="67"/>
                  </a:lnTo>
                  <a:lnTo>
                    <a:pt x="82" y="67"/>
                  </a:lnTo>
                  <a:lnTo>
                    <a:pt x="82" y="65"/>
                  </a:lnTo>
                  <a:lnTo>
                    <a:pt x="82" y="63"/>
                  </a:lnTo>
                  <a:lnTo>
                    <a:pt x="78" y="67"/>
                  </a:lnTo>
                  <a:lnTo>
                    <a:pt x="78" y="67"/>
                  </a:lnTo>
                  <a:lnTo>
                    <a:pt x="78" y="68"/>
                  </a:lnTo>
                  <a:lnTo>
                    <a:pt x="78" y="68"/>
                  </a:lnTo>
                  <a:lnTo>
                    <a:pt x="77" y="68"/>
                  </a:lnTo>
                  <a:lnTo>
                    <a:pt x="73" y="68"/>
                  </a:lnTo>
                  <a:lnTo>
                    <a:pt x="73" y="68"/>
                  </a:lnTo>
                  <a:lnTo>
                    <a:pt x="71" y="67"/>
                  </a:lnTo>
                  <a:lnTo>
                    <a:pt x="70" y="67"/>
                  </a:lnTo>
                  <a:lnTo>
                    <a:pt x="68" y="65"/>
                  </a:lnTo>
                  <a:lnTo>
                    <a:pt x="66" y="60"/>
                  </a:lnTo>
                  <a:lnTo>
                    <a:pt x="64" y="58"/>
                  </a:lnTo>
                  <a:lnTo>
                    <a:pt x="64" y="56"/>
                  </a:lnTo>
                  <a:lnTo>
                    <a:pt x="66" y="56"/>
                  </a:lnTo>
                  <a:lnTo>
                    <a:pt x="66" y="56"/>
                  </a:lnTo>
                  <a:lnTo>
                    <a:pt x="64" y="54"/>
                  </a:lnTo>
                  <a:lnTo>
                    <a:pt x="62" y="53"/>
                  </a:lnTo>
                  <a:lnTo>
                    <a:pt x="61" y="51"/>
                  </a:lnTo>
                  <a:lnTo>
                    <a:pt x="61" y="51"/>
                  </a:lnTo>
                  <a:lnTo>
                    <a:pt x="61" y="49"/>
                  </a:lnTo>
                  <a:lnTo>
                    <a:pt x="61" y="49"/>
                  </a:lnTo>
                  <a:lnTo>
                    <a:pt x="61" y="47"/>
                  </a:lnTo>
                  <a:lnTo>
                    <a:pt x="62" y="45"/>
                  </a:lnTo>
                  <a:lnTo>
                    <a:pt x="66" y="43"/>
                  </a:lnTo>
                  <a:lnTo>
                    <a:pt x="66" y="43"/>
                  </a:lnTo>
                  <a:lnTo>
                    <a:pt x="66" y="41"/>
                  </a:lnTo>
                  <a:lnTo>
                    <a:pt x="66" y="39"/>
                  </a:lnTo>
                  <a:lnTo>
                    <a:pt x="64" y="37"/>
                  </a:lnTo>
                  <a:lnTo>
                    <a:pt x="64" y="35"/>
                  </a:lnTo>
                  <a:lnTo>
                    <a:pt x="62" y="34"/>
                  </a:lnTo>
                  <a:lnTo>
                    <a:pt x="61" y="32"/>
                  </a:lnTo>
                  <a:lnTo>
                    <a:pt x="57" y="28"/>
                  </a:lnTo>
                  <a:lnTo>
                    <a:pt x="55" y="24"/>
                  </a:lnTo>
                  <a:lnTo>
                    <a:pt x="52" y="21"/>
                  </a:lnTo>
                  <a:lnTo>
                    <a:pt x="51" y="21"/>
                  </a:lnTo>
                  <a:lnTo>
                    <a:pt x="49" y="21"/>
                  </a:lnTo>
                  <a:lnTo>
                    <a:pt x="45" y="23"/>
                  </a:lnTo>
                  <a:lnTo>
                    <a:pt x="43" y="23"/>
                  </a:lnTo>
                  <a:lnTo>
                    <a:pt x="43" y="23"/>
                  </a:lnTo>
                  <a:lnTo>
                    <a:pt x="42" y="23"/>
                  </a:lnTo>
                  <a:lnTo>
                    <a:pt x="34" y="23"/>
                  </a:lnTo>
                  <a:lnTo>
                    <a:pt x="31" y="23"/>
                  </a:lnTo>
                  <a:lnTo>
                    <a:pt x="30" y="23"/>
                  </a:lnTo>
                  <a:lnTo>
                    <a:pt x="26" y="24"/>
                  </a:lnTo>
                  <a:lnTo>
                    <a:pt x="23" y="23"/>
                  </a:lnTo>
                  <a:lnTo>
                    <a:pt x="19" y="21"/>
                  </a:lnTo>
                  <a:lnTo>
                    <a:pt x="13" y="20"/>
                  </a:lnTo>
                  <a:lnTo>
                    <a:pt x="12" y="20"/>
                  </a:lnTo>
                  <a:lnTo>
                    <a:pt x="12" y="18"/>
                  </a:lnTo>
                  <a:lnTo>
                    <a:pt x="12" y="16"/>
                  </a:lnTo>
                  <a:lnTo>
                    <a:pt x="13" y="16"/>
                  </a:lnTo>
                  <a:lnTo>
                    <a:pt x="15" y="16"/>
                  </a:lnTo>
                  <a:lnTo>
                    <a:pt x="17" y="15"/>
                  </a:lnTo>
                  <a:lnTo>
                    <a:pt x="13" y="16"/>
                  </a:lnTo>
                  <a:lnTo>
                    <a:pt x="12" y="16"/>
                  </a:lnTo>
                  <a:lnTo>
                    <a:pt x="4" y="11"/>
                  </a:lnTo>
                  <a:lnTo>
                    <a:pt x="0" y="11"/>
                  </a:lnTo>
                  <a:lnTo>
                    <a:pt x="0" y="11"/>
                  </a:lnTo>
                  <a:lnTo>
                    <a:pt x="0" y="9"/>
                  </a:lnTo>
                  <a:lnTo>
                    <a:pt x="0" y="9"/>
                  </a:lnTo>
                  <a:lnTo>
                    <a:pt x="0" y="9"/>
                  </a:lnTo>
                  <a:lnTo>
                    <a:pt x="2" y="9"/>
                  </a:lnTo>
                  <a:lnTo>
                    <a:pt x="4" y="9"/>
                  </a:lnTo>
                  <a:lnTo>
                    <a:pt x="5" y="9"/>
                  </a:lnTo>
                  <a:lnTo>
                    <a:pt x="6" y="9"/>
                  </a:lnTo>
                  <a:lnTo>
                    <a:pt x="5" y="9"/>
                  </a:lnTo>
                  <a:lnTo>
                    <a:pt x="4" y="7"/>
                  </a:lnTo>
                  <a:lnTo>
                    <a:pt x="2" y="5"/>
                  </a:lnTo>
                  <a:lnTo>
                    <a:pt x="0" y="5"/>
                  </a:lnTo>
                  <a:lnTo>
                    <a:pt x="2" y="4"/>
                  </a:lnTo>
                  <a:lnTo>
                    <a:pt x="2" y="4"/>
                  </a:lnTo>
                  <a:lnTo>
                    <a:pt x="2" y="4"/>
                  </a:lnTo>
                  <a:lnTo>
                    <a:pt x="4" y="4"/>
                  </a:lnTo>
                  <a:lnTo>
                    <a:pt x="6" y="2"/>
                  </a:lnTo>
                  <a:lnTo>
                    <a:pt x="10" y="2"/>
                  </a:lnTo>
                  <a:lnTo>
                    <a:pt x="13"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96" name="Freeform 11531"/>
            <p:cNvSpPr>
              <a:spLocks noChangeAspect="1"/>
            </p:cNvSpPr>
            <p:nvPr/>
          </p:nvSpPr>
          <p:spPr bwMode="auto">
            <a:xfrm>
              <a:off x="1966889" y="1440633"/>
              <a:ext cx="99386" cy="45719"/>
            </a:xfrm>
            <a:custGeom>
              <a:avLst/>
              <a:gdLst>
                <a:gd name="T0" fmla="*/ 39 w 50"/>
                <a:gd name="T1" fmla="*/ 0 h 23"/>
                <a:gd name="T2" fmla="*/ 50 w 50"/>
                <a:gd name="T3" fmla="*/ 0 h 23"/>
                <a:gd name="T4" fmla="*/ 50 w 50"/>
                <a:gd name="T5" fmla="*/ 0 h 23"/>
                <a:gd name="T6" fmla="*/ 50 w 50"/>
                <a:gd name="T7" fmla="*/ 1 h 23"/>
                <a:gd name="T8" fmla="*/ 48 w 50"/>
                <a:gd name="T9" fmla="*/ 3 h 23"/>
                <a:gd name="T10" fmla="*/ 48 w 50"/>
                <a:gd name="T11" fmla="*/ 3 h 23"/>
                <a:gd name="T12" fmla="*/ 41 w 50"/>
                <a:gd name="T13" fmla="*/ 5 h 23"/>
                <a:gd name="T14" fmla="*/ 35 w 50"/>
                <a:gd name="T15" fmla="*/ 6 h 23"/>
                <a:gd name="T16" fmla="*/ 33 w 50"/>
                <a:gd name="T17" fmla="*/ 8 h 23"/>
                <a:gd name="T18" fmla="*/ 33 w 50"/>
                <a:gd name="T19" fmla="*/ 8 h 23"/>
                <a:gd name="T20" fmla="*/ 33 w 50"/>
                <a:gd name="T21" fmla="*/ 8 h 23"/>
                <a:gd name="T22" fmla="*/ 35 w 50"/>
                <a:gd name="T23" fmla="*/ 8 h 23"/>
                <a:gd name="T24" fmla="*/ 41 w 50"/>
                <a:gd name="T25" fmla="*/ 8 h 23"/>
                <a:gd name="T26" fmla="*/ 41 w 50"/>
                <a:gd name="T27" fmla="*/ 10 h 23"/>
                <a:gd name="T28" fmla="*/ 43 w 50"/>
                <a:gd name="T29" fmla="*/ 10 h 23"/>
                <a:gd name="T30" fmla="*/ 43 w 50"/>
                <a:gd name="T31" fmla="*/ 10 h 23"/>
                <a:gd name="T32" fmla="*/ 43 w 50"/>
                <a:gd name="T33" fmla="*/ 12 h 23"/>
                <a:gd name="T34" fmla="*/ 43 w 50"/>
                <a:gd name="T35" fmla="*/ 14 h 23"/>
                <a:gd name="T36" fmla="*/ 43 w 50"/>
                <a:gd name="T37" fmla="*/ 15 h 23"/>
                <a:gd name="T38" fmla="*/ 41 w 50"/>
                <a:gd name="T39" fmla="*/ 17 h 23"/>
                <a:gd name="T40" fmla="*/ 40 w 50"/>
                <a:gd name="T41" fmla="*/ 17 h 23"/>
                <a:gd name="T42" fmla="*/ 35 w 50"/>
                <a:gd name="T43" fmla="*/ 19 h 23"/>
                <a:gd name="T44" fmla="*/ 33 w 50"/>
                <a:gd name="T45" fmla="*/ 19 h 23"/>
                <a:gd name="T46" fmla="*/ 31 w 50"/>
                <a:gd name="T47" fmla="*/ 19 h 23"/>
                <a:gd name="T48" fmla="*/ 28 w 50"/>
                <a:gd name="T49" fmla="*/ 19 h 23"/>
                <a:gd name="T50" fmla="*/ 17 w 50"/>
                <a:gd name="T51" fmla="*/ 23 h 23"/>
                <a:gd name="T52" fmla="*/ 16 w 50"/>
                <a:gd name="T53" fmla="*/ 23 h 23"/>
                <a:gd name="T54" fmla="*/ 12 w 50"/>
                <a:gd name="T55" fmla="*/ 21 h 23"/>
                <a:gd name="T56" fmla="*/ 9 w 50"/>
                <a:gd name="T57" fmla="*/ 19 h 23"/>
                <a:gd name="T58" fmla="*/ 5 w 50"/>
                <a:gd name="T59" fmla="*/ 19 h 23"/>
                <a:gd name="T60" fmla="*/ 3 w 50"/>
                <a:gd name="T61" fmla="*/ 17 h 23"/>
                <a:gd name="T62" fmla="*/ 1 w 50"/>
                <a:gd name="T63" fmla="*/ 17 h 23"/>
                <a:gd name="T64" fmla="*/ 1 w 50"/>
                <a:gd name="T65" fmla="*/ 15 h 23"/>
                <a:gd name="T66" fmla="*/ 0 w 50"/>
                <a:gd name="T67" fmla="*/ 15 h 23"/>
                <a:gd name="T68" fmla="*/ 1 w 50"/>
                <a:gd name="T69" fmla="*/ 14 h 23"/>
                <a:gd name="T70" fmla="*/ 1 w 50"/>
                <a:gd name="T71" fmla="*/ 14 h 23"/>
                <a:gd name="T72" fmla="*/ 1 w 50"/>
                <a:gd name="T73" fmla="*/ 14 h 23"/>
                <a:gd name="T74" fmla="*/ 1 w 50"/>
                <a:gd name="T75" fmla="*/ 12 h 23"/>
                <a:gd name="T76" fmla="*/ 1 w 50"/>
                <a:gd name="T77" fmla="*/ 10 h 23"/>
                <a:gd name="T78" fmla="*/ 0 w 50"/>
                <a:gd name="T79" fmla="*/ 8 h 23"/>
                <a:gd name="T80" fmla="*/ 0 w 50"/>
                <a:gd name="T81" fmla="*/ 8 h 23"/>
                <a:gd name="T82" fmla="*/ 0 w 50"/>
                <a:gd name="T83" fmla="*/ 8 h 23"/>
                <a:gd name="T84" fmla="*/ 0 w 50"/>
                <a:gd name="T85" fmla="*/ 6 h 23"/>
                <a:gd name="T86" fmla="*/ 0 w 50"/>
                <a:gd name="T87" fmla="*/ 5 h 23"/>
                <a:gd name="T88" fmla="*/ 1 w 50"/>
                <a:gd name="T89" fmla="*/ 5 h 23"/>
                <a:gd name="T90" fmla="*/ 3 w 50"/>
                <a:gd name="T91" fmla="*/ 5 h 23"/>
                <a:gd name="T92" fmla="*/ 7 w 50"/>
                <a:gd name="T93" fmla="*/ 5 h 23"/>
                <a:gd name="T94" fmla="*/ 14 w 50"/>
                <a:gd name="T95" fmla="*/ 3 h 23"/>
                <a:gd name="T96" fmla="*/ 28 w 50"/>
                <a:gd name="T97" fmla="*/ 0 h 23"/>
                <a:gd name="T98" fmla="*/ 33 w 50"/>
                <a:gd name="T99" fmla="*/ 0 h 23"/>
                <a:gd name="T100" fmla="*/ 35 w 50"/>
                <a:gd name="T101" fmla="*/ 0 h 23"/>
                <a:gd name="T102" fmla="*/ 39 w 50"/>
                <a:gd name="T10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23">
                  <a:moveTo>
                    <a:pt x="39" y="0"/>
                  </a:moveTo>
                  <a:lnTo>
                    <a:pt x="50" y="0"/>
                  </a:lnTo>
                  <a:lnTo>
                    <a:pt x="50" y="0"/>
                  </a:lnTo>
                  <a:lnTo>
                    <a:pt x="50" y="1"/>
                  </a:lnTo>
                  <a:lnTo>
                    <a:pt x="48" y="3"/>
                  </a:lnTo>
                  <a:lnTo>
                    <a:pt x="48" y="3"/>
                  </a:lnTo>
                  <a:lnTo>
                    <a:pt x="41" y="5"/>
                  </a:lnTo>
                  <a:lnTo>
                    <a:pt x="35" y="6"/>
                  </a:lnTo>
                  <a:lnTo>
                    <a:pt x="33" y="8"/>
                  </a:lnTo>
                  <a:lnTo>
                    <a:pt x="33" y="8"/>
                  </a:lnTo>
                  <a:lnTo>
                    <a:pt x="33" y="8"/>
                  </a:lnTo>
                  <a:lnTo>
                    <a:pt x="35" y="8"/>
                  </a:lnTo>
                  <a:lnTo>
                    <a:pt x="41" y="8"/>
                  </a:lnTo>
                  <a:lnTo>
                    <a:pt x="41" y="10"/>
                  </a:lnTo>
                  <a:lnTo>
                    <a:pt x="43" y="10"/>
                  </a:lnTo>
                  <a:lnTo>
                    <a:pt x="43" y="10"/>
                  </a:lnTo>
                  <a:lnTo>
                    <a:pt x="43" y="12"/>
                  </a:lnTo>
                  <a:lnTo>
                    <a:pt x="43" y="14"/>
                  </a:lnTo>
                  <a:lnTo>
                    <a:pt x="43" y="15"/>
                  </a:lnTo>
                  <a:lnTo>
                    <a:pt x="41" y="17"/>
                  </a:lnTo>
                  <a:lnTo>
                    <a:pt x="40" y="17"/>
                  </a:lnTo>
                  <a:lnTo>
                    <a:pt x="35" y="19"/>
                  </a:lnTo>
                  <a:lnTo>
                    <a:pt x="33" y="19"/>
                  </a:lnTo>
                  <a:lnTo>
                    <a:pt x="31" y="19"/>
                  </a:lnTo>
                  <a:lnTo>
                    <a:pt x="28" y="19"/>
                  </a:lnTo>
                  <a:lnTo>
                    <a:pt x="17" y="23"/>
                  </a:lnTo>
                  <a:lnTo>
                    <a:pt x="16" y="23"/>
                  </a:lnTo>
                  <a:lnTo>
                    <a:pt x="12" y="21"/>
                  </a:lnTo>
                  <a:lnTo>
                    <a:pt x="9" y="19"/>
                  </a:lnTo>
                  <a:lnTo>
                    <a:pt x="5" y="19"/>
                  </a:lnTo>
                  <a:lnTo>
                    <a:pt x="3" y="17"/>
                  </a:lnTo>
                  <a:lnTo>
                    <a:pt x="1" y="17"/>
                  </a:lnTo>
                  <a:lnTo>
                    <a:pt x="1" y="15"/>
                  </a:lnTo>
                  <a:lnTo>
                    <a:pt x="0" y="15"/>
                  </a:lnTo>
                  <a:lnTo>
                    <a:pt x="1" y="14"/>
                  </a:lnTo>
                  <a:lnTo>
                    <a:pt x="1" y="14"/>
                  </a:lnTo>
                  <a:lnTo>
                    <a:pt x="1" y="14"/>
                  </a:lnTo>
                  <a:lnTo>
                    <a:pt x="1" y="12"/>
                  </a:lnTo>
                  <a:lnTo>
                    <a:pt x="1" y="10"/>
                  </a:lnTo>
                  <a:lnTo>
                    <a:pt x="0" y="8"/>
                  </a:lnTo>
                  <a:lnTo>
                    <a:pt x="0" y="8"/>
                  </a:lnTo>
                  <a:lnTo>
                    <a:pt x="0" y="8"/>
                  </a:lnTo>
                  <a:lnTo>
                    <a:pt x="0" y="6"/>
                  </a:lnTo>
                  <a:lnTo>
                    <a:pt x="0" y="5"/>
                  </a:lnTo>
                  <a:lnTo>
                    <a:pt x="1" y="5"/>
                  </a:lnTo>
                  <a:lnTo>
                    <a:pt x="3" y="5"/>
                  </a:lnTo>
                  <a:lnTo>
                    <a:pt x="7" y="5"/>
                  </a:lnTo>
                  <a:lnTo>
                    <a:pt x="14" y="3"/>
                  </a:lnTo>
                  <a:lnTo>
                    <a:pt x="28" y="0"/>
                  </a:lnTo>
                  <a:lnTo>
                    <a:pt x="33" y="0"/>
                  </a:lnTo>
                  <a:lnTo>
                    <a:pt x="35" y="0"/>
                  </a:lnTo>
                  <a:lnTo>
                    <a:pt x="39"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97" name="Freeform 11538"/>
            <p:cNvSpPr>
              <a:spLocks noChangeAspect="1"/>
            </p:cNvSpPr>
            <p:nvPr/>
          </p:nvSpPr>
          <p:spPr bwMode="auto">
            <a:xfrm>
              <a:off x="2236602" y="1421352"/>
              <a:ext cx="74674" cy="45719"/>
            </a:xfrm>
            <a:custGeom>
              <a:avLst/>
              <a:gdLst>
                <a:gd name="T0" fmla="*/ 10 w 49"/>
                <a:gd name="T1" fmla="*/ 0 h 30"/>
                <a:gd name="T2" fmla="*/ 17 w 49"/>
                <a:gd name="T3" fmla="*/ 2 h 30"/>
                <a:gd name="T4" fmla="*/ 25 w 49"/>
                <a:gd name="T5" fmla="*/ 4 h 30"/>
                <a:gd name="T6" fmla="*/ 29 w 49"/>
                <a:gd name="T7" fmla="*/ 8 h 30"/>
                <a:gd name="T8" fmla="*/ 29 w 49"/>
                <a:gd name="T9" fmla="*/ 8 h 30"/>
                <a:gd name="T10" fmla="*/ 33 w 49"/>
                <a:gd name="T11" fmla="*/ 9 h 30"/>
                <a:gd name="T12" fmla="*/ 40 w 49"/>
                <a:gd name="T13" fmla="*/ 9 h 30"/>
                <a:gd name="T14" fmla="*/ 47 w 49"/>
                <a:gd name="T15" fmla="*/ 13 h 30"/>
                <a:gd name="T16" fmla="*/ 49 w 49"/>
                <a:gd name="T17" fmla="*/ 15 h 30"/>
                <a:gd name="T18" fmla="*/ 44 w 49"/>
                <a:gd name="T19" fmla="*/ 17 h 30"/>
                <a:gd name="T20" fmla="*/ 45 w 49"/>
                <a:gd name="T21" fmla="*/ 20 h 30"/>
                <a:gd name="T22" fmla="*/ 47 w 49"/>
                <a:gd name="T23" fmla="*/ 22 h 30"/>
                <a:gd name="T24" fmla="*/ 45 w 49"/>
                <a:gd name="T25" fmla="*/ 25 h 30"/>
                <a:gd name="T26" fmla="*/ 42 w 49"/>
                <a:gd name="T27" fmla="*/ 25 h 30"/>
                <a:gd name="T28" fmla="*/ 36 w 49"/>
                <a:gd name="T29" fmla="*/ 27 h 30"/>
                <a:gd name="T30" fmla="*/ 26 w 49"/>
                <a:gd name="T31" fmla="*/ 28 h 30"/>
                <a:gd name="T32" fmla="*/ 21 w 49"/>
                <a:gd name="T33" fmla="*/ 30 h 30"/>
                <a:gd name="T34" fmla="*/ 19 w 49"/>
                <a:gd name="T35" fmla="*/ 30 h 30"/>
                <a:gd name="T36" fmla="*/ 17 w 49"/>
                <a:gd name="T37" fmla="*/ 28 h 30"/>
                <a:gd name="T38" fmla="*/ 17 w 49"/>
                <a:gd name="T39" fmla="*/ 27 h 30"/>
                <a:gd name="T40" fmla="*/ 10 w 49"/>
                <a:gd name="T41" fmla="*/ 23 h 30"/>
                <a:gd name="T42" fmla="*/ 10 w 49"/>
                <a:gd name="T43" fmla="*/ 22 h 30"/>
                <a:gd name="T44" fmla="*/ 19 w 49"/>
                <a:gd name="T45" fmla="*/ 22 h 30"/>
                <a:gd name="T46" fmla="*/ 19 w 49"/>
                <a:gd name="T47" fmla="*/ 20 h 30"/>
                <a:gd name="T48" fmla="*/ 14 w 49"/>
                <a:gd name="T49" fmla="*/ 18 h 30"/>
                <a:gd name="T50" fmla="*/ 6 w 49"/>
                <a:gd name="T51" fmla="*/ 17 h 30"/>
                <a:gd name="T52" fmla="*/ 3 w 49"/>
                <a:gd name="T53" fmla="*/ 13 h 30"/>
                <a:gd name="T54" fmla="*/ 2 w 49"/>
                <a:gd name="T55" fmla="*/ 11 h 30"/>
                <a:gd name="T56" fmla="*/ 0 w 49"/>
                <a:gd name="T57" fmla="*/ 11 h 30"/>
                <a:gd name="T58" fmla="*/ 0 w 49"/>
                <a:gd name="T59" fmla="*/ 9 h 30"/>
                <a:gd name="T60" fmla="*/ 3 w 49"/>
                <a:gd name="T61" fmla="*/ 8 h 30"/>
                <a:gd name="T62" fmla="*/ 0 w 49"/>
                <a:gd name="T63" fmla="*/ 2 h 30"/>
                <a:gd name="T64" fmla="*/ 2 w 49"/>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30">
                  <a:moveTo>
                    <a:pt x="5" y="0"/>
                  </a:moveTo>
                  <a:lnTo>
                    <a:pt x="10" y="0"/>
                  </a:lnTo>
                  <a:lnTo>
                    <a:pt x="14" y="0"/>
                  </a:lnTo>
                  <a:lnTo>
                    <a:pt x="17" y="2"/>
                  </a:lnTo>
                  <a:lnTo>
                    <a:pt x="19" y="2"/>
                  </a:lnTo>
                  <a:lnTo>
                    <a:pt x="25" y="4"/>
                  </a:lnTo>
                  <a:lnTo>
                    <a:pt x="26" y="4"/>
                  </a:lnTo>
                  <a:lnTo>
                    <a:pt x="29" y="8"/>
                  </a:lnTo>
                  <a:lnTo>
                    <a:pt x="29" y="8"/>
                  </a:lnTo>
                  <a:lnTo>
                    <a:pt x="29" y="8"/>
                  </a:lnTo>
                  <a:lnTo>
                    <a:pt x="29" y="9"/>
                  </a:lnTo>
                  <a:lnTo>
                    <a:pt x="33" y="9"/>
                  </a:lnTo>
                  <a:lnTo>
                    <a:pt x="38" y="9"/>
                  </a:lnTo>
                  <a:lnTo>
                    <a:pt x="40" y="9"/>
                  </a:lnTo>
                  <a:lnTo>
                    <a:pt x="45" y="11"/>
                  </a:lnTo>
                  <a:lnTo>
                    <a:pt x="47" y="13"/>
                  </a:lnTo>
                  <a:lnTo>
                    <a:pt x="49" y="15"/>
                  </a:lnTo>
                  <a:lnTo>
                    <a:pt x="49" y="15"/>
                  </a:lnTo>
                  <a:lnTo>
                    <a:pt x="47" y="15"/>
                  </a:lnTo>
                  <a:lnTo>
                    <a:pt x="44" y="17"/>
                  </a:lnTo>
                  <a:lnTo>
                    <a:pt x="42" y="18"/>
                  </a:lnTo>
                  <a:lnTo>
                    <a:pt x="45" y="20"/>
                  </a:lnTo>
                  <a:lnTo>
                    <a:pt x="47" y="20"/>
                  </a:lnTo>
                  <a:lnTo>
                    <a:pt x="47" y="22"/>
                  </a:lnTo>
                  <a:lnTo>
                    <a:pt x="47" y="22"/>
                  </a:lnTo>
                  <a:lnTo>
                    <a:pt x="45" y="25"/>
                  </a:lnTo>
                  <a:lnTo>
                    <a:pt x="44" y="25"/>
                  </a:lnTo>
                  <a:lnTo>
                    <a:pt x="42" y="25"/>
                  </a:lnTo>
                  <a:lnTo>
                    <a:pt x="40" y="25"/>
                  </a:lnTo>
                  <a:lnTo>
                    <a:pt x="36" y="27"/>
                  </a:lnTo>
                  <a:lnTo>
                    <a:pt x="33" y="28"/>
                  </a:lnTo>
                  <a:lnTo>
                    <a:pt x="26" y="28"/>
                  </a:lnTo>
                  <a:lnTo>
                    <a:pt x="25" y="28"/>
                  </a:lnTo>
                  <a:lnTo>
                    <a:pt x="21" y="30"/>
                  </a:lnTo>
                  <a:lnTo>
                    <a:pt x="19" y="30"/>
                  </a:lnTo>
                  <a:lnTo>
                    <a:pt x="19" y="30"/>
                  </a:lnTo>
                  <a:lnTo>
                    <a:pt x="17" y="28"/>
                  </a:lnTo>
                  <a:lnTo>
                    <a:pt x="17" y="28"/>
                  </a:lnTo>
                  <a:lnTo>
                    <a:pt x="19" y="27"/>
                  </a:lnTo>
                  <a:lnTo>
                    <a:pt x="17" y="27"/>
                  </a:lnTo>
                  <a:lnTo>
                    <a:pt x="14" y="25"/>
                  </a:lnTo>
                  <a:lnTo>
                    <a:pt x="10" y="23"/>
                  </a:lnTo>
                  <a:lnTo>
                    <a:pt x="10" y="23"/>
                  </a:lnTo>
                  <a:lnTo>
                    <a:pt x="10" y="22"/>
                  </a:lnTo>
                  <a:lnTo>
                    <a:pt x="15" y="22"/>
                  </a:lnTo>
                  <a:lnTo>
                    <a:pt x="19" y="22"/>
                  </a:lnTo>
                  <a:lnTo>
                    <a:pt x="19" y="20"/>
                  </a:lnTo>
                  <a:lnTo>
                    <a:pt x="19" y="20"/>
                  </a:lnTo>
                  <a:lnTo>
                    <a:pt x="19" y="20"/>
                  </a:lnTo>
                  <a:lnTo>
                    <a:pt x="14" y="18"/>
                  </a:lnTo>
                  <a:lnTo>
                    <a:pt x="6" y="18"/>
                  </a:lnTo>
                  <a:lnTo>
                    <a:pt x="6" y="17"/>
                  </a:lnTo>
                  <a:lnTo>
                    <a:pt x="5" y="15"/>
                  </a:lnTo>
                  <a:lnTo>
                    <a:pt x="3" y="13"/>
                  </a:lnTo>
                  <a:lnTo>
                    <a:pt x="3" y="13"/>
                  </a:lnTo>
                  <a:lnTo>
                    <a:pt x="2" y="11"/>
                  </a:lnTo>
                  <a:lnTo>
                    <a:pt x="2" y="11"/>
                  </a:lnTo>
                  <a:lnTo>
                    <a:pt x="0" y="11"/>
                  </a:lnTo>
                  <a:lnTo>
                    <a:pt x="0" y="9"/>
                  </a:lnTo>
                  <a:lnTo>
                    <a:pt x="0" y="9"/>
                  </a:lnTo>
                  <a:lnTo>
                    <a:pt x="3" y="8"/>
                  </a:lnTo>
                  <a:lnTo>
                    <a:pt x="3" y="8"/>
                  </a:lnTo>
                  <a:lnTo>
                    <a:pt x="2" y="4"/>
                  </a:lnTo>
                  <a:lnTo>
                    <a:pt x="0" y="2"/>
                  </a:lnTo>
                  <a:lnTo>
                    <a:pt x="0" y="2"/>
                  </a:lnTo>
                  <a:lnTo>
                    <a:pt x="2" y="0"/>
                  </a:lnTo>
                  <a:lnTo>
                    <a:pt x="5"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98" name="Freeform 11542"/>
            <p:cNvSpPr>
              <a:spLocks noChangeAspect="1"/>
            </p:cNvSpPr>
            <p:nvPr/>
          </p:nvSpPr>
          <p:spPr bwMode="auto">
            <a:xfrm>
              <a:off x="2111570" y="1422148"/>
              <a:ext cx="121497" cy="62752"/>
            </a:xfrm>
            <a:custGeom>
              <a:avLst/>
              <a:gdLst>
                <a:gd name="T0" fmla="*/ 30 w 91"/>
                <a:gd name="T1" fmla="*/ 2 h 47"/>
                <a:gd name="T2" fmla="*/ 37 w 91"/>
                <a:gd name="T3" fmla="*/ 6 h 47"/>
                <a:gd name="T4" fmla="*/ 40 w 91"/>
                <a:gd name="T5" fmla="*/ 9 h 47"/>
                <a:gd name="T6" fmla="*/ 40 w 91"/>
                <a:gd name="T7" fmla="*/ 11 h 47"/>
                <a:gd name="T8" fmla="*/ 38 w 91"/>
                <a:gd name="T9" fmla="*/ 13 h 47"/>
                <a:gd name="T10" fmla="*/ 42 w 91"/>
                <a:gd name="T11" fmla="*/ 15 h 47"/>
                <a:gd name="T12" fmla="*/ 42 w 91"/>
                <a:gd name="T13" fmla="*/ 15 h 47"/>
                <a:gd name="T14" fmla="*/ 44 w 91"/>
                <a:gd name="T15" fmla="*/ 15 h 47"/>
                <a:gd name="T16" fmla="*/ 44 w 91"/>
                <a:gd name="T17" fmla="*/ 11 h 47"/>
                <a:gd name="T18" fmla="*/ 49 w 91"/>
                <a:gd name="T19" fmla="*/ 9 h 47"/>
                <a:gd name="T20" fmla="*/ 55 w 91"/>
                <a:gd name="T21" fmla="*/ 9 h 47"/>
                <a:gd name="T22" fmla="*/ 61 w 91"/>
                <a:gd name="T23" fmla="*/ 13 h 47"/>
                <a:gd name="T24" fmla="*/ 63 w 91"/>
                <a:gd name="T25" fmla="*/ 15 h 47"/>
                <a:gd name="T26" fmla="*/ 61 w 91"/>
                <a:gd name="T27" fmla="*/ 15 h 47"/>
                <a:gd name="T28" fmla="*/ 61 w 91"/>
                <a:gd name="T29" fmla="*/ 17 h 47"/>
                <a:gd name="T30" fmla="*/ 72 w 91"/>
                <a:gd name="T31" fmla="*/ 17 h 47"/>
                <a:gd name="T32" fmla="*/ 80 w 91"/>
                <a:gd name="T33" fmla="*/ 23 h 47"/>
                <a:gd name="T34" fmla="*/ 82 w 91"/>
                <a:gd name="T35" fmla="*/ 25 h 47"/>
                <a:gd name="T36" fmla="*/ 82 w 91"/>
                <a:gd name="T37" fmla="*/ 26 h 47"/>
                <a:gd name="T38" fmla="*/ 79 w 91"/>
                <a:gd name="T39" fmla="*/ 28 h 47"/>
                <a:gd name="T40" fmla="*/ 80 w 91"/>
                <a:gd name="T41" fmla="*/ 32 h 47"/>
                <a:gd name="T42" fmla="*/ 80 w 91"/>
                <a:gd name="T43" fmla="*/ 34 h 47"/>
                <a:gd name="T44" fmla="*/ 89 w 91"/>
                <a:gd name="T45" fmla="*/ 39 h 47"/>
                <a:gd name="T46" fmla="*/ 91 w 91"/>
                <a:gd name="T47" fmla="*/ 40 h 47"/>
                <a:gd name="T48" fmla="*/ 91 w 91"/>
                <a:gd name="T49" fmla="*/ 42 h 47"/>
                <a:gd name="T50" fmla="*/ 89 w 91"/>
                <a:gd name="T51" fmla="*/ 45 h 47"/>
                <a:gd name="T52" fmla="*/ 82 w 91"/>
                <a:gd name="T53" fmla="*/ 47 h 47"/>
                <a:gd name="T54" fmla="*/ 74 w 91"/>
                <a:gd name="T55" fmla="*/ 47 h 47"/>
                <a:gd name="T56" fmla="*/ 68 w 91"/>
                <a:gd name="T57" fmla="*/ 44 h 47"/>
                <a:gd name="T58" fmla="*/ 67 w 91"/>
                <a:gd name="T59" fmla="*/ 42 h 47"/>
                <a:gd name="T60" fmla="*/ 67 w 91"/>
                <a:gd name="T61" fmla="*/ 39 h 47"/>
                <a:gd name="T62" fmla="*/ 63 w 91"/>
                <a:gd name="T63" fmla="*/ 35 h 47"/>
                <a:gd name="T64" fmla="*/ 53 w 91"/>
                <a:gd name="T65" fmla="*/ 34 h 47"/>
                <a:gd name="T66" fmla="*/ 46 w 91"/>
                <a:gd name="T67" fmla="*/ 34 h 47"/>
                <a:gd name="T68" fmla="*/ 40 w 91"/>
                <a:gd name="T69" fmla="*/ 34 h 47"/>
                <a:gd name="T70" fmla="*/ 38 w 91"/>
                <a:gd name="T71" fmla="*/ 34 h 47"/>
                <a:gd name="T72" fmla="*/ 38 w 91"/>
                <a:gd name="T73" fmla="*/ 30 h 47"/>
                <a:gd name="T74" fmla="*/ 23 w 91"/>
                <a:gd name="T75" fmla="*/ 34 h 47"/>
                <a:gd name="T76" fmla="*/ 14 w 91"/>
                <a:gd name="T77" fmla="*/ 34 h 47"/>
                <a:gd name="T78" fmla="*/ 9 w 91"/>
                <a:gd name="T79" fmla="*/ 30 h 47"/>
                <a:gd name="T80" fmla="*/ 9 w 91"/>
                <a:gd name="T81" fmla="*/ 26 h 47"/>
                <a:gd name="T82" fmla="*/ 10 w 91"/>
                <a:gd name="T83" fmla="*/ 25 h 47"/>
                <a:gd name="T84" fmla="*/ 19 w 91"/>
                <a:gd name="T85" fmla="*/ 26 h 47"/>
                <a:gd name="T86" fmla="*/ 29 w 91"/>
                <a:gd name="T87" fmla="*/ 26 h 47"/>
                <a:gd name="T88" fmla="*/ 29 w 91"/>
                <a:gd name="T89" fmla="*/ 23 h 47"/>
                <a:gd name="T90" fmla="*/ 23 w 91"/>
                <a:gd name="T91" fmla="*/ 21 h 47"/>
                <a:gd name="T92" fmla="*/ 30 w 91"/>
                <a:gd name="T93" fmla="*/ 19 h 47"/>
                <a:gd name="T94" fmla="*/ 29 w 91"/>
                <a:gd name="T95" fmla="*/ 19 h 47"/>
                <a:gd name="T96" fmla="*/ 19 w 91"/>
                <a:gd name="T97" fmla="*/ 17 h 47"/>
                <a:gd name="T98" fmla="*/ 19 w 91"/>
                <a:gd name="T99" fmla="*/ 17 h 47"/>
                <a:gd name="T100" fmla="*/ 23 w 91"/>
                <a:gd name="T101" fmla="*/ 15 h 47"/>
                <a:gd name="T102" fmla="*/ 21 w 91"/>
                <a:gd name="T103" fmla="*/ 13 h 47"/>
                <a:gd name="T104" fmla="*/ 16 w 91"/>
                <a:gd name="T105" fmla="*/ 13 h 47"/>
                <a:gd name="T106" fmla="*/ 10 w 91"/>
                <a:gd name="T107" fmla="*/ 17 h 47"/>
                <a:gd name="T108" fmla="*/ 9 w 91"/>
                <a:gd name="T109" fmla="*/ 17 h 47"/>
                <a:gd name="T110" fmla="*/ 9 w 91"/>
                <a:gd name="T111" fmla="*/ 15 h 47"/>
                <a:gd name="T112" fmla="*/ 12 w 91"/>
                <a:gd name="T113" fmla="*/ 11 h 47"/>
                <a:gd name="T114" fmla="*/ 4 w 91"/>
                <a:gd name="T115" fmla="*/ 11 h 47"/>
                <a:gd name="T116" fmla="*/ 0 w 91"/>
                <a:gd name="T117" fmla="*/ 11 h 47"/>
                <a:gd name="T118" fmla="*/ 0 w 91"/>
                <a:gd name="T119" fmla="*/ 7 h 47"/>
                <a:gd name="T120" fmla="*/ 2 w 91"/>
                <a:gd name="T121" fmla="*/ 2 h 47"/>
                <a:gd name="T122" fmla="*/ 10 w 91"/>
                <a:gd name="T123" fmla="*/ 2 h 47"/>
                <a:gd name="T124" fmla="*/ 27 w 91"/>
                <a:gd name="T1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47">
                  <a:moveTo>
                    <a:pt x="27" y="0"/>
                  </a:moveTo>
                  <a:lnTo>
                    <a:pt x="30" y="2"/>
                  </a:lnTo>
                  <a:lnTo>
                    <a:pt x="33" y="2"/>
                  </a:lnTo>
                  <a:lnTo>
                    <a:pt x="37" y="6"/>
                  </a:lnTo>
                  <a:lnTo>
                    <a:pt x="40" y="9"/>
                  </a:lnTo>
                  <a:lnTo>
                    <a:pt x="40" y="9"/>
                  </a:lnTo>
                  <a:lnTo>
                    <a:pt x="40" y="11"/>
                  </a:lnTo>
                  <a:lnTo>
                    <a:pt x="40" y="11"/>
                  </a:lnTo>
                  <a:lnTo>
                    <a:pt x="40" y="13"/>
                  </a:lnTo>
                  <a:lnTo>
                    <a:pt x="38" y="13"/>
                  </a:lnTo>
                  <a:lnTo>
                    <a:pt x="42" y="15"/>
                  </a:lnTo>
                  <a:lnTo>
                    <a:pt x="42" y="15"/>
                  </a:lnTo>
                  <a:lnTo>
                    <a:pt x="42" y="15"/>
                  </a:lnTo>
                  <a:lnTo>
                    <a:pt x="42" y="15"/>
                  </a:lnTo>
                  <a:lnTo>
                    <a:pt x="42" y="15"/>
                  </a:lnTo>
                  <a:lnTo>
                    <a:pt x="44" y="15"/>
                  </a:lnTo>
                  <a:lnTo>
                    <a:pt x="44" y="13"/>
                  </a:lnTo>
                  <a:lnTo>
                    <a:pt x="44" y="11"/>
                  </a:lnTo>
                  <a:lnTo>
                    <a:pt x="48" y="11"/>
                  </a:lnTo>
                  <a:lnTo>
                    <a:pt x="49" y="9"/>
                  </a:lnTo>
                  <a:lnTo>
                    <a:pt x="51" y="9"/>
                  </a:lnTo>
                  <a:lnTo>
                    <a:pt x="55" y="9"/>
                  </a:lnTo>
                  <a:lnTo>
                    <a:pt x="59" y="13"/>
                  </a:lnTo>
                  <a:lnTo>
                    <a:pt x="61" y="13"/>
                  </a:lnTo>
                  <a:lnTo>
                    <a:pt x="63" y="13"/>
                  </a:lnTo>
                  <a:lnTo>
                    <a:pt x="63" y="15"/>
                  </a:lnTo>
                  <a:lnTo>
                    <a:pt x="63" y="15"/>
                  </a:lnTo>
                  <a:lnTo>
                    <a:pt x="61" y="15"/>
                  </a:lnTo>
                  <a:lnTo>
                    <a:pt x="61" y="17"/>
                  </a:lnTo>
                  <a:lnTo>
                    <a:pt x="61" y="17"/>
                  </a:lnTo>
                  <a:lnTo>
                    <a:pt x="65" y="17"/>
                  </a:lnTo>
                  <a:lnTo>
                    <a:pt x="72" y="17"/>
                  </a:lnTo>
                  <a:lnTo>
                    <a:pt x="77" y="19"/>
                  </a:lnTo>
                  <a:lnTo>
                    <a:pt x="80" y="23"/>
                  </a:lnTo>
                  <a:lnTo>
                    <a:pt x="82" y="25"/>
                  </a:lnTo>
                  <a:lnTo>
                    <a:pt x="82" y="25"/>
                  </a:lnTo>
                  <a:lnTo>
                    <a:pt x="82" y="25"/>
                  </a:lnTo>
                  <a:lnTo>
                    <a:pt x="82" y="26"/>
                  </a:lnTo>
                  <a:lnTo>
                    <a:pt x="80" y="28"/>
                  </a:lnTo>
                  <a:lnTo>
                    <a:pt x="79" y="28"/>
                  </a:lnTo>
                  <a:lnTo>
                    <a:pt x="80" y="30"/>
                  </a:lnTo>
                  <a:lnTo>
                    <a:pt x="80" y="32"/>
                  </a:lnTo>
                  <a:lnTo>
                    <a:pt x="80" y="32"/>
                  </a:lnTo>
                  <a:lnTo>
                    <a:pt x="80" y="34"/>
                  </a:lnTo>
                  <a:lnTo>
                    <a:pt x="84" y="34"/>
                  </a:lnTo>
                  <a:lnTo>
                    <a:pt x="89" y="39"/>
                  </a:lnTo>
                  <a:lnTo>
                    <a:pt x="91" y="40"/>
                  </a:lnTo>
                  <a:lnTo>
                    <a:pt x="91" y="40"/>
                  </a:lnTo>
                  <a:lnTo>
                    <a:pt x="91" y="42"/>
                  </a:lnTo>
                  <a:lnTo>
                    <a:pt x="91" y="42"/>
                  </a:lnTo>
                  <a:lnTo>
                    <a:pt x="89" y="45"/>
                  </a:lnTo>
                  <a:lnTo>
                    <a:pt x="89" y="45"/>
                  </a:lnTo>
                  <a:lnTo>
                    <a:pt x="86" y="45"/>
                  </a:lnTo>
                  <a:lnTo>
                    <a:pt x="82" y="47"/>
                  </a:lnTo>
                  <a:lnTo>
                    <a:pt x="77" y="47"/>
                  </a:lnTo>
                  <a:lnTo>
                    <a:pt x="74" y="47"/>
                  </a:lnTo>
                  <a:lnTo>
                    <a:pt x="68" y="45"/>
                  </a:lnTo>
                  <a:lnTo>
                    <a:pt x="68" y="44"/>
                  </a:lnTo>
                  <a:lnTo>
                    <a:pt x="67" y="42"/>
                  </a:lnTo>
                  <a:lnTo>
                    <a:pt x="67" y="42"/>
                  </a:lnTo>
                  <a:lnTo>
                    <a:pt x="67" y="40"/>
                  </a:lnTo>
                  <a:lnTo>
                    <a:pt x="67" y="39"/>
                  </a:lnTo>
                  <a:lnTo>
                    <a:pt x="65" y="39"/>
                  </a:lnTo>
                  <a:lnTo>
                    <a:pt x="63" y="35"/>
                  </a:lnTo>
                  <a:lnTo>
                    <a:pt x="59" y="35"/>
                  </a:lnTo>
                  <a:lnTo>
                    <a:pt x="53" y="34"/>
                  </a:lnTo>
                  <a:lnTo>
                    <a:pt x="49" y="34"/>
                  </a:lnTo>
                  <a:lnTo>
                    <a:pt x="46" y="34"/>
                  </a:lnTo>
                  <a:lnTo>
                    <a:pt x="40" y="35"/>
                  </a:lnTo>
                  <a:lnTo>
                    <a:pt x="40" y="34"/>
                  </a:lnTo>
                  <a:lnTo>
                    <a:pt x="40" y="34"/>
                  </a:lnTo>
                  <a:lnTo>
                    <a:pt x="38" y="34"/>
                  </a:lnTo>
                  <a:lnTo>
                    <a:pt x="38" y="32"/>
                  </a:lnTo>
                  <a:lnTo>
                    <a:pt x="38" y="30"/>
                  </a:lnTo>
                  <a:lnTo>
                    <a:pt x="27" y="32"/>
                  </a:lnTo>
                  <a:lnTo>
                    <a:pt x="23" y="34"/>
                  </a:lnTo>
                  <a:lnTo>
                    <a:pt x="18" y="34"/>
                  </a:lnTo>
                  <a:lnTo>
                    <a:pt x="14" y="34"/>
                  </a:lnTo>
                  <a:lnTo>
                    <a:pt x="10" y="32"/>
                  </a:lnTo>
                  <a:lnTo>
                    <a:pt x="9" y="30"/>
                  </a:lnTo>
                  <a:lnTo>
                    <a:pt x="9" y="28"/>
                  </a:lnTo>
                  <a:lnTo>
                    <a:pt x="9" y="26"/>
                  </a:lnTo>
                  <a:lnTo>
                    <a:pt x="9" y="25"/>
                  </a:lnTo>
                  <a:lnTo>
                    <a:pt x="10" y="25"/>
                  </a:lnTo>
                  <a:lnTo>
                    <a:pt x="12" y="25"/>
                  </a:lnTo>
                  <a:lnTo>
                    <a:pt x="19" y="26"/>
                  </a:lnTo>
                  <a:lnTo>
                    <a:pt x="25" y="26"/>
                  </a:lnTo>
                  <a:lnTo>
                    <a:pt x="29" y="26"/>
                  </a:lnTo>
                  <a:lnTo>
                    <a:pt x="30" y="25"/>
                  </a:lnTo>
                  <a:lnTo>
                    <a:pt x="29" y="23"/>
                  </a:lnTo>
                  <a:lnTo>
                    <a:pt x="21" y="23"/>
                  </a:lnTo>
                  <a:lnTo>
                    <a:pt x="23" y="21"/>
                  </a:lnTo>
                  <a:lnTo>
                    <a:pt x="29" y="21"/>
                  </a:lnTo>
                  <a:lnTo>
                    <a:pt x="30" y="19"/>
                  </a:lnTo>
                  <a:lnTo>
                    <a:pt x="30" y="19"/>
                  </a:lnTo>
                  <a:lnTo>
                    <a:pt x="29" y="19"/>
                  </a:lnTo>
                  <a:lnTo>
                    <a:pt x="21" y="19"/>
                  </a:lnTo>
                  <a:lnTo>
                    <a:pt x="19" y="17"/>
                  </a:lnTo>
                  <a:lnTo>
                    <a:pt x="19" y="17"/>
                  </a:lnTo>
                  <a:lnTo>
                    <a:pt x="19" y="17"/>
                  </a:lnTo>
                  <a:lnTo>
                    <a:pt x="23" y="15"/>
                  </a:lnTo>
                  <a:lnTo>
                    <a:pt x="23" y="15"/>
                  </a:lnTo>
                  <a:lnTo>
                    <a:pt x="21" y="13"/>
                  </a:lnTo>
                  <a:lnTo>
                    <a:pt x="21" y="13"/>
                  </a:lnTo>
                  <a:lnTo>
                    <a:pt x="19" y="13"/>
                  </a:lnTo>
                  <a:lnTo>
                    <a:pt x="16" y="13"/>
                  </a:lnTo>
                  <a:lnTo>
                    <a:pt x="12" y="17"/>
                  </a:lnTo>
                  <a:lnTo>
                    <a:pt x="10" y="17"/>
                  </a:lnTo>
                  <a:lnTo>
                    <a:pt x="9" y="17"/>
                  </a:lnTo>
                  <a:lnTo>
                    <a:pt x="9" y="17"/>
                  </a:lnTo>
                  <a:lnTo>
                    <a:pt x="9" y="15"/>
                  </a:lnTo>
                  <a:lnTo>
                    <a:pt x="9" y="15"/>
                  </a:lnTo>
                  <a:lnTo>
                    <a:pt x="12" y="13"/>
                  </a:lnTo>
                  <a:lnTo>
                    <a:pt x="12" y="11"/>
                  </a:lnTo>
                  <a:lnTo>
                    <a:pt x="9" y="11"/>
                  </a:lnTo>
                  <a:lnTo>
                    <a:pt x="4" y="11"/>
                  </a:lnTo>
                  <a:lnTo>
                    <a:pt x="0" y="11"/>
                  </a:lnTo>
                  <a:lnTo>
                    <a:pt x="0" y="11"/>
                  </a:lnTo>
                  <a:lnTo>
                    <a:pt x="0" y="9"/>
                  </a:lnTo>
                  <a:lnTo>
                    <a:pt x="0" y="7"/>
                  </a:lnTo>
                  <a:lnTo>
                    <a:pt x="0" y="4"/>
                  </a:lnTo>
                  <a:lnTo>
                    <a:pt x="2" y="2"/>
                  </a:lnTo>
                  <a:lnTo>
                    <a:pt x="2" y="2"/>
                  </a:lnTo>
                  <a:lnTo>
                    <a:pt x="10" y="2"/>
                  </a:lnTo>
                  <a:lnTo>
                    <a:pt x="23" y="0"/>
                  </a:lnTo>
                  <a:lnTo>
                    <a:pt x="27"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199" name="Freeform 11573"/>
            <p:cNvSpPr>
              <a:spLocks noChangeAspect="1"/>
            </p:cNvSpPr>
            <p:nvPr/>
          </p:nvSpPr>
          <p:spPr bwMode="auto">
            <a:xfrm>
              <a:off x="2258675" y="1324297"/>
              <a:ext cx="216291" cy="132178"/>
            </a:xfrm>
            <a:custGeom>
              <a:avLst/>
              <a:gdLst>
                <a:gd name="T0" fmla="*/ 66 w 162"/>
                <a:gd name="T1" fmla="*/ 5 h 99"/>
                <a:gd name="T2" fmla="*/ 83 w 162"/>
                <a:gd name="T3" fmla="*/ 20 h 99"/>
                <a:gd name="T4" fmla="*/ 90 w 162"/>
                <a:gd name="T5" fmla="*/ 26 h 99"/>
                <a:gd name="T6" fmla="*/ 102 w 162"/>
                <a:gd name="T7" fmla="*/ 26 h 99"/>
                <a:gd name="T8" fmla="*/ 104 w 162"/>
                <a:gd name="T9" fmla="*/ 31 h 99"/>
                <a:gd name="T10" fmla="*/ 104 w 162"/>
                <a:gd name="T11" fmla="*/ 34 h 99"/>
                <a:gd name="T12" fmla="*/ 118 w 162"/>
                <a:gd name="T13" fmla="*/ 39 h 99"/>
                <a:gd name="T14" fmla="*/ 111 w 162"/>
                <a:gd name="T15" fmla="*/ 34 h 99"/>
                <a:gd name="T16" fmla="*/ 118 w 162"/>
                <a:gd name="T17" fmla="*/ 29 h 99"/>
                <a:gd name="T18" fmla="*/ 125 w 162"/>
                <a:gd name="T19" fmla="*/ 37 h 99"/>
                <a:gd name="T20" fmla="*/ 125 w 162"/>
                <a:gd name="T21" fmla="*/ 41 h 99"/>
                <a:gd name="T22" fmla="*/ 134 w 162"/>
                <a:gd name="T23" fmla="*/ 49 h 99"/>
                <a:gd name="T24" fmla="*/ 136 w 162"/>
                <a:gd name="T25" fmla="*/ 55 h 99"/>
                <a:gd name="T26" fmla="*/ 146 w 162"/>
                <a:gd name="T27" fmla="*/ 55 h 99"/>
                <a:gd name="T28" fmla="*/ 151 w 162"/>
                <a:gd name="T29" fmla="*/ 55 h 99"/>
                <a:gd name="T30" fmla="*/ 160 w 162"/>
                <a:gd name="T31" fmla="*/ 64 h 99"/>
                <a:gd name="T32" fmla="*/ 141 w 162"/>
                <a:gd name="T33" fmla="*/ 73 h 99"/>
                <a:gd name="T34" fmla="*/ 134 w 162"/>
                <a:gd name="T35" fmla="*/ 77 h 99"/>
                <a:gd name="T36" fmla="*/ 122 w 162"/>
                <a:gd name="T37" fmla="*/ 83 h 99"/>
                <a:gd name="T38" fmla="*/ 122 w 162"/>
                <a:gd name="T39" fmla="*/ 75 h 99"/>
                <a:gd name="T40" fmla="*/ 118 w 162"/>
                <a:gd name="T41" fmla="*/ 75 h 99"/>
                <a:gd name="T42" fmla="*/ 117 w 162"/>
                <a:gd name="T43" fmla="*/ 83 h 99"/>
                <a:gd name="T44" fmla="*/ 120 w 162"/>
                <a:gd name="T45" fmla="*/ 87 h 99"/>
                <a:gd name="T46" fmla="*/ 113 w 162"/>
                <a:gd name="T47" fmla="*/ 85 h 99"/>
                <a:gd name="T48" fmla="*/ 111 w 162"/>
                <a:gd name="T49" fmla="*/ 92 h 99"/>
                <a:gd name="T50" fmla="*/ 107 w 162"/>
                <a:gd name="T51" fmla="*/ 99 h 99"/>
                <a:gd name="T52" fmla="*/ 92 w 162"/>
                <a:gd name="T53" fmla="*/ 85 h 99"/>
                <a:gd name="T54" fmla="*/ 98 w 162"/>
                <a:gd name="T55" fmla="*/ 96 h 99"/>
                <a:gd name="T56" fmla="*/ 98 w 162"/>
                <a:gd name="T57" fmla="*/ 97 h 99"/>
                <a:gd name="T58" fmla="*/ 88 w 162"/>
                <a:gd name="T59" fmla="*/ 94 h 99"/>
                <a:gd name="T60" fmla="*/ 87 w 162"/>
                <a:gd name="T61" fmla="*/ 97 h 99"/>
                <a:gd name="T62" fmla="*/ 79 w 162"/>
                <a:gd name="T63" fmla="*/ 99 h 99"/>
                <a:gd name="T64" fmla="*/ 53 w 162"/>
                <a:gd name="T65" fmla="*/ 90 h 99"/>
                <a:gd name="T66" fmla="*/ 66 w 162"/>
                <a:gd name="T67" fmla="*/ 87 h 99"/>
                <a:gd name="T68" fmla="*/ 45 w 162"/>
                <a:gd name="T69" fmla="*/ 85 h 99"/>
                <a:gd name="T70" fmla="*/ 49 w 162"/>
                <a:gd name="T71" fmla="*/ 81 h 99"/>
                <a:gd name="T72" fmla="*/ 34 w 162"/>
                <a:gd name="T73" fmla="*/ 75 h 99"/>
                <a:gd name="T74" fmla="*/ 50 w 162"/>
                <a:gd name="T75" fmla="*/ 69 h 99"/>
                <a:gd name="T76" fmla="*/ 75 w 162"/>
                <a:gd name="T77" fmla="*/ 62 h 99"/>
                <a:gd name="T78" fmla="*/ 55 w 162"/>
                <a:gd name="T79" fmla="*/ 60 h 99"/>
                <a:gd name="T80" fmla="*/ 38 w 162"/>
                <a:gd name="T81" fmla="*/ 64 h 99"/>
                <a:gd name="T82" fmla="*/ 38 w 162"/>
                <a:gd name="T83" fmla="*/ 62 h 99"/>
                <a:gd name="T84" fmla="*/ 26 w 162"/>
                <a:gd name="T85" fmla="*/ 64 h 99"/>
                <a:gd name="T86" fmla="*/ 13 w 162"/>
                <a:gd name="T87" fmla="*/ 60 h 99"/>
                <a:gd name="T88" fmla="*/ 30 w 162"/>
                <a:gd name="T89" fmla="*/ 53 h 99"/>
                <a:gd name="T90" fmla="*/ 15 w 162"/>
                <a:gd name="T91" fmla="*/ 53 h 99"/>
                <a:gd name="T92" fmla="*/ 2 w 162"/>
                <a:gd name="T93" fmla="*/ 45 h 99"/>
                <a:gd name="T94" fmla="*/ 19 w 162"/>
                <a:gd name="T95" fmla="*/ 41 h 99"/>
                <a:gd name="T96" fmla="*/ 29 w 162"/>
                <a:gd name="T97" fmla="*/ 39 h 99"/>
                <a:gd name="T98" fmla="*/ 21 w 162"/>
                <a:gd name="T99" fmla="*/ 39 h 99"/>
                <a:gd name="T100" fmla="*/ 6 w 162"/>
                <a:gd name="T101" fmla="*/ 37 h 99"/>
                <a:gd name="T102" fmla="*/ 4 w 162"/>
                <a:gd name="T103" fmla="*/ 32 h 99"/>
                <a:gd name="T104" fmla="*/ 15 w 162"/>
                <a:gd name="T105" fmla="*/ 31 h 99"/>
                <a:gd name="T106" fmla="*/ 13 w 162"/>
                <a:gd name="T107" fmla="*/ 20 h 99"/>
                <a:gd name="T108" fmla="*/ 28 w 162"/>
                <a:gd name="T109" fmla="*/ 26 h 99"/>
                <a:gd name="T110" fmla="*/ 29 w 162"/>
                <a:gd name="T111" fmla="*/ 22 h 99"/>
                <a:gd name="T112" fmla="*/ 21 w 162"/>
                <a:gd name="T113" fmla="*/ 11 h 99"/>
                <a:gd name="T114" fmla="*/ 45 w 162"/>
                <a:gd name="T115" fmla="*/ 8 h 99"/>
                <a:gd name="T116" fmla="*/ 47 w 162"/>
                <a:gd name="T117" fmla="*/ 5 h 99"/>
                <a:gd name="T118" fmla="*/ 34 w 162"/>
                <a:gd name="T119" fmla="*/ 3 h 99"/>
                <a:gd name="T120" fmla="*/ 36 w 162"/>
                <a:gd name="T1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99">
                  <a:moveTo>
                    <a:pt x="47" y="0"/>
                  </a:moveTo>
                  <a:lnTo>
                    <a:pt x="50" y="0"/>
                  </a:lnTo>
                  <a:lnTo>
                    <a:pt x="59" y="3"/>
                  </a:lnTo>
                  <a:lnTo>
                    <a:pt x="62" y="3"/>
                  </a:lnTo>
                  <a:lnTo>
                    <a:pt x="66" y="5"/>
                  </a:lnTo>
                  <a:lnTo>
                    <a:pt x="66" y="7"/>
                  </a:lnTo>
                  <a:lnTo>
                    <a:pt x="68" y="10"/>
                  </a:lnTo>
                  <a:lnTo>
                    <a:pt x="75" y="17"/>
                  </a:lnTo>
                  <a:lnTo>
                    <a:pt x="78" y="19"/>
                  </a:lnTo>
                  <a:lnTo>
                    <a:pt x="83" y="20"/>
                  </a:lnTo>
                  <a:lnTo>
                    <a:pt x="83" y="22"/>
                  </a:lnTo>
                  <a:lnTo>
                    <a:pt x="83" y="22"/>
                  </a:lnTo>
                  <a:lnTo>
                    <a:pt x="83" y="24"/>
                  </a:lnTo>
                  <a:lnTo>
                    <a:pt x="85" y="26"/>
                  </a:lnTo>
                  <a:lnTo>
                    <a:pt x="90" y="26"/>
                  </a:lnTo>
                  <a:lnTo>
                    <a:pt x="94" y="28"/>
                  </a:lnTo>
                  <a:lnTo>
                    <a:pt x="96" y="28"/>
                  </a:lnTo>
                  <a:lnTo>
                    <a:pt x="98" y="26"/>
                  </a:lnTo>
                  <a:lnTo>
                    <a:pt x="99" y="26"/>
                  </a:lnTo>
                  <a:lnTo>
                    <a:pt x="102" y="26"/>
                  </a:lnTo>
                  <a:lnTo>
                    <a:pt x="102" y="28"/>
                  </a:lnTo>
                  <a:lnTo>
                    <a:pt x="104" y="28"/>
                  </a:lnTo>
                  <a:lnTo>
                    <a:pt x="104" y="29"/>
                  </a:lnTo>
                  <a:lnTo>
                    <a:pt x="104" y="29"/>
                  </a:lnTo>
                  <a:lnTo>
                    <a:pt x="104" y="31"/>
                  </a:lnTo>
                  <a:lnTo>
                    <a:pt x="104" y="31"/>
                  </a:lnTo>
                  <a:lnTo>
                    <a:pt x="104" y="31"/>
                  </a:lnTo>
                  <a:lnTo>
                    <a:pt x="104" y="31"/>
                  </a:lnTo>
                  <a:lnTo>
                    <a:pt x="104" y="34"/>
                  </a:lnTo>
                  <a:lnTo>
                    <a:pt x="104" y="34"/>
                  </a:lnTo>
                  <a:lnTo>
                    <a:pt x="106" y="37"/>
                  </a:lnTo>
                  <a:lnTo>
                    <a:pt x="107" y="38"/>
                  </a:lnTo>
                  <a:lnTo>
                    <a:pt x="113" y="39"/>
                  </a:lnTo>
                  <a:lnTo>
                    <a:pt x="117" y="39"/>
                  </a:lnTo>
                  <a:lnTo>
                    <a:pt x="118" y="39"/>
                  </a:lnTo>
                  <a:lnTo>
                    <a:pt x="118" y="39"/>
                  </a:lnTo>
                  <a:lnTo>
                    <a:pt x="117" y="38"/>
                  </a:lnTo>
                  <a:lnTo>
                    <a:pt x="115" y="37"/>
                  </a:lnTo>
                  <a:lnTo>
                    <a:pt x="111" y="34"/>
                  </a:lnTo>
                  <a:lnTo>
                    <a:pt x="111" y="34"/>
                  </a:lnTo>
                  <a:lnTo>
                    <a:pt x="111" y="32"/>
                  </a:lnTo>
                  <a:lnTo>
                    <a:pt x="111" y="31"/>
                  </a:lnTo>
                  <a:lnTo>
                    <a:pt x="113" y="29"/>
                  </a:lnTo>
                  <a:lnTo>
                    <a:pt x="115" y="29"/>
                  </a:lnTo>
                  <a:lnTo>
                    <a:pt x="118" y="29"/>
                  </a:lnTo>
                  <a:lnTo>
                    <a:pt x="122" y="29"/>
                  </a:lnTo>
                  <a:lnTo>
                    <a:pt x="125" y="31"/>
                  </a:lnTo>
                  <a:lnTo>
                    <a:pt x="125" y="32"/>
                  </a:lnTo>
                  <a:lnTo>
                    <a:pt x="125" y="34"/>
                  </a:lnTo>
                  <a:lnTo>
                    <a:pt x="125" y="37"/>
                  </a:lnTo>
                  <a:lnTo>
                    <a:pt x="125" y="38"/>
                  </a:lnTo>
                  <a:lnTo>
                    <a:pt x="122" y="39"/>
                  </a:lnTo>
                  <a:lnTo>
                    <a:pt x="122" y="39"/>
                  </a:lnTo>
                  <a:lnTo>
                    <a:pt x="122" y="39"/>
                  </a:lnTo>
                  <a:lnTo>
                    <a:pt x="125" y="41"/>
                  </a:lnTo>
                  <a:lnTo>
                    <a:pt x="130" y="41"/>
                  </a:lnTo>
                  <a:lnTo>
                    <a:pt x="132" y="41"/>
                  </a:lnTo>
                  <a:lnTo>
                    <a:pt x="134" y="45"/>
                  </a:lnTo>
                  <a:lnTo>
                    <a:pt x="134" y="47"/>
                  </a:lnTo>
                  <a:lnTo>
                    <a:pt x="134" y="49"/>
                  </a:lnTo>
                  <a:lnTo>
                    <a:pt x="132" y="53"/>
                  </a:lnTo>
                  <a:lnTo>
                    <a:pt x="130" y="55"/>
                  </a:lnTo>
                  <a:lnTo>
                    <a:pt x="130" y="55"/>
                  </a:lnTo>
                  <a:lnTo>
                    <a:pt x="130" y="57"/>
                  </a:lnTo>
                  <a:lnTo>
                    <a:pt x="136" y="55"/>
                  </a:lnTo>
                  <a:lnTo>
                    <a:pt x="136" y="55"/>
                  </a:lnTo>
                  <a:lnTo>
                    <a:pt x="139" y="53"/>
                  </a:lnTo>
                  <a:lnTo>
                    <a:pt x="143" y="53"/>
                  </a:lnTo>
                  <a:lnTo>
                    <a:pt x="145" y="55"/>
                  </a:lnTo>
                  <a:lnTo>
                    <a:pt x="146" y="55"/>
                  </a:lnTo>
                  <a:lnTo>
                    <a:pt x="146" y="57"/>
                  </a:lnTo>
                  <a:lnTo>
                    <a:pt x="148" y="58"/>
                  </a:lnTo>
                  <a:lnTo>
                    <a:pt x="148" y="58"/>
                  </a:lnTo>
                  <a:lnTo>
                    <a:pt x="151" y="57"/>
                  </a:lnTo>
                  <a:lnTo>
                    <a:pt x="151" y="55"/>
                  </a:lnTo>
                  <a:lnTo>
                    <a:pt x="154" y="55"/>
                  </a:lnTo>
                  <a:lnTo>
                    <a:pt x="154" y="55"/>
                  </a:lnTo>
                  <a:lnTo>
                    <a:pt x="155" y="57"/>
                  </a:lnTo>
                  <a:lnTo>
                    <a:pt x="160" y="62"/>
                  </a:lnTo>
                  <a:lnTo>
                    <a:pt x="160" y="64"/>
                  </a:lnTo>
                  <a:lnTo>
                    <a:pt x="162" y="66"/>
                  </a:lnTo>
                  <a:lnTo>
                    <a:pt x="160" y="66"/>
                  </a:lnTo>
                  <a:lnTo>
                    <a:pt x="158" y="68"/>
                  </a:lnTo>
                  <a:lnTo>
                    <a:pt x="146" y="71"/>
                  </a:lnTo>
                  <a:lnTo>
                    <a:pt x="141" y="73"/>
                  </a:lnTo>
                  <a:lnTo>
                    <a:pt x="139" y="75"/>
                  </a:lnTo>
                  <a:lnTo>
                    <a:pt x="137" y="75"/>
                  </a:lnTo>
                  <a:lnTo>
                    <a:pt x="136" y="75"/>
                  </a:lnTo>
                  <a:lnTo>
                    <a:pt x="134" y="75"/>
                  </a:lnTo>
                  <a:lnTo>
                    <a:pt x="134" y="77"/>
                  </a:lnTo>
                  <a:lnTo>
                    <a:pt x="132" y="77"/>
                  </a:lnTo>
                  <a:lnTo>
                    <a:pt x="130" y="79"/>
                  </a:lnTo>
                  <a:lnTo>
                    <a:pt x="126" y="81"/>
                  </a:lnTo>
                  <a:lnTo>
                    <a:pt x="125" y="83"/>
                  </a:lnTo>
                  <a:lnTo>
                    <a:pt x="122" y="83"/>
                  </a:lnTo>
                  <a:lnTo>
                    <a:pt x="122" y="81"/>
                  </a:lnTo>
                  <a:lnTo>
                    <a:pt x="122" y="77"/>
                  </a:lnTo>
                  <a:lnTo>
                    <a:pt x="122" y="77"/>
                  </a:lnTo>
                  <a:lnTo>
                    <a:pt x="122" y="77"/>
                  </a:lnTo>
                  <a:lnTo>
                    <a:pt x="122" y="75"/>
                  </a:lnTo>
                  <a:lnTo>
                    <a:pt x="124" y="73"/>
                  </a:lnTo>
                  <a:lnTo>
                    <a:pt x="124" y="73"/>
                  </a:lnTo>
                  <a:lnTo>
                    <a:pt x="122" y="73"/>
                  </a:lnTo>
                  <a:lnTo>
                    <a:pt x="120" y="75"/>
                  </a:lnTo>
                  <a:lnTo>
                    <a:pt x="118" y="75"/>
                  </a:lnTo>
                  <a:lnTo>
                    <a:pt x="118" y="77"/>
                  </a:lnTo>
                  <a:lnTo>
                    <a:pt x="118" y="77"/>
                  </a:lnTo>
                  <a:lnTo>
                    <a:pt x="118" y="81"/>
                  </a:lnTo>
                  <a:lnTo>
                    <a:pt x="118" y="83"/>
                  </a:lnTo>
                  <a:lnTo>
                    <a:pt x="117" y="83"/>
                  </a:lnTo>
                  <a:lnTo>
                    <a:pt x="117" y="85"/>
                  </a:lnTo>
                  <a:lnTo>
                    <a:pt x="120" y="85"/>
                  </a:lnTo>
                  <a:lnTo>
                    <a:pt x="120" y="85"/>
                  </a:lnTo>
                  <a:lnTo>
                    <a:pt x="120" y="87"/>
                  </a:lnTo>
                  <a:lnTo>
                    <a:pt x="120" y="87"/>
                  </a:lnTo>
                  <a:lnTo>
                    <a:pt x="120" y="88"/>
                  </a:lnTo>
                  <a:lnTo>
                    <a:pt x="120" y="88"/>
                  </a:lnTo>
                  <a:lnTo>
                    <a:pt x="118" y="90"/>
                  </a:lnTo>
                  <a:lnTo>
                    <a:pt x="117" y="88"/>
                  </a:lnTo>
                  <a:lnTo>
                    <a:pt x="113" y="85"/>
                  </a:lnTo>
                  <a:lnTo>
                    <a:pt x="111" y="87"/>
                  </a:lnTo>
                  <a:lnTo>
                    <a:pt x="109" y="87"/>
                  </a:lnTo>
                  <a:lnTo>
                    <a:pt x="111" y="87"/>
                  </a:lnTo>
                  <a:lnTo>
                    <a:pt x="111" y="90"/>
                  </a:lnTo>
                  <a:lnTo>
                    <a:pt x="111" y="92"/>
                  </a:lnTo>
                  <a:lnTo>
                    <a:pt x="111" y="94"/>
                  </a:lnTo>
                  <a:lnTo>
                    <a:pt x="109" y="97"/>
                  </a:lnTo>
                  <a:lnTo>
                    <a:pt x="109" y="97"/>
                  </a:lnTo>
                  <a:lnTo>
                    <a:pt x="109" y="99"/>
                  </a:lnTo>
                  <a:lnTo>
                    <a:pt x="107" y="99"/>
                  </a:lnTo>
                  <a:lnTo>
                    <a:pt x="106" y="97"/>
                  </a:lnTo>
                  <a:lnTo>
                    <a:pt x="100" y="92"/>
                  </a:lnTo>
                  <a:lnTo>
                    <a:pt x="98" y="90"/>
                  </a:lnTo>
                  <a:lnTo>
                    <a:pt x="94" y="87"/>
                  </a:lnTo>
                  <a:lnTo>
                    <a:pt x="92" y="85"/>
                  </a:lnTo>
                  <a:lnTo>
                    <a:pt x="92" y="85"/>
                  </a:lnTo>
                  <a:lnTo>
                    <a:pt x="92" y="87"/>
                  </a:lnTo>
                  <a:lnTo>
                    <a:pt x="92" y="88"/>
                  </a:lnTo>
                  <a:lnTo>
                    <a:pt x="96" y="92"/>
                  </a:lnTo>
                  <a:lnTo>
                    <a:pt x="98" y="96"/>
                  </a:lnTo>
                  <a:lnTo>
                    <a:pt x="99" y="97"/>
                  </a:lnTo>
                  <a:lnTo>
                    <a:pt x="99" y="99"/>
                  </a:lnTo>
                  <a:lnTo>
                    <a:pt x="99" y="99"/>
                  </a:lnTo>
                  <a:lnTo>
                    <a:pt x="99" y="99"/>
                  </a:lnTo>
                  <a:lnTo>
                    <a:pt x="98" y="97"/>
                  </a:lnTo>
                  <a:lnTo>
                    <a:pt x="94" y="97"/>
                  </a:lnTo>
                  <a:lnTo>
                    <a:pt x="94" y="96"/>
                  </a:lnTo>
                  <a:lnTo>
                    <a:pt x="92" y="96"/>
                  </a:lnTo>
                  <a:lnTo>
                    <a:pt x="90" y="94"/>
                  </a:lnTo>
                  <a:lnTo>
                    <a:pt x="88" y="94"/>
                  </a:lnTo>
                  <a:lnTo>
                    <a:pt x="87" y="94"/>
                  </a:lnTo>
                  <a:lnTo>
                    <a:pt x="83" y="94"/>
                  </a:lnTo>
                  <a:lnTo>
                    <a:pt x="83" y="96"/>
                  </a:lnTo>
                  <a:lnTo>
                    <a:pt x="87" y="96"/>
                  </a:lnTo>
                  <a:lnTo>
                    <a:pt x="87" y="97"/>
                  </a:lnTo>
                  <a:lnTo>
                    <a:pt x="88" y="97"/>
                  </a:lnTo>
                  <a:lnTo>
                    <a:pt x="88" y="99"/>
                  </a:lnTo>
                  <a:lnTo>
                    <a:pt x="87" y="99"/>
                  </a:lnTo>
                  <a:lnTo>
                    <a:pt x="83" y="99"/>
                  </a:lnTo>
                  <a:lnTo>
                    <a:pt x="79" y="99"/>
                  </a:lnTo>
                  <a:lnTo>
                    <a:pt x="73" y="99"/>
                  </a:lnTo>
                  <a:lnTo>
                    <a:pt x="66" y="97"/>
                  </a:lnTo>
                  <a:lnTo>
                    <a:pt x="60" y="94"/>
                  </a:lnTo>
                  <a:lnTo>
                    <a:pt x="55" y="92"/>
                  </a:lnTo>
                  <a:lnTo>
                    <a:pt x="53" y="90"/>
                  </a:lnTo>
                  <a:lnTo>
                    <a:pt x="53" y="90"/>
                  </a:lnTo>
                  <a:lnTo>
                    <a:pt x="55" y="88"/>
                  </a:lnTo>
                  <a:lnTo>
                    <a:pt x="60" y="88"/>
                  </a:lnTo>
                  <a:lnTo>
                    <a:pt x="68" y="87"/>
                  </a:lnTo>
                  <a:lnTo>
                    <a:pt x="66" y="87"/>
                  </a:lnTo>
                  <a:lnTo>
                    <a:pt x="55" y="85"/>
                  </a:lnTo>
                  <a:lnTo>
                    <a:pt x="52" y="85"/>
                  </a:lnTo>
                  <a:lnTo>
                    <a:pt x="50" y="85"/>
                  </a:lnTo>
                  <a:lnTo>
                    <a:pt x="47" y="85"/>
                  </a:lnTo>
                  <a:lnTo>
                    <a:pt x="45" y="85"/>
                  </a:lnTo>
                  <a:lnTo>
                    <a:pt x="43" y="83"/>
                  </a:lnTo>
                  <a:lnTo>
                    <a:pt x="43" y="81"/>
                  </a:lnTo>
                  <a:lnTo>
                    <a:pt x="43" y="81"/>
                  </a:lnTo>
                  <a:lnTo>
                    <a:pt x="43" y="79"/>
                  </a:lnTo>
                  <a:lnTo>
                    <a:pt x="49" y="81"/>
                  </a:lnTo>
                  <a:lnTo>
                    <a:pt x="49" y="79"/>
                  </a:lnTo>
                  <a:lnTo>
                    <a:pt x="47" y="79"/>
                  </a:lnTo>
                  <a:lnTo>
                    <a:pt x="38" y="77"/>
                  </a:lnTo>
                  <a:lnTo>
                    <a:pt x="36" y="77"/>
                  </a:lnTo>
                  <a:lnTo>
                    <a:pt x="34" y="75"/>
                  </a:lnTo>
                  <a:lnTo>
                    <a:pt x="34" y="75"/>
                  </a:lnTo>
                  <a:lnTo>
                    <a:pt x="34" y="75"/>
                  </a:lnTo>
                  <a:lnTo>
                    <a:pt x="38" y="73"/>
                  </a:lnTo>
                  <a:lnTo>
                    <a:pt x="47" y="69"/>
                  </a:lnTo>
                  <a:lnTo>
                    <a:pt x="50" y="69"/>
                  </a:lnTo>
                  <a:lnTo>
                    <a:pt x="53" y="69"/>
                  </a:lnTo>
                  <a:lnTo>
                    <a:pt x="55" y="68"/>
                  </a:lnTo>
                  <a:lnTo>
                    <a:pt x="57" y="66"/>
                  </a:lnTo>
                  <a:lnTo>
                    <a:pt x="68" y="64"/>
                  </a:lnTo>
                  <a:lnTo>
                    <a:pt x="75" y="62"/>
                  </a:lnTo>
                  <a:lnTo>
                    <a:pt x="75" y="62"/>
                  </a:lnTo>
                  <a:lnTo>
                    <a:pt x="69" y="62"/>
                  </a:lnTo>
                  <a:lnTo>
                    <a:pt x="62" y="62"/>
                  </a:lnTo>
                  <a:lnTo>
                    <a:pt x="59" y="60"/>
                  </a:lnTo>
                  <a:lnTo>
                    <a:pt x="55" y="60"/>
                  </a:lnTo>
                  <a:lnTo>
                    <a:pt x="53" y="60"/>
                  </a:lnTo>
                  <a:lnTo>
                    <a:pt x="50" y="60"/>
                  </a:lnTo>
                  <a:lnTo>
                    <a:pt x="47" y="62"/>
                  </a:lnTo>
                  <a:lnTo>
                    <a:pt x="43" y="62"/>
                  </a:lnTo>
                  <a:lnTo>
                    <a:pt x="38" y="64"/>
                  </a:lnTo>
                  <a:lnTo>
                    <a:pt x="36" y="64"/>
                  </a:lnTo>
                  <a:lnTo>
                    <a:pt x="36" y="64"/>
                  </a:lnTo>
                  <a:lnTo>
                    <a:pt x="36" y="64"/>
                  </a:lnTo>
                  <a:lnTo>
                    <a:pt x="36" y="62"/>
                  </a:lnTo>
                  <a:lnTo>
                    <a:pt x="38" y="62"/>
                  </a:lnTo>
                  <a:lnTo>
                    <a:pt x="38" y="62"/>
                  </a:lnTo>
                  <a:lnTo>
                    <a:pt x="36" y="62"/>
                  </a:lnTo>
                  <a:lnTo>
                    <a:pt x="32" y="62"/>
                  </a:lnTo>
                  <a:lnTo>
                    <a:pt x="30" y="62"/>
                  </a:lnTo>
                  <a:lnTo>
                    <a:pt x="26" y="64"/>
                  </a:lnTo>
                  <a:lnTo>
                    <a:pt x="22" y="64"/>
                  </a:lnTo>
                  <a:lnTo>
                    <a:pt x="22" y="66"/>
                  </a:lnTo>
                  <a:lnTo>
                    <a:pt x="19" y="62"/>
                  </a:lnTo>
                  <a:lnTo>
                    <a:pt x="15" y="62"/>
                  </a:lnTo>
                  <a:lnTo>
                    <a:pt x="13" y="60"/>
                  </a:lnTo>
                  <a:lnTo>
                    <a:pt x="13" y="57"/>
                  </a:lnTo>
                  <a:lnTo>
                    <a:pt x="15" y="57"/>
                  </a:lnTo>
                  <a:lnTo>
                    <a:pt x="19" y="57"/>
                  </a:lnTo>
                  <a:lnTo>
                    <a:pt x="30" y="53"/>
                  </a:lnTo>
                  <a:lnTo>
                    <a:pt x="30" y="53"/>
                  </a:lnTo>
                  <a:lnTo>
                    <a:pt x="30" y="52"/>
                  </a:lnTo>
                  <a:lnTo>
                    <a:pt x="29" y="52"/>
                  </a:lnTo>
                  <a:lnTo>
                    <a:pt x="24" y="53"/>
                  </a:lnTo>
                  <a:lnTo>
                    <a:pt x="19" y="53"/>
                  </a:lnTo>
                  <a:lnTo>
                    <a:pt x="15" y="53"/>
                  </a:lnTo>
                  <a:lnTo>
                    <a:pt x="13" y="53"/>
                  </a:lnTo>
                  <a:lnTo>
                    <a:pt x="11" y="53"/>
                  </a:lnTo>
                  <a:lnTo>
                    <a:pt x="10" y="52"/>
                  </a:lnTo>
                  <a:lnTo>
                    <a:pt x="3" y="49"/>
                  </a:lnTo>
                  <a:lnTo>
                    <a:pt x="2" y="45"/>
                  </a:lnTo>
                  <a:lnTo>
                    <a:pt x="2" y="43"/>
                  </a:lnTo>
                  <a:lnTo>
                    <a:pt x="2" y="41"/>
                  </a:lnTo>
                  <a:lnTo>
                    <a:pt x="0" y="38"/>
                  </a:lnTo>
                  <a:lnTo>
                    <a:pt x="13" y="41"/>
                  </a:lnTo>
                  <a:lnTo>
                    <a:pt x="19" y="41"/>
                  </a:lnTo>
                  <a:lnTo>
                    <a:pt x="29" y="41"/>
                  </a:lnTo>
                  <a:lnTo>
                    <a:pt x="29" y="41"/>
                  </a:lnTo>
                  <a:lnTo>
                    <a:pt x="29" y="41"/>
                  </a:lnTo>
                  <a:lnTo>
                    <a:pt x="29" y="39"/>
                  </a:lnTo>
                  <a:lnTo>
                    <a:pt x="29" y="39"/>
                  </a:lnTo>
                  <a:lnTo>
                    <a:pt x="29" y="38"/>
                  </a:lnTo>
                  <a:lnTo>
                    <a:pt x="32" y="38"/>
                  </a:lnTo>
                  <a:lnTo>
                    <a:pt x="34" y="37"/>
                  </a:lnTo>
                  <a:lnTo>
                    <a:pt x="29" y="37"/>
                  </a:lnTo>
                  <a:lnTo>
                    <a:pt x="21" y="39"/>
                  </a:lnTo>
                  <a:lnTo>
                    <a:pt x="19" y="39"/>
                  </a:lnTo>
                  <a:lnTo>
                    <a:pt x="15" y="37"/>
                  </a:lnTo>
                  <a:lnTo>
                    <a:pt x="11" y="37"/>
                  </a:lnTo>
                  <a:lnTo>
                    <a:pt x="10" y="37"/>
                  </a:lnTo>
                  <a:lnTo>
                    <a:pt x="6" y="37"/>
                  </a:lnTo>
                  <a:lnTo>
                    <a:pt x="4" y="34"/>
                  </a:lnTo>
                  <a:lnTo>
                    <a:pt x="4" y="34"/>
                  </a:lnTo>
                  <a:lnTo>
                    <a:pt x="4" y="32"/>
                  </a:lnTo>
                  <a:lnTo>
                    <a:pt x="4" y="32"/>
                  </a:lnTo>
                  <a:lnTo>
                    <a:pt x="4" y="32"/>
                  </a:lnTo>
                  <a:lnTo>
                    <a:pt x="8" y="31"/>
                  </a:lnTo>
                  <a:lnTo>
                    <a:pt x="10" y="31"/>
                  </a:lnTo>
                  <a:lnTo>
                    <a:pt x="13" y="31"/>
                  </a:lnTo>
                  <a:lnTo>
                    <a:pt x="15" y="31"/>
                  </a:lnTo>
                  <a:lnTo>
                    <a:pt x="15" y="31"/>
                  </a:lnTo>
                  <a:lnTo>
                    <a:pt x="11" y="28"/>
                  </a:lnTo>
                  <a:lnTo>
                    <a:pt x="8" y="26"/>
                  </a:lnTo>
                  <a:lnTo>
                    <a:pt x="8" y="20"/>
                  </a:lnTo>
                  <a:lnTo>
                    <a:pt x="10" y="20"/>
                  </a:lnTo>
                  <a:lnTo>
                    <a:pt x="13" y="20"/>
                  </a:lnTo>
                  <a:lnTo>
                    <a:pt x="17" y="20"/>
                  </a:lnTo>
                  <a:lnTo>
                    <a:pt x="21" y="22"/>
                  </a:lnTo>
                  <a:lnTo>
                    <a:pt x="24" y="22"/>
                  </a:lnTo>
                  <a:lnTo>
                    <a:pt x="26" y="26"/>
                  </a:lnTo>
                  <a:lnTo>
                    <a:pt x="28" y="26"/>
                  </a:lnTo>
                  <a:lnTo>
                    <a:pt x="30" y="26"/>
                  </a:lnTo>
                  <a:lnTo>
                    <a:pt x="38" y="26"/>
                  </a:lnTo>
                  <a:lnTo>
                    <a:pt x="36" y="24"/>
                  </a:lnTo>
                  <a:lnTo>
                    <a:pt x="34" y="24"/>
                  </a:lnTo>
                  <a:lnTo>
                    <a:pt x="29" y="22"/>
                  </a:lnTo>
                  <a:lnTo>
                    <a:pt x="26" y="19"/>
                  </a:lnTo>
                  <a:lnTo>
                    <a:pt x="21" y="17"/>
                  </a:lnTo>
                  <a:lnTo>
                    <a:pt x="17" y="17"/>
                  </a:lnTo>
                  <a:lnTo>
                    <a:pt x="17" y="15"/>
                  </a:lnTo>
                  <a:lnTo>
                    <a:pt x="21" y="11"/>
                  </a:lnTo>
                  <a:lnTo>
                    <a:pt x="24" y="10"/>
                  </a:lnTo>
                  <a:lnTo>
                    <a:pt x="30" y="10"/>
                  </a:lnTo>
                  <a:lnTo>
                    <a:pt x="34" y="10"/>
                  </a:lnTo>
                  <a:lnTo>
                    <a:pt x="40" y="8"/>
                  </a:lnTo>
                  <a:lnTo>
                    <a:pt x="45" y="8"/>
                  </a:lnTo>
                  <a:lnTo>
                    <a:pt x="47" y="8"/>
                  </a:lnTo>
                  <a:lnTo>
                    <a:pt x="47" y="8"/>
                  </a:lnTo>
                  <a:lnTo>
                    <a:pt x="49" y="7"/>
                  </a:lnTo>
                  <a:lnTo>
                    <a:pt x="49" y="7"/>
                  </a:lnTo>
                  <a:lnTo>
                    <a:pt x="47" y="5"/>
                  </a:lnTo>
                  <a:lnTo>
                    <a:pt x="45" y="5"/>
                  </a:lnTo>
                  <a:lnTo>
                    <a:pt x="40" y="5"/>
                  </a:lnTo>
                  <a:lnTo>
                    <a:pt x="36" y="5"/>
                  </a:lnTo>
                  <a:lnTo>
                    <a:pt x="34" y="3"/>
                  </a:lnTo>
                  <a:lnTo>
                    <a:pt x="34" y="3"/>
                  </a:lnTo>
                  <a:lnTo>
                    <a:pt x="34" y="1"/>
                  </a:lnTo>
                  <a:lnTo>
                    <a:pt x="34" y="1"/>
                  </a:lnTo>
                  <a:lnTo>
                    <a:pt x="34" y="1"/>
                  </a:lnTo>
                  <a:lnTo>
                    <a:pt x="34" y="0"/>
                  </a:lnTo>
                  <a:lnTo>
                    <a:pt x="36" y="0"/>
                  </a:lnTo>
                  <a:lnTo>
                    <a:pt x="43" y="0"/>
                  </a:lnTo>
                  <a:lnTo>
                    <a:pt x="47"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200" name="Freeform 11581"/>
            <p:cNvSpPr>
              <a:spLocks noChangeAspect="1"/>
            </p:cNvSpPr>
            <p:nvPr/>
          </p:nvSpPr>
          <p:spPr bwMode="auto">
            <a:xfrm>
              <a:off x="2369587" y="1249377"/>
              <a:ext cx="563427" cy="287055"/>
            </a:xfrm>
            <a:custGeom>
              <a:avLst/>
              <a:gdLst>
                <a:gd name="T0" fmla="*/ 349 w 422"/>
                <a:gd name="T1" fmla="*/ 6 h 215"/>
                <a:gd name="T2" fmla="*/ 360 w 422"/>
                <a:gd name="T3" fmla="*/ 10 h 215"/>
                <a:gd name="T4" fmla="*/ 381 w 422"/>
                <a:gd name="T5" fmla="*/ 10 h 215"/>
                <a:gd name="T6" fmla="*/ 394 w 422"/>
                <a:gd name="T7" fmla="*/ 22 h 215"/>
                <a:gd name="T8" fmla="*/ 381 w 422"/>
                <a:gd name="T9" fmla="*/ 45 h 215"/>
                <a:gd name="T10" fmla="*/ 318 w 422"/>
                <a:gd name="T11" fmla="*/ 60 h 215"/>
                <a:gd name="T12" fmla="*/ 315 w 422"/>
                <a:gd name="T13" fmla="*/ 83 h 215"/>
                <a:gd name="T14" fmla="*/ 279 w 422"/>
                <a:gd name="T15" fmla="*/ 97 h 215"/>
                <a:gd name="T16" fmla="*/ 282 w 422"/>
                <a:gd name="T17" fmla="*/ 106 h 215"/>
                <a:gd name="T18" fmla="*/ 236 w 422"/>
                <a:gd name="T19" fmla="*/ 108 h 215"/>
                <a:gd name="T20" fmla="*/ 245 w 422"/>
                <a:gd name="T21" fmla="*/ 117 h 215"/>
                <a:gd name="T22" fmla="*/ 215 w 422"/>
                <a:gd name="T23" fmla="*/ 123 h 215"/>
                <a:gd name="T24" fmla="*/ 215 w 422"/>
                <a:gd name="T25" fmla="*/ 130 h 215"/>
                <a:gd name="T26" fmla="*/ 191 w 422"/>
                <a:gd name="T27" fmla="*/ 136 h 215"/>
                <a:gd name="T28" fmla="*/ 240 w 422"/>
                <a:gd name="T29" fmla="*/ 140 h 215"/>
                <a:gd name="T30" fmla="*/ 219 w 422"/>
                <a:gd name="T31" fmla="*/ 163 h 215"/>
                <a:gd name="T32" fmla="*/ 187 w 422"/>
                <a:gd name="T33" fmla="*/ 179 h 215"/>
                <a:gd name="T34" fmla="*/ 138 w 422"/>
                <a:gd name="T35" fmla="*/ 177 h 215"/>
                <a:gd name="T36" fmla="*/ 144 w 422"/>
                <a:gd name="T37" fmla="*/ 185 h 215"/>
                <a:gd name="T38" fmla="*/ 176 w 422"/>
                <a:gd name="T39" fmla="*/ 194 h 215"/>
                <a:gd name="T40" fmla="*/ 172 w 422"/>
                <a:gd name="T41" fmla="*/ 210 h 215"/>
                <a:gd name="T42" fmla="*/ 147 w 422"/>
                <a:gd name="T43" fmla="*/ 207 h 215"/>
                <a:gd name="T44" fmla="*/ 128 w 422"/>
                <a:gd name="T45" fmla="*/ 200 h 215"/>
                <a:gd name="T46" fmla="*/ 77 w 422"/>
                <a:gd name="T47" fmla="*/ 209 h 215"/>
                <a:gd name="T48" fmla="*/ 44 w 422"/>
                <a:gd name="T49" fmla="*/ 204 h 215"/>
                <a:gd name="T50" fmla="*/ 49 w 422"/>
                <a:gd name="T51" fmla="*/ 187 h 215"/>
                <a:gd name="T52" fmla="*/ 56 w 422"/>
                <a:gd name="T53" fmla="*/ 179 h 215"/>
                <a:gd name="T54" fmla="*/ 82 w 422"/>
                <a:gd name="T55" fmla="*/ 177 h 215"/>
                <a:gd name="T56" fmla="*/ 125 w 422"/>
                <a:gd name="T57" fmla="*/ 166 h 215"/>
                <a:gd name="T58" fmla="*/ 89 w 422"/>
                <a:gd name="T59" fmla="*/ 170 h 215"/>
                <a:gd name="T60" fmla="*/ 87 w 422"/>
                <a:gd name="T61" fmla="*/ 158 h 215"/>
                <a:gd name="T62" fmla="*/ 59 w 422"/>
                <a:gd name="T63" fmla="*/ 149 h 215"/>
                <a:gd name="T64" fmla="*/ 119 w 422"/>
                <a:gd name="T65" fmla="*/ 138 h 215"/>
                <a:gd name="T66" fmla="*/ 119 w 422"/>
                <a:gd name="T67" fmla="*/ 136 h 215"/>
                <a:gd name="T68" fmla="*/ 112 w 422"/>
                <a:gd name="T69" fmla="*/ 130 h 215"/>
                <a:gd name="T70" fmla="*/ 70 w 422"/>
                <a:gd name="T71" fmla="*/ 98 h 215"/>
                <a:gd name="T72" fmla="*/ 138 w 422"/>
                <a:gd name="T73" fmla="*/ 112 h 215"/>
                <a:gd name="T74" fmla="*/ 136 w 422"/>
                <a:gd name="T75" fmla="*/ 104 h 215"/>
                <a:gd name="T76" fmla="*/ 201 w 422"/>
                <a:gd name="T77" fmla="*/ 76 h 215"/>
                <a:gd name="T78" fmla="*/ 202 w 422"/>
                <a:gd name="T79" fmla="*/ 59 h 215"/>
                <a:gd name="T80" fmla="*/ 164 w 422"/>
                <a:gd name="T81" fmla="*/ 76 h 215"/>
                <a:gd name="T82" fmla="*/ 115 w 422"/>
                <a:gd name="T83" fmla="*/ 79 h 215"/>
                <a:gd name="T84" fmla="*/ 70 w 422"/>
                <a:gd name="T85" fmla="*/ 81 h 215"/>
                <a:gd name="T86" fmla="*/ 61 w 422"/>
                <a:gd name="T87" fmla="*/ 81 h 215"/>
                <a:gd name="T88" fmla="*/ 67 w 422"/>
                <a:gd name="T89" fmla="*/ 70 h 215"/>
                <a:gd name="T90" fmla="*/ 27 w 422"/>
                <a:gd name="T91" fmla="*/ 69 h 215"/>
                <a:gd name="T92" fmla="*/ 56 w 422"/>
                <a:gd name="T93" fmla="*/ 53 h 215"/>
                <a:gd name="T94" fmla="*/ 12 w 422"/>
                <a:gd name="T95" fmla="*/ 51 h 215"/>
                <a:gd name="T96" fmla="*/ 35 w 422"/>
                <a:gd name="T97" fmla="*/ 40 h 215"/>
                <a:gd name="T98" fmla="*/ 80 w 422"/>
                <a:gd name="T99" fmla="*/ 40 h 215"/>
                <a:gd name="T100" fmla="*/ 86 w 422"/>
                <a:gd name="T101" fmla="*/ 25 h 215"/>
                <a:gd name="T102" fmla="*/ 129 w 422"/>
                <a:gd name="T103" fmla="*/ 34 h 215"/>
                <a:gd name="T104" fmla="*/ 170 w 422"/>
                <a:gd name="T105" fmla="*/ 42 h 215"/>
                <a:gd name="T106" fmla="*/ 133 w 422"/>
                <a:gd name="T107" fmla="*/ 19 h 215"/>
                <a:gd name="T108" fmla="*/ 175 w 422"/>
                <a:gd name="T109" fmla="*/ 15 h 215"/>
                <a:gd name="T110" fmla="*/ 194 w 422"/>
                <a:gd name="T111" fmla="*/ 8 h 215"/>
                <a:gd name="T112" fmla="*/ 211 w 422"/>
                <a:gd name="T113" fmla="*/ 10 h 215"/>
                <a:gd name="T114" fmla="*/ 255 w 422"/>
                <a:gd name="T115" fmla="*/ 10 h 215"/>
                <a:gd name="T116" fmla="*/ 282 w 422"/>
                <a:gd name="T117" fmla="*/ 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2" h="215">
                  <a:moveTo>
                    <a:pt x="300" y="0"/>
                  </a:moveTo>
                  <a:lnTo>
                    <a:pt x="303" y="2"/>
                  </a:lnTo>
                  <a:lnTo>
                    <a:pt x="304" y="2"/>
                  </a:lnTo>
                  <a:lnTo>
                    <a:pt x="306" y="3"/>
                  </a:lnTo>
                  <a:lnTo>
                    <a:pt x="307" y="3"/>
                  </a:lnTo>
                  <a:lnTo>
                    <a:pt x="318" y="4"/>
                  </a:lnTo>
                  <a:lnTo>
                    <a:pt x="321" y="4"/>
                  </a:lnTo>
                  <a:lnTo>
                    <a:pt x="327" y="6"/>
                  </a:lnTo>
                  <a:lnTo>
                    <a:pt x="328" y="6"/>
                  </a:lnTo>
                  <a:lnTo>
                    <a:pt x="334" y="4"/>
                  </a:lnTo>
                  <a:lnTo>
                    <a:pt x="336" y="6"/>
                  </a:lnTo>
                  <a:lnTo>
                    <a:pt x="348" y="6"/>
                  </a:lnTo>
                  <a:lnTo>
                    <a:pt x="349" y="6"/>
                  </a:lnTo>
                  <a:lnTo>
                    <a:pt x="349" y="8"/>
                  </a:lnTo>
                  <a:lnTo>
                    <a:pt x="348" y="8"/>
                  </a:lnTo>
                  <a:lnTo>
                    <a:pt x="345" y="10"/>
                  </a:lnTo>
                  <a:lnTo>
                    <a:pt x="324" y="15"/>
                  </a:lnTo>
                  <a:lnTo>
                    <a:pt x="321" y="16"/>
                  </a:lnTo>
                  <a:lnTo>
                    <a:pt x="325" y="16"/>
                  </a:lnTo>
                  <a:lnTo>
                    <a:pt x="333" y="16"/>
                  </a:lnTo>
                  <a:lnTo>
                    <a:pt x="336" y="15"/>
                  </a:lnTo>
                  <a:lnTo>
                    <a:pt x="343" y="13"/>
                  </a:lnTo>
                  <a:lnTo>
                    <a:pt x="345" y="13"/>
                  </a:lnTo>
                  <a:lnTo>
                    <a:pt x="348" y="13"/>
                  </a:lnTo>
                  <a:lnTo>
                    <a:pt x="355" y="12"/>
                  </a:lnTo>
                  <a:lnTo>
                    <a:pt x="360" y="10"/>
                  </a:lnTo>
                  <a:lnTo>
                    <a:pt x="362" y="10"/>
                  </a:lnTo>
                  <a:lnTo>
                    <a:pt x="364" y="12"/>
                  </a:lnTo>
                  <a:lnTo>
                    <a:pt x="365" y="12"/>
                  </a:lnTo>
                  <a:lnTo>
                    <a:pt x="365" y="10"/>
                  </a:lnTo>
                  <a:lnTo>
                    <a:pt x="367" y="8"/>
                  </a:lnTo>
                  <a:lnTo>
                    <a:pt x="369" y="8"/>
                  </a:lnTo>
                  <a:lnTo>
                    <a:pt x="370" y="8"/>
                  </a:lnTo>
                  <a:lnTo>
                    <a:pt x="370" y="8"/>
                  </a:lnTo>
                  <a:lnTo>
                    <a:pt x="373" y="8"/>
                  </a:lnTo>
                  <a:lnTo>
                    <a:pt x="375" y="10"/>
                  </a:lnTo>
                  <a:lnTo>
                    <a:pt x="376" y="12"/>
                  </a:lnTo>
                  <a:lnTo>
                    <a:pt x="378" y="12"/>
                  </a:lnTo>
                  <a:lnTo>
                    <a:pt x="381" y="10"/>
                  </a:lnTo>
                  <a:lnTo>
                    <a:pt x="383" y="10"/>
                  </a:lnTo>
                  <a:lnTo>
                    <a:pt x="388" y="10"/>
                  </a:lnTo>
                  <a:lnTo>
                    <a:pt x="390" y="12"/>
                  </a:lnTo>
                  <a:lnTo>
                    <a:pt x="392" y="12"/>
                  </a:lnTo>
                  <a:lnTo>
                    <a:pt x="390" y="13"/>
                  </a:lnTo>
                  <a:lnTo>
                    <a:pt x="388" y="13"/>
                  </a:lnTo>
                  <a:lnTo>
                    <a:pt x="388" y="13"/>
                  </a:lnTo>
                  <a:lnTo>
                    <a:pt x="390" y="15"/>
                  </a:lnTo>
                  <a:lnTo>
                    <a:pt x="392" y="16"/>
                  </a:lnTo>
                  <a:lnTo>
                    <a:pt x="397" y="19"/>
                  </a:lnTo>
                  <a:lnTo>
                    <a:pt x="397" y="21"/>
                  </a:lnTo>
                  <a:lnTo>
                    <a:pt x="394" y="22"/>
                  </a:lnTo>
                  <a:lnTo>
                    <a:pt x="394" y="22"/>
                  </a:lnTo>
                  <a:lnTo>
                    <a:pt x="404" y="21"/>
                  </a:lnTo>
                  <a:lnTo>
                    <a:pt x="416" y="22"/>
                  </a:lnTo>
                  <a:lnTo>
                    <a:pt x="418" y="22"/>
                  </a:lnTo>
                  <a:lnTo>
                    <a:pt x="420" y="24"/>
                  </a:lnTo>
                  <a:lnTo>
                    <a:pt x="422" y="24"/>
                  </a:lnTo>
                  <a:lnTo>
                    <a:pt x="422" y="28"/>
                  </a:lnTo>
                  <a:lnTo>
                    <a:pt x="422" y="29"/>
                  </a:lnTo>
                  <a:lnTo>
                    <a:pt x="416" y="32"/>
                  </a:lnTo>
                  <a:lnTo>
                    <a:pt x="411" y="34"/>
                  </a:lnTo>
                  <a:lnTo>
                    <a:pt x="409" y="36"/>
                  </a:lnTo>
                  <a:lnTo>
                    <a:pt x="404" y="38"/>
                  </a:lnTo>
                  <a:lnTo>
                    <a:pt x="390" y="42"/>
                  </a:lnTo>
                  <a:lnTo>
                    <a:pt x="381" y="45"/>
                  </a:lnTo>
                  <a:lnTo>
                    <a:pt x="378" y="46"/>
                  </a:lnTo>
                  <a:lnTo>
                    <a:pt x="376" y="46"/>
                  </a:lnTo>
                  <a:lnTo>
                    <a:pt x="367" y="46"/>
                  </a:lnTo>
                  <a:lnTo>
                    <a:pt x="364" y="46"/>
                  </a:lnTo>
                  <a:lnTo>
                    <a:pt x="362" y="48"/>
                  </a:lnTo>
                  <a:lnTo>
                    <a:pt x="360" y="51"/>
                  </a:lnTo>
                  <a:lnTo>
                    <a:pt x="355" y="51"/>
                  </a:lnTo>
                  <a:lnTo>
                    <a:pt x="348" y="51"/>
                  </a:lnTo>
                  <a:lnTo>
                    <a:pt x="345" y="51"/>
                  </a:lnTo>
                  <a:lnTo>
                    <a:pt x="345" y="53"/>
                  </a:lnTo>
                  <a:lnTo>
                    <a:pt x="345" y="55"/>
                  </a:lnTo>
                  <a:lnTo>
                    <a:pt x="343" y="55"/>
                  </a:lnTo>
                  <a:lnTo>
                    <a:pt x="318" y="60"/>
                  </a:lnTo>
                  <a:lnTo>
                    <a:pt x="318" y="62"/>
                  </a:lnTo>
                  <a:lnTo>
                    <a:pt x="320" y="62"/>
                  </a:lnTo>
                  <a:lnTo>
                    <a:pt x="324" y="62"/>
                  </a:lnTo>
                  <a:lnTo>
                    <a:pt x="360" y="55"/>
                  </a:lnTo>
                  <a:lnTo>
                    <a:pt x="367" y="53"/>
                  </a:lnTo>
                  <a:lnTo>
                    <a:pt x="373" y="55"/>
                  </a:lnTo>
                  <a:lnTo>
                    <a:pt x="373" y="57"/>
                  </a:lnTo>
                  <a:lnTo>
                    <a:pt x="364" y="60"/>
                  </a:lnTo>
                  <a:lnTo>
                    <a:pt x="352" y="66"/>
                  </a:lnTo>
                  <a:lnTo>
                    <a:pt x="346" y="69"/>
                  </a:lnTo>
                  <a:lnTo>
                    <a:pt x="330" y="74"/>
                  </a:lnTo>
                  <a:lnTo>
                    <a:pt x="320" y="81"/>
                  </a:lnTo>
                  <a:lnTo>
                    <a:pt x="315" y="83"/>
                  </a:lnTo>
                  <a:lnTo>
                    <a:pt x="309" y="88"/>
                  </a:lnTo>
                  <a:lnTo>
                    <a:pt x="306" y="89"/>
                  </a:lnTo>
                  <a:lnTo>
                    <a:pt x="304" y="89"/>
                  </a:lnTo>
                  <a:lnTo>
                    <a:pt x="300" y="89"/>
                  </a:lnTo>
                  <a:lnTo>
                    <a:pt x="298" y="89"/>
                  </a:lnTo>
                  <a:lnTo>
                    <a:pt x="296" y="88"/>
                  </a:lnTo>
                  <a:lnTo>
                    <a:pt x="292" y="85"/>
                  </a:lnTo>
                  <a:lnTo>
                    <a:pt x="290" y="85"/>
                  </a:lnTo>
                  <a:lnTo>
                    <a:pt x="292" y="87"/>
                  </a:lnTo>
                  <a:lnTo>
                    <a:pt x="297" y="93"/>
                  </a:lnTo>
                  <a:lnTo>
                    <a:pt x="297" y="95"/>
                  </a:lnTo>
                  <a:lnTo>
                    <a:pt x="285" y="97"/>
                  </a:lnTo>
                  <a:lnTo>
                    <a:pt x="279" y="97"/>
                  </a:lnTo>
                  <a:lnTo>
                    <a:pt x="279" y="97"/>
                  </a:lnTo>
                  <a:lnTo>
                    <a:pt x="276" y="97"/>
                  </a:lnTo>
                  <a:lnTo>
                    <a:pt x="274" y="97"/>
                  </a:lnTo>
                  <a:lnTo>
                    <a:pt x="273" y="98"/>
                  </a:lnTo>
                  <a:lnTo>
                    <a:pt x="271" y="98"/>
                  </a:lnTo>
                  <a:lnTo>
                    <a:pt x="273" y="98"/>
                  </a:lnTo>
                  <a:lnTo>
                    <a:pt x="279" y="100"/>
                  </a:lnTo>
                  <a:lnTo>
                    <a:pt x="288" y="98"/>
                  </a:lnTo>
                  <a:lnTo>
                    <a:pt x="290" y="98"/>
                  </a:lnTo>
                  <a:lnTo>
                    <a:pt x="292" y="98"/>
                  </a:lnTo>
                  <a:lnTo>
                    <a:pt x="292" y="100"/>
                  </a:lnTo>
                  <a:lnTo>
                    <a:pt x="290" y="102"/>
                  </a:lnTo>
                  <a:lnTo>
                    <a:pt x="282" y="106"/>
                  </a:lnTo>
                  <a:lnTo>
                    <a:pt x="283" y="106"/>
                  </a:lnTo>
                  <a:lnTo>
                    <a:pt x="285" y="106"/>
                  </a:lnTo>
                  <a:lnTo>
                    <a:pt x="285" y="108"/>
                  </a:lnTo>
                  <a:lnTo>
                    <a:pt x="283" y="109"/>
                  </a:lnTo>
                  <a:lnTo>
                    <a:pt x="282" y="109"/>
                  </a:lnTo>
                  <a:lnTo>
                    <a:pt x="273" y="111"/>
                  </a:lnTo>
                  <a:lnTo>
                    <a:pt x="269" y="112"/>
                  </a:lnTo>
                  <a:lnTo>
                    <a:pt x="268" y="111"/>
                  </a:lnTo>
                  <a:lnTo>
                    <a:pt x="252" y="108"/>
                  </a:lnTo>
                  <a:lnTo>
                    <a:pt x="248" y="108"/>
                  </a:lnTo>
                  <a:lnTo>
                    <a:pt x="243" y="106"/>
                  </a:lnTo>
                  <a:lnTo>
                    <a:pt x="240" y="106"/>
                  </a:lnTo>
                  <a:lnTo>
                    <a:pt x="236" y="108"/>
                  </a:lnTo>
                  <a:lnTo>
                    <a:pt x="238" y="108"/>
                  </a:lnTo>
                  <a:lnTo>
                    <a:pt x="245" y="109"/>
                  </a:lnTo>
                  <a:lnTo>
                    <a:pt x="249" y="109"/>
                  </a:lnTo>
                  <a:lnTo>
                    <a:pt x="252" y="109"/>
                  </a:lnTo>
                  <a:lnTo>
                    <a:pt x="253" y="111"/>
                  </a:lnTo>
                  <a:lnTo>
                    <a:pt x="255" y="112"/>
                  </a:lnTo>
                  <a:lnTo>
                    <a:pt x="255" y="114"/>
                  </a:lnTo>
                  <a:lnTo>
                    <a:pt x="255" y="116"/>
                  </a:lnTo>
                  <a:lnTo>
                    <a:pt x="255" y="116"/>
                  </a:lnTo>
                  <a:lnTo>
                    <a:pt x="253" y="117"/>
                  </a:lnTo>
                  <a:lnTo>
                    <a:pt x="252" y="117"/>
                  </a:lnTo>
                  <a:lnTo>
                    <a:pt x="247" y="117"/>
                  </a:lnTo>
                  <a:lnTo>
                    <a:pt x="245" y="117"/>
                  </a:lnTo>
                  <a:lnTo>
                    <a:pt x="243" y="117"/>
                  </a:lnTo>
                  <a:lnTo>
                    <a:pt x="240" y="119"/>
                  </a:lnTo>
                  <a:lnTo>
                    <a:pt x="234" y="119"/>
                  </a:lnTo>
                  <a:lnTo>
                    <a:pt x="227" y="119"/>
                  </a:lnTo>
                  <a:lnTo>
                    <a:pt x="224" y="119"/>
                  </a:lnTo>
                  <a:lnTo>
                    <a:pt x="221" y="119"/>
                  </a:lnTo>
                  <a:lnTo>
                    <a:pt x="217" y="117"/>
                  </a:lnTo>
                  <a:lnTo>
                    <a:pt x="211" y="117"/>
                  </a:lnTo>
                  <a:lnTo>
                    <a:pt x="204" y="117"/>
                  </a:lnTo>
                  <a:lnTo>
                    <a:pt x="204" y="117"/>
                  </a:lnTo>
                  <a:lnTo>
                    <a:pt x="208" y="117"/>
                  </a:lnTo>
                  <a:lnTo>
                    <a:pt x="213" y="119"/>
                  </a:lnTo>
                  <a:lnTo>
                    <a:pt x="215" y="123"/>
                  </a:lnTo>
                  <a:lnTo>
                    <a:pt x="219" y="123"/>
                  </a:lnTo>
                  <a:lnTo>
                    <a:pt x="222" y="125"/>
                  </a:lnTo>
                  <a:lnTo>
                    <a:pt x="225" y="127"/>
                  </a:lnTo>
                  <a:lnTo>
                    <a:pt x="229" y="127"/>
                  </a:lnTo>
                  <a:lnTo>
                    <a:pt x="234" y="125"/>
                  </a:lnTo>
                  <a:lnTo>
                    <a:pt x="238" y="127"/>
                  </a:lnTo>
                  <a:lnTo>
                    <a:pt x="238" y="132"/>
                  </a:lnTo>
                  <a:lnTo>
                    <a:pt x="236" y="132"/>
                  </a:lnTo>
                  <a:lnTo>
                    <a:pt x="227" y="132"/>
                  </a:lnTo>
                  <a:lnTo>
                    <a:pt x="224" y="132"/>
                  </a:lnTo>
                  <a:lnTo>
                    <a:pt x="222" y="130"/>
                  </a:lnTo>
                  <a:lnTo>
                    <a:pt x="219" y="130"/>
                  </a:lnTo>
                  <a:lnTo>
                    <a:pt x="215" y="130"/>
                  </a:lnTo>
                  <a:lnTo>
                    <a:pt x="211" y="130"/>
                  </a:lnTo>
                  <a:lnTo>
                    <a:pt x="210" y="130"/>
                  </a:lnTo>
                  <a:lnTo>
                    <a:pt x="206" y="130"/>
                  </a:lnTo>
                  <a:lnTo>
                    <a:pt x="198" y="132"/>
                  </a:lnTo>
                  <a:lnTo>
                    <a:pt x="194" y="132"/>
                  </a:lnTo>
                  <a:lnTo>
                    <a:pt x="191" y="130"/>
                  </a:lnTo>
                  <a:lnTo>
                    <a:pt x="185" y="130"/>
                  </a:lnTo>
                  <a:lnTo>
                    <a:pt x="182" y="130"/>
                  </a:lnTo>
                  <a:lnTo>
                    <a:pt x="182" y="132"/>
                  </a:lnTo>
                  <a:lnTo>
                    <a:pt x="183" y="132"/>
                  </a:lnTo>
                  <a:lnTo>
                    <a:pt x="187" y="132"/>
                  </a:lnTo>
                  <a:lnTo>
                    <a:pt x="189" y="134"/>
                  </a:lnTo>
                  <a:lnTo>
                    <a:pt x="191" y="136"/>
                  </a:lnTo>
                  <a:lnTo>
                    <a:pt x="194" y="134"/>
                  </a:lnTo>
                  <a:lnTo>
                    <a:pt x="196" y="134"/>
                  </a:lnTo>
                  <a:lnTo>
                    <a:pt x="206" y="132"/>
                  </a:lnTo>
                  <a:lnTo>
                    <a:pt x="210" y="132"/>
                  </a:lnTo>
                  <a:lnTo>
                    <a:pt x="213" y="132"/>
                  </a:lnTo>
                  <a:lnTo>
                    <a:pt x="217" y="134"/>
                  </a:lnTo>
                  <a:lnTo>
                    <a:pt x="219" y="134"/>
                  </a:lnTo>
                  <a:lnTo>
                    <a:pt x="221" y="136"/>
                  </a:lnTo>
                  <a:lnTo>
                    <a:pt x="225" y="136"/>
                  </a:lnTo>
                  <a:lnTo>
                    <a:pt x="229" y="136"/>
                  </a:lnTo>
                  <a:lnTo>
                    <a:pt x="236" y="140"/>
                  </a:lnTo>
                  <a:lnTo>
                    <a:pt x="238" y="140"/>
                  </a:lnTo>
                  <a:lnTo>
                    <a:pt x="240" y="140"/>
                  </a:lnTo>
                  <a:lnTo>
                    <a:pt x="238" y="142"/>
                  </a:lnTo>
                  <a:lnTo>
                    <a:pt x="238" y="144"/>
                  </a:lnTo>
                  <a:lnTo>
                    <a:pt x="232" y="146"/>
                  </a:lnTo>
                  <a:lnTo>
                    <a:pt x="225" y="147"/>
                  </a:lnTo>
                  <a:lnTo>
                    <a:pt x="219" y="147"/>
                  </a:lnTo>
                  <a:lnTo>
                    <a:pt x="211" y="147"/>
                  </a:lnTo>
                  <a:lnTo>
                    <a:pt x="211" y="147"/>
                  </a:lnTo>
                  <a:lnTo>
                    <a:pt x="215" y="147"/>
                  </a:lnTo>
                  <a:lnTo>
                    <a:pt x="224" y="151"/>
                  </a:lnTo>
                  <a:lnTo>
                    <a:pt x="227" y="153"/>
                  </a:lnTo>
                  <a:lnTo>
                    <a:pt x="229" y="153"/>
                  </a:lnTo>
                  <a:lnTo>
                    <a:pt x="224" y="156"/>
                  </a:lnTo>
                  <a:lnTo>
                    <a:pt x="219" y="163"/>
                  </a:lnTo>
                  <a:lnTo>
                    <a:pt x="219" y="163"/>
                  </a:lnTo>
                  <a:lnTo>
                    <a:pt x="217" y="163"/>
                  </a:lnTo>
                  <a:lnTo>
                    <a:pt x="211" y="163"/>
                  </a:lnTo>
                  <a:lnTo>
                    <a:pt x="208" y="165"/>
                  </a:lnTo>
                  <a:lnTo>
                    <a:pt x="204" y="165"/>
                  </a:lnTo>
                  <a:lnTo>
                    <a:pt x="198" y="165"/>
                  </a:lnTo>
                  <a:lnTo>
                    <a:pt x="189" y="165"/>
                  </a:lnTo>
                  <a:lnTo>
                    <a:pt x="189" y="165"/>
                  </a:lnTo>
                  <a:lnTo>
                    <a:pt x="189" y="166"/>
                  </a:lnTo>
                  <a:lnTo>
                    <a:pt x="189" y="170"/>
                  </a:lnTo>
                  <a:lnTo>
                    <a:pt x="189" y="174"/>
                  </a:lnTo>
                  <a:lnTo>
                    <a:pt x="189" y="177"/>
                  </a:lnTo>
                  <a:lnTo>
                    <a:pt x="187" y="179"/>
                  </a:lnTo>
                  <a:lnTo>
                    <a:pt x="185" y="181"/>
                  </a:lnTo>
                  <a:lnTo>
                    <a:pt x="183" y="181"/>
                  </a:lnTo>
                  <a:lnTo>
                    <a:pt x="180" y="183"/>
                  </a:lnTo>
                  <a:lnTo>
                    <a:pt x="178" y="183"/>
                  </a:lnTo>
                  <a:lnTo>
                    <a:pt x="173" y="183"/>
                  </a:lnTo>
                  <a:lnTo>
                    <a:pt x="163" y="183"/>
                  </a:lnTo>
                  <a:lnTo>
                    <a:pt x="157" y="183"/>
                  </a:lnTo>
                  <a:lnTo>
                    <a:pt x="153" y="183"/>
                  </a:lnTo>
                  <a:lnTo>
                    <a:pt x="151" y="183"/>
                  </a:lnTo>
                  <a:lnTo>
                    <a:pt x="144" y="177"/>
                  </a:lnTo>
                  <a:lnTo>
                    <a:pt x="142" y="177"/>
                  </a:lnTo>
                  <a:lnTo>
                    <a:pt x="138" y="177"/>
                  </a:lnTo>
                  <a:lnTo>
                    <a:pt x="138" y="177"/>
                  </a:lnTo>
                  <a:lnTo>
                    <a:pt x="142" y="179"/>
                  </a:lnTo>
                  <a:lnTo>
                    <a:pt x="144" y="181"/>
                  </a:lnTo>
                  <a:lnTo>
                    <a:pt x="144" y="181"/>
                  </a:lnTo>
                  <a:lnTo>
                    <a:pt x="144" y="183"/>
                  </a:lnTo>
                  <a:lnTo>
                    <a:pt x="142" y="183"/>
                  </a:lnTo>
                  <a:lnTo>
                    <a:pt x="138" y="185"/>
                  </a:lnTo>
                  <a:lnTo>
                    <a:pt x="133" y="185"/>
                  </a:lnTo>
                  <a:lnTo>
                    <a:pt x="133" y="185"/>
                  </a:lnTo>
                  <a:lnTo>
                    <a:pt x="134" y="185"/>
                  </a:lnTo>
                  <a:lnTo>
                    <a:pt x="136" y="185"/>
                  </a:lnTo>
                  <a:lnTo>
                    <a:pt x="138" y="185"/>
                  </a:lnTo>
                  <a:lnTo>
                    <a:pt x="140" y="185"/>
                  </a:lnTo>
                  <a:lnTo>
                    <a:pt x="144" y="185"/>
                  </a:lnTo>
                  <a:lnTo>
                    <a:pt x="147" y="185"/>
                  </a:lnTo>
                  <a:lnTo>
                    <a:pt x="151" y="185"/>
                  </a:lnTo>
                  <a:lnTo>
                    <a:pt x="152" y="185"/>
                  </a:lnTo>
                  <a:lnTo>
                    <a:pt x="157" y="187"/>
                  </a:lnTo>
                  <a:lnTo>
                    <a:pt x="159" y="187"/>
                  </a:lnTo>
                  <a:lnTo>
                    <a:pt x="163" y="185"/>
                  </a:lnTo>
                  <a:lnTo>
                    <a:pt x="170" y="185"/>
                  </a:lnTo>
                  <a:lnTo>
                    <a:pt x="172" y="187"/>
                  </a:lnTo>
                  <a:lnTo>
                    <a:pt x="172" y="189"/>
                  </a:lnTo>
                  <a:lnTo>
                    <a:pt x="172" y="191"/>
                  </a:lnTo>
                  <a:lnTo>
                    <a:pt x="172" y="193"/>
                  </a:lnTo>
                  <a:lnTo>
                    <a:pt x="173" y="194"/>
                  </a:lnTo>
                  <a:lnTo>
                    <a:pt x="176" y="194"/>
                  </a:lnTo>
                  <a:lnTo>
                    <a:pt x="178" y="194"/>
                  </a:lnTo>
                  <a:lnTo>
                    <a:pt x="180" y="194"/>
                  </a:lnTo>
                  <a:lnTo>
                    <a:pt x="183" y="193"/>
                  </a:lnTo>
                  <a:lnTo>
                    <a:pt x="183" y="193"/>
                  </a:lnTo>
                  <a:lnTo>
                    <a:pt x="185" y="193"/>
                  </a:lnTo>
                  <a:lnTo>
                    <a:pt x="187" y="194"/>
                  </a:lnTo>
                  <a:lnTo>
                    <a:pt x="189" y="196"/>
                  </a:lnTo>
                  <a:lnTo>
                    <a:pt x="191" y="198"/>
                  </a:lnTo>
                  <a:lnTo>
                    <a:pt x="187" y="202"/>
                  </a:lnTo>
                  <a:lnTo>
                    <a:pt x="185" y="204"/>
                  </a:lnTo>
                  <a:lnTo>
                    <a:pt x="176" y="207"/>
                  </a:lnTo>
                  <a:lnTo>
                    <a:pt x="173" y="209"/>
                  </a:lnTo>
                  <a:lnTo>
                    <a:pt x="172" y="210"/>
                  </a:lnTo>
                  <a:lnTo>
                    <a:pt x="168" y="212"/>
                  </a:lnTo>
                  <a:lnTo>
                    <a:pt x="163" y="213"/>
                  </a:lnTo>
                  <a:lnTo>
                    <a:pt x="159" y="213"/>
                  </a:lnTo>
                  <a:lnTo>
                    <a:pt x="152" y="215"/>
                  </a:lnTo>
                  <a:lnTo>
                    <a:pt x="151" y="215"/>
                  </a:lnTo>
                  <a:lnTo>
                    <a:pt x="149" y="215"/>
                  </a:lnTo>
                  <a:lnTo>
                    <a:pt x="149" y="213"/>
                  </a:lnTo>
                  <a:lnTo>
                    <a:pt x="149" y="212"/>
                  </a:lnTo>
                  <a:lnTo>
                    <a:pt x="149" y="212"/>
                  </a:lnTo>
                  <a:lnTo>
                    <a:pt x="151" y="210"/>
                  </a:lnTo>
                  <a:lnTo>
                    <a:pt x="151" y="209"/>
                  </a:lnTo>
                  <a:lnTo>
                    <a:pt x="149" y="207"/>
                  </a:lnTo>
                  <a:lnTo>
                    <a:pt x="147" y="207"/>
                  </a:lnTo>
                  <a:lnTo>
                    <a:pt x="145" y="205"/>
                  </a:lnTo>
                  <a:lnTo>
                    <a:pt x="144" y="207"/>
                  </a:lnTo>
                  <a:lnTo>
                    <a:pt x="142" y="207"/>
                  </a:lnTo>
                  <a:lnTo>
                    <a:pt x="140" y="207"/>
                  </a:lnTo>
                  <a:lnTo>
                    <a:pt x="138" y="207"/>
                  </a:lnTo>
                  <a:lnTo>
                    <a:pt x="136" y="205"/>
                  </a:lnTo>
                  <a:lnTo>
                    <a:pt x="133" y="204"/>
                  </a:lnTo>
                  <a:lnTo>
                    <a:pt x="133" y="202"/>
                  </a:lnTo>
                  <a:lnTo>
                    <a:pt x="131" y="202"/>
                  </a:lnTo>
                  <a:lnTo>
                    <a:pt x="129" y="202"/>
                  </a:lnTo>
                  <a:lnTo>
                    <a:pt x="129" y="202"/>
                  </a:lnTo>
                  <a:lnTo>
                    <a:pt x="128" y="200"/>
                  </a:lnTo>
                  <a:lnTo>
                    <a:pt x="128" y="200"/>
                  </a:lnTo>
                  <a:lnTo>
                    <a:pt x="129" y="202"/>
                  </a:lnTo>
                  <a:lnTo>
                    <a:pt x="131" y="204"/>
                  </a:lnTo>
                  <a:lnTo>
                    <a:pt x="131" y="205"/>
                  </a:lnTo>
                  <a:lnTo>
                    <a:pt x="131" y="207"/>
                  </a:lnTo>
                  <a:lnTo>
                    <a:pt x="115" y="209"/>
                  </a:lnTo>
                  <a:lnTo>
                    <a:pt x="108" y="207"/>
                  </a:lnTo>
                  <a:lnTo>
                    <a:pt x="106" y="207"/>
                  </a:lnTo>
                  <a:lnTo>
                    <a:pt x="104" y="202"/>
                  </a:lnTo>
                  <a:lnTo>
                    <a:pt x="104" y="210"/>
                  </a:lnTo>
                  <a:lnTo>
                    <a:pt x="91" y="212"/>
                  </a:lnTo>
                  <a:lnTo>
                    <a:pt x="87" y="212"/>
                  </a:lnTo>
                  <a:lnTo>
                    <a:pt x="84" y="210"/>
                  </a:lnTo>
                  <a:lnTo>
                    <a:pt x="77" y="209"/>
                  </a:lnTo>
                  <a:lnTo>
                    <a:pt x="76" y="207"/>
                  </a:lnTo>
                  <a:lnTo>
                    <a:pt x="74" y="205"/>
                  </a:lnTo>
                  <a:lnTo>
                    <a:pt x="74" y="204"/>
                  </a:lnTo>
                  <a:lnTo>
                    <a:pt x="72" y="204"/>
                  </a:lnTo>
                  <a:lnTo>
                    <a:pt x="72" y="205"/>
                  </a:lnTo>
                  <a:lnTo>
                    <a:pt x="70" y="210"/>
                  </a:lnTo>
                  <a:lnTo>
                    <a:pt x="65" y="209"/>
                  </a:lnTo>
                  <a:lnTo>
                    <a:pt x="59" y="207"/>
                  </a:lnTo>
                  <a:lnTo>
                    <a:pt x="57" y="204"/>
                  </a:lnTo>
                  <a:lnTo>
                    <a:pt x="57" y="209"/>
                  </a:lnTo>
                  <a:lnTo>
                    <a:pt x="49" y="209"/>
                  </a:lnTo>
                  <a:lnTo>
                    <a:pt x="46" y="209"/>
                  </a:lnTo>
                  <a:lnTo>
                    <a:pt x="44" y="204"/>
                  </a:lnTo>
                  <a:lnTo>
                    <a:pt x="44" y="198"/>
                  </a:lnTo>
                  <a:lnTo>
                    <a:pt x="42" y="202"/>
                  </a:lnTo>
                  <a:lnTo>
                    <a:pt x="44" y="205"/>
                  </a:lnTo>
                  <a:lnTo>
                    <a:pt x="44" y="209"/>
                  </a:lnTo>
                  <a:lnTo>
                    <a:pt x="40" y="207"/>
                  </a:lnTo>
                  <a:lnTo>
                    <a:pt x="31" y="207"/>
                  </a:lnTo>
                  <a:lnTo>
                    <a:pt x="30" y="207"/>
                  </a:lnTo>
                  <a:lnTo>
                    <a:pt x="30" y="202"/>
                  </a:lnTo>
                  <a:lnTo>
                    <a:pt x="30" y="196"/>
                  </a:lnTo>
                  <a:lnTo>
                    <a:pt x="40" y="193"/>
                  </a:lnTo>
                  <a:lnTo>
                    <a:pt x="44" y="189"/>
                  </a:lnTo>
                  <a:lnTo>
                    <a:pt x="46" y="189"/>
                  </a:lnTo>
                  <a:lnTo>
                    <a:pt x="49" y="187"/>
                  </a:lnTo>
                  <a:lnTo>
                    <a:pt x="55" y="187"/>
                  </a:lnTo>
                  <a:lnTo>
                    <a:pt x="56" y="187"/>
                  </a:lnTo>
                  <a:lnTo>
                    <a:pt x="59" y="187"/>
                  </a:lnTo>
                  <a:lnTo>
                    <a:pt x="65" y="187"/>
                  </a:lnTo>
                  <a:lnTo>
                    <a:pt x="67" y="187"/>
                  </a:lnTo>
                  <a:lnTo>
                    <a:pt x="68" y="185"/>
                  </a:lnTo>
                  <a:lnTo>
                    <a:pt x="67" y="185"/>
                  </a:lnTo>
                  <a:lnTo>
                    <a:pt x="63" y="183"/>
                  </a:lnTo>
                  <a:lnTo>
                    <a:pt x="63" y="183"/>
                  </a:lnTo>
                  <a:lnTo>
                    <a:pt x="61" y="183"/>
                  </a:lnTo>
                  <a:lnTo>
                    <a:pt x="59" y="183"/>
                  </a:lnTo>
                  <a:lnTo>
                    <a:pt x="56" y="181"/>
                  </a:lnTo>
                  <a:lnTo>
                    <a:pt x="56" y="179"/>
                  </a:lnTo>
                  <a:lnTo>
                    <a:pt x="55" y="177"/>
                  </a:lnTo>
                  <a:lnTo>
                    <a:pt x="53" y="174"/>
                  </a:lnTo>
                  <a:lnTo>
                    <a:pt x="49" y="170"/>
                  </a:lnTo>
                  <a:lnTo>
                    <a:pt x="51" y="168"/>
                  </a:lnTo>
                  <a:lnTo>
                    <a:pt x="55" y="168"/>
                  </a:lnTo>
                  <a:lnTo>
                    <a:pt x="57" y="166"/>
                  </a:lnTo>
                  <a:lnTo>
                    <a:pt x="61" y="166"/>
                  </a:lnTo>
                  <a:lnTo>
                    <a:pt x="65" y="166"/>
                  </a:lnTo>
                  <a:lnTo>
                    <a:pt x="68" y="166"/>
                  </a:lnTo>
                  <a:lnTo>
                    <a:pt x="74" y="168"/>
                  </a:lnTo>
                  <a:lnTo>
                    <a:pt x="77" y="170"/>
                  </a:lnTo>
                  <a:lnTo>
                    <a:pt x="80" y="174"/>
                  </a:lnTo>
                  <a:lnTo>
                    <a:pt x="82" y="177"/>
                  </a:lnTo>
                  <a:lnTo>
                    <a:pt x="84" y="179"/>
                  </a:lnTo>
                  <a:lnTo>
                    <a:pt x="93" y="181"/>
                  </a:lnTo>
                  <a:lnTo>
                    <a:pt x="96" y="181"/>
                  </a:lnTo>
                  <a:lnTo>
                    <a:pt x="100" y="181"/>
                  </a:lnTo>
                  <a:lnTo>
                    <a:pt x="106" y="181"/>
                  </a:lnTo>
                  <a:lnTo>
                    <a:pt x="110" y="181"/>
                  </a:lnTo>
                  <a:lnTo>
                    <a:pt x="112" y="179"/>
                  </a:lnTo>
                  <a:lnTo>
                    <a:pt x="112" y="177"/>
                  </a:lnTo>
                  <a:lnTo>
                    <a:pt x="114" y="177"/>
                  </a:lnTo>
                  <a:lnTo>
                    <a:pt x="117" y="175"/>
                  </a:lnTo>
                  <a:lnTo>
                    <a:pt x="123" y="170"/>
                  </a:lnTo>
                  <a:lnTo>
                    <a:pt x="125" y="166"/>
                  </a:lnTo>
                  <a:lnTo>
                    <a:pt x="125" y="166"/>
                  </a:lnTo>
                  <a:lnTo>
                    <a:pt x="126" y="165"/>
                  </a:lnTo>
                  <a:lnTo>
                    <a:pt x="126" y="163"/>
                  </a:lnTo>
                  <a:lnTo>
                    <a:pt x="125" y="163"/>
                  </a:lnTo>
                  <a:lnTo>
                    <a:pt x="115" y="172"/>
                  </a:lnTo>
                  <a:lnTo>
                    <a:pt x="114" y="174"/>
                  </a:lnTo>
                  <a:lnTo>
                    <a:pt x="110" y="177"/>
                  </a:lnTo>
                  <a:lnTo>
                    <a:pt x="106" y="177"/>
                  </a:lnTo>
                  <a:lnTo>
                    <a:pt x="105" y="177"/>
                  </a:lnTo>
                  <a:lnTo>
                    <a:pt x="100" y="175"/>
                  </a:lnTo>
                  <a:lnTo>
                    <a:pt x="95" y="177"/>
                  </a:lnTo>
                  <a:lnTo>
                    <a:pt x="91" y="177"/>
                  </a:lnTo>
                  <a:lnTo>
                    <a:pt x="89" y="175"/>
                  </a:lnTo>
                  <a:lnTo>
                    <a:pt x="89" y="170"/>
                  </a:lnTo>
                  <a:lnTo>
                    <a:pt x="86" y="165"/>
                  </a:lnTo>
                  <a:lnTo>
                    <a:pt x="89" y="163"/>
                  </a:lnTo>
                  <a:lnTo>
                    <a:pt x="93" y="161"/>
                  </a:lnTo>
                  <a:lnTo>
                    <a:pt x="98" y="156"/>
                  </a:lnTo>
                  <a:lnTo>
                    <a:pt x="100" y="156"/>
                  </a:lnTo>
                  <a:lnTo>
                    <a:pt x="104" y="158"/>
                  </a:lnTo>
                  <a:lnTo>
                    <a:pt x="102" y="156"/>
                  </a:lnTo>
                  <a:lnTo>
                    <a:pt x="100" y="155"/>
                  </a:lnTo>
                  <a:lnTo>
                    <a:pt x="95" y="156"/>
                  </a:lnTo>
                  <a:lnTo>
                    <a:pt x="96" y="147"/>
                  </a:lnTo>
                  <a:lnTo>
                    <a:pt x="93" y="153"/>
                  </a:lnTo>
                  <a:lnTo>
                    <a:pt x="89" y="156"/>
                  </a:lnTo>
                  <a:lnTo>
                    <a:pt x="87" y="158"/>
                  </a:lnTo>
                  <a:lnTo>
                    <a:pt x="84" y="160"/>
                  </a:lnTo>
                  <a:lnTo>
                    <a:pt x="76" y="160"/>
                  </a:lnTo>
                  <a:lnTo>
                    <a:pt x="79" y="158"/>
                  </a:lnTo>
                  <a:lnTo>
                    <a:pt x="80" y="153"/>
                  </a:lnTo>
                  <a:lnTo>
                    <a:pt x="77" y="155"/>
                  </a:lnTo>
                  <a:lnTo>
                    <a:pt x="74" y="156"/>
                  </a:lnTo>
                  <a:lnTo>
                    <a:pt x="70" y="158"/>
                  </a:lnTo>
                  <a:lnTo>
                    <a:pt x="67" y="160"/>
                  </a:lnTo>
                  <a:lnTo>
                    <a:pt x="59" y="158"/>
                  </a:lnTo>
                  <a:lnTo>
                    <a:pt x="57" y="158"/>
                  </a:lnTo>
                  <a:lnTo>
                    <a:pt x="57" y="155"/>
                  </a:lnTo>
                  <a:lnTo>
                    <a:pt x="57" y="151"/>
                  </a:lnTo>
                  <a:lnTo>
                    <a:pt x="59" y="149"/>
                  </a:lnTo>
                  <a:lnTo>
                    <a:pt x="63" y="146"/>
                  </a:lnTo>
                  <a:lnTo>
                    <a:pt x="65" y="142"/>
                  </a:lnTo>
                  <a:lnTo>
                    <a:pt x="68" y="138"/>
                  </a:lnTo>
                  <a:lnTo>
                    <a:pt x="76" y="138"/>
                  </a:lnTo>
                  <a:lnTo>
                    <a:pt x="82" y="136"/>
                  </a:lnTo>
                  <a:lnTo>
                    <a:pt x="89" y="136"/>
                  </a:lnTo>
                  <a:lnTo>
                    <a:pt x="93" y="136"/>
                  </a:lnTo>
                  <a:lnTo>
                    <a:pt x="96" y="136"/>
                  </a:lnTo>
                  <a:lnTo>
                    <a:pt x="108" y="136"/>
                  </a:lnTo>
                  <a:lnTo>
                    <a:pt x="112" y="138"/>
                  </a:lnTo>
                  <a:lnTo>
                    <a:pt x="115" y="138"/>
                  </a:lnTo>
                  <a:lnTo>
                    <a:pt x="117" y="140"/>
                  </a:lnTo>
                  <a:lnTo>
                    <a:pt x="119" y="138"/>
                  </a:lnTo>
                  <a:lnTo>
                    <a:pt x="121" y="136"/>
                  </a:lnTo>
                  <a:lnTo>
                    <a:pt x="128" y="136"/>
                  </a:lnTo>
                  <a:lnTo>
                    <a:pt x="129" y="136"/>
                  </a:lnTo>
                  <a:lnTo>
                    <a:pt x="133" y="136"/>
                  </a:lnTo>
                  <a:lnTo>
                    <a:pt x="134" y="136"/>
                  </a:lnTo>
                  <a:lnTo>
                    <a:pt x="136" y="134"/>
                  </a:lnTo>
                  <a:lnTo>
                    <a:pt x="138" y="134"/>
                  </a:lnTo>
                  <a:lnTo>
                    <a:pt x="136" y="134"/>
                  </a:lnTo>
                  <a:lnTo>
                    <a:pt x="134" y="134"/>
                  </a:lnTo>
                  <a:lnTo>
                    <a:pt x="131" y="136"/>
                  </a:lnTo>
                  <a:lnTo>
                    <a:pt x="128" y="136"/>
                  </a:lnTo>
                  <a:lnTo>
                    <a:pt x="126" y="136"/>
                  </a:lnTo>
                  <a:lnTo>
                    <a:pt x="119" y="136"/>
                  </a:lnTo>
                  <a:lnTo>
                    <a:pt x="110" y="136"/>
                  </a:lnTo>
                  <a:lnTo>
                    <a:pt x="105" y="134"/>
                  </a:lnTo>
                  <a:lnTo>
                    <a:pt x="102" y="134"/>
                  </a:lnTo>
                  <a:lnTo>
                    <a:pt x="102" y="134"/>
                  </a:lnTo>
                  <a:lnTo>
                    <a:pt x="100" y="132"/>
                  </a:lnTo>
                  <a:lnTo>
                    <a:pt x="98" y="130"/>
                  </a:lnTo>
                  <a:lnTo>
                    <a:pt x="100" y="130"/>
                  </a:lnTo>
                  <a:lnTo>
                    <a:pt x="102" y="130"/>
                  </a:lnTo>
                  <a:lnTo>
                    <a:pt x="104" y="128"/>
                  </a:lnTo>
                  <a:lnTo>
                    <a:pt x="105" y="130"/>
                  </a:lnTo>
                  <a:lnTo>
                    <a:pt x="108" y="132"/>
                  </a:lnTo>
                  <a:lnTo>
                    <a:pt x="112" y="132"/>
                  </a:lnTo>
                  <a:lnTo>
                    <a:pt x="112" y="130"/>
                  </a:lnTo>
                  <a:lnTo>
                    <a:pt x="106" y="128"/>
                  </a:lnTo>
                  <a:lnTo>
                    <a:pt x="104" y="127"/>
                  </a:lnTo>
                  <a:lnTo>
                    <a:pt x="102" y="123"/>
                  </a:lnTo>
                  <a:lnTo>
                    <a:pt x="100" y="121"/>
                  </a:lnTo>
                  <a:lnTo>
                    <a:pt x="95" y="117"/>
                  </a:lnTo>
                  <a:lnTo>
                    <a:pt x="91" y="114"/>
                  </a:lnTo>
                  <a:lnTo>
                    <a:pt x="89" y="112"/>
                  </a:lnTo>
                  <a:lnTo>
                    <a:pt x="86" y="111"/>
                  </a:lnTo>
                  <a:lnTo>
                    <a:pt x="79" y="111"/>
                  </a:lnTo>
                  <a:lnTo>
                    <a:pt x="77" y="111"/>
                  </a:lnTo>
                  <a:lnTo>
                    <a:pt x="74" y="108"/>
                  </a:lnTo>
                  <a:lnTo>
                    <a:pt x="72" y="102"/>
                  </a:lnTo>
                  <a:lnTo>
                    <a:pt x="70" y="98"/>
                  </a:lnTo>
                  <a:lnTo>
                    <a:pt x="72" y="93"/>
                  </a:lnTo>
                  <a:lnTo>
                    <a:pt x="76" y="91"/>
                  </a:lnTo>
                  <a:lnTo>
                    <a:pt x="91" y="93"/>
                  </a:lnTo>
                  <a:lnTo>
                    <a:pt x="98" y="93"/>
                  </a:lnTo>
                  <a:lnTo>
                    <a:pt x="105" y="93"/>
                  </a:lnTo>
                  <a:lnTo>
                    <a:pt x="110" y="95"/>
                  </a:lnTo>
                  <a:lnTo>
                    <a:pt x="115" y="97"/>
                  </a:lnTo>
                  <a:lnTo>
                    <a:pt x="121" y="100"/>
                  </a:lnTo>
                  <a:lnTo>
                    <a:pt x="125" y="102"/>
                  </a:lnTo>
                  <a:lnTo>
                    <a:pt x="129" y="106"/>
                  </a:lnTo>
                  <a:lnTo>
                    <a:pt x="133" y="109"/>
                  </a:lnTo>
                  <a:lnTo>
                    <a:pt x="136" y="111"/>
                  </a:lnTo>
                  <a:lnTo>
                    <a:pt x="138" y="112"/>
                  </a:lnTo>
                  <a:lnTo>
                    <a:pt x="142" y="112"/>
                  </a:lnTo>
                  <a:lnTo>
                    <a:pt x="147" y="114"/>
                  </a:lnTo>
                  <a:lnTo>
                    <a:pt x="152" y="114"/>
                  </a:lnTo>
                  <a:lnTo>
                    <a:pt x="155" y="114"/>
                  </a:lnTo>
                  <a:lnTo>
                    <a:pt x="157" y="112"/>
                  </a:lnTo>
                  <a:lnTo>
                    <a:pt x="161" y="112"/>
                  </a:lnTo>
                  <a:lnTo>
                    <a:pt x="157" y="112"/>
                  </a:lnTo>
                  <a:lnTo>
                    <a:pt x="152" y="112"/>
                  </a:lnTo>
                  <a:lnTo>
                    <a:pt x="149" y="111"/>
                  </a:lnTo>
                  <a:lnTo>
                    <a:pt x="145" y="111"/>
                  </a:lnTo>
                  <a:lnTo>
                    <a:pt x="144" y="109"/>
                  </a:lnTo>
                  <a:lnTo>
                    <a:pt x="140" y="106"/>
                  </a:lnTo>
                  <a:lnTo>
                    <a:pt x="136" y="104"/>
                  </a:lnTo>
                  <a:lnTo>
                    <a:pt x="129" y="100"/>
                  </a:lnTo>
                  <a:lnTo>
                    <a:pt x="125" y="97"/>
                  </a:lnTo>
                  <a:lnTo>
                    <a:pt x="121" y="93"/>
                  </a:lnTo>
                  <a:lnTo>
                    <a:pt x="121" y="91"/>
                  </a:lnTo>
                  <a:lnTo>
                    <a:pt x="125" y="91"/>
                  </a:lnTo>
                  <a:lnTo>
                    <a:pt x="126" y="89"/>
                  </a:lnTo>
                  <a:lnTo>
                    <a:pt x="149" y="88"/>
                  </a:lnTo>
                  <a:lnTo>
                    <a:pt x="161" y="85"/>
                  </a:lnTo>
                  <a:lnTo>
                    <a:pt x="166" y="83"/>
                  </a:lnTo>
                  <a:lnTo>
                    <a:pt x="168" y="81"/>
                  </a:lnTo>
                  <a:lnTo>
                    <a:pt x="183" y="78"/>
                  </a:lnTo>
                  <a:lnTo>
                    <a:pt x="196" y="76"/>
                  </a:lnTo>
                  <a:lnTo>
                    <a:pt x="201" y="76"/>
                  </a:lnTo>
                  <a:lnTo>
                    <a:pt x="204" y="74"/>
                  </a:lnTo>
                  <a:lnTo>
                    <a:pt x="206" y="74"/>
                  </a:lnTo>
                  <a:lnTo>
                    <a:pt x="201" y="74"/>
                  </a:lnTo>
                  <a:lnTo>
                    <a:pt x="198" y="74"/>
                  </a:lnTo>
                  <a:lnTo>
                    <a:pt x="189" y="74"/>
                  </a:lnTo>
                  <a:lnTo>
                    <a:pt x="182" y="72"/>
                  </a:lnTo>
                  <a:lnTo>
                    <a:pt x="180" y="72"/>
                  </a:lnTo>
                  <a:lnTo>
                    <a:pt x="180" y="70"/>
                  </a:lnTo>
                  <a:lnTo>
                    <a:pt x="180" y="69"/>
                  </a:lnTo>
                  <a:lnTo>
                    <a:pt x="183" y="67"/>
                  </a:lnTo>
                  <a:lnTo>
                    <a:pt x="185" y="66"/>
                  </a:lnTo>
                  <a:lnTo>
                    <a:pt x="196" y="60"/>
                  </a:lnTo>
                  <a:lnTo>
                    <a:pt x="202" y="59"/>
                  </a:lnTo>
                  <a:lnTo>
                    <a:pt x="204" y="57"/>
                  </a:lnTo>
                  <a:lnTo>
                    <a:pt x="191" y="60"/>
                  </a:lnTo>
                  <a:lnTo>
                    <a:pt x="185" y="62"/>
                  </a:lnTo>
                  <a:lnTo>
                    <a:pt x="180" y="66"/>
                  </a:lnTo>
                  <a:lnTo>
                    <a:pt x="176" y="67"/>
                  </a:lnTo>
                  <a:lnTo>
                    <a:pt x="175" y="66"/>
                  </a:lnTo>
                  <a:lnTo>
                    <a:pt x="173" y="67"/>
                  </a:lnTo>
                  <a:lnTo>
                    <a:pt x="172" y="67"/>
                  </a:lnTo>
                  <a:lnTo>
                    <a:pt x="170" y="69"/>
                  </a:lnTo>
                  <a:lnTo>
                    <a:pt x="170" y="70"/>
                  </a:lnTo>
                  <a:lnTo>
                    <a:pt x="168" y="72"/>
                  </a:lnTo>
                  <a:lnTo>
                    <a:pt x="168" y="74"/>
                  </a:lnTo>
                  <a:lnTo>
                    <a:pt x="164" y="76"/>
                  </a:lnTo>
                  <a:lnTo>
                    <a:pt x="161" y="78"/>
                  </a:lnTo>
                  <a:lnTo>
                    <a:pt x="149" y="81"/>
                  </a:lnTo>
                  <a:lnTo>
                    <a:pt x="144" y="83"/>
                  </a:lnTo>
                  <a:lnTo>
                    <a:pt x="140" y="83"/>
                  </a:lnTo>
                  <a:lnTo>
                    <a:pt x="129" y="85"/>
                  </a:lnTo>
                  <a:lnTo>
                    <a:pt x="126" y="85"/>
                  </a:lnTo>
                  <a:lnTo>
                    <a:pt x="123" y="83"/>
                  </a:lnTo>
                  <a:lnTo>
                    <a:pt x="125" y="83"/>
                  </a:lnTo>
                  <a:lnTo>
                    <a:pt x="129" y="79"/>
                  </a:lnTo>
                  <a:lnTo>
                    <a:pt x="131" y="78"/>
                  </a:lnTo>
                  <a:lnTo>
                    <a:pt x="128" y="78"/>
                  </a:lnTo>
                  <a:lnTo>
                    <a:pt x="125" y="79"/>
                  </a:lnTo>
                  <a:lnTo>
                    <a:pt x="115" y="79"/>
                  </a:lnTo>
                  <a:lnTo>
                    <a:pt x="112" y="81"/>
                  </a:lnTo>
                  <a:lnTo>
                    <a:pt x="108" y="83"/>
                  </a:lnTo>
                  <a:lnTo>
                    <a:pt x="105" y="85"/>
                  </a:lnTo>
                  <a:lnTo>
                    <a:pt x="104" y="85"/>
                  </a:lnTo>
                  <a:lnTo>
                    <a:pt x="102" y="85"/>
                  </a:lnTo>
                  <a:lnTo>
                    <a:pt x="91" y="87"/>
                  </a:lnTo>
                  <a:lnTo>
                    <a:pt x="89" y="85"/>
                  </a:lnTo>
                  <a:lnTo>
                    <a:pt x="82" y="83"/>
                  </a:lnTo>
                  <a:lnTo>
                    <a:pt x="77" y="85"/>
                  </a:lnTo>
                  <a:lnTo>
                    <a:pt x="76" y="85"/>
                  </a:lnTo>
                  <a:lnTo>
                    <a:pt x="72" y="83"/>
                  </a:lnTo>
                  <a:lnTo>
                    <a:pt x="70" y="83"/>
                  </a:lnTo>
                  <a:lnTo>
                    <a:pt x="70" y="81"/>
                  </a:lnTo>
                  <a:lnTo>
                    <a:pt x="74" y="79"/>
                  </a:lnTo>
                  <a:lnTo>
                    <a:pt x="76" y="78"/>
                  </a:lnTo>
                  <a:lnTo>
                    <a:pt x="84" y="72"/>
                  </a:lnTo>
                  <a:lnTo>
                    <a:pt x="89" y="70"/>
                  </a:lnTo>
                  <a:lnTo>
                    <a:pt x="98" y="69"/>
                  </a:lnTo>
                  <a:lnTo>
                    <a:pt x="115" y="67"/>
                  </a:lnTo>
                  <a:lnTo>
                    <a:pt x="117" y="66"/>
                  </a:lnTo>
                  <a:lnTo>
                    <a:pt x="98" y="67"/>
                  </a:lnTo>
                  <a:lnTo>
                    <a:pt x="82" y="69"/>
                  </a:lnTo>
                  <a:lnTo>
                    <a:pt x="79" y="70"/>
                  </a:lnTo>
                  <a:lnTo>
                    <a:pt x="76" y="72"/>
                  </a:lnTo>
                  <a:lnTo>
                    <a:pt x="63" y="79"/>
                  </a:lnTo>
                  <a:lnTo>
                    <a:pt x="61" y="81"/>
                  </a:lnTo>
                  <a:lnTo>
                    <a:pt x="55" y="81"/>
                  </a:lnTo>
                  <a:lnTo>
                    <a:pt x="51" y="81"/>
                  </a:lnTo>
                  <a:lnTo>
                    <a:pt x="48" y="79"/>
                  </a:lnTo>
                  <a:lnTo>
                    <a:pt x="42" y="78"/>
                  </a:lnTo>
                  <a:lnTo>
                    <a:pt x="38" y="76"/>
                  </a:lnTo>
                  <a:lnTo>
                    <a:pt x="37" y="76"/>
                  </a:lnTo>
                  <a:lnTo>
                    <a:pt x="35" y="74"/>
                  </a:lnTo>
                  <a:lnTo>
                    <a:pt x="35" y="74"/>
                  </a:lnTo>
                  <a:lnTo>
                    <a:pt x="33" y="72"/>
                  </a:lnTo>
                  <a:lnTo>
                    <a:pt x="35" y="72"/>
                  </a:lnTo>
                  <a:lnTo>
                    <a:pt x="46" y="70"/>
                  </a:lnTo>
                  <a:lnTo>
                    <a:pt x="59" y="70"/>
                  </a:lnTo>
                  <a:lnTo>
                    <a:pt x="67" y="70"/>
                  </a:lnTo>
                  <a:lnTo>
                    <a:pt x="72" y="69"/>
                  </a:lnTo>
                  <a:lnTo>
                    <a:pt x="82" y="66"/>
                  </a:lnTo>
                  <a:lnTo>
                    <a:pt x="91" y="62"/>
                  </a:lnTo>
                  <a:lnTo>
                    <a:pt x="93" y="60"/>
                  </a:lnTo>
                  <a:lnTo>
                    <a:pt x="89" y="60"/>
                  </a:lnTo>
                  <a:lnTo>
                    <a:pt x="87" y="60"/>
                  </a:lnTo>
                  <a:lnTo>
                    <a:pt x="80" y="62"/>
                  </a:lnTo>
                  <a:lnTo>
                    <a:pt x="70" y="67"/>
                  </a:lnTo>
                  <a:lnTo>
                    <a:pt x="61" y="67"/>
                  </a:lnTo>
                  <a:lnTo>
                    <a:pt x="38" y="69"/>
                  </a:lnTo>
                  <a:lnTo>
                    <a:pt x="31" y="69"/>
                  </a:lnTo>
                  <a:lnTo>
                    <a:pt x="29" y="69"/>
                  </a:lnTo>
                  <a:lnTo>
                    <a:pt x="27" y="69"/>
                  </a:lnTo>
                  <a:lnTo>
                    <a:pt x="25" y="66"/>
                  </a:lnTo>
                  <a:lnTo>
                    <a:pt x="25" y="66"/>
                  </a:lnTo>
                  <a:lnTo>
                    <a:pt x="30" y="64"/>
                  </a:lnTo>
                  <a:lnTo>
                    <a:pt x="33" y="62"/>
                  </a:lnTo>
                  <a:lnTo>
                    <a:pt x="35" y="62"/>
                  </a:lnTo>
                  <a:lnTo>
                    <a:pt x="29" y="60"/>
                  </a:lnTo>
                  <a:lnTo>
                    <a:pt x="29" y="60"/>
                  </a:lnTo>
                  <a:lnTo>
                    <a:pt x="31" y="59"/>
                  </a:lnTo>
                  <a:lnTo>
                    <a:pt x="38" y="55"/>
                  </a:lnTo>
                  <a:lnTo>
                    <a:pt x="42" y="53"/>
                  </a:lnTo>
                  <a:lnTo>
                    <a:pt x="49" y="53"/>
                  </a:lnTo>
                  <a:lnTo>
                    <a:pt x="56" y="53"/>
                  </a:lnTo>
                  <a:lnTo>
                    <a:pt x="56" y="53"/>
                  </a:lnTo>
                  <a:lnTo>
                    <a:pt x="49" y="51"/>
                  </a:lnTo>
                  <a:lnTo>
                    <a:pt x="44" y="51"/>
                  </a:lnTo>
                  <a:lnTo>
                    <a:pt x="37" y="53"/>
                  </a:lnTo>
                  <a:lnTo>
                    <a:pt x="19" y="57"/>
                  </a:lnTo>
                  <a:lnTo>
                    <a:pt x="18" y="57"/>
                  </a:lnTo>
                  <a:lnTo>
                    <a:pt x="16" y="57"/>
                  </a:lnTo>
                  <a:lnTo>
                    <a:pt x="16" y="55"/>
                  </a:lnTo>
                  <a:lnTo>
                    <a:pt x="27" y="51"/>
                  </a:lnTo>
                  <a:lnTo>
                    <a:pt x="27" y="51"/>
                  </a:lnTo>
                  <a:lnTo>
                    <a:pt x="19" y="51"/>
                  </a:lnTo>
                  <a:lnTo>
                    <a:pt x="18" y="51"/>
                  </a:lnTo>
                  <a:lnTo>
                    <a:pt x="14" y="51"/>
                  </a:lnTo>
                  <a:lnTo>
                    <a:pt x="12" y="51"/>
                  </a:lnTo>
                  <a:lnTo>
                    <a:pt x="9" y="51"/>
                  </a:lnTo>
                  <a:lnTo>
                    <a:pt x="6" y="51"/>
                  </a:lnTo>
                  <a:lnTo>
                    <a:pt x="4" y="51"/>
                  </a:lnTo>
                  <a:lnTo>
                    <a:pt x="0" y="51"/>
                  </a:lnTo>
                  <a:lnTo>
                    <a:pt x="0" y="48"/>
                  </a:lnTo>
                  <a:lnTo>
                    <a:pt x="4" y="46"/>
                  </a:lnTo>
                  <a:lnTo>
                    <a:pt x="7" y="45"/>
                  </a:lnTo>
                  <a:lnTo>
                    <a:pt x="10" y="42"/>
                  </a:lnTo>
                  <a:lnTo>
                    <a:pt x="16" y="40"/>
                  </a:lnTo>
                  <a:lnTo>
                    <a:pt x="21" y="40"/>
                  </a:lnTo>
                  <a:lnTo>
                    <a:pt x="29" y="40"/>
                  </a:lnTo>
                  <a:lnTo>
                    <a:pt x="31" y="40"/>
                  </a:lnTo>
                  <a:lnTo>
                    <a:pt x="35" y="40"/>
                  </a:lnTo>
                  <a:lnTo>
                    <a:pt x="38" y="38"/>
                  </a:lnTo>
                  <a:lnTo>
                    <a:pt x="44" y="36"/>
                  </a:lnTo>
                  <a:lnTo>
                    <a:pt x="51" y="34"/>
                  </a:lnTo>
                  <a:lnTo>
                    <a:pt x="56" y="34"/>
                  </a:lnTo>
                  <a:lnTo>
                    <a:pt x="59" y="36"/>
                  </a:lnTo>
                  <a:lnTo>
                    <a:pt x="61" y="38"/>
                  </a:lnTo>
                  <a:lnTo>
                    <a:pt x="65" y="40"/>
                  </a:lnTo>
                  <a:lnTo>
                    <a:pt x="65" y="38"/>
                  </a:lnTo>
                  <a:lnTo>
                    <a:pt x="67" y="36"/>
                  </a:lnTo>
                  <a:lnTo>
                    <a:pt x="70" y="36"/>
                  </a:lnTo>
                  <a:lnTo>
                    <a:pt x="74" y="36"/>
                  </a:lnTo>
                  <a:lnTo>
                    <a:pt x="77" y="38"/>
                  </a:lnTo>
                  <a:lnTo>
                    <a:pt x="80" y="40"/>
                  </a:lnTo>
                  <a:lnTo>
                    <a:pt x="84" y="40"/>
                  </a:lnTo>
                  <a:lnTo>
                    <a:pt x="86" y="40"/>
                  </a:lnTo>
                  <a:lnTo>
                    <a:pt x="87" y="38"/>
                  </a:lnTo>
                  <a:lnTo>
                    <a:pt x="93" y="38"/>
                  </a:lnTo>
                  <a:lnTo>
                    <a:pt x="93" y="38"/>
                  </a:lnTo>
                  <a:lnTo>
                    <a:pt x="91" y="38"/>
                  </a:lnTo>
                  <a:lnTo>
                    <a:pt x="89" y="36"/>
                  </a:lnTo>
                  <a:lnTo>
                    <a:pt x="70" y="31"/>
                  </a:lnTo>
                  <a:lnTo>
                    <a:pt x="70" y="31"/>
                  </a:lnTo>
                  <a:lnTo>
                    <a:pt x="77" y="29"/>
                  </a:lnTo>
                  <a:lnTo>
                    <a:pt x="80" y="29"/>
                  </a:lnTo>
                  <a:lnTo>
                    <a:pt x="82" y="28"/>
                  </a:lnTo>
                  <a:lnTo>
                    <a:pt x="86" y="25"/>
                  </a:lnTo>
                  <a:lnTo>
                    <a:pt x="89" y="24"/>
                  </a:lnTo>
                  <a:lnTo>
                    <a:pt x="95" y="22"/>
                  </a:lnTo>
                  <a:lnTo>
                    <a:pt x="96" y="24"/>
                  </a:lnTo>
                  <a:lnTo>
                    <a:pt x="100" y="24"/>
                  </a:lnTo>
                  <a:lnTo>
                    <a:pt x="102" y="25"/>
                  </a:lnTo>
                  <a:lnTo>
                    <a:pt x="108" y="25"/>
                  </a:lnTo>
                  <a:lnTo>
                    <a:pt x="112" y="28"/>
                  </a:lnTo>
                  <a:lnTo>
                    <a:pt x="117" y="31"/>
                  </a:lnTo>
                  <a:lnTo>
                    <a:pt x="121" y="32"/>
                  </a:lnTo>
                  <a:lnTo>
                    <a:pt x="125" y="34"/>
                  </a:lnTo>
                  <a:lnTo>
                    <a:pt x="126" y="36"/>
                  </a:lnTo>
                  <a:lnTo>
                    <a:pt x="129" y="36"/>
                  </a:lnTo>
                  <a:lnTo>
                    <a:pt x="129" y="34"/>
                  </a:lnTo>
                  <a:lnTo>
                    <a:pt x="126" y="32"/>
                  </a:lnTo>
                  <a:lnTo>
                    <a:pt x="125" y="31"/>
                  </a:lnTo>
                  <a:lnTo>
                    <a:pt x="125" y="31"/>
                  </a:lnTo>
                  <a:lnTo>
                    <a:pt x="126" y="29"/>
                  </a:lnTo>
                  <a:lnTo>
                    <a:pt x="126" y="29"/>
                  </a:lnTo>
                  <a:lnTo>
                    <a:pt x="131" y="31"/>
                  </a:lnTo>
                  <a:lnTo>
                    <a:pt x="140" y="34"/>
                  </a:lnTo>
                  <a:lnTo>
                    <a:pt x="153" y="38"/>
                  </a:lnTo>
                  <a:lnTo>
                    <a:pt x="159" y="38"/>
                  </a:lnTo>
                  <a:lnTo>
                    <a:pt x="163" y="40"/>
                  </a:lnTo>
                  <a:lnTo>
                    <a:pt x="166" y="40"/>
                  </a:lnTo>
                  <a:lnTo>
                    <a:pt x="170" y="42"/>
                  </a:lnTo>
                  <a:lnTo>
                    <a:pt x="170" y="42"/>
                  </a:lnTo>
                  <a:lnTo>
                    <a:pt x="168" y="40"/>
                  </a:lnTo>
                  <a:lnTo>
                    <a:pt x="161" y="38"/>
                  </a:lnTo>
                  <a:lnTo>
                    <a:pt x="142" y="31"/>
                  </a:lnTo>
                  <a:lnTo>
                    <a:pt x="134" y="29"/>
                  </a:lnTo>
                  <a:lnTo>
                    <a:pt x="131" y="28"/>
                  </a:lnTo>
                  <a:lnTo>
                    <a:pt x="128" y="25"/>
                  </a:lnTo>
                  <a:lnTo>
                    <a:pt x="128" y="24"/>
                  </a:lnTo>
                  <a:lnTo>
                    <a:pt x="131" y="22"/>
                  </a:lnTo>
                  <a:lnTo>
                    <a:pt x="134" y="22"/>
                  </a:lnTo>
                  <a:lnTo>
                    <a:pt x="138" y="21"/>
                  </a:lnTo>
                  <a:lnTo>
                    <a:pt x="138" y="21"/>
                  </a:lnTo>
                  <a:lnTo>
                    <a:pt x="134" y="19"/>
                  </a:lnTo>
                  <a:lnTo>
                    <a:pt x="133" y="19"/>
                  </a:lnTo>
                  <a:lnTo>
                    <a:pt x="133" y="16"/>
                  </a:lnTo>
                  <a:lnTo>
                    <a:pt x="136" y="16"/>
                  </a:lnTo>
                  <a:lnTo>
                    <a:pt x="140" y="16"/>
                  </a:lnTo>
                  <a:lnTo>
                    <a:pt x="145" y="19"/>
                  </a:lnTo>
                  <a:lnTo>
                    <a:pt x="151" y="19"/>
                  </a:lnTo>
                  <a:lnTo>
                    <a:pt x="151" y="19"/>
                  </a:lnTo>
                  <a:lnTo>
                    <a:pt x="145" y="13"/>
                  </a:lnTo>
                  <a:lnTo>
                    <a:pt x="145" y="13"/>
                  </a:lnTo>
                  <a:lnTo>
                    <a:pt x="147" y="12"/>
                  </a:lnTo>
                  <a:lnTo>
                    <a:pt x="149" y="12"/>
                  </a:lnTo>
                  <a:lnTo>
                    <a:pt x="152" y="12"/>
                  </a:lnTo>
                  <a:lnTo>
                    <a:pt x="161" y="15"/>
                  </a:lnTo>
                  <a:lnTo>
                    <a:pt x="175" y="15"/>
                  </a:lnTo>
                  <a:lnTo>
                    <a:pt x="178" y="15"/>
                  </a:lnTo>
                  <a:lnTo>
                    <a:pt x="178" y="15"/>
                  </a:lnTo>
                  <a:lnTo>
                    <a:pt x="173" y="13"/>
                  </a:lnTo>
                  <a:lnTo>
                    <a:pt x="166" y="12"/>
                  </a:lnTo>
                  <a:lnTo>
                    <a:pt x="164" y="10"/>
                  </a:lnTo>
                  <a:lnTo>
                    <a:pt x="163" y="10"/>
                  </a:lnTo>
                  <a:lnTo>
                    <a:pt x="159" y="8"/>
                  </a:lnTo>
                  <a:lnTo>
                    <a:pt x="159" y="8"/>
                  </a:lnTo>
                  <a:lnTo>
                    <a:pt x="163" y="6"/>
                  </a:lnTo>
                  <a:lnTo>
                    <a:pt x="173" y="6"/>
                  </a:lnTo>
                  <a:lnTo>
                    <a:pt x="182" y="8"/>
                  </a:lnTo>
                  <a:lnTo>
                    <a:pt x="191" y="8"/>
                  </a:lnTo>
                  <a:lnTo>
                    <a:pt x="194" y="8"/>
                  </a:lnTo>
                  <a:lnTo>
                    <a:pt x="198" y="8"/>
                  </a:lnTo>
                  <a:lnTo>
                    <a:pt x="201" y="10"/>
                  </a:lnTo>
                  <a:lnTo>
                    <a:pt x="211" y="15"/>
                  </a:lnTo>
                  <a:lnTo>
                    <a:pt x="213" y="16"/>
                  </a:lnTo>
                  <a:lnTo>
                    <a:pt x="213" y="16"/>
                  </a:lnTo>
                  <a:lnTo>
                    <a:pt x="215" y="21"/>
                  </a:lnTo>
                  <a:lnTo>
                    <a:pt x="217" y="21"/>
                  </a:lnTo>
                  <a:lnTo>
                    <a:pt x="221" y="19"/>
                  </a:lnTo>
                  <a:lnTo>
                    <a:pt x="224" y="16"/>
                  </a:lnTo>
                  <a:lnTo>
                    <a:pt x="222" y="16"/>
                  </a:lnTo>
                  <a:lnTo>
                    <a:pt x="217" y="13"/>
                  </a:lnTo>
                  <a:lnTo>
                    <a:pt x="215" y="12"/>
                  </a:lnTo>
                  <a:lnTo>
                    <a:pt x="211" y="10"/>
                  </a:lnTo>
                  <a:lnTo>
                    <a:pt x="204" y="6"/>
                  </a:lnTo>
                  <a:lnTo>
                    <a:pt x="202" y="4"/>
                  </a:lnTo>
                  <a:lnTo>
                    <a:pt x="201" y="4"/>
                  </a:lnTo>
                  <a:lnTo>
                    <a:pt x="221" y="3"/>
                  </a:lnTo>
                  <a:lnTo>
                    <a:pt x="240" y="4"/>
                  </a:lnTo>
                  <a:lnTo>
                    <a:pt x="243" y="4"/>
                  </a:lnTo>
                  <a:lnTo>
                    <a:pt x="245" y="6"/>
                  </a:lnTo>
                  <a:lnTo>
                    <a:pt x="247" y="8"/>
                  </a:lnTo>
                  <a:lnTo>
                    <a:pt x="248" y="10"/>
                  </a:lnTo>
                  <a:lnTo>
                    <a:pt x="255" y="12"/>
                  </a:lnTo>
                  <a:lnTo>
                    <a:pt x="264" y="13"/>
                  </a:lnTo>
                  <a:lnTo>
                    <a:pt x="262" y="13"/>
                  </a:lnTo>
                  <a:lnTo>
                    <a:pt x="255" y="10"/>
                  </a:lnTo>
                  <a:lnTo>
                    <a:pt x="253" y="8"/>
                  </a:lnTo>
                  <a:lnTo>
                    <a:pt x="253" y="6"/>
                  </a:lnTo>
                  <a:lnTo>
                    <a:pt x="253" y="4"/>
                  </a:lnTo>
                  <a:lnTo>
                    <a:pt x="253" y="4"/>
                  </a:lnTo>
                  <a:lnTo>
                    <a:pt x="262" y="2"/>
                  </a:lnTo>
                  <a:lnTo>
                    <a:pt x="271" y="2"/>
                  </a:lnTo>
                  <a:lnTo>
                    <a:pt x="273" y="2"/>
                  </a:lnTo>
                  <a:lnTo>
                    <a:pt x="282" y="4"/>
                  </a:lnTo>
                  <a:lnTo>
                    <a:pt x="285" y="6"/>
                  </a:lnTo>
                  <a:lnTo>
                    <a:pt x="287" y="8"/>
                  </a:lnTo>
                  <a:lnTo>
                    <a:pt x="287" y="8"/>
                  </a:lnTo>
                  <a:lnTo>
                    <a:pt x="283" y="4"/>
                  </a:lnTo>
                  <a:lnTo>
                    <a:pt x="282" y="4"/>
                  </a:lnTo>
                  <a:lnTo>
                    <a:pt x="282" y="3"/>
                  </a:lnTo>
                  <a:lnTo>
                    <a:pt x="285" y="2"/>
                  </a:lnTo>
                  <a:lnTo>
                    <a:pt x="288" y="2"/>
                  </a:lnTo>
                  <a:lnTo>
                    <a:pt x="30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201" name="Freeform 10835"/>
            <p:cNvSpPr/>
            <p:nvPr/>
          </p:nvSpPr>
          <p:spPr bwMode="auto">
            <a:xfrm>
              <a:off x="2695619" y="3004999"/>
              <a:ext cx="102394" cy="39291"/>
            </a:xfrm>
            <a:custGeom>
              <a:avLst/>
              <a:gdLst>
                <a:gd name="T0" fmla="*/ 30 w 86"/>
                <a:gd name="T1" fmla="*/ 2 h 33"/>
                <a:gd name="T2" fmla="*/ 36 w 86"/>
                <a:gd name="T3" fmla="*/ 4 h 33"/>
                <a:gd name="T4" fmla="*/ 39 w 86"/>
                <a:gd name="T5" fmla="*/ 2 h 33"/>
                <a:gd name="T6" fmla="*/ 41 w 86"/>
                <a:gd name="T7" fmla="*/ 0 h 33"/>
                <a:gd name="T8" fmla="*/ 46 w 86"/>
                <a:gd name="T9" fmla="*/ 2 h 33"/>
                <a:gd name="T10" fmla="*/ 50 w 86"/>
                <a:gd name="T11" fmla="*/ 2 h 33"/>
                <a:gd name="T12" fmla="*/ 54 w 86"/>
                <a:gd name="T13" fmla="*/ 2 h 33"/>
                <a:gd name="T14" fmla="*/ 58 w 86"/>
                <a:gd name="T15" fmla="*/ 4 h 33"/>
                <a:gd name="T16" fmla="*/ 63 w 86"/>
                <a:gd name="T17" fmla="*/ 4 h 33"/>
                <a:gd name="T18" fmla="*/ 65 w 86"/>
                <a:gd name="T19" fmla="*/ 7 h 33"/>
                <a:gd name="T20" fmla="*/ 71 w 86"/>
                <a:gd name="T21" fmla="*/ 8 h 33"/>
                <a:gd name="T22" fmla="*/ 71 w 86"/>
                <a:gd name="T23" fmla="*/ 10 h 33"/>
                <a:gd name="T24" fmla="*/ 69 w 86"/>
                <a:gd name="T25" fmla="*/ 10 h 33"/>
                <a:gd name="T26" fmla="*/ 71 w 86"/>
                <a:gd name="T27" fmla="*/ 12 h 33"/>
                <a:gd name="T28" fmla="*/ 75 w 86"/>
                <a:gd name="T29" fmla="*/ 14 h 33"/>
                <a:gd name="T30" fmla="*/ 83 w 86"/>
                <a:gd name="T31" fmla="*/ 17 h 33"/>
                <a:gd name="T32" fmla="*/ 86 w 86"/>
                <a:gd name="T33" fmla="*/ 19 h 33"/>
                <a:gd name="T34" fmla="*/ 82 w 86"/>
                <a:gd name="T35" fmla="*/ 23 h 33"/>
                <a:gd name="T36" fmla="*/ 80 w 86"/>
                <a:gd name="T37" fmla="*/ 25 h 33"/>
                <a:gd name="T38" fmla="*/ 79 w 86"/>
                <a:gd name="T39" fmla="*/ 23 h 33"/>
                <a:gd name="T40" fmla="*/ 73 w 86"/>
                <a:gd name="T41" fmla="*/ 21 h 33"/>
                <a:gd name="T42" fmla="*/ 69 w 86"/>
                <a:gd name="T43" fmla="*/ 21 h 33"/>
                <a:gd name="T44" fmla="*/ 63 w 86"/>
                <a:gd name="T45" fmla="*/ 23 h 33"/>
                <a:gd name="T46" fmla="*/ 59 w 86"/>
                <a:gd name="T47" fmla="*/ 25 h 33"/>
                <a:gd name="T48" fmla="*/ 54 w 86"/>
                <a:gd name="T49" fmla="*/ 23 h 33"/>
                <a:gd name="T50" fmla="*/ 49 w 86"/>
                <a:gd name="T51" fmla="*/ 25 h 33"/>
                <a:gd name="T52" fmla="*/ 47 w 86"/>
                <a:gd name="T53" fmla="*/ 26 h 33"/>
                <a:gd name="T54" fmla="*/ 44 w 86"/>
                <a:gd name="T55" fmla="*/ 32 h 33"/>
                <a:gd name="T56" fmla="*/ 41 w 86"/>
                <a:gd name="T57" fmla="*/ 32 h 33"/>
                <a:gd name="T58" fmla="*/ 41 w 86"/>
                <a:gd name="T59" fmla="*/ 30 h 33"/>
                <a:gd name="T60" fmla="*/ 39 w 86"/>
                <a:gd name="T61" fmla="*/ 28 h 33"/>
                <a:gd name="T62" fmla="*/ 35 w 86"/>
                <a:gd name="T63" fmla="*/ 25 h 33"/>
                <a:gd name="T64" fmla="*/ 28 w 86"/>
                <a:gd name="T65" fmla="*/ 25 h 33"/>
                <a:gd name="T66" fmla="*/ 26 w 86"/>
                <a:gd name="T67" fmla="*/ 25 h 33"/>
                <a:gd name="T68" fmla="*/ 20 w 86"/>
                <a:gd name="T69" fmla="*/ 25 h 33"/>
                <a:gd name="T70" fmla="*/ 14 w 86"/>
                <a:gd name="T71" fmla="*/ 25 h 33"/>
                <a:gd name="T72" fmla="*/ 9 w 86"/>
                <a:gd name="T73" fmla="*/ 26 h 33"/>
                <a:gd name="T74" fmla="*/ 7 w 86"/>
                <a:gd name="T75" fmla="*/ 26 h 33"/>
                <a:gd name="T76" fmla="*/ 2 w 86"/>
                <a:gd name="T77" fmla="*/ 23 h 33"/>
                <a:gd name="T78" fmla="*/ 2 w 86"/>
                <a:gd name="T79" fmla="*/ 19 h 33"/>
                <a:gd name="T80" fmla="*/ 5 w 86"/>
                <a:gd name="T81" fmla="*/ 19 h 33"/>
                <a:gd name="T82" fmla="*/ 11 w 86"/>
                <a:gd name="T83" fmla="*/ 19 h 33"/>
                <a:gd name="T84" fmla="*/ 24 w 86"/>
                <a:gd name="T85" fmla="*/ 21 h 33"/>
                <a:gd name="T86" fmla="*/ 26 w 86"/>
                <a:gd name="T87" fmla="*/ 21 h 33"/>
                <a:gd name="T88" fmla="*/ 30 w 86"/>
                <a:gd name="T89" fmla="*/ 19 h 33"/>
                <a:gd name="T90" fmla="*/ 28 w 86"/>
                <a:gd name="T91" fmla="*/ 17 h 33"/>
                <a:gd name="T92" fmla="*/ 24 w 86"/>
                <a:gd name="T93" fmla="*/ 12 h 33"/>
                <a:gd name="T94" fmla="*/ 24 w 86"/>
                <a:gd name="T95" fmla="*/ 7 h 33"/>
                <a:gd name="T96" fmla="*/ 17 w 86"/>
                <a:gd name="T97" fmla="*/ 6 h 33"/>
                <a:gd name="T98" fmla="*/ 16 w 86"/>
                <a:gd name="T99" fmla="*/ 2 h 33"/>
                <a:gd name="T100" fmla="*/ 20 w 86"/>
                <a:gd name="T10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33">
                  <a:moveTo>
                    <a:pt x="23" y="0"/>
                  </a:moveTo>
                  <a:lnTo>
                    <a:pt x="26" y="0"/>
                  </a:lnTo>
                  <a:lnTo>
                    <a:pt x="30" y="2"/>
                  </a:lnTo>
                  <a:lnTo>
                    <a:pt x="31" y="4"/>
                  </a:lnTo>
                  <a:lnTo>
                    <a:pt x="35" y="4"/>
                  </a:lnTo>
                  <a:lnTo>
                    <a:pt x="36" y="4"/>
                  </a:lnTo>
                  <a:lnTo>
                    <a:pt x="39" y="4"/>
                  </a:lnTo>
                  <a:lnTo>
                    <a:pt x="39" y="4"/>
                  </a:lnTo>
                  <a:lnTo>
                    <a:pt x="39" y="2"/>
                  </a:lnTo>
                  <a:lnTo>
                    <a:pt x="41" y="2"/>
                  </a:lnTo>
                  <a:lnTo>
                    <a:pt x="41" y="2"/>
                  </a:lnTo>
                  <a:lnTo>
                    <a:pt x="41" y="0"/>
                  </a:lnTo>
                  <a:lnTo>
                    <a:pt x="41" y="0"/>
                  </a:lnTo>
                  <a:lnTo>
                    <a:pt x="46" y="2"/>
                  </a:lnTo>
                  <a:lnTo>
                    <a:pt x="46" y="2"/>
                  </a:lnTo>
                  <a:lnTo>
                    <a:pt x="47" y="0"/>
                  </a:lnTo>
                  <a:lnTo>
                    <a:pt x="49" y="0"/>
                  </a:lnTo>
                  <a:lnTo>
                    <a:pt x="50" y="2"/>
                  </a:lnTo>
                  <a:lnTo>
                    <a:pt x="52" y="2"/>
                  </a:lnTo>
                  <a:lnTo>
                    <a:pt x="52" y="2"/>
                  </a:lnTo>
                  <a:lnTo>
                    <a:pt x="54" y="2"/>
                  </a:lnTo>
                  <a:lnTo>
                    <a:pt x="56" y="2"/>
                  </a:lnTo>
                  <a:lnTo>
                    <a:pt x="56" y="2"/>
                  </a:lnTo>
                  <a:lnTo>
                    <a:pt x="58" y="4"/>
                  </a:lnTo>
                  <a:lnTo>
                    <a:pt x="59" y="6"/>
                  </a:lnTo>
                  <a:lnTo>
                    <a:pt x="60" y="6"/>
                  </a:lnTo>
                  <a:lnTo>
                    <a:pt x="63" y="4"/>
                  </a:lnTo>
                  <a:lnTo>
                    <a:pt x="63" y="4"/>
                  </a:lnTo>
                  <a:lnTo>
                    <a:pt x="65" y="6"/>
                  </a:lnTo>
                  <a:lnTo>
                    <a:pt x="65" y="7"/>
                  </a:lnTo>
                  <a:lnTo>
                    <a:pt x="65" y="8"/>
                  </a:lnTo>
                  <a:lnTo>
                    <a:pt x="66" y="8"/>
                  </a:lnTo>
                  <a:lnTo>
                    <a:pt x="71" y="8"/>
                  </a:lnTo>
                  <a:lnTo>
                    <a:pt x="73" y="10"/>
                  </a:lnTo>
                  <a:lnTo>
                    <a:pt x="73" y="10"/>
                  </a:lnTo>
                  <a:lnTo>
                    <a:pt x="71" y="10"/>
                  </a:lnTo>
                  <a:lnTo>
                    <a:pt x="70" y="10"/>
                  </a:lnTo>
                  <a:lnTo>
                    <a:pt x="69" y="10"/>
                  </a:lnTo>
                  <a:lnTo>
                    <a:pt x="69" y="10"/>
                  </a:lnTo>
                  <a:lnTo>
                    <a:pt x="69" y="12"/>
                  </a:lnTo>
                  <a:lnTo>
                    <a:pt x="70" y="12"/>
                  </a:lnTo>
                  <a:lnTo>
                    <a:pt x="71" y="12"/>
                  </a:lnTo>
                  <a:lnTo>
                    <a:pt x="73" y="12"/>
                  </a:lnTo>
                  <a:lnTo>
                    <a:pt x="73" y="14"/>
                  </a:lnTo>
                  <a:lnTo>
                    <a:pt x="75" y="14"/>
                  </a:lnTo>
                  <a:lnTo>
                    <a:pt x="79" y="14"/>
                  </a:lnTo>
                  <a:lnTo>
                    <a:pt x="80" y="16"/>
                  </a:lnTo>
                  <a:lnTo>
                    <a:pt x="83" y="17"/>
                  </a:lnTo>
                  <a:lnTo>
                    <a:pt x="86" y="17"/>
                  </a:lnTo>
                  <a:lnTo>
                    <a:pt x="86" y="19"/>
                  </a:lnTo>
                  <a:lnTo>
                    <a:pt x="86" y="19"/>
                  </a:lnTo>
                  <a:lnTo>
                    <a:pt x="83" y="21"/>
                  </a:lnTo>
                  <a:lnTo>
                    <a:pt x="83" y="23"/>
                  </a:lnTo>
                  <a:lnTo>
                    <a:pt x="82" y="23"/>
                  </a:lnTo>
                  <a:lnTo>
                    <a:pt x="82" y="23"/>
                  </a:lnTo>
                  <a:lnTo>
                    <a:pt x="80" y="25"/>
                  </a:lnTo>
                  <a:lnTo>
                    <a:pt x="80" y="25"/>
                  </a:lnTo>
                  <a:lnTo>
                    <a:pt x="80" y="25"/>
                  </a:lnTo>
                  <a:lnTo>
                    <a:pt x="79" y="25"/>
                  </a:lnTo>
                  <a:lnTo>
                    <a:pt x="79" y="23"/>
                  </a:lnTo>
                  <a:lnTo>
                    <a:pt x="77" y="23"/>
                  </a:lnTo>
                  <a:lnTo>
                    <a:pt x="75" y="23"/>
                  </a:lnTo>
                  <a:lnTo>
                    <a:pt x="73" y="21"/>
                  </a:lnTo>
                  <a:lnTo>
                    <a:pt x="71" y="21"/>
                  </a:lnTo>
                  <a:lnTo>
                    <a:pt x="70" y="21"/>
                  </a:lnTo>
                  <a:lnTo>
                    <a:pt x="69" y="21"/>
                  </a:lnTo>
                  <a:lnTo>
                    <a:pt x="66" y="21"/>
                  </a:lnTo>
                  <a:lnTo>
                    <a:pt x="65" y="21"/>
                  </a:lnTo>
                  <a:lnTo>
                    <a:pt x="63" y="23"/>
                  </a:lnTo>
                  <a:lnTo>
                    <a:pt x="60" y="23"/>
                  </a:lnTo>
                  <a:lnTo>
                    <a:pt x="60" y="25"/>
                  </a:lnTo>
                  <a:lnTo>
                    <a:pt x="59" y="25"/>
                  </a:lnTo>
                  <a:lnTo>
                    <a:pt x="56" y="25"/>
                  </a:lnTo>
                  <a:lnTo>
                    <a:pt x="54" y="25"/>
                  </a:lnTo>
                  <a:lnTo>
                    <a:pt x="54" y="23"/>
                  </a:lnTo>
                  <a:lnTo>
                    <a:pt x="52" y="23"/>
                  </a:lnTo>
                  <a:lnTo>
                    <a:pt x="49" y="23"/>
                  </a:lnTo>
                  <a:lnTo>
                    <a:pt x="49" y="25"/>
                  </a:lnTo>
                  <a:lnTo>
                    <a:pt x="47" y="25"/>
                  </a:lnTo>
                  <a:lnTo>
                    <a:pt x="47" y="25"/>
                  </a:lnTo>
                  <a:lnTo>
                    <a:pt x="47" y="26"/>
                  </a:lnTo>
                  <a:lnTo>
                    <a:pt x="47" y="26"/>
                  </a:lnTo>
                  <a:lnTo>
                    <a:pt x="46" y="30"/>
                  </a:lnTo>
                  <a:lnTo>
                    <a:pt x="44" y="32"/>
                  </a:lnTo>
                  <a:lnTo>
                    <a:pt x="44" y="33"/>
                  </a:lnTo>
                  <a:lnTo>
                    <a:pt x="41" y="33"/>
                  </a:lnTo>
                  <a:lnTo>
                    <a:pt x="41" y="32"/>
                  </a:lnTo>
                  <a:lnTo>
                    <a:pt x="41" y="32"/>
                  </a:lnTo>
                  <a:lnTo>
                    <a:pt x="41" y="32"/>
                  </a:lnTo>
                  <a:lnTo>
                    <a:pt x="41" y="30"/>
                  </a:lnTo>
                  <a:lnTo>
                    <a:pt x="41" y="30"/>
                  </a:lnTo>
                  <a:lnTo>
                    <a:pt x="41" y="28"/>
                  </a:lnTo>
                  <a:lnTo>
                    <a:pt x="39" y="28"/>
                  </a:lnTo>
                  <a:lnTo>
                    <a:pt x="39" y="28"/>
                  </a:lnTo>
                  <a:lnTo>
                    <a:pt x="36" y="26"/>
                  </a:lnTo>
                  <a:lnTo>
                    <a:pt x="35" y="25"/>
                  </a:lnTo>
                  <a:lnTo>
                    <a:pt x="35" y="25"/>
                  </a:lnTo>
                  <a:lnTo>
                    <a:pt x="33" y="25"/>
                  </a:lnTo>
                  <a:lnTo>
                    <a:pt x="28" y="25"/>
                  </a:lnTo>
                  <a:lnTo>
                    <a:pt x="28" y="25"/>
                  </a:lnTo>
                  <a:lnTo>
                    <a:pt x="26" y="25"/>
                  </a:lnTo>
                  <a:lnTo>
                    <a:pt x="26" y="25"/>
                  </a:lnTo>
                  <a:lnTo>
                    <a:pt x="24" y="26"/>
                  </a:lnTo>
                  <a:lnTo>
                    <a:pt x="23" y="26"/>
                  </a:lnTo>
                  <a:lnTo>
                    <a:pt x="20" y="25"/>
                  </a:lnTo>
                  <a:lnTo>
                    <a:pt x="17" y="25"/>
                  </a:lnTo>
                  <a:lnTo>
                    <a:pt x="16" y="25"/>
                  </a:lnTo>
                  <a:lnTo>
                    <a:pt x="14" y="25"/>
                  </a:lnTo>
                  <a:lnTo>
                    <a:pt x="11" y="25"/>
                  </a:lnTo>
                  <a:lnTo>
                    <a:pt x="10" y="25"/>
                  </a:lnTo>
                  <a:lnTo>
                    <a:pt x="9" y="26"/>
                  </a:lnTo>
                  <a:lnTo>
                    <a:pt x="9" y="26"/>
                  </a:lnTo>
                  <a:lnTo>
                    <a:pt x="9" y="28"/>
                  </a:lnTo>
                  <a:lnTo>
                    <a:pt x="7" y="26"/>
                  </a:lnTo>
                  <a:lnTo>
                    <a:pt x="5" y="25"/>
                  </a:lnTo>
                  <a:lnTo>
                    <a:pt x="5" y="25"/>
                  </a:lnTo>
                  <a:lnTo>
                    <a:pt x="2" y="23"/>
                  </a:lnTo>
                  <a:lnTo>
                    <a:pt x="0" y="23"/>
                  </a:lnTo>
                  <a:lnTo>
                    <a:pt x="0" y="21"/>
                  </a:lnTo>
                  <a:lnTo>
                    <a:pt x="2" y="19"/>
                  </a:lnTo>
                  <a:lnTo>
                    <a:pt x="3" y="19"/>
                  </a:lnTo>
                  <a:lnTo>
                    <a:pt x="3" y="17"/>
                  </a:lnTo>
                  <a:lnTo>
                    <a:pt x="5" y="19"/>
                  </a:lnTo>
                  <a:lnTo>
                    <a:pt x="7" y="19"/>
                  </a:lnTo>
                  <a:lnTo>
                    <a:pt x="9" y="19"/>
                  </a:lnTo>
                  <a:lnTo>
                    <a:pt x="11" y="19"/>
                  </a:lnTo>
                  <a:lnTo>
                    <a:pt x="11" y="21"/>
                  </a:lnTo>
                  <a:lnTo>
                    <a:pt x="23" y="21"/>
                  </a:lnTo>
                  <a:lnTo>
                    <a:pt x="24" y="21"/>
                  </a:lnTo>
                  <a:lnTo>
                    <a:pt x="24" y="21"/>
                  </a:lnTo>
                  <a:lnTo>
                    <a:pt x="24" y="21"/>
                  </a:lnTo>
                  <a:lnTo>
                    <a:pt x="26" y="21"/>
                  </a:lnTo>
                  <a:lnTo>
                    <a:pt x="26" y="19"/>
                  </a:lnTo>
                  <a:lnTo>
                    <a:pt x="30" y="19"/>
                  </a:lnTo>
                  <a:lnTo>
                    <a:pt x="30" y="19"/>
                  </a:lnTo>
                  <a:lnTo>
                    <a:pt x="30" y="19"/>
                  </a:lnTo>
                  <a:lnTo>
                    <a:pt x="30" y="17"/>
                  </a:lnTo>
                  <a:lnTo>
                    <a:pt x="28" y="17"/>
                  </a:lnTo>
                  <a:lnTo>
                    <a:pt x="26" y="16"/>
                  </a:lnTo>
                  <a:lnTo>
                    <a:pt x="24" y="12"/>
                  </a:lnTo>
                  <a:lnTo>
                    <a:pt x="24" y="12"/>
                  </a:lnTo>
                  <a:lnTo>
                    <a:pt x="24" y="10"/>
                  </a:lnTo>
                  <a:lnTo>
                    <a:pt x="24" y="8"/>
                  </a:lnTo>
                  <a:lnTo>
                    <a:pt x="24" y="7"/>
                  </a:lnTo>
                  <a:lnTo>
                    <a:pt x="23" y="6"/>
                  </a:lnTo>
                  <a:lnTo>
                    <a:pt x="22" y="6"/>
                  </a:lnTo>
                  <a:lnTo>
                    <a:pt x="17" y="6"/>
                  </a:lnTo>
                  <a:lnTo>
                    <a:pt x="16" y="4"/>
                  </a:lnTo>
                  <a:lnTo>
                    <a:pt x="16" y="4"/>
                  </a:lnTo>
                  <a:lnTo>
                    <a:pt x="16" y="2"/>
                  </a:lnTo>
                  <a:lnTo>
                    <a:pt x="17" y="2"/>
                  </a:lnTo>
                  <a:lnTo>
                    <a:pt x="17" y="2"/>
                  </a:lnTo>
                  <a:lnTo>
                    <a:pt x="20" y="0"/>
                  </a:lnTo>
                  <a:lnTo>
                    <a:pt x="23"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202" name="Freeform 10883"/>
            <p:cNvSpPr/>
            <p:nvPr/>
          </p:nvSpPr>
          <p:spPr bwMode="auto">
            <a:xfrm>
              <a:off x="2519406" y="2946658"/>
              <a:ext cx="176213" cy="58341"/>
            </a:xfrm>
            <a:custGeom>
              <a:avLst/>
              <a:gdLst>
                <a:gd name="T0" fmla="*/ 49 w 148"/>
                <a:gd name="T1" fmla="*/ 2 h 49"/>
                <a:gd name="T2" fmla="*/ 52 w 148"/>
                <a:gd name="T3" fmla="*/ 4 h 49"/>
                <a:gd name="T4" fmla="*/ 58 w 148"/>
                <a:gd name="T5" fmla="*/ 4 h 49"/>
                <a:gd name="T6" fmla="*/ 64 w 148"/>
                <a:gd name="T7" fmla="*/ 4 h 49"/>
                <a:gd name="T8" fmla="*/ 69 w 148"/>
                <a:gd name="T9" fmla="*/ 6 h 49"/>
                <a:gd name="T10" fmla="*/ 75 w 148"/>
                <a:gd name="T11" fmla="*/ 10 h 49"/>
                <a:gd name="T12" fmla="*/ 81 w 148"/>
                <a:gd name="T13" fmla="*/ 12 h 49"/>
                <a:gd name="T14" fmla="*/ 86 w 148"/>
                <a:gd name="T15" fmla="*/ 12 h 49"/>
                <a:gd name="T16" fmla="*/ 99 w 148"/>
                <a:gd name="T17" fmla="*/ 21 h 49"/>
                <a:gd name="T18" fmla="*/ 101 w 148"/>
                <a:gd name="T19" fmla="*/ 19 h 49"/>
                <a:gd name="T20" fmla="*/ 105 w 148"/>
                <a:gd name="T21" fmla="*/ 23 h 49"/>
                <a:gd name="T22" fmla="*/ 105 w 148"/>
                <a:gd name="T23" fmla="*/ 25 h 49"/>
                <a:gd name="T24" fmla="*/ 106 w 148"/>
                <a:gd name="T25" fmla="*/ 25 h 49"/>
                <a:gd name="T26" fmla="*/ 111 w 148"/>
                <a:gd name="T27" fmla="*/ 26 h 49"/>
                <a:gd name="T28" fmla="*/ 113 w 148"/>
                <a:gd name="T29" fmla="*/ 26 h 49"/>
                <a:gd name="T30" fmla="*/ 117 w 148"/>
                <a:gd name="T31" fmla="*/ 28 h 49"/>
                <a:gd name="T32" fmla="*/ 126 w 148"/>
                <a:gd name="T33" fmla="*/ 31 h 49"/>
                <a:gd name="T34" fmla="*/ 127 w 148"/>
                <a:gd name="T35" fmla="*/ 33 h 49"/>
                <a:gd name="T36" fmla="*/ 126 w 148"/>
                <a:gd name="T37" fmla="*/ 36 h 49"/>
                <a:gd name="T38" fmla="*/ 133 w 148"/>
                <a:gd name="T39" fmla="*/ 36 h 49"/>
                <a:gd name="T40" fmla="*/ 140 w 148"/>
                <a:gd name="T41" fmla="*/ 38 h 49"/>
                <a:gd name="T42" fmla="*/ 146 w 148"/>
                <a:gd name="T43" fmla="*/ 42 h 49"/>
                <a:gd name="T44" fmla="*/ 148 w 148"/>
                <a:gd name="T45" fmla="*/ 44 h 49"/>
                <a:gd name="T46" fmla="*/ 145 w 148"/>
                <a:gd name="T47" fmla="*/ 45 h 49"/>
                <a:gd name="T48" fmla="*/ 135 w 148"/>
                <a:gd name="T49" fmla="*/ 47 h 49"/>
                <a:gd name="T50" fmla="*/ 135 w 148"/>
                <a:gd name="T51" fmla="*/ 47 h 49"/>
                <a:gd name="T52" fmla="*/ 129 w 148"/>
                <a:gd name="T53" fmla="*/ 47 h 49"/>
                <a:gd name="T54" fmla="*/ 118 w 148"/>
                <a:gd name="T55" fmla="*/ 47 h 49"/>
                <a:gd name="T56" fmla="*/ 107 w 148"/>
                <a:gd name="T57" fmla="*/ 47 h 49"/>
                <a:gd name="T58" fmla="*/ 101 w 148"/>
                <a:gd name="T59" fmla="*/ 45 h 49"/>
                <a:gd name="T60" fmla="*/ 107 w 148"/>
                <a:gd name="T61" fmla="*/ 40 h 49"/>
                <a:gd name="T62" fmla="*/ 106 w 148"/>
                <a:gd name="T63" fmla="*/ 36 h 49"/>
                <a:gd name="T64" fmla="*/ 97 w 148"/>
                <a:gd name="T65" fmla="*/ 36 h 49"/>
                <a:gd name="T66" fmla="*/ 88 w 148"/>
                <a:gd name="T67" fmla="*/ 33 h 49"/>
                <a:gd name="T68" fmla="*/ 87 w 148"/>
                <a:gd name="T69" fmla="*/ 26 h 49"/>
                <a:gd name="T70" fmla="*/ 78 w 148"/>
                <a:gd name="T71" fmla="*/ 25 h 49"/>
                <a:gd name="T72" fmla="*/ 64 w 148"/>
                <a:gd name="T73" fmla="*/ 21 h 49"/>
                <a:gd name="T74" fmla="*/ 60 w 148"/>
                <a:gd name="T75" fmla="*/ 15 h 49"/>
                <a:gd name="T76" fmla="*/ 52 w 148"/>
                <a:gd name="T77" fmla="*/ 17 h 49"/>
                <a:gd name="T78" fmla="*/ 50 w 148"/>
                <a:gd name="T79" fmla="*/ 14 h 49"/>
                <a:gd name="T80" fmla="*/ 49 w 148"/>
                <a:gd name="T81" fmla="*/ 15 h 49"/>
                <a:gd name="T82" fmla="*/ 39 w 148"/>
                <a:gd name="T83" fmla="*/ 14 h 49"/>
                <a:gd name="T84" fmla="*/ 44 w 148"/>
                <a:gd name="T85" fmla="*/ 10 h 49"/>
                <a:gd name="T86" fmla="*/ 41 w 148"/>
                <a:gd name="T87" fmla="*/ 8 h 49"/>
                <a:gd name="T88" fmla="*/ 30 w 148"/>
                <a:gd name="T89" fmla="*/ 8 h 49"/>
                <a:gd name="T90" fmla="*/ 24 w 148"/>
                <a:gd name="T91" fmla="*/ 12 h 49"/>
                <a:gd name="T92" fmla="*/ 20 w 148"/>
                <a:gd name="T93" fmla="*/ 15 h 49"/>
                <a:gd name="T94" fmla="*/ 15 w 148"/>
                <a:gd name="T95" fmla="*/ 15 h 49"/>
                <a:gd name="T96" fmla="*/ 11 w 148"/>
                <a:gd name="T97" fmla="*/ 17 h 49"/>
                <a:gd name="T98" fmla="*/ 5 w 148"/>
                <a:gd name="T99" fmla="*/ 21 h 49"/>
                <a:gd name="T100" fmla="*/ 3 w 148"/>
                <a:gd name="T101" fmla="*/ 19 h 49"/>
                <a:gd name="T102" fmla="*/ 0 w 148"/>
                <a:gd name="T103" fmla="*/ 21 h 49"/>
                <a:gd name="T104" fmla="*/ 5 w 148"/>
                <a:gd name="T105" fmla="*/ 17 h 49"/>
                <a:gd name="T106" fmla="*/ 7 w 148"/>
                <a:gd name="T107" fmla="*/ 14 h 49"/>
                <a:gd name="T108" fmla="*/ 11 w 148"/>
                <a:gd name="T109" fmla="*/ 8 h 49"/>
                <a:gd name="T110" fmla="*/ 31 w 148"/>
                <a:gd name="T11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49">
                  <a:moveTo>
                    <a:pt x="38" y="0"/>
                  </a:moveTo>
                  <a:lnTo>
                    <a:pt x="41" y="2"/>
                  </a:lnTo>
                  <a:lnTo>
                    <a:pt x="45" y="2"/>
                  </a:lnTo>
                  <a:lnTo>
                    <a:pt x="49" y="2"/>
                  </a:lnTo>
                  <a:lnTo>
                    <a:pt x="50" y="2"/>
                  </a:lnTo>
                  <a:lnTo>
                    <a:pt x="50" y="2"/>
                  </a:lnTo>
                  <a:lnTo>
                    <a:pt x="50" y="2"/>
                  </a:lnTo>
                  <a:lnTo>
                    <a:pt x="52" y="4"/>
                  </a:lnTo>
                  <a:lnTo>
                    <a:pt x="54" y="2"/>
                  </a:lnTo>
                  <a:lnTo>
                    <a:pt x="57" y="2"/>
                  </a:lnTo>
                  <a:lnTo>
                    <a:pt x="58" y="2"/>
                  </a:lnTo>
                  <a:lnTo>
                    <a:pt x="58" y="4"/>
                  </a:lnTo>
                  <a:lnTo>
                    <a:pt x="60" y="4"/>
                  </a:lnTo>
                  <a:lnTo>
                    <a:pt x="62" y="4"/>
                  </a:lnTo>
                  <a:lnTo>
                    <a:pt x="62" y="4"/>
                  </a:lnTo>
                  <a:lnTo>
                    <a:pt x="64" y="4"/>
                  </a:lnTo>
                  <a:lnTo>
                    <a:pt x="66" y="4"/>
                  </a:lnTo>
                  <a:lnTo>
                    <a:pt x="68" y="6"/>
                  </a:lnTo>
                  <a:lnTo>
                    <a:pt x="68" y="6"/>
                  </a:lnTo>
                  <a:lnTo>
                    <a:pt x="69" y="6"/>
                  </a:lnTo>
                  <a:lnTo>
                    <a:pt x="69" y="6"/>
                  </a:lnTo>
                  <a:lnTo>
                    <a:pt x="71" y="6"/>
                  </a:lnTo>
                  <a:lnTo>
                    <a:pt x="73" y="8"/>
                  </a:lnTo>
                  <a:lnTo>
                    <a:pt x="75" y="10"/>
                  </a:lnTo>
                  <a:lnTo>
                    <a:pt x="77" y="12"/>
                  </a:lnTo>
                  <a:lnTo>
                    <a:pt x="77" y="12"/>
                  </a:lnTo>
                  <a:lnTo>
                    <a:pt x="78" y="12"/>
                  </a:lnTo>
                  <a:lnTo>
                    <a:pt x="81" y="12"/>
                  </a:lnTo>
                  <a:lnTo>
                    <a:pt x="83" y="12"/>
                  </a:lnTo>
                  <a:lnTo>
                    <a:pt x="83" y="12"/>
                  </a:lnTo>
                  <a:lnTo>
                    <a:pt x="86" y="12"/>
                  </a:lnTo>
                  <a:lnTo>
                    <a:pt x="86" y="12"/>
                  </a:lnTo>
                  <a:lnTo>
                    <a:pt x="93" y="15"/>
                  </a:lnTo>
                  <a:lnTo>
                    <a:pt x="96" y="17"/>
                  </a:lnTo>
                  <a:lnTo>
                    <a:pt x="96" y="19"/>
                  </a:lnTo>
                  <a:lnTo>
                    <a:pt x="99" y="21"/>
                  </a:lnTo>
                  <a:lnTo>
                    <a:pt x="101" y="21"/>
                  </a:lnTo>
                  <a:lnTo>
                    <a:pt x="101" y="21"/>
                  </a:lnTo>
                  <a:lnTo>
                    <a:pt x="101" y="21"/>
                  </a:lnTo>
                  <a:lnTo>
                    <a:pt x="101" y="19"/>
                  </a:lnTo>
                  <a:lnTo>
                    <a:pt x="101" y="19"/>
                  </a:lnTo>
                  <a:lnTo>
                    <a:pt x="101" y="19"/>
                  </a:lnTo>
                  <a:lnTo>
                    <a:pt x="105" y="21"/>
                  </a:lnTo>
                  <a:lnTo>
                    <a:pt x="105" y="23"/>
                  </a:lnTo>
                  <a:lnTo>
                    <a:pt x="106" y="23"/>
                  </a:lnTo>
                  <a:lnTo>
                    <a:pt x="106" y="23"/>
                  </a:lnTo>
                  <a:lnTo>
                    <a:pt x="106" y="25"/>
                  </a:lnTo>
                  <a:lnTo>
                    <a:pt x="105" y="25"/>
                  </a:lnTo>
                  <a:lnTo>
                    <a:pt x="103" y="23"/>
                  </a:lnTo>
                  <a:lnTo>
                    <a:pt x="105" y="25"/>
                  </a:lnTo>
                  <a:lnTo>
                    <a:pt x="105" y="25"/>
                  </a:lnTo>
                  <a:lnTo>
                    <a:pt x="106" y="25"/>
                  </a:lnTo>
                  <a:lnTo>
                    <a:pt x="106" y="25"/>
                  </a:lnTo>
                  <a:lnTo>
                    <a:pt x="107" y="25"/>
                  </a:lnTo>
                  <a:lnTo>
                    <a:pt x="110" y="26"/>
                  </a:lnTo>
                  <a:lnTo>
                    <a:pt x="111" y="26"/>
                  </a:lnTo>
                  <a:lnTo>
                    <a:pt x="110" y="26"/>
                  </a:lnTo>
                  <a:lnTo>
                    <a:pt x="110" y="28"/>
                  </a:lnTo>
                  <a:lnTo>
                    <a:pt x="111" y="26"/>
                  </a:lnTo>
                  <a:lnTo>
                    <a:pt x="113" y="26"/>
                  </a:lnTo>
                  <a:lnTo>
                    <a:pt x="113" y="28"/>
                  </a:lnTo>
                  <a:lnTo>
                    <a:pt x="113" y="28"/>
                  </a:lnTo>
                  <a:lnTo>
                    <a:pt x="116" y="28"/>
                  </a:lnTo>
                  <a:lnTo>
                    <a:pt x="117" y="28"/>
                  </a:lnTo>
                  <a:lnTo>
                    <a:pt x="118" y="30"/>
                  </a:lnTo>
                  <a:lnTo>
                    <a:pt x="122" y="30"/>
                  </a:lnTo>
                  <a:lnTo>
                    <a:pt x="124" y="30"/>
                  </a:lnTo>
                  <a:lnTo>
                    <a:pt x="126" y="31"/>
                  </a:lnTo>
                  <a:lnTo>
                    <a:pt x="127" y="31"/>
                  </a:lnTo>
                  <a:lnTo>
                    <a:pt x="127" y="31"/>
                  </a:lnTo>
                  <a:lnTo>
                    <a:pt x="127" y="33"/>
                  </a:lnTo>
                  <a:lnTo>
                    <a:pt x="127" y="33"/>
                  </a:lnTo>
                  <a:lnTo>
                    <a:pt x="127" y="34"/>
                  </a:lnTo>
                  <a:lnTo>
                    <a:pt x="126" y="34"/>
                  </a:lnTo>
                  <a:lnTo>
                    <a:pt x="126" y="34"/>
                  </a:lnTo>
                  <a:lnTo>
                    <a:pt x="126" y="36"/>
                  </a:lnTo>
                  <a:lnTo>
                    <a:pt x="126" y="36"/>
                  </a:lnTo>
                  <a:lnTo>
                    <a:pt x="127" y="36"/>
                  </a:lnTo>
                  <a:lnTo>
                    <a:pt x="129" y="36"/>
                  </a:lnTo>
                  <a:lnTo>
                    <a:pt x="133" y="36"/>
                  </a:lnTo>
                  <a:lnTo>
                    <a:pt x="135" y="36"/>
                  </a:lnTo>
                  <a:lnTo>
                    <a:pt x="137" y="36"/>
                  </a:lnTo>
                  <a:lnTo>
                    <a:pt x="137" y="36"/>
                  </a:lnTo>
                  <a:lnTo>
                    <a:pt x="140" y="38"/>
                  </a:lnTo>
                  <a:lnTo>
                    <a:pt x="141" y="38"/>
                  </a:lnTo>
                  <a:lnTo>
                    <a:pt x="143" y="40"/>
                  </a:lnTo>
                  <a:lnTo>
                    <a:pt x="145" y="42"/>
                  </a:lnTo>
                  <a:lnTo>
                    <a:pt x="146" y="42"/>
                  </a:lnTo>
                  <a:lnTo>
                    <a:pt x="146" y="42"/>
                  </a:lnTo>
                  <a:lnTo>
                    <a:pt x="148" y="42"/>
                  </a:lnTo>
                  <a:lnTo>
                    <a:pt x="148" y="42"/>
                  </a:lnTo>
                  <a:lnTo>
                    <a:pt x="148" y="44"/>
                  </a:lnTo>
                  <a:lnTo>
                    <a:pt x="148" y="44"/>
                  </a:lnTo>
                  <a:lnTo>
                    <a:pt x="146" y="45"/>
                  </a:lnTo>
                  <a:lnTo>
                    <a:pt x="146" y="45"/>
                  </a:lnTo>
                  <a:lnTo>
                    <a:pt x="145" y="45"/>
                  </a:lnTo>
                  <a:lnTo>
                    <a:pt x="141" y="45"/>
                  </a:lnTo>
                  <a:lnTo>
                    <a:pt x="137" y="47"/>
                  </a:lnTo>
                  <a:lnTo>
                    <a:pt x="137" y="47"/>
                  </a:lnTo>
                  <a:lnTo>
                    <a:pt x="135" y="47"/>
                  </a:lnTo>
                  <a:lnTo>
                    <a:pt x="135" y="47"/>
                  </a:lnTo>
                  <a:lnTo>
                    <a:pt x="135" y="47"/>
                  </a:lnTo>
                  <a:lnTo>
                    <a:pt x="135" y="47"/>
                  </a:lnTo>
                  <a:lnTo>
                    <a:pt x="135" y="47"/>
                  </a:lnTo>
                  <a:lnTo>
                    <a:pt x="135" y="47"/>
                  </a:lnTo>
                  <a:lnTo>
                    <a:pt x="133" y="47"/>
                  </a:lnTo>
                  <a:lnTo>
                    <a:pt x="133" y="47"/>
                  </a:lnTo>
                  <a:lnTo>
                    <a:pt x="129" y="47"/>
                  </a:lnTo>
                  <a:lnTo>
                    <a:pt x="127" y="47"/>
                  </a:lnTo>
                  <a:lnTo>
                    <a:pt x="126" y="47"/>
                  </a:lnTo>
                  <a:lnTo>
                    <a:pt x="120" y="47"/>
                  </a:lnTo>
                  <a:lnTo>
                    <a:pt x="118" y="47"/>
                  </a:lnTo>
                  <a:lnTo>
                    <a:pt x="116" y="47"/>
                  </a:lnTo>
                  <a:lnTo>
                    <a:pt x="111" y="47"/>
                  </a:lnTo>
                  <a:lnTo>
                    <a:pt x="110" y="47"/>
                  </a:lnTo>
                  <a:lnTo>
                    <a:pt x="107" y="47"/>
                  </a:lnTo>
                  <a:lnTo>
                    <a:pt x="106" y="47"/>
                  </a:lnTo>
                  <a:lnTo>
                    <a:pt x="103" y="49"/>
                  </a:lnTo>
                  <a:lnTo>
                    <a:pt x="99" y="49"/>
                  </a:lnTo>
                  <a:lnTo>
                    <a:pt x="101" y="45"/>
                  </a:lnTo>
                  <a:lnTo>
                    <a:pt x="106" y="42"/>
                  </a:lnTo>
                  <a:lnTo>
                    <a:pt x="106" y="42"/>
                  </a:lnTo>
                  <a:lnTo>
                    <a:pt x="107" y="40"/>
                  </a:lnTo>
                  <a:lnTo>
                    <a:pt x="107" y="40"/>
                  </a:lnTo>
                  <a:lnTo>
                    <a:pt x="106" y="40"/>
                  </a:lnTo>
                  <a:lnTo>
                    <a:pt x="106" y="38"/>
                  </a:lnTo>
                  <a:lnTo>
                    <a:pt x="106" y="38"/>
                  </a:lnTo>
                  <a:lnTo>
                    <a:pt x="106" y="36"/>
                  </a:lnTo>
                  <a:lnTo>
                    <a:pt x="105" y="36"/>
                  </a:lnTo>
                  <a:lnTo>
                    <a:pt x="103" y="36"/>
                  </a:lnTo>
                  <a:lnTo>
                    <a:pt x="101" y="36"/>
                  </a:lnTo>
                  <a:lnTo>
                    <a:pt x="97" y="36"/>
                  </a:lnTo>
                  <a:lnTo>
                    <a:pt x="94" y="36"/>
                  </a:lnTo>
                  <a:lnTo>
                    <a:pt x="93" y="34"/>
                  </a:lnTo>
                  <a:lnTo>
                    <a:pt x="91" y="33"/>
                  </a:lnTo>
                  <a:lnTo>
                    <a:pt x="88" y="33"/>
                  </a:lnTo>
                  <a:lnTo>
                    <a:pt x="88" y="31"/>
                  </a:lnTo>
                  <a:lnTo>
                    <a:pt x="88" y="31"/>
                  </a:lnTo>
                  <a:lnTo>
                    <a:pt x="87" y="28"/>
                  </a:lnTo>
                  <a:lnTo>
                    <a:pt x="87" y="26"/>
                  </a:lnTo>
                  <a:lnTo>
                    <a:pt x="86" y="25"/>
                  </a:lnTo>
                  <a:lnTo>
                    <a:pt x="86" y="25"/>
                  </a:lnTo>
                  <a:lnTo>
                    <a:pt x="83" y="23"/>
                  </a:lnTo>
                  <a:lnTo>
                    <a:pt x="78" y="25"/>
                  </a:lnTo>
                  <a:lnTo>
                    <a:pt x="77" y="25"/>
                  </a:lnTo>
                  <a:lnTo>
                    <a:pt x="77" y="25"/>
                  </a:lnTo>
                  <a:lnTo>
                    <a:pt x="68" y="21"/>
                  </a:lnTo>
                  <a:lnTo>
                    <a:pt x="64" y="21"/>
                  </a:lnTo>
                  <a:lnTo>
                    <a:pt x="64" y="19"/>
                  </a:lnTo>
                  <a:lnTo>
                    <a:pt x="62" y="19"/>
                  </a:lnTo>
                  <a:lnTo>
                    <a:pt x="60" y="17"/>
                  </a:lnTo>
                  <a:lnTo>
                    <a:pt x="60" y="15"/>
                  </a:lnTo>
                  <a:lnTo>
                    <a:pt x="60" y="15"/>
                  </a:lnTo>
                  <a:lnTo>
                    <a:pt x="60" y="17"/>
                  </a:lnTo>
                  <a:lnTo>
                    <a:pt x="54" y="17"/>
                  </a:lnTo>
                  <a:lnTo>
                    <a:pt x="52" y="17"/>
                  </a:lnTo>
                  <a:lnTo>
                    <a:pt x="52" y="15"/>
                  </a:lnTo>
                  <a:lnTo>
                    <a:pt x="52" y="15"/>
                  </a:lnTo>
                  <a:lnTo>
                    <a:pt x="52" y="15"/>
                  </a:lnTo>
                  <a:lnTo>
                    <a:pt x="50" y="14"/>
                  </a:lnTo>
                  <a:lnTo>
                    <a:pt x="50" y="15"/>
                  </a:lnTo>
                  <a:lnTo>
                    <a:pt x="50" y="15"/>
                  </a:lnTo>
                  <a:lnTo>
                    <a:pt x="49" y="15"/>
                  </a:lnTo>
                  <a:lnTo>
                    <a:pt x="49" y="15"/>
                  </a:lnTo>
                  <a:lnTo>
                    <a:pt x="47" y="15"/>
                  </a:lnTo>
                  <a:lnTo>
                    <a:pt x="41" y="15"/>
                  </a:lnTo>
                  <a:lnTo>
                    <a:pt x="41" y="14"/>
                  </a:lnTo>
                  <a:lnTo>
                    <a:pt x="39" y="14"/>
                  </a:lnTo>
                  <a:lnTo>
                    <a:pt x="38" y="12"/>
                  </a:lnTo>
                  <a:lnTo>
                    <a:pt x="39" y="12"/>
                  </a:lnTo>
                  <a:lnTo>
                    <a:pt x="44" y="10"/>
                  </a:lnTo>
                  <a:lnTo>
                    <a:pt x="44" y="10"/>
                  </a:lnTo>
                  <a:lnTo>
                    <a:pt x="44" y="10"/>
                  </a:lnTo>
                  <a:lnTo>
                    <a:pt x="44" y="8"/>
                  </a:lnTo>
                  <a:lnTo>
                    <a:pt x="44" y="8"/>
                  </a:lnTo>
                  <a:lnTo>
                    <a:pt x="41" y="8"/>
                  </a:lnTo>
                  <a:lnTo>
                    <a:pt x="41" y="8"/>
                  </a:lnTo>
                  <a:lnTo>
                    <a:pt x="39" y="8"/>
                  </a:lnTo>
                  <a:lnTo>
                    <a:pt x="30" y="8"/>
                  </a:lnTo>
                  <a:lnTo>
                    <a:pt x="30" y="8"/>
                  </a:lnTo>
                  <a:lnTo>
                    <a:pt x="28" y="8"/>
                  </a:lnTo>
                  <a:lnTo>
                    <a:pt x="26" y="10"/>
                  </a:lnTo>
                  <a:lnTo>
                    <a:pt x="24" y="12"/>
                  </a:lnTo>
                  <a:lnTo>
                    <a:pt x="24" y="12"/>
                  </a:lnTo>
                  <a:lnTo>
                    <a:pt x="22" y="12"/>
                  </a:lnTo>
                  <a:lnTo>
                    <a:pt x="22" y="14"/>
                  </a:lnTo>
                  <a:lnTo>
                    <a:pt x="20" y="14"/>
                  </a:lnTo>
                  <a:lnTo>
                    <a:pt x="20" y="15"/>
                  </a:lnTo>
                  <a:lnTo>
                    <a:pt x="20" y="14"/>
                  </a:lnTo>
                  <a:lnTo>
                    <a:pt x="17" y="14"/>
                  </a:lnTo>
                  <a:lnTo>
                    <a:pt x="17" y="15"/>
                  </a:lnTo>
                  <a:lnTo>
                    <a:pt x="15" y="15"/>
                  </a:lnTo>
                  <a:lnTo>
                    <a:pt x="14" y="15"/>
                  </a:lnTo>
                  <a:lnTo>
                    <a:pt x="11" y="15"/>
                  </a:lnTo>
                  <a:lnTo>
                    <a:pt x="11" y="15"/>
                  </a:lnTo>
                  <a:lnTo>
                    <a:pt x="11" y="17"/>
                  </a:lnTo>
                  <a:lnTo>
                    <a:pt x="11" y="19"/>
                  </a:lnTo>
                  <a:lnTo>
                    <a:pt x="10" y="19"/>
                  </a:lnTo>
                  <a:lnTo>
                    <a:pt x="9" y="19"/>
                  </a:lnTo>
                  <a:lnTo>
                    <a:pt x="5" y="21"/>
                  </a:lnTo>
                  <a:lnTo>
                    <a:pt x="5" y="21"/>
                  </a:lnTo>
                  <a:lnTo>
                    <a:pt x="5" y="19"/>
                  </a:lnTo>
                  <a:lnTo>
                    <a:pt x="5" y="19"/>
                  </a:lnTo>
                  <a:lnTo>
                    <a:pt x="3" y="19"/>
                  </a:lnTo>
                  <a:lnTo>
                    <a:pt x="3" y="19"/>
                  </a:lnTo>
                  <a:lnTo>
                    <a:pt x="1" y="19"/>
                  </a:lnTo>
                  <a:lnTo>
                    <a:pt x="1" y="21"/>
                  </a:lnTo>
                  <a:lnTo>
                    <a:pt x="0" y="21"/>
                  </a:lnTo>
                  <a:lnTo>
                    <a:pt x="0" y="19"/>
                  </a:lnTo>
                  <a:lnTo>
                    <a:pt x="0" y="19"/>
                  </a:lnTo>
                  <a:lnTo>
                    <a:pt x="5" y="17"/>
                  </a:lnTo>
                  <a:lnTo>
                    <a:pt x="5" y="17"/>
                  </a:lnTo>
                  <a:lnTo>
                    <a:pt x="5" y="17"/>
                  </a:lnTo>
                  <a:lnTo>
                    <a:pt x="7" y="17"/>
                  </a:lnTo>
                  <a:lnTo>
                    <a:pt x="7" y="17"/>
                  </a:lnTo>
                  <a:lnTo>
                    <a:pt x="7" y="14"/>
                  </a:lnTo>
                  <a:lnTo>
                    <a:pt x="7" y="12"/>
                  </a:lnTo>
                  <a:lnTo>
                    <a:pt x="9" y="10"/>
                  </a:lnTo>
                  <a:lnTo>
                    <a:pt x="10" y="8"/>
                  </a:lnTo>
                  <a:lnTo>
                    <a:pt x="11" y="8"/>
                  </a:lnTo>
                  <a:lnTo>
                    <a:pt x="22" y="4"/>
                  </a:lnTo>
                  <a:lnTo>
                    <a:pt x="22" y="4"/>
                  </a:lnTo>
                  <a:lnTo>
                    <a:pt x="30" y="4"/>
                  </a:lnTo>
                  <a:lnTo>
                    <a:pt x="31" y="2"/>
                  </a:lnTo>
                  <a:lnTo>
                    <a:pt x="34" y="2"/>
                  </a:lnTo>
                  <a:lnTo>
                    <a:pt x="38"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203" name="Freeform 11394"/>
            <p:cNvSpPr/>
            <p:nvPr/>
          </p:nvSpPr>
          <p:spPr bwMode="auto">
            <a:xfrm>
              <a:off x="3412487" y="1809668"/>
              <a:ext cx="180975" cy="83344"/>
            </a:xfrm>
            <a:custGeom>
              <a:avLst/>
              <a:gdLst>
                <a:gd name="T0" fmla="*/ 124 w 152"/>
                <a:gd name="T1" fmla="*/ 7 h 70"/>
                <a:gd name="T2" fmla="*/ 138 w 152"/>
                <a:gd name="T3" fmla="*/ 3 h 70"/>
                <a:gd name="T4" fmla="*/ 133 w 152"/>
                <a:gd name="T5" fmla="*/ 11 h 70"/>
                <a:gd name="T6" fmla="*/ 135 w 152"/>
                <a:gd name="T7" fmla="*/ 18 h 70"/>
                <a:gd name="T8" fmla="*/ 141 w 152"/>
                <a:gd name="T9" fmla="*/ 19 h 70"/>
                <a:gd name="T10" fmla="*/ 150 w 152"/>
                <a:gd name="T11" fmla="*/ 21 h 70"/>
                <a:gd name="T12" fmla="*/ 148 w 152"/>
                <a:gd name="T13" fmla="*/ 26 h 70"/>
                <a:gd name="T14" fmla="*/ 150 w 152"/>
                <a:gd name="T15" fmla="*/ 30 h 70"/>
                <a:gd name="T16" fmla="*/ 148 w 152"/>
                <a:gd name="T17" fmla="*/ 33 h 70"/>
                <a:gd name="T18" fmla="*/ 141 w 152"/>
                <a:gd name="T19" fmla="*/ 40 h 70"/>
                <a:gd name="T20" fmla="*/ 138 w 152"/>
                <a:gd name="T21" fmla="*/ 47 h 70"/>
                <a:gd name="T22" fmla="*/ 117 w 152"/>
                <a:gd name="T23" fmla="*/ 54 h 70"/>
                <a:gd name="T24" fmla="*/ 92 w 152"/>
                <a:gd name="T25" fmla="*/ 62 h 70"/>
                <a:gd name="T26" fmla="*/ 89 w 152"/>
                <a:gd name="T27" fmla="*/ 66 h 70"/>
                <a:gd name="T28" fmla="*/ 73 w 152"/>
                <a:gd name="T29" fmla="*/ 68 h 70"/>
                <a:gd name="T30" fmla="*/ 56 w 152"/>
                <a:gd name="T31" fmla="*/ 62 h 70"/>
                <a:gd name="T32" fmla="*/ 54 w 152"/>
                <a:gd name="T33" fmla="*/ 61 h 70"/>
                <a:gd name="T34" fmla="*/ 47 w 152"/>
                <a:gd name="T35" fmla="*/ 58 h 70"/>
                <a:gd name="T36" fmla="*/ 26 w 152"/>
                <a:gd name="T37" fmla="*/ 60 h 70"/>
                <a:gd name="T38" fmla="*/ 28 w 152"/>
                <a:gd name="T39" fmla="*/ 56 h 70"/>
                <a:gd name="T40" fmla="*/ 39 w 152"/>
                <a:gd name="T41" fmla="*/ 49 h 70"/>
                <a:gd name="T42" fmla="*/ 35 w 152"/>
                <a:gd name="T43" fmla="*/ 49 h 70"/>
                <a:gd name="T44" fmla="*/ 41 w 152"/>
                <a:gd name="T45" fmla="*/ 41 h 70"/>
                <a:gd name="T46" fmla="*/ 31 w 152"/>
                <a:gd name="T47" fmla="*/ 43 h 70"/>
                <a:gd name="T48" fmla="*/ 16 w 152"/>
                <a:gd name="T49" fmla="*/ 38 h 70"/>
                <a:gd name="T50" fmla="*/ 7 w 152"/>
                <a:gd name="T51" fmla="*/ 37 h 70"/>
                <a:gd name="T52" fmla="*/ 19 w 152"/>
                <a:gd name="T53" fmla="*/ 35 h 70"/>
                <a:gd name="T54" fmla="*/ 26 w 152"/>
                <a:gd name="T55" fmla="*/ 33 h 70"/>
                <a:gd name="T56" fmla="*/ 35 w 152"/>
                <a:gd name="T57" fmla="*/ 32 h 70"/>
                <a:gd name="T58" fmla="*/ 37 w 152"/>
                <a:gd name="T59" fmla="*/ 24 h 70"/>
                <a:gd name="T60" fmla="*/ 19 w 152"/>
                <a:gd name="T61" fmla="*/ 22 h 70"/>
                <a:gd name="T62" fmla="*/ 3 w 152"/>
                <a:gd name="T63" fmla="*/ 21 h 70"/>
                <a:gd name="T64" fmla="*/ 7 w 152"/>
                <a:gd name="T65" fmla="*/ 18 h 70"/>
                <a:gd name="T66" fmla="*/ 18 w 152"/>
                <a:gd name="T67" fmla="*/ 18 h 70"/>
                <a:gd name="T68" fmla="*/ 14 w 152"/>
                <a:gd name="T69" fmla="*/ 14 h 70"/>
                <a:gd name="T70" fmla="*/ 16 w 152"/>
                <a:gd name="T71" fmla="*/ 11 h 70"/>
                <a:gd name="T72" fmla="*/ 16 w 152"/>
                <a:gd name="T73" fmla="*/ 7 h 70"/>
                <a:gd name="T74" fmla="*/ 22 w 152"/>
                <a:gd name="T75" fmla="*/ 13 h 70"/>
                <a:gd name="T76" fmla="*/ 26 w 152"/>
                <a:gd name="T77" fmla="*/ 14 h 70"/>
                <a:gd name="T78" fmla="*/ 22 w 152"/>
                <a:gd name="T79" fmla="*/ 7 h 70"/>
                <a:gd name="T80" fmla="*/ 26 w 152"/>
                <a:gd name="T81" fmla="*/ 5 h 70"/>
                <a:gd name="T82" fmla="*/ 22 w 152"/>
                <a:gd name="T83" fmla="*/ 3 h 70"/>
                <a:gd name="T84" fmla="*/ 35 w 152"/>
                <a:gd name="T85" fmla="*/ 7 h 70"/>
                <a:gd name="T86" fmla="*/ 43 w 152"/>
                <a:gd name="T87" fmla="*/ 13 h 70"/>
                <a:gd name="T88" fmla="*/ 42 w 152"/>
                <a:gd name="T89" fmla="*/ 19 h 70"/>
                <a:gd name="T90" fmla="*/ 43 w 152"/>
                <a:gd name="T91" fmla="*/ 22 h 70"/>
                <a:gd name="T92" fmla="*/ 47 w 152"/>
                <a:gd name="T93" fmla="*/ 26 h 70"/>
                <a:gd name="T94" fmla="*/ 54 w 152"/>
                <a:gd name="T95" fmla="*/ 19 h 70"/>
                <a:gd name="T96" fmla="*/ 58 w 152"/>
                <a:gd name="T97" fmla="*/ 13 h 70"/>
                <a:gd name="T98" fmla="*/ 68 w 152"/>
                <a:gd name="T99" fmla="*/ 15 h 70"/>
                <a:gd name="T100" fmla="*/ 71 w 152"/>
                <a:gd name="T101" fmla="*/ 11 h 70"/>
                <a:gd name="T102" fmla="*/ 82 w 152"/>
                <a:gd name="T103" fmla="*/ 11 h 70"/>
                <a:gd name="T104" fmla="*/ 89 w 152"/>
                <a:gd name="T105" fmla="*/ 15 h 70"/>
                <a:gd name="T106" fmla="*/ 96 w 152"/>
                <a:gd name="T107" fmla="*/ 13 h 70"/>
                <a:gd name="T108" fmla="*/ 103 w 152"/>
                <a:gd name="T109" fmla="*/ 7 h 70"/>
                <a:gd name="T110" fmla="*/ 112 w 152"/>
                <a:gd name="T11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70">
                  <a:moveTo>
                    <a:pt x="117" y="0"/>
                  </a:moveTo>
                  <a:lnTo>
                    <a:pt x="118" y="0"/>
                  </a:lnTo>
                  <a:lnTo>
                    <a:pt x="120" y="3"/>
                  </a:lnTo>
                  <a:lnTo>
                    <a:pt x="122" y="3"/>
                  </a:lnTo>
                  <a:lnTo>
                    <a:pt x="122" y="3"/>
                  </a:lnTo>
                  <a:lnTo>
                    <a:pt x="122" y="5"/>
                  </a:lnTo>
                  <a:lnTo>
                    <a:pt x="122" y="5"/>
                  </a:lnTo>
                  <a:lnTo>
                    <a:pt x="124" y="7"/>
                  </a:lnTo>
                  <a:lnTo>
                    <a:pt x="126" y="7"/>
                  </a:lnTo>
                  <a:lnTo>
                    <a:pt x="129" y="5"/>
                  </a:lnTo>
                  <a:lnTo>
                    <a:pt x="129" y="5"/>
                  </a:lnTo>
                  <a:lnTo>
                    <a:pt x="133" y="3"/>
                  </a:lnTo>
                  <a:lnTo>
                    <a:pt x="135" y="3"/>
                  </a:lnTo>
                  <a:lnTo>
                    <a:pt x="137" y="3"/>
                  </a:lnTo>
                  <a:lnTo>
                    <a:pt x="138" y="3"/>
                  </a:lnTo>
                  <a:lnTo>
                    <a:pt x="138" y="3"/>
                  </a:lnTo>
                  <a:lnTo>
                    <a:pt x="137" y="3"/>
                  </a:lnTo>
                  <a:lnTo>
                    <a:pt x="135" y="3"/>
                  </a:lnTo>
                  <a:lnTo>
                    <a:pt x="133" y="5"/>
                  </a:lnTo>
                  <a:lnTo>
                    <a:pt x="131" y="7"/>
                  </a:lnTo>
                  <a:lnTo>
                    <a:pt x="131" y="9"/>
                  </a:lnTo>
                  <a:lnTo>
                    <a:pt x="131" y="9"/>
                  </a:lnTo>
                  <a:lnTo>
                    <a:pt x="131" y="11"/>
                  </a:lnTo>
                  <a:lnTo>
                    <a:pt x="133" y="11"/>
                  </a:lnTo>
                  <a:lnTo>
                    <a:pt x="135" y="11"/>
                  </a:lnTo>
                  <a:lnTo>
                    <a:pt x="137" y="11"/>
                  </a:lnTo>
                  <a:lnTo>
                    <a:pt x="137" y="11"/>
                  </a:lnTo>
                  <a:lnTo>
                    <a:pt x="137" y="13"/>
                  </a:lnTo>
                  <a:lnTo>
                    <a:pt x="137" y="13"/>
                  </a:lnTo>
                  <a:lnTo>
                    <a:pt x="137" y="14"/>
                  </a:lnTo>
                  <a:lnTo>
                    <a:pt x="135" y="15"/>
                  </a:lnTo>
                  <a:lnTo>
                    <a:pt x="135" y="18"/>
                  </a:lnTo>
                  <a:lnTo>
                    <a:pt x="135" y="18"/>
                  </a:lnTo>
                  <a:lnTo>
                    <a:pt x="135" y="18"/>
                  </a:lnTo>
                  <a:lnTo>
                    <a:pt x="139" y="15"/>
                  </a:lnTo>
                  <a:lnTo>
                    <a:pt x="139" y="15"/>
                  </a:lnTo>
                  <a:lnTo>
                    <a:pt x="141" y="18"/>
                  </a:lnTo>
                  <a:lnTo>
                    <a:pt x="141" y="18"/>
                  </a:lnTo>
                  <a:lnTo>
                    <a:pt x="141" y="18"/>
                  </a:lnTo>
                  <a:lnTo>
                    <a:pt x="141" y="19"/>
                  </a:lnTo>
                  <a:lnTo>
                    <a:pt x="141" y="19"/>
                  </a:lnTo>
                  <a:lnTo>
                    <a:pt x="139" y="21"/>
                  </a:lnTo>
                  <a:lnTo>
                    <a:pt x="141" y="19"/>
                  </a:lnTo>
                  <a:lnTo>
                    <a:pt x="143" y="19"/>
                  </a:lnTo>
                  <a:lnTo>
                    <a:pt x="146" y="21"/>
                  </a:lnTo>
                  <a:lnTo>
                    <a:pt x="148" y="21"/>
                  </a:lnTo>
                  <a:lnTo>
                    <a:pt x="148" y="22"/>
                  </a:lnTo>
                  <a:lnTo>
                    <a:pt x="150" y="21"/>
                  </a:lnTo>
                  <a:lnTo>
                    <a:pt x="150" y="21"/>
                  </a:lnTo>
                  <a:lnTo>
                    <a:pt x="150" y="22"/>
                  </a:lnTo>
                  <a:lnTo>
                    <a:pt x="152" y="22"/>
                  </a:lnTo>
                  <a:lnTo>
                    <a:pt x="150" y="24"/>
                  </a:lnTo>
                  <a:lnTo>
                    <a:pt x="150" y="24"/>
                  </a:lnTo>
                  <a:lnTo>
                    <a:pt x="150" y="26"/>
                  </a:lnTo>
                  <a:lnTo>
                    <a:pt x="148" y="26"/>
                  </a:lnTo>
                  <a:lnTo>
                    <a:pt x="148" y="26"/>
                  </a:lnTo>
                  <a:lnTo>
                    <a:pt x="148" y="26"/>
                  </a:lnTo>
                  <a:lnTo>
                    <a:pt x="150" y="28"/>
                  </a:lnTo>
                  <a:lnTo>
                    <a:pt x="150" y="28"/>
                  </a:lnTo>
                  <a:lnTo>
                    <a:pt x="150" y="28"/>
                  </a:lnTo>
                  <a:lnTo>
                    <a:pt x="150" y="28"/>
                  </a:lnTo>
                  <a:lnTo>
                    <a:pt x="150" y="30"/>
                  </a:lnTo>
                  <a:lnTo>
                    <a:pt x="150" y="30"/>
                  </a:lnTo>
                  <a:lnTo>
                    <a:pt x="150" y="30"/>
                  </a:lnTo>
                  <a:lnTo>
                    <a:pt x="148" y="30"/>
                  </a:lnTo>
                  <a:lnTo>
                    <a:pt x="152" y="32"/>
                  </a:lnTo>
                  <a:lnTo>
                    <a:pt x="152" y="32"/>
                  </a:lnTo>
                  <a:lnTo>
                    <a:pt x="152" y="32"/>
                  </a:lnTo>
                  <a:lnTo>
                    <a:pt x="152" y="33"/>
                  </a:lnTo>
                  <a:lnTo>
                    <a:pt x="152" y="33"/>
                  </a:lnTo>
                  <a:lnTo>
                    <a:pt x="150" y="33"/>
                  </a:lnTo>
                  <a:lnTo>
                    <a:pt x="148" y="33"/>
                  </a:lnTo>
                  <a:lnTo>
                    <a:pt x="148" y="35"/>
                  </a:lnTo>
                  <a:lnTo>
                    <a:pt x="148" y="35"/>
                  </a:lnTo>
                  <a:lnTo>
                    <a:pt x="148" y="37"/>
                  </a:lnTo>
                  <a:lnTo>
                    <a:pt x="148" y="37"/>
                  </a:lnTo>
                  <a:lnTo>
                    <a:pt x="146" y="38"/>
                  </a:lnTo>
                  <a:lnTo>
                    <a:pt x="145" y="40"/>
                  </a:lnTo>
                  <a:lnTo>
                    <a:pt x="143" y="40"/>
                  </a:lnTo>
                  <a:lnTo>
                    <a:pt x="141" y="40"/>
                  </a:lnTo>
                  <a:lnTo>
                    <a:pt x="139" y="40"/>
                  </a:lnTo>
                  <a:lnTo>
                    <a:pt x="139" y="41"/>
                  </a:lnTo>
                  <a:lnTo>
                    <a:pt x="139" y="41"/>
                  </a:lnTo>
                  <a:lnTo>
                    <a:pt x="139" y="43"/>
                  </a:lnTo>
                  <a:lnTo>
                    <a:pt x="139" y="43"/>
                  </a:lnTo>
                  <a:lnTo>
                    <a:pt x="139" y="43"/>
                  </a:lnTo>
                  <a:lnTo>
                    <a:pt x="139" y="45"/>
                  </a:lnTo>
                  <a:lnTo>
                    <a:pt x="138" y="47"/>
                  </a:lnTo>
                  <a:lnTo>
                    <a:pt x="137" y="47"/>
                  </a:lnTo>
                  <a:lnTo>
                    <a:pt x="135" y="47"/>
                  </a:lnTo>
                  <a:lnTo>
                    <a:pt x="133" y="49"/>
                  </a:lnTo>
                  <a:lnTo>
                    <a:pt x="131" y="49"/>
                  </a:lnTo>
                  <a:lnTo>
                    <a:pt x="129" y="49"/>
                  </a:lnTo>
                  <a:lnTo>
                    <a:pt x="126" y="51"/>
                  </a:lnTo>
                  <a:lnTo>
                    <a:pt x="120" y="52"/>
                  </a:lnTo>
                  <a:lnTo>
                    <a:pt x="117" y="54"/>
                  </a:lnTo>
                  <a:lnTo>
                    <a:pt x="115" y="56"/>
                  </a:lnTo>
                  <a:lnTo>
                    <a:pt x="112" y="58"/>
                  </a:lnTo>
                  <a:lnTo>
                    <a:pt x="110" y="60"/>
                  </a:lnTo>
                  <a:lnTo>
                    <a:pt x="108" y="60"/>
                  </a:lnTo>
                  <a:lnTo>
                    <a:pt x="105" y="60"/>
                  </a:lnTo>
                  <a:lnTo>
                    <a:pt x="103" y="61"/>
                  </a:lnTo>
                  <a:lnTo>
                    <a:pt x="96" y="61"/>
                  </a:lnTo>
                  <a:lnTo>
                    <a:pt x="92" y="62"/>
                  </a:lnTo>
                  <a:lnTo>
                    <a:pt x="92" y="62"/>
                  </a:lnTo>
                  <a:lnTo>
                    <a:pt x="90" y="64"/>
                  </a:lnTo>
                  <a:lnTo>
                    <a:pt x="90" y="64"/>
                  </a:lnTo>
                  <a:lnTo>
                    <a:pt x="92" y="64"/>
                  </a:lnTo>
                  <a:lnTo>
                    <a:pt x="92" y="64"/>
                  </a:lnTo>
                  <a:lnTo>
                    <a:pt x="90" y="66"/>
                  </a:lnTo>
                  <a:lnTo>
                    <a:pt x="89" y="66"/>
                  </a:lnTo>
                  <a:lnTo>
                    <a:pt x="89" y="66"/>
                  </a:lnTo>
                  <a:lnTo>
                    <a:pt x="88" y="66"/>
                  </a:lnTo>
                  <a:lnTo>
                    <a:pt x="88" y="66"/>
                  </a:lnTo>
                  <a:lnTo>
                    <a:pt x="88" y="66"/>
                  </a:lnTo>
                  <a:lnTo>
                    <a:pt x="88" y="66"/>
                  </a:lnTo>
                  <a:lnTo>
                    <a:pt x="88" y="68"/>
                  </a:lnTo>
                  <a:lnTo>
                    <a:pt x="86" y="68"/>
                  </a:lnTo>
                  <a:lnTo>
                    <a:pt x="82" y="70"/>
                  </a:lnTo>
                  <a:lnTo>
                    <a:pt x="73" y="68"/>
                  </a:lnTo>
                  <a:lnTo>
                    <a:pt x="69" y="68"/>
                  </a:lnTo>
                  <a:lnTo>
                    <a:pt x="66" y="66"/>
                  </a:lnTo>
                  <a:lnTo>
                    <a:pt x="63" y="66"/>
                  </a:lnTo>
                  <a:lnTo>
                    <a:pt x="60" y="66"/>
                  </a:lnTo>
                  <a:lnTo>
                    <a:pt x="58" y="64"/>
                  </a:lnTo>
                  <a:lnTo>
                    <a:pt x="56" y="62"/>
                  </a:lnTo>
                  <a:lnTo>
                    <a:pt x="56" y="62"/>
                  </a:lnTo>
                  <a:lnTo>
                    <a:pt x="56" y="62"/>
                  </a:lnTo>
                  <a:lnTo>
                    <a:pt x="56" y="61"/>
                  </a:lnTo>
                  <a:lnTo>
                    <a:pt x="56" y="61"/>
                  </a:lnTo>
                  <a:lnTo>
                    <a:pt x="58" y="61"/>
                  </a:lnTo>
                  <a:lnTo>
                    <a:pt x="58" y="61"/>
                  </a:lnTo>
                  <a:lnTo>
                    <a:pt x="58" y="61"/>
                  </a:lnTo>
                  <a:lnTo>
                    <a:pt x="56" y="61"/>
                  </a:lnTo>
                  <a:lnTo>
                    <a:pt x="54" y="61"/>
                  </a:lnTo>
                  <a:lnTo>
                    <a:pt x="54" y="61"/>
                  </a:lnTo>
                  <a:lnTo>
                    <a:pt x="52" y="61"/>
                  </a:lnTo>
                  <a:lnTo>
                    <a:pt x="52" y="61"/>
                  </a:lnTo>
                  <a:lnTo>
                    <a:pt x="50" y="61"/>
                  </a:lnTo>
                  <a:lnTo>
                    <a:pt x="49" y="60"/>
                  </a:lnTo>
                  <a:lnTo>
                    <a:pt x="47" y="60"/>
                  </a:lnTo>
                  <a:lnTo>
                    <a:pt x="47" y="58"/>
                  </a:lnTo>
                  <a:lnTo>
                    <a:pt x="47" y="58"/>
                  </a:lnTo>
                  <a:lnTo>
                    <a:pt x="47" y="58"/>
                  </a:lnTo>
                  <a:lnTo>
                    <a:pt x="47" y="58"/>
                  </a:lnTo>
                  <a:lnTo>
                    <a:pt x="45" y="58"/>
                  </a:lnTo>
                  <a:lnTo>
                    <a:pt x="43" y="60"/>
                  </a:lnTo>
                  <a:lnTo>
                    <a:pt x="42" y="60"/>
                  </a:lnTo>
                  <a:lnTo>
                    <a:pt x="30" y="60"/>
                  </a:lnTo>
                  <a:lnTo>
                    <a:pt x="26" y="60"/>
                  </a:lnTo>
                  <a:lnTo>
                    <a:pt x="26" y="60"/>
                  </a:lnTo>
                  <a:lnTo>
                    <a:pt x="26" y="60"/>
                  </a:lnTo>
                  <a:lnTo>
                    <a:pt x="24" y="58"/>
                  </a:lnTo>
                  <a:lnTo>
                    <a:pt x="24" y="56"/>
                  </a:lnTo>
                  <a:lnTo>
                    <a:pt x="24" y="56"/>
                  </a:lnTo>
                  <a:lnTo>
                    <a:pt x="26" y="54"/>
                  </a:lnTo>
                  <a:lnTo>
                    <a:pt x="26" y="54"/>
                  </a:lnTo>
                  <a:lnTo>
                    <a:pt x="26" y="56"/>
                  </a:lnTo>
                  <a:lnTo>
                    <a:pt x="28" y="56"/>
                  </a:lnTo>
                  <a:lnTo>
                    <a:pt x="28" y="56"/>
                  </a:lnTo>
                  <a:lnTo>
                    <a:pt x="33" y="56"/>
                  </a:lnTo>
                  <a:lnTo>
                    <a:pt x="35" y="54"/>
                  </a:lnTo>
                  <a:lnTo>
                    <a:pt x="35" y="54"/>
                  </a:lnTo>
                  <a:lnTo>
                    <a:pt x="37" y="52"/>
                  </a:lnTo>
                  <a:lnTo>
                    <a:pt x="37" y="52"/>
                  </a:lnTo>
                  <a:lnTo>
                    <a:pt x="37" y="52"/>
                  </a:lnTo>
                  <a:lnTo>
                    <a:pt x="39" y="51"/>
                  </a:lnTo>
                  <a:lnTo>
                    <a:pt x="39" y="49"/>
                  </a:lnTo>
                  <a:lnTo>
                    <a:pt x="41" y="49"/>
                  </a:lnTo>
                  <a:lnTo>
                    <a:pt x="41" y="49"/>
                  </a:lnTo>
                  <a:lnTo>
                    <a:pt x="42" y="47"/>
                  </a:lnTo>
                  <a:lnTo>
                    <a:pt x="42" y="47"/>
                  </a:lnTo>
                  <a:lnTo>
                    <a:pt x="41" y="47"/>
                  </a:lnTo>
                  <a:lnTo>
                    <a:pt x="35" y="49"/>
                  </a:lnTo>
                  <a:lnTo>
                    <a:pt x="35" y="49"/>
                  </a:lnTo>
                  <a:lnTo>
                    <a:pt x="35" y="49"/>
                  </a:lnTo>
                  <a:lnTo>
                    <a:pt x="35" y="49"/>
                  </a:lnTo>
                  <a:lnTo>
                    <a:pt x="37" y="47"/>
                  </a:lnTo>
                  <a:lnTo>
                    <a:pt x="35" y="47"/>
                  </a:lnTo>
                  <a:lnTo>
                    <a:pt x="35" y="47"/>
                  </a:lnTo>
                  <a:lnTo>
                    <a:pt x="35" y="45"/>
                  </a:lnTo>
                  <a:lnTo>
                    <a:pt x="35" y="45"/>
                  </a:lnTo>
                  <a:lnTo>
                    <a:pt x="39" y="43"/>
                  </a:lnTo>
                  <a:lnTo>
                    <a:pt x="41" y="41"/>
                  </a:lnTo>
                  <a:lnTo>
                    <a:pt x="41" y="41"/>
                  </a:lnTo>
                  <a:lnTo>
                    <a:pt x="41" y="41"/>
                  </a:lnTo>
                  <a:lnTo>
                    <a:pt x="41" y="41"/>
                  </a:lnTo>
                  <a:lnTo>
                    <a:pt x="37" y="43"/>
                  </a:lnTo>
                  <a:lnTo>
                    <a:pt x="33" y="43"/>
                  </a:lnTo>
                  <a:lnTo>
                    <a:pt x="33" y="43"/>
                  </a:lnTo>
                  <a:lnTo>
                    <a:pt x="31" y="43"/>
                  </a:lnTo>
                  <a:lnTo>
                    <a:pt x="31" y="43"/>
                  </a:lnTo>
                  <a:lnTo>
                    <a:pt x="31" y="41"/>
                  </a:lnTo>
                  <a:lnTo>
                    <a:pt x="31" y="41"/>
                  </a:lnTo>
                  <a:lnTo>
                    <a:pt x="31" y="40"/>
                  </a:lnTo>
                  <a:lnTo>
                    <a:pt x="31" y="40"/>
                  </a:lnTo>
                  <a:lnTo>
                    <a:pt x="31" y="40"/>
                  </a:lnTo>
                  <a:lnTo>
                    <a:pt x="28" y="38"/>
                  </a:lnTo>
                  <a:lnTo>
                    <a:pt x="24" y="38"/>
                  </a:lnTo>
                  <a:lnTo>
                    <a:pt x="16" y="38"/>
                  </a:lnTo>
                  <a:lnTo>
                    <a:pt x="14" y="38"/>
                  </a:lnTo>
                  <a:lnTo>
                    <a:pt x="12" y="40"/>
                  </a:lnTo>
                  <a:lnTo>
                    <a:pt x="11" y="40"/>
                  </a:lnTo>
                  <a:lnTo>
                    <a:pt x="9" y="40"/>
                  </a:lnTo>
                  <a:lnTo>
                    <a:pt x="9" y="38"/>
                  </a:lnTo>
                  <a:lnTo>
                    <a:pt x="7" y="38"/>
                  </a:lnTo>
                  <a:lnTo>
                    <a:pt x="7" y="37"/>
                  </a:lnTo>
                  <a:lnTo>
                    <a:pt x="7" y="37"/>
                  </a:lnTo>
                  <a:lnTo>
                    <a:pt x="9" y="37"/>
                  </a:lnTo>
                  <a:lnTo>
                    <a:pt x="9" y="37"/>
                  </a:lnTo>
                  <a:lnTo>
                    <a:pt x="12" y="37"/>
                  </a:lnTo>
                  <a:lnTo>
                    <a:pt x="14" y="35"/>
                  </a:lnTo>
                  <a:lnTo>
                    <a:pt x="16" y="35"/>
                  </a:lnTo>
                  <a:lnTo>
                    <a:pt x="18" y="35"/>
                  </a:lnTo>
                  <a:lnTo>
                    <a:pt x="18" y="35"/>
                  </a:lnTo>
                  <a:lnTo>
                    <a:pt x="19" y="35"/>
                  </a:lnTo>
                  <a:lnTo>
                    <a:pt x="19" y="35"/>
                  </a:lnTo>
                  <a:lnTo>
                    <a:pt x="19" y="35"/>
                  </a:lnTo>
                  <a:lnTo>
                    <a:pt x="22" y="33"/>
                  </a:lnTo>
                  <a:lnTo>
                    <a:pt x="24" y="33"/>
                  </a:lnTo>
                  <a:lnTo>
                    <a:pt x="24" y="33"/>
                  </a:lnTo>
                  <a:lnTo>
                    <a:pt x="24" y="33"/>
                  </a:lnTo>
                  <a:lnTo>
                    <a:pt x="26" y="33"/>
                  </a:lnTo>
                  <a:lnTo>
                    <a:pt x="26" y="33"/>
                  </a:lnTo>
                  <a:lnTo>
                    <a:pt x="28" y="33"/>
                  </a:lnTo>
                  <a:lnTo>
                    <a:pt x="31" y="33"/>
                  </a:lnTo>
                  <a:lnTo>
                    <a:pt x="37" y="33"/>
                  </a:lnTo>
                  <a:lnTo>
                    <a:pt x="37" y="33"/>
                  </a:lnTo>
                  <a:lnTo>
                    <a:pt x="39" y="32"/>
                  </a:lnTo>
                  <a:lnTo>
                    <a:pt x="39" y="30"/>
                  </a:lnTo>
                  <a:lnTo>
                    <a:pt x="39" y="30"/>
                  </a:lnTo>
                  <a:lnTo>
                    <a:pt x="35" y="32"/>
                  </a:lnTo>
                  <a:lnTo>
                    <a:pt x="33" y="32"/>
                  </a:lnTo>
                  <a:lnTo>
                    <a:pt x="30" y="32"/>
                  </a:lnTo>
                  <a:lnTo>
                    <a:pt x="28" y="30"/>
                  </a:lnTo>
                  <a:lnTo>
                    <a:pt x="28" y="30"/>
                  </a:lnTo>
                  <a:lnTo>
                    <a:pt x="31" y="28"/>
                  </a:lnTo>
                  <a:lnTo>
                    <a:pt x="33" y="26"/>
                  </a:lnTo>
                  <a:lnTo>
                    <a:pt x="37" y="24"/>
                  </a:lnTo>
                  <a:lnTo>
                    <a:pt x="37" y="24"/>
                  </a:lnTo>
                  <a:lnTo>
                    <a:pt x="37" y="24"/>
                  </a:lnTo>
                  <a:lnTo>
                    <a:pt x="35" y="22"/>
                  </a:lnTo>
                  <a:lnTo>
                    <a:pt x="31" y="22"/>
                  </a:lnTo>
                  <a:lnTo>
                    <a:pt x="30" y="22"/>
                  </a:lnTo>
                  <a:lnTo>
                    <a:pt x="26" y="21"/>
                  </a:lnTo>
                  <a:lnTo>
                    <a:pt x="24" y="22"/>
                  </a:lnTo>
                  <a:lnTo>
                    <a:pt x="22" y="21"/>
                  </a:lnTo>
                  <a:lnTo>
                    <a:pt x="19" y="22"/>
                  </a:lnTo>
                  <a:lnTo>
                    <a:pt x="12" y="24"/>
                  </a:lnTo>
                  <a:lnTo>
                    <a:pt x="11" y="24"/>
                  </a:lnTo>
                  <a:lnTo>
                    <a:pt x="9" y="24"/>
                  </a:lnTo>
                  <a:lnTo>
                    <a:pt x="7" y="24"/>
                  </a:lnTo>
                  <a:lnTo>
                    <a:pt x="3" y="22"/>
                  </a:lnTo>
                  <a:lnTo>
                    <a:pt x="2" y="22"/>
                  </a:lnTo>
                  <a:lnTo>
                    <a:pt x="0" y="22"/>
                  </a:lnTo>
                  <a:lnTo>
                    <a:pt x="3" y="21"/>
                  </a:lnTo>
                  <a:lnTo>
                    <a:pt x="3" y="21"/>
                  </a:lnTo>
                  <a:lnTo>
                    <a:pt x="5" y="21"/>
                  </a:lnTo>
                  <a:lnTo>
                    <a:pt x="7" y="21"/>
                  </a:lnTo>
                  <a:lnTo>
                    <a:pt x="9" y="22"/>
                  </a:lnTo>
                  <a:lnTo>
                    <a:pt x="7" y="21"/>
                  </a:lnTo>
                  <a:lnTo>
                    <a:pt x="7" y="19"/>
                  </a:lnTo>
                  <a:lnTo>
                    <a:pt x="7" y="19"/>
                  </a:lnTo>
                  <a:lnTo>
                    <a:pt x="7" y="18"/>
                  </a:lnTo>
                  <a:lnTo>
                    <a:pt x="5" y="18"/>
                  </a:lnTo>
                  <a:lnTo>
                    <a:pt x="7" y="18"/>
                  </a:lnTo>
                  <a:lnTo>
                    <a:pt x="7" y="15"/>
                  </a:lnTo>
                  <a:lnTo>
                    <a:pt x="9" y="18"/>
                  </a:lnTo>
                  <a:lnTo>
                    <a:pt x="12" y="19"/>
                  </a:lnTo>
                  <a:lnTo>
                    <a:pt x="14" y="19"/>
                  </a:lnTo>
                  <a:lnTo>
                    <a:pt x="16" y="18"/>
                  </a:lnTo>
                  <a:lnTo>
                    <a:pt x="18" y="18"/>
                  </a:lnTo>
                  <a:lnTo>
                    <a:pt x="18" y="18"/>
                  </a:lnTo>
                  <a:lnTo>
                    <a:pt x="14" y="18"/>
                  </a:lnTo>
                  <a:lnTo>
                    <a:pt x="12" y="18"/>
                  </a:lnTo>
                  <a:lnTo>
                    <a:pt x="11" y="15"/>
                  </a:lnTo>
                  <a:lnTo>
                    <a:pt x="11" y="15"/>
                  </a:lnTo>
                  <a:lnTo>
                    <a:pt x="11" y="14"/>
                  </a:lnTo>
                  <a:lnTo>
                    <a:pt x="11" y="14"/>
                  </a:lnTo>
                  <a:lnTo>
                    <a:pt x="14" y="14"/>
                  </a:lnTo>
                  <a:lnTo>
                    <a:pt x="12" y="13"/>
                  </a:lnTo>
                  <a:lnTo>
                    <a:pt x="11" y="13"/>
                  </a:lnTo>
                  <a:lnTo>
                    <a:pt x="11" y="11"/>
                  </a:lnTo>
                  <a:lnTo>
                    <a:pt x="11" y="11"/>
                  </a:lnTo>
                  <a:lnTo>
                    <a:pt x="11" y="11"/>
                  </a:lnTo>
                  <a:lnTo>
                    <a:pt x="11" y="11"/>
                  </a:lnTo>
                  <a:lnTo>
                    <a:pt x="14" y="11"/>
                  </a:lnTo>
                  <a:lnTo>
                    <a:pt x="16" y="11"/>
                  </a:lnTo>
                  <a:lnTo>
                    <a:pt x="14" y="11"/>
                  </a:lnTo>
                  <a:lnTo>
                    <a:pt x="12" y="9"/>
                  </a:lnTo>
                  <a:lnTo>
                    <a:pt x="12" y="9"/>
                  </a:lnTo>
                  <a:lnTo>
                    <a:pt x="14" y="9"/>
                  </a:lnTo>
                  <a:lnTo>
                    <a:pt x="14" y="9"/>
                  </a:lnTo>
                  <a:lnTo>
                    <a:pt x="14" y="9"/>
                  </a:lnTo>
                  <a:lnTo>
                    <a:pt x="16" y="7"/>
                  </a:lnTo>
                  <a:lnTo>
                    <a:pt x="16" y="7"/>
                  </a:lnTo>
                  <a:lnTo>
                    <a:pt x="18" y="9"/>
                  </a:lnTo>
                  <a:lnTo>
                    <a:pt x="21" y="11"/>
                  </a:lnTo>
                  <a:lnTo>
                    <a:pt x="21" y="11"/>
                  </a:lnTo>
                  <a:lnTo>
                    <a:pt x="21" y="11"/>
                  </a:lnTo>
                  <a:lnTo>
                    <a:pt x="21" y="13"/>
                  </a:lnTo>
                  <a:lnTo>
                    <a:pt x="21" y="13"/>
                  </a:lnTo>
                  <a:lnTo>
                    <a:pt x="22" y="13"/>
                  </a:lnTo>
                  <a:lnTo>
                    <a:pt x="22" y="13"/>
                  </a:lnTo>
                  <a:lnTo>
                    <a:pt x="24" y="13"/>
                  </a:lnTo>
                  <a:lnTo>
                    <a:pt x="24" y="11"/>
                  </a:lnTo>
                  <a:lnTo>
                    <a:pt x="26" y="11"/>
                  </a:lnTo>
                  <a:lnTo>
                    <a:pt x="26" y="13"/>
                  </a:lnTo>
                  <a:lnTo>
                    <a:pt x="26" y="13"/>
                  </a:lnTo>
                  <a:lnTo>
                    <a:pt x="26" y="13"/>
                  </a:lnTo>
                  <a:lnTo>
                    <a:pt x="26" y="14"/>
                  </a:lnTo>
                  <a:lnTo>
                    <a:pt x="26" y="14"/>
                  </a:lnTo>
                  <a:lnTo>
                    <a:pt x="28" y="14"/>
                  </a:lnTo>
                  <a:lnTo>
                    <a:pt x="30" y="14"/>
                  </a:lnTo>
                  <a:lnTo>
                    <a:pt x="30" y="14"/>
                  </a:lnTo>
                  <a:lnTo>
                    <a:pt x="30" y="13"/>
                  </a:lnTo>
                  <a:lnTo>
                    <a:pt x="30" y="11"/>
                  </a:lnTo>
                  <a:lnTo>
                    <a:pt x="30" y="11"/>
                  </a:lnTo>
                  <a:lnTo>
                    <a:pt x="24" y="9"/>
                  </a:lnTo>
                  <a:lnTo>
                    <a:pt x="22" y="7"/>
                  </a:lnTo>
                  <a:lnTo>
                    <a:pt x="22" y="7"/>
                  </a:lnTo>
                  <a:lnTo>
                    <a:pt x="22" y="7"/>
                  </a:lnTo>
                  <a:lnTo>
                    <a:pt x="22" y="5"/>
                  </a:lnTo>
                  <a:lnTo>
                    <a:pt x="24" y="5"/>
                  </a:lnTo>
                  <a:lnTo>
                    <a:pt x="28" y="5"/>
                  </a:lnTo>
                  <a:lnTo>
                    <a:pt x="28" y="5"/>
                  </a:lnTo>
                  <a:lnTo>
                    <a:pt x="28" y="5"/>
                  </a:lnTo>
                  <a:lnTo>
                    <a:pt x="26" y="5"/>
                  </a:lnTo>
                  <a:lnTo>
                    <a:pt x="26" y="5"/>
                  </a:lnTo>
                  <a:lnTo>
                    <a:pt x="26" y="3"/>
                  </a:lnTo>
                  <a:lnTo>
                    <a:pt x="24" y="3"/>
                  </a:lnTo>
                  <a:lnTo>
                    <a:pt x="21" y="3"/>
                  </a:lnTo>
                  <a:lnTo>
                    <a:pt x="19" y="3"/>
                  </a:lnTo>
                  <a:lnTo>
                    <a:pt x="19" y="3"/>
                  </a:lnTo>
                  <a:lnTo>
                    <a:pt x="21" y="3"/>
                  </a:lnTo>
                  <a:lnTo>
                    <a:pt x="22" y="3"/>
                  </a:lnTo>
                  <a:lnTo>
                    <a:pt x="22" y="3"/>
                  </a:lnTo>
                  <a:lnTo>
                    <a:pt x="24" y="3"/>
                  </a:lnTo>
                  <a:lnTo>
                    <a:pt x="28" y="3"/>
                  </a:lnTo>
                  <a:lnTo>
                    <a:pt x="30" y="3"/>
                  </a:lnTo>
                  <a:lnTo>
                    <a:pt x="31" y="3"/>
                  </a:lnTo>
                  <a:lnTo>
                    <a:pt x="33" y="5"/>
                  </a:lnTo>
                  <a:lnTo>
                    <a:pt x="35" y="5"/>
                  </a:lnTo>
                  <a:lnTo>
                    <a:pt x="35" y="7"/>
                  </a:lnTo>
                  <a:lnTo>
                    <a:pt x="37" y="7"/>
                  </a:lnTo>
                  <a:lnTo>
                    <a:pt x="41" y="11"/>
                  </a:lnTo>
                  <a:lnTo>
                    <a:pt x="43" y="11"/>
                  </a:lnTo>
                  <a:lnTo>
                    <a:pt x="43" y="13"/>
                  </a:lnTo>
                  <a:lnTo>
                    <a:pt x="43" y="13"/>
                  </a:lnTo>
                  <a:lnTo>
                    <a:pt x="42" y="13"/>
                  </a:lnTo>
                  <a:lnTo>
                    <a:pt x="42" y="13"/>
                  </a:lnTo>
                  <a:lnTo>
                    <a:pt x="43" y="13"/>
                  </a:lnTo>
                  <a:lnTo>
                    <a:pt x="45" y="14"/>
                  </a:lnTo>
                  <a:lnTo>
                    <a:pt x="45" y="14"/>
                  </a:lnTo>
                  <a:lnTo>
                    <a:pt x="43" y="18"/>
                  </a:lnTo>
                  <a:lnTo>
                    <a:pt x="43" y="18"/>
                  </a:lnTo>
                  <a:lnTo>
                    <a:pt x="42" y="19"/>
                  </a:lnTo>
                  <a:lnTo>
                    <a:pt x="41" y="18"/>
                  </a:lnTo>
                  <a:lnTo>
                    <a:pt x="41" y="19"/>
                  </a:lnTo>
                  <a:lnTo>
                    <a:pt x="42" y="19"/>
                  </a:lnTo>
                  <a:lnTo>
                    <a:pt x="43" y="21"/>
                  </a:lnTo>
                  <a:lnTo>
                    <a:pt x="42" y="21"/>
                  </a:lnTo>
                  <a:lnTo>
                    <a:pt x="43" y="21"/>
                  </a:lnTo>
                  <a:lnTo>
                    <a:pt x="43" y="21"/>
                  </a:lnTo>
                  <a:lnTo>
                    <a:pt x="43" y="21"/>
                  </a:lnTo>
                  <a:lnTo>
                    <a:pt x="43" y="22"/>
                  </a:lnTo>
                  <a:lnTo>
                    <a:pt x="43" y="22"/>
                  </a:lnTo>
                  <a:lnTo>
                    <a:pt x="43" y="22"/>
                  </a:lnTo>
                  <a:lnTo>
                    <a:pt x="43" y="24"/>
                  </a:lnTo>
                  <a:lnTo>
                    <a:pt x="43" y="24"/>
                  </a:lnTo>
                  <a:lnTo>
                    <a:pt x="45" y="24"/>
                  </a:lnTo>
                  <a:lnTo>
                    <a:pt x="45" y="24"/>
                  </a:lnTo>
                  <a:lnTo>
                    <a:pt x="47" y="28"/>
                  </a:lnTo>
                  <a:lnTo>
                    <a:pt x="47" y="28"/>
                  </a:lnTo>
                  <a:lnTo>
                    <a:pt x="47" y="28"/>
                  </a:lnTo>
                  <a:lnTo>
                    <a:pt x="47" y="26"/>
                  </a:lnTo>
                  <a:lnTo>
                    <a:pt x="49" y="24"/>
                  </a:lnTo>
                  <a:lnTo>
                    <a:pt x="49" y="24"/>
                  </a:lnTo>
                  <a:lnTo>
                    <a:pt x="49" y="24"/>
                  </a:lnTo>
                  <a:lnTo>
                    <a:pt x="49" y="24"/>
                  </a:lnTo>
                  <a:lnTo>
                    <a:pt x="49" y="21"/>
                  </a:lnTo>
                  <a:lnTo>
                    <a:pt x="52" y="19"/>
                  </a:lnTo>
                  <a:lnTo>
                    <a:pt x="52" y="19"/>
                  </a:lnTo>
                  <a:lnTo>
                    <a:pt x="54" y="19"/>
                  </a:lnTo>
                  <a:lnTo>
                    <a:pt x="54" y="19"/>
                  </a:lnTo>
                  <a:lnTo>
                    <a:pt x="56" y="21"/>
                  </a:lnTo>
                  <a:lnTo>
                    <a:pt x="56" y="21"/>
                  </a:lnTo>
                  <a:lnTo>
                    <a:pt x="56" y="21"/>
                  </a:lnTo>
                  <a:lnTo>
                    <a:pt x="58" y="21"/>
                  </a:lnTo>
                  <a:lnTo>
                    <a:pt x="58" y="18"/>
                  </a:lnTo>
                  <a:lnTo>
                    <a:pt x="58" y="15"/>
                  </a:lnTo>
                  <a:lnTo>
                    <a:pt x="58" y="13"/>
                  </a:lnTo>
                  <a:lnTo>
                    <a:pt x="58" y="11"/>
                  </a:lnTo>
                  <a:lnTo>
                    <a:pt x="60" y="11"/>
                  </a:lnTo>
                  <a:lnTo>
                    <a:pt x="60" y="9"/>
                  </a:lnTo>
                  <a:lnTo>
                    <a:pt x="61" y="11"/>
                  </a:lnTo>
                  <a:lnTo>
                    <a:pt x="63" y="11"/>
                  </a:lnTo>
                  <a:lnTo>
                    <a:pt x="65" y="14"/>
                  </a:lnTo>
                  <a:lnTo>
                    <a:pt x="66" y="14"/>
                  </a:lnTo>
                  <a:lnTo>
                    <a:pt x="68" y="15"/>
                  </a:lnTo>
                  <a:lnTo>
                    <a:pt x="68" y="18"/>
                  </a:lnTo>
                  <a:lnTo>
                    <a:pt x="69" y="18"/>
                  </a:lnTo>
                  <a:lnTo>
                    <a:pt x="69" y="18"/>
                  </a:lnTo>
                  <a:lnTo>
                    <a:pt x="69" y="15"/>
                  </a:lnTo>
                  <a:lnTo>
                    <a:pt x="69" y="15"/>
                  </a:lnTo>
                  <a:lnTo>
                    <a:pt x="69" y="13"/>
                  </a:lnTo>
                  <a:lnTo>
                    <a:pt x="69" y="11"/>
                  </a:lnTo>
                  <a:lnTo>
                    <a:pt x="71" y="11"/>
                  </a:lnTo>
                  <a:lnTo>
                    <a:pt x="73" y="9"/>
                  </a:lnTo>
                  <a:lnTo>
                    <a:pt x="75" y="9"/>
                  </a:lnTo>
                  <a:lnTo>
                    <a:pt x="77" y="9"/>
                  </a:lnTo>
                  <a:lnTo>
                    <a:pt x="79" y="7"/>
                  </a:lnTo>
                  <a:lnTo>
                    <a:pt x="79" y="7"/>
                  </a:lnTo>
                  <a:lnTo>
                    <a:pt x="80" y="7"/>
                  </a:lnTo>
                  <a:lnTo>
                    <a:pt x="80" y="9"/>
                  </a:lnTo>
                  <a:lnTo>
                    <a:pt x="82" y="11"/>
                  </a:lnTo>
                  <a:lnTo>
                    <a:pt x="84" y="13"/>
                  </a:lnTo>
                  <a:lnTo>
                    <a:pt x="88" y="14"/>
                  </a:lnTo>
                  <a:lnTo>
                    <a:pt x="88" y="18"/>
                  </a:lnTo>
                  <a:lnTo>
                    <a:pt x="88" y="18"/>
                  </a:lnTo>
                  <a:lnTo>
                    <a:pt x="89" y="18"/>
                  </a:lnTo>
                  <a:lnTo>
                    <a:pt x="89" y="18"/>
                  </a:lnTo>
                  <a:lnTo>
                    <a:pt x="89" y="18"/>
                  </a:lnTo>
                  <a:lnTo>
                    <a:pt x="89" y="15"/>
                  </a:lnTo>
                  <a:lnTo>
                    <a:pt x="89" y="14"/>
                  </a:lnTo>
                  <a:lnTo>
                    <a:pt x="86" y="9"/>
                  </a:lnTo>
                  <a:lnTo>
                    <a:pt x="86" y="9"/>
                  </a:lnTo>
                  <a:lnTo>
                    <a:pt x="86" y="9"/>
                  </a:lnTo>
                  <a:lnTo>
                    <a:pt x="88" y="9"/>
                  </a:lnTo>
                  <a:lnTo>
                    <a:pt x="92" y="9"/>
                  </a:lnTo>
                  <a:lnTo>
                    <a:pt x="92" y="9"/>
                  </a:lnTo>
                  <a:lnTo>
                    <a:pt x="96" y="13"/>
                  </a:lnTo>
                  <a:lnTo>
                    <a:pt x="96" y="13"/>
                  </a:lnTo>
                  <a:lnTo>
                    <a:pt x="96" y="13"/>
                  </a:lnTo>
                  <a:lnTo>
                    <a:pt x="96" y="13"/>
                  </a:lnTo>
                  <a:lnTo>
                    <a:pt x="98" y="13"/>
                  </a:lnTo>
                  <a:lnTo>
                    <a:pt x="98" y="11"/>
                  </a:lnTo>
                  <a:lnTo>
                    <a:pt x="99" y="11"/>
                  </a:lnTo>
                  <a:lnTo>
                    <a:pt x="101" y="7"/>
                  </a:lnTo>
                  <a:lnTo>
                    <a:pt x="103" y="7"/>
                  </a:lnTo>
                  <a:lnTo>
                    <a:pt x="103" y="7"/>
                  </a:lnTo>
                  <a:lnTo>
                    <a:pt x="105" y="9"/>
                  </a:lnTo>
                  <a:lnTo>
                    <a:pt x="105" y="9"/>
                  </a:lnTo>
                  <a:lnTo>
                    <a:pt x="107" y="9"/>
                  </a:lnTo>
                  <a:lnTo>
                    <a:pt x="108" y="9"/>
                  </a:lnTo>
                  <a:lnTo>
                    <a:pt x="110" y="7"/>
                  </a:lnTo>
                  <a:lnTo>
                    <a:pt x="112" y="7"/>
                  </a:lnTo>
                  <a:lnTo>
                    <a:pt x="112" y="5"/>
                  </a:lnTo>
                  <a:lnTo>
                    <a:pt x="112" y="5"/>
                  </a:lnTo>
                  <a:lnTo>
                    <a:pt x="110" y="3"/>
                  </a:lnTo>
                  <a:lnTo>
                    <a:pt x="112" y="0"/>
                  </a:lnTo>
                  <a:lnTo>
                    <a:pt x="115" y="0"/>
                  </a:lnTo>
                  <a:lnTo>
                    <a:pt x="117"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grpSp>
      <p:sp>
        <p:nvSpPr>
          <p:cNvPr id="124" name="79 Forma libre"/>
          <p:cNvSpPr/>
          <p:nvPr/>
        </p:nvSpPr>
        <p:spPr bwMode="auto">
          <a:xfrm>
            <a:off x="311460" y="1821528"/>
            <a:ext cx="3027534" cy="92164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1969 h 511969"/>
              <a:gd name="connsiteX1-17" fmla="*/ 947011 w 1135857"/>
              <a:gd name="connsiteY1-18" fmla="*/ 0 h 511969"/>
              <a:gd name="connsiteX2-19" fmla="*/ 0 w 1135857"/>
              <a:gd name="connsiteY2-20" fmla="*/ 0 h 511969"/>
              <a:gd name="connsiteX0-21" fmla="*/ 1135857 w 1135857"/>
              <a:gd name="connsiteY0-22" fmla="*/ 511969 h 511969"/>
              <a:gd name="connsiteX1-23" fmla="*/ 810332 w 1135857"/>
              <a:gd name="connsiteY1-24" fmla="*/ 0 h 511969"/>
              <a:gd name="connsiteX2-25" fmla="*/ 0 w 1135857"/>
              <a:gd name="connsiteY2-26"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810332" y="0"/>
                </a:lnTo>
                <a:lnTo>
                  <a:pt x="0" y="0"/>
                </a:lnTo>
              </a:path>
            </a:pathLst>
          </a:custGeom>
          <a:noFill/>
          <a:ln w="9525" cap="rnd">
            <a:solidFill>
              <a:srgbClr val="1F1F1F"/>
            </a:solidFill>
            <a:bevel/>
            <a:headEnd w="med" len="sm"/>
            <a:tailEnd type="oval" w="med" len="med"/>
          </a:ln>
        </p:spPr>
        <p:txBody>
          <a:bodyPr lIns="89798" tIns="44890" rIns="89798" bIns="44890" rtlCol="0" anchor="ctr"/>
          <a:lstStyle/>
          <a:p>
            <a:pPr algn="ctr" defTabSz="897890"/>
            <a:endParaRPr lang="es-SV">
              <a:solidFill>
                <a:srgbClr val="000000"/>
              </a:solidFill>
              <a:latin typeface="Trebuchet MS" panose="020B0603020202020204" pitchFamily="34" charset="0"/>
            </a:endParaRPr>
          </a:p>
        </p:txBody>
      </p:sp>
      <p:grpSp>
        <p:nvGrpSpPr>
          <p:cNvPr id="3" name="2 Grupo"/>
          <p:cNvGrpSpPr/>
          <p:nvPr/>
        </p:nvGrpSpPr>
        <p:grpSpPr>
          <a:xfrm>
            <a:off x="-39834" y="4245532"/>
            <a:ext cx="9183834" cy="704414"/>
            <a:chOff x="-106232" y="11322730"/>
            <a:chExt cx="24491819" cy="1878656"/>
          </a:xfrm>
          <a:solidFill>
            <a:srgbClr val="64A0A2"/>
          </a:solidFill>
        </p:grpSpPr>
        <p:sp>
          <p:nvSpPr>
            <p:cNvPr id="90" name="39 Rectángulo redondeado"/>
            <p:cNvSpPr/>
            <p:nvPr/>
          </p:nvSpPr>
          <p:spPr>
            <a:xfrm rot="18792880">
              <a:off x="1740659" y="11431693"/>
              <a:ext cx="1710190" cy="1829195"/>
            </a:xfrm>
            <a:custGeom>
              <a:avLst/>
              <a:gdLst/>
              <a:ahLst/>
              <a:cxnLst/>
              <a:rect l="l" t="t" r="r" b="b"/>
              <a:pathLst>
                <a:path w="1710190" h="1829195">
                  <a:moveTo>
                    <a:pt x="1610250" y="99940"/>
                  </a:moveTo>
                  <a:cubicBezTo>
                    <a:pt x="1671998" y="161688"/>
                    <a:pt x="1710190" y="246993"/>
                    <a:pt x="1710190" y="341217"/>
                  </a:cubicBezTo>
                  <a:lnTo>
                    <a:pt x="1710190" y="1487978"/>
                  </a:lnTo>
                  <a:cubicBezTo>
                    <a:pt x="1710190" y="1676427"/>
                    <a:pt x="1557422" y="1829195"/>
                    <a:pt x="1368973" y="1829195"/>
                  </a:cubicBezTo>
                  <a:lnTo>
                    <a:pt x="1327411" y="1829195"/>
                  </a:lnTo>
                  <a:lnTo>
                    <a:pt x="0" y="416371"/>
                  </a:lnTo>
                  <a:lnTo>
                    <a:pt x="0" y="341217"/>
                  </a:lnTo>
                  <a:cubicBezTo>
                    <a:pt x="0" y="152768"/>
                    <a:pt x="152768" y="0"/>
                    <a:pt x="341217" y="0"/>
                  </a:cubicBezTo>
                  <a:lnTo>
                    <a:pt x="1368973" y="0"/>
                  </a:lnTo>
                  <a:cubicBezTo>
                    <a:pt x="1463198" y="0"/>
                    <a:pt x="1548502" y="38192"/>
                    <a:pt x="1610250" y="999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91" name="45 Rectángulo redondeado"/>
            <p:cNvSpPr/>
            <p:nvPr/>
          </p:nvSpPr>
          <p:spPr>
            <a:xfrm rot="18792880">
              <a:off x="-208291" y="11424789"/>
              <a:ext cx="1552954" cy="1348835"/>
            </a:xfrm>
            <a:custGeom>
              <a:avLst/>
              <a:gdLst/>
              <a:ahLst/>
              <a:cxnLst/>
              <a:rect l="l" t="t" r="r" b="b"/>
              <a:pathLst>
                <a:path w="1552954" h="1348835">
                  <a:moveTo>
                    <a:pt x="1474130" y="78824"/>
                  </a:moveTo>
                  <a:cubicBezTo>
                    <a:pt x="1522832" y="127525"/>
                    <a:pt x="1552954" y="194805"/>
                    <a:pt x="1552954" y="269120"/>
                  </a:cubicBezTo>
                  <a:lnTo>
                    <a:pt x="1552954" y="1079715"/>
                  </a:lnTo>
                  <a:cubicBezTo>
                    <a:pt x="1552954" y="1228346"/>
                    <a:pt x="1432465" y="1348835"/>
                    <a:pt x="1283834" y="1348835"/>
                  </a:cubicBezTo>
                  <a:lnTo>
                    <a:pt x="684103" y="1348835"/>
                  </a:lnTo>
                  <a:lnTo>
                    <a:pt x="0" y="620713"/>
                  </a:lnTo>
                  <a:lnTo>
                    <a:pt x="660653" y="0"/>
                  </a:lnTo>
                  <a:lnTo>
                    <a:pt x="1283834" y="0"/>
                  </a:lnTo>
                  <a:cubicBezTo>
                    <a:pt x="1358149" y="0"/>
                    <a:pt x="1425429" y="30123"/>
                    <a:pt x="1474130" y="788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92" name="46 Rectángulo redondeado"/>
            <p:cNvSpPr/>
            <p:nvPr/>
          </p:nvSpPr>
          <p:spPr>
            <a:xfrm rot="18792880">
              <a:off x="904114" y="11816963"/>
              <a:ext cx="1182364" cy="898857"/>
            </a:xfrm>
            <a:custGeom>
              <a:avLst/>
              <a:gdLst/>
              <a:ahLst/>
              <a:cxnLst/>
              <a:rect l="l" t="t" r="r" b="b"/>
              <a:pathLst>
                <a:path w="1182364" h="898857">
                  <a:moveTo>
                    <a:pt x="1156801" y="25563"/>
                  </a:moveTo>
                  <a:cubicBezTo>
                    <a:pt x="1172595" y="41358"/>
                    <a:pt x="1182364" y="63178"/>
                    <a:pt x="1182364" y="87279"/>
                  </a:cubicBezTo>
                  <a:lnTo>
                    <a:pt x="1182364" y="811578"/>
                  </a:lnTo>
                  <a:cubicBezTo>
                    <a:pt x="1182364" y="859781"/>
                    <a:pt x="1143288" y="898857"/>
                    <a:pt x="1095085" y="898857"/>
                  </a:cubicBezTo>
                  <a:lnTo>
                    <a:pt x="516820" y="898857"/>
                  </a:lnTo>
                  <a:lnTo>
                    <a:pt x="0" y="348782"/>
                  </a:lnTo>
                  <a:lnTo>
                    <a:pt x="0" y="87279"/>
                  </a:lnTo>
                  <a:cubicBezTo>
                    <a:pt x="0" y="39076"/>
                    <a:pt x="39076" y="0"/>
                    <a:pt x="87279" y="0"/>
                  </a:cubicBezTo>
                  <a:lnTo>
                    <a:pt x="1095086" y="0"/>
                  </a:lnTo>
                  <a:cubicBezTo>
                    <a:pt x="1119187" y="0"/>
                    <a:pt x="1141007" y="9769"/>
                    <a:pt x="1156801" y="255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93" name="47 Rectángulo redondeado"/>
            <p:cNvSpPr/>
            <p:nvPr/>
          </p:nvSpPr>
          <p:spPr>
            <a:xfrm rot="18792880">
              <a:off x="2929338" y="11747353"/>
              <a:ext cx="1182364" cy="898858"/>
            </a:xfrm>
            <a:custGeom>
              <a:avLst/>
              <a:gdLst/>
              <a:ahLst/>
              <a:cxnLst/>
              <a:rect l="l" t="t" r="r" b="b"/>
              <a:pathLst>
                <a:path w="1182364" h="898858">
                  <a:moveTo>
                    <a:pt x="1156801" y="25564"/>
                  </a:moveTo>
                  <a:cubicBezTo>
                    <a:pt x="1172595" y="41359"/>
                    <a:pt x="1182364" y="63178"/>
                    <a:pt x="1182364" y="87280"/>
                  </a:cubicBezTo>
                  <a:lnTo>
                    <a:pt x="1182364" y="811579"/>
                  </a:lnTo>
                  <a:cubicBezTo>
                    <a:pt x="1182364" y="859782"/>
                    <a:pt x="1143288" y="898858"/>
                    <a:pt x="1095085" y="898858"/>
                  </a:cubicBezTo>
                  <a:lnTo>
                    <a:pt x="421308" y="898858"/>
                  </a:lnTo>
                  <a:lnTo>
                    <a:pt x="0" y="450440"/>
                  </a:lnTo>
                  <a:lnTo>
                    <a:pt x="0" y="87280"/>
                  </a:lnTo>
                  <a:cubicBezTo>
                    <a:pt x="0" y="39077"/>
                    <a:pt x="39076" y="1"/>
                    <a:pt x="87278" y="1"/>
                  </a:cubicBezTo>
                  <a:lnTo>
                    <a:pt x="1095085" y="0"/>
                  </a:lnTo>
                  <a:cubicBezTo>
                    <a:pt x="1119187" y="1"/>
                    <a:pt x="1141006" y="9769"/>
                    <a:pt x="1156801" y="255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94" name="93 Rectángulo"/>
            <p:cNvSpPr/>
            <p:nvPr/>
          </p:nvSpPr>
          <p:spPr>
            <a:xfrm>
              <a:off x="3066092" y="12046241"/>
              <a:ext cx="21319495" cy="5731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grpSp>
      <p:sp>
        <p:nvSpPr>
          <p:cNvPr id="95" name="94 Rectángulo"/>
          <p:cNvSpPr/>
          <p:nvPr/>
        </p:nvSpPr>
        <p:spPr>
          <a:xfrm>
            <a:off x="0" y="4729294"/>
            <a:ext cx="9144000" cy="414206"/>
          </a:xfrm>
          <a:prstGeom prst="rect">
            <a:avLst/>
          </a:prstGeom>
          <a:solidFill>
            <a:srgbClr val="298B8E"/>
          </a:solidFill>
          <a:ln>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grpSp>
        <p:nvGrpSpPr>
          <p:cNvPr id="101" name="100 Grupo"/>
          <p:cNvGrpSpPr/>
          <p:nvPr/>
        </p:nvGrpSpPr>
        <p:grpSpPr>
          <a:xfrm>
            <a:off x="1699626" y="4444866"/>
            <a:ext cx="3928877" cy="550984"/>
            <a:chOff x="-2163801" y="10848160"/>
            <a:chExt cx="17475437" cy="1511401"/>
          </a:xfrm>
        </p:grpSpPr>
        <p:sp>
          <p:nvSpPr>
            <p:cNvPr id="102" name="24 Elipse"/>
            <p:cNvSpPr/>
            <p:nvPr/>
          </p:nvSpPr>
          <p:spPr>
            <a:xfrm flipH="1">
              <a:off x="-2163801" y="10954249"/>
              <a:ext cx="17475437" cy="1405312"/>
            </a:xfrm>
            <a:prstGeom prst="ellipse">
              <a:avLst/>
            </a:prstGeom>
            <a:gradFill flip="none" rotWithShape="1">
              <a:gsLst>
                <a:gs pos="0">
                  <a:schemeClr val="tx1">
                    <a:lumMod val="85000"/>
                    <a:lumOff val="15000"/>
                    <a:alpha val="69000"/>
                  </a:schemeClr>
                </a:gs>
                <a:gs pos="100000">
                  <a:schemeClr val="tx1">
                    <a:lumMod val="75000"/>
                    <a:lumOff val="25000"/>
                    <a:alpha val="65000"/>
                  </a:schemeClr>
                </a:gs>
              </a:gsLst>
              <a:lin ang="5400000" scaled="0"/>
              <a:tileRect/>
            </a:gradFill>
            <a:ln>
              <a:noFill/>
            </a:ln>
            <a:effectLst>
              <a:softEdge rad="444500"/>
            </a:effectLst>
          </p:spPr>
          <p:style>
            <a:lnRef idx="2">
              <a:schemeClr val="accent2">
                <a:shade val="50000"/>
              </a:schemeClr>
            </a:lnRef>
            <a:fillRef idx="1">
              <a:schemeClr val="accent2"/>
            </a:fillRef>
            <a:effectRef idx="0">
              <a:schemeClr val="accent2"/>
            </a:effectRef>
            <a:fontRef idx="minor">
              <a:schemeClr val="lt1"/>
            </a:fontRef>
          </p:style>
          <p:txBody>
            <a:bodyPr lIns="241591" tIns="120795" rIns="241591" bIns="120795" rtlCol="0" anchor="ctr"/>
            <a:lstStyle/>
            <a:p>
              <a:pPr algn="ctr" defTabSz="897890"/>
              <a:endParaRPr lang="es-MX">
                <a:solidFill>
                  <a:srgbClr val="FFFFFF"/>
                </a:solidFill>
              </a:endParaRPr>
            </a:p>
          </p:txBody>
        </p:sp>
        <p:sp>
          <p:nvSpPr>
            <p:cNvPr id="103" name="24 Elipse"/>
            <p:cNvSpPr/>
            <p:nvPr/>
          </p:nvSpPr>
          <p:spPr>
            <a:xfrm flipH="1">
              <a:off x="-876493" y="10848160"/>
              <a:ext cx="14900815" cy="1405311"/>
            </a:xfrm>
            <a:prstGeom prst="ellipse">
              <a:avLst/>
            </a:prstGeom>
            <a:gradFill flip="none" rotWithShape="1">
              <a:gsLst>
                <a:gs pos="0">
                  <a:schemeClr val="tx1">
                    <a:lumMod val="85000"/>
                    <a:lumOff val="15000"/>
                    <a:alpha val="69000"/>
                  </a:schemeClr>
                </a:gs>
                <a:gs pos="100000">
                  <a:schemeClr val="tx1">
                    <a:lumMod val="75000"/>
                    <a:lumOff val="25000"/>
                    <a:alpha val="65000"/>
                  </a:schemeClr>
                </a:gs>
              </a:gsLst>
              <a:lin ang="5400000" scaled="0"/>
              <a:tileRect/>
            </a:gradFill>
            <a:ln>
              <a:noFill/>
            </a:ln>
            <a:effectLst>
              <a:softEdge rad="444500"/>
            </a:effectLst>
          </p:spPr>
          <p:style>
            <a:lnRef idx="2">
              <a:schemeClr val="accent2">
                <a:shade val="50000"/>
              </a:schemeClr>
            </a:lnRef>
            <a:fillRef idx="1">
              <a:schemeClr val="accent2"/>
            </a:fillRef>
            <a:effectRef idx="0">
              <a:schemeClr val="accent2"/>
            </a:effectRef>
            <a:fontRef idx="minor">
              <a:schemeClr val="lt1"/>
            </a:fontRef>
          </p:style>
          <p:txBody>
            <a:bodyPr lIns="241591" tIns="120795" rIns="241591" bIns="120795" rtlCol="0" anchor="ctr"/>
            <a:lstStyle/>
            <a:p>
              <a:pPr algn="ctr" defTabSz="897890"/>
              <a:endParaRPr lang="es-MX">
                <a:solidFill>
                  <a:srgbClr val="FFFFFF"/>
                </a:solidFill>
              </a:endParaRPr>
            </a:p>
          </p:txBody>
        </p:sp>
      </p:grpSp>
      <p:sp>
        <p:nvSpPr>
          <p:cNvPr id="77" name="26 Rectángulo redondeado"/>
          <p:cNvSpPr>
            <a:spLocks noChangeAspect="1"/>
          </p:cNvSpPr>
          <p:nvPr/>
        </p:nvSpPr>
        <p:spPr>
          <a:xfrm>
            <a:off x="286352" y="1063659"/>
            <a:ext cx="594577" cy="376260"/>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76" name="26 Rectángulo redondeado"/>
          <p:cNvSpPr>
            <a:spLocks noChangeAspect="1"/>
          </p:cNvSpPr>
          <p:nvPr/>
        </p:nvSpPr>
        <p:spPr>
          <a:xfrm>
            <a:off x="5914608" y="2558147"/>
            <a:ext cx="394823" cy="249852"/>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78" name="26 Rectángulo redondeado"/>
          <p:cNvSpPr>
            <a:spLocks noChangeAspect="1"/>
          </p:cNvSpPr>
          <p:nvPr/>
        </p:nvSpPr>
        <p:spPr>
          <a:xfrm>
            <a:off x="652373" y="2267861"/>
            <a:ext cx="674070" cy="426566"/>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79" name="26 Rectángulo redondeado"/>
          <p:cNvSpPr>
            <a:spLocks noChangeAspect="1"/>
          </p:cNvSpPr>
          <p:nvPr/>
        </p:nvSpPr>
        <p:spPr>
          <a:xfrm>
            <a:off x="2669222" y="1414754"/>
            <a:ext cx="394823" cy="249852"/>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80" name="26 Rectángulo redondeado"/>
          <p:cNvSpPr>
            <a:spLocks noChangeAspect="1"/>
          </p:cNvSpPr>
          <p:nvPr/>
        </p:nvSpPr>
        <p:spPr>
          <a:xfrm>
            <a:off x="3613417" y="450756"/>
            <a:ext cx="861142" cy="544949"/>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81" name="26 Rectángulo redondeado"/>
          <p:cNvSpPr>
            <a:spLocks noChangeAspect="1"/>
          </p:cNvSpPr>
          <p:nvPr/>
        </p:nvSpPr>
        <p:spPr>
          <a:xfrm>
            <a:off x="4792636" y="1309474"/>
            <a:ext cx="759587" cy="480682"/>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82" name="26 Rectángulo redondeado"/>
          <p:cNvSpPr>
            <a:spLocks noChangeAspect="1"/>
          </p:cNvSpPr>
          <p:nvPr/>
        </p:nvSpPr>
        <p:spPr>
          <a:xfrm>
            <a:off x="8025759" y="873563"/>
            <a:ext cx="504397" cy="319193"/>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83" name="26 Rectángulo redondeado"/>
          <p:cNvSpPr>
            <a:spLocks noChangeAspect="1"/>
          </p:cNvSpPr>
          <p:nvPr/>
        </p:nvSpPr>
        <p:spPr>
          <a:xfrm>
            <a:off x="8262158" y="2175203"/>
            <a:ext cx="637586" cy="403478"/>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100" name="Textbox 1"/>
          <p:cNvSpPr/>
          <p:nvPr/>
        </p:nvSpPr>
        <p:spPr>
          <a:xfrm>
            <a:off x="4904155" y="1901823"/>
            <a:ext cx="2244653" cy="486334"/>
          </a:xfrm>
          <a:prstGeom prst="rect">
            <a:avLst/>
          </a:prstGeom>
        </p:spPr>
        <p:txBody>
          <a:bodyPr wrap="square" lIns="89949" tIns="44968" rIns="89949" bIns="44968">
            <a:spAutoFit/>
          </a:bodyPr>
          <a:lstStyle/>
          <a:p>
            <a:pPr algn="r" defTabSz="897890">
              <a:lnSpc>
                <a:spcPct val="120000"/>
              </a:lnSpc>
              <a:spcAft>
                <a:spcPts val="450"/>
              </a:spcAft>
            </a:pPr>
            <a:r>
              <a:rPr lang="en-US" sz="700" dirty="0">
                <a:solidFill>
                  <a:srgbClr val="575757"/>
                </a:solidFill>
                <a:latin typeface="Source Sans Pro" panose="020B0503030403020204" pitchFamily="34" charset="0"/>
              </a:rPr>
              <a:t>Duis arcu tortor, suscipit eget, imperdiet nec, imperdiet iaculis, ipsum. Sed aliquam ultrices mauris. Integer ante arcu, accumsan a, consectetuer eget, posuere ut, mauris. </a:t>
            </a:r>
          </a:p>
        </p:txBody>
      </p:sp>
      <p:sp>
        <p:nvSpPr>
          <p:cNvPr id="7" name="6 Lágrima"/>
          <p:cNvSpPr>
            <a:spLocks noChangeAspect="1"/>
          </p:cNvSpPr>
          <p:nvPr/>
        </p:nvSpPr>
        <p:spPr>
          <a:xfrm>
            <a:off x="191842" y="1990248"/>
            <a:ext cx="684135" cy="684597"/>
          </a:xfrm>
          <a:prstGeom prst="teardrop">
            <a:avLst/>
          </a:prstGeom>
          <a:solidFill>
            <a:srgbClr val="45A5BF"/>
          </a:solidFill>
          <a:ln>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r>
              <a:rPr lang="en-US" sz="700" dirty="0">
                <a:solidFill>
                  <a:srgbClr val="FFFFFF"/>
                </a:solidFill>
                <a:latin typeface="Source Sans Pro" panose="020B0503030403020204" pitchFamily="34" charset="0"/>
              </a:rPr>
              <a:t>Lorem</a:t>
            </a:r>
          </a:p>
          <a:p>
            <a:pPr algn="ctr" defTabSz="897890"/>
            <a:r>
              <a:rPr lang="en-US" sz="1000" kern="1000" dirty="0">
                <a:solidFill>
                  <a:srgbClr val="FFFF00"/>
                </a:solidFill>
                <a:latin typeface="Open Sans Condensed" panose="020B0806030504020204" pitchFamily="34" charset="0"/>
                <a:ea typeface="Open Sans Condensed" panose="020B0806030504020204" pitchFamily="34" charset="0"/>
                <a:cs typeface="Open Sans Condensed" panose="020B0806030504020204" pitchFamily="34" charset="0"/>
              </a:rPr>
              <a:t>45.8 M</a:t>
            </a:r>
          </a:p>
          <a:p>
            <a:pPr algn="ctr" defTabSz="897890"/>
            <a:r>
              <a:rPr lang="en-US" sz="700" dirty="0">
                <a:solidFill>
                  <a:srgbClr val="FFFFFF"/>
                </a:solidFill>
                <a:latin typeface="Source Sans Pro" panose="020B0503030403020204" pitchFamily="34" charset="0"/>
              </a:rPr>
              <a:t>Imperdiet</a:t>
            </a:r>
            <a:endParaRPr lang="es-SV" dirty="0">
              <a:solidFill>
                <a:srgbClr val="FFFFFF"/>
              </a:solidFill>
            </a:endParaRPr>
          </a:p>
        </p:txBody>
      </p:sp>
      <p:sp>
        <p:nvSpPr>
          <p:cNvPr id="123" name="122 Lágrima"/>
          <p:cNvSpPr>
            <a:spLocks noChangeAspect="1"/>
          </p:cNvSpPr>
          <p:nvPr/>
        </p:nvSpPr>
        <p:spPr>
          <a:xfrm>
            <a:off x="945755" y="1990248"/>
            <a:ext cx="684135" cy="684597"/>
          </a:xfrm>
          <a:prstGeom prst="teardrop">
            <a:avLst/>
          </a:prstGeom>
          <a:solidFill>
            <a:srgbClr val="3E6998"/>
          </a:solidFill>
          <a:ln>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r>
              <a:rPr lang="en-US" sz="700" dirty="0">
                <a:solidFill>
                  <a:srgbClr val="FFFFFF"/>
                </a:solidFill>
                <a:latin typeface="Source Sans Pro" panose="020B0503030403020204" pitchFamily="34" charset="0"/>
              </a:rPr>
              <a:t>Lorem</a:t>
            </a:r>
          </a:p>
          <a:p>
            <a:pPr algn="ctr" defTabSz="897890"/>
            <a:r>
              <a:rPr lang="en-US" sz="1000" kern="1000" dirty="0">
                <a:solidFill>
                  <a:srgbClr val="FFFF00"/>
                </a:solidFill>
                <a:latin typeface="Open Sans Condensed" panose="020B0806030504020204" pitchFamily="34" charset="0"/>
                <a:ea typeface="Open Sans Condensed" panose="020B0806030504020204" pitchFamily="34" charset="0"/>
                <a:cs typeface="Open Sans Condensed" panose="020B0806030504020204" pitchFamily="34" charset="0"/>
              </a:rPr>
              <a:t>9.12 M</a:t>
            </a:r>
          </a:p>
          <a:p>
            <a:pPr algn="ctr" defTabSz="897890"/>
            <a:r>
              <a:rPr lang="en-US" sz="700" dirty="0">
                <a:solidFill>
                  <a:srgbClr val="FFFFFF"/>
                </a:solidFill>
                <a:latin typeface="Source Sans Pro" panose="020B0503030403020204" pitchFamily="34" charset="0"/>
              </a:rPr>
              <a:t>Imperdiet</a:t>
            </a:r>
            <a:endParaRPr lang="es-SV" dirty="0">
              <a:solidFill>
                <a:srgbClr val="FFFFFF"/>
              </a:solidFill>
            </a:endParaRPr>
          </a:p>
        </p:txBody>
      </p:sp>
      <p:sp>
        <p:nvSpPr>
          <p:cNvPr id="125" name="Textbox 1"/>
          <p:cNvSpPr/>
          <p:nvPr/>
        </p:nvSpPr>
        <p:spPr>
          <a:xfrm>
            <a:off x="276456" y="1567163"/>
            <a:ext cx="1133877" cy="399282"/>
          </a:xfrm>
          <a:prstGeom prst="rect">
            <a:avLst/>
          </a:prstGeom>
        </p:spPr>
        <p:txBody>
          <a:bodyPr wrap="square" lIns="89798" tIns="44890" rIns="89798" bIns="44890">
            <a:spAutoFit/>
          </a:bodyPr>
          <a:lstStyle/>
          <a:p>
            <a:pPr defTabSz="897890"/>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Lorem Ipsum Dolor</a:t>
            </a:r>
          </a:p>
        </p:txBody>
      </p:sp>
      <p:sp>
        <p:nvSpPr>
          <p:cNvPr id="126" name="125 Lágrima"/>
          <p:cNvSpPr>
            <a:spLocks noChangeAspect="1"/>
          </p:cNvSpPr>
          <p:nvPr/>
        </p:nvSpPr>
        <p:spPr>
          <a:xfrm>
            <a:off x="1699668" y="1990248"/>
            <a:ext cx="684135" cy="684597"/>
          </a:xfrm>
          <a:prstGeom prst="teardrop">
            <a:avLst/>
          </a:prstGeom>
          <a:solidFill>
            <a:srgbClr val="243B4E"/>
          </a:solidFill>
          <a:ln>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r>
              <a:rPr lang="en-US" sz="700" dirty="0">
                <a:solidFill>
                  <a:srgbClr val="FFFFFF"/>
                </a:solidFill>
                <a:latin typeface="Source Sans Pro" panose="020B0503030403020204" pitchFamily="34" charset="0"/>
              </a:rPr>
              <a:t>Lorem</a:t>
            </a:r>
          </a:p>
          <a:p>
            <a:pPr algn="ctr" defTabSz="897890"/>
            <a:r>
              <a:rPr lang="en-US" sz="1000" kern="1000" dirty="0">
                <a:solidFill>
                  <a:srgbClr val="FFFF00"/>
                </a:solidFill>
                <a:latin typeface="Open Sans Condensed" panose="020B0806030504020204" pitchFamily="34" charset="0"/>
                <a:ea typeface="Open Sans Condensed" panose="020B0806030504020204" pitchFamily="34" charset="0"/>
                <a:cs typeface="Open Sans Condensed" panose="020B0806030504020204" pitchFamily="34" charset="0"/>
              </a:rPr>
              <a:t>9.12 M</a:t>
            </a:r>
          </a:p>
          <a:p>
            <a:pPr algn="ctr" defTabSz="897890"/>
            <a:r>
              <a:rPr lang="en-US" sz="700" dirty="0">
                <a:solidFill>
                  <a:srgbClr val="FFFFFF"/>
                </a:solidFill>
                <a:latin typeface="Source Sans Pro" panose="020B0503030403020204" pitchFamily="34" charset="0"/>
              </a:rPr>
              <a:t>Imperdiet</a:t>
            </a:r>
            <a:endParaRPr lang="es-SV" dirty="0">
              <a:solidFill>
                <a:srgbClr val="FFFFFF"/>
              </a:solidFill>
            </a:endParaRPr>
          </a:p>
        </p:txBody>
      </p:sp>
      <p:sp>
        <p:nvSpPr>
          <p:cNvPr id="127" name="Textbox 1"/>
          <p:cNvSpPr/>
          <p:nvPr/>
        </p:nvSpPr>
        <p:spPr>
          <a:xfrm>
            <a:off x="7412872" y="3703681"/>
            <a:ext cx="1096925" cy="466558"/>
          </a:xfrm>
          <a:prstGeom prst="rect">
            <a:avLst/>
          </a:prstGeom>
        </p:spPr>
        <p:txBody>
          <a:bodyPr wrap="square" lIns="89798" tIns="44890" rIns="89798" bIns="44890">
            <a:spAutoFit/>
          </a:bodyPr>
          <a:lstStyle/>
          <a:p>
            <a:pPr defTabSz="897890"/>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Identify</a:t>
            </a:r>
          </a:p>
          <a:p>
            <a:pPr defTabSz="897890"/>
            <a:r>
              <a:rPr lang="en-US" sz="700" dirty="0">
                <a:solidFill>
                  <a:srgbClr val="575757"/>
                </a:solidFill>
                <a:latin typeface="Source Sans Pro" panose="020B0503030403020204" pitchFamily="34" charset="0"/>
              </a:rPr>
              <a:t>Imperdiet nec, imperdiet iaculis</a:t>
            </a:r>
            <a:r>
              <a:rPr lang="es-MX" sz="700" dirty="0">
                <a:solidFill>
                  <a:srgbClr val="575757"/>
                </a:solidFill>
                <a:latin typeface="Source Sans Pro" panose="020B0503030403020204" pitchFamily="34" charset="0"/>
              </a:rPr>
              <a:t> </a:t>
            </a:r>
            <a:r>
              <a:rPr lang="en-US" sz="700" dirty="0">
                <a:solidFill>
                  <a:srgbClr val="575757"/>
                </a:solidFill>
                <a:latin typeface="Source Sans Pro" panose="020B0503030403020204" pitchFamily="34" charset="0"/>
              </a:rPr>
              <a:t>imperdiet nec, imperdiet iaculis</a:t>
            </a:r>
            <a:r>
              <a:rPr lang="es-MX"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sp>
        <p:nvSpPr>
          <p:cNvPr id="128" name="53 Elipse"/>
          <p:cNvSpPr>
            <a:spLocks noChangeAspect="1"/>
          </p:cNvSpPr>
          <p:nvPr/>
        </p:nvSpPr>
        <p:spPr bwMode="auto">
          <a:xfrm>
            <a:off x="7499023" y="3397255"/>
            <a:ext cx="600014" cy="406364"/>
          </a:xfrm>
          <a:prstGeom prst="rect">
            <a:avLst/>
          </a:prstGeom>
          <a:noFill/>
          <a:ln w="19050">
            <a:noFill/>
          </a:ln>
        </p:spPr>
        <p:txBody>
          <a:bodyPr lIns="0" tIns="0" rIns="0" bIns="0" rtlCol="0" anchor="ctr"/>
          <a:lstStyle/>
          <a:p>
            <a:pPr defTabSz="897890"/>
            <a:r>
              <a:rPr lang="en-US" sz="2500" dirty="0">
                <a:solidFill>
                  <a:srgbClr val="0E84AF"/>
                </a:solidFill>
                <a:latin typeface="Open Sans Extrabold" panose="020B0906030804020204" pitchFamily="34" charset="0"/>
                <a:ea typeface="Open Sans Extrabold" panose="020B0906030804020204" pitchFamily="34" charset="0"/>
                <a:cs typeface="Open Sans Extrabold" panose="020B0906030804020204" pitchFamily="34" charset="0"/>
              </a:rPr>
              <a:t>80</a:t>
            </a:r>
            <a:r>
              <a:rPr lang="en-US" sz="2500" baseline="30000" dirty="0">
                <a:solidFill>
                  <a:srgbClr val="0E84AF"/>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129" name="79 Forma libre"/>
          <p:cNvSpPr/>
          <p:nvPr/>
        </p:nvSpPr>
        <p:spPr bwMode="auto">
          <a:xfrm flipH="1">
            <a:off x="4090732" y="1821528"/>
            <a:ext cx="3027853" cy="92164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1969 h 511969"/>
              <a:gd name="connsiteX1-17" fmla="*/ 947011 w 1135857"/>
              <a:gd name="connsiteY1-18" fmla="*/ 0 h 511969"/>
              <a:gd name="connsiteX2-19" fmla="*/ 0 w 1135857"/>
              <a:gd name="connsiteY2-20" fmla="*/ 0 h 511969"/>
              <a:gd name="connsiteX0-21" fmla="*/ 1135857 w 1135857"/>
              <a:gd name="connsiteY0-22" fmla="*/ 511969 h 511969"/>
              <a:gd name="connsiteX1-23" fmla="*/ 810332 w 1135857"/>
              <a:gd name="connsiteY1-24" fmla="*/ 0 h 511969"/>
              <a:gd name="connsiteX2-25" fmla="*/ 0 w 1135857"/>
              <a:gd name="connsiteY2-26" fmla="*/ 0 h 511969"/>
            </a:gdLst>
            <a:ahLst/>
            <a:cxnLst>
              <a:cxn ang="0">
                <a:pos x="connsiteX0-1" y="connsiteY0-2"/>
              </a:cxn>
              <a:cxn ang="0">
                <a:pos x="connsiteX1-3" y="connsiteY1-4"/>
              </a:cxn>
              <a:cxn ang="0">
                <a:pos x="connsiteX2-5" y="connsiteY2-6"/>
              </a:cxn>
            </a:cxnLst>
            <a:rect l="l" t="t" r="r" b="b"/>
            <a:pathLst>
              <a:path w="1135857" h="511969">
                <a:moveTo>
                  <a:pt x="1135857" y="511969"/>
                </a:moveTo>
                <a:lnTo>
                  <a:pt x="810332" y="0"/>
                </a:lnTo>
                <a:lnTo>
                  <a:pt x="0" y="0"/>
                </a:lnTo>
              </a:path>
            </a:pathLst>
          </a:custGeom>
          <a:noFill/>
          <a:ln w="9525" cap="rnd">
            <a:solidFill>
              <a:srgbClr val="1F1F1F"/>
            </a:solidFill>
            <a:bevel/>
            <a:headEnd w="med" len="sm"/>
            <a:tailEnd type="oval" w="med" len="med"/>
          </a:ln>
        </p:spPr>
        <p:txBody>
          <a:bodyPr lIns="89798" tIns="44890" rIns="89798" bIns="44890" rtlCol="0" anchor="ctr"/>
          <a:lstStyle/>
          <a:p>
            <a:pPr algn="ctr" defTabSz="897890"/>
            <a:endParaRPr lang="es-SV">
              <a:solidFill>
                <a:srgbClr val="000000"/>
              </a:solidFill>
              <a:latin typeface="Trebuchet MS" panose="020B0603020202020204" pitchFamily="34" charset="0"/>
            </a:endParaRPr>
          </a:p>
        </p:txBody>
      </p:sp>
      <p:sp>
        <p:nvSpPr>
          <p:cNvPr id="130" name="Textbox 1"/>
          <p:cNvSpPr/>
          <p:nvPr/>
        </p:nvSpPr>
        <p:spPr>
          <a:xfrm>
            <a:off x="6014931" y="1567163"/>
            <a:ext cx="1133877" cy="399282"/>
          </a:xfrm>
          <a:prstGeom prst="rect">
            <a:avLst/>
          </a:prstGeom>
        </p:spPr>
        <p:txBody>
          <a:bodyPr wrap="square" lIns="89798" tIns="44890" rIns="89798" bIns="44890">
            <a:spAutoFit/>
          </a:bodyPr>
          <a:lstStyle/>
          <a:p>
            <a:pPr algn="r" defTabSz="897890"/>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Lorem Ipsum Dolor</a:t>
            </a:r>
          </a:p>
        </p:txBody>
      </p:sp>
      <p:sp>
        <p:nvSpPr>
          <p:cNvPr id="131" name="70 Rectángulo redondeado"/>
          <p:cNvSpPr>
            <a:spLocks noChangeAspect="1"/>
          </p:cNvSpPr>
          <p:nvPr/>
        </p:nvSpPr>
        <p:spPr bwMode="auto">
          <a:xfrm>
            <a:off x="7225872" y="1291841"/>
            <a:ext cx="1067733" cy="1067679"/>
          </a:xfrm>
          <a:prstGeom prst="ellipse">
            <a:avLst/>
          </a:prstGeom>
          <a:solidFill>
            <a:srgbClr val="243B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983" tIns="16972" rIns="33983" bIns="16972" numCol="1" spcCol="0" rtlCol="0" fromWordArt="0" anchor="ctr" anchorCtr="0" forceAA="0" compatLnSpc="1">
            <a:noAutofit/>
          </a:bodyPr>
          <a:lstStyle/>
          <a:p>
            <a:pPr algn="ctr" defTabSz="897890"/>
            <a:endParaRPr lang="es-SV" sz="700">
              <a:solidFill>
                <a:srgbClr val="FFFFFF"/>
              </a:solidFill>
              <a:latin typeface="Source Sans Pro" panose="020B0503030403020204" pitchFamily="34" charset="0"/>
            </a:endParaRPr>
          </a:p>
        </p:txBody>
      </p:sp>
      <p:sp>
        <p:nvSpPr>
          <p:cNvPr id="132" name="71 Anillo"/>
          <p:cNvSpPr>
            <a:spLocks noChangeAspect="1"/>
          </p:cNvSpPr>
          <p:nvPr/>
        </p:nvSpPr>
        <p:spPr bwMode="auto">
          <a:xfrm>
            <a:off x="7385240" y="1451180"/>
            <a:ext cx="748917" cy="749000"/>
          </a:xfrm>
          <a:prstGeom prst="donut">
            <a:avLst>
              <a:gd name="adj" fmla="val 20145"/>
            </a:avLst>
          </a:prstGeom>
          <a:solidFill>
            <a:srgbClr val="45A5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983" tIns="16972" rIns="33983" bIns="16972" numCol="1" spcCol="0" rtlCol="0" fromWordArt="0" anchor="ctr" anchorCtr="0" forceAA="0" compatLnSpc="1">
            <a:noAutofit/>
          </a:bodyPr>
          <a:lstStyle/>
          <a:p>
            <a:pPr algn="ctr" defTabSz="897890"/>
            <a:endParaRPr lang="es-SV" sz="700">
              <a:solidFill>
                <a:srgbClr val="FFFFFF"/>
              </a:solidFill>
              <a:latin typeface="Source Sans Pro" panose="020B0503030403020204" pitchFamily="34" charset="0"/>
            </a:endParaRPr>
          </a:p>
        </p:txBody>
      </p:sp>
      <p:sp>
        <p:nvSpPr>
          <p:cNvPr id="133" name="Arco de bloque 3"/>
          <p:cNvSpPr>
            <a:spLocks noChangeAspect="1"/>
          </p:cNvSpPr>
          <p:nvPr/>
        </p:nvSpPr>
        <p:spPr bwMode="auto">
          <a:xfrm flipH="1">
            <a:off x="7351193" y="1417135"/>
            <a:ext cx="817091" cy="817091"/>
          </a:xfrm>
          <a:prstGeom prst="blockArc">
            <a:avLst>
              <a:gd name="adj1" fmla="val 2175086"/>
              <a:gd name="adj2" fmla="val 16392128"/>
              <a:gd name="adj3" fmla="val 18029"/>
            </a:avLst>
          </a:prstGeom>
          <a:solidFill>
            <a:schemeClr val="bg1"/>
          </a:solidFill>
          <a:ln>
            <a:noFill/>
          </a:ln>
          <a:effectLst>
            <a:outerShdw blurRad="127000" dist="127000" dir="5400000" algn="t" rotWithShape="0">
              <a:prstClr val="black">
                <a:alpha val="40000"/>
              </a:prstClr>
            </a:outerShdw>
          </a:effectLst>
        </p:spPr>
        <p:txBody>
          <a:bodyPr lIns="0" tIns="0" rIns="0" bIns="0" rtlCol="0" anchor="ctr"/>
          <a:lstStyle/>
          <a:p>
            <a:pPr marL="0" lvl="1" algn="ctr" defTabSz="897890"/>
            <a:endParaRPr lang="es-SV" sz="600" b="1" dirty="0">
              <a:solidFill>
                <a:srgbClr val="FFFFFF"/>
              </a:solidFill>
              <a:latin typeface="Segoe UI Semilight" panose="020B0402040204020203" pitchFamily="34" charset="0"/>
              <a:cs typeface="Segoe UI Semilight" panose="020B0402040204020203" pitchFamily="34" charset="0"/>
            </a:endParaRPr>
          </a:p>
        </p:txBody>
      </p:sp>
      <p:sp>
        <p:nvSpPr>
          <p:cNvPr id="134" name="95 Rectángulo"/>
          <p:cNvSpPr/>
          <p:nvPr/>
        </p:nvSpPr>
        <p:spPr>
          <a:xfrm>
            <a:off x="7541640" y="1699042"/>
            <a:ext cx="436112" cy="253276"/>
          </a:xfrm>
          <a:prstGeom prst="rect">
            <a:avLst/>
          </a:prstGeom>
        </p:spPr>
        <p:txBody>
          <a:bodyPr wrap="square" lIns="67292" tIns="33685" rIns="67292" bIns="33685">
            <a:spAutoFit/>
          </a:bodyPr>
          <a:lstStyle/>
          <a:p>
            <a:pPr algn="ctr" defTabSz="897890"/>
            <a:r>
              <a:rPr lang="en-US" sz="12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65</a:t>
            </a:r>
            <a:r>
              <a:rPr lang="en-US" sz="1200" baseline="300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 </a:t>
            </a:r>
          </a:p>
        </p:txBody>
      </p:sp>
      <p:grpSp>
        <p:nvGrpSpPr>
          <p:cNvPr id="12" name="11 Grupo"/>
          <p:cNvGrpSpPr/>
          <p:nvPr/>
        </p:nvGrpSpPr>
        <p:grpSpPr>
          <a:xfrm>
            <a:off x="48710" y="1748093"/>
            <a:ext cx="7258423" cy="3088111"/>
            <a:chOff x="-11927434" y="-7752053"/>
            <a:chExt cx="19357055" cy="8235916"/>
          </a:xfrm>
        </p:grpSpPr>
        <p:sp>
          <p:nvSpPr>
            <p:cNvPr id="215" name="214 Redondear rectángulo de esquina del mismo lado"/>
            <p:cNvSpPr/>
            <p:nvPr/>
          </p:nvSpPr>
          <p:spPr>
            <a:xfrm>
              <a:off x="-568609" y="-2506998"/>
              <a:ext cx="5340093" cy="819152"/>
            </a:xfrm>
            <a:custGeom>
              <a:avLst/>
              <a:gdLst/>
              <a:ahLst/>
              <a:cxnLst/>
              <a:rect l="l" t="t" r="r" b="b"/>
              <a:pathLst>
                <a:path w="5340093" h="819152">
                  <a:moveTo>
                    <a:pt x="366224" y="0"/>
                  </a:moveTo>
                  <a:lnTo>
                    <a:pt x="5340093" y="0"/>
                  </a:lnTo>
                  <a:lnTo>
                    <a:pt x="5340093" y="409576"/>
                  </a:lnTo>
                  <a:cubicBezTo>
                    <a:pt x="5340093" y="635779"/>
                    <a:pt x="5156720" y="819152"/>
                    <a:pt x="4930517" y="819152"/>
                  </a:cubicBezTo>
                  <a:lnTo>
                    <a:pt x="0" y="819152"/>
                  </a:lnTo>
                  <a:cubicBezTo>
                    <a:pt x="168715" y="580603"/>
                    <a:pt x="295020" y="302910"/>
                    <a:pt x="366224" y="0"/>
                  </a:cubicBezTo>
                  <a:close/>
                </a:path>
              </a:pathLst>
            </a:cu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212" name="211 Redondear rectángulo de esquina del mismo lado"/>
            <p:cNvSpPr/>
            <p:nvPr/>
          </p:nvSpPr>
          <p:spPr>
            <a:xfrm rot="10800000">
              <a:off x="-397571" y="-2507001"/>
              <a:ext cx="4518290" cy="533401"/>
            </a:xfrm>
            <a:custGeom>
              <a:avLst/>
              <a:gdLst/>
              <a:ahLst/>
              <a:cxnLst/>
              <a:rect l="l" t="t" r="r" b="b"/>
              <a:pathLst>
                <a:path w="4518290" h="533401">
                  <a:moveTo>
                    <a:pt x="4323104" y="533401"/>
                  </a:moveTo>
                  <a:lnTo>
                    <a:pt x="0" y="533401"/>
                  </a:lnTo>
                  <a:lnTo>
                    <a:pt x="0" y="266701"/>
                  </a:lnTo>
                  <a:cubicBezTo>
                    <a:pt x="0" y="119406"/>
                    <a:pt x="119406" y="0"/>
                    <a:pt x="266701" y="0"/>
                  </a:cubicBezTo>
                  <a:lnTo>
                    <a:pt x="4513521" y="0"/>
                  </a:lnTo>
                  <a:lnTo>
                    <a:pt x="4518290" y="481"/>
                  </a:lnTo>
                  <a:cubicBezTo>
                    <a:pt x="4432891" y="165692"/>
                    <a:pt x="4366623" y="344487"/>
                    <a:pt x="4323104" y="533401"/>
                  </a:cubicBezTo>
                  <a:close/>
                </a:path>
              </a:pathLst>
            </a:custGeom>
            <a:solidFill>
              <a:srgbClr val="DF6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209" name="208 Redondear rectángulo de esquina del mismo lado"/>
            <p:cNvSpPr/>
            <p:nvPr/>
          </p:nvSpPr>
          <p:spPr>
            <a:xfrm>
              <a:off x="-202384" y="-2900696"/>
              <a:ext cx="7632005" cy="393700"/>
            </a:xfrm>
            <a:custGeom>
              <a:avLst/>
              <a:gdLst/>
              <a:ahLst/>
              <a:cxnLst/>
              <a:rect l="l" t="t" r="r" b="b"/>
              <a:pathLst>
                <a:path w="9596429" h="393700">
                  <a:moveTo>
                    <a:pt x="65285" y="0"/>
                  </a:moveTo>
                  <a:lnTo>
                    <a:pt x="9399579" y="0"/>
                  </a:lnTo>
                  <a:cubicBezTo>
                    <a:pt x="9508296" y="0"/>
                    <a:pt x="9596429" y="88133"/>
                    <a:pt x="9596429" y="196850"/>
                  </a:cubicBezTo>
                  <a:lnTo>
                    <a:pt x="9596429" y="393700"/>
                  </a:lnTo>
                  <a:lnTo>
                    <a:pt x="0" y="393700"/>
                  </a:lnTo>
                  <a:cubicBezTo>
                    <a:pt x="33157" y="266890"/>
                    <a:pt x="54707" y="135160"/>
                    <a:pt x="65285" y="0"/>
                  </a:cubicBezTo>
                  <a:close/>
                </a:path>
              </a:pathLst>
            </a:cu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4" name="73 Rectángulo redondeado"/>
            <p:cNvSpPr/>
            <p:nvPr/>
          </p:nvSpPr>
          <p:spPr>
            <a:xfrm rot="5400000">
              <a:off x="-2482982" y="-564145"/>
              <a:ext cx="678130" cy="202377"/>
            </a:xfrm>
            <a:prstGeom prst="roundRect">
              <a:avLst>
                <a:gd name="adj" fmla="val 0"/>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5" name="74 Rectángulo redondeado"/>
            <p:cNvSpPr/>
            <p:nvPr/>
          </p:nvSpPr>
          <p:spPr>
            <a:xfrm rot="5400000">
              <a:off x="-2223653" y="-335674"/>
              <a:ext cx="157299" cy="540060"/>
            </a:xfrm>
            <a:prstGeom prst="roundRect">
              <a:avLst>
                <a:gd name="adj" fmla="val 0"/>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84" name="83 Rectángulo redondeado"/>
            <p:cNvSpPr/>
            <p:nvPr/>
          </p:nvSpPr>
          <p:spPr>
            <a:xfrm rot="5400000">
              <a:off x="-741529" y="-1275944"/>
              <a:ext cx="1026182" cy="202377"/>
            </a:xfrm>
            <a:prstGeom prst="roundRect">
              <a:avLst>
                <a:gd name="adj" fmla="val 0"/>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85" name="84 Rectángulo redondeado"/>
            <p:cNvSpPr/>
            <p:nvPr/>
          </p:nvSpPr>
          <p:spPr>
            <a:xfrm rot="5400000">
              <a:off x="-307085" y="-873447"/>
              <a:ext cx="157299" cy="540060"/>
            </a:xfrm>
            <a:prstGeom prst="roundRect">
              <a:avLst>
                <a:gd name="adj" fmla="val 0"/>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3" name="72 Rectángulo redondeado"/>
            <p:cNvSpPr/>
            <p:nvPr/>
          </p:nvSpPr>
          <p:spPr>
            <a:xfrm rot="5400000">
              <a:off x="-4203390" y="-853045"/>
              <a:ext cx="157299" cy="540060"/>
            </a:xfrm>
            <a:prstGeom prst="roundRect">
              <a:avLst>
                <a:gd name="adj" fmla="val 0"/>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5" name="54 Redondear rectángulo de esquina del mismo lado"/>
            <p:cNvSpPr/>
            <p:nvPr/>
          </p:nvSpPr>
          <p:spPr>
            <a:xfrm>
              <a:off x="-9135061" y="-2506998"/>
              <a:ext cx="5340092" cy="819152"/>
            </a:xfrm>
            <a:custGeom>
              <a:avLst/>
              <a:gdLst/>
              <a:ahLst/>
              <a:cxnLst/>
              <a:rect l="l" t="t" r="r" b="b"/>
              <a:pathLst>
                <a:path w="5340092" h="819152">
                  <a:moveTo>
                    <a:pt x="0" y="0"/>
                  </a:moveTo>
                  <a:lnTo>
                    <a:pt x="4973868" y="0"/>
                  </a:lnTo>
                  <a:cubicBezTo>
                    <a:pt x="5045072" y="302910"/>
                    <a:pt x="5171377" y="580603"/>
                    <a:pt x="5340092" y="819152"/>
                  </a:cubicBezTo>
                  <a:lnTo>
                    <a:pt x="409576" y="819152"/>
                  </a:lnTo>
                  <a:cubicBezTo>
                    <a:pt x="183372" y="819152"/>
                    <a:pt x="0" y="635779"/>
                    <a:pt x="0" y="409576"/>
                  </a:cubicBezTo>
                  <a:close/>
                </a:path>
              </a:pathLst>
            </a:cu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7" name="56 Redondear rectángulo de esquina del mismo lado"/>
            <p:cNvSpPr/>
            <p:nvPr/>
          </p:nvSpPr>
          <p:spPr>
            <a:xfrm>
              <a:off x="-5512159" y="-7752053"/>
              <a:ext cx="6660741" cy="3534637"/>
            </a:xfrm>
            <a:custGeom>
              <a:avLst/>
              <a:gdLst/>
              <a:ahLst/>
              <a:cxnLst/>
              <a:rect l="l" t="t" r="r" b="b"/>
              <a:pathLst>
                <a:path w="6660741" h="3534637">
                  <a:moveTo>
                    <a:pt x="4749701" y="2957076"/>
                  </a:moveTo>
                  <a:lnTo>
                    <a:pt x="6532750" y="2957076"/>
                  </a:lnTo>
                  <a:cubicBezTo>
                    <a:pt x="6603437" y="2957076"/>
                    <a:pt x="6660741" y="3014380"/>
                    <a:pt x="6660741" y="3085067"/>
                  </a:cubicBezTo>
                  <a:lnTo>
                    <a:pt x="6660740" y="3085067"/>
                  </a:lnTo>
                  <a:cubicBezTo>
                    <a:pt x="6660740" y="3155754"/>
                    <a:pt x="6603436" y="3213058"/>
                    <a:pt x="6532749" y="3213058"/>
                  </a:cubicBezTo>
                  <a:lnTo>
                    <a:pt x="5335176" y="3213058"/>
                  </a:lnTo>
                  <a:lnTo>
                    <a:pt x="5140721" y="3534637"/>
                  </a:lnTo>
                  <a:cubicBezTo>
                    <a:pt x="5087775" y="3422536"/>
                    <a:pt x="5026545" y="3316125"/>
                    <a:pt x="4956414" y="3217435"/>
                  </a:cubicBezTo>
                  <a:lnTo>
                    <a:pt x="4954198" y="3213058"/>
                  </a:lnTo>
                  <a:lnTo>
                    <a:pt x="4953514" y="3213058"/>
                  </a:lnTo>
                  <a:cubicBezTo>
                    <a:pt x="4892834" y="3120897"/>
                    <a:pt x="4824526" y="3035335"/>
                    <a:pt x="4749701" y="2957076"/>
                  </a:cubicBezTo>
                  <a:close/>
                  <a:moveTo>
                    <a:pt x="127991" y="2957076"/>
                  </a:moveTo>
                  <a:lnTo>
                    <a:pt x="1911040" y="2957076"/>
                  </a:lnTo>
                  <a:cubicBezTo>
                    <a:pt x="1757218" y="3120698"/>
                    <a:pt x="1627159" y="3311792"/>
                    <a:pt x="1525411" y="3522785"/>
                  </a:cubicBezTo>
                  <a:lnTo>
                    <a:pt x="1338123" y="3213057"/>
                  </a:lnTo>
                  <a:lnTo>
                    <a:pt x="127991" y="3213057"/>
                  </a:lnTo>
                  <a:cubicBezTo>
                    <a:pt x="57304" y="3213057"/>
                    <a:pt x="0" y="3155754"/>
                    <a:pt x="0" y="3085067"/>
                  </a:cubicBezTo>
                  <a:cubicBezTo>
                    <a:pt x="0" y="3014380"/>
                    <a:pt x="57304" y="2957076"/>
                    <a:pt x="127991" y="2957076"/>
                  </a:cubicBezTo>
                  <a:close/>
                  <a:moveTo>
                    <a:pt x="3330371" y="0"/>
                  </a:moveTo>
                  <a:cubicBezTo>
                    <a:pt x="3396128" y="0"/>
                    <a:pt x="3449434" y="53306"/>
                    <a:pt x="3449434" y="119063"/>
                  </a:cubicBezTo>
                  <a:lnTo>
                    <a:pt x="3449433" y="2318980"/>
                  </a:lnTo>
                  <a:lnTo>
                    <a:pt x="3330370" y="2312194"/>
                  </a:lnTo>
                  <a:cubicBezTo>
                    <a:pt x="3290342" y="2312194"/>
                    <a:pt x="3250581" y="2313486"/>
                    <a:pt x="3211308" y="2318980"/>
                  </a:cubicBezTo>
                  <a:lnTo>
                    <a:pt x="3211308" y="119063"/>
                  </a:lnTo>
                  <a:cubicBezTo>
                    <a:pt x="3211308" y="53306"/>
                    <a:pt x="3264614" y="0"/>
                    <a:pt x="3330371" y="0"/>
                  </a:cubicBezTo>
                  <a:close/>
                </a:path>
              </a:pathLst>
            </a:custGeom>
            <a:solidFill>
              <a:srgbClr val="5E3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0" name="39 Redondear rectángulo de esquina del mismo lado"/>
            <p:cNvSpPr/>
            <p:nvPr/>
          </p:nvSpPr>
          <p:spPr>
            <a:xfrm>
              <a:off x="-139990" y="-3143810"/>
              <a:ext cx="2109831" cy="275771"/>
            </a:xfrm>
            <a:custGeom>
              <a:avLst/>
              <a:gdLst/>
              <a:ahLst/>
              <a:cxnLst/>
              <a:rect l="l" t="t" r="r" b="b"/>
              <a:pathLst>
                <a:path w="2109831" h="275771">
                  <a:moveTo>
                    <a:pt x="42348" y="0"/>
                  </a:moveTo>
                  <a:lnTo>
                    <a:pt x="1971945" y="0"/>
                  </a:lnTo>
                  <a:cubicBezTo>
                    <a:pt x="2048097" y="0"/>
                    <a:pt x="2109831" y="61734"/>
                    <a:pt x="2109831" y="137886"/>
                  </a:cubicBezTo>
                  <a:cubicBezTo>
                    <a:pt x="2109831" y="183848"/>
                    <a:pt x="2109830" y="229809"/>
                    <a:pt x="2109830" y="275771"/>
                  </a:cubicBezTo>
                  <a:lnTo>
                    <a:pt x="0" y="275771"/>
                  </a:lnTo>
                  <a:cubicBezTo>
                    <a:pt x="8646" y="192751"/>
                    <a:pt x="12744" y="108351"/>
                    <a:pt x="12744" y="22870"/>
                  </a:cubicBezTo>
                  <a:cubicBezTo>
                    <a:pt x="12744" y="17283"/>
                    <a:pt x="12726" y="11701"/>
                    <a:pt x="11995" y="6128"/>
                  </a:cubicBezTo>
                  <a:cubicBezTo>
                    <a:pt x="21341" y="1206"/>
                    <a:pt x="31704" y="0"/>
                    <a:pt x="42348" y="0"/>
                  </a:cubicBezTo>
                  <a:close/>
                </a:path>
              </a:pathLst>
            </a:cu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2" name="51 Redondear rectángulo de esquina del mismo lado"/>
            <p:cNvSpPr/>
            <p:nvPr/>
          </p:nvSpPr>
          <p:spPr>
            <a:xfrm>
              <a:off x="-11927434" y="-2900696"/>
              <a:ext cx="7766243" cy="393700"/>
            </a:xfrm>
            <a:custGeom>
              <a:avLst/>
              <a:gdLst/>
              <a:ahLst/>
              <a:cxnLst/>
              <a:rect l="l" t="t" r="r" b="b"/>
              <a:pathLst>
                <a:path w="7766243" h="393700">
                  <a:moveTo>
                    <a:pt x="196850" y="0"/>
                  </a:moveTo>
                  <a:lnTo>
                    <a:pt x="7700958" y="0"/>
                  </a:lnTo>
                  <a:cubicBezTo>
                    <a:pt x="7711536" y="135160"/>
                    <a:pt x="7733086" y="266890"/>
                    <a:pt x="7766243" y="393700"/>
                  </a:cubicBezTo>
                  <a:lnTo>
                    <a:pt x="0" y="393700"/>
                  </a:lnTo>
                  <a:lnTo>
                    <a:pt x="0" y="196850"/>
                  </a:lnTo>
                  <a:cubicBezTo>
                    <a:pt x="0" y="88133"/>
                    <a:pt x="88132" y="0"/>
                    <a:pt x="196850" y="0"/>
                  </a:cubicBezTo>
                  <a:close/>
                </a:path>
              </a:pathLst>
            </a:cu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3" name="52 Elipse"/>
            <p:cNvSpPr/>
            <p:nvPr/>
          </p:nvSpPr>
          <p:spPr>
            <a:xfrm>
              <a:off x="-4236331" y="-5439859"/>
              <a:ext cx="4109084" cy="4637838"/>
            </a:xfrm>
            <a:prstGeom prst="ellipse">
              <a:avLst/>
            </a:prstGeom>
            <a:solidFill>
              <a:srgbClr val="DF6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4" name="53 Redondear rectángulo de esquina del mismo lado"/>
            <p:cNvSpPr/>
            <p:nvPr/>
          </p:nvSpPr>
          <p:spPr>
            <a:xfrm rot="10800000">
              <a:off x="-8484299" y="-2507000"/>
              <a:ext cx="4518550" cy="533401"/>
            </a:xfrm>
            <a:custGeom>
              <a:avLst/>
              <a:gdLst/>
              <a:ahLst/>
              <a:cxnLst/>
              <a:rect l="l" t="t" r="r" b="b"/>
              <a:pathLst>
                <a:path w="4518550" h="533401">
                  <a:moveTo>
                    <a:pt x="4518548" y="533401"/>
                  </a:moveTo>
                  <a:lnTo>
                    <a:pt x="195445" y="533401"/>
                  </a:lnTo>
                  <a:cubicBezTo>
                    <a:pt x="151881" y="344303"/>
                    <a:pt x="85528" y="165342"/>
                    <a:pt x="0" y="0"/>
                  </a:cubicBezTo>
                  <a:lnTo>
                    <a:pt x="4251848" y="0"/>
                  </a:lnTo>
                  <a:cubicBezTo>
                    <a:pt x="4399144" y="0"/>
                    <a:pt x="4518550" y="119406"/>
                    <a:pt x="4518550" y="266701"/>
                  </a:cubicBezTo>
                  <a:cubicBezTo>
                    <a:pt x="4518550" y="355601"/>
                    <a:pt x="4518548" y="444501"/>
                    <a:pt x="4518548" y="533401"/>
                  </a:cubicBezTo>
                  <a:close/>
                </a:path>
              </a:pathLst>
            </a:custGeom>
            <a:solidFill>
              <a:srgbClr val="DF6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1" name="60 Rectángulo redondeado"/>
            <p:cNvSpPr/>
            <p:nvPr/>
          </p:nvSpPr>
          <p:spPr>
            <a:xfrm rot="5400000">
              <a:off x="-5050956" y="-684076"/>
              <a:ext cx="1024146" cy="339233"/>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2" name="61 Rectángulo redondeado"/>
            <p:cNvSpPr/>
            <p:nvPr/>
          </p:nvSpPr>
          <p:spPr>
            <a:xfrm rot="5400000">
              <a:off x="-4209867" y="-684076"/>
              <a:ext cx="1024146" cy="339233"/>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3" name="62 Rectángulo redondeado"/>
            <p:cNvSpPr/>
            <p:nvPr/>
          </p:nvSpPr>
          <p:spPr>
            <a:xfrm rot="5400000">
              <a:off x="-3085976" y="-197827"/>
              <a:ext cx="1024146" cy="339233"/>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4" name="63 Rectángulo redondeado"/>
            <p:cNvSpPr/>
            <p:nvPr/>
          </p:nvSpPr>
          <p:spPr>
            <a:xfrm rot="5400000">
              <a:off x="-2244887" y="-197827"/>
              <a:ext cx="1024146" cy="339233"/>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0" name="69 Rectángulo redondeado"/>
            <p:cNvSpPr/>
            <p:nvPr/>
          </p:nvSpPr>
          <p:spPr>
            <a:xfrm rot="5400000">
              <a:off x="-1171573" y="-684076"/>
              <a:ext cx="1024146" cy="339233"/>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1" name="70 Rectángulo redondeado"/>
            <p:cNvSpPr/>
            <p:nvPr/>
          </p:nvSpPr>
          <p:spPr>
            <a:xfrm rot="5400000">
              <a:off x="-340009" y="-684076"/>
              <a:ext cx="1024146" cy="339233"/>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2" name="71 Rectángulo redondeado"/>
            <p:cNvSpPr/>
            <p:nvPr/>
          </p:nvSpPr>
          <p:spPr>
            <a:xfrm rot="5400000">
              <a:off x="-4648034" y="-1265743"/>
              <a:ext cx="1046583" cy="202377"/>
            </a:xfrm>
            <a:prstGeom prst="roundRect">
              <a:avLst>
                <a:gd name="adj" fmla="val 0"/>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6" name="45 Elipse"/>
            <p:cNvSpPr>
              <a:spLocks noChangeAspect="1"/>
            </p:cNvSpPr>
            <p:nvPr/>
          </p:nvSpPr>
          <p:spPr>
            <a:xfrm>
              <a:off x="60469" y="-2621482"/>
              <a:ext cx="1944000" cy="1944000"/>
            </a:xfrm>
            <a:prstGeom prst="ellipse">
              <a:avLst/>
            </a:prstGeom>
            <a:solidFill>
              <a:srgbClr val="849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9" name="48 Elipse"/>
            <p:cNvSpPr>
              <a:spLocks noChangeAspect="1"/>
            </p:cNvSpPr>
            <p:nvPr/>
          </p:nvSpPr>
          <p:spPr>
            <a:xfrm>
              <a:off x="2227168" y="-2621482"/>
              <a:ext cx="1944000" cy="1944000"/>
            </a:xfrm>
            <a:prstGeom prst="ellipse">
              <a:avLst/>
            </a:prstGeom>
            <a:solidFill>
              <a:srgbClr val="849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5" name="44 Elipse"/>
            <p:cNvSpPr>
              <a:spLocks noChangeAspect="1"/>
            </p:cNvSpPr>
            <p:nvPr/>
          </p:nvSpPr>
          <p:spPr>
            <a:xfrm>
              <a:off x="238339" y="-2443612"/>
              <a:ext cx="1588260" cy="158826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8" name="47 Elipse"/>
            <p:cNvSpPr>
              <a:spLocks noChangeAspect="1"/>
            </p:cNvSpPr>
            <p:nvPr/>
          </p:nvSpPr>
          <p:spPr>
            <a:xfrm>
              <a:off x="2405038" y="-2443612"/>
              <a:ext cx="1588260" cy="158826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4" name="43 Elipse"/>
            <p:cNvSpPr>
              <a:spLocks noChangeAspect="1"/>
            </p:cNvSpPr>
            <p:nvPr/>
          </p:nvSpPr>
          <p:spPr>
            <a:xfrm>
              <a:off x="877538" y="-1804413"/>
              <a:ext cx="309862" cy="309862"/>
            </a:xfrm>
            <a:prstGeom prst="ellipse">
              <a:avLst/>
            </a:prstGeom>
            <a:solidFill>
              <a:srgbClr val="849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7" name="46 Elipse"/>
            <p:cNvSpPr>
              <a:spLocks noChangeAspect="1"/>
            </p:cNvSpPr>
            <p:nvPr/>
          </p:nvSpPr>
          <p:spPr>
            <a:xfrm>
              <a:off x="3044237" y="-1804413"/>
              <a:ext cx="309862" cy="309862"/>
            </a:xfrm>
            <a:prstGeom prst="ellipse">
              <a:avLst/>
            </a:prstGeom>
            <a:solidFill>
              <a:srgbClr val="849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3" name="42 Elipse"/>
            <p:cNvSpPr>
              <a:spLocks noChangeAspect="1"/>
            </p:cNvSpPr>
            <p:nvPr/>
          </p:nvSpPr>
          <p:spPr>
            <a:xfrm>
              <a:off x="-6370158" y="-2621482"/>
              <a:ext cx="1944000" cy="1944000"/>
            </a:xfrm>
            <a:prstGeom prst="ellipse">
              <a:avLst/>
            </a:prstGeom>
            <a:solidFill>
              <a:srgbClr val="849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1" name="50 Elipse"/>
            <p:cNvSpPr>
              <a:spLocks noChangeAspect="1"/>
            </p:cNvSpPr>
            <p:nvPr/>
          </p:nvSpPr>
          <p:spPr>
            <a:xfrm>
              <a:off x="-8494129" y="-2621482"/>
              <a:ext cx="1944000" cy="1944000"/>
            </a:xfrm>
            <a:prstGeom prst="ellipse">
              <a:avLst/>
            </a:prstGeom>
            <a:solidFill>
              <a:srgbClr val="849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0" name="49 Elipse"/>
            <p:cNvSpPr>
              <a:spLocks noChangeAspect="1"/>
            </p:cNvSpPr>
            <p:nvPr/>
          </p:nvSpPr>
          <p:spPr>
            <a:xfrm>
              <a:off x="-8316259" y="-2443612"/>
              <a:ext cx="1588260" cy="158826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2" name="41 Elipse"/>
            <p:cNvSpPr>
              <a:spLocks noChangeAspect="1"/>
            </p:cNvSpPr>
            <p:nvPr/>
          </p:nvSpPr>
          <p:spPr>
            <a:xfrm>
              <a:off x="-6192288" y="-2443612"/>
              <a:ext cx="1588260" cy="158826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39" name="38 Elipse"/>
            <p:cNvSpPr>
              <a:spLocks noChangeAspect="1"/>
            </p:cNvSpPr>
            <p:nvPr/>
          </p:nvSpPr>
          <p:spPr>
            <a:xfrm>
              <a:off x="-7677060" y="-1804413"/>
              <a:ext cx="309862" cy="309862"/>
            </a:xfrm>
            <a:prstGeom prst="ellipse">
              <a:avLst/>
            </a:prstGeom>
            <a:solidFill>
              <a:srgbClr val="849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1" name="40 Elipse"/>
            <p:cNvSpPr>
              <a:spLocks noChangeAspect="1"/>
            </p:cNvSpPr>
            <p:nvPr/>
          </p:nvSpPr>
          <p:spPr>
            <a:xfrm>
              <a:off x="-5553089" y="-1804413"/>
              <a:ext cx="309862" cy="309862"/>
            </a:xfrm>
            <a:prstGeom prst="ellipse">
              <a:avLst/>
            </a:prstGeom>
            <a:solidFill>
              <a:srgbClr val="849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38" name="38 Elipse"/>
            <p:cNvSpPr/>
            <p:nvPr/>
          </p:nvSpPr>
          <p:spPr>
            <a:xfrm>
              <a:off x="-4156624" y="-5449232"/>
              <a:ext cx="3949670" cy="3515525"/>
            </a:xfrm>
            <a:custGeom>
              <a:avLst/>
              <a:gdLst/>
              <a:ahLst/>
              <a:cxnLst/>
              <a:rect l="l" t="t" r="r" b="b"/>
              <a:pathLst>
                <a:path w="3949670" h="3515525">
                  <a:moveTo>
                    <a:pt x="1974835" y="0"/>
                  </a:moveTo>
                  <a:cubicBezTo>
                    <a:pt x="2978922" y="0"/>
                    <a:pt x="3810083" y="797975"/>
                    <a:pt x="3949670" y="1837955"/>
                  </a:cubicBezTo>
                  <a:cubicBezTo>
                    <a:pt x="3810047" y="2787214"/>
                    <a:pt x="2978901" y="3515525"/>
                    <a:pt x="1974835" y="3515525"/>
                  </a:cubicBezTo>
                  <a:cubicBezTo>
                    <a:pt x="970769" y="3515525"/>
                    <a:pt x="139623" y="2787214"/>
                    <a:pt x="0" y="1837955"/>
                  </a:cubicBezTo>
                  <a:cubicBezTo>
                    <a:pt x="139587" y="797975"/>
                    <a:pt x="970748" y="0"/>
                    <a:pt x="1974835" y="0"/>
                  </a:cubicBezTo>
                  <a:close/>
                </a:path>
              </a:pathLst>
            </a:cu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37" name="36 Elipse"/>
            <p:cNvSpPr/>
            <p:nvPr/>
          </p:nvSpPr>
          <p:spPr>
            <a:xfrm>
              <a:off x="-2761444" y="-2756139"/>
              <a:ext cx="1238249" cy="1258793"/>
            </a:xfrm>
            <a:prstGeom prst="ellipse">
              <a:avLst/>
            </a:prstGeom>
            <a:solidFill>
              <a:srgbClr val="FAA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97" name="96 Rectángulo redondeado"/>
            <p:cNvSpPr/>
            <p:nvPr/>
          </p:nvSpPr>
          <p:spPr>
            <a:xfrm rot="5400000">
              <a:off x="-4450603" y="-1463171"/>
              <a:ext cx="651724" cy="202377"/>
            </a:xfrm>
            <a:prstGeom prst="roundRect">
              <a:avLst>
                <a:gd name="adj" fmla="val 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98" name="97 Rectángulo redondeado"/>
            <p:cNvSpPr/>
            <p:nvPr/>
          </p:nvSpPr>
          <p:spPr>
            <a:xfrm rot="5400000">
              <a:off x="-2357387" y="-689739"/>
              <a:ext cx="426943" cy="202377"/>
            </a:xfrm>
            <a:prstGeom prst="roundRect">
              <a:avLst>
                <a:gd name="adj" fmla="val 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99" name="98 Rectángulo redondeado"/>
            <p:cNvSpPr/>
            <p:nvPr/>
          </p:nvSpPr>
          <p:spPr>
            <a:xfrm rot="5400000">
              <a:off x="-554299" y="-1463172"/>
              <a:ext cx="651724" cy="202377"/>
            </a:xfrm>
            <a:prstGeom prst="roundRect">
              <a:avLst>
                <a:gd name="adj" fmla="val 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86" name="85 Rectángulo"/>
            <p:cNvSpPr/>
            <p:nvPr/>
          </p:nvSpPr>
          <p:spPr>
            <a:xfrm>
              <a:off x="-2726371" y="-4131343"/>
              <a:ext cx="547647" cy="401972"/>
            </a:xfrm>
            <a:prstGeom prst="rect">
              <a:avLst/>
            </a:prstGeom>
            <a:solidFill>
              <a:srgbClr val="86DDF2"/>
            </a:solidFill>
            <a:ln w="38100">
              <a:solidFill>
                <a:srgbClr val="9F47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87" name="86 Rectángulo"/>
            <p:cNvSpPr/>
            <p:nvPr/>
          </p:nvSpPr>
          <p:spPr>
            <a:xfrm>
              <a:off x="-2134056" y="-4131343"/>
              <a:ext cx="547647" cy="401972"/>
            </a:xfrm>
            <a:prstGeom prst="rect">
              <a:avLst/>
            </a:prstGeom>
            <a:solidFill>
              <a:srgbClr val="86DDF2"/>
            </a:solidFill>
            <a:ln w="38100">
              <a:solidFill>
                <a:srgbClr val="9F47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88" name="42 Rectángulo"/>
            <p:cNvSpPr/>
            <p:nvPr/>
          </p:nvSpPr>
          <p:spPr>
            <a:xfrm>
              <a:off x="-3529352" y="-4131343"/>
              <a:ext cx="758313" cy="690058"/>
            </a:xfrm>
            <a:custGeom>
              <a:avLst/>
              <a:gdLst>
                <a:gd name="connsiteX0" fmla="*/ 315347 w 758313"/>
                <a:gd name="connsiteY0" fmla="*/ 4763 h 690058"/>
                <a:gd name="connsiteX1" fmla="*/ 758313 w 758313"/>
                <a:gd name="connsiteY1" fmla="*/ 0 h 690058"/>
                <a:gd name="connsiteX2" fmla="*/ 758313 w 758313"/>
                <a:gd name="connsiteY2" fmla="*/ 401972 h 690058"/>
                <a:gd name="connsiteX3" fmla="*/ 559444 w 758313"/>
                <a:gd name="connsiteY3" fmla="*/ 401972 h 690058"/>
                <a:gd name="connsiteX4" fmla="*/ 297316 w 758313"/>
                <a:gd name="connsiteY4" fmla="*/ 690058 h 690058"/>
                <a:gd name="connsiteX5" fmla="*/ 0 w 758313"/>
                <a:gd name="connsiteY5" fmla="*/ 419531 h 690058"/>
                <a:gd name="connsiteX6" fmla="*/ 381407 w 758313"/>
                <a:gd name="connsiteY6" fmla="*/ 355 h 690058"/>
                <a:gd name="connsiteX7" fmla="*/ 382022 w 758313"/>
                <a:gd name="connsiteY7" fmla="*/ 915 h 690058"/>
                <a:gd name="connsiteX8" fmla="*/ 315347 w 758313"/>
                <a:gd name="connsiteY8" fmla="*/ 4763 h 690058"/>
                <a:gd name="connsiteX0-1" fmla="*/ 429647 w 758313"/>
                <a:gd name="connsiteY0-2" fmla="*/ 0 h 844839"/>
                <a:gd name="connsiteX1-3" fmla="*/ 758313 w 758313"/>
                <a:gd name="connsiteY1-4" fmla="*/ 154781 h 844839"/>
                <a:gd name="connsiteX2-5" fmla="*/ 758313 w 758313"/>
                <a:gd name="connsiteY2-6" fmla="*/ 556753 h 844839"/>
                <a:gd name="connsiteX3-7" fmla="*/ 559444 w 758313"/>
                <a:gd name="connsiteY3-8" fmla="*/ 556753 h 844839"/>
                <a:gd name="connsiteX4-9" fmla="*/ 297316 w 758313"/>
                <a:gd name="connsiteY4-10" fmla="*/ 844839 h 844839"/>
                <a:gd name="connsiteX5-11" fmla="*/ 0 w 758313"/>
                <a:gd name="connsiteY5-12" fmla="*/ 574312 h 844839"/>
                <a:gd name="connsiteX6-13" fmla="*/ 381407 w 758313"/>
                <a:gd name="connsiteY6-14" fmla="*/ 155136 h 844839"/>
                <a:gd name="connsiteX7-15" fmla="*/ 382022 w 758313"/>
                <a:gd name="connsiteY7-16" fmla="*/ 155696 h 844839"/>
                <a:gd name="connsiteX8-17" fmla="*/ 429647 w 758313"/>
                <a:gd name="connsiteY8-18" fmla="*/ 0 h 844839"/>
                <a:gd name="connsiteX0-19" fmla="*/ 382022 w 758313"/>
                <a:gd name="connsiteY0-20" fmla="*/ 30401 h 719544"/>
                <a:gd name="connsiteX1-21" fmla="*/ 758313 w 758313"/>
                <a:gd name="connsiteY1-22" fmla="*/ 29486 h 719544"/>
                <a:gd name="connsiteX2-23" fmla="*/ 758313 w 758313"/>
                <a:gd name="connsiteY2-24" fmla="*/ 431458 h 719544"/>
                <a:gd name="connsiteX3-25" fmla="*/ 559444 w 758313"/>
                <a:gd name="connsiteY3-26" fmla="*/ 431458 h 719544"/>
                <a:gd name="connsiteX4-27" fmla="*/ 297316 w 758313"/>
                <a:gd name="connsiteY4-28" fmla="*/ 719544 h 719544"/>
                <a:gd name="connsiteX5-29" fmla="*/ 0 w 758313"/>
                <a:gd name="connsiteY5-30" fmla="*/ 449017 h 719544"/>
                <a:gd name="connsiteX6-31" fmla="*/ 381407 w 758313"/>
                <a:gd name="connsiteY6-32" fmla="*/ 29841 h 719544"/>
                <a:gd name="connsiteX7-33" fmla="*/ 382022 w 758313"/>
                <a:gd name="connsiteY7-34" fmla="*/ 30401 h 719544"/>
                <a:gd name="connsiteX0-35" fmla="*/ 382022 w 758313"/>
                <a:gd name="connsiteY0-36" fmla="*/ 915 h 690058"/>
                <a:gd name="connsiteX1-37" fmla="*/ 758313 w 758313"/>
                <a:gd name="connsiteY1-38" fmla="*/ 0 h 690058"/>
                <a:gd name="connsiteX2-39" fmla="*/ 758313 w 758313"/>
                <a:gd name="connsiteY2-40" fmla="*/ 401972 h 690058"/>
                <a:gd name="connsiteX3-41" fmla="*/ 559444 w 758313"/>
                <a:gd name="connsiteY3-42" fmla="*/ 401972 h 690058"/>
                <a:gd name="connsiteX4-43" fmla="*/ 297316 w 758313"/>
                <a:gd name="connsiteY4-44" fmla="*/ 690058 h 690058"/>
                <a:gd name="connsiteX5-45" fmla="*/ 0 w 758313"/>
                <a:gd name="connsiteY5-46" fmla="*/ 419531 h 690058"/>
                <a:gd name="connsiteX6-47" fmla="*/ 381407 w 758313"/>
                <a:gd name="connsiteY6-48" fmla="*/ 355 h 690058"/>
                <a:gd name="connsiteX7-49" fmla="*/ 382022 w 758313"/>
                <a:gd name="connsiteY7-50" fmla="*/ 915 h 690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758313" h="690058">
                  <a:moveTo>
                    <a:pt x="382022" y="915"/>
                  </a:moveTo>
                  <a:lnTo>
                    <a:pt x="758313" y="0"/>
                  </a:lnTo>
                  <a:lnTo>
                    <a:pt x="758313" y="401972"/>
                  </a:lnTo>
                  <a:lnTo>
                    <a:pt x="559444" y="401972"/>
                  </a:lnTo>
                  <a:lnTo>
                    <a:pt x="297316" y="690058"/>
                  </a:lnTo>
                  <a:lnTo>
                    <a:pt x="0" y="419531"/>
                  </a:lnTo>
                  <a:lnTo>
                    <a:pt x="381407" y="355"/>
                  </a:lnTo>
                  <a:lnTo>
                    <a:pt x="382022" y="915"/>
                  </a:lnTo>
                  <a:close/>
                </a:path>
              </a:pathLst>
            </a:custGeom>
            <a:solidFill>
              <a:srgbClr val="86DDF2"/>
            </a:solidFill>
            <a:ln w="38100">
              <a:solidFill>
                <a:srgbClr val="9F47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96" name="42 Rectángulo"/>
            <p:cNvSpPr/>
            <p:nvPr/>
          </p:nvSpPr>
          <p:spPr>
            <a:xfrm flipH="1">
              <a:off x="-1563197" y="-4131343"/>
              <a:ext cx="758313" cy="690058"/>
            </a:xfrm>
            <a:custGeom>
              <a:avLst/>
              <a:gdLst>
                <a:gd name="connsiteX0" fmla="*/ 315347 w 758313"/>
                <a:gd name="connsiteY0" fmla="*/ 4763 h 690058"/>
                <a:gd name="connsiteX1" fmla="*/ 758313 w 758313"/>
                <a:gd name="connsiteY1" fmla="*/ 0 h 690058"/>
                <a:gd name="connsiteX2" fmla="*/ 758313 w 758313"/>
                <a:gd name="connsiteY2" fmla="*/ 401972 h 690058"/>
                <a:gd name="connsiteX3" fmla="*/ 559444 w 758313"/>
                <a:gd name="connsiteY3" fmla="*/ 401972 h 690058"/>
                <a:gd name="connsiteX4" fmla="*/ 297316 w 758313"/>
                <a:gd name="connsiteY4" fmla="*/ 690058 h 690058"/>
                <a:gd name="connsiteX5" fmla="*/ 0 w 758313"/>
                <a:gd name="connsiteY5" fmla="*/ 419531 h 690058"/>
                <a:gd name="connsiteX6" fmla="*/ 381407 w 758313"/>
                <a:gd name="connsiteY6" fmla="*/ 355 h 690058"/>
                <a:gd name="connsiteX7" fmla="*/ 382022 w 758313"/>
                <a:gd name="connsiteY7" fmla="*/ 915 h 690058"/>
                <a:gd name="connsiteX8" fmla="*/ 315347 w 758313"/>
                <a:gd name="connsiteY8" fmla="*/ 4763 h 690058"/>
                <a:gd name="connsiteX0-1" fmla="*/ 429647 w 758313"/>
                <a:gd name="connsiteY0-2" fmla="*/ 0 h 844839"/>
                <a:gd name="connsiteX1-3" fmla="*/ 758313 w 758313"/>
                <a:gd name="connsiteY1-4" fmla="*/ 154781 h 844839"/>
                <a:gd name="connsiteX2-5" fmla="*/ 758313 w 758313"/>
                <a:gd name="connsiteY2-6" fmla="*/ 556753 h 844839"/>
                <a:gd name="connsiteX3-7" fmla="*/ 559444 w 758313"/>
                <a:gd name="connsiteY3-8" fmla="*/ 556753 h 844839"/>
                <a:gd name="connsiteX4-9" fmla="*/ 297316 w 758313"/>
                <a:gd name="connsiteY4-10" fmla="*/ 844839 h 844839"/>
                <a:gd name="connsiteX5-11" fmla="*/ 0 w 758313"/>
                <a:gd name="connsiteY5-12" fmla="*/ 574312 h 844839"/>
                <a:gd name="connsiteX6-13" fmla="*/ 381407 w 758313"/>
                <a:gd name="connsiteY6-14" fmla="*/ 155136 h 844839"/>
                <a:gd name="connsiteX7-15" fmla="*/ 382022 w 758313"/>
                <a:gd name="connsiteY7-16" fmla="*/ 155696 h 844839"/>
                <a:gd name="connsiteX8-17" fmla="*/ 429647 w 758313"/>
                <a:gd name="connsiteY8-18" fmla="*/ 0 h 844839"/>
                <a:gd name="connsiteX0-19" fmla="*/ 382022 w 758313"/>
                <a:gd name="connsiteY0-20" fmla="*/ 30401 h 719544"/>
                <a:gd name="connsiteX1-21" fmla="*/ 758313 w 758313"/>
                <a:gd name="connsiteY1-22" fmla="*/ 29486 h 719544"/>
                <a:gd name="connsiteX2-23" fmla="*/ 758313 w 758313"/>
                <a:gd name="connsiteY2-24" fmla="*/ 431458 h 719544"/>
                <a:gd name="connsiteX3-25" fmla="*/ 559444 w 758313"/>
                <a:gd name="connsiteY3-26" fmla="*/ 431458 h 719544"/>
                <a:gd name="connsiteX4-27" fmla="*/ 297316 w 758313"/>
                <a:gd name="connsiteY4-28" fmla="*/ 719544 h 719544"/>
                <a:gd name="connsiteX5-29" fmla="*/ 0 w 758313"/>
                <a:gd name="connsiteY5-30" fmla="*/ 449017 h 719544"/>
                <a:gd name="connsiteX6-31" fmla="*/ 381407 w 758313"/>
                <a:gd name="connsiteY6-32" fmla="*/ 29841 h 719544"/>
                <a:gd name="connsiteX7-33" fmla="*/ 382022 w 758313"/>
                <a:gd name="connsiteY7-34" fmla="*/ 30401 h 719544"/>
                <a:gd name="connsiteX0-35" fmla="*/ 382022 w 758313"/>
                <a:gd name="connsiteY0-36" fmla="*/ 915 h 690058"/>
                <a:gd name="connsiteX1-37" fmla="*/ 758313 w 758313"/>
                <a:gd name="connsiteY1-38" fmla="*/ 0 h 690058"/>
                <a:gd name="connsiteX2-39" fmla="*/ 758313 w 758313"/>
                <a:gd name="connsiteY2-40" fmla="*/ 401972 h 690058"/>
                <a:gd name="connsiteX3-41" fmla="*/ 559444 w 758313"/>
                <a:gd name="connsiteY3-42" fmla="*/ 401972 h 690058"/>
                <a:gd name="connsiteX4-43" fmla="*/ 297316 w 758313"/>
                <a:gd name="connsiteY4-44" fmla="*/ 690058 h 690058"/>
                <a:gd name="connsiteX5-45" fmla="*/ 0 w 758313"/>
                <a:gd name="connsiteY5-46" fmla="*/ 419531 h 690058"/>
                <a:gd name="connsiteX6-47" fmla="*/ 381407 w 758313"/>
                <a:gd name="connsiteY6-48" fmla="*/ 355 h 690058"/>
                <a:gd name="connsiteX7-49" fmla="*/ 382022 w 758313"/>
                <a:gd name="connsiteY7-50" fmla="*/ 915 h 690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758313" h="690058">
                  <a:moveTo>
                    <a:pt x="382022" y="915"/>
                  </a:moveTo>
                  <a:lnTo>
                    <a:pt x="758313" y="0"/>
                  </a:lnTo>
                  <a:lnTo>
                    <a:pt x="758313" y="401972"/>
                  </a:lnTo>
                  <a:lnTo>
                    <a:pt x="559444" y="401972"/>
                  </a:lnTo>
                  <a:lnTo>
                    <a:pt x="297316" y="690058"/>
                  </a:lnTo>
                  <a:lnTo>
                    <a:pt x="0" y="419531"/>
                  </a:lnTo>
                  <a:lnTo>
                    <a:pt x="381407" y="355"/>
                  </a:lnTo>
                  <a:lnTo>
                    <a:pt x="382022" y="915"/>
                  </a:lnTo>
                  <a:close/>
                </a:path>
              </a:pathLst>
            </a:custGeom>
            <a:solidFill>
              <a:srgbClr val="86DDF2"/>
            </a:solidFill>
            <a:ln w="38100">
              <a:solidFill>
                <a:srgbClr val="9F47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206" name="205 Redondear rectángulo de esquina del mismo lado"/>
            <p:cNvSpPr/>
            <p:nvPr/>
          </p:nvSpPr>
          <p:spPr>
            <a:xfrm>
              <a:off x="-6361992" y="-3143810"/>
              <a:ext cx="2138405" cy="275771"/>
            </a:xfrm>
            <a:custGeom>
              <a:avLst/>
              <a:gdLst/>
              <a:ahLst/>
              <a:cxnLst/>
              <a:rect l="l" t="t" r="r" b="b"/>
              <a:pathLst>
                <a:path w="2138405" h="275771">
                  <a:moveTo>
                    <a:pt x="137886" y="0"/>
                  </a:moveTo>
                  <a:lnTo>
                    <a:pt x="2099366" y="0"/>
                  </a:lnTo>
                  <a:lnTo>
                    <a:pt x="2126440" y="5466"/>
                  </a:lnTo>
                  <a:lnTo>
                    <a:pt x="2125661" y="22870"/>
                  </a:lnTo>
                  <a:cubicBezTo>
                    <a:pt x="2125661" y="108351"/>
                    <a:pt x="2129759" y="192751"/>
                    <a:pt x="2138405" y="275771"/>
                  </a:cubicBezTo>
                  <a:lnTo>
                    <a:pt x="0" y="275771"/>
                  </a:lnTo>
                  <a:lnTo>
                    <a:pt x="0" y="137886"/>
                  </a:lnTo>
                  <a:cubicBezTo>
                    <a:pt x="0" y="61734"/>
                    <a:pt x="61734" y="0"/>
                    <a:pt x="137886" y="0"/>
                  </a:cubicBezTo>
                  <a:close/>
                </a:path>
              </a:pathLst>
            </a:cu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grpSp>
      <p:sp>
        <p:nvSpPr>
          <p:cNvPr id="114" name="Marcador de texto 4"/>
          <p:cNvSpPr txBox="1"/>
          <p:nvPr/>
        </p:nvSpPr>
        <p:spPr>
          <a:xfrm>
            <a:off x="5128236" y="698634"/>
            <a:ext cx="3729546" cy="397214"/>
          </a:xfrm>
          <a:prstGeom prst="rect">
            <a:avLst/>
          </a:prstGeom>
        </p:spPr>
        <p:txBody>
          <a:bodyPr lIns="33983" tIns="16972" rIns="33983" bIns="16972"/>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r">
              <a:lnSpc>
                <a:spcPct val="150000"/>
              </a:lnSpc>
              <a:spcBef>
                <a:spcPts val="0"/>
              </a:spcBef>
              <a:spcAft>
                <a:spcPts val="0"/>
              </a:spcAft>
            </a:pP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Lorem ipsum dolor sit amet,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feugiat</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delicata liberavisse id cum, no quo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maiorum</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intelleget</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liber</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regione</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eu sit. Mea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cu</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case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ludus</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integre,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vide</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viderer</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5" name="Marcador de texto 7"/>
          <p:cNvSpPr txBox="1"/>
          <p:nvPr/>
        </p:nvSpPr>
        <p:spPr>
          <a:xfrm>
            <a:off x="4126636" y="195109"/>
            <a:ext cx="4731146" cy="652489"/>
          </a:xfrm>
          <a:prstGeom prst="rect">
            <a:avLst/>
          </a:prstGeom>
        </p:spPr>
        <p:txBody>
          <a:bodyPr lIns="33983" tIns="16972" rIns="33983" bIns="16972" anchor="ctr"/>
          <a:lstStyle>
            <a:lvl1pPr marL="0" indent="0" algn="ctr" defTabSz="2416810" rtl="0" eaLnBrk="1" latinLnBrk="0" hangingPunct="1">
              <a:spcBef>
                <a:spcPts val="0"/>
              </a:spcBef>
              <a:spcAft>
                <a:spcPts val="0"/>
              </a:spcAft>
              <a:buFont typeface="Arial" panose="020B0604020202020204" pitchFamily="34" charset="0"/>
              <a:buNone/>
              <a:defRPr lang="es-ES" sz="6000" b="0" kern="1200" spc="600" dirty="0">
                <a:solidFill>
                  <a:schemeClr val="bg1"/>
                </a:solidFill>
                <a:latin typeface="Roboto Condensed" panose="02000000000000000000" pitchFamily="2" charset="0"/>
                <a:ea typeface="Roboto Condensed" panose="02000000000000000000" pitchFamily="2" charset="0"/>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r"/>
            <a:r>
              <a:rPr lang="es-MX" sz="2500" spc="0" err="1">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Airplane</a:t>
            </a:r>
            <a:r>
              <a:rPr lang="es-MX" sz="2500" spc="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 Infographic</a:t>
            </a:r>
            <a:endParaRPr lang="es-SV" sz="2500" spc="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750"/>
                                        <p:tgtEl>
                                          <p:spTgt spid="114"/>
                                        </p:tgtEl>
                                      </p:cBhvr>
                                    </p:animEffect>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000" fill="hold"/>
                                        <p:tgtEl>
                                          <p:spTgt spid="12"/>
                                        </p:tgtEl>
                                        <p:attrNameLst>
                                          <p:attrName>ppt_w</p:attrName>
                                        </p:attrNameLst>
                                      </p:cBhvr>
                                      <p:tavLst>
                                        <p:tav tm="0">
                                          <p:val>
                                            <p:fltVal val="0"/>
                                          </p:val>
                                        </p:tav>
                                        <p:tav tm="100000">
                                          <p:val>
                                            <p:strVal val="#ppt_w"/>
                                          </p:val>
                                        </p:tav>
                                      </p:tavLst>
                                    </p:anim>
                                    <p:anim calcmode="lin" valueType="num">
                                      <p:cBhvr>
                                        <p:cTn id="18" dur="7000" fill="hold"/>
                                        <p:tgtEl>
                                          <p:spTgt spid="12"/>
                                        </p:tgtEl>
                                        <p:attrNameLst>
                                          <p:attrName>ppt_h</p:attrName>
                                        </p:attrNameLst>
                                      </p:cBhvr>
                                      <p:tavLst>
                                        <p:tav tm="0">
                                          <p:val>
                                            <p:fltVal val="0"/>
                                          </p:val>
                                        </p:tav>
                                        <p:tav tm="100000">
                                          <p:val>
                                            <p:strVal val="#ppt_h"/>
                                          </p:val>
                                        </p:tav>
                                      </p:tavLst>
                                    </p:anim>
                                  </p:childTnLst>
                                </p:cTn>
                              </p:par>
                              <p:par>
                                <p:cTn id="19" presetID="32" presetClass="emph" presetSubtype="0" repeatCount="2000" fill="hold" nodeType="withEffect">
                                  <p:stCondLst>
                                    <p:cond delay="0"/>
                                  </p:stCondLst>
                                  <p:childTnLst>
                                    <p:animRot by="120000">
                                      <p:cBhvr>
                                        <p:cTn id="20" dur="325" fill="hold">
                                          <p:stCondLst>
                                            <p:cond delay="0"/>
                                          </p:stCondLst>
                                        </p:cTn>
                                        <p:tgtEl>
                                          <p:spTgt spid="12"/>
                                        </p:tgtEl>
                                        <p:attrNameLst>
                                          <p:attrName>r</p:attrName>
                                        </p:attrNameLst>
                                      </p:cBhvr>
                                    </p:animRot>
                                    <p:animRot by="-240000">
                                      <p:cBhvr>
                                        <p:cTn id="21" dur="650" fill="hold">
                                          <p:stCondLst>
                                            <p:cond delay="650"/>
                                          </p:stCondLst>
                                        </p:cTn>
                                        <p:tgtEl>
                                          <p:spTgt spid="12"/>
                                        </p:tgtEl>
                                        <p:attrNameLst>
                                          <p:attrName>r</p:attrName>
                                        </p:attrNameLst>
                                      </p:cBhvr>
                                    </p:animRot>
                                    <p:animRot by="240000">
                                      <p:cBhvr>
                                        <p:cTn id="22" dur="650" fill="hold">
                                          <p:stCondLst>
                                            <p:cond delay="1300"/>
                                          </p:stCondLst>
                                        </p:cTn>
                                        <p:tgtEl>
                                          <p:spTgt spid="12"/>
                                        </p:tgtEl>
                                        <p:attrNameLst>
                                          <p:attrName>r</p:attrName>
                                        </p:attrNameLst>
                                      </p:cBhvr>
                                    </p:animRot>
                                    <p:animRot by="-240000">
                                      <p:cBhvr>
                                        <p:cTn id="23" dur="650" fill="hold">
                                          <p:stCondLst>
                                            <p:cond delay="1950"/>
                                          </p:stCondLst>
                                        </p:cTn>
                                        <p:tgtEl>
                                          <p:spTgt spid="12"/>
                                        </p:tgtEl>
                                        <p:attrNameLst>
                                          <p:attrName>r</p:attrName>
                                        </p:attrNameLst>
                                      </p:cBhvr>
                                    </p:animRot>
                                    <p:animRot by="120000">
                                      <p:cBhvr>
                                        <p:cTn id="24" dur="650" fill="hold">
                                          <p:stCondLst>
                                            <p:cond delay="2600"/>
                                          </p:stCondLst>
                                        </p:cTn>
                                        <p:tgtEl>
                                          <p:spTgt spid="12"/>
                                        </p:tgtEl>
                                        <p:attrNameLst>
                                          <p:attrName>r</p:attrName>
                                        </p:attrNameLst>
                                      </p:cBhvr>
                                    </p:animRot>
                                  </p:childTnLst>
                                </p:cTn>
                              </p:par>
                            </p:childTnLst>
                          </p:cTn>
                        </p:par>
                        <p:par>
                          <p:cTn id="25" fill="hold">
                            <p:stCondLst>
                              <p:cond delay="9000"/>
                            </p:stCondLst>
                            <p:childTnLst>
                              <p:par>
                                <p:cTn id="26" presetID="10" presetClass="entr" presetSubtype="0" fill="hold" grpId="0" nodeType="after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fade">
                                      <p:cBhvr>
                                        <p:cTn id="28" dur="500"/>
                                        <p:tgtEl>
                                          <p:spTgt spid="1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fade">
                                      <p:cBhvr>
                                        <p:cTn id="31" dur="500"/>
                                        <p:tgtEl>
                                          <p:spTgt spid="124"/>
                                        </p:tgtEl>
                                      </p:cBhvr>
                                    </p:animEffect>
                                  </p:childTnLst>
                                </p:cTn>
                              </p:par>
                              <p:par>
                                <p:cTn id="32" presetID="10" presetClass="entr" presetSubtype="0" fill="hold"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500"/>
                                        <p:tgtEl>
                                          <p:spTgt spid="101"/>
                                        </p:tgtEl>
                                      </p:cBhvr>
                                    </p:animEffect>
                                  </p:childTnLst>
                                </p:cTn>
                              </p:par>
                            </p:childTnLst>
                          </p:cTn>
                        </p:par>
                        <p:par>
                          <p:cTn id="35" fill="hold">
                            <p:stCondLst>
                              <p:cond delay="9500"/>
                            </p:stCondLst>
                            <p:childTnLst>
                              <p:par>
                                <p:cTn id="36" presetID="2" presetClass="entr" presetSubtype="8" decel="10000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000" fill="hold"/>
                                        <p:tgtEl>
                                          <p:spTgt spid="7"/>
                                        </p:tgtEl>
                                        <p:attrNameLst>
                                          <p:attrName>ppt_x</p:attrName>
                                        </p:attrNameLst>
                                      </p:cBhvr>
                                      <p:tavLst>
                                        <p:tav tm="0">
                                          <p:val>
                                            <p:strVal val="0-#ppt_w/2"/>
                                          </p:val>
                                        </p:tav>
                                        <p:tav tm="100000">
                                          <p:val>
                                            <p:strVal val="#ppt_x"/>
                                          </p:val>
                                        </p:tav>
                                      </p:tavLst>
                                    </p:anim>
                                    <p:anim calcmode="lin" valueType="num">
                                      <p:cBhvr additive="base">
                                        <p:cTn id="39" dur="100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100"/>
                                  </p:stCondLst>
                                  <p:childTnLst>
                                    <p:set>
                                      <p:cBhvr>
                                        <p:cTn id="41" dur="1" fill="hold">
                                          <p:stCondLst>
                                            <p:cond delay="0"/>
                                          </p:stCondLst>
                                        </p:cTn>
                                        <p:tgtEl>
                                          <p:spTgt spid="123"/>
                                        </p:tgtEl>
                                        <p:attrNameLst>
                                          <p:attrName>style.visibility</p:attrName>
                                        </p:attrNameLst>
                                      </p:cBhvr>
                                      <p:to>
                                        <p:strVal val="visible"/>
                                      </p:to>
                                    </p:set>
                                    <p:anim calcmode="lin" valueType="num">
                                      <p:cBhvr additive="base">
                                        <p:cTn id="42" dur="1000" fill="hold"/>
                                        <p:tgtEl>
                                          <p:spTgt spid="123"/>
                                        </p:tgtEl>
                                        <p:attrNameLst>
                                          <p:attrName>ppt_x</p:attrName>
                                        </p:attrNameLst>
                                      </p:cBhvr>
                                      <p:tavLst>
                                        <p:tav tm="0">
                                          <p:val>
                                            <p:strVal val="0-#ppt_w/2"/>
                                          </p:val>
                                        </p:tav>
                                        <p:tav tm="100000">
                                          <p:val>
                                            <p:strVal val="#ppt_x"/>
                                          </p:val>
                                        </p:tav>
                                      </p:tavLst>
                                    </p:anim>
                                    <p:anim calcmode="lin" valueType="num">
                                      <p:cBhvr additive="base">
                                        <p:cTn id="43" dur="1000" fill="hold"/>
                                        <p:tgtEl>
                                          <p:spTgt spid="123"/>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200"/>
                                  </p:stCondLst>
                                  <p:childTnLst>
                                    <p:set>
                                      <p:cBhvr>
                                        <p:cTn id="45" dur="1" fill="hold">
                                          <p:stCondLst>
                                            <p:cond delay="0"/>
                                          </p:stCondLst>
                                        </p:cTn>
                                        <p:tgtEl>
                                          <p:spTgt spid="126"/>
                                        </p:tgtEl>
                                        <p:attrNameLst>
                                          <p:attrName>style.visibility</p:attrName>
                                        </p:attrNameLst>
                                      </p:cBhvr>
                                      <p:to>
                                        <p:strVal val="visible"/>
                                      </p:to>
                                    </p:set>
                                    <p:anim calcmode="lin" valueType="num">
                                      <p:cBhvr additive="base">
                                        <p:cTn id="46" dur="1000" fill="hold"/>
                                        <p:tgtEl>
                                          <p:spTgt spid="126"/>
                                        </p:tgtEl>
                                        <p:attrNameLst>
                                          <p:attrName>ppt_x</p:attrName>
                                        </p:attrNameLst>
                                      </p:cBhvr>
                                      <p:tavLst>
                                        <p:tav tm="0">
                                          <p:val>
                                            <p:strVal val="0-#ppt_w/2"/>
                                          </p:val>
                                        </p:tav>
                                        <p:tav tm="100000">
                                          <p:val>
                                            <p:strVal val="#ppt_x"/>
                                          </p:val>
                                        </p:tav>
                                      </p:tavLst>
                                    </p:anim>
                                    <p:anim calcmode="lin" valueType="num">
                                      <p:cBhvr additive="base">
                                        <p:cTn id="47" dur="1000" fill="hold"/>
                                        <p:tgtEl>
                                          <p:spTgt spid="126"/>
                                        </p:tgtEl>
                                        <p:attrNameLst>
                                          <p:attrName>ppt_y</p:attrName>
                                        </p:attrNameLst>
                                      </p:cBhvr>
                                      <p:tavLst>
                                        <p:tav tm="0">
                                          <p:val>
                                            <p:strVal val="#ppt_y"/>
                                          </p:val>
                                        </p:tav>
                                        <p:tav tm="100000">
                                          <p:val>
                                            <p:strVal val="#ppt_y"/>
                                          </p:val>
                                        </p:tav>
                                      </p:tavLst>
                                    </p:anim>
                                  </p:childTnLst>
                                </p:cTn>
                              </p:par>
                            </p:childTnLst>
                          </p:cTn>
                        </p:par>
                        <p:par>
                          <p:cTn id="48" fill="hold">
                            <p:stCondLst>
                              <p:cond delay="10500"/>
                            </p:stCondLst>
                            <p:childTnLst>
                              <p:par>
                                <p:cTn id="49" presetID="10" presetClass="entr" presetSubtype="0" fill="hold" grpId="0" nodeType="afterEffect">
                                  <p:stCondLst>
                                    <p:cond delay="0"/>
                                  </p:stCondLst>
                                  <p:childTnLst>
                                    <p:set>
                                      <p:cBhvr>
                                        <p:cTn id="50" dur="1" fill="hold">
                                          <p:stCondLst>
                                            <p:cond delay="0"/>
                                          </p:stCondLst>
                                        </p:cTn>
                                        <p:tgtEl>
                                          <p:spTgt spid="129"/>
                                        </p:tgtEl>
                                        <p:attrNameLst>
                                          <p:attrName>style.visibility</p:attrName>
                                        </p:attrNameLst>
                                      </p:cBhvr>
                                      <p:to>
                                        <p:strVal val="visible"/>
                                      </p:to>
                                    </p:set>
                                    <p:animEffect transition="in" filter="fade">
                                      <p:cBhvr>
                                        <p:cTn id="51" dur="500"/>
                                        <p:tgtEl>
                                          <p:spTgt spid="1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0"/>
                                        </p:tgtEl>
                                        <p:attrNameLst>
                                          <p:attrName>style.visibility</p:attrName>
                                        </p:attrNameLst>
                                      </p:cBhvr>
                                      <p:to>
                                        <p:strVal val="visible"/>
                                      </p:to>
                                    </p:set>
                                    <p:animEffect transition="in" filter="fade">
                                      <p:cBhvr>
                                        <p:cTn id="54" dur="500"/>
                                        <p:tgtEl>
                                          <p:spTgt spid="1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500"/>
                                        <p:tgtEl>
                                          <p:spTgt spid="100"/>
                                        </p:tgtEl>
                                      </p:cBhvr>
                                    </p:animEffect>
                                  </p:childTnLst>
                                </p:cTn>
                              </p:par>
                            </p:childTnLst>
                          </p:cTn>
                        </p:par>
                        <p:par>
                          <p:cTn id="58" fill="hold">
                            <p:stCondLst>
                              <p:cond delay="11000"/>
                            </p:stCondLst>
                            <p:childTnLst>
                              <p:par>
                                <p:cTn id="59" presetID="23" presetClass="entr" presetSubtype="288" fill="hold" grpId="0" nodeType="afterEffect">
                                  <p:stCondLst>
                                    <p:cond delay="0"/>
                                  </p:stCondLst>
                                  <p:childTnLst>
                                    <p:set>
                                      <p:cBhvr>
                                        <p:cTn id="60" dur="1" fill="hold">
                                          <p:stCondLst>
                                            <p:cond delay="0"/>
                                          </p:stCondLst>
                                        </p:cTn>
                                        <p:tgtEl>
                                          <p:spTgt spid="131"/>
                                        </p:tgtEl>
                                        <p:attrNameLst>
                                          <p:attrName>style.visibility</p:attrName>
                                        </p:attrNameLst>
                                      </p:cBhvr>
                                      <p:to>
                                        <p:strVal val="visible"/>
                                      </p:to>
                                    </p:set>
                                    <p:anim calcmode="lin" valueType="num">
                                      <p:cBhvr>
                                        <p:cTn id="61" dur="500" fill="hold"/>
                                        <p:tgtEl>
                                          <p:spTgt spid="131"/>
                                        </p:tgtEl>
                                        <p:attrNameLst>
                                          <p:attrName>ppt_w</p:attrName>
                                        </p:attrNameLst>
                                      </p:cBhvr>
                                      <p:tavLst>
                                        <p:tav tm="0">
                                          <p:val>
                                            <p:strVal val="4/3*#ppt_w"/>
                                          </p:val>
                                        </p:tav>
                                        <p:tav tm="100000">
                                          <p:val>
                                            <p:strVal val="#ppt_w"/>
                                          </p:val>
                                        </p:tav>
                                      </p:tavLst>
                                    </p:anim>
                                    <p:anim calcmode="lin" valueType="num">
                                      <p:cBhvr>
                                        <p:cTn id="62" dur="500" fill="hold"/>
                                        <p:tgtEl>
                                          <p:spTgt spid="131"/>
                                        </p:tgtEl>
                                        <p:attrNameLst>
                                          <p:attrName>ppt_h</p:attrName>
                                        </p:attrNameLst>
                                      </p:cBhvr>
                                      <p:tavLst>
                                        <p:tav tm="0">
                                          <p:val>
                                            <p:strVal val="4/3*#ppt_h"/>
                                          </p:val>
                                        </p:tav>
                                        <p:tav tm="100000">
                                          <p:val>
                                            <p:strVal val="#ppt_h"/>
                                          </p:val>
                                        </p:tav>
                                      </p:tavLst>
                                    </p:anim>
                                  </p:childTnLst>
                                </p:cTn>
                              </p:par>
                            </p:childTnLst>
                          </p:cTn>
                        </p:par>
                        <p:par>
                          <p:cTn id="63" fill="hold">
                            <p:stCondLst>
                              <p:cond delay="11500"/>
                            </p:stCondLst>
                            <p:childTnLst>
                              <p:par>
                                <p:cTn id="64" presetID="53" presetClass="entr" presetSubtype="16" fill="hold" grpId="0" nodeType="afterEffect">
                                  <p:stCondLst>
                                    <p:cond delay="0"/>
                                  </p:stCondLst>
                                  <p:childTnLst>
                                    <p:set>
                                      <p:cBhvr>
                                        <p:cTn id="65" dur="1" fill="hold">
                                          <p:stCondLst>
                                            <p:cond delay="0"/>
                                          </p:stCondLst>
                                        </p:cTn>
                                        <p:tgtEl>
                                          <p:spTgt spid="132"/>
                                        </p:tgtEl>
                                        <p:attrNameLst>
                                          <p:attrName>style.visibility</p:attrName>
                                        </p:attrNameLst>
                                      </p:cBhvr>
                                      <p:to>
                                        <p:strVal val="visible"/>
                                      </p:to>
                                    </p:set>
                                    <p:anim calcmode="lin" valueType="num">
                                      <p:cBhvr>
                                        <p:cTn id="66" dur="500" fill="hold"/>
                                        <p:tgtEl>
                                          <p:spTgt spid="132"/>
                                        </p:tgtEl>
                                        <p:attrNameLst>
                                          <p:attrName>ppt_w</p:attrName>
                                        </p:attrNameLst>
                                      </p:cBhvr>
                                      <p:tavLst>
                                        <p:tav tm="0">
                                          <p:val>
                                            <p:fltVal val="0"/>
                                          </p:val>
                                        </p:tav>
                                        <p:tav tm="100000">
                                          <p:val>
                                            <p:strVal val="#ppt_w"/>
                                          </p:val>
                                        </p:tav>
                                      </p:tavLst>
                                    </p:anim>
                                    <p:anim calcmode="lin" valueType="num">
                                      <p:cBhvr>
                                        <p:cTn id="67" dur="500" fill="hold"/>
                                        <p:tgtEl>
                                          <p:spTgt spid="132"/>
                                        </p:tgtEl>
                                        <p:attrNameLst>
                                          <p:attrName>ppt_h</p:attrName>
                                        </p:attrNameLst>
                                      </p:cBhvr>
                                      <p:tavLst>
                                        <p:tav tm="0">
                                          <p:val>
                                            <p:fltVal val="0"/>
                                          </p:val>
                                        </p:tav>
                                        <p:tav tm="100000">
                                          <p:val>
                                            <p:strVal val="#ppt_h"/>
                                          </p:val>
                                        </p:tav>
                                      </p:tavLst>
                                    </p:anim>
                                    <p:animEffect transition="in" filter="fade">
                                      <p:cBhvr>
                                        <p:cTn id="68" dur="500"/>
                                        <p:tgtEl>
                                          <p:spTgt spid="132"/>
                                        </p:tgtEl>
                                      </p:cBhvr>
                                    </p:animEffect>
                                  </p:childTnLst>
                                </p:cTn>
                              </p:par>
                            </p:childTnLst>
                          </p:cTn>
                        </p:par>
                        <p:par>
                          <p:cTn id="69" fill="hold">
                            <p:stCondLst>
                              <p:cond delay="12000"/>
                            </p:stCondLst>
                            <p:childTnLst>
                              <p:par>
                                <p:cTn id="70" presetID="53" presetClass="entr" presetSubtype="16" fill="hold" grpId="0" nodeType="afterEffect">
                                  <p:stCondLst>
                                    <p:cond delay="0"/>
                                  </p:stCondLst>
                                  <p:childTnLst>
                                    <p:set>
                                      <p:cBhvr>
                                        <p:cTn id="71" dur="1" fill="hold">
                                          <p:stCondLst>
                                            <p:cond delay="0"/>
                                          </p:stCondLst>
                                        </p:cTn>
                                        <p:tgtEl>
                                          <p:spTgt spid="133"/>
                                        </p:tgtEl>
                                        <p:attrNameLst>
                                          <p:attrName>style.visibility</p:attrName>
                                        </p:attrNameLst>
                                      </p:cBhvr>
                                      <p:to>
                                        <p:strVal val="visible"/>
                                      </p:to>
                                    </p:set>
                                    <p:anim calcmode="lin" valueType="num">
                                      <p:cBhvr>
                                        <p:cTn id="72" dur="500" fill="hold"/>
                                        <p:tgtEl>
                                          <p:spTgt spid="133"/>
                                        </p:tgtEl>
                                        <p:attrNameLst>
                                          <p:attrName>ppt_w</p:attrName>
                                        </p:attrNameLst>
                                      </p:cBhvr>
                                      <p:tavLst>
                                        <p:tav tm="0">
                                          <p:val>
                                            <p:fltVal val="0"/>
                                          </p:val>
                                        </p:tav>
                                        <p:tav tm="100000">
                                          <p:val>
                                            <p:strVal val="#ppt_w"/>
                                          </p:val>
                                        </p:tav>
                                      </p:tavLst>
                                    </p:anim>
                                    <p:anim calcmode="lin" valueType="num">
                                      <p:cBhvr>
                                        <p:cTn id="73" dur="500" fill="hold"/>
                                        <p:tgtEl>
                                          <p:spTgt spid="133"/>
                                        </p:tgtEl>
                                        <p:attrNameLst>
                                          <p:attrName>ppt_h</p:attrName>
                                        </p:attrNameLst>
                                      </p:cBhvr>
                                      <p:tavLst>
                                        <p:tav tm="0">
                                          <p:val>
                                            <p:fltVal val="0"/>
                                          </p:val>
                                        </p:tav>
                                        <p:tav tm="100000">
                                          <p:val>
                                            <p:strVal val="#ppt_h"/>
                                          </p:val>
                                        </p:tav>
                                      </p:tavLst>
                                    </p:anim>
                                    <p:animEffect transition="in" filter="fade">
                                      <p:cBhvr>
                                        <p:cTn id="74" dur="500"/>
                                        <p:tgtEl>
                                          <p:spTgt spid="133"/>
                                        </p:tgtEl>
                                      </p:cBhvr>
                                    </p:animEffect>
                                  </p:childTnLst>
                                </p:cTn>
                              </p:par>
                              <p:par>
                                <p:cTn id="75" presetID="23" presetClass="entr" presetSubtype="32" fill="hold" grpId="0" nodeType="withEffect">
                                  <p:stCondLst>
                                    <p:cond delay="0"/>
                                  </p:stCondLst>
                                  <p:childTnLst>
                                    <p:set>
                                      <p:cBhvr>
                                        <p:cTn id="76" dur="1" fill="hold">
                                          <p:stCondLst>
                                            <p:cond delay="0"/>
                                          </p:stCondLst>
                                        </p:cTn>
                                        <p:tgtEl>
                                          <p:spTgt spid="134"/>
                                        </p:tgtEl>
                                        <p:attrNameLst>
                                          <p:attrName>style.visibility</p:attrName>
                                        </p:attrNameLst>
                                      </p:cBhvr>
                                      <p:to>
                                        <p:strVal val="visible"/>
                                      </p:to>
                                    </p:set>
                                    <p:anim calcmode="lin" valueType="num">
                                      <p:cBhvr>
                                        <p:cTn id="77" dur="500" fill="hold"/>
                                        <p:tgtEl>
                                          <p:spTgt spid="134"/>
                                        </p:tgtEl>
                                        <p:attrNameLst>
                                          <p:attrName>ppt_w</p:attrName>
                                        </p:attrNameLst>
                                      </p:cBhvr>
                                      <p:tavLst>
                                        <p:tav tm="0">
                                          <p:val>
                                            <p:strVal val="4*#ppt_w"/>
                                          </p:val>
                                        </p:tav>
                                        <p:tav tm="100000">
                                          <p:val>
                                            <p:strVal val="#ppt_w"/>
                                          </p:val>
                                        </p:tav>
                                      </p:tavLst>
                                    </p:anim>
                                    <p:anim calcmode="lin" valueType="num">
                                      <p:cBhvr>
                                        <p:cTn id="78" dur="500" fill="hold"/>
                                        <p:tgtEl>
                                          <p:spTgt spid="134"/>
                                        </p:tgtEl>
                                        <p:attrNameLst>
                                          <p:attrName>ppt_h</p:attrName>
                                        </p:attrNameLst>
                                      </p:cBhvr>
                                      <p:tavLst>
                                        <p:tav tm="0">
                                          <p:val>
                                            <p:strVal val="4*#ppt_h"/>
                                          </p:val>
                                        </p:tav>
                                        <p:tav tm="100000">
                                          <p:val>
                                            <p:strVal val="#ppt_h"/>
                                          </p:val>
                                        </p:tav>
                                      </p:tavLst>
                                    </p:anim>
                                  </p:childTnLst>
                                </p:cTn>
                              </p:par>
                            </p:childTnLst>
                          </p:cTn>
                        </p:par>
                        <p:par>
                          <p:cTn id="79" fill="hold">
                            <p:stCondLst>
                              <p:cond delay="12500"/>
                            </p:stCondLst>
                            <p:childTnLst>
                              <p:par>
                                <p:cTn id="80" presetID="10" presetClass="entr" presetSubtype="0" fill="hold" grpId="0" nodeType="afterEffect">
                                  <p:stCondLst>
                                    <p:cond delay="0"/>
                                  </p:stCondLst>
                                  <p:childTnLst>
                                    <p:set>
                                      <p:cBhvr>
                                        <p:cTn id="81" dur="1" fill="hold">
                                          <p:stCondLst>
                                            <p:cond delay="0"/>
                                          </p:stCondLst>
                                        </p:cTn>
                                        <p:tgtEl>
                                          <p:spTgt spid="127"/>
                                        </p:tgtEl>
                                        <p:attrNameLst>
                                          <p:attrName>style.visibility</p:attrName>
                                        </p:attrNameLst>
                                      </p:cBhvr>
                                      <p:to>
                                        <p:strVal val="visible"/>
                                      </p:to>
                                    </p:set>
                                    <p:animEffect transition="in" filter="fade">
                                      <p:cBhvr>
                                        <p:cTn id="82" dur="750"/>
                                        <p:tgtEl>
                                          <p:spTgt spid="127"/>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128"/>
                                        </p:tgtEl>
                                        <p:attrNameLst>
                                          <p:attrName>style.visibility</p:attrName>
                                        </p:attrNameLst>
                                      </p:cBhvr>
                                      <p:to>
                                        <p:strVal val="visible"/>
                                      </p:to>
                                    </p:set>
                                    <p:anim calcmode="lin" valueType="num">
                                      <p:cBhvr additive="base">
                                        <p:cTn id="85" dur="750"/>
                                        <p:tgtEl>
                                          <p:spTgt spid="128"/>
                                        </p:tgtEl>
                                        <p:attrNameLst>
                                          <p:attrName>ppt_y</p:attrName>
                                        </p:attrNameLst>
                                      </p:cBhvr>
                                      <p:tavLst>
                                        <p:tav tm="0">
                                          <p:val>
                                            <p:strVal val="#ppt_y+#ppt_h*1.125000"/>
                                          </p:val>
                                        </p:tav>
                                        <p:tav tm="100000">
                                          <p:val>
                                            <p:strVal val="#ppt_y"/>
                                          </p:val>
                                        </p:tav>
                                      </p:tavLst>
                                    </p:anim>
                                    <p:animEffect transition="in" filter="wipe(up)">
                                      <p:cBhvr>
                                        <p:cTn id="86" dur="75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00" grpId="0"/>
      <p:bldP spid="7" grpId="0" animBg="1"/>
      <p:bldP spid="123" grpId="0" animBg="1"/>
      <p:bldP spid="125" grpId="0"/>
      <p:bldP spid="126" grpId="0" animBg="1"/>
      <p:bldP spid="127" grpId="0"/>
      <p:bldP spid="128" grpId="0"/>
      <p:bldP spid="129" grpId="0" animBg="1"/>
      <p:bldP spid="130" grpId="0"/>
      <p:bldP spid="131" grpId="0" animBg="1"/>
      <p:bldP spid="132" grpId="0" animBg="1"/>
      <p:bldP spid="133" grpId="0" animBg="1"/>
      <p:bldP spid="134" grpId="0"/>
      <p:bldP spid="114" grpId="0"/>
      <p:bldP spid="1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upo 7"/>
          <p:cNvGrpSpPr>
            <a:grpSpLocks noChangeAspect="1"/>
          </p:cNvGrpSpPr>
          <p:nvPr/>
        </p:nvGrpSpPr>
        <p:grpSpPr>
          <a:xfrm>
            <a:off x="217376" y="29169"/>
            <a:ext cx="8710400" cy="4951114"/>
            <a:chOff x="996378" y="926430"/>
            <a:chExt cx="6367398" cy="3576753"/>
          </a:xfrm>
          <a:gradFill flip="none" rotWithShape="1">
            <a:gsLst>
              <a:gs pos="5000">
                <a:srgbClr val="4A7DA8">
                  <a:alpha val="9000"/>
                </a:srgbClr>
              </a:gs>
              <a:gs pos="96000">
                <a:srgbClr val="4A7DA8">
                  <a:alpha val="16000"/>
                </a:srgbClr>
              </a:gs>
            </a:gsLst>
            <a:lin ang="5400000" scaled="0"/>
            <a:tileRect/>
          </a:gradFill>
          <a:effectLst/>
        </p:grpSpPr>
        <p:sp>
          <p:nvSpPr>
            <p:cNvPr id="48" name="Freeform 22695"/>
            <p:cNvSpPr>
              <a:spLocks noChangeAspect="1"/>
            </p:cNvSpPr>
            <p:nvPr/>
          </p:nvSpPr>
          <p:spPr bwMode="auto">
            <a:xfrm>
              <a:off x="996378" y="1492530"/>
              <a:ext cx="2366030" cy="3010653"/>
            </a:xfrm>
            <a:custGeom>
              <a:avLst/>
              <a:gdLst>
                <a:gd name="T0" fmla="*/ 987 w 1637"/>
                <a:gd name="T1" fmla="*/ 133 h 2083"/>
                <a:gd name="T2" fmla="*/ 1058 w 1637"/>
                <a:gd name="T3" fmla="*/ 138 h 2083"/>
                <a:gd name="T4" fmla="*/ 969 w 1637"/>
                <a:gd name="T5" fmla="*/ 223 h 2083"/>
                <a:gd name="T6" fmla="*/ 927 w 1637"/>
                <a:gd name="T7" fmla="*/ 313 h 2083"/>
                <a:gd name="T8" fmla="*/ 1029 w 1637"/>
                <a:gd name="T9" fmla="*/ 477 h 2083"/>
                <a:gd name="T10" fmla="*/ 1092 w 1637"/>
                <a:gd name="T11" fmla="*/ 501 h 2083"/>
                <a:gd name="T12" fmla="*/ 1160 w 1637"/>
                <a:gd name="T13" fmla="*/ 305 h 2083"/>
                <a:gd name="T14" fmla="*/ 1227 w 1637"/>
                <a:gd name="T15" fmla="*/ 404 h 2083"/>
                <a:gd name="T16" fmla="*/ 1282 w 1637"/>
                <a:gd name="T17" fmla="*/ 384 h 2083"/>
                <a:gd name="T18" fmla="*/ 1323 w 1637"/>
                <a:gd name="T19" fmla="*/ 479 h 2083"/>
                <a:gd name="T20" fmla="*/ 1376 w 1637"/>
                <a:gd name="T21" fmla="*/ 535 h 2083"/>
                <a:gd name="T22" fmla="*/ 1161 w 1637"/>
                <a:gd name="T23" fmla="*/ 667 h 2083"/>
                <a:gd name="T24" fmla="*/ 1313 w 1637"/>
                <a:gd name="T25" fmla="*/ 670 h 2083"/>
                <a:gd name="T26" fmla="*/ 1240 w 1637"/>
                <a:gd name="T27" fmla="*/ 676 h 2083"/>
                <a:gd name="T28" fmla="*/ 1189 w 1637"/>
                <a:gd name="T29" fmla="*/ 730 h 2083"/>
                <a:gd name="T30" fmla="*/ 1131 w 1637"/>
                <a:gd name="T31" fmla="*/ 786 h 2083"/>
                <a:gd name="T32" fmla="*/ 1128 w 1637"/>
                <a:gd name="T33" fmla="*/ 798 h 2083"/>
                <a:gd name="T34" fmla="*/ 1110 w 1637"/>
                <a:gd name="T35" fmla="*/ 847 h 2083"/>
                <a:gd name="T36" fmla="*/ 1076 w 1637"/>
                <a:gd name="T37" fmla="*/ 976 h 2083"/>
                <a:gd name="T38" fmla="*/ 985 w 1637"/>
                <a:gd name="T39" fmla="*/ 903 h 2083"/>
                <a:gd name="T40" fmla="*/ 912 w 1637"/>
                <a:gd name="T41" fmla="*/ 914 h 2083"/>
                <a:gd name="T42" fmla="*/ 891 w 1637"/>
                <a:gd name="T43" fmla="*/ 1063 h 2083"/>
                <a:gd name="T44" fmla="*/ 981 w 1637"/>
                <a:gd name="T45" fmla="*/ 1067 h 2083"/>
                <a:gd name="T46" fmla="*/ 1038 w 1637"/>
                <a:gd name="T47" fmla="*/ 1161 h 2083"/>
                <a:gd name="T48" fmla="*/ 1181 w 1637"/>
                <a:gd name="T49" fmla="*/ 1154 h 2083"/>
                <a:gd name="T50" fmla="*/ 1301 w 1637"/>
                <a:gd name="T51" fmla="*/ 1172 h 2083"/>
                <a:gd name="T52" fmla="*/ 1441 w 1637"/>
                <a:gd name="T53" fmla="*/ 1269 h 2083"/>
                <a:gd name="T54" fmla="*/ 1511 w 1637"/>
                <a:gd name="T55" fmla="*/ 1313 h 2083"/>
                <a:gd name="T56" fmla="*/ 1591 w 1637"/>
                <a:gd name="T57" fmla="*/ 1452 h 2083"/>
                <a:gd name="T58" fmla="*/ 1467 w 1637"/>
                <a:gd name="T59" fmla="*/ 1624 h 2083"/>
                <a:gd name="T60" fmla="*/ 1350 w 1637"/>
                <a:gd name="T61" fmla="*/ 1717 h 2083"/>
                <a:gd name="T62" fmla="*/ 1263 w 1637"/>
                <a:gd name="T63" fmla="*/ 1898 h 2083"/>
                <a:gd name="T64" fmla="*/ 1189 w 1637"/>
                <a:gd name="T65" fmla="*/ 2065 h 2083"/>
                <a:gd name="T66" fmla="*/ 1152 w 1637"/>
                <a:gd name="T67" fmla="*/ 2029 h 2083"/>
                <a:gd name="T68" fmla="*/ 1149 w 1637"/>
                <a:gd name="T69" fmla="*/ 1948 h 2083"/>
                <a:gd name="T70" fmla="*/ 1174 w 1637"/>
                <a:gd name="T71" fmla="*/ 1858 h 2083"/>
                <a:gd name="T72" fmla="*/ 1203 w 1637"/>
                <a:gd name="T73" fmla="*/ 1554 h 2083"/>
                <a:gd name="T74" fmla="*/ 1073 w 1637"/>
                <a:gd name="T75" fmla="*/ 1321 h 2083"/>
                <a:gd name="T76" fmla="*/ 1101 w 1637"/>
                <a:gd name="T77" fmla="*/ 1189 h 2083"/>
                <a:gd name="T78" fmla="*/ 993 w 1637"/>
                <a:gd name="T79" fmla="*/ 1136 h 2083"/>
                <a:gd name="T80" fmla="*/ 768 w 1637"/>
                <a:gd name="T81" fmla="*/ 1018 h 2083"/>
                <a:gd name="T82" fmla="*/ 657 w 1637"/>
                <a:gd name="T83" fmla="*/ 900 h 2083"/>
                <a:gd name="T84" fmla="*/ 652 w 1637"/>
                <a:gd name="T85" fmla="*/ 941 h 2083"/>
                <a:gd name="T86" fmla="*/ 571 w 1637"/>
                <a:gd name="T87" fmla="*/ 789 h 2083"/>
                <a:gd name="T88" fmla="*/ 555 w 1637"/>
                <a:gd name="T89" fmla="*/ 620 h 2083"/>
                <a:gd name="T90" fmla="*/ 551 w 1637"/>
                <a:gd name="T91" fmla="*/ 596 h 2083"/>
                <a:gd name="T92" fmla="*/ 494 w 1637"/>
                <a:gd name="T93" fmla="*/ 546 h 2083"/>
                <a:gd name="T94" fmla="*/ 472 w 1637"/>
                <a:gd name="T95" fmla="*/ 474 h 2083"/>
                <a:gd name="T96" fmla="*/ 405 w 1637"/>
                <a:gd name="T97" fmla="*/ 397 h 2083"/>
                <a:gd name="T98" fmla="*/ 328 w 1637"/>
                <a:gd name="T99" fmla="*/ 371 h 2083"/>
                <a:gd name="T100" fmla="*/ 240 w 1637"/>
                <a:gd name="T101" fmla="*/ 369 h 2083"/>
                <a:gd name="T102" fmla="*/ 185 w 1637"/>
                <a:gd name="T103" fmla="*/ 362 h 2083"/>
                <a:gd name="T104" fmla="*/ 103 w 1637"/>
                <a:gd name="T105" fmla="*/ 467 h 2083"/>
                <a:gd name="T106" fmla="*/ 126 w 1637"/>
                <a:gd name="T107" fmla="*/ 428 h 2083"/>
                <a:gd name="T108" fmla="*/ 51 w 1637"/>
                <a:gd name="T109" fmla="*/ 351 h 2083"/>
                <a:gd name="T110" fmla="*/ 59 w 1637"/>
                <a:gd name="T111" fmla="*/ 248 h 2083"/>
                <a:gd name="T112" fmla="*/ 33 w 1637"/>
                <a:gd name="T113" fmla="*/ 141 h 2083"/>
                <a:gd name="T114" fmla="*/ 244 w 1637"/>
                <a:gd name="T115" fmla="*/ 62 h 2083"/>
                <a:gd name="T116" fmla="*/ 435 w 1637"/>
                <a:gd name="T117" fmla="*/ 100 h 2083"/>
                <a:gd name="T118" fmla="*/ 549 w 1637"/>
                <a:gd name="T119" fmla="*/ 95 h 2083"/>
                <a:gd name="T120" fmla="*/ 742 w 1637"/>
                <a:gd name="T121" fmla="*/ 184 h 2083"/>
                <a:gd name="T122" fmla="*/ 853 w 1637"/>
                <a:gd name="T123" fmla="*/ 150 h 2083"/>
                <a:gd name="T124" fmla="*/ 917 w 1637"/>
                <a:gd name="T125" fmla="*/ 123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7" h="2083">
                  <a:moveTo>
                    <a:pt x="903" y="0"/>
                  </a:moveTo>
                  <a:lnTo>
                    <a:pt x="903" y="0"/>
                  </a:lnTo>
                  <a:lnTo>
                    <a:pt x="905" y="3"/>
                  </a:lnTo>
                  <a:lnTo>
                    <a:pt x="905" y="4"/>
                  </a:lnTo>
                  <a:lnTo>
                    <a:pt x="906" y="9"/>
                  </a:lnTo>
                  <a:lnTo>
                    <a:pt x="908" y="9"/>
                  </a:lnTo>
                  <a:lnTo>
                    <a:pt x="909" y="7"/>
                  </a:lnTo>
                  <a:lnTo>
                    <a:pt x="912" y="9"/>
                  </a:lnTo>
                  <a:lnTo>
                    <a:pt x="914" y="9"/>
                  </a:lnTo>
                  <a:lnTo>
                    <a:pt x="914" y="10"/>
                  </a:lnTo>
                  <a:lnTo>
                    <a:pt x="914" y="12"/>
                  </a:lnTo>
                  <a:lnTo>
                    <a:pt x="914" y="13"/>
                  </a:lnTo>
                  <a:lnTo>
                    <a:pt x="915" y="16"/>
                  </a:lnTo>
                  <a:lnTo>
                    <a:pt x="918" y="18"/>
                  </a:lnTo>
                  <a:lnTo>
                    <a:pt x="920" y="19"/>
                  </a:lnTo>
                  <a:lnTo>
                    <a:pt x="923" y="26"/>
                  </a:lnTo>
                  <a:lnTo>
                    <a:pt x="923" y="26"/>
                  </a:lnTo>
                  <a:lnTo>
                    <a:pt x="923" y="27"/>
                  </a:lnTo>
                  <a:lnTo>
                    <a:pt x="924" y="33"/>
                  </a:lnTo>
                  <a:lnTo>
                    <a:pt x="924" y="35"/>
                  </a:lnTo>
                  <a:lnTo>
                    <a:pt x="924" y="41"/>
                  </a:lnTo>
                  <a:lnTo>
                    <a:pt x="923" y="42"/>
                  </a:lnTo>
                  <a:lnTo>
                    <a:pt x="923" y="44"/>
                  </a:lnTo>
                  <a:lnTo>
                    <a:pt x="923" y="44"/>
                  </a:lnTo>
                  <a:lnTo>
                    <a:pt x="926" y="45"/>
                  </a:lnTo>
                  <a:lnTo>
                    <a:pt x="927" y="48"/>
                  </a:lnTo>
                  <a:lnTo>
                    <a:pt x="927" y="50"/>
                  </a:lnTo>
                  <a:lnTo>
                    <a:pt x="931" y="51"/>
                  </a:lnTo>
                  <a:lnTo>
                    <a:pt x="931" y="51"/>
                  </a:lnTo>
                  <a:lnTo>
                    <a:pt x="931" y="53"/>
                  </a:lnTo>
                  <a:lnTo>
                    <a:pt x="932" y="56"/>
                  </a:lnTo>
                  <a:lnTo>
                    <a:pt x="935" y="61"/>
                  </a:lnTo>
                  <a:lnTo>
                    <a:pt x="935" y="61"/>
                  </a:lnTo>
                  <a:lnTo>
                    <a:pt x="934" y="64"/>
                  </a:lnTo>
                  <a:lnTo>
                    <a:pt x="935" y="64"/>
                  </a:lnTo>
                  <a:lnTo>
                    <a:pt x="935" y="64"/>
                  </a:lnTo>
                  <a:lnTo>
                    <a:pt x="937" y="64"/>
                  </a:lnTo>
                  <a:lnTo>
                    <a:pt x="937" y="62"/>
                  </a:lnTo>
                  <a:lnTo>
                    <a:pt x="937" y="62"/>
                  </a:lnTo>
                  <a:lnTo>
                    <a:pt x="938" y="62"/>
                  </a:lnTo>
                  <a:lnTo>
                    <a:pt x="938" y="64"/>
                  </a:lnTo>
                  <a:lnTo>
                    <a:pt x="940" y="67"/>
                  </a:lnTo>
                  <a:lnTo>
                    <a:pt x="940" y="68"/>
                  </a:lnTo>
                  <a:lnTo>
                    <a:pt x="940" y="68"/>
                  </a:lnTo>
                  <a:lnTo>
                    <a:pt x="940" y="70"/>
                  </a:lnTo>
                  <a:lnTo>
                    <a:pt x="937" y="70"/>
                  </a:lnTo>
                  <a:lnTo>
                    <a:pt x="935" y="70"/>
                  </a:lnTo>
                  <a:lnTo>
                    <a:pt x="934" y="68"/>
                  </a:lnTo>
                  <a:lnTo>
                    <a:pt x="932" y="67"/>
                  </a:lnTo>
                  <a:lnTo>
                    <a:pt x="932" y="65"/>
                  </a:lnTo>
                  <a:lnTo>
                    <a:pt x="931" y="67"/>
                  </a:lnTo>
                  <a:lnTo>
                    <a:pt x="931" y="67"/>
                  </a:lnTo>
                  <a:lnTo>
                    <a:pt x="929" y="70"/>
                  </a:lnTo>
                  <a:lnTo>
                    <a:pt x="929" y="71"/>
                  </a:lnTo>
                  <a:lnTo>
                    <a:pt x="929" y="71"/>
                  </a:lnTo>
                  <a:lnTo>
                    <a:pt x="934" y="71"/>
                  </a:lnTo>
                  <a:lnTo>
                    <a:pt x="934" y="71"/>
                  </a:lnTo>
                  <a:lnTo>
                    <a:pt x="935" y="73"/>
                  </a:lnTo>
                  <a:lnTo>
                    <a:pt x="934" y="76"/>
                  </a:lnTo>
                  <a:lnTo>
                    <a:pt x="932" y="79"/>
                  </a:lnTo>
                  <a:lnTo>
                    <a:pt x="926" y="85"/>
                  </a:lnTo>
                  <a:lnTo>
                    <a:pt x="924" y="86"/>
                  </a:lnTo>
                  <a:lnTo>
                    <a:pt x="924" y="86"/>
                  </a:lnTo>
                  <a:lnTo>
                    <a:pt x="924" y="86"/>
                  </a:lnTo>
                  <a:lnTo>
                    <a:pt x="927" y="86"/>
                  </a:lnTo>
                  <a:lnTo>
                    <a:pt x="929" y="86"/>
                  </a:lnTo>
                  <a:lnTo>
                    <a:pt x="931" y="86"/>
                  </a:lnTo>
                  <a:lnTo>
                    <a:pt x="932" y="86"/>
                  </a:lnTo>
                  <a:lnTo>
                    <a:pt x="932" y="88"/>
                  </a:lnTo>
                  <a:lnTo>
                    <a:pt x="932" y="88"/>
                  </a:lnTo>
                  <a:lnTo>
                    <a:pt x="937" y="91"/>
                  </a:lnTo>
                  <a:lnTo>
                    <a:pt x="938" y="91"/>
                  </a:lnTo>
                  <a:lnTo>
                    <a:pt x="941" y="88"/>
                  </a:lnTo>
                  <a:lnTo>
                    <a:pt x="943" y="86"/>
                  </a:lnTo>
                  <a:lnTo>
                    <a:pt x="944" y="86"/>
                  </a:lnTo>
                  <a:lnTo>
                    <a:pt x="946" y="88"/>
                  </a:lnTo>
                  <a:lnTo>
                    <a:pt x="946" y="88"/>
                  </a:lnTo>
                  <a:lnTo>
                    <a:pt x="944" y="89"/>
                  </a:lnTo>
                  <a:lnTo>
                    <a:pt x="943" y="91"/>
                  </a:lnTo>
                  <a:lnTo>
                    <a:pt x="941" y="91"/>
                  </a:lnTo>
                  <a:lnTo>
                    <a:pt x="944" y="91"/>
                  </a:lnTo>
                  <a:lnTo>
                    <a:pt x="947" y="91"/>
                  </a:lnTo>
                  <a:lnTo>
                    <a:pt x="950" y="92"/>
                  </a:lnTo>
                  <a:lnTo>
                    <a:pt x="952" y="91"/>
                  </a:lnTo>
                  <a:lnTo>
                    <a:pt x="953" y="92"/>
                  </a:lnTo>
                  <a:lnTo>
                    <a:pt x="953" y="92"/>
                  </a:lnTo>
                  <a:lnTo>
                    <a:pt x="955" y="94"/>
                  </a:lnTo>
                  <a:lnTo>
                    <a:pt x="953" y="94"/>
                  </a:lnTo>
                  <a:lnTo>
                    <a:pt x="952" y="94"/>
                  </a:lnTo>
                  <a:lnTo>
                    <a:pt x="952" y="95"/>
                  </a:lnTo>
                  <a:lnTo>
                    <a:pt x="950" y="95"/>
                  </a:lnTo>
                  <a:lnTo>
                    <a:pt x="950" y="97"/>
                  </a:lnTo>
                  <a:lnTo>
                    <a:pt x="949" y="100"/>
                  </a:lnTo>
                  <a:lnTo>
                    <a:pt x="949" y="100"/>
                  </a:lnTo>
                  <a:lnTo>
                    <a:pt x="947" y="100"/>
                  </a:lnTo>
                  <a:lnTo>
                    <a:pt x="947" y="100"/>
                  </a:lnTo>
                  <a:lnTo>
                    <a:pt x="947" y="99"/>
                  </a:lnTo>
                  <a:lnTo>
                    <a:pt x="947" y="99"/>
                  </a:lnTo>
                  <a:lnTo>
                    <a:pt x="946" y="99"/>
                  </a:lnTo>
                  <a:lnTo>
                    <a:pt x="944" y="99"/>
                  </a:lnTo>
                  <a:lnTo>
                    <a:pt x="944" y="100"/>
                  </a:lnTo>
                  <a:lnTo>
                    <a:pt x="950" y="106"/>
                  </a:lnTo>
                  <a:lnTo>
                    <a:pt x="952" y="111"/>
                  </a:lnTo>
                  <a:lnTo>
                    <a:pt x="953" y="114"/>
                  </a:lnTo>
                  <a:lnTo>
                    <a:pt x="953" y="114"/>
                  </a:lnTo>
                  <a:lnTo>
                    <a:pt x="953" y="115"/>
                  </a:lnTo>
                  <a:lnTo>
                    <a:pt x="953" y="117"/>
                  </a:lnTo>
                  <a:lnTo>
                    <a:pt x="953" y="120"/>
                  </a:lnTo>
                  <a:lnTo>
                    <a:pt x="953" y="123"/>
                  </a:lnTo>
                  <a:lnTo>
                    <a:pt x="952" y="127"/>
                  </a:lnTo>
                  <a:lnTo>
                    <a:pt x="953" y="129"/>
                  </a:lnTo>
                  <a:lnTo>
                    <a:pt x="955" y="130"/>
                  </a:lnTo>
                  <a:lnTo>
                    <a:pt x="955" y="132"/>
                  </a:lnTo>
                  <a:lnTo>
                    <a:pt x="956" y="132"/>
                  </a:lnTo>
                  <a:lnTo>
                    <a:pt x="956" y="133"/>
                  </a:lnTo>
                  <a:lnTo>
                    <a:pt x="956" y="133"/>
                  </a:lnTo>
                  <a:lnTo>
                    <a:pt x="956" y="135"/>
                  </a:lnTo>
                  <a:lnTo>
                    <a:pt x="958" y="133"/>
                  </a:lnTo>
                  <a:lnTo>
                    <a:pt x="958" y="133"/>
                  </a:lnTo>
                  <a:lnTo>
                    <a:pt x="958" y="132"/>
                  </a:lnTo>
                  <a:lnTo>
                    <a:pt x="959" y="130"/>
                  </a:lnTo>
                  <a:lnTo>
                    <a:pt x="961" y="127"/>
                  </a:lnTo>
                  <a:lnTo>
                    <a:pt x="961" y="126"/>
                  </a:lnTo>
                  <a:lnTo>
                    <a:pt x="961" y="123"/>
                  </a:lnTo>
                  <a:lnTo>
                    <a:pt x="961" y="123"/>
                  </a:lnTo>
                  <a:lnTo>
                    <a:pt x="962" y="118"/>
                  </a:lnTo>
                  <a:lnTo>
                    <a:pt x="962" y="115"/>
                  </a:lnTo>
                  <a:lnTo>
                    <a:pt x="962" y="112"/>
                  </a:lnTo>
                  <a:lnTo>
                    <a:pt x="964" y="109"/>
                  </a:lnTo>
                  <a:lnTo>
                    <a:pt x="965" y="106"/>
                  </a:lnTo>
                  <a:lnTo>
                    <a:pt x="967" y="102"/>
                  </a:lnTo>
                  <a:lnTo>
                    <a:pt x="969" y="100"/>
                  </a:lnTo>
                  <a:lnTo>
                    <a:pt x="970" y="100"/>
                  </a:lnTo>
                  <a:lnTo>
                    <a:pt x="972" y="100"/>
                  </a:lnTo>
                  <a:lnTo>
                    <a:pt x="973" y="102"/>
                  </a:lnTo>
                  <a:lnTo>
                    <a:pt x="975" y="105"/>
                  </a:lnTo>
                  <a:lnTo>
                    <a:pt x="976" y="108"/>
                  </a:lnTo>
                  <a:lnTo>
                    <a:pt x="981" y="111"/>
                  </a:lnTo>
                  <a:lnTo>
                    <a:pt x="981" y="112"/>
                  </a:lnTo>
                  <a:lnTo>
                    <a:pt x="984" y="115"/>
                  </a:lnTo>
                  <a:lnTo>
                    <a:pt x="985" y="120"/>
                  </a:lnTo>
                  <a:lnTo>
                    <a:pt x="985" y="124"/>
                  </a:lnTo>
                  <a:lnTo>
                    <a:pt x="985" y="127"/>
                  </a:lnTo>
                  <a:lnTo>
                    <a:pt x="987" y="129"/>
                  </a:lnTo>
                  <a:lnTo>
                    <a:pt x="987" y="129"/>
                  </a:lnTo>
                  <a:lnTo>
                    <a:pt x="987" y="132"/>
                  </a:lnTo>
                  <a:lnTo>
                    <a:pt x="987" y="133"/>
                  </a:lnTo>
                  <a:lnTo>
                    <a:pt x="985" y="133"/>
                  </a:lnTo>
                  <a:lnTo>
                    <a:pt x="985" y="135"/>
                  </a:lnTo>
                  <a:lnTo>
                    <a:pt x="984" y="135"/>
                  </a:lnTo>
                  <a:lnTo>
                    <a:pt x="982" y="135"/>
                  </a:lnTo>
                  <a:lnTo>
                    <a:pt x="982" y="135"/>
                  </a:lnTo>
                  <a:lnTo>
                    <a:pt x="982" y="132"/>
                  </a:lnTo>
                  <a:lnTo>
                    <a:pt x="981" y="132"/>
                  </a:lnTo>
                  <a:lnTo>
                    <a:pt x="979" y="133"/>
                  </a:lnTo>
                  <a:lnTo>
                    <a:pt x="979" y="135"/>
                  </a:lnTo>
                  <a:lnTo>
                    <a:pt x="981" y="138"/>
                  </a:lnTo>
                  <a:lnTo>
                    <a:pt x="981" y="144"/>
                  </a:lnTo>
                  <a:lnTo>
                    <a:pt x="981" y="144"/>
                  </a:lnTo>
                  <a:lnTo>
                    <a:pt x="982" y="150"/>
                  </a:lnTo>
                  <a:lnTo>
                    <a:pt x="984" y="155"/>
                  </a:lnTo>
                  <a:lnTo>
                    <a:pt x="990" y="164"/>
                  </a:lnTo>
                  <a:lnTo>
                    <a:pt x="991" y="165"/>
                  </a:lnTo>
                  <a:lnTo>
                    <a:pt x="991" y="168"/>
                  </a:lnTo>
                  <a:lnTo>
                    <a:pt x="991" y="168"/>
                  </a:lnTo>
                  <a:lnTo>
                    <a:pt x="991" y="170"/>
                  </a:lnTo>
                  <a:lnTo>
                    <a:pt x="993" y="170"/>
                  </a:lnTo>
                  <a:lnTo>
                    <a:pt x="993" y="170"/>
                  </a:lnTo>
                  <a:lnTo>
                    <a:pt x="996" y="167"/>
                  </a:lnTo>
                  <a:lnTo>
                    <a:pt x="997" y="164"/>
                  </a:lnTo>
                  <a:lnTo>
                    <a:pt x="999" y="162"/>
                  </a:lnTo>
                  <a:lnTo>
                    <a:pt x="999" y="162"/>
                  </a:lnTo>
                  <a:lnTo>
                    <a:pt x="1000" y="162"/>
                  </a:lnTo>
                  <a:lnTo>
                    <a:pt x="1000" y="161"/>
                  </a:lnTo>
                  <a:lnTo>
                    <a:pt x="1002" y="159"/>
                  </a:lnTo>
                  <a:lnTo>
                    <a:pt x="1002" y="159"/>
                  </a:lnTo>
                  <a:lnTo>
                    <a:pt x="1002" y="155"/>
                  </a:lnTo>
                  <a:lnTo>
                    <a:pt x="1003" y="152"/>
                  </a:lnTo>
                  <a:lnTo>
                    <a:pt x="1003" y="150"/>
                  </a:lnTo>
                  <a:lnTo>
                    <a:pt x="1003" y="149"/>
                  </a:lnTo>
                  <a:lnTo>
                    <a:pt x="1010" y="141"/>
                  </a:lnTo>
                  <a:lnTo>
                    <a:pt x="1010" y="141"/>
                  </a:lnTo>
                  <a:lnTo>
                    <a:pt x="1011" y="132"/>
                  </a:lnTo>
                  <a:lnTo>
                    <a:pt x="1013" y="129"/>
                  </a:lnTo>
                  <a:lnTo>
                    <a:pt x="1013" y="126"/>
                  </a:lnTo>
                  <a:lnTo>
                    <a:pt x="1011" y="124"/>
                  </a:lnTo>
                  <a:lnTo>
                    <a:pt x="1013" y="123"/>
                  </a:lnTo>
                  <a:lnTo>
                    <a:pt x="1013" y="121"/>
                  </a:lnTo>
                  <a:lnTo>
                    <a:pt x="1013" y="120"/>
                  </a:lnTo>
                  <a:lnTo>
                    <a:pt x="1014" y="118"/>
                  </a:lnTo>
                  <a:lnTo>
                    <a:pt x="1014" y="117"/>
                  </a:lnTo>
                  <a:lnTo>
                    <a:pt x="1016" y="117"/>
                  </a:lnTo>
                  <a:lnTo>
                    <a:pt x="1016" y="117"/>
                  </a:lnTo>
                  <a:lnTo>
                    <a:pt x="1017" y="118"/>
                  </a:lnTo>
                  <a:lnTo>
                    <a:pt x="1017" y="118"/>
                  </a:lnTo>
                  <a:lnTo>
                    <a:pt x="1023" y="117"/>
                  </a:lnTo>
                  <a:lnTo>
                    <a:pt x="1023" y="117"/>
                  </a:lnTo>
                  <a:lnTo>
                    <a:pt x="1020" y="115"/>
                  </a:lnTo>
                  <a:lnTo>
                    <a:pt x="1020" y="114"/>
                  </a:lnTo>
                  <a:lnTo>
                    <a:pt x="1020" y="112"/>
                  </a:lnTo>
                  <a:lnTo>
                    <a:pt x="1020" y="111"/>
                  </a:lnTo>
                  <a:lnTo>
                    <a:pt x="1022" y="111"/>
                  </a:lnTo>
                  <a:lnTo>
                    <a:pt x="1022" y="109"/>
                  </a:lnTo>
                  <a:lnTo>
                    <a:pt x="1022" y="109"/>
                  </a:lnTo>
                  <a:lnTo>
                    <a:pt x="1023" y="108"/>
                  </a:lnTo>
                  <a:lnTo>
                    <a:pt x="1022" y="106"/>
                  </a:lnTo>
                  <a:lnTo>
                    <a:pt x="1020" y="103"/>
                  </a:lnTo>
                  <a:lnTo>
                    <a:pt x="1019" y="105"/>
                  </a:lnTo>
                  <a:lnTo>
                    <a:pt x="1017" y="103"/>
                  </a:lnTo>
                  <a:lnTo>
                    <a:pt x="1016" y="102"/>
                  </a:lnTo>
                  <a:lnTo>
                    <a:pt x="1016" y="99"/>
                  </a:lnTo>
                  <a:lnTo>
                    <a:pt x="1016" y="97"/>
                  </a:lnTo>
                  <a:lnTo>
                    <a:pt x="1016" y="95"/>
                  </a:lnTo>
                  <a:lnTo>
                    <a:pt x="1016" y="95"/>
                  </a:lnTo>
                  <a:lnTo>
                    <a:pt x="1016" y="94"/>
                  </a:lnTo>
                  <a:lnTo>
                    <a:pt x="1016" y="92"/>
                  </a:lnTo>
                  <a:lnTo>
                    <a:pt x="1016" y="91"/>
                  </a:lnTo>
                  <a:lnTo>
                    <a:pt x="1016" y="91"/>
                  </a:lnTo>
                  <a:lnTo>
                    <a:pt x="1016" y="89"/>
                  </a:lnTo>
                  <a:lnTo>
                    <a:pt x="1016" y="88"/>
                  </a:lnTo>
                  <a:lnTo>
                    <a:pt x="1014" y="86"/>
                  </a:lnTo>
                  <a:lnTo>
                    <a:pt x="1016" y="83"/>
                  </a:lnTo>
                  <a:lnTo>
                    <a:pt x="1016" y="82"/>
                  </a:lnTo>
                  <a:lnTo>
                    <a:pt x="1014" y="80"/>
                  </a:lnTo>
                  <a:lnTo>
                    <a:pt x="1014" y="80"/>
                  </a:lnTo>
                  <a:lnTo>
                    <a:pt x="1014" y="80"/>
                  </a:lnTo>
                  <a:lnTo>
                    <a:pt x="1016" y="80"/>
                  </a:lnTo>
                  <a:lnTo>
                    <a:pt x="1017" y="80"/>
                  </a:lnTo>
                  <a:lnTo>
                    <a:pt x="1019" y="82"/>
                  </a:lnTo>
                  <a:lnTo>
                    <a:pt x="1020" y="82"/>
                  </a:lnTo>
                  <a:lnTo>
                    <a:pt x="1023" y="80"/>
                  </a:lnTo>
                  <a:lnTo>
                    <a:pt x="1025" y="80"/>
                  </a:lnTo>
                  <a:lnTo>
                    <a:pt x="1029" y="80"/>
                  </a:lnTo>
                  <a:lnTo>
                    <a:pt x="1031" y="80"/>
                  </a:lnTo>
                  <a:lnTo>
                    <a:pt x="1034" y="83"/>
                  </a:lnTo>
                  <a:lnTo>
                    <a:pt x="1037" y="85"/>
                  </a:lnTo>
                  <a:lnTo>
                    <a:pt x="1038" y="85"/>
                  </a:lnTo>
                  <a:lnTo>
                    <a:pt x="1046" y="86"/>
                  </a:lnTo>
                  <a:lnTo>
                    <a:pt x="1049" y="85"/>
                  </a:lnTo>
                  <a:lnTo>
                    <a:pt x="1051" y="85"/>
                  </a:lnTo>
                  <a:lnTo>
                    <a:pt x="1054" y="88"/>
                  </a:lnTo>
                  <a:lnTo>
                    <a:pt x="1054" y="89"/>
                  </a:lnTo>
                  <a:lnTo>
                    <a:pt x="1052" y="91"/>
                  </a:lnTo>
                  <a:lnTo>
                    <a:pt x="1051" y="91"/>
                  </a:lnTo>
                  <a:lnTo>
                    <a:pt x="1049" y="92"/>
                  </a:lnTo>
                  <a:lnTo>
                    <a:pt x="1051" y="94"/>
                  </a:lnTo>
                  <a:lnTo>
                    <a:pt x="1054" y="95"/>
                  </a:lnTo>
                  <a:lnTo>
                    <a:pt x="1055" y="99"/>
                  </a:lnTo>
                  <a:lnTo>
                    <a:pt x="1055" y="100"/>
                  </a:lnTo>
                  <a:lnTo>
                    <a:pt x="1055" y="100"/>
                  </a:lnTo>
                  <a:lnTo>
                    <a:pt x="1055" y="102"/>
                  </a:lnTo>
                  <a:lnTo>
                    <a:pt x="1055" y="102"/>
                  </a:lnTo>
                  <a:lnTo>
                    <a:pt x="1058" y="100"/>
                  </a:lnTo>
                  <a:lnTo>
                    <a:pt x="1061" y="100"/>
                  </a:lnTo>
                  <a:lnTo>
                    <a:pt x="1064" y="103"/>
                  </a:lnTo>
                  <a:lnTo>
                    <a:pt x="1066" y="103"/>
                  </a:lnTo>
                  <a:lnTo>
                    <a:pt x="1066" y="105"/>
                  </a:lnTo>
                  <a:lnTo>
                    <a:pt x="1066" y="106"/>
                  </a:lnTo>
                  <a:lnTo>
                    <a:pt x="1063" y="109"/>
                  </a:lnTo>
                  <a:lnTo>
                    <a:pt x="1061" y="111"/>
                  </a:lnTo>
                  <a:lnTo>
                    <a:pt x="1058" y="112"/>
                  </a:lnTo>
                  <a:lnTo>
                    <a:pt x="1058" y="114"/>
                  </a:lnTo>
                  <a:lnTo>
                    <a:pt x="1061" y="114"/>
                  </a:lnTo>
                  <a:lnTo>
                    <a:pt x="1064" y="114"/>
                  </a:lnTo>
                  <a:lnTo>
                    <a:pt x="1066" y="115"/>
                  </a:lnTo>
                  <a:lnTo>
                    <a:pt x="1066" y="115"/>
                  </a:lnTo>
                  <a:lnTo>
                    <a:pt x="1067" y="117"/>
                  </a:lnTo>
                  <a:lnTo>
                    <a:pt x="1067" y="118"/>
                  </a:lnTo>
                  <a:lnTo>
                    <a:pt x="1067" y="120"/>
                  </a:lnTo>
                  <a:lnTo>
                    <a:pt x="1067" y="121"/>
                  </a:lnTo>
                  <a:lnTo>
                    <a:pt x="1064" y="124"/>
                  </a:lnTo>
                  <a:lnTo>
                    <a:pt x="1063" y="126"/>
                  </a:lnTo>
                  <a:lnTo>
                    <a:pt x="1060" y="127"/>
                  </a:lnTo>
                  <a:lnTo>
                    <a:pt x="1058" y="127"/>
                  </a:lnTo>
                  <a:lnTo>
                    <a:pt x="1058" y="127"/>
                  </a:lnTo>
                  <a:lnTo>
                    <a:pt x="1057" y="126"/>
                  </a:lnTo>
                  <a:lnTo>
                    <a:pt x="1055" y="126"/>
                  </a:lnTo>
                  <a:lnTo>
                    <a:pt x="1052" y="127"/>
                  </a:lnTo>
                  <a:lnTo>
                    <a:pt x="1052" y="127"/>
                  </a:lnTo>
                  <a:lnTo>
                    <a:pt x="1051" y="127"/>
                  </a:lnTo>
                  <a:lnTo>
                    <a:pt x="1051" y="129"/>
                  </a:lnTo>
                  <a:lnTo>
                    <a:pt x="1052" y="130"/>
                  </a:lnTo>
                  <a:lnTo>
                    <a:pt x="1052" y="132"/>
                  </a:lnTo>
                  <a:lnTo>
                    <a:pt x="1054" y="132"/>
                  </a:lnTo>
                  <a:lnTo>
                    <a:pt x="1052" y="133"/>
                  </a:lnTo>
                  <a:lnTo>
                    <a:pt x="1052" y="133"/>
                  </a:lnTo>
                  <a:lnTo>
                    <a:pt x="1054" y="133"/>
                  </a:lnTo>
                  <a:lnTo>
                    <a:pt x="1055" y="138"/>
                  </a:lnTo>
                  <a:lnTo>
                    <a:pt x="1055" y="138"/>
                  </a:lnTo>
                  <a:lnTo>
                    <a:pt x="1055" y="138"/>
                  </a:lnTo>
                  <a:lnTo>
                    <a:pt x="1057" y="137"/>
                  </a:lnTo>
                  <a:lnTo>
                    <a:pt x="1057" y="137"/>
                  </a:lnTo>
                  <a:lnTo>
                    <a:pt x="1058" y="137"/>
                  </a:lnTo>
                  <a:lnTo>
                    <a:pt x="1058" y="138"/>
                  </a:lnTo>
                  <a:lnTo>
                    <a:pt x="1057" y="141"/>
                  </a:lnTo>
                  <a:lnTo>
                    <a:pt x="1057" y="143"/>
                  </a:lnTo>
                  <a:lnTo>
                    <a:pt x="1057" y="144"/>
                  </a:lnTo>
                  <a:lnTo>
                    <a:pt x="1057" y="146"/>
                  </a:lnTo>
                  <a:lnTo>
                    <a:pt x="1058" y="147"/>
                  </a:lnTo>
                  <a:lnTo>
                    <a:pt x="1060" y="150"/>
                  </a:lnTo>
                  <a:lnTo>
                    <a:pt x="1061" y="152"/>
                  </a:lnTo>
                  <a:lnTo>
                    <a:pt x="1064" y="155"/>
                  </a:lnTo>
                  <a:lnTo>
                    <a:pt x="1064" y="156"/>
                  </a:lnTo>
                  <a:lnTo>
                    <a:pt x="1066" y="159"/>
                  </a:lnTo>
                  <a:lnTo>
                    <a:pt x="1067" y="161"/>
                  </a:lnTo>
                  <a:lnTo>
                    <a:pt x="1066" y="164"/>
                  </a:lnTo>
                  <a:lnTo>
                    <a:pt x="1066" y="168"/>
                  </a:lnTo>
                  <a:lnTo>
                    <a:pt x="1064" y="172"/>
                  </a:lnTo>
                  <a:lnTo>
                    <a:pt x="1064" y="173"/>
                  </a:lnTo>
                  <a:lnTo>
                    <a:pt x="1063" y="175"/>
                  </a:lnTo>
                  <a:lnTo>
                    <a:pt x="1061" y="176"/>
                  </a:lnTo>
                  <a:lnTo>
                    <a:pt x="1060" y="176"/>
                  </a:lnTo>
                  <a:lnTo>
                    <a:pt x="1058" y="176"/>
                  </a:lnTo>
                  <a:lnTo>
                    <a:pt x="1058" y="178"/>
                  </a:lnTo>
                  <a:lnTo>
                    <a:pt x="1057" y="181"/>
                  </a:lnTo>
                  <a:lnTo>
                    <a:pt x="1055" y="182"/>
                  </a:lnTo>
                  <a:lnTo>
                    <a:pt x="1055" y="184"/>
                  </a:lnTo>
                  <a:lnTo>
                    <a:pt x="1054" y="184"/>
                  </a:lnTo>
                  <a:lnTo>
                    <a:pt x="1051" y="187"/>
                  </a:lnTo>
                  <a:lnTo>
                    <a:pt x="1051" y="188"/>
                  </a:lnTo>
                  <a:lnTo>
                    <a:pt x="1046" y="190"/>
                  </a:lnTo>
                  <a:lnTo>
                    <a:pt x="1043" y="193"/>
                  </a:lnTo>
                  <a:lnTo>
                    <a:pt x="1041" y="194"/>
                  </a:lnTo>
                  <a:lnTo>
                    <a:pt x="1040" y="194"/>
                  </a:lnTo>
                  <a:lnTo>
                    <a:pt x="1038" y="194"/>
                  </a:lnTo>
                  <a:lnTo>
                    <a:pt x="1038" y="194"/>
                  </a:lnTo>
                  <a:lnTo>
                    <a:pt x="1038" y="191"/>
                  </a:lnTo>
                  <a:lnTo>
                    <a:pt x="1037" y="191"/>
                  </a:lnTo>
                  <a:lnTo>
                    <a:pt x="1037" y="190"/>
                  </a:lnTo>
                  <a:lnTo>
                    <a:pt x="1034" y="185"/>
                  </a:lnTo>
                  <a:lnTo>
                    <a:pt x="1034" y="184"/>
                  </a:lnTo>
                  <a:lnTo>
                    <a:pt x="1032" y="184"/>
                  </a:lnTo>
                  <a:lnTo>
                    <a:pt x="1031" y="184"/>
                  </a:lnTo>
                  <a:lnTo>
                    <a:pt x="1031" y="184"/>
                  </a:lnTo>
                  <a:lnTo>
                    <a:pt x="1029" y="182"/>
                  </a:lnTo>
                  <a:lnTo>
                    <a:pt x="1029" y="181"/>
                  </a:lnTo>
                  <a:lnTo>
                    <a:pt x="1029" y="181"/>
                  </a:lnTo>
                  <a:lnTo>
                    <a:pt x="1029" y="181"/>
                  </a:lnTo>
                  <a:lnTo>
                    <a:pt x="1029" y="179"/>
                  </a:lnTo>
                  <a:lnTo>
                    <a:pt x="1028" y="178"/>
                  </a:lnTo>
                  <a:lnTo>
                    <a:pt x="1026" y="176"/>
                  </a:lnTo>
                  <a:lnTo>
                    <a:pt x="1026" y="176"/>
                  </a:lnTo>
                  <a:lnTo>
                    <a:pt x="1025" y="175"/>
                  </a:lnTo>
                  <a:lnTo>
                    <a:pt x="1023" y="175"/>
                  </a:lnTo>
                  <a:lnTo>
                    <a:pt x="1020" y="176"/>
                  </a:lnTo>
                  <a:lnTo>
                    <a:pt x="1020" y="178"/>
                  </a:lnTo>
                  <a:lnTo>
                    <a:pt x="1020" y="179"/>
                  </a:lnTo>
                  <a:lnTo>
                    <a:pt x="1020" y="179"/>
                  </a:lnTo>
                  <a:lnTo>
                    <a:pt x="1022" y="179"/>
                  </a:lnTo>
                  <a:lnTo>
                    <a:pt x="1022" y="178"/>
                  </a:lnTo>
                  <a:lnTo>
                    <a:pt x="1023" y="178"/>
                  </a:lnTo>
                  <a:lnTo>
                    <a:pt x="1025" y="178"/>
                  </a:lnTo>
                  <a:lnTo>
                    <a:pt x="1025" y="178"/>
                  </a:lnTo>
                  <a:lnTo>
                    <a:pt x="1026" y="179"/>
                  </a:lnTo>
                  <a:lnTo>
                    <a:pt x="1026" y="179"/>
                  </a:lnTo>
                  <a:lnTo>
                    <a:pt x="1029" y="184"/>
                  </a:lnTo>
                  <a:lnTo>
                    <a:pt x="1031" y="185"/>
                  </a:lnTo>
                  <a:lnTo>
                    <a:pt x="1031" y="187"/>
                  </a:lnTo>
                  <a:lnTo>
                    <a:pt x="1031" y="188"/>
                  </a:lnTo>
                  <a:lnTo>
                    <a:pt x="1032" y="190"/>
                  </a:lnTo>
                  <a:lnTo>
                    <a:pt x="1034" y="193"/>
                  </a:lnTo>
                  <a:lnTo>
                    <a:pt x="1035" y="197"/>
                  </a:lnTo>
                  <a:lnTo>
                    <a:pt x="1035" y="199"/>
                  </a:lnTo>
                  <a:lnTo>
                    <a:pt x="1035" y="199"/>
                  </a:lnTo>
                  <a:lnTo>
                    <a:pt x="1034" y="199"/>
                  </a:lnTo>
                  <a:lnTo>
                    <a:pt x="1032" y="199"/>
                  </a:lnTo>
                  <a:lnTo>
                    <a:pt x="1029" y="197"/>
                  </a:lnTo>
                  <a:lnTo>
                    <a:pt x="1029" y="197"/>
                  </a:lnTo>
                  <a:lnTo>
                    <a:pt x="1028" y="197"/>
                  </a:lnTo>
                  <a:lnTo>
                    <a:pt x="1028" y="200"/>
                  </a:lnTo>
                  <a:lnTo>
                    <a:pt x="1028" y="200"/>
                  </a:lnTo>
                  <a:lnTo>
                    <a:pt x="1025" y="200"/>
                  </a:lnTo>
                  <a:lnTo>
                    <a:pt x="1022" y="197"/>
                  </a:lnTo>
                  <a:lnTo>
                    <a:pt x="1020" y="196"/>
                  </a:lnTo>
                  <a:lnTo>
                    <a:pt x="1019" y="194"/>
                  </a:lnTo>
                  <a:lnTo>
                    <a:pt x="1017" y="193"/>
                  </a:lnTo>
                  <a:lnTo>
                    <a:pt x="1016" y="190"/>
                  </a:lnTo>
                  <a:lnTo>
                    <a:pt x="1014" y="188"/>
                  </a:lnTo>
                  <a:lnTo>
                    <a:pt x="1011" y="190"/>
                  </a:lnTo>
                  <a:lnTo>
                    <a:pt x="1008" y="190"/>
                  </a:lnTo>
                  <a:lnTo>
                    <a:pt x="1000" y="190"/>
                  </a:lnTo>
                  <a:lnTo>
                    <a:pt x="1000" y="190"/>
                  </a:lnTo>
                  <a:lnTo>
                    <a:pt x="999" y="190"/>
                  </a:lnTo>
                  <a:lnTo>
                    <a:pt x="1000" y="191"/>
                  </a:lnTo>
                  <a:lnTo>
                    <a:pt x="1000" y="193"/>
                  </a:lnTo>
                  <a:lnTo>
                    <a:pt x="999" y="193"/>
                  </a:lnTo>
                  <a:lnTo>
                    <a:pt x="999" y="193"/>
                  </a:lnTo>
                  <a:lnTo>
                    <a:pt x="1000" y="194"/>
                  </a:lnTo>
                  <a:lnTo>
                    <a:pt x="1002" y="196"/>
                  </a:lnTo>
                  <a:lnTo>
                    <a:pt x="1005" y="197"/>
                  </a:lnTo>
                  <a:lnTo>
                    <a:pt x="1007" y="199"/>
                  </a:lnTo>
                  <a:lnTo>
                    <a:pt x="1008" y="200"/>
                  </a:lnTo>
                  <a:lnTo>
                    <a:pt x="1010" y="202"/>
                  </a:lnTo>
                  <a:lnTo>
                    <a:pt x="1010" y="202"/>
                  </a:lnTo>
                  <a:lnTo>
                    <a:pt x="1008" y="205"/>
                  </a:lnTo>
                  <a:lnTo>
                    <a:pt x="1008" y="205"/>
                  </a:lnTo>
                  <a:lnTo>
                    <a:pt x="1000" y="216"/>
                  </a:lnTo>
                  <a:lnTo>
                    <a:pt x="997" y="220"/>
                  </a:lnTo>
                  <a:lnTo>
                    <a:pt x="996" y="223"/>
                  </a:lnTo>
                  <a:lnTo>
                    <a:pt x="994" y="225"/>
                  </a:lnTo>
                  <a:lnTo>
                    <a:pt x="993" y="225"/>
                  </a:lnTo>
                  <a:lnTo>
                    <a:pt x="991" y="226"/>
                  </a:lnTo>
                  <a:lnTo>
                    <a:pt x="988" y="226"/>
                  </a:lnTo>
                  <a:lnTo>
                    <a:pt x="984" y="225"/>
                  </a:lnTo>
                  <a:lnTo>
                    <a:pt x="982" y="225"/>
                  </a:lnTo>
                  <a:lnTo>
                    <a:pt x="979" y="220"/>
                  </a:lnTo>
                  <a:lnTo>
                    <a:pt x="978" y="219"/>
                  </a:lnTo>
                  <a:lnTo>
                    <a:pt x="976" y="217"/>
                  </a:lnTo>
                  <a:lnTo>
                    <a:pt x="975" y="216"/>
                  </a:lnTo>
                  <a:lnTo>
                    <a:pt x="975" y="216"/>
                  </a:lnTo>
                  <a:lnTo>
                    <a:pt x="973" y="216"/>
                  </a:lnTo>
                  <a:lnTo>
                    <a:pt x="970" y="214"/>
                  </a:lnTo>
                  <a:lnTo>
                    <a:pt x="967" y="210"/>
                  </a:lnTo>
                  <a:lnTo>
                    <a:pt x="964" y="208"/>
                  </a:lnTo>
                  <a:lnTo>
                    <a:pt x="962" y="208"/>
                  </a:lnTo>
                  <a:lnTo>
                    <a:pt x="961" y="208"/>
                  </a:lnTo>
                  <a:lnTo>
                    <a:pt x="961" y="208"/>
                  </a:lnTo>
                  <a:lnTo>
                    <a:pt x="961" y="210"/>
                  </a:lnTo>
                  <a:lnTo>
                    <a:pt x="961" y="210"/>
                  </a:lnTo>
                  <a:lnTo>
                    <a:pt x="959" y="210"/>
                  </a:lnTo>
                  <a:lnTo>
                    <a:pt x="958" y="210"/>
                  </a:lnTo>
                  <a:lnTo>
                    <a:pt x="956" y="208"/>
                  </a:lnTo>
                  <a:lnTo>
                    <a:pt x="953" y="208"/>
                  </a:lnTo>
                  <a:lnTo>
                    <a:pt x="952" y="208"/>
                  </a:lnTo>
                  <a:lnTo>
                    <a:pt x="949" y="208"/>
                  </a:lnTo>
                  <a:lnTo>
                    <a:pt x="947" y="206"/>
                  </a:lnTo>
                  <a:lnTo>
                    <a:pt x="944" y="206"/>
                  </a:lnTo>
                  <a:lnTo>
                    <a:pt x="943" y="206"/>
                  </a:lnTo>
                  <a:lnTo>
                    <a:pt x="943" y="208"/>
                  </a:lnTo>
                  <a:lnTo>
                    <a:pt x="944" y="210"/>
                  </a:lnTo>
                  <a:lnTo>
                    <a:pt x="947" y="211"/>
                  </a:lnTo>
                  <a:lnTo>
                    <a:pt x="946" y="210"/>
                  </a:lnTo>
                  <a:lnTo>
                    <a:pt x="946" y="210"/>
                  </a:lnTo>
                  <a:lnTo>
                    <a:pt x="947" y="208"/>
                  </a:lnTo>
                  <a:lnTo>
                    <a:pt x="952" y="210"/>
                  </a:lnTo>
                  <a:lnTo>
                    <a:pt x="958" y="211"/>
                  </a:lnTo>
                  <a:lnTo>
                    <a:pt x="959" y="211"/>
                  </a:lnTo>
                  <a:lnTo>
                    <a:pt x="961" y="213"/>
                  </a:lnTo>
                  <a:lnTo>
                    <a:pt x="962" y="214"/>
                  </a:lnTo>
                  <a:lnTo>
                    <a:pt x="964" y="217"/>
                  </a:lnTo>
                  <a:lnTo>
                    <a:pt x="969" y="223"/>
                  </a:lnTo>
                  <a:lnTo>
                    <a:pt x="970" y="225"/>
                  </a:lnTo>
                  <a:lnTo>
                    <a:pt x="972" y="225"/>
                  </a:lnTo>
                  <a:lnTo>
                    <a:pt x="982" y="228"/>
                  </a:lnTo>
                  <a:lnTo>
                    <a:pt x="985" y="228"/>
                  </a:lnTo>
                  <a:lnTo>
                    <a:pt x="991" y="228"/>
                  </a:lnTo>
                  <a:lnTo>
                    <a:pt x="994" y="229"/>
                  </a:lnTo>
                  <a:lnTo>
                    <a:pt x="996" y="229"/>
                  </a:lnTo>
                  <a:lnTo>
                    <a:pt x="996" y="232"/>
                  </a:lnTo>
                  <a:lnTo>
                    <a:pt x="996" y="234"/>
                  </a:lnTo>
                  <a:lnTo>
                    <a:pt x="994" y="238"/>
                  </a:lnTo>
                  <a:lnTo>
                    <a:pt x="993" y="240"/>
                  </a:lnTo>
                  <a:lnTo>
                    <a:pt x="985" y="252"/>
                  </a:lnTo>
                  <a:lnTo>
                    <a:pt x="985" y="255"/>
                  </a:lnTo>
                  <a:lnTo>
                    <a:pt x="984" y="257"/>
                  </a:lnTo>
                  <a:lnTo>
                    <a:pt x="982" y="260"/>
                  </a:lnTo>
                  <a:lnTo>
                    <a:pt x="979" y="261"/>
                  </a:lnTo>
                  <a:lnTo>
                    <a:pt x="976" y="264"/>
                  </a:lnTo>
                  <a:lnTo>
                    <a:pt x="975" y="264"/>
                  </a:lnTo>
                  <a:lnTo>
                    <a:pt x="972" y="264"/>
                  </a:lnTo>
                  <a:lnTo>
                    <a:pt x="972" y="263"/>
                  </a:lnTo>
                  <a:lnTo>
                    <a:pt x="970" y="261"/>
                  </a:lnTo>
                  <a:lnTo>
                    <a:pt x="969" y="261"/>
                  </a:lnTo>
                  <a:lnTo>
                    <a:pt x="970" y="264"/>
                  </a:lnTo>
                  <a:lnTo>
                    <a:pt x="970" y="264"/>
                  </a:lnTo>
                  <a:lnTo>
                    <a:pt x="969" y="264"/>
                  </a:lnTo>
                  <a:lnTo>
                    <a:pt x="967" y="263"/>
                  </a:lnTo>
                  <a:lnTo>
                    <a:pt x="965" y="263"/>
                  </a:lnTo>
                  <a:lnTo>
                    <a:pt x="965" y="264"/>
                  </a:lnTo>
                  <a:lnTo>
                    <a:pt x="965" y="264"/>
                  </a:lnTo>
                  <a:lnTo>
                    <a:pt x="964" y="263"/>
                  </a:lnTo>
                  <a:lnTo>
                    <a:pt x="962" y="261"/>
                  </a:lnTo>
                  <a:lnTo>
                    <a:pt x="962" y="261"/>
                  </a:lnTo>
                  <a:lnTo>
                    <a:pt x="962" y="260"/>
                  </a:lnTo>
                  <a:lnTo>
                    <a:pt x="962" y="260"/>
                  </a:lnTo>
                  <a:lnTo>
                    <a:pt x="959" y="260"/>
                  </a:lnTo>
                  <a:lnTo>
                    <a:pt x="958" y="261"/>
                  </a:lnTo>
                  <a:lnTo>
                    <a:pt x="959" y="261"/>
                  </a:lnTo>
                  <a:lnTo>
                    <a:pt x="959" y="261"/>
                  </a:lnTo>
                  <a:lnTo>
                    <a:pt x="961" y="264"/>
                  </a:lnTo>
                  <a:lnTo>
                    <a:pt x="961" y="266"/>
                  </a:lnTo>
                  <a:lnTo>
                    <a:pt x="961" y="266"/>
                  </a:lnTo>
                  <a:lnTo>
                    <a:pt x="958" y="264"/>
                  </a:lnTo>
                  <a:lnTo>
                    <a:pt x="958" y="264"/>
                  </a:lnTo>
                  <a:lnTo>
                    <a:pt x="959" y="267"/>
                  </a:lnTo>
                  <a:lnTo>
                    <a:pt x="959" y="269"/>
                  </a:lnTo>
                  <a:lnTo>
                    <a:pt x="959" y="269"/>
                  </a:lnTo>
                  <a:lnTo>
                    <a:pt x="958" y="273"/>
                  </a:lnTo>
                  <a:lnTo>
                    <a:pt x="956" y="273"/>
                  </a:lnTo>
                  <a:lnTo>
                    <a:pt x="955" y="275"/>
                  </a:lnTo>
                  <a:lnTo>
                    <a:pt x="953" y="275"/>
                  </a:lnTo>
                  <a:lnTo>
                    <a:pt x="953" y="273"/>
                  </a:lnTo>
                  <a:lnTo>
                    <a:pt x="952" y="273"/>
                  </a:lnTo>
                  <a:lnTo>
                    <a:pt x="952" y="275"/>
                  </a:lnTo>
                  <a:lnTo>
                    <a:pt x="950" y="275"/>
                  </a:lnTo>
                  <a:lnTo>
                    <a:pt x="950" y="276"/>
                  </a:lnTo>
                  <a:lnTo>
                    <a:pt x="947" y="275"/>
                  </a:lnTo>
                  <a:lnTo>
                    <a:pt x="946" y="275"/>
                  </a:lnTo>
                  <a:lnTo>
                    <a:pt x="941" y="272"/>
                  </a:lnTo>
                  <a:lnTo>
                    <a:pt x="940" y="272"/>
                  </a:lnTo>
                  <a:lnTo>
                    <a:pt x="937" y="270"/>
                  </a:lnTo>
                  <a:lnTo>
                    <a:pt x="935" y="270"/>
                  </a:lnTo>
                  <a:lnTo>
                    <a:pt x="935" y="270"/>
                  </a:lnTo>
                  <a:lnTo>
                    <a:pt x="937" y="270"/>
                  </a:lnTo>
                  <a:lnTo>
                    <a:pt x="937" y="269"/>
                  </a:lnTo>
                  <a:lnTo>
                    <a:pt x="935" y="269"/>
                  </a:lnTo>
                  <a:lnTo>
                    <a:pt x="935" y="269"/>
                  </a:lnTo>
                  <a:lnTo>
                    <a:pt x="934" y="270"/>
                  </a:lnTo>
                  <a:lnTo>
                    <a:pt x="932" y="270"/>
                  </a:lnTo>
                  <a:lnTo>
                    <a:pt x="931" y="270"/>
                  </a:lnTo>
                  <a:lnTo>
                    <a:pt x="927" y="269"/>
                  </a:lnTo>
                  <a:lnTo>
                    <a:pt x="923" y="266"/>
                  </a:lnTo>
                  <a:lnTo>
                    <a:pt x="917" y="263"/>
                  </a:lnTo>
                  <a:lnTo>
                    <a:pt x="914" y="260"/>
                  </a:lnTo>
                  <a:lnTo>
                    <a:pt x="915" y="263"/>
                  </a:lnTo>
                  <a:lnTo>
                    <a:pt x="915" y="264"/>
                  </a:lnTo>
                  <a:lnTo>
                    <a:pt x="915" y="264"/>
                  </a:lnTo>
                  <a:lnTo>
                    <a:pt x="915" y="266"/>
                  </a:lnTo>
                  <a:lnTo>
                    <a:pt x="915" y="267"/>
                  </a:lnTo>
                  <a:lnTo>
                    <a:pt x="918" y="269"/>
                  </a:lnTo>
                  <a:lnTo>
                    <a:pt x="920" y="269"/>
                  </a:lnTo>
                  <a:lnTo>
                    <a:pt x="920" y="269"/>
                  </a:lnTo>
                  <a:lnTo>
                    <a:pt x="918" y="267"/>
                  </a:lnTo>
                  <a:lnTo>
                    <a:pt x="918" y="267"/>
                  </a:lnTo>
                  <a:lnTo>
                    <a:pt x="918" y="266"/>
                  </a:lnTo>
                  <a:lnTo>
                    <a:pt x="918" y="266"/>
                  </a:lnTo>
                  <a:lnTo>
                    <a:pt x="920" y="266"/>
                  </a:lnTo>
                  <a:lnTo>
                    <a:pt x="921" y="267"/>
                  </a:lnTo>
                  <a:lnTo>
                    <a:pt x="929" y="270"/>
                  </a:lnTo>
                  <a:lnTo>
                    <a:pt x="931" y="272"/>
                  </a:lnTo>
                  <a:lnTo>
                    <a:pt x="932" y="272"/>
                  </a:lnTo>
                  <a:lnTo>
                    <a:pt x="934" y="273"/>
                  </a:lnTo>
                  <a:lnTo>
                    <a:pt x="932" y="273"/>
                  </a:lnTo>
                  <a:lnTo>
                    <a:pt x="929" y="276"/>
                  </a:lnTo>
                  <a:lnTo>
                    <a:pt x="929" y="276"/>
                  </a:lnTo>
                  <a:lnTo>
                    <a:pt x="932" y="276"/>
                  </a:lnTo>
                  <a:lnTo>
                    <a:pt x="934" y="273"/>
                  </a:lnTo>
                  <a:lnTo>
                    <a:pt x="935" y="273"/>
                  </a:lnTo>
                  <a:lnTo>
                    <a:pt x="937" y="272"/>
                  </a:lnTo>
                  <a:lnTo>
                    <a:pt x="938" y="273"/>
                  </a:lnTo>
                  <a:lnTo>
                    <a:pt x="941" y="276"/>
                  </a:lnTo>
                  <a:lnTo>
                    <a:pt x="943" y="278"/>
                  </a:lnTo>
                  <a:lnTo>
                    <a:pt x="946" y="278"/>
                  </a:lnTo>
                  <a:lnTo>
                    <a:pt x="947" y="279"/>
                  </a:lnTo>
                  <a:lnTo>
                    <a:pt x="950" y="283"/>
                  </a:lnTo>
                  <a:lnTo>
                    <a:pt x="950" y="284"/>
                  </a:lnTo>
                  <a:lnTo>
                    <a:pt x="952" y="289"/>
                  </a:lnTo>
                  <a:lnTo>
                    <a:pt x="950" y="290"/>
                  </a:lnTo>
                  <a:lnTo>
                    <a:pt x="950" y="292"/>
                  </a:lnTo>
                  <a:lnTo>
                    <a:pt x="950" y="292"/>
                  </a:lnTo>
                  <a:lnTo>
                    <a:pt x="949" y="293"/>
                  </a:lnTo>
                  <a:lnTo>
                    <a:pt x="947" y="293"/>
                  </a:lnTo>
                  <a:lnTo>
                    <a:pt x="946" y="293"/>
                  </a:lnTo>
                  <a:lnTo>
                    <a:pt x="943" y="296"/>
                  </a:lnTo>
                  <a:lnTo>
                    <a:pt x="941" y="296"/>
                  </a:lnTo>
                  <a:lnTo>
                    <a:pt x="937" y="296"/>
                  </a:lnTo>
                  <a:lnTo>
                    <a:pt x="935" y="295"/>
                  </a:lnTo>
                  <a:lnTo>
                    <a:pt x="934" y="295"/>
                  </a:lnTo>
                  <a:lnTo>
                    <a:pt x="934" y="296"/>
                  </a:lnTo>
                  <a:lnTo>
                    <a:pt x="932" y="296"/>
                  </a:lnTo>
                  <a:lnTo>
                    <a:pt x="931" y="296"/>
                  </a:lnTo>
                  <a:lnTo>
                    <a:pt x="931" y="298"/>
                  </a:lnTo>
                  <a:lnTo>
                    <a:pt x="931" y="298"/>
                  </a:lnTo>
                  <a:lnTo>
                    <a:pt x="931" y="299"/>
                  </a:lnTo>
                  <a:lnTo>
                    <a:pt x="931" y="299"/>
                  </a:lnTo>
                  <a:lnTo>
                    <a:pt x="932" y="301"/>
                  </a:lnTo>
                  <a:lnTo>
                    <a:pt x="934" y="301"/>
                  </a:lnTo>
                  <a:lnTo>
                    <a:pt x="935" y="301"/>
                  </a:lnTo>
                  <a:lnTo>
                    <a:pt x="935" y="302"/>
                  </a:lnTo>
                  <a:lnTo>
                    <a:pt x="935" y="302"/>
                  </a:lnTo>
                  <a:lnTo>
                    <a:pt x="935" y="304"/>
                  </a:lnTo>
                  <a:lnTo>
                    <a:pt x="934" y="304"/>
                  </a:lnTo>
                  <a:lnTo>
                    <a:pt x="932" y="302"/>
                  </a:lnTo>
                  <a:lnTo>
                    <a:pt x="932" y="302"/>
                  </a:lnTo>
                  <a:lnTo>
                    <a:pt x="931" y="304"/>
                  </a:lnTo>
                  <a:lnTo>
                    <a:pt x="931" y="304"/>
                  </a:lnTo>
                  <a:lnTo>
                    <a:pt x="929" y="304"/>
                  </a:lnTo>
                  <a:lnTo>
                    <a:pt x="927" y="304"/>
                  </a:lnTo>
                  <a:lnTo>
                    <a:pt x="927" y="305"/>
                  </a:lnTo>
                  <a:lnTo>
                    <a:pt x="927" y="305"/>
                  </a:lnTo>
                  <a:lnTo>
                    <a:pt x="926" y="307"/>
                  </a:lnTo>
                  <a:lnTo>
                    <a:pt x="926" y="308"/>
                  </a:lnTo>
                  <a:lnTo>
                    <a:pt x="926" y="308"/>
                  </a:lnTo>
                  <a:lnTo>
                    <a:pt x="926" y="310"/>
                  </a:lnTo>
                  <a:lnTo>
                    <a:pt x="927" y="311"/>
                  </a:lnTo>
                  <a:lnTo>
                    <a:pt x="929" y="313"/>
                  </a:lnTo>
                  <a:lnTo>
                    <a:pt x="929" y="314"/>
                  </a:lnTo>
                  <a:lnTo>
                    <a:pt x="927" y="313"/>
                  </a:lnTo>
                  <a:lnTo>
                    <a:pt x="927" y="313"/>
                  </a:lnTo>
                  <a:lnTo>
                    <a:pt x="926" y="311"/>
                  </a:lnTo>
                  <a:lnTo>
                    <a:pt x="924" y="310"/>
                  </a:lnTo>
                  <a:lnTo>
                    <a:pt x="921" y="308"/>
                  </a:lnTo>
                  <a:lnTo>
                    <a:pt x="920" y="308"/>
                  </a:lnTo>
                  <a:lnTo>
                    <a:pt x="920" y="308"/>
                  </a:lnTo>
                  <a:lnTo>
                    <a:pt x="923" y="311"/>
                  </a:lnTo>
                  <a:lnTo>
                    <a:pt x="924" y="311"/>
                  </a:lnTo>
                  <a:lnTo>
                    <a:pt x="924" y="313"/>
                  </a:lnTo>
                  <a:lnTo>
                    <a:pt x="921" y="314"/>
                  </a:lnTo>
                  <a:lnTo>
                    <a:pt x="921" y="314"/>
                  </a:lnTo>
                  <a:lnTo>
                    <a:pt x="923" y="316"/>
                  </a:lnTo>
                  <a:lnTo>
                    <a:pt x="923" y="316"/>
                  </a:lnTo>
                  <a:lnTo>
                    <a:pt x="921" y="316"/>
                  </a:lnTo>
                  <a:lnTo>
                    <a:pt x="921" y="317"/>
                  </a:lnTo>
                  <a:lnTo>
                    <a:pt x="918" y="317"/>
                  </a:lnTo>
                  <a:lnTo>
                    <a:pt x="918" y="317"/>
                  </a:lnTo>
                  <a:lnTo>
                    <a:pt x="918" y="319"/>
                  </a:lnTo>
                  <a:lnTo>
                    <a:pt x="920" y="319"/>
                  </a:lnTo>
                  <a:lnTo>
                    <a:pt x="918" y="321"/>
                  </a:lnTo>
                  <a:lnTo>
                    <a:pt x="918" y="321"/>
                  </a:lnTo>
                  <a:lnTo>
                    <a:pt x="915" y="319"/>
                  </a:lnTo>
                  <a:lnTo>
                    <a:pt x="917" y="322"/>
                  </a:lnTo>
                  <a:lnTo>
                    <a:pt x="917" y="322"/>
                  </a:lnTo>
                  <a:lnTo>
                    <a:pt x="917" y="324"/>
                  </a:lnTo>
                  <a:lnTo>
                    <a:pt x="918" y="324"/>
                  </a:lnTo>
                  <a:lnTo>
                    <a:pt x="918" y="324"/>
                  </a:lnTo>
                  <a:lnTo>
                    <a:pt x="918" y="325"/>
                  </a:lnTo>
                  <a:lnTo>
                    <a:pt x="917" y="327"/>
                  </a:lnTo>
                  <a:lnTo>
                    <a:pt x="914" y="328"/>
                  </a:lnTo>
                  <a:lnTo>
                    <a:pt x="911" y="331"/>
                  </a:lnTo>
                  <a:lnTo>
                    <a:pt x="911" y="333"/>
                  </a:lnTo>
                  <a:lnTo>
                    <a:pt x="912" y="334"/>
                  </a:lnTo>
                  <a:lnTo>
                    <a:pt x="912" y="336"/>
                  </a:lnTo>
                  <a:lnTo>
                    <a:pt x="911" y="336"/>
                  </a:lnTo>
                  <a:lnTo>
                    <a:pt x="909" y="336"/>
                  </a:lnTo>
                  <a:lnTo>
                    <a:pt x="909" y="336"/>
                  </a:lnTo>
                  <a:lnTo>
                    <a:pt x="909" y="337"/>
                  </a:lnTo>
                  <a:lnTo>
                    <a:pt x="909" y="339"/>
                  </a:lnTo>
                  <a:lnTo>
                    <a:pt x="909" y="340"/>
                  </a:lnTo>
                  <a:lnTo>
                    <a:pt x="909" y="343"/>
                  </a:lnTo>
                  <a:lnTo>
                    <a:pt x="906" y="348"/>
                  </a:lnTo>
                  <a:lnTo>
                    <a:pt x="905" y="351"/>
                  </a:lnTo>
                  <a:lnTo>
                    <a:pt x="905" y="354"/>
                  </a:lnTo>
                  <a:lnTo>
                    <a:pt x="903" y="356"/>
                  </a:lnTo>
                  <a:lnTo>
                    <a:pt x="902" y="356"/>
                  </a:lnTo>
                  <a:lnTo>
                    <a:pt x="902" y="357"/>
                  </a:lnTo>
                  <a:lnTo>
                    <a:pt x="902" y="357"/>
                  </a:lnTo>
                  <a:lnTo>
                    <a:pt x="902" y="357"/>
                  </a:lnTo>
                  <a:lnTo>
                    <a:pt x="903" y="359"/>
                  </a:lnTo>
                  <a:lnTo>
                    <a:pt x="902" y="362"/>
                  </a:lnTo>
                  <a:lnTo>
                    <a:pt x="902" y="366"/>
                  </a:lnTo>
                  <a:lnTo>
                    <a:pt x="900" y="371"/>
                  </a:lnTo>
                  <a:lnTo>
                    <a:pt x="902" y="381"/>
                  </a:lnTo>
                  <a:lnTo>
                    <a:pt x="900" y="387"/>
                  </a:lnTo>
                  <a:lnTo>
                    <a:pt x="900" y="389"/>
                  </a:lnTo>
                  <a:lnTo>
                    <a:pt x="900" y="390"/>
                  </a:lnTo>
                  <a:lnTo>
                    <a:pt x="899" y="392"/>
                  </a:lnTo>
                  <a:lnTo>
                    <a:pt x="900" y="392"/>
                  </a:lnTo>
                  <a:lnTo>
                    <a:pt x="902" y="392"/>
                  </a:lnTo>
                  <a:lnTo>
                    <a:pt x="902" y="394"/>
                  </a:lnTo>
                  <a:lnTo>
                    <a:pt x="902" y="395"/>
                  </a:lnTo>
                  <a:lnTo>
                    <a:pt x="902" y="397"/>
                  </a:lnTo>
                  <a:lnTo>
                    <a:pt x="903" y="397"/>
                  </a:lnTo>
                  <a:lnTo>
                    <a:pt x="903" y="397"/>
                  </a:lnTo>
                  <a:lnTo>
                    <a:pt x="903" y="397"/>
                  </a:lnTo>
                  <a:lnTo>
                    <a:pt x="905" y="400"/>
                  </a:lnTo>
                  <a:lnTo>
                    <a:pt x="906" y="400"/>
                  </a:lnTo>
                  <a:lnTo>
                    <a:pt x="908" y="401"/>
                  </a:lnTo>
                  <a:lnTo>
                    <a:pt x="906" y="409"/>
                  </a:lnTo>
                  <a:lnTo>
                    <a:pt x="906" y="410"/>
                  </a:lnTo>
                  <a:lnTo>
                    <a:pt x="908" y="407"/>
                  </a:lnTo>
                  <a:lnTo>
                    <a:pt x="908" y="403"/>
                  </a:lnTo>
                  <a:lnTo>
                    <a:pt x="909" y="400"/>
                  </a:lnTo>
                  <a:lnTo>
                    <a:pt x="909" y="398"/>
                  </a:lnTo>
                  <a:lnTo>
                    <a:pt x="914" y="398"/>
                  </a:lnTo>
                  <a:lnTo>
                    <a:pt x="917" y="400"/>
                  </a:lnTo>
                  <a:lnTo>
                    <a:pt x="918" y="400"/>
                  </a:lnTo>
                  <a:lnTo>
                    <a:pt x="920" y="400"/>
                  </a:lnTo>
                  <a:lnTo>
                    <a:pt x="920" y="400"/>
                  </a:lnTo>
                  <a:lnTo>
                    <a:pt x="921" y="401"/>
                  </a:lnTo>
                  <a:lnTo>
                    <a:pt x="921" y="404"/>
                  </a:lnTo>
                  <a:lnTo>
                    <a:pt x="921" y="406"/>
                  </a:lnTo>
                  <a:lnTo>
                    <a:pt x="923" y="412"/>
                  </a:lnTo>
                  <a:lnTo>
                    <a:pt x="924" y="415"/>
                  </a:lnTo>
                  <a:lnTo>
                    <a:pt x="926" y="421"/>
                  </a:lnTo>
                  <a:lnTo>
                    <a:pt x="926" y="422"/>
                  </a:lnTo>
                  <a:lnTo>
                    <a:pt x="929" y="428"/>
                  </a:lnTo>
                  <a:lnTo>
                    <a:pt x="929" y="430"/>
                  </a:lnTo>
                  <a:lnTo>
                    <a:pt x="929" y="432"/>
                  </a:lnTo>
                  <a:lnTo>
                    <a:pt x="929" y="433"/>
                  </a:lnTo>
                  <a:lnTo>
                    <a:pt x="929" y="435"/>
                  </a:lnTo>
                  <a:lnTo>
                    <a:pt x="929" y="438"/>
                  </a:lnTo>
                  <a:lnTo>
                    <a:pt x="927" y="439"/>
                  </a:lnTo>
                  <a:lnTo>
                    <a:pt x="926" y="439"/>
                  </a:lnTo>
                  <a:lnTo>
                    <a:pt x="926" y="441"/>
                  </a:lnTo>
                  <a:lnTo>
                    <a:pt x="924" y="441"/>
                  </a:lnTo>
                  <a:lnTo>
                    <a:pt x="924" y="441"/>
                  </a:lnTo>
                  <a:lnTo>
                    <a:pt x="926" y="441"/>
                  </a:lnTo>
                  <a:lnTo>
                    <a:pt x="927" y="441"/>
                  </a:lnTo>
                  <a:lnTo>
                    <a:pt x="929" y="439"/>
                  </a:lnTo>
                  <a:lnTo>
                    <a:pt x="929" y="439"/>
                  </a:lnTo>
                  <a:lnTo>
                    <a:pt x="931" y="439"/>
                  </a:lnTo>
                  <a:lnTo>
                    <a:pt x="932" y="439"/>
                  </a:lnTo>
                  <a:lnTo>
                    <a:pt x="931" y="441"/>
                  </a:lnTo>
                  <a:lnTo>
                    <a:pt x="931" y="441"/>
                  </a:lnTo>
                  <a:lnTo>
                    <a:pt x="932" y="439"/>
                  </a:lnTo>
                  <a:lnTo>
                    <a:pt x="935" y="438"/>
                  </a:lnTo>
                  <a:lnTo>
                    <a:pt x="946" y="435"/>
                  </a:lnTo>
                  <a:lnTo>
                    <a:pt x="949" y="433"/>
                  </a:lnTo>
                  <a:lnTo>
                    <a:pt x="952" y="435"/>
                  </a:lnTo>
                  <a:lnTo>
                    <a:pt x="955" y="436"/>
                  </a:lnTo>
                  <a:lnTo>
                    <a:pt x="958" y="438"/>
                  </a:lnTo>
                  <a:lnTo>
                    <a:pt x="962" y="439"/>
                  </a:lnTo>
                  <a:lnTo>
                    <a:pt x="967" y="441"/>
                  </a:lnTo>
                  <a:lnTo>
                    <a:pt x="969" y="442"/>
                  </a:lnTo>
                  <a:lnTo>
                    <a:pt x="973" y="442"/>
                  </a:lnTo>
                  <a:lnTo>
                    <a:pt x="975" y="444"/>
                  </a:lnTo>
                  <a:lnTo>
                    <a:pt x="976" y="445"/>
                  </a:lnTo>
                  <a:lnTo>
                    <a:pt x="979" y="448"/>
                  </a:lnTo>
                  <a:lnTo>
                    <a:pt x="981" y="450"/>
                  </a:lnTo>
                  <a:lnTo>
                    <a:pt x="984" y="451"/>
                  </a:lnTo>
                  <a:lnTo>
                    <a:pt x="985" y="454"/>
                  </a:lnTo>
                  <a:lnTo>
                    <a:pt x="990" y="460"/>
                  </a:lnTo>
                  <a:lnTo>
                    <a:pt x="990" y="462"/>
                  </a:lnTo>
                  <a:lnTo>
                    <a:pt x="993" y="462"/>
                  </a:lnTo>
                  <a:lnTo>
                    <a:pt x="997" y="463"/>
                  </a:lnTo>
                  <a:lnTo>
                    <a:pt x="1003" y="467"/>
                  </a:lnTo>
                  <a:lnTo>
                    <a:pt x="1007" y="468"/>
                  </a:lnTo>
                  <a:lnTo>
                    <a:pt x="1010" y="468"/>
                  </a:lnTo>
                  <a:lnTo>
                    <a:pt x="1011" y="470"/>
                  </a:lnTo>
                  <a:lnTo>
                    <a:pt x="1013" y="471"/>
                  </a:lnTo>
                  <a:lnTo>
                    <a:pt x="1014" y="471"/>
                  </a:lnTo>
                  <a:lnTo>
                    <a:pt x="1016" y="473"/>
                  </a:lnTo>
                  <a:lnTo>
                    <a:pt x="1016" y="474"/>
                  </a:lnTo>
                  <a:lnTo>
                    <a:pt x="1017" y="476"/>
                  </a:lnTo>
                  <a:lnTo>
                    <a:pt x="1019" y="476"/>
                  </a:lnTo>
                  <a:lnTo>
                    <a:pt x="1019" y="477"/>
                  </a:lnTo>
                  <a:lnTo>
                    <a:pt x="1017" y="482"/>
                  </a:lnTo>
                  <a:lnTo>
                    <a:pt x="1017" y="482"/>
                  </a:lnTo>
                  <a:lnTo>
                    <a:pt x="1019" y="479"/>
                  </a:lnTo>
                  <a:lnTo>
                    <a:pt x="1019" y="477"/>
                  </a:lnTo>
                  <a:lnTo>
                    <a:pt x="1020" y="477"/>
                  </a:lnTo>
                  <a:lnTo>
                    <a:pt x="1022" y="477"/>
                  </a:lnTo>
                  <a:lnTo>
                    <a:pt x="1025" y="477"/>
                  </a:lnTo>
                  <a:lnTo>
                    <a:pt x="1026" y="477"/>
                  </a:lnTo>
                  <a:lnTo>
                    <a:pt x="1029" y="477"/>
                  </a:lnTo>
                  <a:lnTo>
                    <a:pt x="1031" y="477"/>
                  </a:lnTo>
                  <a:lnTo>
                    <a:pt x="1032" y="477"/>
                  </a:lnTo>
                  <a:lnTo>
                    <a:pt x="1032" y="477"/>
                  </a:lnTo>
                  <a:lnTo>
                    <a:pt x="1034" y="477"/>
                  </a:lnTo>
                  <a:lnTo>
                    <a:pt x="1034" y="477"/>
                  </a:lnTo>
                  <a:lnTo>
                    <a:pt x="1037" y="477"/>
                  </a:lnTo>
                  <a:lnTo>
                    <a:pt x="1038" y="477"/>
                  </a:lnTo>
                  <a:lnTo>
                    <a:pt x="1043" y="479"/>
                  </a:lnTo>
                  <a:lnTo>
                    <a:pt x="1046" y="479"/>
                  </a:lnTo>
                  <a:lnTo>
                    <a:pt x="1046" y="479"/>
                  </a:lnTo>
                  <a:lnTo>
                    <a:pt x="1048" y="480"/>
                  </a:lnTo>
                  <a:lnTo>
                    <a:pt x="1048" y="480"/>
                  </a:lnTo>
                  <a:lnTo>
                    <a:pt x="1049" y="480"/>
                  </a:lnTo>
                  <a:lnTo>
                    <a:pt x="1051" y="480"/>
                  </a:lnTo>
                  <a:lnTo>
                    <a:pt x="1054" y="482"/>
                  </a:lnTo>
                  <a:lnTo>
                    <a:pt x="1054" y="483"/>
                  </a:lnTo>
                  <a:lnTo>
                    <a:pt x="1055" y="486"/>
                  </a:lnTo>
                  <a:lnTo>
                    <a:pt x="1055" y="488"/>
                  </a:lnTo>
                  <a:lnTo>
                    <a:pt x="1054" y="494"/>
                  </a:lnTo>
                  <a:lnTo>
                    <a:pt x="1052" y="497"/>
                  </a:lnTo>
                  <a:lnTo>
                    <a:pt x="1052" y="500"/>
                  </a:lnTo>
                  <a:lnTo>
                    <a:pt x="1054" y="501"/>
                  </a:lnTo>
                  <a:lnTo>
                    <a:pt x="1055" y="503"/>
                  </a:lnTo>
                  <a:lnTo>
                    <a:pt x="1055" y="503"/>
                  </a:lnTo>
                  <a:lnTo>
                    <a:pt x="1055" y="508"/>
                  </a:lnTo>
                  <a:lnTo>
                    <a:pt x="1057" y="509"/>
                  </a:lnTo>
                  <a:lnTo>
                    <a:pt x="1055" y="511"/>
                  </a:lnTo>
                  <a:lnTo>
                    <a:pt x="1055" y="512"/>
                  </a:lnTo>
                  <a:lnTo>
                    <a:pt x="1055" y="515"/>
                  </a:lnTo>
                  <a:lnTo>
                    <a:pt x="1057" y="518"/>
                  </a:lnTo>
                  <a:lnTo>
                    <a:pt x="1055" y="520"/>
                  </a:lnTo>
                  <a:lnTo>
                    <a:pt x="1055" y="521"/>
                  </a:lnTo>
                  <a:lnTo>
                    <a:pt x="1055" y="521"/>
                  </a:lnTo>
                  <a:lnTo>
                    <a:pt x="1054" y="524"/>
                  </a:lnTo>
                  <a:lnTo>
                    <a:pt x="1054" y="524"/>
                  </a:lnTo>
                  <a:lnTo>
                    <a:pt x="1055" y="526"/>
                  </a:lnTo>
                  <a:lnTo>
                    <a:pt x="1055" y="527"/>
                  </a:lnTo>
                  <a:lnTo>
                    <a:pt x="1057" y="527"/>
                  </a:lnTo>
                  <a:lnTo>
                    <a:pt x="1058" y="529"/>
                  </a:lnTo>
                  <a:lnTo>
                    <a:pt x="1060" y="532"/>
                  </a:lnTo>
                  <a:lnTo>
                    <a:pt x="1061" y="533"/>
                  </a:lnTo>
                  <a:lnTo>
                    <a:pt x="1063" y="536"/>
                  </a:lnTo>
                  <a:lnTo>
                    <a:pt x="1063" y="538"/>
                  </a:lnTo>
                  <a:lnTo>
                    <a:pt x="1063" y="539"/>
                  </a:lnTo>
                  <a:lnTo>
                    <a:pt x="1061" y="539"/>
                  </a:lnTo>
                  <a:lnTo>
                    <a:pt x="1061" y="541"/>
                  </a:lnTo>
                  <a:lnTo>
                    <a:pt x="1060" y="541"/>
                  </a:lnTo>
                  <a:lnTo>
                    <a:pt x="1060" y="541"/>
                  </a:lnTo>
                  <a:lnTo>
                    <a:pt x="1063" y="541"/>
                  </a:lnTo>
                  <a:lnTo>
                    <a:pt x="1063" y="541"/>
                  </a:lnTo>
                  <a:lnTo>
                    <a:pt x="1064" y="541"/>
                  </a:lnTo>
                  <a:lnTo>
                    <a:pt x="1066" y="543"/>
                  </a:lnTo>
                  <a:lnTo>
                    <a:pt x="1066" y="544"/>
                  </a:lnTo>
                  <a:lnTo>
                    <a:pt x="1069" y="544"/>
                  </a:lnTo>
                  <a:lnTo>
                    <a:pt x="1070" y="546"/>
                  </a:lnTo>
                  <a:lnTo>
                    <a:pt x="1073" y="550"/>
                  </a:lnTo>
                  <a:lnTo>
                    <a:pt x="1075" y="550"/>
                  </a:lnTo>
                  <a:lnTo>
                    <a:pt x="1075" y="552"/>
                  </a:lnTo>
                  <a:lnTo>
                    <a:pt x="1076" y="555"/>
                  </a:lnTo>
                  <a:lnTo>
                    <a:pt x="1076" y="556"/>
                  </a:lnTo>
                  <a:lnTo>
                    <a:pt x="1076" y="558"/>
                  </a:lnTo>
                  <a:lnTo>
                    <a:pt x="1076" y="558"/>
                  </a:lnTo>
                  <a:lnTo>
                    <a:pt x="1073" y="559"/>
                  </a:lnTo>
                  <a:lnTo>
                    <a:pt x="1072" y="562"/>
                  </a:lnTo>
                  <a:lnTo>
                    <a:pt x="1072" y="562"/>
                  </a:lnTo>
                  <a:lnTo>
                    <a:pt x="1073" y="561"/>
                  </a:lnTo>
                  <a:lnTo>
                    <a:pt x="1076" y="559"/>
                  </a:lnTo>
                  <a:lnTo>
                    <a:pt x="1078" y="559"/>
                  </a:lnTo>
                  <a:lnTo>
                    <a:pt x="1079" y="559"/>
                  </a:lnTo>
                  <a:lnTo>
                    <a:pt x="1081" y="559"/>
                  </a:lnTo>
                  <a:lnTo>
                    <a:pt x="1082" y="561"/>
                  </a:lnTo>
                  <a:lnTo>
                    <a:pt x="1084" y="562"/>
                  </a:lnTo>
                  <a:lnTo>
                    <a:pt x="1087" y="565"/>
                  </a:lnTo>
                  <a:lnTo>
                    <a:pt x="1089" y="567"/>
                  </a:lnTo>
                  <a:lnTo>
                    <a:pt x="1090" y="570"/>
                  </a:lnTo>
                  <a:lnTo>
                    <a:pt x="1090" y="568"/>
                  </a:lnTo>
                  <a:lnTo>
                    <a:pt x="1089" y="567"/>
                  </a:lnTo>
                  <a:lnTo>
                    <a:pt x="1087" y="564"/>
                  </a:lnTo>
                  <a:lnTo>
                    <a:pt x="1086" y="562"/>
                  </a:lnTo>
                  <a:lnTo>
                    <a:pt x="1086" y="562"/>
                  </a:lnTo>
                  <a:lnTo>
                    <a:pt x="1086" y="561"/>
                  </a:lnTo>
                  <a:lnTo>
                    <a:pt x="1086" y="561"/>
                  </a:lnTo>
                  <a:lnTo>
                    <a:pt x="1086" y="558"/>
                  </a:lnTo>
                  <a:lnTo>
                    <a:pt x="1087" y="558"/>
                  </a:lnTo>
                  <a:lnTo>
                    <a:pt x="1087" y="556"/>
                  </a:lnTo>
                  <a:lnTo>
                    <a:pt x="1089" y="555"/>
                  </a:lnTo>
                  <a:lnTo>
                    <a:pt x="1089" y="555"/>
                  </a:lnTo>
                  <a:lnTo>
                    <a:pt x="1089" y="553"/>
                  </a:lnTo>
                  <a:lnTo>
                    <a:pt x="1090" y="553"/>
                  </a:lnTo>
                  <a:lnTo>
                    <a:pt x="1092" y="553"/>
                  </a:lnTo>
                  <a:lnTo>
                    <a:pt x="1092" y="555"/>
                  </a:lnTo>
                  <a:lnTo>
                    <a:pt x="1092" y="555"/>
                  </a:lnTo>
                  <a:lnTo>
                    <a:pt x="1093" y="555"/>
                  </a:lnTo>
                  <a:lnTo>
                    <a:pt x="1093" y="555"/>
                  </a:lnTo>
                  <a:lnTo>
                    <a:pt x="1095" y="556"/>
                  </a:lnTo>
                  <a:lnTo>
                    <a:pt x="1095" y="556"/>
                  </a:lnTo>
                  <a:lnTo>
                    <a:pt x="1095" y="558"/>
                  </a:lnTo>
                  <a:lnTo>
                    <a:pt x="1095" y="561"/>
                  </a:lnTo>
                  <a:lnTo>
                    <a:pt x="1096" y="561"/>
                  </a:lnTo>
                  <a:lnTo>
                    <a:pt x="1096" y="559"/>
                  </a:lnTo>
                  <a:lnTo>
                    <a:pt x="1096" y="558"/>
                  </a:lnTo>
                  <a:lnTo>
                    <a:pt x="1096" y="556"/>
                  </a:lnTo>
                  <a:lnTo>
                    <a:pt x="1098" y="555"/>
                  </a:lnTo>
                  <a:lnTo>
                    <a:pt x="1098" y="555"/>
                  </a:lnTo>
                  <a:lnTo>
                    <a:pt x="1098" y="555"/>
                  </a:lnTo>
                  <a:lnTo>
                    <a:pt x="1095" y="550"/>
                  </a:lnTo>
                  <a:lnTo>
                    <a:pt x="1095" y="550"/>
                  </a:lnTo>
                  <a:lnTo>
                    <a:pt x="1096" y="550"/>
                  </a:lnTo>
                  <a:lnTo>
                    <a:pt x="1096" y="549"/>
                  </a:lnTo>
                  <a:lnTo>
                    <a:pt x="1096" y="547"/>
                  </a:lnTo>
                  <a:lnTo>
                    <a:pt x="1096" y="546"/>
                  </a:lnTo>
                  <a:lnTo>
                    <a:pt x="1098" y="544"/>
                  </a:lnTo>
                  <a:lnTo>
                    <a:pt x="1099" y="543"/>
                  </a:lnTo>
                  <a:lnTo>
                    <a:pt x="1101" y="541"/>
                  </a:lnTo>
                  <a:lnTo>
                    <a:pt x="1101" y="541"/>
                  </a:lnTo>
                  <a:lnTo>
                    <a:pt x="1101" y="539"/>
                  </a:lnTo>
                  <a:lnTo>
                    <a:pt x="1101" y="539"/>
                  </a:lnTo>
                  <a:lnTo>
                    <a:pt x="1101" y="539"/>
                  </a:lnTo>
                  <a:lnTo>
                    <a:pt x="1101" y="538"/>
                  </a:lnTo>
                  <a:lnTo>
                    <a:pt x="1101" y="535"/>
                  </a:lnTo>
                  <a:lnTo>
                    <a:pt x="1099" y="535"/>
                  </a:lnTo>
                  <a:lnTo>
                    <a:pt x="1098" y="533"/>
                  </a:lnTo>
                  <a:lnTo>
                    <a:pt x="1098" y="532"/>
                  </a:lnTo>
                  <a:lnTo>
                    <a:pt x="1098" y="530"/>
                  </a:lnTo>
                  <a:lnTo>
                    <a:pt x="1098" y="529"/>
                  </a:lnTo>
                  <a:lnTo>
                    <a:pt x="1098" y="529"/>
                  </a:lnTo>
                  <a:lnTo>
                    <a:pt x="1098" y="527"/>
                  </a:lnTo>
                  <a:lnTo>
                    <a:pt x="1096" y="526"/>
                  </a:lnTo>
                  <a:lnTo>
                    <a:pt x="1096" y="524"/>
                  </a:lnTo>
                  <a:lnTo>
                    <a:pt x="1095" y="521"/>
                  </a:lnTo>
                  <a:lnTo>
                    <a:pt x="1095" y="517"/>
                  </a:lnTo>
                  <a:lnTo>
                    <a:pt x="1095" y="514"/>
                  </a:lnTo>
                  <a:lnTo>
                    <a:pt x="1093" y="512"/>
                  </a:lnTo>
                  <a:lnTo>
                    <a:pt x="1093" y="511"/>
                  </a:lnTo>
                  <a:lnTo>
                    <a:pt x="1093" y="511"/>
                  </a:lnTo>
                  <a:lnTo>
                    <a:pt x="1095" y="509"/>
                  </a:lnTo>
                  <a:lnTo>
                    <a:pt x="1095" y="508"/>
                  </a:lnTo>
                  <a:lnTo>
                    <a:pt x="1095" y="508"/>
                  </a:lnTo>
                  <a:lnTo>
                    <a:pt x="1095" y="508"/>
                  </a:lnTo>
                  <a:lnTo>
                    <a:pt x="1095" y="508"/>
                  </a:lnTo>
                  <a:lnTo>
                    <a:pt x="1093" y="506"/>
                  </a:lnTo>
                  <a:lnTo>
                    <a:pt x="1093" y="506"/>
                  </a:lnTo>
                  <a:lnTo>
                    <a:pt x="1095" y="505"/>
                  </a:lnTo>
                  <a:lnTo>
                    <a:pt x="1095" y="505"/>
                  </a:lnTo>
                  <a:lnTo>
                    <a:pt x="1093" y="503"/>
                  </a:lnTo>
                  <a:lnTo>
                    <a:pt x="1092" y="503"/>
                  </a:lnTo>
                  <a:lnTo>
                    <a:pt x="1092" y="501"/>
                  </a:lnTo>
                  <a:lnTo>
                    <a:pt x="1093" y="501"/>
                  </a:lnTo>
                  <a:lnTo>
                    <a:pt x="1093" y="501"/>
                  </a:lnTo>
                  <a:lnTo>
                    <a:pt x="1092" y="500"/>
                  </a:lnTo>
                  <a:lnTo>
                    <a:pt x="1092" y="500"/>
                  </a:lnTo>
                  <a:lnTo>
                    <a:pt x="1090" y="498"/>
                  </a:lnTo>
                  <a:lnTo>
                    <a:pt x="1089" y="497"/>
                  </a:lnTo>
                  <a:lnTo>
                    <a:pt x="1089" y="497"/>
                  </a:lnTo>
                  <a:lnTo>
                    <a:pt x="1089" y="494"/>
                  </a:lnTo>
                  <a:lnTo>
                    <a:pt x="1087" y="492"/>
                  </a:lnTo>
                  <a:lnTo>
                    <a:pt x="1087" y="491"/>
                  </a:lnTo>
                  <a:lnTo>
                    <a:pt x="1087" y="491"/>
                  </a:lnTo>
                  <a:lnTo>
                    <a:pt x="1086" y="491"/>
                  </a:lnTo>
                  <a:lnTo>
                    <a:pt x="1086" y="491"/>
                  </a:lnTo>
                  <a:lnTo>
                    <a:pt x="1087" y="489"/>
                  </a:lnTo>
                  <a:lnTo>
                    <a:pt x="1096" y="486"/>
                  </a:lnTo>
                  <a:lnTo>
                    <a:pt x="1096" y="485"/>
                  </a:lnTo>
                  <a:lnTo>
                    <a:pt x="1101" y="483"/>
                  </a:lnTo>
                  <a:lnTo>
                    <a:pt x="1104" y="482"/>
                  </a:lnTo>
                  <a:lnTo>
                    <a:pt x="1105" y="480"/>
                  </a:lnTo>
                  <a:lnTo>
                    <a:pt x="1108" y="479"/>
                  </a:lnTo>
                  <a:lnTo>
                    <a:pt x="1110" y="477"/>
                  </a:lnTo>
                  <a:lnTo>
                    <a:pt x="1110" y="476"/>
                  </a:lnTo>
                  <a:lnTo>
                    <a:pt x="1114" y="471"/>
                  </a:lnTo>
                  <a:lnTo>
                    <a:pt x="1117" y="470"/>
                  </a:lnTo>
                  <a:lnTo>
                    <a:pt x="1119" y="467"/>
                  </a:lnTo>
                  <a:lnTo>
                    <a:pt x="1120" y="465"/>
                  </a:lnTo>
                  <a:lnTo>
                    <a:pt x="1122" y="462"/>
                  </a:lnTo>
                  <a:lnTo>
                    <a:pt x="1123" y="459"/>
                  </a:lnTo>
                  <a:lnTo>
                    <a:pt x="1123" y="457"/>
                  </a:lnTo>
                  <a:lnTo>
                    <a:pt x="1125" y="454"/>
                  </a:lnTo>
                  <a:lnTo>
                    <a:pt x="1125" y="451"/>
                  </a:lnTo>
                  <a:lnTo>
                    <a:pt x="1125" y="447"/>
                  </a:lnTo>
                  <a:lnTo>
                    <a:pt x="1125" y="442"/>
                  </a:lnTo>
                  <a:lnTo>
                    <a:pt x="1125" y="436"/>
                  </a:lnTo>
                  <a:lnTo>
                    <a:pt x="1123" y="433"/>
                  </a:lnTo>
                  <a:lnTo>
                    <a:pt x="1123" y="432"/>
                  </a:lnTo>
                  <a:lnTo>
                    <a:pt x="1122" y="425"/>
                  </a:lnTo>
                  <a:lnTo>
                    <a:pt x="1122" y="424"/>
                  </a:lnTo>
                  <a:lnTo>
                    <a:pt x="1120" y="422"/>
                  </a:lnTo>
                  <a:lnTo>
                    <a:pt x="1117" y="416"/>
                  </a:lnTo>
                  <a:lnTo>
                    <a:pt x="1113" y="412"/>
                  </a:lnTo>
                  <a:lnTo>
                    <a:pt x="1113" y="412"/>
                  </a:lnTo>
                  <a:lnTo>
                    <a:pt x="1111" y="410"/>
                  </a:lnTo>
                  <a:lnTo>
                    <a:pt x="1108" y="409"/>
                  </a:lnTo>
                  <a:lnTo>
                    <a:pt x="1107" y="407"/>
                  </a:lnTo>
                  <a:lnTo>
                    <a:pt x="1102" y="403"/>
                  </a:lnTo>
                  <a:lnTo>
                    <a:pt x="1101" y="403"/>
                  </a:lnTo>
                  <a:lnTo>
                    <a:pt x="1101" y="401"/>
                  </a:lnTo>
                  <a:lnTo>
                    <a:pt x="1101" y="401"/>
                  </a:lnTo>
                  <a:lnTo>
                    <a:pt x="1101" y="398"/>
                  </a:lnTo>
                  <a:lnTo>
                    <a:pt x="1101" y="397"/>
                  </a:lnTo>
                  <a:lnTo>
                    <a:pt x="1101" y="397"/>
                  </a:lnTo>
                  <a:lnTo>
                    <a:pt x="1102" y="395"/>
                  </a:lnTo>
                  <a:lnTo>
                    <a:pt x="1104" y="392"/>
                  </a:lnTo>
                  <a:lnTo>
                    <a:pt x="1105" y="390"/>
                  </a:lnTo>
                  <a:lnTo>
                    <a:pt x="1105" y="389"/>
                  </a:lnTo>
                  <a:lnTo>
                    <a:pt x="1107" y="387"/>
                  </a:lnTo>
                  <a:lnTo>
                    <a:pt x="1108" y="386"/>
                  </a:lnTo>
                  <a:lnTo>
                    <a:pt x="1110" y="384"/>
                  </a:lnTo>
                  <a:lnTo>
                    <a:pt x="1110" y="383"/>
                  </a:lnTo>
                  <a:lnTo>
                    <a:pt x="1108" y="383"/>
                  </a:lnTo>
                  <a:lnTo>
                    <a:pt x="1108" y="381"/>
                  </a:lnTo>
                  <a:lnTo>
                    <a:pt x="1110" y="380"/>
                  </a:lnTo>
                  <a:lnTo>
                    <a:pt x="1110" y="380"/>
                  </a:lnTo>
                  <a:lnTo>
                    <a:pt x="1110" y="377"/>
                  </a:lnTo>
                  <a:lnTo>
                    <a:pt x="1110" y="377"/>
                  </a:lnTo>
                  <a:lnTo>
                    <a:pt x="1111" y="377"/>
                  </a:lnTo>
                  <a:lnTo>
                    <a:pt x="1114" y="380"/>
                  </a:lnTo>
                  <a:lnTo>
                    <a:pt x="1114" y="380"/>
                  </a:lnTo>
                  <a:lnTo>
                    <a:pt x="1114" y="378"/>
                  </a:lnTo>
                  <a:lnTo>
                    <a:pt x="1113" y="377"/>
                  </a:lnTo>
                  <a:lnTo>
                    <a:pt x="1113" y="375"/>
                  </a:lnTo>
                  <a:lnTo>
                    <a:pt x="1114" y="374"/>
                  </a:lnTo>
                  <a:lnTo>
                    <a:pt x="1114" y="374"/>
                  </a:lnTo>
                  <a:lnTo>
                    <a:pt x="1114" y="372"/>
                  </a:lnTo>
                  <a:lnTo>
                    <a:pt x="1114" y="371"/>
                  </a:lnTo>
                  <a:lnTo>
                    <a:pt x="1116" y="368"/>
                  </a:lnTo>
                  <a:lnTo>
                    <a:pt x="1116" y="368"/>
                  </a:lnTo>
                  <a:lnTo>
                    <a:pt x="1113" y="368"/>
                  </a:lnTo>
                  <a:lnTo>
                    <a:pt x="1111" y="366"/>
                  </a:lnTo>
                  <a:lnTo>
                    <a:pt x="1111" y="366"/>
                  </a:lnTo>
                  <a:lnTo>
                    <a:pt x="1113" y="366"/>
                  </a:lnTo>
                  <a:lnTo>
                    <a:pt x="1113" y="365"/>
                  </a:lnTo>
                  <a:lnTo>
                    <a:pt x="1111" y="360"/>
                  </a:lnTo>
                  <a:lnTo>
                    <a:pt x="1111" y="359"/>
                  </a:lnTo>
                  <a:lnTo>
                    <a:pt x="1111" y="357"/>
                  </a:lnTo>
                  <a:lnTo>
                    <a:pt x="1113" y="356"/>
                  </a:lnTo>
                  <a:lnTo>
                    <a:pt x="1113" y="356"/>
                  </a:lnTo>
                  <a:lnTo>
                    <a:pt x="1111" y="356"/>
                  </a:lnTo>
                  <a:lnTo>
                    <a:pt x="1110" y="354"/>
                  </a:lnTo>
                  <a:lnTo>
                    <a:pt x="1110" y="352"/>
                  </a:lnTo>
                  <a:lnTo>
                    <a:pt x="1110" y="352"/>
                  </a:lnTo>
                  <a:lnTo>
                    <a:pt x="1110" y="351"/>
                  </a:lnTo>
                  <a:lnTo>
                    <a:pt x="1111" y="349"/>
                  </a:lnTo>
                  <a:lnTo>
                    <a:pt x="1111" y="349"/>
                  </a:lnTo>
                  <a:lnTo>
                    <a:pt x="1111" y="348"/>
                  </a:lnTo>
                  <a:lnTo>
                    <a:pt x="1108" y="349"/>
                  </a:lnTo>
                  <a:lnTo>
                    <a:pt x="1107" y="348"/>
                  </a:lnTo>
                  <a:lnTo>
                    <a:pt x="1105" y="349"/>
                  </a:lnTo>
                  <a:lnTo>
                    <a:pt x="1105" y="348"/>
                  </a:lnTo>
                  <a:lnTo>
                    <a:pt x="1105" y="348"/>
                  </a:lnTo>
                  <a:lnTo>
                    <a:pt x="1108" y="343"/>
                  </a:lnTo>
                  <a:lnTo>
                    <a:pt x="1108" y="342"/>
                  </a:lnTo>
                  <a:lnTo>
                    <a:pt x="1110" y="340"/>
                  </a:lnTo>
                  <a:lnTo>
                    <a:pt x="1110" y="339"/>
                  </a:lnTo>
                  <a:lnTo>
                    <a:pt x="1110" y="339"/>
                  </a:lnTo>
                  <a:lnTo>
                    <a:pt x="1110" y="334"/>
                  </a:lnTo>
                  <a:lnTo>
                    <a:pt x="1110" y="333"/>
                  </a:lnTo>
                  <a:lnTo>
                    <a:pt x="1111" y="331"/>
                  </a:lnTo>
                  <a:lnTo>
                    <a:pt x="1113" y="330"/>
                  </a:lnTo>
                  <a:lnTo>
                    <a:pt x="1110" y="328"/>
                  </a:lnTo>
                  <a:lnTo>
                    <a:pt x="1110" y="327"/>
                  </a:lnTo>
                  <a:lnTo>
                    <a:pt x="1108" y="325"/>
                  </a:lnTo>
                  <a:lnTo>
                    <a:pt x="1107" y="325"/>
                  </a:lnTo>
                  <a:lnTo>
                    <a:pt x="1107" y="322"/>
                  </a:lnTo>
                  <a:lnTo>
                    <a:pt x="1105" y="321"/>
                  </a:lnTo>
                  <a:lnTo>
                    <a:pt x="1105" y="316"/>
                  </a:lnTo>
                  <a:lnTo>
                    <a:pt x="1105" y="313"/>
                  </a:lnTo>
                  <a:lnTo>
                    <a:pt x="1105" y="311"/>
                  </a:lnTo>
                  <a:lnTo>
                    <a:pt x="1105" y="310"/>
                  </a:lnTo>
                  <a:lnTo>
                    <a:pt x="1105" y="308"/>
                  </a:lnTo>
                  <a:lnTo>
                    <a:pt x="1108" y="307"/>
                  </a:lnTo>
                  <a:lnTo>
                    <a:pt x="1111" y="304"/>
                  </a:lnTo>
                  <a:lnTo>
                    <a:pt x="1114" y="304"/>
                  </a:lnTo>
                  <a:lnTo>
                    <a:pt x="1116" y="304"/>
                  </a:lnTo>
                  <a:lnTo>
                    <a:pt x="1120" y="304"/>
                  </a:lnTo>
                  <a:lnTo>
                    <a:pt x="1123" y="305"/>
                  </a:lnTo>
                  <a:lnTo>
                    <a:pt x="1134" y="310"/>
                  </a:lnTo>
                  <a:lnTo>
                    <a:pt x="1136" y="311"/>
                  </a:lnTo>
                  <a:lnTo>
                    <a:pt x="1134" y="313"/>
                  </a:lnTo>
                  <a:lnTo>
                    <a:pt x="1134" y="313"/>
                  </a:lnTo>
                  <a:lnTo>
                    <a:pt x="1137" y="311"/>
                  </a:lnTo>
                  <a:lnTo>
                    <a:pt x="1139" y="310"/>
                  </a:lnTo>
                  <a:lnTo>
                    <a:pt x="1139" y="310"/>
                  </a:lnTo>
                  <a:lnTo>
                    <a:pt x="1142" y="311"/>
                  </a:lnTo>
                  <a:lnTo>
                    <a:pt x="1143" y="311"/>
                  </a:lnTo>
                  <a:lnTo>
                    <a:pt x="1145" y="313"/>
                  </a:lnTo>
                  <a:lnTo>
                    <a:pt x="1148" y="314"/>
                  </a:lnTo>
                  <a:lnTo>
                    <a:pt x="1148" y="314"/>
                  </a:lnTo>
                  <a:lnTo>
                    <a:pt x="1148" y="313"/>
                  </a:lnTo>
                  <a:lnTo>
                    <a:pt x="1148" y="313"/>
                  </a:lnTo>
                  <a:lnTo>
                    <a:pt x="1151" y="311"/>
                  </a:lnTo>
                  <a:lnTo>
                    <a:pt x="1154" y="310"/>
                  </a:lnTo>
                  <a:lnTo>
                    <a:pt x="1155" y="308"/>
                  </a:lnTo>
                  <a:lnTo>
                    <a:pt x="1157" y="307"/>
                  </a:lnTo>
                  <a:lnTo>
                    <a:pt x="1158" y="305"/>
                  </a:lnTo>
                  <a:lnTo>
                    <a:pt x="1160" y="305"/>
                  </a:lnTo>
                  <a:lnTo>
                    <a:pt x="1160" y="307"/>
                  </a:lnTo>
                  <a:lnTo>
                    <a:pt x="1163" y="308"/>
                  </a:lnTo>
                  <a:lnTo>
                    <a:pt x="1165" y="310"/>
                  </a:lnTo>
                  <a:lnTo>
                    <a:pt x="1166" y="311"/>
                  </a:lnTo>
                  <a:lnTo>
                    <a:pt x="1168" y="313"/>
                  </a:lnTo>
                  <a:lnTo>
                    <a:pt x="1168" y="313"/>
                  </a:lnTo>
                  <a:lnTo>
                    <a:pt x="1169" y="314"/>
                  </a:lnTo>
                  <a:lnTo>
                    <a:pt x="1172" y="314"/>
                  </a:lnTo>
                  <a:lnTo>
                    <a:pt x="1172" y="314"/>
                  </a:lnTo>
                  <a:lnTo>
                    <a:pt x="1172" y="316"/>
                  </a:lnTo>
                  <a:lnTo>
                    <a:pt x="1172" y="316"/>
                  </a:lnTo>
                  <a:lnTo>
                    <a:pt x="1172" y="317"/>
                  </a:lnTo>
                  <a:lnTo>
                    <a:pt x="1172" y="317"/>
                  </a:lnTo>
                  <a:lnTo>
                    <a:pt x="1172" y="319"/>
                  </a:lnTo>
                  <a:lnTo>
                    <a:pt x="1171" y="322"/>
                  </a:lnTo>
                  <a:lnTo>
                    <a:pt x="1172" y="322"/>
                  </a:lnTo>
                  <a:lnTo>
                    <a:pt x="1172" y="322"/>
                  </a:lnTo>
                  <a:lnTo>
                    <a:pt x="1174" y="321"/>
                  </a:lnTo>
                  <a:lnTo>
                    <a:pt x="1174" y="321"/>
                  </a:lnTo>
                  <a:lnTo>
                    <a:pt x="1177" y="321"/>
                  </a:lnTo>
                  <a:lnTo>
                    <a:pt x="1178" y="322"/>
                  </a:lnTo>
                  <a:lnTo>
                    <a:pt x="1178" y="324"/>
                  </a:lnTo>
                  <a:lnTo>
                    <a:pt x="1178" y="325"/>
                  </a:lnTo>
                  <a:lnTo>
                    <a:pt x="1180" y="325"/>
                  </a:lnTo>
                  <a:lnTo>
                    <a:pt x="1180" y="327"/>
                  </a:lnTo>
                  <a:lnTo>
                    <a:pt x="1180" y="327"/>
                  </a:lnTo>
                  <a:lnTo>
                    <a:pt x="1180" y="328"/>
                  </a:lnTo>
                  <a:lnTo>
                    <a:pt x="1177" y="328"/>
                  </a:lnTo>
                  <a:lnTo>
                    <a:pt x="1178" y="330"/>
                  </a:lnTo>
                  <a:lnTo>
                    <a:pt x="1180" y="328"/>
                  </a:lnTo>
                  <a:lnTo>
                    <a:pt x="1181" y="328"/>
                  </a:lnTo>
                  <a:lnTo>
                    <a:pt x="1181" y="327"/>
                  </a:lnTo>
                  <a:lnTo>
                    <a:pt x="1183" y="327"/>
                  </a:lnTo>
                  <a:lnTo>
                    <a:pt x="1184" y="328"/>
                  </a:lnTo>
                  <a:lnTo>
                    <a:pt x="1186" y="328"/>
                  </a:lnTo>
                  <a:lnTo>
                    <a:pt x="1186" y="330"/>
                  </a:lnTo>
                  <a:lnTo>
                    <a:pt x="1184" y="330"/>
                  </a:lnTo>
                  <a:lnTo>
                    <a:pt x="1183" y="331"/>
                  </a:lnTo>
                  <a:lnTo>
                    <a:pt x="1183" y="333"/>
                  </a:lnTo>
                  <a:lnTo>
                    <a:pt x="1183" y="333"/>
                  </a:lnTo>
                  <a:lnTo>
                    <a:pt x="1183" y="333"/>
                  </a:lnTo>
                  <a:lnTo>
                    <a:pt x="1184" y="333"/>
                  </a:lnTo>
                  <a:lnTo>
                    <a:pt x="1184" y="334"/>
                  </a:lnTo>
                  <a:lnTo>
                    <a:pt x="1184" y="334"/>
                  </a:lnTo>
                  <a:lnTo>
                    <a:pt x="1184" y="336"/>
                  </a:lnTo>
                  <a:lnTo>
                    <a:pt x="1186" y="339"/>
                  </a:lnTo>
                  <a:lnTo>
                    <a:pt x="1187" y="340"/>
                  </a:lnTo>
                  <a:lnTo>
                    <a:pt x="1189" y="340"/>
                  </a:lnTo>
                  <a:lnTo>
                    <a:pt x="1190" y="340"/>
                  </a:lnTo>
                  <a:lnTo>
                    <a:pt x="1192" y="340"/>
                  </a:lnTo>
                  <a:lnTo>
                    <a:pt x="1196" y="342"/>
                  </a:lnTo>
                  <a:lnTo>
                    <a:pt x="1198" y="343"/>
                  </a:lnTo>
                  <a:lnTo>
                    <a:pt x="1201" y="342"/>
                  </a:lnTo>
                  <a:lnTo>
                    <a:pt x="1201" y="342"/>
                  </a:lnTo>
                  <a:lnTo>
                    <a:pt x="1203" y="343"/>
                  </a:lnTo>
                  <a:lnTo>
                    <a:pt x="1203" y="343"/>
                  </a:lnTo>
                  <a:lnTo>
                    <a:pt x="1203" y="345"/>
                  </a:lnTo>
                  <a:lnTo>
                    <a:pt x="1203" y="346"/>
                  </a:lnTo>
                  <a:lnTo>
                    <a:pt x="1204" y="346"/>
                  </a:lnTo>
                  <a:lnTo>
                    <a:pt x="1206" y="348"/>
                  </a:lnTo>
                  <a:lnTo>
                    <a:pt x="1206" y="348"/>
                  </a:lnTo>
                  <a:lnTo>
                    <a:pt x="1207" y="346"/>
                  </a:lnTo>
                  <a:lnTo>
                    <a:pt x="1209" y="346"/>
                  </a:lnTo>
                  <a:lnTo>
                    <a:pt x="1209" y="345"/>
                  </a:lnTo>
                  <a:lnTo>
                    <a:pt x="1209" y="343"/>
                  </a:lnTo>
                  <a:lnTo>
                    <a:pt x="1210" y="343"/>
                  </a:lnTo>
                  <a:lnTo>
                    <a:pt x="1210" y="342"/>
                  </a:lnTo>
                  <a:lnTo>
                    <a:pt x="1212" y="343"/>
                  </a:lnTo>
                  <a:lnTo>
                    <a:pt x="1212" y="343"/>
                  </a:lnTo>
                  <a:lnTo>
                    <a:pt x="1212" y="346"/>
                  </a:lnTo>
                  <a:lnTo>
                    <a:pt x="1212" y="346"/>
                  </a:lnTo>
                  <a:lnTo>
                    <a:pt x="1212" y="348"/>
                  </a:lnTo>
                  <a:lnTo>
                    <a:pt x="1212" y="348"/>
                  </a:lnTo>
                  <a:lnTo>
                    <a:pt x="1212" y="349"/>
                  </a:lnTo>
                  <a:lnTo>
                    <a:pt x="1210" y="351"/>
                  </a:lnTo>
                  <a:lnTo>
                    <a:pt x="1210" y="352"/>
                  </a:lnTo>
                  <a:lnTo>
                    <a:pt x="1209" y="356"/>
                  </a:lnTo>
                  <a:lnTo>
                    <a:pt x="1209" y="357"/>
                  </a:lnTo>
                  <a:lnTo>
                    <a:pt x="1209" y="359"/>
                  </a:lnTo>
                  <a:lnTo>
                    <a:pt x="1209" y="360"/>
                  </a:lnTo>
                  <a:lnTo>
                    <a:pt x="1209" y="360"/>
                  </a:lnTo>
                  <a:lnTo>
                    <a:pt x="1209" y="362"/>
                  </a:lnTo>
                  <a:lnTo>
                    <a:pt x="1210" y="363"/>
                  </a:lnTo>
                  <a:lnTo>
                    <a:pt x="1210" y="365"/>
                  </a:lnTo>
                  <a:lnTo>
                    <a:pt x="1210" y="365"/>
                  </a:lnTo>
                  <a:lnTo>
                    <a:pt x="1210" y="366"/>
                  </a:lnTo>
                  <a:lnTo>
                    <a:pt x="1209" y="368"/>
                  </a:lnTo>
                  <a:lnTo>
                    <a:pt x="1207" y="368"/>
                  </a:lnTo>
                  <a:lnTo>
                    <a:pt x="1206" y="369"/>
                  </a:lnTo>
                  <a:lnTo>
                    <a:pt x="1199" y="369"/>
                  </a:lnTo>
                  <a:lnTo>
                    <a:pt x="1196" y="368"/>
                  </a:lnTo>
                  <a:lnTo>
                    <a:pt x="1198" y="369"/>
                  </a:lnTo>
                  <a:lnTo>
                    <a:pt x="1199" y="369"/>
                  </a:lnTo>
                  <a:lnTo>
                    <a:pt x="1201" y="369"/>
                  </a:lnTo>
                  <a:lnTo>
                    <a:pt x="1207" y="371"/>
                  </a:lnTo>
                  <a:lnTo>
                    <a:pt x="1209" y="371"/>
                  </a:lnTo>
                  <a:lnTo>
                    <a:pt x="1209" y="372"/>
                  </a:lnTo>
                  <a:lnTo>
                    <a:pt x="1210" y="374"/>
                  </a:lnTo>
                  <a:lnTo>
                    <a:pt x="1210" y="375"/>
                  </a:lnTo>
                  <a:lnTo>
                    <a:pt x="1210" y="377"/>
                  </a:lnTo>
                  <a:lnTo>
                    <a:pt x="1210" y="378"/>
                  </a:lnTo>
                  <a:lnTo>
                    <a:pt x="1209" y="380"/>
                  </a:lnTo>
                  <a:lnTo>
                    <a:pt x="1209" y="381"/>
                  </a:lnTo>
                  <a:lnTo>
                    <a:pt x="1209" y="384"/>
                  </a:lnTo>
                  <a:lnTo>
                    <a:pt x="1209" y="384"/>
                  </a:lnTo>
                  <a:lnTo>
                    <a:pt x="1212" y="384"/>
                  </a:lnTo>
                  <a:lnTo>
                    <a:pt x="1213" y="386"/>
                  </a:lnTo>
                  <a:lnTo>
                    <a:pt x="1213" y="386"/>
                  </a:lnTo>
                  <a:lnTo>
                    <a:pt x="1212" y="389"/>
                  </a:lnTo>
                  <a:lnTo>
                    <a:pt x="1212" y="389"/>
                  </a:lnTo>
                  <a:lnTo>
                    <a:pt x="1212" y="390"/>
                  </a:lnTo>
                  <a:lnTo>
                    <a:pt x="1212" y="392"/>
                  </a:lnTo>
                  <a:lnTo>
                    <a:pt x="1212" y="392"/>
                  </a:lnTo>
                  <a:lnTo>
                    <a:pt x="1212" y="394"/>
                  </a:lnTo>
                  <a:lnTo>
                    <a:pt x="1212" y="395"/>
                  </a:lnTo>
                  <a:lnTo>
                    <a:pt x="1210" y="397"/>
                  </a:lnTo>
                  <a:lnTo>
                    <a:pt x="1210" y="397"/>
                  </a:lnTo>
                  <a:lnTo>
                    <a:pt x="1209" y="398"/>
                  </a:lnTo>
                  <a:lnTo>
                    <a:pt x="1209" y="397"/>
                  </a:lnTo>
                  <a:lnTo>
                    <a:pt x="1209" y="395"/>
                  </a:lnTo>
                  <a:lnTo>
                    <a:pt x="1207" y="394"/>
                  </a:lnTo>
                  <a:lnTo>
                    <a:pt x="1207" y="395"/>
                  </a:lnTo>
                  <a:lnTo>
                    <a:pt x="1207" y="395"/>
                  </a:lnTo>
                  <a:lnTo>
                    <a:pt x="1207" y="395"/>
                  </a:lnTo>
                  <a:lnTo>
                    <a:pt x="1207" y="397"/>
                  </a:lnTo>
                  <a:lnTo>
                    <a:pt x="1207" y="397"/>
                  </a:lnTo>
                  <a:lnTo>
                    <a:pt x="1206" y="398"/>
                  </a:lnTo>
                  <a:lnTo>
                    <a:pt x="1203" y="398"/>
                  </a:lnTo>
                  <a:lnTo>
                    <a:pt x="1203" y="398"/>
                  </a:lnTo>
                  <a:lnTo>
                    <a:pt x="1204" y="400"/>
                  </a:lnTo>
                  <a:lnTo>
                    <a:pt x="1207" y="400"/>
                  </a:lnTo>
                  <a:lnTo>
                    <a:pt x="1207" y="401"/>
                  </a:lnTo>
                  <a:lnTo>
                    <a:pt x="1209" y="400"/>
                  </a:lnTo>
                  <a:lnTo>
                    <a:pt x="1213" y="397"/>
                  </a:lnTo>
                  <a:lnTo>
                    <a:pt x="1215" y="397"/>
                  </a:lnTo>
                  <a:lnTo>
                    <a:pt x="1215" y="395"/>
                  </a:lnTo>
                  <a:lnTo>
                    <a:pt x="1216" y="395"/>
                  </a:lnTo>
                  <a:lnTo>
                    <a:pt x="1218" y="395"/>
                  </a:lnTo>
                  <a:lnTo>
                    <a:pt x="1221" y="395"/>
                  </a:lnTo>
                  <a:lnTo>
                    <a:pt x="1222" y="395"/>
                  </a:lnTo>
                  <a:lnTo>
                    <a:pt x="1222" y="397"/>
                  </a:lnTo>
                  <a:lnTo>
                    <a:pt x="1224" y="397"/>
                  </a:lnTo>
                  <a:lnTo>
                    <a:pt x="1224" y="398"/>
                  </a:lnTo>
                  <a:lnTo>
                    <a:pt x="1225" y="400"/>
                  </a:lnTo>
                  <a:lnTo>
                    <a:pt x="1225" y="403"/>
                  </a:lnTo>
                  <a:lnTo>
                    <a:pt x="1227" y="404"/>
                  </a:lnTo>
                  <a:lnTo>
                    <a:pt x="1227" y="404"/>
                  </a:lnTo>
                  <a:lnTo>
                    <a:pt x="1227" y="406"/>
                  </a:lnTo>
                  <a:lnTo>
                    <a:pt x="1227" y="407"/>
                  </a:lnTo>
                  <a:lnTo>
                    <a:pt x="1225" y="412"/>
                  </a:lnTo>
                  <a:lnTo>
                    <a:pt x="1225" y="413"/>
                  </a:lnTo>
                  <a:lnTo>
                    <a:pt x="1224" y="415"/>
                  </a:lnTo>
                  <a:lnTo>
                    <a:pt x="1222" y="416"/>
                  </a:lnTo>
                  <a:lnTo>
                    <a:pt x="1219" y="416"/>
                  </a:lnTo>
                  <a:lnTo>
                    <a:pt x="1218" y="418"/>
                  </a:lnTo>
                  <a:lnTo>
                    <a:pt x="1216" y="418"/>
                  </a:lnTo>
                  <a:lnTo>
                    <a:pt x="1216" y="419"/>
                  </a:lnTo>
                  <a:lnTo>
                    <a:pt x="1219" y="418"/>
                  </a:lnTo>
                  <a:lnTo>
                    <a:pt x="1224" y="416"/>
                  </a:lnTo>
                  <a:lnTo>
                    <a:pt x="1224" y="415"/>
                  </a:lnTo>
                  <a:lnTo>
                    <a:pt x="1225" y="415"/>
                  </a:lnTo>
                  <a:lnTo>
                    <a:pt x="1225" y="412"/>
                  </a:lnTo>
                  <a:lnTo>
                    <a:pt x="1227" y="407"/>
                  </a:lnTo>
                  <a:lnTo>
                    <a:pt x="1228" y="406"/>
                  </a:lnTo>
                  <a:lnTo>
                    <a:pt x="1230" y="406"/>
                  </a:lnTo>
                  <a:lnTo>
                    <a:pt x="1230" y="406"/>
                  </a:lnTo>
                  <a:lnTo>
                    <a:pt x="1231" y="409"/>
                  </a:lnTo>
                  <a:lnTo>
                    <a:pt x="1231" y="410"/>
                  </a:lnTo>
                  <a:lnTo>
                    <a:pt x="1231" y="410"/>
                  </a:lnTo>
                  <a:lnTo>
                    <a:pt x="1228" y="413"/>
                  </a:lnTo>
                  <a:lnTo>
                    <a:pt x="1230" y="413"/>
                  </a:lnTo>
                  <a:lnTo>
                    <a:pt x="1231" y="410"/>
                  </a:lnTo>
                  <a:lnTo>
                    <a:pt x="1231" y="409"/>
                  </a:lnTo>
                  <a:lnTo>
                    <a:pt x="1231" y="409"/>
                  </a:lnTo>
                  <a:lnTo>
                    <a:pt x="1233" y="407"/>
                  </a:lnTo>
                  <a:lnTo>
                    <a:pt x="1233" y="407"/>
                  </a:lnTo>
                  <a:lnTo>
                    <a:pt x="1233" y="410"/>
                  </a:lnTo>
                  <a:lnTo>
                    <a:pt x="1233" y="413"/>
                  </a:lnTo>
                  <a:lnTo>
                    <a:pt x="1233" y="415"/>
                  </a:lnTo>
                  <a:lnTo>
                    <a:pt x="1233" y="416"/>
                  </a:lnTo>
                  <a:lnTo>
                    <a:pt x="1233" y="416"/>
                  </a:lnTo>
                  <a:lnTo>
                    <a:pt x="1234" y="415"/>
                  </a:lnTo>
                  <a:lnTo>
                    <a:pt x="1234" y="413"/>
                  </a:lnTo>
                  <a:lnTo>
                    <a:pt x="1234" y="412"/>
                  </a:lnTo>
                  <a:lnTo>
                    <a:pt x="1234" y="412"/>
                  </a:lnTo>
                  <a:lnTo>
                    <a:pt x="1237" y="410"/>
                  </a:lnTo>
                  <a:lnTo>
                    <a:pt x="1240" y="409"/>
                  </a:lnTo>
                  <a:lnTo>
                    <a:pt x="1242" y="407"/>
                  </a:lnTo>
                  <a:lnTo>
                    <a:pt x="1244" y="406"/>
                  </a:lnTo>
                  <a:lnTo>
                    <a:pt x="1245" y="406"/>
                  </a:lnTo>
                  <a:lnTo>
                    <a:pt x="1247" y="404"/>
                  </a:lnTo>
                  <a:lnTo>
                    <a:pt x="1247" y="401"/>
                  </a:lnTo>
                  <a:lnTo>
                    <a:pt x="1248" y="400"/>
                  </a:lnTo>
                  <a:lnTo>
                    <a:pt x="1248" y="400"/>
                  </a:lnTo>
                  <a:lnTo>
                    <a:pt x="1250" y="398"/>
                  </a:lnTo>
                  <a:lnTo>
                    <a:pt x="1251" y="398"/>
                  </a:lnTo>
                  <a:lnTo>
                    <a:pt x="1251" y="398"/>
                  </a:lnTo>
                  <a:lnTo>
                    <a:pt x="1253" y="400"/>
                  </a:lnTo>
                  <a:lnTo>
                    <a:pt x="1253" y="401"/>
                  </a:lnTo>
                  <a:lnTo>
                    <a:pt x="1254" y="403"/>
                  </a:lnTo>
                  <a:lnTo>
                    <a:pt x="1254" y="403"/>
                  </a:lnTo>
                  <a:lnTo>
                    <a:pt x="1254" y="407"/>
                  </a:lnTo>
                  <a:lnTo>
                    <a:pt x="1254" y="407"/>
                  </a:lnTo>
                  <a:lnTo>
                    <a:pt x="1254" y="404"/>
                  </a:lnTo>
                  <a:lnTo>
                    <a:pt x="1256" y="403"/>
                  </a:lnTo>
                  <a:lnTo>
                    <a:pt x="1256" y="403"/>
                  </a:lnTo>
                  <a:lnTo>
                    <a:pt x="1254" y="401"/>
                  </a:lnTo>
                  <a:lnTo>
                    <a:pt x="1254" y="400"/>
                  </a:lnTo>
                  <a:lnTo>
                    <a:pt x="1254" y="398"/>
                  </a:lnTo>
                  <a:lnTo>
                    <a:pt x="1254" y="398"/>
                  </a:lnTo>
                  <a:lnTo>
                    <a:pt x="1254" y="397"/>
                  </a:lnTo>
                  <a:lnTo>
                    <a:pt x="1256" y="397"/>
                  </a:lnTo>
                  <a:lnTo>
                    <a:pt x="1256" y="397"/>
                  </a:lnTo>
                  <a:lnTo>
                    <a:pt x="1256" y="395"/>
                  </a:lnTo>
                  <a:lnTo>
                    <a:pt x="1256" y="395"/>
                  </a:lnTo>
                  <a:lnTo>
                    <a:pt x="1256" y="394"/>
                  </a:lnTo>
                  <a:lnTo>
                    <a:pt x="1257" y="394"/>
                  </a:lnTo>
                  <a:lnTo>
                    <a:pt x="1257" y="394"/>
                  </a:lnTo>
                  <a:lnTo>
                    <a:pt x="1257" y="394"/>
                  </a:lnTo>
                  <a:lnTo>
                    <a:pt x="1257" y="392"/>
                  </a:lnTo>
                  <a:lnTo>
                    <a:pt x="1257" y="392"/>
                  </a:lnTo>
                  <a:lnTo>
                    <a:pt x="1260" y="394"/>
                  </a:lnTo>
                  <a:lnTo>
                    <a:pt x="1260" y="392"/>
                  </a:lnTo>
                  <a:lnTo>
                    <a:pt x="1262" y="392"/>
                  </a:lnTo>
                  <a:lnTo>
                    <a:pt x="1262" y="392"/>
                  </a:lnTo>
                  <a:lnTo>
                    <a:pt x="1260" y="390"/>
                  </a:lnTo>
                  <a:lnTo>
                    <a:pt x="1259" y="390"/>
                  </a:lnTo>
                  <a:lnTo>
                    <a:pt x="1259" y="390"/>
                  </a:lnTo>
                  <a:lnTo>
                    <a:pt x="1259" y="389"/>
                  </a:lnTo>
                  <a:lnTo>
                    <a:pt x="1257" y="387"/>
                  </a:lnTo>
                  <a:lnTo>
                    <a:pt x="1257" y="387"/>
                  </a:lnTo>
                  <a:lnTo>
                    <a:pt x="1259" y="387"/>
                  </a:lnTo>
                  <a:lnTo>
                    <a:pt x="1259" y="387"/>
                  </a:lnTo>
                  <a:lnTo>
                    <a:pt x="1259" y="387"/>
                  </a:lnTo>
                  <a:lnTo>
                    <a:pt x="1260" y="386"/>
                  </a:lnTo>
                  <a:lnTo>
                    <a:pt x="1260" y="384"/>
                  </a:lnTo>
                  <a:lnTo>
                    <a:pt x="1262" y="386"/>
                  </a:lnTo>
                  <a:lnTo>
                    <a:pt x="1262" y="386"/>
                  </a:lnTo>
                  <a:lnTo>
                    <a:pt x="1260" y="383"/>
                  </a:lnTo>
                  <a:lnTo>
                    <a:pt x="1260" y="381"/>
                  </a:lnTo>
                  <a:lnTo>
                    <a:pt x="1262" y="381"/>
                  </a:lnTo>
                  <a:lnTo>
                    <a:pt x="1263" y="381"/>
                  </a:lnTo>
                  <a:lnTo>
                    <a:pt x="1265" y="384"/>
                  </a:lnTo>
                  <a:lnTo>
                    <a:pt x="1266" y="384"/>
                  </a:lnTo>
                  <a:lnTo>
                    <a:pt x="1265" y="383"/>
                  </a:lnTo>
                  <a:lnTo>
                    <a:pt x="1265" y="381"/>
                  </a:lnTo>
                  <a:lnTo>
                    <a:pt x="1263" y="381"/>
                  </a:lnTo>
                  <a:lnTo>
                    <a:pt x="1262" y="381"/>
                  </a:lnTo>
                  <a:lnTo>
                    <a:pt x="1262" y="380"/>
                  </a:lnTo>
                  <a:lnTo>
                    <a:pt x="1260" y="378"/>
                  </a:lnTo>
                  <a:lnTo>
                    <a:pt x="1260" y="377"/>
                  </a:lnTo>
                  <a:lnTo>
                    <a:pt x="1260" y="377"/>
                  </a:lnTo>
                  <a:lnTo>
                    <a:pt x="1262" y="374"/>
                  </a:lnTo>
                  <a:lnTo>
                    <a:pt x="1262" y="374"/>
                  </a:lnTo>
                  <a:lnTo>
                    <a:pt x="1262" y="374"/>
                  </a:lnTo>
                  <a:lnTo>
                    <a:pt x="1263" y="374"/>
                  </a:lnTo>
                  <a:lnTo>
                    <a:pt x="1263" y="374"/>
                  </a:lnTo>
                  <a:lnTo>
                    <a:pt x="1266" y="375"/>
                  </a:lnTo>
                  <a:lnTo>
                    <a:pt x="1266" y="375"/>
                  </a:lnTo>
                  <a:lnTo>
                    <a:pt x="1265" y="374"/>
                  </a:lnTo>
                  <a:lnTo>
                    <a:pt x="1265" y="374"/>
                  </a:lnTo>
                  <a:lnTo>
                    <a:pt x="1265" y="372"/>
                  </a:lnTo>
                  <a:lnTo>
                    <a:pt x="1265" y="371"/>
                  </a:lnTo>
                  <a:lnTo>
                    <a:pt x="1265" y="369"/>
                  </a:lnTo>
                  <a:lnTo>
                    <a:pt x="1265" y="368"/>
                  </a:lnTo>
                  <a:lnTo>
                    <a:pt x="1268" y="363"/>
                  </a:lnTo>
                  <a:lnTo>
                    <a:pt x="1268" y="362"/>
                  </a:lnTo>
                  <a:lnTo>
                    <a:pt x="1268" y="362"/>
                  </a:lnTo>
                  <a:lnTo>
                    <a:pt x="1268" y="360"/>
                  </a:lnTo>
                  <a:lnTo>
                    <a:pt x="1269" y="360"/>
                  </a:lnTo>
                  <a:lnTo>
                    <a:pt x="1272" y="362"/>
                  </a:lnTo>
                  <a:lnTo>
                    <a:pt x="1274" y="363"/>
                  </a:lnTo>
                  <a:lnTo>
                    <a:pt x="1274" y="365"/>
                  </a:lnTo>
                  <a:lnTo>
                    <a:pt x="1272" y="366"/>
                  </a:lnTo>
                  <a:lnTo>
                    <a:pt x="1269" y="368"/>
                  </a:lnTo>
                  <a:lnTo>
                    <a:pt x="1269" y="369"/>
                  </a:lnTo>
                  <a:lnTo>
                    <a:pt x="1269" y="369"/>
                  </a:lnTo>
                  <a:lnTo>
                    <a:pt x="1272" y="368"/>
                  </a:lnTo>
                  <a:lnTo>
                    <a:pt x="1274" y="368"/>
                  </a:lnTo>
                  <a:lnTo>
                    <a:pt x="1275" y="368"/>
                  </a:lnTo>
                  <a:lnTo>
                    <a:pt x="1277" y="369"/>
                  </a:lnTo>
                  <a:lnTo>
                    <a:pt x="1277" y="372"/>
                  </a:lnTo>
                  <a:lnTo>
                    <a:pt x="1275" y="375"/>
                  </a:lnTo>
                  <a:lnTo>
                    <a:pt x="1277" y="374"/>
                  </a:lnTo>
                  <a:lnTo>
                    <a:pt x="1278" y="374"/>
                  </a:lnTo>
                  <a:lnTo>
                    <a:pt x="1278" y="375"/>
                  </a:lnTo>
                  <a:lnTo>
                    <a:pt x="1278" y="377"/>
                  </a:lnTo>
                  <a:lnTo>
                    <a:pt x="1280" y="378"/>
                  </a:lnTo>
                  <a:lnTo>
                    <a:pt x="1280" y="380"/>
                  </a:lnTo>
                  <a:lnTo>
                    <a:pt x="1282" y="381"/>
                  </a:lnTo>
                  <a:lnTo>
                    <a:pt x="1280" y="383"/>
                  </a:lnTo>
                  <a:lnTo>
                    <a:pt x="1278" y="383"/>
                  </a:lnTo>
                  <a:lnTo>
                    <a:pt x="1280" y="384"/>
                  </a:lnTo>
                  <a:lnTo>
                    <a:pt x="1282" y="384"/>
                  </a:lnTo>
                  <a:lnTo>
                    <a:pt x="1282" y="386"/>
                  </a:lnTo>
                  <a:lnTo>
                    <a:pt x="1282" y="386"/>
                  </a:lnTo>
                  <a:lnTo>
                    <a:pt x="1282" y="386"/>
                  </a:lnTo>
                  <a:lnTo>
                    <a:pt x="1283" y="384"/>
                  </a:lnTo>
                  <a:lnTo>
                    <a:pt x="1285" y="384"/>
                  </a:lnTo>
                  <a:lnTo>
                    <a:pt x="1286" y="389"/>
                  </a:lnTo>
                  <a:lnTo>
                    <a:pt x="1285" y="390"/>
                  </a:lnTo>
                  <a:lnTo>
                    <a:pt x="1283" y="390"/>
                  </a:lnTo>
                  <a:lnTo>
                    <a:pt x="1282" y="392"/>
                  </a:lnTo>
                  <a:lnTo>
                    <a:pt x="1280" y="392"/>
                  </a:lnTo>
                  <a:lnTo>
                    <a:pt x="1278" y="392"/>
                  </a:lnTo>
                  <a:lnTo>
                    <a:pt x="1280" y="392"/>
                  </a:lnTo>
                  <a:lnTo>
                    <a:pt x="1282" y="392"/>
                  </a:lnTo>
                  <a:lnTo>
                    <a:pt x="1285" y="392"/>
                  </a:lnTo>
                  <a:lnTo>
                    <a:pt x="1286" y="390"/>
                  </a:lnTo>
                  <a:lnTo>
                    <a:pt x="1288" y="390"/>
                  </a:lnTo>
                  <a:lnTo>
                    <a:pt x="1288" y="392"/>
                  </a:lnTo>
                  <a:lnTo>
                    <a:pt x="1288" y="392"/>
                  </a:lnTo>
                  <a:lnTo>
                    <a:pt x="1288" y="392"/>
                  </a:lnTo>
                  <a:lnTo>
                    <a:pt x="1288" y="392"/>
                  </a:lnTo>
                  <a:lnTo>
                    <a:pt x="1288" y="394"/>
                  </a:lnTo>
                  <a:lnTo>
                    <a:pt x="1288" y="395"/>
                  </a:lnTo>
                  <a:lnTo>
                    <a:pt x="1288" y="395"/>
                  </a:lnTo>
                  <a:lnTo>
                    <a:pt x="1288" y="397"/>
                  </a:lnTo>
                  <a:lnTo>
                    <a:pt x="1289" y="397"/>
                  </a:lnTo>
                  <a:lnTo>
                    <a:pt x="1291" y="397"/>
                  </a:lnTo>
                  <a:lnTo>
                    <a:pt x="1291" y="397"/>
                  </a:lnTo>
                  <a:lnTo>
                    <a:pt x="1292" y="398"/>
                  </a:lnTo>
                  <a:lnTo>
                    <a:pt x="1292" y="401"/>
                  </a:lnTo>
                  <a:lnTo>
                    <a:pt x="1289" y="404"/>
                  </a:lnTo>
                  <a:lnTo>
                    <a:pt x="1288" y="404"/>
                  </a:lnTo>
                  <a:lnTo>
                    <a:pt x="1286" y="406"/>
                  </a:lnTo>
                  <a:lnTo>
                    <a:pt x="1286" y="407"/>
                  </a:lnTo>
                  <a:lnTo>
                    <a:pt x="1285" y="409"/>
                  </a:lnTo>
                  <a:lnTo>
                    <a:pt x="1285" y="409"/>
                  </a:lnTo>
                  <a:lnTo>
                    <a:pt x="1288" y="406"/>
                  </a:lnTo>
                  <a:lnTo>
                    <a:pt x="1288" y="406"/>
                  </a:lnTo>
                  <a:lnTo>
                    <a:pt x="1289" y="406"/>
                  </a:lnTo>
                  <a:lnTo>
                    <a:pt x="1289" y="406"/>
                  </a:lnTo>
                  <a:lnTo>
                    <a:pt x="1289" y="407"/>
                  </a:lnTo>
                  <a:lnTo>
                    <a:pt x="1291" y="407"/>
                  </a:lnTo>
                  <a:lnTo>
                    <a:pt x="1292" y="406"/>
                  </a:lnTo>
                  <a:lnTo>
                    <a:pt x="1294" y="406"/>
                  </a:lnTo>
                  <a:lnTo>
                    <a:pt x="1295" y="406"/>
                  </a:lnTo>
                  <a:lnTo>
                    <a:pt x="1295" y="406"/>
                  </a:lnTo>
                  <a:lnTo>
                    <a:pt x="1295" y="409"/>
                  </a:lnTo>
                  <a:lnTo>
                    <a:pt x="1294" y="412"/>
                  </a:lnTo>
                  <a:lnTo>
                    <a:pt x="1291" y="413"/>
                  </a:lnTo>
                  <a:lnTo>
                    <a:pt x="1289" y="415"/>
                  </a:lnTo>
                  <a:lnTo>
                    <a:pt x="1288" y="416"/>
                  </a:lnTo>
                  <a:lnTo>
                    <a:pt x="1288" y="416"/>
                  </a:lnTo>
                  <a:lnTo>
                    <a:pt x="1291" y="415"/>
                  </a:lnTo>
                  <a:lnTo>
                    <a:pt x="1294" y="413"/>
                  </a:lnTo>
                  <a:lnTo>
                    <a:pt x="1295" y="413"/>
                  </a:lnTo>
                  <a:lnTo>
                    <a:pt x="1297" y="413"/>
                  </a:lnTo>
                  <a:lnTo>
                    <a:pt x="1300" y="418"/>
                  </a:lnTo>
                  <a:lnTo>
                    <a:pt x="1301" y="418"/>
                  </a:lnTo>
                  <a:lnTo>
                    <a:pt x="1301" y="418"/>
                  </a:lnTo>
                  <a:lnTo>
                    <a:pt x="1304" y="419"/>
                  </a:lnTo>
                  <a:lnTo>
                    <a:pt x="1304" y="419"/>
                  </a:lnTo>
                  <a:lnTo>
                    <a:pt x="1304" y="421"/>
                  </a:lnTo>
                  <a:lnTo>
                    <a:pt x="1304" y="421"/>
                  </a:lnTo>
                  <a:lnTo>
                    <a:pt x="1303" y="422"/>
                  </a:lnTo>
                  <a:lnTo>
                    <a:pt x="1304" y="424"/>
                  </a:lnTo>
                  <a:lnTo>
                    <a:pt x="1304" y="425"/>
                  </a:lnTo>
                  <a:lnTo>
                    <a:pt x="1303" y="427"/>
                  </a:lnTo>
                  <a:lnTo>
                    <a:pt x="1301" y="427"/>
                  </a:lnTo>
                  <a:lnTo>
                    <a:pt x="1300" y="427"/>
                  </a:lnTo>
                  <a:lnTo>
                    <a:pt x="1300" y="428"/>
                  </a:lnTo>
                  <a:lnTo>
                    <a:pt x="1298" y="428"/>
                  </a:lnTo>
                  <a:lnTo>
                    <a:pt x="1297" y="428"/>
                  </a:lnTo>
                  <a:lnTo>
                    <a:pt x="1298" y="428"/>
                  </a:lnTo>
                  <a:lnTo>
                    <a:pt x="1298" y="430"/>
                  </a:lnTo>
                  <a:lnTo>
                    <a:pt x="1300" y="430"/>
                  </a:lnTo>
                  <a:lnTo>
                    <a:pt x="1301" y="428"/>
                  </a:lnTo>
                  <a:lnTo>
                    <a:pt x="1303" y="428"/>
                  </a:lnTo>
                  <a:lnTo>
                    <a:pt x="1304" y="430"/>
                  </a:lnTo>
                  <a:lnTo>
                    <a:pt x="1304" y="432"/>
                  </a:lnTo>
                  <a:lnTo>
                    <a:pt x="1304" y="432"/>
                  </a:lnTo>
                  <a:lnTo>
                    <a:pt x="1304" y="432"/>
                  </a:lnTo>
                  <a:lnTo>
                    <a:pt x="1304" y="433"/>
                  </a:lnTo>
                  <a:lnTo>
                    <a:pt x="1303" y="435"/>
                  </a:lnTo>
                  <a:lnTo>
                    <a:pt x="1304" y="435"/>
                  </a:lnTo>
                  <a:lnTo>
                    <a:pt x="1304" y="435"/>
                  </a:lnTo>
                  <a:lnTo>
                    <a:pt x="1306" y="435"/>
                  </a:lnTo>
                  <a:lnTo>
                    <a:pt x="1307" y="435"/>
                  </a:lnTo>
                  <a:lnTo>
                    <a:pt x="1307" y="436"/>
                  </a:lnTo>
                  <a:lnTo>
                    <a:pt x="1312" y="439"/>
                  </a:lnTo>
                  <a:lnTo>
                    <a:pt x="1312" y="441"/>
                  </a:lnTo>
                  <a:lnTo>
                    <a:pt x="1310" y="442"/>
                  </a:lnTo>
                  <a:lnTo>
                    <a:pt x="1310" y="445"/>
                  </a:lnTo>
                  <a:lnTo>
                    <a:pt x="1310" y="447"/>
                  </a:lnTo>
                  <a:lnTo>
                    <a:pt x="1309" y="447"/>
                  </a:lnTo>
                  <a:lnTo>
                    <a:pt x="1303" y="447"/>
                  </a:lnTo>
                  <a:lnTo>
                    <a:pt x="1298" y="445"/>
                  </a:lnTo>
                  <a:lnTo>
                    <a:pt x="1298" y="444"/>
                  </a:lnTo>
                  <a:lnTo>
                    <a:pt x="1300" y="444"/>
                  </a:lnTo>
                  <a:lnTo>
                    <a:pt x="1298" y="444"/>
                  </a:lnTo>
                  <a:lnTo>
                    <a:pt x="1298" y="444"/>
                  </a:lnTo>
                  <a:lnTo>
                    <a:pt x="1297" y="444"/>
                  </a:lnTo>
                  <a:lnTo>
                    <a:pt x="1298" y="445"/>
                  </a:lnTo>
                  <a:lnTo>
                    <a:pt x="1301" y="447"/>
                  </a:lnTo>
                  <a:lnTo>
                    <a:pt x="1303" y="448"/>
                  </a:lnTo>
                  <a:lnTo>
                    <a:pt x="1304" y="448"/>
                  </a:lnTo>
                  <a:lnTo>
                    <a:pt x="1306" y="450"/>
                  </a:lnTo>
                  <a:lnTo>
                    <a:pt x="1306" y="450"/>
                  </a:lnTo>
                  <a:lnTo>
                    <a:pt x="1306" y="450"/>
                  </a:lnTo>
                  <a:lnTo>
                    <a:pt x="1304" y="451"/>
                  </a:lnTo>
                  <a:lnTo>
                    <a:pt x="1303" y="451"/>
                  </a:lnTo>
                  <a:lnTo>
                    <a:pt x="1304" y="453"/>
                  </a:lnTo>
                  <a:lnTo>
                    <a:pt x="1307" y="453"/>
                  </a:lnTo>
                  <a:lnTo>
                    <a:pt x="1309" y="453"/>
                  </a:lnTo>
                  <a:lnTo>
                    <a:pt x="1310" y="454"/>
                  </a:lnTo>
                  <a:lnTo>
                    <a:pt x="1309" y="454"/>
                  </a:lnTo>
                  <a:lnTo>
                    <a:pt x="1307" y="456"/>
                  </a:lnTo>
                  <a:lnTo>
                    <a:pt x="1307" y="457"/>
                  </a:lnTo>
                  <a:lnTo>
                    <a:pt x="1309" y="457"/>
                  </a:lnTo>
                  <a:lnTo>
                    <a:pt x="1310" y="457"/>
                  </a:lnTo>
                  <a:lnTo>
                    <a:pt x="1310" y="457"/>
                  </a:lnTo>
                  <a:lnTo>
                    <a:pt x="1312" y="460"/>
                  </a:lnTo>
                  <a:lnTo>
                    <a:pt x="1312" y="460"/>
                  </a:lnTo>
                  <a:lnTo>
                    <a:pt x="1310" y="462"/>
                  </a:lnTo>
                  <a:lnTo>
                    <a:pt x="1310" y="462"/>
                  </a:lnTo>
                  <a:lnTo>
                    <a:pt x="1310" y="462"/>
                  </a:lnTo>
                  <a:lnTo>
                    <a:pt x="1313" y="463"/>
                  </a:lnTo>
                  <a:lnTo>
                    <a:pt x="1313" y="463"/>
                  </a:lnTo>
                  <a:lnTo>
                    <a:pt x="1313" y="463"/>
                  </a:lnTo>
                  <a:lnTo>
                    <a:pt x="1315" y="465"/>
                  </a:lnTo>
                  <a:lnTo>
                    <a:pt x="1315" y="465"/>
                  </a:lnTo>
                  <a:lnTo>
                    <a:pt x="1316" y="463"/>
                  </a:lnTo>
                  <a:lnTo>
                    <a:pt x="1318" y="462"/>
                  </a:lnTo>
                  <a:lnTo>
                    <a:pt x="1318" y="463"/>
                  </a:lnTo>
                  <a:lnTo>
                    <a:pt x="1318" y="463"/>
                  </a:lnTo>
                  <a:lnTo>
                    <a:pt x="1319" y="465"/>
                  </a:lnTo>
                  <a:lnTo>
                    <a:pt x="1321" y="467"/>
                  </a:lnTo>
                  <a:lnTo>
                    <a:pt x="1321" y="468"/>
                  </a:lnTo>
                  <a:lnTo>
                    <a:pt x="1323" y="467"/>
                  </a:lnTo>
                  <a:lnTo>
                    <a:pt x="1323" y="467"/>
                  </a:lnTo>
                  <a:lnTo>
                    <a:pt x="1324" y="467"/>
                  </a:lnTo>
                  <a:lnTo>
                    <a:pt x="1323" y="468"/>
                  </a:lnTo>
                  <a:lnTo>
                    <a:pt x="1323" y="470"/>
                  </a:lnTo>
                  <a:lnTo>
                    <a:pt x="1324" y="470"/>
                  </a:lnTo>
                  <a:lnTo>
                    <a:pt x="1324" y="471"/>
                  </a:lnTo>
                  <a:lnTo>
                    <a:pt x="1326" y="473"/>
                  </a:lnTo>
                  <a:lnTo>
                    <a:pt x="1326" y="474"/>
                  </a:lnTo>
                  <a:lnTo>
                    <a:pt x="1323" y="476"/>
                  </a:lnTo>
                  <a:lnTo>
                    <a:pt x="1323" y="479"/>
                  </a:lnTo>
                  <a:lnTo>
                    <a:pt x="1323" y="479"/>
                  </a:lnTo>
                  <a:lnTo>
                    <a:pt x="1321" y="480"/>
                  </a:lnTo>
                  <a:lnTo>
                    <a:pt x="1319" y="482"/>
                  </a:lnTo>
                  <a:lnTo>
                    <a:pt x="1321" y="482"/>
                  </a:lnTo>
                  <a:lnTo>
                    <a:pt x="1324" y="479"/>
                  </a:lnTo>
                  <a:lnTo>
                    <a:pt x="1326" y="479"/>
                  </a:lnTo>
                  <a:lnTo>
                    <a:pt x="1329" y="477"/>
                  </a:lnTo>
                  <a:lnTo>
                    <a:pt x="1330" y="477"/>
                  </a:lnTo>
                  <a:lnTo>
                    <a:pt x="1330" y="477"/>
                  </a:lnTo>
                  <a:lnTo>
                    <a:pt x="1332" y="477"/>
                  </a:lnTo>
                  <a:lnTo>
                    <a:pt x="1332" y="479"/>
                  </a:lnTo>
                  <a:lnTo>
                    <a:pt x="1333" y="480"/>
                  </a:lnTo>
                  <a:lnTo>
                    <a:pt x="1333" y="479"/>
                  </a:lnTo>
                  <a:lnTo>
                    <a:pt x="1335" y="480"/>
                  </a:lnTo>
                  <a:lnTo>
                    <a:pt x="1335" y="480"/>
                  </a:lnTo>
                  <a:lnTo>
                    <a:pt x="1330" y="485"/>
                  </a:lnTo>
                  <a:lnTo>
                    <a:pt x="1330" y="486"/>
                  </a:lnTo>
                  <a:lnTo>
                    <a:pt x="1330" y="488"/>
                  </a:lnTo>
                  <a:lnTo>
                    <a:pt x="1330" y="486"/>
                  </a:lnTo>
                  <a:lnTo>
                    <a:pt x="1335" y="482"/>
                  </a:lnTo>
                  <a:lnTo>
                    <a:pt x="1335" y="482"/>
                  </a:lnTo>
                  <a:lnTo>
                    <a:pt x="1336" y="480"/>
                  </a:lnTo>
                  <a:lnTo>
                    <a:pt x="1336" y="479"/>
                  </a:lnTo>
                  <a:lnTo>
                    <a:pt x="1339" y="480"/>
                  </a:lnTo>
                  <a:lnTo>
                    <a:pt x="1339" y="480"/>
                  </a:lnTo>
                  <a:lnTo>
                    <a:pt x="1341" y="482"/>
                  </a:lnTo>
                  <a:lnTo>
                    <a:pt x="1341" y="485"/>
                  </a:lnTo>
                  <a:lnTo>
                    <a:pt x="1342" y="486"/>
                  </a:lnTo>
                  <a:lnTo>
                    <a:pt x="1347" y="488"/>
                  </a:lnTo>
                  <a:lnTo>
                    <a:pt x="1347" y="488"/>
                  </a:lnTo>
                  <a:lnTo>
                    <a:pt x="1350" y="488"/>
                  </a:lnTo>
                  <a:lnTo>
                    <a:pt x="1350" y="486"/>
                  </a:lnTo>
                  <a:lnTo>
                    <a:pt x="1351" y="486"/>
                  </a:lnTo>
                  <a:lnTo>
                    <a:pt x="1353" y="486"/>
                  </a:lnTo>
                  <a:lnTo>
                    <a:pt x="1353" y="488"/>
                  </a:lnTo>
                  <a:lnTo>
                    <a:pt x="1354" y="489"/>
                  </a:lnTo>
                  <a:lnTo>
                    <a:pt x="1356" y="491"/>
                  </a:lnTo>
                  <a:lnTo>
                    <a:pt x="1357" y="491"/>
                  </a:lnTo>
                  <a:lnTo>
                    <a:pt x="1359" y="491"/>
                  </a:lnTo>
                  <a:lnTo>
                    <a:pt x="1359" y="492"/>
                  </a:lnTo>
                  <a:lnTo>
                    <a:pt x="1359" y="492"/>
                  </a:lnTo>
                  <a:lnTo>
                    <a:pt x="1359" y="494"/>
                  </a:lnTo>
                  <a:lnTo>
                    <a:pt x="1357" y="495"/>
                  </a:lnTo>
                  <a:lnTo>
                    <a:pt x="1356" y="497"/>
                  </a:lnTo>
                  <a:lnTo>
                    <a:pt x="1353" y="497"/>
                  </a:lnTo>
                  <a:lnTo>
                    <a:pt x="1350" y="497"/>
                  </a:lnTo>
                  <a:lnTo>
                    <a:pt x="1350" y="498"/>
                  </a:lnTo>
                  <a:lnTo>
                    <a:pt x="1350" y="498"/>
                  </a:lnTo>
                  <a:lnTo>
                    <a:pt x="1348" y="500"/>
                  </a:lnTo>
                  <a:lnTo>
                    <a:pt x="1347" y="500"/>
                  </a:lnTo>
                  <a:lnTo>
                    <a:pt x="1345" y="503"/>
                  </a:lnTo>
                  <a:lnTo>
                    <a:pt x="1344" y="503"/>
                  </a:lnTo>
                  <a:lnTo>
                    <a:pt x="1344" y="503"/>
                  </a:lnTo>
                  <a:lnTo>
                    <a:pt x="1342" y="503"/>
                  </a:lnTo>
                  <a:lnTo>
                    <a:pt x="1341" y="505"/>
                  </a:lnTo>
                  <a:lnTo>
                    <a:pt x="1341" y="505"/>
                  </a:lnTo>
                  <a:lnTo>
                    <a:pt x="1339" y="505"/>
                  </a:lnTo>
                  <a:lnTo>
                    <a:pt x="1339" y="506"/>
                  </a:lnTo>
                  <a:lnTo>
                    <a:pt x="1338" y="506"/>
                  </a:lnTo>
                  <a:lnTo>
                    <a:pt x="1333" y="508"/>
                  </a:lnTo>
                  <a:lnTo>
                    <a:pt x="1332" y="508"/>
                  </a:lnTo>
                  <a:lnTo>
                    <a:pt x="1330" y="508"/>
                  </a:lnTo>
                  <a:lnTo>
                    <a:pt x="1330" y="508"/>
                  </a:lnTo>
                  <a:lnTo>
                    <a:pt x="1329" y="509"/>
                  </a:lnTo>
                  <a:lnTo>
                    <a:pt x="1327" y="509"/>
                  </a:lnTo>
                  <a:lnTo>
                    <a:pt x="1327" y="511"/>
                  </a:lnTo>
                  <a:lnTo>
                    <a:pt x="1327" y="511"/>
                  </a:lnTo>
                  <a:lnTo>
                    <a:pt x="1327" y="512"/>
                  </a:lnTo>
                  <a:lnTo>
                    <a:pt x="1326" y="512"/>
                  </a:lnTo>
                  <a:lnTo>
                    <a:pt x="1326" y="514"/>
                  </a:lnTo>
                  <a:lnTo>
                    <a:pt x="1324" y="512"/>
                  </a:lnTo>
                  <a:lnTo>
                    <a:pt x="1323" y="512"/>
                  </a:lnTo>
                  <a:lnTo>
                    <a:pt x="1323" y="512"/>
                  </a:lnTo>
                  <a:lnTo>
                    <a:pt x="1326" y="514"/>
                  </a:lnTo>
                  <a:lnTo>
                    <a:pt x="1327" y="515"/>
                  </a:lnTo>
                  <a:lnTo>
                    <a:pt x="1326" y="517"/>
                  </a:lnTo>
                  <a:lnTo>
                    <a:pt x="1324" y="517"/>
                  </a:lnTo>
                  <a:lnTo>
                    <a:pt x="1324" y="518"/>
                  </a:lnTo>
                  <a:lnTo>
                    <a:pt x="1324" y="518"/>
                  </a:lnTo>
                  <a:lnTo>
                    <a:pt x="1324" y="518"/>
                  </a:lnTo>
                  <a:lnTo>
                    <a:pt x="1324" y="520"/>
                  </a:lnTo>
                  <a:lnTo>
                    <a:pt x="1324" y="520"/>
                  </a:lnTo>
                  <a:lnTo>
                    <a:pt x="1324" y="520"/>
                  </a:lnTo>
                  <a:lnTo>
                    <a:pt x="1326" y="518"/>
                  </a:lnTo>
                  <a:lnTo>
                    <a:pt x="1329" y="517"/>
                  </a:lnTo>
                  <a:lnTo>
                    <a:pt x="1329" y="515"/>
                  </a:lnTo>
                  <a:lnTo>
                    <a:pt x="1330" y="515"/>
                  </a:lnTo>
                  <a:lnTo>
                    <a:pt x="1332" y="514"/>
                  </a:lnTo>
                  <a:lnTo>
                    <a:pt x="1333" y="514"/>
                  </a:lnTo>
                  <a:lnTo>
                    <a:pt x="1336" y="512"/>
                  </a:lnTo>
                  <a:lnTo>
                    <a:pt x="1338" y="511"/>
                  </a:lnTo>
                  <a:lnTo>
                    <a:pt x="1341" y="508"/>
                  </a:lnTo>
                  <a:lnTo>
                    <a:pt x="1344" y="505"/>
                  </a:lnTo>
                  <a:lnTo>
                    <a:pt x="1348" y="503"/>
                  </a:lnTo>
                  <a:lnTo>
                    <a:pt x="1351" y="503"/>
                  </a:lnTo>
                  <a:lnTo>
                    <a:pt x="1353" y="503"/>
                  </a:lnTo>
                  <a:lnTo>
                    <a:pt x="1353" y="503"/>
                  </a:lnTo>
                  <a:lnTo>
                    <a:pt x="1351" y="501"/>
                  </a:lnTo>
                  <a:lnTo>
                    <a:pt x="1350" y="501"/>
                  </a:lnTo>
                  <a:lnTo>
                    <a:pt x="1348" y="501"/>
                  </a:lnTo>
                  <a:lnTo>
                    <a:pt x="1348" y="501"/>
                  </a:lnTo>
                  <a:lnTo>
                    <a:pt x="1348" y="501"/>
                  </a:lnTo>
                  <a:lnTo>
                    <a:pt x="1348" y="500"/>
                  </a:lnTo>
                  <a:lnTo>
                    <a:pt x="1350" y="500"/>
                  </a:lnTo>
                  <a:lnTo>
                    <a:pt x="1357" y="500"/>
                  </a:lnTo>
                  <a:lnTo>
                    <a:pt x="1359" y="501"/>
                  </a:lnTo>
                  <a:lnTo>
                    <a:pt x="1362" y="506"/>
                  </a:lnTo>
                  <a:lnTo>
                    <a:pt x="1362" y="508"/>
                  </a:lnTo>
                  <a:lnTo>
                    <a:pt x="1364" y="509"/>
                  </a:lnTo>
                  <a:lnTo>
                    <a:pt x="1362" y="509"/>
                  </a:lnTo>
                  <a:lnTo>
                    <a:pt x="1362" y="511"/>
                  </a:lnTo>
                  <a:lnTo>
                    <a:pt x="1359" y="512"/>
                  </a:lnTo>
                  <a:lnTo>
                    <a:pt x="1357" y="512"/>
                  </a:lnTo>
                  <a:lnTo>
                    <a:pt x="1357" y="512"/>
                  </a:lnTo>
                  <a:lnTo>
                    <a:pt x="1359" y="514"/>
                  </a:lnTo>
                  <a:lnTo>
                    <a:pt x="1361" y="514"/>
                  </a:lnTo>
                  <a:lnTo>
                    <a:pt x="1361" y="515"/>
                  </a:lnTo>
                  <a:lnTo>
                    <a:pt x="1362" y="514"/>
                  </a:lnTo>
                  <a:lnTo>
                    <a:pt x="1365" y="512"/>
                  </a:lnTo>
                  <a:lnTo>
                    <a:pt x="1367" y="511"/>
                  </a:lnTo>
                  <a:lnTo>
                    <a:pt x="1368" y="509"/>
                  </a:lnTo>
                  <a:lnTo>
                    <a:pt x="1370" y="509"/>
                  </a:lnTo>
                  <a:lnTo>
                    <a:pt x="1371" y="509"/>
                  </a:lnTo>
                  <a:lnTo>
                    <a:pt x="1371" y="511"/>
                  </a:lnTo>
                  <a:lnTo>
                    <a:pt x="1373" y="512"/>
                  </a:lnTo>
                  <a:lnTo>
                    <a:pt x="1374" y="512"/>
                  </a:lnTo>
                  <a:lnTo>
                    <a:pt x="1376" y="514"/>
                  </a:lnTo>
                  <a:lnTo>
                    <a:pt x="1377" y="515"/>
                  </a:lnTo>
                  <a:lnTo>
                    <a:pt x="1377" y="517"/>
                  </a:lnTo>
                  <a:lnTo>
                    <a:pt x="1379" y="518"/>
                  </a:lnTo>
                  <a:lnTo>
                    <a:pt x="1379" y="518"/>
                  </a:lnTo>
                  <a:lnTo>
                    <a:pt x="1379" y="520"/>
                  </a:lnTo>
                  <a:lnTo>
                    <a:pt x="1379" y="520"/>
                  </a:lnTo>
                  <a:lnTo>
                    <a:pt x="1379" y="521"/>
                  </a:lnTo>
                  <a:lnTo>
                    <a:pt x="1379" y="523"/>
                  </a:lnTo>
                  <a:lnTo>
                    <a:pt x="1379" y="526"/>
                  </a:lnTo>
                  <a:lnTo>
                    <a:pt x="1379" y="527"/>
                  </a:lnTo>
                  <a:lnTo>
                    <a:pt x="1379" y="529"/>
                  </a:lnTo>
                  <a:lnTo>
                    <a:pt x="1379" y="530"/>
                  </a:lnTo>
                  <a:lnTo>
                    <a:pt x="1379" y="532"/>
                  </a:lnTo>
                  <a:lnTo>
                    <a:pt x="1379" y="532"/>
                  </a:lnTo>
                  <a:lnTo>
                    <a:pt x="1379" y="533"/>
                  </a:lnTo>
                  <a:lnTo>
                    <a:pt x="1374" y="533"/>
                  </a:lnTo>
                  <a:lnTo>
                    <a:pt x="1373" y="533"/>
                  </a:lnTo>
                  <a:lnTo>
                    <a:pt x="1373" y="535"/>
                  </a:lnTo>
                  <a:lnTo>
                    <a:pt x="1374" y="535"/>
                  </a:lnTo>
                  <a:lnTo>
                    <a:pt x="1376" y="535"/>
                  </a:lnTo>
                  <a:lnTo>
                    <a:pt x="1379" y="535"/>
                  </a:lnTo>
                  <a:lnTo>
                    <a:pt x="1380" y="536"/>
                  </a:lnTo>
                  <a:lnTo>
                    <a:pt x="1380" y="536"/>
                  </a:lnTo>
                  <a:lnTo>
                    <a:pt x="1380" y="538"/>
                  </a:lnTo>
                  <a:lnTo>
                    <a:pt x="1379" y="538"/>
                  </a:lnTo>
                  <a:lnTo>
                    <a:pt x="1379" y="538"/>
                  </a:lnTo>
                  <a:lnTo>
                    <a:pt x="1377" y="538"/>
                  </a:lnTo>
                  <a:lnTo>
                    <a:pt x="1377" y="538"/>
                  </a:lnTo>
                  <a:lnTo>
                    <a:pt x="1379" y="539"/>
                  </a:lnTo>
                  <a:lnTo>
                    <a:pt x="1379" y="539"/>
                  </a:lnTo>
                  <a:lnTo>
                    <a:pt x="1380" y="541"/>
                  </a:lnTo>
                  <a:lnTo>
                    <a:pt x="1380" y="541"/>
                  </a:lnTo>
                  <a:lnTo>
                    <a:pt x="1380" y="543"/>
                  </a:lnTo>
                  <a:lnTo>
                    <a:pt x="1377" y="547"/>
                  </a:lnTo>
                  <a:lnTo>
                    <a:pt x="1373" y="550"/>
                  </a:lnTo>
                  <a:lnTo>
                    <a:pt x="1370" y="552"/>
                  </a:lnTo>
                  <a:lnTo>
                    <a:pt x="1365" y="556"/>
                  </a:lnTo>
                  <a:lnTo>
                    <a:pt x="1364" y="556"/>
                  </a:lnTo>
                  <a:lnTo>
                    <a:pt x="1364" y="556"/>
                  </a:lnTo>
                  <a:lnTo>
                    <a:pt x="1361" y="556"/>
                  </a:lnTo>
                  <a:lnTo>
                    <a:pt x="1359" y="556"/>
                  </a:lnTo>
                  <a:lnTo>
                    <a:pt x="1354" y="556"/>
                  </a:lnTo>
                  <a:lnTo>
                    <a:pt x="1354" y="558"/>
                  </a:lnTo>
                  <a:lnTo>
                    <a:pt x="1351" y="559"/>
                  </a:lnTo>
                  <a:lnTo>
                    <a:pt x="1351" y="559"/>
                  </a:lnTo>
                  <a:lnTo>
                    <a:pt x="1348" y="559"/>
                  </a:lnTo>
                  <a:lnTo>
                    <a:pt x="1347" y="559"/>
                  </a:lnTo>
                  <a:lnTo>
                    <a:pt x="1345" y="559"/>
                  </a:lnTo>
                  <a:lnTo>
                    <a:pt x="1345" y="561"/>
                  </a:lnTo>
                  <a:lnTo>
                    <a:pt x="1345" y="561"/>
                  </a:lnTo>
                  <a:lnTo>
                    <a:pt x="1344" y="562"/>
                  </a:lnTo>
                  <a:lnTo>
                    <a:pt x="1339" y="567"/>
                  </a:lnTo>
                  <a:lnTo>
                    <a:pt x="1338" y="570"/>
                  </a:lnTo>
                  <a:lnTo>
                    <a:pt x="1335" y="571"/>
                  </a:lnTo>
                  <a:lnTo>
                    <a:pt x="1333" y="574"/>
                  </a:lnTo>
                  <a:lnTo>
                    <a:pt x="1330" y="576"/>
                  </a:lnTo>
                  <a:lnTo>
                    <a:pt x="1329" y="579"/>
                  </a:lnTo>
                  <a:lnTo>
                    <a:pt x="1327" y="579"/>
                  </a:lnTo>
                  <a:lnTo>
                    <a:pt x="1323" y="581"/>
                  </a:lnTo>
                  <a:lnTo>
                    <a:pt x="1319" y="581"/>
                  </a:lnTo>
                  <a:lnTo>
                    <a:pt x="1318" y="579"/>
                  </a:lnTo>
                  <a:lnTo>
                    <a:pt x="1316" y="581"/>
                  </a:lnTo>
                  <a:lnTo>
                    <a:pt x="1313" y="581"/>
                  </a:lnTo>
                  <a:lnTo>
                    <a:pt x="1312" y="581"/>
                  </a:lnTo>
                  <a:lnTo>
                    <a:pt x="1306" y="582"/>
                  </a:lnTo>
                  <a:lnTo>
                    <a:pt x="1306" y="581"/>
                  </a:lnTo>
                  <a:lnTo>
                    <a:pt x="1304" y="581"/>
                  </a:lnTo>
                  <a:lnTo>
                    <a:pt x="1301" y="581"/>
                  </a:lnTo>
                  <a:lnTo>
                    <a:pt x="1298" y="579"/>
                  </a:lnTo>
                  <a:lnTo>
                    <a:pt x="1297" y="579"/>
                  </a:lnTo>
                  <a:lnTo>
                    <a:pt x="1294" y="579"/>
                  </a:lnTo>
                  <a:lnTo>
                    <a:pt x="1294" y="579"/>
                  </a:lnTo>
                  <a:lnTo>
                    <a:pt x="1292" y="579"/>
                  </a:lnTo>
                  <a:lnTo>
                    <a:pt x="1289" y="579"/>
                  </a:lnTo>
                  <a:lnTo>
                    <a:pt x="1288" y="579"/>
                  </a:lnTo>
                  <a:lnTo>
                    <a:pt x="1283" y="579"/>
                  </a:lnTo>
                  <a:lnTo>
                    <a:pt x="1282" y="579"/>
                  </a:lnTo>
                  <a:lnTo>
                    <a:pt x="1280" y="579"/>
                  </a:lnTo>
                  <a:lnTo>
                    <a:pt x="1278" y="579"/>
                  </a:lnTo>
                  <a:lnTo>
                    <a:pt x="1277" y="579"/>
                  </a:lnTo>
                  <a:lnTo>
                    <a:pt x="1272" y="579"/>
                  </a:lnTo>
                  <a:lnTo>
                    <a:pt x="1268" y="579"/>
                  </a:lnTo>
                  <a:lnTo>
                    <a:pt x="1265" y="579"/>
                  </a:lnTo>
                  <a:lnTo>
                    <a:pt x="1263" y="579"/>
                  </a:lnTo>
                  <a:lnTo>
                    <a:pt x="1257" y="579"/>
                  </a:lnTo>
                  <a:lnTo>
                    <a:pt x="1254" y="579"/>
                  </a:lnTo>
                  <a:lnTo>
                    <a:pt x="1253" y="581"/>
                  </a:lnTo>
                  <a:lnTo>
                    <a:pt x="1251" y="581"/>
                  </a:lnTo>
                  <a:lnTo>
                    <a:pt x="1250" y="581"/>
                  </a:lnTo>
                  <a:lnTo>
                    <a:pt x="1250" y="581"/>
                  </a:lnTo>
                  <a:lnTo>
                    <a:pt x="1248" y="581"/>
                  </a:lnTo>
                  <a:lnTo>
                    <a:pt x="1247" y="582"/>
                  </a:lnTo>
                  <a:lnTo>
                    <a:pt x="1247" y="582"/>
                  </a:lnTo>
                  <a:lnTo>
                    <a:pt x="1245" y="584"/>
                  </a:lnTo>
                  <a:lnTo>
                    <a:pt x="1242" y="585"/>
                  </a:lnTo>
                  <a:lnTo>
                    <a:pt x="1239" y="593"/>
                  </a:lnTo>
                  <a:lnTo>
                    <a:pt x="1239" y="594"/>
                  </a:lnTo>
                  <a:lnTo>
                    <a:pt x="1237" y="597"/>
                  </a:lnTo>
                  <a:lnTo>
                    <a:pt x="1236" y="597"/>
                  </a:lnTo>
                  <a:lnTo>
                    <a:pt x="1234" y="597"/>
                  </a:lnTo>
                  <a:lnTo>
                    <a:pt x="1228" y="599"/>
                  </a:lnTo>
                  <a:lnTo>
                    <a:pt x="1225" y="600"/>
                  </a:lnTo>
                  <a:lnTo>
                    <a:pt x="1227" y="600"/>
                  </a:lnTo>
                  <a:lnTo>
                    <a:pt x="1225" y="602"/>
                  </a:lnTo>
                  <a:lnTo>
                    <a:pt x="1224" y="602"/>
                  </a:lnTo>
                  <a:lnTo>
                    <a:pt x="1222" y="602"/>
                  </a:lnTo>
                  <a:lnTo>
                    <a:pt x="1222" y="603"/>
                  </a:lnTo>
                  <a:lnTo>
                    <a:pt x="1221" y="605"/>
                  </a:lnTo>
                  <a:lnTo>
                    <a:pt x="1218" y="606"/>
                  </a:lnTo>
                  <a:lnTo>
                    <a:pt x="1215" y="611"/>
                  </a:lnTo>
                  <a:lnTo>
                    <a:pt x="1213" y="614"/>
                  </a:lnTo>
                  <a:lnTo>
                    <a:pt x="1210" y="617"/>
                  </a:lnTo>
                  <a:lnTo>
                    <a:pt x="1209" y="619"/>
                  </a:lnTo>
                  <a:lnTo>
                    <a:pt x="1209" y="619"/>
                  </a:lnTo>
                  <a:lnTo>
                    <a:pt x="1207" y="619"/>
                  </a:lnTo>
                  <a:lnTo>
                    <a:pt x="1206" y="617"/>
                  </a:lnTo>
                  <a:lnTo>
                    <a:pt x="1204" y="617"/>
                  </a:lnTo>
                  <a:lnTo>
                    <a:pt x="1201" y="616"/>
                  </a:lnTo>
                  <a:lnTo>
                    <a:pt x="1192" y="614"/>
                  </a:lnTo>
                  <a:lnTo>
                    <a:pt x="1193" y="614"/>
                  </a:lnTo>
                  <a:lnTo>
                    <a:pt x="1195" y="616"/>
                  </a:lnTo>
                  <a:lnTo>
                    <a:pt x="1196" y="616"/>
                  </a:lnTo>
                  <a:lnTo>
                    <a:pt x="1199" y="616"/>
                  </a:lnTo>
                  <a:lnTo>
                    <a:pt x="1203" y="617"/>
                  </a:lnTo>
                  <a:lnTo>
                    <a:pt x="1206" y="619"/>
                  </a:lnTo>
                  <a:lnTo>
                    <a:pt x="1207" y="619"/>
                  </a:lnTo>
                  <a:lnTo>
                    <a:pt x="1207" y="620"/>
                  </a:lnTo>
                  <a:lnTo>
                    <a:pt x="1207" y="623"/>
                  </a:lnTo>
                  <a:lnTo>
                    <a:pt x="1206" y="625"/>
                  </a:lnTo>
                  <a:lnTo>
                    <a:pt x="1206" y="626"/>
                  </a:lnTo>
                  <a:lnTo>
                    <a:pt x="1201" y="631"/>
                  </a:lnTo>
                  <a:lnTo>
                    <a:pt x="1199" y="632"/>
                  </a:lnTo>
                  <a:lnTo>
                    <a:pt x="1196" y="637"/>
                  </a:lnTo>
                  <a:lnTo>
                    <a:pt x="1193" y="640"/>
                  </a:lnTo>
                  <a:lnTo>
                    <a:pt x="1192" y="641"/>
                  </a:lnTo>
                  <a:lnTo>
                    <a:pt x="1189" y="644"/>
                  </a:lnTo>
                  <a:lnTo>
                    <a:pt x="1186" y="646"/>
                  </a:lnTo>
                  <a:lnTo>
                    <a:pt x="1183" y="646"/>
                  </a:lnTo>
                  <a:lnTo>
                    <a:pt x="1181" y="646"/>
                  </a:lnTo>
                  <a:lnTo>
                    <a:pt x="1180" y="647"/>
                  </a:lnTo>
                  <a:lnTo>
                    <a:pt x="1178" y="647"/>
                  </a:lnTo>
                  <a:lnTo>
                    <a:pt x="1177" y="649"/>
                  </a:lnTo>
                  <a:lnTo>
                    <a:pt x="1172" y="654"/>
                  </a:lnTo>
                  <a:lnTo>
                    <a:pt x="1171" y="654"/>
                  </a:lnTo>
                  <a:lnTo>
                    <a:pt x="1169" y="654"/>
                  </a:lnTo>
                  <a:lnTo>
                    <a:pt x="1168" y="655"/>
                  </a:lnTo>
                  <a:lnTo>
                    <a:pt x="1166" y="657"/>
                  </a:lnTo>
                  <a:lnTo>
                    <a:pt x="1166" y="658"/>
                  </a:lnTo>
                  <a:lnTo>
                    <a:pt x="1165" y="660"/>
                  </a:lnTo>
                  <a:lnTo>
                    <a:pt x="1163" y="663"/>
                  </a:lnTo>
                  <a:lnTo>
                    <a:pt x="1160" y="663"/>
                  </a:lnTo>
                  <a:lnTo>
                    <a:pt x="1158" y="664"/>
                  </a:lnTo>
                  <a:lnTo>
                    <a:pt x="1157" y="666"/>
                  </a:lnTo>
                  <a:lnTo>
                    <a:pt x="1155" y="667"/>
                  </a:lnTo>
                  <a:lnTo>
                    <a:pt x="1152" y="666"/>
                  </a:lnTo>
                  <a:lnTo>
                    <a:pt x="1152" y="667"/>
                  </a:lnTo>
                  <a:lnTo>
                    <a:pt x="1155" y="667"/>
                  </a:lnTo>
                  <a:lnTo>
                    <a:pt x="1157" y="669"/>
                  </a:lnTo>
                  <a:lnTo>
                    <a:pt x="1155" y="670"/>
                  </a:lnTo>
                  <a:lnTo>
                    <a:pt x="1151" y="672"/>
                  </a:lnTo>
                  <a:lnTo>
                    <a:pt x="1148" y="675"/>
                  </a:lnTo>
                  <a:lnTo>
                    <a:pt x="1149" y="675"/>
                  </a:lnTo>
                  <a:lnTo>
                    <a:pt x="1152" y="672"/>
                  </a:lnTo>
                  <a:lnTo>
                    <a:pt x="1155" y="672"/>
                  </a:lnTo>
                  <a:lnTo>
                    <a:pt x="1158" y="669"/>
                  </a:lnTo>
                  <a:lnTo>
                    <a:pt x="1161" y="669"/>
                  </a:lnTo>
                  <a:lnTo>
                    <a:pt x="1161" y="667"/>
                  </a:lnTo>
                  <a:lnTo>
                    <a:pt x="1161" y="666"/>
                  </a:lnTo>
                  <a:lnTo>
                    <a:pt x="1163" y="664"/>
                  </a:lnTo>
                  <a:lnTo>
                    <a:pt x="1163" y="663"/>
                  </a:lnTo>
                  <a:lnTo>
                    <a:pt x="1165" y="660"/>
                  </a:lnTo>
                  <a:lnTo>
                    <a:pt x="1166" y="658"/>
                  </a:lnTo>
                  <a:lnTo>
                    <a:pt x="1168" y="657"/>
                  </a:lnTo>
                  <a:lnTo>
                    <a:pt x="1172" y="655"/>
                  </a:lnTo>
                  <a:lnTo>
                    <a:pt x="1174" y="652"/>
                  </a:lnTo>
                  <a:lnTo>
                    <a:pt x="1177" y="650"/>
                  </a:lnTo>
                  <a:lnTo>
                    <a:pt x="1178" y="650"/>
                  </a:lnTo>
                  <a:lnTo>
                    <a:pt x="1178" y="649"/>
                  </a:lnTo>
                  <a:lnTo>
                    <a:pt x="1180" y="647"/>
                  </a:lnTo>
                  <a:lnTo>
                    <a:pt x="1181" y="646"/>
                  </a:lnTo>
                  <a:lnTo>
                    <a:pt x="1184" y="646"/>
                  </a:lnTo>
                  <a:lnTo>
                    <a:pt x="1187" y="644"/>
                  </a:lnTo>
                  <a:lnTo>
                    <a:pt x="1189" y="644"/>
                  </a:lnTo>
                  <a:lnTo>
                    <a:pt x="1190" y="643"/>
                  </a:lnTo>
                  <a:lnTo>
                    <a:pt x="1193" y="643"/>
                  </a:lnTo>
                  <a:lnTo>
                    <a:pt x="1198" y="640"/>
                  </a:lnTo>
                  <a:lnTo>
                    <a:pt x="1201" y="638"/>
                  </a:lnTo>
                  <a:lnTo>
                    <a:pt x="1203" y="635"/>
                  </a:lnTo>
                  <a:lnTo>
                    <a:pt x="1204" y="634"/>
                  </a:lnTo>
                  <a:lnTo>
                    <a:pt x="1204" y="632"/>
                  </a:lnTo>
                  <a:lnTo>
                    <a:pt x="1207" y="629"/>
                  </a:lnTo>
                  <a:lnTo>
                    <a:pt x="1210" y="625"/>
                  </a:lnTo>
                  <a:lnTo>
                    <a:pt x="1212" y="623"/>
                  </a:lnTo>
                  <a:lnTo>
                    <a:pt x="1213" y="622"/>
                  </a:lnTo>
                  <a:lnTo>
                    <a:pt x="1218" y="617"/>
                  </a:lnTo>
                  <a:lnTo>
                    <a:pt x="1219" y="616"/>
                  </a:lnTo>
                  <a:lnTo>
                    <a:pt x="1221" y="616"/>
                  </a:lnTo>
                  <a:lnTo>
                    <a:pt x="1222" y="614"/>
                  </a:lnTo>
                  <a:lnTo>
                    <a:pt x="1224" y="612"/>
                  </a:lnTo>
                  <a:lnTo>
                    <a:pt x="1227" y="611"/>
                  </a:lnTo>
                  <a:lnTo>
                    <a:pt x="1231" y="608"/>
                  </a:lnTo>
                  <a:lnTo>
                    <a:pt x="1234" y="606"/>
                  </a:lnTo>
                  <a:lnTo>
                    <a:pt x="1240" y="603"/>
                  </a:lnTo>
                  <a:lnTo>
                    <a:pt x="1247" y="600"/>
                  </a:lnTo>
                  <a:lnTo>
                    <a:pt x="1251" y="599"/>
                  </a:lnTo>
                  <a:lnTo>
                    <a:pt x="1256" y="599"/>
                  </a:lnTo>
                  <a:lnTo>
                    <a:pt x="1260" y="599"/>
                  </a:lnTo>
                  <a:lnTo>
                    <a:pt x="1262" y="599"/>
                  </a:lnTo>
                  <a:lnTo>
                    <a:pt x="1268" y="600"/>
                  </a:lnTo>
                  <a:lnTo>
                    <a:pt x="1272" y="602"/>
                  </a:lnTo>
                  <a:lnTo>
                    <a:pt x="1275" y="605"/>
                  </a:lnTo>
                  <a:lnTo>
                    <a:pt x="1275" y="606"/>
                  </a:lnTo>
                  <a:lnTo>
                    <a:pt x="1275" y="606"/>
                  </a:lnTo>
                  <a:lnTo>
                    <a:pt x="1274" y="606"/>
                  </a:lnTo>
                  <a:lnTo>
                    <a:pt x="1272" y="606"/>
                  </a:lnTo>
                  <a:lnTo>
                    <a:pt x="1274" y="606"/>
                  </a:lnTo>
                  <a:lnTo>
                    <a:pt x="1275" y="609"/>
                  </a:lnTo>
                  <a:lnTo>
                    <a:pt x="1275" y="612"/>
                  </a:lnTo>
                  <a:lnTo>
                    <a:pt x="1274" y="614"/>
                  </a:lnTo>
                  <a:lnTo>
                    <a:pt x="1271" y="616"/>
                  </a:lnTo>
                  <a:lnTo>
                    <a:pt x="1269" y="616"/>
                  </a:lnTo>
                  <a:lnTo>
                    <a:pt x="1269" y="617"/>
                  </a:lnTo>
                  <a:lnTo>
                    <a:pt x="1268" y="619"/>
                  </a:lnTo>
                  <a:lnTo>
                    <a:pt x="1266" y="619"/>
                  </a:lnTo>
                  <a:lnTo>
                    <a:pt x="1266" y="620"/>
                  </a:lnTo>
                  <a:lnTo>
                    <a:pt x="1263" y="622"/>
                  </a:lnTo>
                  <a:lnTo>
                    <a:pt x="1262" y="622"/>
                  </a:lnTo>
                  <a:lnTo>
                    <a:pt x="1260" y="622"/>
                  </a:lnTo>
                  <a:lnTo>
                    <a:pt x="1257" y="620"/>
                  </a:lnTo>
                  <a:lnTo>
                    <a:pt x="1256" y="619"/>
                  </a:lnTo>
                  <a:lnTo>
                    <a:pt x="1254" y="619"/>
                  </a:lnTo>
                  <a:lnTo>
                    <a:pt x="1253" y="620"/>
                  </a:lnTo>
                  <a:lnTo>
                    <a:pt x="1251" y="620"/>
                  </a:lnTo>
                  <a:lnTo>
                    <a:pt x="1250" y="620"/>
                  </a:lnTo>
                  <a:lnTo>
                    <a:pt x="1248" y="620"/>
                  </a:lnTo>
                  <a:lnTo>
                    <a:pt x="1245" y="622"/>
                  </a:lnTo>
                  <a:lnTo>
                    <a:pt x="1247" y="622"/>
                  </a:lnTo>
                  <a:lnTo>
                    <a:pt x="1248" y="620"/>
                  </a:lnTo>
                  <a:lnTo>
                    <a:pt x="1250" y="620"/>
                  </a:lnTo>
                  <a:lnTo>
                    <a:pt x="1251" y="622"/>
                  </a:lnTo>
                  <a:lnTo>
                    <a:pt x="1256" y="623"/>
                  </a:lnTo>
                  <a:lnTo>
                    <a:pt x="1257" y="625"/>
                  </a:lnTo>
                  <a:lnTo>
                    <a:pt x="1259" y="628"/>
                  </a:lnTo>
                  <a:lnTo>
                    <a:pt x="1259" y="628"/>
                  </a:lnTo>
                  <a:lnTo>
                    <a:pt x="1260" y="628"/>
                  </a:lnTo>
                  <a:lnTo>
                    <a:pt x="1262" y="626"/>
                  </a:lnTo>
                  <a:lnTo>
                    <a:pt x="1263" y="625"/>
                  </a:lnTo>
                  <a:lnTo>
                    <a:pt x="1266" y="625"/>
                  </a:lnTo>
                  <a:lnTo>
                    <a:pt x="1266" y="626"/>
                  </a:lnTo>
                  <a:lnTo>
                    <a:pt x="1268" y="626"/>
                  </a:lnTo>
                  <a:lnTo>
                    <a:pt x="1269" y="626"/>
                  </a:lnTo>
                  <a:lnTo>
                    <a:pt x="1269" y="628"/>
                  </a:lnTo>
                  <a:lnTo>
                    <a:pt x="1268" y="629"/>
                  </a:lnTo>
                  <a:lnTo>
                    <a:pt x="1268" y="634"/>
                  </a:lnTo>
                  <a:lnTo>
                    <a:pt x="1265" y="635"/>
                  </a:lnTo>
                  <a:lnTo>
                    <a:pt x="1262" y="638"/>
                  </a:lnTo>
                  <a:lnTo>
                    <a:pt x="1263" y="638"/>
                  </a:lnTo>
                  <a:lnTo>
                    <a:pt x="1263" y="640"/>
                  </a:lnTo>
                  <a:lnTo>
                    <a:pt x="1266" y="638"/>
                  </a:lnTo>
                  <a:lnTo>
                    <a:pt x="1266" y="638"/>
                  </a:lnTo>
                  <a:lnTo>
                    <a:pt x="1268" y="638"/>
                  </a:lnTo>
                  <a:lnTo>
                    <a:pt x="1268" y="641"/>
                  </a:lnTo>
                  <a:lnTo>
                    <a:pt x="1268" y="641"/>
                  </a:lnTo>
                  <a:lnTo>
                    <a:pt x="1268" y="643"/>
                  </a:lnTo>
                  <a:lnTo>
                    <a:pt x="1268" y="646"/>
                  </a:lnTo>
                  <a:lnTo>
                    <a:pt x="1269" y="646"/>
                  </a:lnTo>
                  <a:lnTo>
                    <a:pt x="1271" y="649"/>
                  </a:lnTo>
                  <a:lnTo>
                    <a:pt x="1271" y="650"/>
                  </a:lnTo>
                  <a:lnTo>
                    <a:pt x="1271" y="652"/>
                  </a:lnTo>
                  <a:lnTo>
                    <a:pt x="1272" y="652"/>
                  </a:lnTo>
                  <a:lnTo>
                    <a:pt x="1272" y="654"/>
                  </a:lnTo>
                  <a:lnTo>
                    <a:pt x="1275" y="654"/>
                  </a:lnTo>
                  <a:lnTo>
                    <a:pt x="1277" y="655"/>
                  </a:lnTo>
                  <a:lnTo>
                    <a:pt x="1280" y="655"/>
                  </a:lnTo>
                  <a:lnTo>
                    <a:pt x="1280" y="655"/>
                  </a:lnTo>
                  <a:lnTo>
                    <a:pt x="1280" y="657"/>
                  </a:lnTo>
                  <a:lnTo>
                    <a:pt x="1278" y="658"/>
                  </a:lnTo>
                  <a:lnTo>
                    <a:pt x="1280" y="658"/>
                  </a:lnTo>
                  <a:lnTo>
                    <a:pt x="1282" y="661"/>
                  </a:lnTo>
                  <a:lnTo>
                    <a:pt x="1285" y="660"/>
                  </a:lnTo>
                  <a:lnTo>
                    <a:pt x="1285" y="660"/>
                  </a:lnTo>
                  <a:lnTo>
                    <a:pt x="1286" y="661"/>
                  </a:lnTo>
                  <a:lnTo>
                    <a:pt x="1288" y="661"/>
                  </a:lnTo>
                  <a:lnTo>
                    <a:pt x="1288" y="663"/>
                  </a:lnTo>
                  <a:lnTo>
                    <a:pt x="1288" y="663"/>
                  </a:lnTo>
                  <a:lnTo>
                    <a:pt x="1289" y="661"/>
                  </a:lnTo>
                  <a:lnTo>
                    <a:pt x="1292" y="661"/>
                  </a:lnTo>
                  <a:lnTo>
                    <a:pt x="1295" y="663"/>
                  </a:lnTo>
                  <a:lnTo>
                    <a:pt x="1294" y="663"/>
                  </a:lnTo>
                  <a:lnTo>
                    <a:pt x="1294" y="664"/>
                  </a:lnTo>
                  <a:lnTo>
                    <a:pt x="1297" y="664"/>
                  </a:lnTo>
                  <a:lnTo>
                    <a:pt x="1297" y="664"/>
                  </a:lnTo>
                  <a:lnTo>
                    <a:pt x="1298" y="664"/>
                  </a:lnTo>
                  <a:lnTo>
                    <a:pt x="1298" y="664"/>
                  </a:lnTo>
                  <a:lnTo>
                    <a:pt x="1300" y="663"/>
                  </a:lnTo>
                  <a:lnTo>
                    <a:pt x="1304" y="660"/>
                  </a:lnTo>
                  <a:lnTo>
                    <a:pt x="1304" y="661"/>
                  </a:lnTo>
                  <a:lnTo>
                    <a:pt x="1304" y="661"/>
                  </a:lnTo>
                  <a:lnTo>
                    <a:pt x="1304" y="663"/>
                  </a:lnTo>
                  <a:lnTo>
                    <a:pt x="1306" y="664"/>
                  </a:lnTo>
                  <a:lnTo>
                    <a:pt x="1307" y="664"/>
                  </a:lnTo>
                  <a:lnTo>
                    <a:pt x="1309" y="663"/>
                  </a:lnTo>
                  <a:lnTo>
                    <a:pt x="1310" y="664"/>
                  </a:lnTo>
                  <a:lnTo>
                    <a:pt x="1310" y="666"/>
                  </a:lnTo>
                  <a:lnTo>
                    <a:pt x="1312" y="667"/>
                  </a:lnTo>
                  <a:lnTo>
                    <a:pt x="1312" y="667"/>
                  </a:lnTo>
                  <a:lnTo>
                    <a:pt x="1310" y="669"/>
                  </a:lnTo>
                  <a:lnTo>
                    <a:pt x="1310" y="669"/>
                  </a:lnTo>
                  <a:lnTo>
                    <a:pt x="1313" y="669"/>
                  </a:lnTo>
                  <a:lnTo>
                    <a:pt x="1315" y="670"/>
                  </a:lnTo>
                  <a:lnTo>
                    <a:pt x="1315" y="670"/>
                  </a:lnTo>
                  <a:lnTo>
                    <a:pt x="1315" y="670"/>
                  </a:lnTo>
                  <a:lnTo>
                    <a:pt x="1313" y="672"/>
                  </a:lnTo>
                  <a:lnTo>
                    <a:pt x="1313" y="670"/>
                  </a:lnTo>
                  <a:lnTo>
                    <a:pt x="1312" y="672"/>
                  </a:lnTo>
                  <a:lnTo>
                    <a:pt x="1310" y="672"/>
                  </a:lnTo>
                  <a:lnTo>
                    <a:pt x="1309" y="673"/>
                  </a:lnTo>
                  <a:lnTo>
                    <a:pt x="1309" y="673"/>
                  </a:lnTo>
                  <a:lnTo>
                    <a:pt x="1307" y="673"/>
                  </a:lnTo>
                  <a:lnTo>
                    <a:pt x="1307" y="673"/>
                  </a:lnTo>
                  <a:lnTo>
                    <a:pt x="1306" y="673"/>
                  </a:lnTo>
                  <a:lnTo>
                    <a:pt x="1303" y="675"/>
                  </a:lnTo>
                  <a:lnTo>
                    <a:pt x="1300" y="676"/>
                  </a:lnTo>
                  <a:lnTo>
                    <a:pt x="1297" y="678"/>
                  </a:lnTo>
                  <a:lnTo>
                    <a:pt x="1294" y="679"/>
                  </a:lnTo>
                  <a:lnTo>
                    <a:pt x="1291" y="681"/>
                  </a:lnTo>
                  <a:lnTo>
                    <a:pt x="1289" y="681"/>
                  </a:lnTo>
                  <a:lnTo>
                    <a:pt x="1289" y="681"/>
                  </a:lnTo>
                  <a:lnTo>
                    <a:pt x="1288" y="681"/>
                  </a:lnTo>
                  <a:lnTo>
                    <a:pt x="1286" y="681"/>
                  </a:lnTo>
                  <a:lnTo>
                    <a:pt x="1285" y="681"/>
                  </a:lnTo>
                  <a:lnTo>
                    <a:pt x="1285" y="681"/>
                  </a:lnTo>
                  <a:lnTo>
                    <a:pt x="1283" y="681"/>
                  </a:lnTo>
                  <a:lnTo>
                    <a:pt x="1285" y="682"/>
                  </a:lnTo>
                  <a:lnTo>
                    <a:pt x="1285" y="684"/>
                  </a:lnTo>
                  <a:lnTo>
                    <a:pt x="1285" y="684"/>
                  </a:lnTo>
                  <a:lnTo>
                    <a:pt x="1283" y="684"/>
                  </a:lnTo>
                  <a:lnTo>
                    <a:pt x="1282" y="684"/>
                  </a:lnTo>
                  <a:lnTo>
                    <a:pt x="1282" y="684"/>
                  </a:lnTo>
                  <a:lnTo>
                    <a:pt x="1280" y="684"/>
                  </a:lnTo>
                  <a:lnTo>
                    <a:pt x="1280" y="682"/>
                  </a:lnTo>
                  <a:lnTo>
                    <a:pt x="1278" y="681"/>
                  </a:lnTo>
                  <a:lnTo>
                    <a:pt x="1278" y="682"/>
                  </a:lnTo>
                  <a:lnTo>
                    <a:pt x="1278" y="684"/>
                  </a:lnTo>
                  <a:lnTo>
                    <a:pt x="1277" y="684"/>
                  </a:lnTo>
                  <a:lnTo>
                    <a:pt x="1277" y="682"/>
                  </a:lnTo>
                  <a:lnTo>
                    <a:pt x="1275" y="684"/>
                  </a:lnTo>
                  <a:lnTo>
                    <a:pt x="1274" y="685"/>
                  </a:lnTo>
                  <a:lnTo>
                    <a:pt x="1275" y="685"/>
                  </a:lnTo>
                  <a:lnTo>
                    <a:pt x="1275" y="687"/>
                  </a:lnTo>
                  <a:lnTo>
                    <a:pt x="1274" y="687"/>
                  </a:lnTo>
                  <a:lnTo>
                    <a:pt x="1274" y="687"/>
                  </a:lnTo>
                  <a:lnTo>
                    <a:pt x="1272" y="690"/>
                  </a:lnTo>
                  <a:lnTo>
                    <a:pt x="1271" y="690"/>
                  </a:lnTo>
                  <a:lnTo>
                    <a:pt x="1271" y="692"/>
                  </a:lnTo>
                  <a:lnTo>
                    <a:pt x="1268" y="695"/>
                  </a:lnTo>
                  <a:lnTo>
                    <a:pt x="1268" y="695"/>
                  </a:lnTo>
                  <a:lnTo>
                    <a:pt x="1265" y="698"/>
                  </a:lnTo>
                  <a:lnTo>
                    <a:pt x="1265" y="698"/>
                  </a:lnTo>
                  <a:lnTo>
                    <a:pt x="1263" y="698"/>
                  </a:lnTo>
                  <a:lnTo>
                    <a:pt x="1262" y="698"/>
                  </a:lnTo>
                  <a:lnTo>
                    <a:pt x="1262" y="701"/>
                  </a:lnTo>
                  <a:lnTo>
                    <a:pt x="1262" y="701"/>
                  </a:lnTo>
                  <a:lnTo>
                    <a:pt x="1262" y="701"/>
                  </a:lnTo>
                  <a:lnTo>
                    <a:pt x="1260" y="701"/>
                  </a:lnTo>
                  <a:lnTo>
                    <a:pt x="1260" y="701"/>
                  </a:lnTo>
                  <a:lnTo>
                    <a:pt x="1259" y="701"/>
                  </a:lnTo>
                  <a:lnTo>
                    <a:pt x="1259" y="701"/>
                  </a:lnTo>
                  <a:lnTo>
                    <a:pt x="1257" y="701"/>
                  </a:lnTo>
                  <a:lnTo>
                    <a:pt x="1256" y="698"/>
                  </a:lnTo>
                  <a:lnTo>
                    <a:pt x="1256" y="696"/>
                  </a:lnTo>
                  <a:lnTo>
                    <a:pt x="1254" y="696"/>
                  </a:lnTo>
                  <a:lnTo>
                    <a:pt x="1254" y="696"/>
                  </a:lnTo>
                  <a:lnTo>
                    <a:pt x="1254" y="698"/>
                  </a:lnTo>
                  <a:lnTo>
                    <a:pt x="1253" y="696"/>
                  </a:lnTo>
                  <a:lnTo>
                    <a:pt x="1251" y="692"/>
                  </a:lnTo>
                  <a:lnTo>
                    <a:pt x="1251" y="690"/>
                  </a:lnTo>
                  <a:lnTo>
                    <a:pt x="1253" y="687"/>
                  </a:lnTo>
                  <a:lnTo>
                    <a:pt x="1256" y="682"/>
                  </a:lnTo>
                  <a:lnTo>
                    <a:pt x="1254" y="682"/>
                  </a:lnTo>
                  <a:lnTo>
                    <a:pt x="1253" y="685"/>
                  </a:lnTo>
                  <a:lnTo>
                    <a:pt x="1253" y="684"/>
                  </a:lnTo>
                  <a:lnTo>
                    <a:pt x="1253" y="684"/>
                  </a:lnTo>
                  <a:lnTo>
                    <a:pt x="1254" y="682"/>
                  </a:lnTo>
                  <a:lnTo>
                    <a:pt x="1256" y="682"/>
                  </a:lnTo>
                  <a:lnTo>
                    <a:pt x="1257" y="681"/>
                  </a:lnTo>
                  <a:lnTo>
                    <a:pt x="1259" y="681"/>
                  </a:lnTo>
                  <a:lnTo>
                    <a:pt x="1259" y="681"/>
                  </a:lnTo>
                  <a:lnTo>
                    <a:pt x="1260" y="679"/>
                  </a:lnTo>
                  <a:lnTo>
                    <a:pt x="1260" y="679"/>
                  </a:lnTo>
                  <a:lnTo>
                    <a:pt x="1259" y="679"/>
                  </a:lnTo>
                  <a:lnTo>
                    <a:pt x="1257" y="681"/>
                  </a:lnTo>
                  <a:lnTo>
                    <a:pt x="1257" y="679"/>
                  </a:lnTo>
                  <a:lnTo>
                    <a:pt x="1259" y="679"/>
                  </a:lnTo>
                  <a:lnTo>
                    <a:pt x="1268" y="673"/>
                  </a:lnTo>
                  <a:lnTo>
                    <a:pt x="1269" y="672"/>
                  </a:lnTo>
                  <a:lnTo>
                    <a:pt x="1272" y="670"/>
                  </a:lnTo>
                  <a:lnTo>
                    <a:pt x="1274" y="670"/>
                  </a:lnTo>
                  <a:lnTo>
                    <a:pt x="1272" y="670"/>
                  </a:lnTo>
                  <a:lnTo>
                    <a:pt x="1274" y="670"/>
                  </a:lnTo>
                  <a:lnTo>
                    <a:pt x="1274" y="670"/>
                  </a:lnTo>
                  <a:lnTo>
                    <a:pt x="1274" y="672"/>
                  </a:lnTo>
                  <a:lnTo>
                    <a:pt x="1274" y="672"/>
                  </a:lnTo>
                  <a:lnTo>
                    <a:pt x="1274" y="673"/>
                  </a:lnTo>
                  <a:lnTo>
                    <a:pt x="1275" y="673"/>
                  </a:lnTo>
                  <a:lnTo>
                    <a:pt x="1277" y="675"/>
                  </a:lnTo>
                  <a:lnTo>
                    <a:pt x="1277" y="673"/>
                  </a:lnTo>
                  <a:lnTo>
                    <a:pt x="1277" y="672"/>
                  </a:lnTo>
                  <a:lnTo>
                    <a:pt x="1282" y="670"/>
                  </a:lnTo>
                  <a:lnTo>
                    <a:pt x="1285" y="670"/>
                  </a:lnTo>
                  <a:lnTo>
                    <a:pt x="1286" y="669"/>
                  </a:lnTo>
                  <a:lnTo>
                    <a:pt x="1283" y="669"/>
                  </a:lnTo>
                  <a:lnTo>
                    <a:pt x="1280" y="669"/>
                  </a:lnTo>
                  <a:lnTo>
                    <a:pt x="1277" y="669"/>
                  </a:lnTo>
                  <a:lnTo>
                    <a:pt x="1274" y="669"/>
                  </a:lnTo>
                  <a:lnTo>
                    <a:pt x="1271" y="669"/>
                  </a:lnTo>
                  <a:lnTo>
                    <a:pt x="1271" y="669"/>
                  </a:lnTo>
                  <a:lnTo>
                    <a:pt x="1269" y="670"/>
                  </a:lnTo>
                  <a:lnTo>
                    <a:pt x="1268" y="669"/>
                  </a:lnTo>
                  <a:lnTo>
                    <a:pt x="1268" y="669"/>
                  </a:lnTo>
                  <a:lnTo>
                    <a:pt x="1268" y="669"/>
                  </a:lnTo>
                  <a:lnTo>
                    <a:pt x="1268" y="667"/>
                  </a:lnTo>
                  <a:lnTo>
                    <a:pt x="1272" y="664"/>
                  </a:lnTo>
                  <a:lnTo>
                    <a:pt x="1274" y="663"/>
                  </a:lnTo>
                  <a:lnTo>
                    <a:pt x="1274" y="661"/>
                  </a:lnTo>
                  <a:lnTo>
                    <a:pt x="1275" y="661"/>
                  </a:lnTo>
                  <a:lnTo>
                    <a:pt x="1274" y="661"/>
                  </a:lnTo>
                  <a:lnTo>
                    <a:pt x="1272" y="661"/>
                  </a:lnTo>
                  <a:lnTo>
                    <a:pt x="1272" y="660"/>
                  </a:lnTo>
                  <a:lnTo>
                    <a:pt x="1271" y="658"/>
                  </a:lnTo>
                  <a:lnTo>
                    <a:pt x="1271" y="660"/>
                  </a:lnTo>
                  <a:lnTo>
                    <a:pt x="1271" y="661"/>
                  </a:lnTo>
                  <a:lnTo>
                    <a:pt x="1269" y="664"/>
                  </a:lnTo>
                  <a:lnTo>
                    <a:pt x="1268" y="664"/>
                  </a:lnTo>
                  <a:lnTo>
                    <a:pt x="1266" y="666"/>
                  </a:lnTo>
                  <a:lnTo>
                    <a:pt x="1263" y="667"/>
                  </a:lnTo>
                  <a:lnTo>
                    <a:pt x="1260" y="670"/>
                  </a:lnTo>
                  <a:lnTo>
                    <a:pt x="1256" y="672"/>
                  </a:lnTo>
                  <a:lnTo>
                    <a:pt x="1254" y="672"/>
                  </a:lnTo>
                  <a:lnTo>
                    <a:pt x="1253" y="670"/>
                  </a:lnTo>
                  <a:lnTo>
                    <a:pt x="1253" y="669"/>
                  </a:lnTo>
                  <a:lnTo>
                    <a:pt x="1254" y="669"/>
                  </a:lnTo>
                  <a:lnTo>
                    <a:pt x="1253" y="669"/>
                  </a:lnTo>
                  <a:lnTo>
                    <a:pt x="1253" y="669"/>
                  </a:lnTo>
                  <a:lnTo>
                    <a:pt x="1251" y="670"/>
                  </a:lnTo>
                  <a:lnTo>
                    <a:pt x="1253" y="670"/>
                  </a:lnTo>
                  <a:lnTo>
                    <a:pt x="1253" y="672"/>
                  </a:lnTo>
                  <a:lnTo>
                    <a:pt x="1251" y="672"/>
                  </a:lnTo>
                  <a:lnTo>
                    <a:pt x="1250" y="673"/>
                  </a:lnTo>
                  <a:lnTo>
                    <a:pt x="1248" y="673"/>
                  </a:lnTo>
                  <a:lnTo>
                    <a:pt x="1248" y="673"/>
                  </a:lnTo>
                  <a:lnTo>
                    <a:pt x="1245" y="673"/>
                  </a:lnTo>
                  <a:lnTo>
                    <a:pt x="1244" y="675"/>
                  </a:lnTo>
                  <a:lnTo>
                    <a:pt x="1244" y="673"/>
                  </a:lnTo>
                  <a:lnTo>
                    <a:pt x="1244" y="673"/>
                  </a:lnTo>
                  <a:lnTo>
                    <a:pt x="1242" y="673"/>
                  </a:lnTo>
                  <a:lnTo>
                    <a:pt x="1240" y="673"/>
                  </a:lnTo>
                  <a:lnTo>
                    <a:pt x="1240" y="672"/>
                  </a:lnTo>
                  <a:lnTo>
                    <a:pt x="1240" y="673"/>
                  </a:lnTo>
                  <a:lnTo>
                    <a:pt x="1240" y="673"/>
                  </a:lnTo>
                  <a:lnTo>
                    <a:pt x="1240" y="676"/>
                  </a:lnTo>
                  <a:lnTo>
                    <a:pt x="1240" y="676"/>
                  </a:lnTo>
                  <a:lnTo>
                    <a:pt x="1240" y="678"/>
                  </a:lnTo>
                  <a:lnTo>
                    <a:pt x="1242" y="678"/>
                  </a:lnTo>
                  <a:lnTo>
                    <a:pt x="1242" y="678"/>
                  </a:lnTo>
                  <a:lnTo>
                    <a:pt x="1242" y="678"/>
                  </a:lnTo>
                  <a:lnTo>
                    <a:pt x="1239" y="681"/>
                  </a:lnTo>
                  <a:lnTo>
                    <a:pt x="1237" y="681"/>
                  </a:lnTo>
                  <a:lnTo>
                    <a:pt x="1236" y="681"/>
                  </a:lnTo>
                  <a:lnTo>
                    <a:pt x="1234" y="681"/>
                  </a:lnTo>
                  <a:lnTo>
                    <a:pt x="1234" y="682"/>
                  </a:lnTo>
                  <a:lnTo>
                    <a:pt x="1234" y="682"/>
                  </a:lnTo>
                  <a:lnTo>
                    <a:pt x="1233" y="682"/>
                  </a:lnTo>
                  <a:lnTo>
                    <a:pt x="1231" y="682"/>
                  </a:lnTo>
                  <a:lnTo>
                    <a:pt x="1231" y="682"/>
                  </a:lnTo>
                  <a:lnTo>
                    <a:pt x="1231" y="685"/>
                  </a:lnTo>
                  <a:lnTo>
                    <a:pt x="1230" y="684"/>
                  </a:lnTo>
                  <a:lnTo>
                    <a:pt x="1230" y="685"/>
                  </a:lnTo>
                  <a:lnTo>
                    <a:pt x="1230" y="685"/>
                  </a:lnTo>
                  <a:lnTo>
                    <a:pt x="1228" y="685"/>
                  </a:lnTo>
                  <a:lnTo>
                    <a:pt x="1228" y="685"/>
                  </a:lnTo>
                  <a:lnTo>
                    <a:pt x="1228" y="684"/>
                  </a:lnTo>
                  <a:lnTo>
                    <a:pt x="1228" y="684"/>
                  </a:lnTo>
                  <a:lnTo>
                    <a:pt x="1227" y="684"/>
                  </a:lnTo>
                  <a:lnTo>
                    <a:pt x="1227" y="684"/>
                  </a:lnTo>
                  <a:lnTo>
                    <a:pt x="1227" y="684"/>
                  </a:lnTo>
                  <a:lnTo>
                    <a:pt x="1225" y="684"/>
                  </a:lnTo>
                  <a:lnTo>
                    <a:pt x="1225" y="685"/>
                  </a:lnTo>
                  <a:lnTo>
                    <a:pt x="1224" y="684"/>
                  </a:lnTo>
                  <a:lnTo>
                    <a:pt x="1224" y="684"/>
                  </a:lnTo>
                  <a:lnTo>
                    <a:pt x="1224" y="685"/>
                  </a:lnTo>
                  <a:lnTo>
                    <a:pt x="1224" y="685"/>
                  </a:lnTo>
                  <a:lnTo>
                    <a:pt x="1224" y="687"/>
                  </a:lnTo>
                  <a:lnTo>
                    <a:pt x="1222" y="689"/>
                  </a:lnTo>
                  <a:lnTo>
                    <a:pt x="1222" y="689"/>
                  </a:lnTo>
                  <a:lnTo>
                    <a:pt x="1222" y="687"/>
                  </a:lnTo>
                  <a:lnTo>
                    <a:pt x="1221" y="687"/>
                  </a:lnTo>
                  <a:lnTo>
                    <a:pt x="1219" y="687"/>
                  </a:lnTo>
                  <a:lnTo>
                    <a:pt x="1219" y="685"/>
                  </a:lnTo>
                  <a:lnTo>
                    <a:pt x="1221" y="685"/>
                  </a:lnTo>
                  <a:lnTo>
                    <a:pt x="1221" y="685"/>
                  </a:lnTo>
                  <a:lnTo>
                    <a:pt x="1221" y="685"/>
                  </a:lnTo>
                  <a:lnTo>
                    <a:pt x="1219" y="685"/>
                  </a:lnTo>
                  <a:lnTo>
                    <a:pt x="1221" y="684"/>
                  </a:lnTo>
                  <a:lnTo>
                    <a:pt x="1221" y="682"/>
                  </a:lnTo>
                  <a:lnTo>
                    <a:pt x="1219" y="684"/>
                  </a:lnTo>
                  <a:lnTo>
                    <a:pt x="1219" y="684"/>
                  </a:lnTo>
                  <a:lnTo>
                    <a:pt x="1218" y="685"/>
                  </a:lnTo>
                  <a:lnTo>
                    <a:pt x="1218" y="687"/>
                  </a:lnTo>
                  <a:lnTo>
                    <a:pt x="1216" y="690"/>
                  </a:lnTo>
                  <a:lnTo>
                    <a:pt x="1216" y="692"/>
                  </a:lnTo>
                  <a:lnTo>
                    <a:pt x="1216" y="692"/>
                  </a:lnTo>
                  <a:lnTo>
                    <a:pt x="1215" y="693"/>
                  </a:lnTo>
                  <a:lnTo>
                    <a:pt x="1213" y="693"/>
                  </a:lnTo>
                  <a:lnTo>
                    <a:pt x="1212" y="693"/>
                  </a:lnTo>
                  <a:lnTo>
                    <a:pt x="1212" y="695"/>
                  </a:lnTo>
                  <a:lnTo>
                    <a:pt x="1210" y="695"/>
                  </a:lnTo>
                  <a:lnTo>
                    <a:pt x="1210" y="693"/>
                  </a:lnTo>
                  <a:lnTo>
                    <a:pt x="1210" y="693"/>
                  </a:lnTo>
                  <a:lnTo>
                    <a:pt x="1210" y="695"/>
                  </a:lnTo>
                  <a:lnTo>
                    <a:pt x="1210" y="695"/>
                  </a:lnTo>
                  <a:lnTo>
                    <a:pt x="1210" y="693"/>
                  </a:lnTo>
                  <a:lnTo>
                    <a:pt x="1209" y="693"/>
                  </a:lnTo>
                  <a:lnTo>
                    <a:pt x="1209" y="693"/>
                  </a:lnTo>
                  <a:lnTo>
                    <a:pt x="1209" y="695"/>
                  </a:lnTo>
                  <a:lnTo>
                    <a:pt x="1209" y="695"/>
                  </a:lnTo>
                  <a:lnTo>
                    <a:pt x="1207" y="695"/>
                  </a:lnTo>
                  <a:lnTo>
                    <a:pt x="1207" y="695"/>
                  </a:lnTo>
                  <a:lnTo>
                    <a:pt x="1207" y="695"/>
                  </a:lnTo>
                  <a:lnTo>
                    <a:pt x="1207" y="696"/>
                  </a:lnTo>
                  <a:lnTo>
                    <a:pt x="1207" y="696"/>
                  </a:lnTo>
                  <a:lnTo>
                    <a:pt x="1207" y="696"/>
                  </a:lnTo>
                  <a:lnTo>
                    <a:pt x="1207" y="696"/>
                  </a:lnTo>
                  <a:lnTo>
                    <a:pt x="1206" y="696"/>
                  </a:lnTo>
                  <a:lnTo>
                    <a:pt x="1206" y="696"/>
                  </a:lnTo>
                  <a:lnTo>
                    <a:pt x="1206" y="696"/>
                  </a:lnTo>
                  <a:lnTo>
                    <a:pt x="1206" y="695"/>
                  </a:lnTo>
                  <a:lnTo>
                    <a:pt x="1204" y="696"/>
                  </a:lnTo>
                  <a:lnTo>
                    <a:pt x="1203" y="696"/>
                  </a:lnTo>
                  <a:lnTo>
                    <a:pt x="1201" y="698"/>
                  </a:lnTo>
                  <a:lnTo>
                    <a:pt x="1203" y="699"/>
                  </a:lnTo>
                  <a:lnTo>
                    <a:pt x="1203" y="699"/>
                  </a:lnTo>
                  <a:lnTo>
                    <a:pt x="1201" y="702"/>
                  </a:lnTo>
                  <a:lnTo>
                    <a:pt x="1198" y="704"/>
                  </a:lnTo>
                  <a:lnTo>
                    <a:pt x="1196" y="707"/>
                  </a:lnTo>
                  <a:lnTo>
                    <a:pt x="1196" y="708"/>
                  </a:lnTo>
                  <a:lnTo>
                    <a:pt x="1196" y="708"/>
                  </a:lnTo>
                  <a:lnTo>
                    <a:pt x="1195" y="711"/>
                  </a:lnTo>
                  <a:lnTo>
                    <a:pt x="1195" y="713"/>
                  </a:lnTo>
                  <a:lnTo>
                    <a:pt x="1195" y="713"/>
                  </a:lnTo>
                  <a:lnTo>
                    <a:pt x="1195" y="714"/>
                  </a:lnTo>
                  <a:lnTo>
                    <a:pt x="1196" y="714"/>
                  </a:lnTo>
                  <a:lnTo>
                    <a:pt x="1196" y="716"/>
                  </a:lnTo>
                  <a:lnTo>
                    <a:pt x="1196" y="714"/>
                  </a:lnTo>
                  <a:lnTo>
                    <a:pt x="1198" y="714"/>
                  </a:lnTo>
                  <a:lnTo>
                    <a:pt x="1198" y="716"/>
                  </a:lnTo>
                  <a:lnTo>
                    <a:pt x="1198" y="716"/>
                  </a:lnTo>
                  <a:lnTo>
                    <a:pt x="1196" y="716"/>
                  </a:lnTo>
                  <a:lnTo>
                    <a:pt x="1196" y="717"/>
                  </a:lnTo>
                  <a:lnTo>
                    <a:pt x="1195" y="717"/>
                  </a:lnTo>
                  <a:lnTo>
                    <a:pt x="1195" y="717"/>
                  </a:lnTo>
                  <a:lnTo>
                    <a:pt x="1193" y="719"/>
                  </a:lnTo>
                  <a:lnTo>
                    <a:pt x="1192" y="720"/>
                  </a:lnTo>
                  <a:lnTo>
                    <a:pt x="1193" y="722"/>
                  </a:lnTo>
                  <a:lnTo>
                    <a:pt x="1195" y="722"/>
                  </a:lnTo>
                  <a:lnTo>
                    <a:pt x="1196" y="722"/>
                  </a:lnTo>
                  <a:lnTo>
                    <a:pt x="1198" y="725"/>
                  </a:lnTo>
                  <a:lnTo>
                    <a:pt x="1196" y="727"/>
                  </a:lnTo>
                  <a:lnTo>
                    <a:pt x="1196" y="727"/>
                  </a:lnTo>
                  <a:lnTo>
                    <a:pt x="1198" y="727"/>
                  </a:lnTo>
                  <a:lnTo>
                    <a:pt x="1198" y="730"/>
                  </a:lnTo>
                  <a:lnTo>
                    <a:pt x="1199" y="730"/>
                  </a:lnTo>
                  <a:lnTo>
                    <a:pt x="1201" y="731"/>
                  </a:lnTo>
                  <a:lnTo>
                    <a:pt x="1204" y="730"/>
                  </a:lnTo>
                  <a:lnTo>
                    <a:pt x="1206" y="730"/>
                  </a:lnTo>
                  <a:lnTo>
                    <a:pt x="1206" y="728"/>
                  </a:lnTo>
                  <a:lnTo>
                    <a:pt x="1204" y="727"/>
                  </a:lnTo>
                  <a:lnTo>
                    <a:pt x="1204" y="725"/>
                  </a:lnTo>
                  <a:lnTo>
                    <a:pt x="1203" y="725"/>
                  </a:lnTo>
                  <a:lnTo>
                    <a:pt x="1203" y="725"/>
                  </a:lnTo>
                  <a:lnTo>
                    <a:pt x="1203" y="725"/>
                  </a:lnTo>
                  <a:lnTo>
                    <a:pt x="1203" y="725"/>
                  </a:lnTo>
                  <a:lnTo>
                    <a:pt x="1203" y="725"/>
                  </a:lnTo>
                  <a:lnTo>
                    <a:pt x="1203" y="725"/>
                  </a:lnTo>
                  <a:lnTo>
                    <a:pt x="1204" y="725"/>
                  </a:lnTo>
                  <a:lnTo>
                    <a:pt x="1206" y="727"/>
                  </a:lnTo>
                  <a:lnTo>
                    <a:pt x="1206" y="730"/>
                  </a:lnTo>
                  <a:lnTo>
                    <a:pt x="1206" y="731"/>
                  </a:lnTo>
                  <a:lnTo>
                    <a:pt x="1206" y="731"/>
                  </a:lnTo>
                  <a:lnTo>
                    <a:pt x="1206" y="731"/>
                  </a:lnTo>
                  <a:lnTo>
                    <a:pt x="1204" y="731"/>
                  </a:lnTo>
                  <a:lnTo>
                    <a:pt x="1199" y="733"/>
                  </a:lnTo>
                  <a:lnTo>
                    <a:pt x="1199" y="733"/>
                  </a:lnTo>
                  <a:lnTo>
                    <a:pt x="1196" y="734"/>
                  </a:lnTo>
                  <a:lnTo>
                    <a:pt x="1196" y="734"/>
                  </a:lnTo>
                  <a:lnTo>
                    <a:pt x="1196" y="733"/>
                  </a:lnTo>
                  <a:lnTo>
                    <a:pt x="1196" y="731"/>
                  </a:lnTo>
                  <a:lnTo>
                    <a:pt x="1196" y="731"/>
                  </a:lnTo>
                  <a:lnTo>
                    <a:pt x="1193" y="734"/>
                  </a:lnTo>
                  <a:lnTo>
                    <a:pt x="1192" y="734"/>
                  </a:lnTo>
                  <a:lnTo>
                    <a:pt x="1190" y="734"/>
                  </a:lnTo>
                  <a:lnTo>
                    <a:pt x="1190" y="734"/>
                  </a:lnTo>
                  <a:lnTo>
                    <a:pt x="1190" y="733"/>
                  </a:lnTo>
                  <a:lnTo>
                    <a:pt x="1190" y="731"/>
                  </a:lnTo>
                  <a:lnTo>
                    <a:pt x="1190" y="731"/>
                  </a:lnTo>
                  <a:lnTo>
                    <a:pt x="1189" y="731"/>
                  </a:lnTo>
                  <a:lnTo>
                    <a:pt x="1189" y="731"/>
                  </a:lnTo>
                  <a:lnTo>
                    <a:pt x="1189" y="730"/>
                  </a:lnTo>
                  <a:lnTo>
                    <a:pt x="1189" y="730"/>
                  </a:lnTo>
                  <a:lnTo>
                    <a:pt x="1187" y="730"/>
                  </a:lnTo>
                  <a:lnTo>
                    <a:pt x="1189" y="731"/>
                  </a:lnTo>
                  <a:lnTo>
                    <a:pt x="1187" y="733"/>
                  </a:lnTo>
                  <a:lnTo>
                    <a:pt x="1187" y="736"/>
                  </a:lnTo>
                  <a:lnTo>
                    <a:pt x="1186" y="737"/>
                  </a:lnTo>
                  <a:lnTo>
                    <a:pt x="1183" y="737"/>
                  </a:lnTo>
                  <a:lnTo>
                    <a:pt x="1181" y="737"/>
                  </a:lnTo>
                  <a:lnTo>
                    <a:pt x="1180" y="737"/>
                  </a:lnTo>
                  <a:lnTo>
                    <a:pt x="1177" y="737"/>
                  </a:lnTo>
                  <a:lnTo>
                    <a:pt x="1175" y="737"/>
                  </a:lnTo>
                  <a:lnTo>
                    <a:pt x="1175" y="739"/>
                  </a:lnTo>
                  <a:lnTo>
                    <a:pt x="1171" y="739"/>
                  </a:lnTo>
                  <a:lnTo>
                    <a:pt x="1169" y="739"/>
                  </a:lnTo>
                  <a:lnTo>
                    <a:pt x="1168" y="739"/>
                  </a:lnTo>
                  <a:lnTo>
                    <a:pt x="1166" y="740"/>
                  </a:lnTo>
                  <a:lnTo>
                    <a:pt x="1161" y="742"/>
                  </a:lnTo>
                  <a:lnTo>
                    <a:pt x="1160" y="743"/>
                  </a:lnTo>
                  <a:lnTo>
                    <a:pt x="1158" y="745"/>
                  </a:lnTo>
                  <a:lnTo>
                    <a:pt x="1158" y="745"/>
                  </a:lnTo>
                  <a:lnTo>
                    <a:pt x="1157" y="746"/>
                  </a:lnTo>
                  <a:lnTo>
                    <a:pt x="1157" y="746"/>
                  </a:lnTo>
                  <a:lnTo>
                    <a:pt x="1155" y="746"/>
                  </a:lnTo>
                  <a:lnTo>
                    <a:pt x="1157" y="745"/>
                  </a:lnTo>
                  <a:lnTo>
                    <a:pt x="1157" y="745"/>
                  </a:lnTo>
                  <a:lnTo>
                    <a:pt x="1157" y="742"/>
                  </a:lnTo>
                  <a:lnTo>
                    <a:pt x="1157" y="740"/>
                  </a:lnTo>
                  <a:lnTo>
                    <a:pt x="1157" y="739"/>
                  </a:lnTo>
                  <a:lnTo>
                    <a:pt x="1157" y="739"/>
                  </a:lnTo>
                  <a:lnTo>
                    <a:pt x="1157" y="740"/>
                  </a:lnTo>
                  <a:lnTo>
                    <a:pt x="1157" y="743"/>
                  </a:lnTo>
                  <a:lnTo>
                    <a:pt x="1157" y="745"/>
                  </a:lnTo>
                  <a:lnTo>
                    <a:pt x="1155" y="746"/>
                  </a:lnTo>
                  <a:lnTo>
                    <a:pt x="1155" y="748"/>
                  </a:lnTo>
                  <a:lnTo>
                    <a:pt x="1154" y="748"/>
                  </a:lnTo>
                  <a:lnTo>
                    <a:pt x="1154" y="748"/>
                  </a:lnTo>
                  <a:lnTo>
                    <a:pt x="1154" y="748"/>
                  </a:lnTo>
                  <a:lnTo>
                    <a:pt x="1152" y="749"/>
                  </a:lnTo>
                  <a:lnTo>
                    <a:pt x="1152" y="751"/>
                  </a:lnTo>
                  <a:lnTo>
                    <a:pt x="1152" y="751"/>
                  </a:lnTo>
                  <a:lnTo>
                    <a:pt x="1155" y="752"/>
                  </a:lnTo>
                  <a:lnTo>
                    <a:pt x="1155" y="751"/>
                  </a:lnTo>
                  <a:lnTo>
                    <a:pt x="1157" y="752"/>
                  </a:lnTo>
                  <a:lnTo>
                    <a:pt x="1157" y="754"/>
                  </a:lnTo>
                  <a:lnTo>
                    <a:pt x="1157" y="755"/>
                  </a:lnTo>
                  <a:lnTo>
                    <a:pt x="1155" y="755"/>
                  </a:lnTo>
                  <a:lnTo>
                    <a:pt x="1155" y="757"/>
                  </a:lnTo>
                  <a:lnTo>
                    <a:pt x="1155" y="760"/>
                  </a:lnTo>
                  <a:lnTo>
                    <a:pt x="1155" y="762"/>
                  </a:lnTo>
                  <a:lnTo>
                    <a:pt x="1155" y="762"/>
                  </a:lnTo>
                  <a:lnTo>
                    <a:pt x="1155" y="758"/>
                  </a:lnTo>
                  <a:lnTo>
                    <a:pt x="1155" y="758"/>
                  </a:lnTo>
                  <a:lnTo>
                    <a:pt x="1154" y="760"/>
                  </a:lnTo>
                  <a:lnTo>
                    <a:pt x="1154" y="763"/>
                  </a:lnTo>
                  <a:lnTo>
                    <a:pt x="1152" y="765"/>
                  </a:lnTo>
                  <a:lnTo>
                    <a:pt x="1152" y="766"/>
                  </a:lnTo>
                  <a:lnTo>
                    <a:pt x="1151" y="766"/>
                  </a:lnTo>
                  <a:lnTo>
                    <a:pt x="1151" y="768"/>
                  </a:lnTo>
                  <a:lnTo>
                    <a:pt x="1151" y="768"/>
                  </a:lnTo>
                  <a:lnTo>
                    <a:pt x="1151" y="769"/>
                  </a:lnTo>
                  <a:lnTo>
                    <a:pt x="1149" y="769"/>
                  </a:lnTo>
                  <a:lnTo>
                    <a:pt x="1149" y="769"/>
                  </a:lnTo>
                  <a:lnTo>
                    <a:pt x="1149" y="769"/>
                  </a:lnTo>
                  <a:lnTo>
                    <a:pt x="1148" y="771"/>
                  </a:lnTo>
                  <a:lnTo>
                    <a:pt x="1148" y="771"/>
                  </a:lnTo>
                  <a:lnTo>
                    <a:pt x="1148" y="772"/>
                  </a:lnTo>
                  <a:lnTo>
                    <a:pt x="1146" y="775"/>
                  </a:lnTo>
                  <a:lnTo>
                    <a:pt x="1145" y="775"/>
                  </a:lnTo>
                  <a:lnTo>
                    <a:pt x="1145" y="775"/>
                  </a:lnTo>
                  <a:lnTo>
                    <a:pt x="1145" y="774"/>
                  </a:lnTo>
                  <a:lnTo>
                    <a:pt x="1145" y="772"/>
                  </a:lnTo>
                  <a:lnTo>
                    <a:pt x="1143" y="772"/>
                  </a:lnTo>
                  <a:lnTo>
                    <a:pt x="1143" y="771"/>
                  </a:lnTo>
                  <a:lnTo>
                    <a:pt x="1142" y="772"/>
                  </a:lnTo>
                  <a:lnTo>
                    <a:pt x="1140" y="771"/>
                  </a:lnTo>
                  <a:lnTo>
                    <a:pt x="1139" y="769"/>
                  </a:lnTo>
                  <a:lnTo>
                    <a:pt x="1137" y="768"/>
                  </a:lnTo>
                  <a:lnTo>
                    <a:pt x="1137" y="766"/>
                  </a:lnTo>
                  <a:lnTo>
                    <a:pt x="1137" y="765"/>
                  </a:lnTo>
                  <a:lnTo>
                    <a:pt x="1137" y="763"/>
                  </a:lnTo>
                  <a:lnTo>
                    <a:pt x="1139" y="762"/>
                  </a:lnTo>
                  <a:lnTo>
                    <a:pt x="1139" y="762"/>
                  </a:lnTo>
                  <a:lnTo>
                    <a:pt x="1142" y="762"/>
                  </a:lnTo>
                  <a:lnTo>
                    <a:pt x="1142" y="760"/>
                  </a:lnTo>
                  <a:lnTo>
                    <a:pt x="1143" y="758"/>
                  </a:lnTo>
                  <a:lnTo>
                    <a:pt x="1142" y="760"/>
                  </a:lnTo>
                  <a:lnTo>
                    <a:pt x="1140" y="762"/>
                  </a:lnTo>
                  <a:lnTo>
                    <a:pt x="1139" y="762"/>
                  </a:lnTo>
                  <a:lnTo>
                    <a:pt x="1139" y="763"/>
                  </a:lnTo>
                  <a:lnTo>
                    <a:pt x="1137" y="763"/>
                  </a:lnTo>
                  <a:lnTo>
                    <a:pt x="1136" y="765"/>
                  </a:lnTo>
                  <a:lnTo>
                    <a:pt x="1137" y="766"/>
                  </a:lnTo>
                  <a:lnTo>
                    <a:pt x="1137" y="766"/>
                  </a:lnTo>
                  <a:lnTo>
                    <a:pt x="1137" y="768"/>
                  </a:lnTo>
                  <a:lnTo>
                    <a:pt x="1137" y="768"/>
                  </a:lnTo>
                  <a:lnTo>
                    <a:pt x="1139" y="771"/>
                  </a:lnTo>
                  <a:lnTo>
                    <a:pt x="1139" y="774"/>
                  </a:lnTo>
                  <a:lnTo>
                    <a:pt x="1140" y="775"/>
                  </a:lnTo>
                  <a:lnTo>
                    <a:pt x="1142" y="778"/>
                  </a:lnTo>
                  <a:lnTo>
                    <a:pt x="1143" y="778"/>
                  </a:lnTo>
                  <a:lnTo>
                    <a:pt x="1143" y="780"/>
                  </a:lnTo>
                  <a:lnTo>
                    <a:pt x="1142" y="780"/>
                  </a:lnTo>
                  <a:lnTo>
                    <a:pt x="1142" y="781"/>
                  </a:lnTo>
                  <a:lnTo>
                    <a:pt x="1142" y="781"/>
                  </a:lnTo>
                  <a:lnTo>
                    <a:pt x="1143" y="781"/>
                  </a:lnTo>
                  <a:lnTo>
                    <a:pt x="1143" y="783"/>
                  </a:lnTo>
                  <a:lnTo>
                    <a:pt x="1143" y="784"/>
                  </a:lnTo>
                  <a:lnTo>
                    <a:pt x="1143" y="784"/>
                  </a:lnTo>
                  <a:lnTo>
                    <a:pt x="1143" y="784"/>
                  </a:lnTo>
                  <a:lnTo>
                    <a:pt x="1143" y="784"/>
                  </a:lnTo>
                  <a:lnTo>
                    <a:pt x="1143" y="784"/>
                  </a:lnTo>
                  <a:lnTo>
                    <a:pt x="1142" y="784"/>
                  </a:lnTo>
                  <a:lnTo>
                    <a:pt x="1142" y="784"/>
                  </a:lnTo>
                  <a:lnTo>
                    <a:pt x="1142" y="786"/>
                  </a:lnTo>
                  <a:lnTo>
                    <a:pt x="1142" y="786"/>
                  </a:lnTo>
                  <a:lnTo>
                    <a:pt x="1140" y="787"/>
                  </a:lnTo>
                  <a:lnTo>
                    <a:pt x="1140" y="789"/>
                  </a:lnTo>
                  <a:lnTo>
                    <a:pt x="1139" y="789"/>
                  </a:lnTo>
                  <a:lnTo>
                    <a:pt x="1136" y="796"/>
                  </a:lnTo>
                  <a:lnTo>
                    <a:pt x="1136" y="798"/>
                  </a:lnTo>
                  <a:lnTo>
                    <a:pt x="1136" y="798"/>
                  </a:lnTo>
                  <a:lnTo>
                    <a:pt x="1136" y="798"/>
                  </a:lnTo>
                  <a:lnTo>
                    <a:pt x="1134" y="798"/>
                  </a:lnTo>
                  <a:lnTo>
                    <a:pt x="1134" y="800"/>
                  </a:lnTo>
                  <a:lnTo>
                    <a:pt x="1133" y="801"/>
                  </a:lnTo>
                  <a:lnTo>
                    <a:pt x="1133" y="804"/>
                  </a:lnTo>
                  <a:lnTo>
                    <a:pt x="1131" y="803"/>
                  </a:lnTo>
                  <a:lnTo>
                    <a:pt x="1131" y="803"/>
                  </a:lnTo>
                  <a:lnTo>
                    <a:pt x="1131" y="800"/>
                  </a:lnTo>
                  <a:lnTo>
                    <a:pt x="1133" y="796"/>
                  </a:lnTo>
                  <a:lnTo>
                    <a:pt x="1134" y="793"/>
                  </a:lnTo>
                  <a:lnTo>
                    <a:pt x="1134" y="793"/>
                  </a:lnTo>
                  <a:lnTo>
                    <a:pt x="1136" y="790"/>
                  </a:lnTo>
                  <a:lnTo>
                    <a:pt x="1134" y="790"/>
                  </a:lnTo>
                  <a:lnTo>
                    <a:pt x="1133" y="790"/>
                  </a:lnTo>
                  <a:lnTo>
                    <a:pt x="1134" y="790"/>
                  </a:lnTo>
                  <a:lnTo>
                    <a:pt x="1134" y="789"/>
                  </a:lnTo>
                  <a:lnTo>
                    <a:pt x="1133" y="789"/>
                  </a:lnTo>
                  <a:lnTo>
                    <a:pt x="1133" y="787"/>
                  </a:lnTo>
                  <a:lnTo>
                    <a:pt x="1133" y="787"/>
                  </a:lnTo>
                  <a:lnTo>
                    <a:pt x="1133" y="787"/>
                  </a:lnTo>
                  <a:lnTo>
                    <a:pt x="1133" y="786"/>
                  </a:lnTo>
                  <a:lnTo>
                    <a:pt x="1133" y="786"/>
                  </a:lnTo>
                  <a:lnTo>
                    <a:pt x="1133" y="784"/>
                  </a:lnTo>
                  <a:lnTo>
                    <a:pt x="1133" y="784"/>
                  </a:lnTo>
                  <a:lnTo>
                    <a:pt x="1133" y="786"/>
                  </a:lnTo>
                  <a:lnTo>
                    <a:pt x="1131" y="786"/>
                  </a:lnTo>
                  <a:lnTo>
                    <a:pt x="1131" y="786"/>
                  </a:lnTo>
                  <a:lnTo>
                    <a:pt x="1131" y="786"/>
                  </a:lnTo>
                  <a:lnTo>
                    <a:pt x="1131" y="786"/>
                  </a:lnTo>
                  <a:lnTo>
                    <a:pt x="1131" y="786"/>
                  </a:lnTo>
                  <a:lnTo>
                    <a:pt x="1130" y="786"/>
                  </a:lnTo>
                  <a:lnTo>
                    <a:pt x="1128" y="784"/>
                  </a:lnTo>
                  <a:lnTo>
                    <a:pt x="1128" y="784"/>
                  </a:lnTo>
                  <a:lnTo>
                    <a:pt x="1128" y="783"/>
                  </a:lnTo>
                  <a:lnTo>
                    <a:pt x="1128" y="781"/>
                  </a:lnTo>
                  <a:lnTo>
                    <a:pt x="1130" y="781"/>
                  </a:lnTo>
                  <a:lnTo>
                    <a:pt x="1130" y="781"/>
                  </a:lnTo>
                  <a:lnTo>
                    <a:pt x="1131" y="781"/>
                  </a:lnTo>
                  <a:lnTo>
                    <a:pt x="1131" y="781"/>
                  </a:lnTo>
                  <a:lnTo>
                    <a:pt x="1131" y="781"/>
                  </a:lnTo>
                  <a:lnTo>
                    <a:pt x="1130" y="780"/>
                  </a:lnTo>
                  <a:lnTo>
                    <a:pt x="1128" y="778"/>
                  </a:lnTo>
                  <a:lnTo>
                    <a:pt x="1128" y="778"/>
                  </a:lnTo>
                  <a:lnTo>
                    <a:pt x="1128" y="780"/>
                  </a:lnTo>
                  <a:lnTo>
                    <a:pt x="1127" y="780"/>
                  </a:lnTo>
                  <a:lnTo>
                    <a:pt x="1128" y="778"/>
                  </a:lnTo>
                  <a:lnTo>
                    <a:pt x="1128" y="778"/>
                  </a:lnTo>
                  <a:lnTo>
                    <a:pt x="1130" y="777"/>
                  </a:lnTo>
                  <a:lnTo>
                    <a:pt x="1130" y="777"/>
                  </a:lnTo>
                  <a:lnTo>
                    <a:pt x="1128" y="775"/>
                  </a:lnTo>
                  <a:lnTo>
                    <a:pt x="1127" y="777"/>
                  </a:lnTo>
                  <a:lnTo>
                    <a:pt x="1128" y="775"/>
                  </a:lnTo>
                  <a:lnTo>
                    <a:pt x="1128" y="775"/>
                  </a:lnTo>
                  <a:lnTo>
                    <a:pt x="1128" y="775"/>
                  </a:lnTo>
                  <a:lnTo>
                    <a:pt x="1130" y="775"/>
                  </a:lnTo>
                  <a:lnTo>
                    <a:pt x="1130" y="774"/>
                  </a:lnTo>
                  <a:lnTo>
                    <a:pt x="1130" y="772"/>
                  </a:lnTo>
                  <a:lnTo>
                    <a:pt x="1128" y="774"/>
                  </a:lnTo>
                  <a:lnTo>
                    <a:pt x="1128" y="772"/>
                  </a:lnTo>
                  <a:lnTo>
                    <a:pt x="1130" y="769"/>
                  </a:lnTo>
                  <a:lnTo>
                    <a:pt x="1131" y="769"/>
                  </a:lnTo>
                  <a:lnTo>
                    <a:pt x="1131" y="769"/>
                  </a:lnTo>
                  <a:lnTo>
                    <a:pt x="1133" y="769"/>
                  </a:lnTo>
                  <a:lnTo>
                    <a:pt x="1133" y="769"/>
                  </a:lnTo>
                  <a:lnTo>
                    <a:pt x="1131" y="768"/>
                  </a:lnTo>
                  <a:lnTo>
                    <a:pt x="1133" y="768"/>
                  </a:lnTo>
                  <a:lnTo>
                    <a:pt x="1133" y="768"/>
                  </a:lnTo>
                  <a:lnTo>
                    <a:pt x="1133" y="766"/>
                  </a:lnTo>
                  <a:lnTo>
                    <a:pt x="1131" y="766"/>
                  </a:lnTo>
                  <a:lnTo>
                    <a:pt x="1131" y="766"/>
                  </a:lnTo>
                  <a:lnTo>
                    <a:pt x="1131" y="766"/>
                  </a:lnTo>
                  <a:lnTo>
                    <a:pt x="1131" y="766"/>
                  </a:lnTo>
                  <a:lnTo>
                    <a:pt x="1130" y="766"/>
                  </a:lnTo>
                  <a:lnTo>
                    <a:pt x="1131" y="768"/>
                  </a:lnTo>
                  <a:lnTo>
                    <a:pt x="1130" y="768"/>
                  </a:lnTo>
                  <a:lnTo>
                    <a:pt x="1130" y="768"/>
                  </a:lnTo>
                  <a:lnTo>
                    <a:pt x="1128" y="769"/>
                  </a:lnTo>
                  <a:lnTo>
                    <a:pt x="1128" y="768"/>
                  </a:lnTo>
                  <a:lnTo>
                    <a:pt x="1128" y="768"/>
                  </a:lnTo>
                  <a:lnTo>
                    <a:pt x="1128" y="769"/>
                  </a:lnTo>
                  <a:lnTo>
                    <a:pt x="1128" y="769"/>
                  </a:lnTo>
                  <a:lnTo>
                    <a:pt x="1127" y="768"/>
                  </a:lnTo>
                  <a:lnTo>
                    <a:pt x="1127" y="769"/>
                  </a:lnTo>
                  <a:lnTo>
                    <a:pt x="1127" y="769"/>
                  </a:lnTo>
                  <a:lnTo>
                    <a:pt x="1127" y="769"/>
                  </a:lnTo>
                  <a:lnTo>
                    <a:pt x="1127" y="771"/>
                  </a:lnTo>
                  <a:lnTo>
                    <a:pt x="1127" y="771"/>
                  </a:lnTo>
                  <a:lnTo>
                    <a:pt x="1127" y="771"/>
                  </a:lnTo>
                  <a:lnTo>
                    <a:pt x="1125" y="771"/>
                  </a:lnTo>
                  <a:lnTo>
                    <a:pt x="1125" y="771"/>
                  </a:lnTo>
                  <a:lnTo>
                    <a:pt x="1125" y="772"/>
                  </a:lnTo>
                  <a:lnTo>
                    <a:pt x="1127" y="772"/>
                  </a:lnTo>
                  <a:lnTo>
                    <a:pt x="1127" y="774"/>
                  </a:lnTo>
                  <a:lnTo>
                    <a:pt x="1125" y="774"/>
                  </a:lnTo>
                  <a:lnTo>
                    <a:pt x="1125" y="774"/>
                  </a:lnTo>
                  <a:lnTo>
                    <a:pt x="1125" y="774"/>
                  </a:lnTo>
                  <a:lnTo>
                    <a:pt x="1125" y="775"/>
                  </a:lnTo>
                  <a:lnTo>
                    <a:pt x="1125" y="775"/>
                  </a:lnTo>
                  <a:lnTo>
                    <a:pt x="1125" y="777"/>
                  </a:lnTo>
                  <a:lnTo>
                    <a:pt x="1125" y="777"/>
                  </a:lnTo>
                  <a:lnTo>
                    <a:pt x="1125" y="778"/>
                  </a:lnTo>
                  <a:lnTo>
                    <a:pt x="1125" y="778"/>
                  </a:lnTo>
                  <a:lnTo>
                    <a:pt x="1125" y="783"/>
                  </a:lnTo>
                  <a:lnTo>
                    <a:pt x="1125" y="783"/>
                  </a:lnTo>
                  <a:lnTo>
                    <a:pt x="1127" y="784"/>
                  </a:lnTo>
                  <a:lnTo>
                    <a:pt x="1127" y="784"/>
                  </a:lnTo>
                  <a:lnTo>
                    <a:pt x="1127" y="784"/>
                  </a:lnTo>
                  <a:lnTo>
                    <a:pt x="1125" y="784"/>
                  </a:lnTo>
                  <a:lnTo>
                    <a:pt x="1125" y="784"/>
                  </a:lnTo>
                  <a:lnTo>
                    <a:pt x="1123" y="781"/>
                  </a:lnTo>
                  <a:lnTo>
                    <a:pt x="1123" y="781"/>
                  </a:lnTo>
                  <a:lnTo>
                    <a:pt x="1123" y="781"/>
                  </a:lnTo>
                  <a:lnTo>
                    <a:pt x="1123" y="781"/>
                  </a:lnTo>
                  <a:lnTo>
                    <a:pt x="1123" y="783"/>
                  </a:lnTo>
                  <a:lnTo>
                    <a:pt x="1127" y="786"/>
                  </a:lnTo>
                  <a:lnTo>
                    <a:pt x="1127" y="787"/>
                  </a:lnTo>
                  <a:lnTo>
                    <a:pt x="1127" y="789"/>
                  </a:lnTo>
                  <a:lnTo>
                    <a:pt x="1127" y="789"/>
                  </a:lnTo>
                  <a:lnTo>
                    <a:pt x="1127" y="789"/>
                  </a:lnTo>
                  <a:lnTo>
                    <a:pt x="1127" y="787"/>
                  </a:lnTo>
                  <a:lnTo>
                    <a:pt x="1123" y="787"/>
                  </a:lnTo>
                  <a:lnTo>
                    <a:pt x="1122" y="786"/>
                  </a:lnTo>
                  <a:lnTo>
                    <a:pt x="1120" y="784"/>
                  </a:lnTo>
                  <a:lnTo>
                    <a:pt x="1120" y="786"/>
                  </a:lnTo>
                  <a:lnTo>
                    <a:pt x="1120" y="786"/>
                  </a:lnTo>
                  <a:lnTo>
                    <a:pt x="1119" y="784"/>
                  </a:lnTo>
                  <a:lnTo>
                    <a:pt x="1119" y="784"/>
                  </a:lnTo>
                  <a:lnTo>
                    <a:pt x="1119" y="783"/>
                  </a:lnTo>
                  <a:lnTo>
                    <a:pt x="1117" y="783"/>
                  </a:lnTo>
                  <a:lnTo>
                    <a:pt x="1117" y="784"/>
                  </a:lnTo>
                  <a:lnTo>
                    <a:pt x="1116" y="784"/>
                  </a:lnTo>
                  <a:lnTo>
                    <a:pt x="1116" y="783"/>
                  </a:lnTo>
                  <a:lnTo>
                    <a:pt x="1116" y="781"/>
                  </a:lnTo>
                  <a:lnTo>
                    <a:pt x="1117" y="780"/>
                  </a:lnTo>
                  <a:lnTo>
                    <a:pt x="1119" y="780"/>
                  </a:lnTo>
                  <a:lnTo>
                    <a:pt x="1119" y="778"/>
                  </a:lnTo>
                  <a:lnTo>
                    <a:pt x="1119" y="777"/>
                  </a:lnTo>
                  <a:lnTo>
                    <a:pt x="1119" y="778"/>
                  </a:lnTo>
                  <a:lnTo>
                    <a:pt x="1117" y="780"/>
                  </a:lnTo>
                  <a:lnTo>
                    <a:pt x="1117" y="780"/>
                  </a:lnTo>
                  <a:lnTo>
                    <a:pt x="1116" y="781"/>
                  </a:lnTo>
                  <a:lnTo>
                    <a:pt x="1116" y="783"/>
                  </a:lnTo>
                  <a:lnTo>
                    <a:pt x="1116" y="784"/>
                  </a:lnTo>
                  <a:lnTo>
                    <a:pt x="1116" y="784"/>
                  </a:lnTo>
                  <a:lnTo>
                    <a:pt x="1116" y="786"/>
                  </a:lnTo>
                  <a:lnTo>
                    <a:pt x="1117" y="784"/>
                  </a:lnTo>
                  <a:lnTo>
                    <a:pt x="1119" y="784"/>
                  </a:lnTo>
                  <a:lnTo>
                    <a:pt x="1120" y="787"/>
                  </a:lnTo>
                  <a:lnTo>
                    <a:pt x="1123" y="789"/>
                  </a:lnTo>
                  <a:lnTo>
                    <a:pt x="1125" y="789"/>
                  </a:lnTo>
                  <a:lnTo>
                    <a:pt x="1125" y="790"/>
                  </a:lnTo>
                  <a:lnTo>
                    <a:pt x="1127" y="790"/>
                  </a:lnTo>
                  <a:lnTo>
                    <a:pt x="1128" y="792"/>
                  </a:lnTo>
                  <a:lnTo>
                    <a:pt x="1128" y="793"/>
                  </a:lnTo>
                  <a:lnTo>
                    <a:pt x="1128" y="793"/>
                  </a:lnTo>
                  <a:lnTo>
                    <a:pt x="1128" y="795"/>
                  </a:lnTo>
                  <a:lnTo>
                    <a:pt x="1127" y="795"/>
                  </a:lnTo>
                  <a:lnTo>
                    <a:pt x="1127" y="795"/>
                  </a:lnTo>
                  <a:lnTo>
                    <a:pt x="1125" y="795"/>
                  </a:lnTo>
                  <a:lnTo>
                    <a:pt x="1122" y="792"/>
                  </a:lnTo>
                  <a:lnTo>
                    <a:pt x="1120" y="790"/>
                  </a:lnTo>
                  <a:lnTo>
                    <a:pt x="1120" y="789"/>
                  </a:lnTo>
                  <a:lnTo>
                    <a:pt x="1119" y="787"/>
                  </a:lnTo>
                  <a:lnTo>
                    <a:pt x="1117" y="787"/>
                  </a:lnTo>
                  <a:lnTo>
                    <a:pt x="1120" y="790"/>
                  </a:lnTo>
                  <a:lnTo>
                    <a:pt x="1120" y="792"/>
                  </a:lnTo>
                  <a:lnTo>
                    <a:pt x="1122" y="793"/>
                  </a:lnTo>
                  <a:lnTo>
                    <a:pt x="1123" y="795"/>
                  </a:lnTo>
                  <a:lnTo>
                    <a:pt x="1125" y="795"/>
                  </a:lnTo>
                  <a:lnTo>
                    <a:pt x="1125" y="796"/>
                  </a:lnTo>
                  <a:lnTo>
                    <a:pt x="1128" y="796"/>
                  </a:lnTo>
                  <a:lnTo>
                    <a:pt x="1127" y="798"/>
                  </a:lnTo>
                  <a:lnTo>
                    <a:pt x="1128" y="798"/>
                  </a:lnTo>
                  <a:lnTo>
                    <a:pt x="1128" y="800"/>
                  </a:lnTo>
                  <a:lnTo>
                    <a:pt x="1128" y="801"/>
                  </a:lnTo>
                  <a:lnTo>
                    <a:pt x="1127" y="800"/>
                  </a:lnTo>
                  <a:lnTo>
                    <a:pt x="1127" y="801"/>
                  </a:lnTo>
                  <a:lnTo>
                    <a:pt x="1127" y="801"/>
                  </a:lnTo>
                  <a:lnTo>
                    <a:pt x="1127" y="801"/>
                  </a:lnTo>
                  <a:lnTo>
                    <a:pt x="1125" y="801"/>
                  </a:lnTo>
                  <a:lnTo>
                    <a:pt x="1122" y="798"/>
                  </a:lnTo>
                  <a:lnTo>
                    <a:pt x="1122" y="798"/>
                  </a:lnTo>
                  <a:lnTo>
                    <a:pt x="1122" y="800"/>
                  </a:lnTo>
                  <a:lnTo>
                    <a:pt x="1123" y="801"/>
                  </a:lnTo>
                  <a:lnTo>
                    <a:pt x="1125" y="803"/>
                  </a:lnTo>
                  <a:lnTo>
                    <a:pt x="1127" y="803"/>
                  </a:lnTo>
                  <a:lnTo>
                    <a:pt x="1128" y="804"/>
                  </a:lnTo>
                  <a:lnTo>
                    <a:pt x="1128" y="804"/>
                  </a:lnTo>
                  <a:lnTo>
                    <a:pt x="1128" y="806"/>
                  </a:lnTo>
                  <a:lnTo>
                    <a:pt x="1127" y="806"/>
                  </a:lnTo>
                  <a:lnTo>
                    <a:pt x="1127" y="806"/>
                  </a:lnTo>
                  <a:lnTo>
                    <a:pt x="1125" y="806"/>
                  </a:lnTo>
                  <a:lnTo>
                    <a:pt x="1125" y="804"/>
                  </a:lnTo>
                  <a:lnTo>
                    <a:pt x="1123" y="804"/>
                  </a:lnTo>
                  <a:lnTo>
                    <a:pt x="1123" y="803"/>
                  </a:lnTo>
                  <a:lnTo>
                    <a:pt x="1122" y="803"/>
                  </a:lnTo>
                  <a:lnTo>
                    <a:pt x="1119" y="801"/>
                  </a:lnTo>
                  <a:lnTo>
                    <a:pt x="1116" y="801"/>
                  </a:lnTo>
                  <a:lnTo>
                    <a:pt x="1116" y="801"/>
                  </a:lnTo>
                  <a:lnTo>
                    <a:pt x="1117" y="801"/>
                  </a:lnTo>
                  <a:lnTo>
                    <a:pt x="1119" y="801"/>
                  </a:lnTo>
                  <a:lnTo>
                    <a:pt x="1120" y="803"/>
                  </a:lnTo>
                  <a:lnTo>
                    <a:pt x="1122" y="803"/>
                  </a:lnTo>
                  <a:lnTo>
                    <a:pt x="1123" y="803"/>
                  </a:lnTo>
                  <a:lnTo>
                    <a:pt x="1123" y="806"/>
                  </a:lnTo>
                  <a:lnTo>
                    <a:pt x="1125" y="807"/>
                  </a:lnTo>
                  <a:lnTo>
                    <a:pt x="1125" y="807"/>
                  </a:lnTo>
                  <a:lnTo>
                    <a:pt x="1127" y="807"/>
                  </a:lnTo>
                  <a:lnTo>
                    <a:pt x="1128" y="807"/>
                  </a:lnTo>
                  <a:lnTo>
                    <a:pt x="1130" y="807"/>
                  </a:lnTo>
                  <a:lnTo>
                    <a:pt x="1131" y="807"/>
                  </a:lnTo>
                  <a:lnTo>
                    <a:pt x="1131" y="809"/>
                  </a:lnTo>
                  <a:lnTo>
                    <a:pt x="1133" y="810"/>
                  </a:lnTo>
                  <a:lnTo>
                    <a:pt x="1133" y="812"/>
                  </a:lnTo>
                  <a:lnTo>
                    <a:pt x="1134" y="818"/>
                  </a:lnTo>
                  <a:lnTo>
                    <a:pt x="1137" y="822"/>
                  </a:lnTo>
                  <a:lnTo>
                    <a:pt x="1137" y="824"/>
                  </a:lnTo>
                  <a:lnTo>
                    <a:pt x="1137" y="822"/>
                  </a:lnTo>
                  <a:lnTo>
                    <a:pt x="1134" y="819"/>
                  </a:lnTo>
                  <a:lnTo>
                    <a:pt x="1134" y="818"/>
                  </a:lnTo>
                  <a:lnTo>
                    <a:pt x="1133" y="813"/>
                  </a:lnTo>
                  <a:lnTo>
                    <a:pt x="1133" y="812"/>
                  </a:lnTo>
                  <a:lnTo>
                    <a:pt x="1133" y="812"/>
                  </a:lnTo>
                  <a:lnTo>
                    <a:pt x="1131" y="812"/>
                  </a:lnTo>
                  <a:lnTo>
                    <a:pt x="1131" y="812"/>
                  </a:lnTo>
                  <a:lnTo>
                    <a:pt x="1131" y="813"/>
                  </a:lnTo>
                  <a:lnTo>
                    <a:pt x="1131" y="813"/>
                  </a:lnTo>
                  <a:lnTo>
                    <a:pt x="1131" y="815"/>
                  </a:lnTo>
                  <a:lnTo>
                    <a:pt x="1133" y="815"/>
                  </a:lnTo>
                  <a:lnTo>
                    <a:pt x="1133" y="818"/>
                  </a:lnTo>
                  <a:lnTo>
                    <a:pt x="1134" y="819"/>
                  </a:lnTo>
                  <a:lnTo>
                    <a:pt x="1133" y="818"/>
                  </a:lnTo>
                  <a:lnTo>
                    <a:pt x="1133" y="818"/>
                  </a:lnTo>
                  <a:lnTo>
                    <a:pt x="1131" y="818"/>
                  </a:lnTo>
                  <a:lnTo>
                    <a:pt x="1130" y="816"/>
                  </a:lnTo>
                  <a:lnTo>
                    <a:pt x="1130" y="818"/>
                  </a:lnTo>
                  <a:lnTo>
                    <a:pt x="1130" y="819"/>
                  </a:lnTo>
                  <a:lnTo>
                    <a:pt x="1128" y="819"/>
                  </a:lnTo>
                  <a:lnTo>
                    <a:pt x="1128" y="818"/>
                  </a:lnTo>
                  <a:lnTo>
                    <a:pt x="1128" y="819"/>
                  </a:lnTo>
                  <a:lnTo>
                    <a:pt x="1128" y="819"/>
                  </a:lnTo>
                  <a:lnTo>
                    <a:pt x="1127" y="819"/>
                  </a:lnTo>
                  <a:lnTo>
                    <a:pt x="1127" y="821"/>
                  </a:lnTo>
                  <a:lnTo>
                    <a:pt x="1125" y="821"/>
                  </a:lnTo>
                  <a:lnTo>
                    <a:pt x="1125" y="821"/>
                  </a:lnTo>
                  <a:lnTo>
                    <a:pt x="1123" y="819"/>
                  </a:lnTo>
                  <a:lnTo>
                    <a:pt x="1122" y="819"/>
                  </a:lnTo>
                  <a:lnTo>
                    <a:pt x="1122" y="818"/>
                  </a:lnTo>
                  <a:lnTo>
                    <a:pt x="1122" y="819"/>
                  </a:lnTo>
                  <a:lnTo>
                    <a:pt x="1122" y="821"/>
                  </a:lnTo>
                  <a:lnTo>
                    <a:pt x="1122" y="822"/>
                  </a:lnTo>
                  <a:lnTo>
                    <a:pt x="1123" y="822"/>
                  </a:lnTo>
                  <a:lnTo>
                    <a:pt x="1125" y="822"/>
                  </a:lnTo>
                  <a:lnTo>
                    <a:pt x="1127" y="822"/>
                  </a:lnTo>
                  <a:lnTo>
                    <a:pt x="1128" y="822"/>
                  </a:lnTo>
                  <a:lnTo>
                    <a:pt x="1128" y="821"/>
                  </a:lnTo>
                  <a:lnTo>
                    <a:pt x="1131" y="822"/>
                  </a:lnTo>
                  <a:lnTo>
                    <a:pt x="1131" y="822"/>
                  </a:lnTo>
                  <a:lnTo>
                    <a:pt x="1131" y="824"/>
                  </a:lnTo>
                  <a:lnTo>
                    <a:pt x="1130" y="825"/>
                  </a:lnTo>
                  <a:lnTo>
                    <a:pt x="1131" y="825"/>
                  </a:lnTo>
                  <a:lnTo>
                    <a:pt x="1131" y="825"/>
                  </a:lnTo>
                  <a:lnTo>
                    <a:pt x="1131" y="822"/>
                  </a:lnTo>
                  <a:lnTo>
                    <a:pt x="1133" y="822"/>
                  </a:lnTo>
                  <a:lnTo>
                    <a:pt x="1134" y="822"/>
                  </a:lnTo>
                  <a:lnTo>
                    <a:pt x="1134" y="822"/>
                  </a:lnTo>
                  <a:lnTo>
                    <a:pt x="1134" y="824"/>
                  </a:lnTo>
                  <a:lnTo>
                    <a:pt x="1134" y="825"/>
                  </a:lnTo>
                  <a:lnTo>
                    <a:pt x="1134" y="827"/>
                  </a:lnTo>
                  <a:lnTo>
                    <a:pt x="1131" y="828"/>
                  </a:lnTo>
                  <a:lnTo>
                    <a:pt x="1130" y="830"/>
                  </a:lnTo>
                  <a:lnTo>
                    <a:pt x="1130" y="831"/>
                  </a:lnTo>
                  <a:lnTo>
                    <a:pt x="1128" y="830"/>
                  </a:lnTo>
                  <a:lnTo>
                    <a:pt x="1127" y="830"/>
                  </a:lnTo>
                  <a:lnTo>
                    <a:pt x="1127" y="830"/>
                  </a:lnTo>
                  <a:lnTo>
                    <a:pt x="1125" y="830"/>
                  </a:lnTo>
                  <a:lnTo>
                    <a:pt x="1125" y="830"/>
                  </a:lnTo>
                  <a:lnTo>
                    <a:pt x="1125" y="828"/>
                  </a:lnTo>
                  <a:lnTo>
                    <a:pt x="1123" y="828"/>
                  </a:lnTo>
                  <a:lnTo>
                    <a:pt x="1123" y="828"/>
                  </a:lnTo>
                  <a:lnTo>
                    <a:pt x="1123" y="830"/>
                  </a:lnTo>
                  <a:lnTo>
                    <a:pt x="1122" y="830"/>
                  </a:lnTo>
                  <a:lnTo>
                    <a:pt x="1120" y="830"/>
                  </a:lnTo>
                  <a:lnTo>
                    <a:pt x="1119" y="828"/>
                  </a:lnTo>
                  <a:lnTo>
                    <a:pt x="1119" y="830"/>
                  </a:lnTo>
                  <a:lnTo>
                    <a:pt x="1123" y="831"/>
                  </a:lnTo>
                  <a:lnTo>
                    <a:pt x="1125" y="831"/>
                  </a:lnTo>
                  <a:lnTo>
                    <a:pt x="1125" y="831"/>
                  </a:lnTo>
                  <a:lnTo>
                    <a:pt x="1125" y="833"/>
                  </a:lnTo>
                  <a:lnTo>
                    <a:pt x="1123" y="834"/>
                  </a:lnTo>
                  <a:lnTo>
                    <a:pt x="1123" y="834"/>
                  </a:lnTo>
                  <a:lnTo>
                    <a:pt x="1123" y="834"/>
                  </a:lnTo>
                  <a:lnTo>
                    <a:pt x="1122" y="836"/>
                  </a:lnTo>
                  <a:lnTo>
                    <a:pt x="1120" y="836"/>
                  </a:lnTo>
                  <a:lnTo>
                    <a:pt x="1119" y="834"/>
                  </a:lnTo>
                  <a:lnTo>
                    <a:pt x="1119" y="836"/>
                  </a:lnTo>
                  <a:lnTo>
                    <a:pt x="1120" y="836"/>
                  </a:lnTo>
                  <a:lnTo>
                    <a:pt x="1122" y="838"/>
                  </a:lnTo>
                  <a:lnTo>
                    <a:pt x="1125" y="836"/>
                  </a:lnTo>
                  <a:lnTo>
                    <a:pt x="1127" y="838"/>
                  </a:lnTo>
                  <a:lnTo>
                    <a:pt x="1127" y="839"/>
                  </a:lnTo>
                  <a:lnTo>
                    <a:pt x="1125" y="839"/>
                  </a:lnTo>
                  <a:lnTo>
                    <a:pt x="1123" y="839"/>
                  </a:lnTo>
                  <a:lnTo>
                    <a:pt x="1122" y="841"/>
                  </a:lnTo>
                  <a:lnTo>
                    <a:pt x="1122" y="841"/>
                  </a:lnTo>
                  <a:lnTo>
                    <a:pt x="1122" y="841"/>
                  </a:lnTo>
                  <a:lnTo>
                    <a:pt x="1120" y="841"/>
                  </a:lnTo>
                  <a:lnTo>
                    <a:pt x="1119" y="841"/>
                  </a:lnTo>
                  <a:lnTo>
                    <a:pt x="1117" y="841"/>
                  </a:lnTo>
                  <a:lnTo>
                    <a:pt x="1116" y="842"/>
                  </a:lnTo>
                  <a:lnTo>
                    <a:pt x="1116" y="842"/>
                  </a:lnTo>
                  <a:lnTo>
                    <a:pt x="1114" y="842"/>
                  </a:lnTo>
                  <a:lnTo>
                    <a:pt x="1114" y="841"/>
                  </a:lnTo>
                  <a:lnTo>
                    <a:pt x="1114" y="841"/>
                  </a:lnTo>
                  <a:lnTo>
                    <a:pt x="1114" y="842"/>
                  </a:lnTo>
                  <a:lnTo>
                    <a:pt x="1114" y="844"/>
                  </a:lnTo>
                  <a:lnTo>
                    <a:pt x="1114" y="844"/>
                  </a:lnTo>
                  <a:lnTo>
                    <a:pt x="1113" y="845"/>
                  </a:lnTo>
                  <a:lnTo>
                    <a:pt x="1111" y="845"/>
                  </a:lnTo>
                  <a:lnTo>
                    <a:pt x="1110" y="847"/>
                  </a:lnTo>
                  <a:lnTo>
                    <a:pt x="1110" y="847"/>
                  </a:lnTo>
                  <a:lnTo>
                    <a:pt x="1108" y="848"/>
                  </a:lnTo>
                  <a:lnTo>
                    <a:pt x="1108" y="850"/>
                  </a:lnTo>
                  <a:lnTo>
                    <a:pt x="1108" y="853"/>
                  </a:lnTo>
                  <a:lnTo>
                    <a:pt x="1108" y="851"/>
                  </a:lnTo>
                  <a:lnTo>
                    <a:pt x="1108" y="850"/>
                  </a:lnTo>
                  <a:lnTo>
                    <a:pt x="1107" y="848"/>
                  </a:lnTo>
                  <a:lnTo>
                    <a:pt x="1107" y="851"/>
                  </a:lnTo>
                  <a:lnTo>
                    <a:pt x="1107" y="853"/>
                  </a:lnTo>
                  <a:lnTo>
                    <a:pt x="1102" y="853"/>
                  </a:lnTo>
                  <a:lnTo>
                    <a:pt x="1099" y="853"/>
                  </a:lnTo>
                  <a:lnTo>
                    <a:pt x="1096" y="856"/>
                  </a:lnTo>
                  <a:lnTo>
                    <a:pt x="1096" y="856"/>
                  </a:lnTo>
                  <a:lnTo>
                    <a:pt x="1093" y="860"/>
                  </a:lnTo>
                  <a:lnTo>
                    <a:pt x="1092" y="862"/>
                  </a:lnTo>
                  <a:lnTo>
                    <a:pt x="1092" y="862"/>
                  </a:lnTo>
                  <a:lnTo>
                    <a:pt x="1092" y="860"/>
                  </a:lnTo>
                  <a:lnTo>
                    <a:pt x="1092" y="860"/>
                  </a:lnTo>
                  <a:lnTo>
                    <a:pt x="1092" y="862"/>
                  </a:lnTo>
                  <a:lnTo>
                    <a:pt x="1092" y="863"/>
                  </a:lnTo>
                  <a:lnTo>
                    <a:pt x="1092" y="863"/>
                  </a:lnTo>
                  <a:lnTo>
                    <a:pt x="1090" y="865"/>
                  </a:lnTo>
                  <a:lnTo>
                    <a:pt x="1089" y="865"/>
                  </a:lnTo>
                  <a:lnTo>
                    <a:pt x="1087" y="866"/>
                  </a:lnTo>
                  <a:lnTo>
                    <a:pt x="1087" y="868"/>
                  </a:lnTo>
                  <a:lnTo>
                    <a:pt x="1086" y="868"/>
                  </a:lnTo>
                  <a:lnTo>
                    <a:pt x="1084" y="869"/>
                  </a:lnTo>
                  <a:lnTo>
                    <a:pt x="1082" y="868"/>
                  </a:lnTo>
                  <a:lnTo>
                    <a:pt x="1084" y="869"/>
                  </a:lnTo>
                  <a:lnTo>
                    <a:pt x="1082" y="871"/>
                  </a:lnTo>
                  <a:lnTo>
                    <a:pt x="1082" y="871"/>
                  </a:lnTo>
                  <a:lnTo>
                    <a:pt x="1081" y="873"/>
                  </a:lnTo>
                  <a:lnTo>
                    <a:pt x="1079" y="873"/>
                  </a:lnTo>
                  <a:lnTo>
                    <a:pt x="1079" y="873"/>
                  </a:lnTo>
                  <a:lnTo>
                    <a:pt x="1079" y="873"/>
                  </a:lnTo>
                  <a:lnTo>
                    <a:pt x="1078" y="873"/>
                  </a:lnTo>
                  <a:lnTo>
                    <a:pt x="1076" y="873"/>
                  </a:lnTo>
                  <a:lnTo>
                    <a:pt x="1075" y="873"/>
                  </a:lnTo>
                  <a:lnTo>
                    <a:pt x="1075" y="873"/>
                  </a:lnTo>
                  <a:lnTo>
                    <a:pt x="1076" y="874"/>
                  </a:lnTo>
                  <a:lnTo>
                    <a:pt x="1076" y="874"/>
                  </a:lnTo>
                  <a:lnTo>
                    <a:pt x="1076" y="876"/>
                  </a:lnTo>
                  <a:lnTo>
                    <a:pt x="1076" y="876"/>
                  </a:lnTo>
                  <a:lnTo>
                    <a:pt x="1075" y="876"/>
                  </a:lnTo>
                  <a:lnTo>
                    <a:pt x="1075" y="876"/>
                  </a:lnTo>
                  <a:lnTo>
                    <a:pt x="1075" y="876"/>
                  </a:lnTo>
                  <a:lnTo>
                    <a:pt x="1075" y="874"/>
                  </a:lnTo>
                  <a:lnTo>
                    <a:pt x="1073" y="876"/>
                  </a:lnTo>
                  <a:lnTo>
                    <a:pt x="1073" y="876"/>
                  </a:lnTo>
                  <a:lnTo>
                    <a:pt x="1073" y="876"/>
                  </a:lnTo>
                  <a:lnTo>
                    <a:pt x="1072" y="874"/>
                  </a:lnTo>
                  <a:lnTo>
                    <a:pt x="1072" y="876"/>
                  </a:lnTo>
                  <a:lnTo>
                    <a:pt x="1073" y="876"/>
                  </a:lnTo>
                  <a:lnTo>
                    <a:pt x="1073" y="877"/>
                  </a:lnTo>
                  <a:lnTo>
                    <a:pt x="1073" y="877"/>
                  </a:lnTo>
                  <a:lnTo>
                    <a:pt x="1073" y="877"/>
                  </a:lnTo>
                  <a:lnTo>
                    <a:pt x="1073" y="879"/>
                  </a:lnTo>
                  <a:lnTo>
                    <a:pt x="1072" y="879"/>
                  </a:lnTo>
                  <a:lnTo>
                    <a:pt x="1072" y="879"/>
                  </a:lnTo>
                  <a:lnTo>
                    <a:pt x="1072" y="880"/>
                  </a:lnTo>
                  <a:lnTo>
                    <a:pt x="1072" y="880"/>
                  </a:lnTo>
                  <a:lnTo>
                    <a:pt x="1070" y="882"/>
                  </a:lnTo>
                  <a:lnTo>
                    <a:pt x="1069" y="882"/>
                  </a:lnTo>
                  <a:lnTo>
                    <a:pt x="1069" y="882"/>
                  </a:lnTo>
                  <a:lnTo>
                    <a:pt x="1069" y="882"/>
                  </a:lnTo>
                  <a:lnTo>
                    <a:pt x="1069" y="883"/>
                  </a:lnTo>
                  <a:lnTo>
                    <a:pt x="1069" y="883"/>
                  </a:lnTo>
                  <a:lnTo>
                    <a:pt x="1069" y="883"/>
                  </a:lnTo>
                  <a:lnTo>
                    <a:pt x="1069" y="885"/>
                  </a:lnTo>
                  <a:lnTo>
                    <a:pt x="1067" y="885"/>
                  </a:lnTo>
                  <a:lnTo>
                    <a:pt x="1067" y="885"/>
                  </a:lnTo>
                  <a:lnTo>
                    <a:pt x="1067" y="885"/>
                  </a:lnTo>
                  <a:lnTo>
                    <a:pt x="1067" y="886"/>
                  </a:lnTo>
                  <a:lnTo>
                    <a:pt x="1067" y="886"/>
                  </a:lnTo>
                  <a:lnTo>
                    <a:pt x="1067" y="886"/>
                  </a:lnTo>
                  <a:lnTo>
                    <a:pt x="1067" y="888"/>
                  </a:lnTo>
                  <a:lnTo>
                    <a:pt x="1067" y="888"/>
                  </a:lnTo>
                  <a:lnTo>
                    <a:pt x="1067" y="888"/>
                  </a:lnTo>
                  <a:lnTo>
                    <a:pt x="1067" y="888"/>
                  </a:lnTo>
                  <a:lnTo>
                    <a:pt x="1067" y="888"/>
                  </a:lnTo>
                  <a:lnTo>
                    <a:pt x="1067" y="889"/>
                  </a:lnTo>
                  <a:lnTo>
                    <a:pt x="1066" y="889"/>
                  </a:lnTo>
                  <a:lnTo>
                    <a:pt x="1066" y="889"/>
                  </a:lnTo>
                  <a:lnTo>
                    <a:pt x="1066" y="891"/>
                  </a:lnTo>
                  <a:lnTo>
                    <a:pt x="1066" y="891"/>
                  </a:lnTo>
                  <a:lnTo>
                    <a:pt x="1066" y="891"/>
                  </a:lnTo>
                  <a:lnTo>
                    <a:pt x="1066" y="892"/>
                  </a:lnTo>
                  <a:lnTo>
                    <a:pt x="1064" y="892"/>
                  </a:lnTo>
                  <a:lnTo>
                    <a:pt x="1064" y="892"/>
                  </a:lnTo>
                  <a:lnTo>
                    <a:pt x="1064" y="892"/>
                  </a:lnTo>
                  <a:lnTo>
                    <a:pt x="1064" y="894"/>
                  </a:lnTo>
                  <a:lnTo>
                    <a:pt x="1064" y="895"/>
                  </a:lnTo>
                  <a:lnTo>
                    <a:pt x="1064" y="895"/>
                  </a:lnTo>
                  <a:lnTo>
                    <a:pt x="1064" y="897"/>
                  </a:lnTo>
                  <a:lnTo>
                    <a:pt x="1064" y="898"/>
                  </a:lnTo>
                  <a:lnTo>
                    <a:pt x="1064" y="898"/>
                  </a:lnTo>
                  <a:lnTo>
                    <a:pt x="1064" y="900"/>
                  </a:lnTo>
                  <a:lnTo>
                    <a:pt x="1066" y="906"/>
                  </a:lnTo>
                  <a:lnTo>
                    <a:pt x="1066" y="907"/>
                  </a:lnTo>
                  <a:lnTo>
                    <a:pt x="1067" y="912"/>
                  </a:lnTo>
                  <a:lnTo>
                    <a:pt x="1069" y="917"/>
                  </a:lnTo>
                  <a:lnTo>
                    <a:pt x="1072" y="923"/>
                  </a:lnTo>
                  <a:lnTo>
                    <a:pt x="1075" y="929"/>
                  </a:lnTo>
                  <a:lnTo>
                    <a:pt x="1076" y="930"/>
                  </a:lnTo>
                  <a:lnTo>
                    <a:pt x="1075" y="932"/>
                  </a:lnTo>
                  <a:lnTo>
                    <a:pt x="1075" y="932"/>
                  </a:lnTo>
                  <a:lnTo>
                    <a:pt x="1075" y="933"/>
                  </a:lnTo>
                  <a:lnTo>
                    <a:pt x="1075" y="935"/>
                  </a:lnTo>
                  <a:lnTo>
                    <a:pt x="1076" y="936"/>
                  </a:lnTo>
                  <a:lnTo>
                    <a:pt x="1076" y="938"/>
                  </a:lnTo>
                  <a:lnTo>
                    <a:pt x="1076" y="938"/>
                  </a:lnTo>
                  <a:lnTo>
                    <a:pt x="1075" y="935"/>
                  </a:lnTo>
                  <a:lnTo>
                    <a:pt x="1075" y="933"/>
                  </a:lnTo>
                  <a:lnTo>
                    <a:pt x="1075" y="930"/>
                  </a:lnTo>
                  <a:lnTo>
                    <a:pt x="1075" y="930"/>
                  </a:lnTo>
                  <a:lnTo>
                    <a:pt x="1075" y="930"/>
                  </a:lnTo>
                  <a:lnTo>
                    <a:pt x="1073" y="932"/>
                  </a:lnTo>
                  <a:lnTo>
                    <a:pt x="1073" y="932"/>
                  </a:lnTo>
                  <a:lnTo>
                    <a:pt x="1073" y="930"/>
                  </a:lnTo>
                  <a:lnTo>
                    <a:pt x="1073" y="930"/>
                  </a:lnTo>
                  <a:lnTo>
                    <a:pt x="1073" y="929"/>
                  </a:lnTo>
                  <a:lnTo>
                    <a:pt x="1073" y="929"/>
                  </a:lnTo>
                  <a:lnTo>
                    <a:pt x="1073" y="929"/>
                  </a:lnTo>
                  <a:lnTo>
                    <a:pt x="1073" y="927"/>
                  </a:lnTo>
                  <a:lnTo>
                    <a:pt x="1073" y="927"/>
                  </a:lnTo>
                  <a:lnTo>
                    <a:pt x="1072" y="927"/>
                  </a:lnTo>
                  <a:lnTo>
                    <a:pt x="1072" y="927"/>
                  </a:lnTo>
                  <a:lnTo>
                    <a:pt x="1072" y="929"/>
                  </a:lnTo>
                  <a:lnTo>
                    <a:pt x="1073" y="929"/>
                  </a:lnTo>
                  <a:lnTo>
                    <a:pt x="1073" y="932"/>
                  </a:lnTo>
                  <a:lnTo>
                    <a:pt x="1073" y="933"/>
                  </a:lnTo>
                  <a:lnTo>
                    <a:pt x="1075" y="935"/>
                  </a:lnTo>
                  <a:lnTo>
                    <a:pt x="1079" y="949"/>
                  </a:lnTo>
                  <a:lnTo>
                    <a:pt x="1081" y="950"/>
                  </a:lnTo>
                  <a:lnTo>
                    <a:pt x="1081" y="952"/>
                  </a:lnTo>
                  <a:lnTo>
                    <a:pt x="1081" y="953"/>
                  </a:lnTo>
                  <a:lnTo>
                    <a:pt x="1082" y="958"/>
                  </a:lnTo>
                  <a:lnTo>
                    <a:pt x="1081" y="962"/>
                  </a:lnTo>
                  <a:lnTo>
                    <a:pt x="1081" y="967"/>
                  </a:lnTo>
                  <a:lnTo>
                    <a:pt x="1081" y="967"/>
                  </a:lnTo>
                  <a:lnTo>
                    <a:pt x="1081" y="967"/>
                  </a:lnTo>
                  <a:lnTo>
                    <a:pt x="1081" y="967"/>
                  </a:lnTo>
                  <a:lnTo>
                    <a:pt x="1079" y="968"/>
                  </a:lnTo>
                  <a:lnTo>
                    <a:pt x="1078" y="970"/>
                  </a:lnTo>
                  <a:lnTo>
                    <a:pt x="1078" y="973"/>
                  </a:lnTo>
                  <a:lnTo>
                    <a:pt x="1078" y="974"/>
                  </a:lnTo>
                  <a:lnTo>
                    <a:pt x="1076" y="976"/>
                  </a:lnTo>
                  <a:lnTo>
                    <a:pt x="1075" y="976"/>
                  </a:lnTo>
                  <a:lnTo>
                    <a:pt x="1073" y="976"/>
                  </a:lnTo>
                  <a:lnTo>
                    <a:pt x="1072" y="976"/>
                  </a:lnTo>
                  <a:lnTo>
                    <a:pt x="1070" y="976"/>
                  </a:lnTo>
                  <a:lnTo>
                    <a:pt x="1069" y="976"/>
                  </a:lnTo>
                  <a:lnTo>
                    <a:pt x="1067" y="976"/>
                  </a:lnTo>
                  <a:lnTo>
                    <a:pt x="1069" y="974"/>
                  </a:lnTo>
                  <a:lnTo>
                    <a:pt x="1069" y="974"/>
                  </a:lnTo>
                  <a:lnTo>
                    <a:pt x="1069" y="974"/>
                  </a:lnTo>
                  <a:lnTo>
                    <a:pt x="1070" y="976"/>
                  </a:lnTo>
                  <a:lnTo>
                    <a:pt x="1070" y="974"/>
                  </a:lnTo>
                  <a:lnTo>
                    <a:pt x="1070" y="974"/>
                  </a:lnTo>
                  <a:lnTo>
                    <a:pt x="1069" y="974"/>
                  </a:lnTo>
                  <a:lnTo>
                    <a:pt x="1069" y="973"/>
                  </a:lnTo>
                  <a:lnTo>
                    <a:pt x="1067" y="970"/>
                  </a:lnTo>
                  <a:lnTo>
                    <a:pt x="1066" y="968"/>
                  </a:lnTo>
                  <a:lnTo>
                    <a:pt x="1066" y="967"/>
                  </a:lnTo>
                  <a:lnTo>
                    <a:pt x="1063" y="967"/>
                  </a:lnTo>
                  <a:lnTo>
                    <a:pt x="1061" y="965"/>
                  </a:lnTo>
                  <a:lnTo>
                    <a:pt x="1060" y="962"/>
                  </a:lnTo>
                  <a:lnTo>
                    <a:pt x="1060" y="959"/>
                  </a:lnTo>
                  <a:lnTo>
                    <a:pt x="1058" y="958"/>
                  </a:lnTo>
                  <a:lnTo>
                    <a:pt x="1058" y="958"/>
                  </a:lnTo>
                  <a:lnTo>
                    <a:pt x="1060" y="956"/>
                  </a:lnTo>
                  <a:lnTo>
                    <a:pt x="1060" y="955"/>
                  </a:lnTo>
                  <a:lnTo>
                    <a:pt x="1060" y="956"/>
                  </a:lnTo>
                  <a:lnTo>
                    <a:pt x="1058" y="956"/>
                  </a:lnTo>
                  <a:lnTo>
                    <a:pt x="1058" y="958"/>
                  </a:lnTo>
                  <a:lnTo>
                    <a:pt x="1058" y="958"/>
                  </a:lnTo>
                  <a:lnTo>
                    <a:pt x="1057" y="958"/>
                  </a:lnTo>
                  <a:lnTo>
                    <a:pt x="1057" y="955"/>
                  </a:lnTo>
                  <a:lnTo>
                    <a:pt x="1057" y="953"/>
                  </a:lnTo>
                  <a:lnTo>
                    <a:pt x="1058" y="952"/>
                  </a:lnTo>
                  <a:lnTo>
                    <a:pt x="1057" y="952"/>
                  </a:lnTo>
                  <a:lnTo>
                    <a:pt x="1055" y="952"/>
                  </a:lnTo>
                  <a:lnTo>
                    <a:pt x="1055" y="953"/>
                  </a:lnTo>
                  <a:lnTo>
                    <a:pt x="1055" y="953"/>
                  </a:lnTo>
                  <a:lnTo>
                    <a:pt x="1055" y="953"/>
                  </a:lnTo>
                  <a:lnTo>
                    <a:pt x="1054" y="953"/>
                  </a:lnTo>
                  <a:lnTo>
                    <a:pt x="1054" y="952"/>
                  </a:lnTo>
                  <a:lnTo>
                    <a:pt x="1052" y="950"/>
                  </a:lnTo>
                  <a:lnTo>
                    <a:pt x="1051" y="945"/>
                  </a:lnTo>
                  <a:lnTo>
                    <a:pt x="1049" y="945"/>
                  </a:lnTo>
                  <a:lnTo>
                    <a:pt x="1049" y="944"/>
                  </a:lnTo>
                  <a:lnTo>
                    <a:pt x="1049" y="944"/>
                  </a:lnTo>
                  <a:lnTo>
                    <a:pt x="1051" y="944"/>
                  </a:lnTo>
                  <a:lnTo>
                    <a:pt x="1052" y="941"/>
                  </a:lnTo>
                  <a:lnTo>
                    <a:pt x="1052" y="941"/>
                  </a:lnTo>
                  <a:lnTo>
                    <a:pt x="1052" y="939"/>
                  </a:lnTo>
                  <a:lnTo>
                    <a:pt x="1052" y="939"/>
                  </a:lnTo>
                  <a:lnTo>
                    <a:pt x="1052" y="938"/>
                  </a:lnTo>
                  <a:lnTo>
                    <a:pt x="1052" y="939"/>
                  </a:lnTo>
                  <a:lnTo>
                    <a:pt x="1052" y="939"/>
                  </a:lnTo>
                  <a:lnTo>
                    <a:pt x="1051" y="938"/>
                  </a:lnTo>
                  <a:lnTo>
                    <a:pt x="1051" y="938"/>
                  </a:lnTo>
                  <a:lnTo>
                    <a:pt x="1049" y="938"/>
                  </a:lnTo>
                  <a:lnTo>
                    <a:pt x="1051" y="938"/>
                  </a:lnTo>
                  <a:lnTo>
                    <a:pt x="1051" y="939"/>
                  </a:lnTo>
                  <a:lnTo>
                    <a:pt x="1051" y="941"/>
                  </a:lnTo>
                  <a:lnTo>
                    <a:pt x="1051" y="941"/>
                  </a:lnTo>
                  <a:lnTo>
                    <a:pt x="1049" y="941"/>
                  </a:lnTo>
                  <a:lnTo>
                    <a:pt x="1049" y="941"/>
                  </a:lnTo>
                  <a:lnTo>
                    <a:pt x="1049" y="941"/>
                  </a:lnTo>
                  <a:lnTo>
                    <a:pt x="1048" y="941"/>
                  </a:lnTo>
                  <a:lnTo>
                    <a:pt x="1048" y="941"/>
                  </a:lnTo>
                  <a:lnTo>
                    <a:pt x="1048" y="939"/>
                  </a:lnTo>
                  <a:lnTo>
                    <a:pt x="1049" y="933"/>
                  </a:lnTo>
                  <a:lnTo>
                    <a:pt x="1049" y="930"/>
                  </a:lnTo>
                  <a:lnTo>
                    <a:pt x="1049" y="926"/>
                  </a:lnTo>
                  <a:lnTo>
                    <a:pt x="1051" y="926"/>
                  </a:lnTo>
                  <a:lnTo>
                    <a:pt x="1049" y="924"/>
                  </a:lnTo>
                  <a:lnTo>
                    <a:pt x="1048" y="923"/>
                  </a:lnTo>
                  <a:lnTo>
                    <a:pt x="1041" y="917"/>
                  </a:lnTo>
                  <a:lnTo>
                    <a:pt x="1037" y="911"/>
                  </a:lnTo>
                  <a:lnTo>
                    <a:pt x="1032" y="907"/>
                  </a:lnTo>
                  <a:lnTo>
                    <a:pt x="1029" y="907"/>
                  </a:lnTo>
                  <a:lnTo>
                    <a:pt x="1029" y="909"/>
                  </a:lnTo>
                  <a:lnTo>
                    <a:pt x="1029" y="909"/>
                  </a:lnTo>
                  <a:lnTo>
                    <a:pt x="1029" y="911"/>
                  </a:lnTo>
                  <a:lnTo>
                    <a:pt x="1028" y="911"/>
                  </a:lnTo>
                  <a:lnTo>
                    <a:pt x="1028" y="911"/>
                  </a:lnTo>
                  <a:lnTo>
                    <a:pt x="1026" y="911"/>
                  </a:lnTo>
                  <a:lnTo>
                    <a:pt x="1023" y="912"/>
                  </a:lnTo>
                  <a:lnTo>
                    <a:pt x="1022" y="912"/>
                  </a:lnTo>
                  <a:lnTo>
                    <a:pt x="1022" y="912"/>
                  </a:lnTo>
                  <a:lnTo>
                    <a:pt x="1020" y="914"/>
                  </a:lnTo>
                  <a:lnTo>
                    <a:pt x="1019" y="914"/>
                  </a:lnTo>
                  <a:lnTo>
                    <a:pt x="1017" y="914"/>
                  </a:lnTo>
                  <a:lnTo>
                    <a:pt x="1016" y="914"/>
                  </a:lnTo>
                  <a:lnTo>
                    <a:pt x="1016" y="912"/>
                  </a:lnTo>
                  <a:lnTo>
                    <a:pt x="1016" y="912"/>
                  </a:lnTo>
                  <a:lnTo>
                    <a:pt x="1016" y="912"/>
                  </a:lnTo>
                  <a:lnTo>
                    <a:pt x="1017" y="912"/>
                  </a:lnTo>
                  <a:lnTo>
                    <a:pt x="1017" y="912"/>
                  </a:lnTo>
                  <a:lnTo>
                    <a:pt x="1017" y="912"/>
                  </a:lnTo>
                  <a:lnTo>
                    <a:pt x="1017" y="911"/>
                  </a:lnTo>
                  <a:lnTo>
                    <a:pt x="1014" y="909"/>
                  </a:lnTo>
                  <a:lnTo>
                    <a:pt x="1013" y="907"/>
                  </a:lnTo>
                  <a:lnTo>
                    <a:pt x="1013" y="907"/>
                  </a:lnTo>
                  <a:lnTo>
                    <a:pt x="1014" y="907"/>
                  </a:lnTo>
                  <a:lnTo>
                    <a:pt x="1013" y="906"/>
                  </a:lnTo>
                  <a:lnTo>
                    <a:pt x="1013" y="906"/>
                  </a:lnTo>
                  <a:lnTo>
                    <a:pt x="1014" y="904"/>
                  </a:lnTo>
                  <a:lnTo>
                    <a:pt x="1013" y="904"/>
                  </a:lnTo>
                  <a:lnTo>
                    <a:pt x="1011" y="906"/>
                  </a:lnTo>
                  <a:lnTo>
                    <a:pt x="1011" y="906"/>
                  </a:lnTo>
                  <a:lnTo>
                    <a:pt x="1011" y="906"/>
                  </a:lnTo>
                  <a:lnTo>
                    <a:pt x="1011" y="906"/>
                  </a:lnTo>
                  <a:lnTo>
                    <a:pt x="1011" y="906"/>
                  </a:lnTo>
                  <a:lnTo>
                    <a:pt x="1007" y="904"/>
                  </a:lnTo>
                  <a:lnTo>
                    <a:pt x="1003" y="903"/>
                  </a:lnTo>
                  <a:lnTo>
                    <a:pt x="1005" y="903"/>
                  </a:lnTo>
                  <a:lnTo>
                    <a:pt x="1007" y="903"/>
                  </a:lnTo>
                  <a:lnTo>
                    <a:pt x="1007" y="903"/>
                  </a:lnTo>
                  <a:lnTo>
                    <a:pt x="1007" y="903"/>
                  </a:lnTo>
                  <a:lnTo>
                    <a:pt x="1005" y="901"/>
                  </a:lnTo>
                  <a:lnTo>
                    <a:pt x="1003" y="903"/>
                  </a:lnTo>
                  <a:lnTo>
                    <a:pt x="1003" y="901"/>
                  </a:lnTo>
                  <a:lnTo>
                    <a:pt x="1002" y="903"/>
                  </a:lnTo>
                  <a:lnTo>
                    <a:pt x="1002" y="903"/>
                  </a:lnTo>
                  <a:lnTo>
                    <a:pt x="1000" y="903"/>
                  </a:lnTo>
                  <a:lnTo>
                    <a:pt x="997" y="904"/>
                  </a:lnTo>
                  <a:lnTo>
                    <a:pt x="994" y="904"/>
                  </a:lnTo>
                  <a:lnTo>
                    <a:pt x="994" y="904"/>
                  </a:lnTo>
                  <a:lnTo>
                    <a:pt x="994" y="903"/>
                  </a:lnTo>
                  <a:lnTo>
                    <a:pt x="996" y="903"/>
                  </a:lnTo>
                  <a:lnTo>
                    <a:pt x="997" y="901"/>
                  </a:lnTo>
                  <a:lnTo>
                    <a:pt x="996" y="901"/>
                  </a:lnTo>
                  <a:lnTo>
                    <a:pt x="996" y="901"/>
                  </a:lnTo>
                  <a:lnTo>
                    <a:pt x="996" y="901"/>
                  </a:lnTo>
                  <a:lnTo>
                    <a:pt x="994" y="901"/>
                  </a:lnTo>
                  <a:lnTo>
                    <a:pt x="994" y="901"/>
                  </a:lnTo>
                  <a:lnTo>
                    <a:pt x="994" y="903"/>
                  </a:lnTo>
                  <a:lnTo>
                    <a:pt x="993" y="903"/>
                  </a:lnTo>
                  <a:lnTo>
                    <a:pt x="993" y="904"/>
                  </a:lnTo>
                  <a:lnTo>
                    <a:pt x="990" y="904"/>
                  </a:lnTo>
                  <a:lnTo>
                    <a:pt x="990" y="904"/>
                  </a:lnTo>
                  <a:lnTo>
                    <a:pt x="991" y="904"/>
                  </a:lnTo>
                  <a:lnTo>
                    <a:pt x="991" y="903"/>
                  </a:lnTo>
                  <a:lnTo>
                    <a:pt x="990" y="904"/>
                  </a:lnTo>
                  <a:lnTo>
                    <a:pt x="988" y="906"/>
                  </a:lnTo>
                  <a:lnTo>
                    <a:pt x="984" y="906"/>
                  </a:lnTo>
                  <a:lnTo>
                    <a:pt x="984" y="906"/>
                  </a:lnTo>
                  <a:lnTo>
                    <a:pt x="985" y="906"/>
                  </a:lnTo>
                  <a:lnTo>
                    <a:pt x="987" y="904"/>
                  </a:lnTo>
                  <a:lnTo>
                    <a:pt x="987" y="904"/>
                  </a:lnTo>
                  <a:lnTo>
                    <a:pt x="985" y="903"/>
                  </a:lnTo>
                  <a:lnTo>
                    <a:pt x="985" y="903"/>
                  </a:lnTo>
                  <a:lnTo>
                    <a:pt x="985" y="903"/>
                  </a:lnTo>
                  <a:lnTo>
                    <a:pt x="985" y="901"/>
                  </a:lnTo>
                  <a:lnTo>
                    <a:pt x="985" y="900"/>
                  </a:lnTo>
                  <a:lnTo>
                    <a:pt x="984" y="900"/>
                  </a:lnTo>
                  <a:lnTo>
                    <a:pt x="984" y="900"/>
                  </a:lnTo>
                  <a:lnTo>
                    <a:pt x="984" y="901"/>
                  </a:lnTo>
                  <a:lnTo>
                    <a:pt x="982" y="903"/>
                  </a:lnTo>
                  <a:lnTo>
                    <a:pt x="982" y="904"/>
                  </a:lnTo>
                  <a:lnTo>
                    <a:pt x="981" y="904"/>
                  </a:lnTo>
                  <a:lnTo>
                    <a:pt x="979" y="904"/>
                  </a:lnTo>
                  <a:lnTo>
                    <a:pt x="976" y="904"/>
                  </a:lnTo>
                  <a:lnTo>
                    <a:pt x="975" y="903"/>
                  </a:lnTo>
                  <a:lnTo>
                    <a:pt x="973" y="903"/>
                  </a:lnTo>
                  <a:lnTo>
                    <a:pt x="973" y="903"/>
                  </a:lnTo>
                  <a:lnTo>
                    <a:pt x="972" y="904"/>
                  </a:lnTo>
                  <a:lnTo>
                    <a:pt x="969" y="904"/>
                  </a:lnTo>
                  <a:lnTo>
                    <a:pt x="969" y="904"/>
                  </a:lnTo>
                  <a:lnTo>
                    <a:pt x="969" y="904"/>
                  </a:lnTo>
                  <a:lnTo>
                    <a:pt x="967" y="906"/>
                  </a:lnTo>
                  <a:lnTo>
                    <a:pt x="964" y="906"/>
                  </a:lnTo>
                  <a:lnTo>
                    <a:pt x="959" y="906"/>
                  </a:lnTo>
                  <a:lnTo>
                    <a:pt x="959" y="904"/>
                  </a:lnTo>
                  <a:lnTo>
                    <a:pt x="958" y="904"/>
                  </a:lnTo>
                  <a:lnTo>
                    <a:pt x="956" y="904"/>
                  </a:lnTo>
                  <a:lnTo>
                    <a:pt x="955" y="904"/>
                  </a:lnTo>
                  <a:lnTo>
                    <a:pt x="955" y="907"/>
                  </a:lnTo>
                  <a:lnTo>
                    <a:pt x="956" y="907"/>
                  </a:lnTo>
                  <a:lnTo>
                    <a:pt x="958" y="909"/>
                  </a:lnTo>
                  <a:lnTo>
                    <a:pt x="959" y="909"/>
                  </a:lnTo>
                  <a:lnTo>
                    <a:pt x="961" y="907"/>
                  </a:lnTo>
                  <a:lnTo>
                    <a:pt x="962" y="907"/>
                  </a:lnTo>
                  <a:lnTo>
                    <a:pt x="962" y="907"/>
                  </a:lnTo>
                  <a:lnTo>
                    <a:pt x="962" y="906"/>
                  </a:lnTo>
                  <a:lnTo>
                    <a:pt x="964" y="907"/>
                  </a:lnTo>
                  <a:lnTo>
                    <a:pt x="964" y="907"/>
                  </a:lnTo>
                  <a:lnTo>
                    <a:pt x="962" y="907"/>
                  </a:lnTo>
                  <a:lnTo>
                    <a:pt x="962" y="909"/>
                  </a:lnTo>
                  <a:lnTo>
                    <a:pt x="962" y="909"/>
                  </a:lnTo>
                  <a:lnTo>
                    <a:pt x="962" y="911"/>
                  </a:lnTo>
                  <a:lnTo>
                    <a:pt x="964" y="911"/>
                  </a:lnTo>
                  <a:lnTo>
                    <a:pt x="964" y="911"/>
                  </a:lnTo>
                  <a:lnTo>
                    <a:pt x="965" y="909"/>
                  </a:lnTo>
                  <a:lnTo>
                    <a:pt x="965" y="909"/>
                  </a:lnTo>
                  <a:lnTo>
                    <a:pt x="967" y="909"/>
                  </a:lnTo>
                  <a:lnTo>
                    <a:pt x="967" y="909"/>
                  </a:lnTo>
                  <a:lnTo>
                    <a:pt x="967" y="909"/>
                  </a:lnTo>
                  <a:lnTo>
                    <a:pt x="967" y="911"/>
                  </a:lnTo>
                  <a:lnTo>
                    <a:pt x="967" y="912"/>
                  </a:lnTo>
                  <a:lnTo>
                    <a:pt x="967" y="912"/>
                  </a:lnTo>
                  <a:lnTo>
                    <a:pt x="965" y="912"/>
                  </a:lnTo>
                  <a:lnTo>
                    <a:pt x="965" y="912"/>
                  </a:lnTo>
                  <a:lnTo>
                    <a:pt x="964" y="914"/>
                  </a:lnTo>
                  <a:lnTo>
                    <a:pt x="965" y="914"/>
                  </a:lnTo>
                  <a:lnTo>
                    <a:pt x="964" y="914"/>
                  </a:lnTo>
                  <a:lnTo>
                    <a:pt x="964" y="914"/>
                  </a:lnTo>
                  <a:lnTo>
                    <a:pt x="964" y="914"/>
                  </a:lnTo>
                  <a:lnTo>
                    <a:pt x="964" y="914"/>
                  </a:lnTo>
                  <a:lnTo>
                    <a:pt x="962" y="915"/>
                  </a:lnTo>
                  <a:lnTo>
                    <a:pt x="964" y="915"/>
                  </a:lnTo>
                  <a:lnTo>
                    <a:pt x="964" y="917"/>
                  </a:lnTo>
                  <a:lnTo>
                    <a:pt x="965" y="917"/>
                  </a:lnTo>
                  <a:lnTo>
                    <a:pt x="969" y="918"/>
                  </a:lnTo>
                  <a:lnTo>
                    <a:pt x="970" y="918"/>
                  </a:lnTo>
                  <a:lnTo>
                    <a:pt x="970" y="920"/>
                  </a:lnTo>
                  <a:lnTo>
                    <a:pt x="972" y="920"/>
                  </a:lnTo>
                  <a:lnTo>
                    <a:pt x="972" y="920"/>
                  </a:lnTo>
                  <a:lnTo>
                    <a:pt x="972" y="921"/>
                  </a:lnTo>
                  <a:lnTo>
                    <a:pt x="970" y="921"/>
                  </a:lnTo>
                  <a:lnTo>
                    <a:pt x="970" y="923"/>
                  </a:lnTo>
                  <a:lnTo>
                    <a:pt x="970" y="923"/>
                  </a:lnTo>
                  <a:lnTo>
                    <a:pt x="970" y="923"/>
                  </a:lnTo>
                  <a:lnTo>
                    <a:pt x="969" y="923"/>
                  </a:lnTo>
                  <a:lnTo>
                    <a:pt x="969" y="923"/>
                  </a:lnTo>
                  <a:lnTo>
                    <a:pt x="967" y="924"/>
                  </a:lnTo>
                  <a:lnTo>
                    <a:pt x="967" y="923"/>
                  </a:lnTo>
                  <a:lnTo>
                    <a:pt x="967" y="921"/>
                  </a:lnTo>
                  <a:lnTo>
                    <a:pt x="967" y="921"/>
                  </a:lnTo>
                  <a:lnTo>
                    <a:pt x="965" y="920"/>
                  </a:lnTo>
                  <a:lnTo>
                    <a:pt x="965" y="920"/>
                  </a:lnTo>
                  <a:lnTo>
                    <a:pt x="964" y="920"/>
                  </a:lnTo>
                  <a:lnTo>
                    <a:pt x="964" y="918"/>
                  </a:lnTo>
                  <a:lnTo>
                    <a:pt x="962" y="918"/>
                  </a:lnTo>
                  <a:lnTo>
                    <a:pt x="962" y="918"/>
                  </a:lnTo>
                  <a:lnTo>
                    <a:pt x="962" y="918"/>
                  </a:lnTo>
                  <a:lnTo>
                    <a:pt x="962" y="917"/>
                  </a:lnTo>
                  <a:lnTo>
                    <a:pt x="961" y="917"/>
                  </a:lnTo>
                  <a:lnTo>
                    <a:pt x="958" y="915"/>
                  </a:lnTo>
                  <a:lnTo>
                    <a:pt x="958" y="917"/>
                  </a:lnTo>
                  <a:lnTo>
                    <a:pt x="958" y="917"/>
                  </a:lnTo>
                  <a:lnTo>
                    <a:pt x="958" y="917"/>
                  </a:lnTo>
                  <a:lnTo>
                    <a:pt x="959" y="917"/>
                  </a:lnTo>
                  <a:lnTo>
                    <a:pt x="959" y="918"/>
                  </a:lnTo>
                  <a:lnTo>
                    <a:pt x="959" y="920"/>
                  </a:lnTo>
                  <a:lnTo>
                    <a:pt x="958" y="920"/>
                  </a:lnTo>
                  <a:lnTo>
                    <a:pt x="958" y="921"/>
                  </a:lnTo>
                  <a:lnTo>
                    <a:pt x="958" y="921"/>
                  </a:lnTo>
                  <a:lnTo>
                    <a:pt x="956" y="921"/>
                  </a:lnTo>
                  <a:lnTo>
                    <a:pt x="956" y="921"/>
                  </a:lnTo>
                  <a:lnTo>
                    <a:pt x="956" y="920"/>
                  </a:lnTo>
                  <a:lnTo>
                    <a:pt x="955" y="920"/>
                  </a:lnTo>
                  <a:lnTo>
                    <a:pt x="953" y="920"/>
                  </a:lnTo>
                  <a:lnTo>
                    <a:pt x="952" y="920"/>
                  </a:lnTo>
                  <a:lnTo>
                    <a:pt x="952" y="921"/>
                  </a:lnTo>
                  <a:lnTo>
                    <a:pt x="950" y="921"/>
                  </a:lnTo>
                  <a:lnTo>
                    <a:pt x="947" y="921"/>
                  </a:lnTo>
                  <a:lnTo>
                    <a:pt x="944" y="920"/>
                  </a:lnTo>
                  <a:lnTo>
                    <a:pt x="944" y="918"/>
                  </a:lnTo>
                  <a:lnTo>
                    <a:pt x="944" y="918"/>
                  </a:lnTo>
                  <a:lnTo>
                    <a:pt x="946" y="918"/>
                  </a:lnTo>
                  <a:lnTo>
                    <a:pt x="946" y="918"/>
                  </a:lnTo>
                  <a:lnTo>
                    <a:pt x="944" y="917"/>
                  </a:lnTo>
                  <a:lnTo>
                    <a:pt x="944" y="917"/>
                  </a:lnTo>
                  <a:lnTo>
                    <a:pt x="944" y="915"/>
                  </a:lnTo>
                  <a:lnTo>
                    <a:pt x="944" y="915"/>
                  </a:lnTo>
                  <a:lnTo>
                    <a:pt x="943" y="917"/>
                  </a:lnTo>
                  <a:lnTo>
                    <a:pt x="941" y="915"/>
                  </a:lnTo>
                  <a:lnTo>
                    <a:pt x="940" y="915"/>
                  </a:lnTo>
                  <a:lnTo>
                    <a:pt x="940" y="912"/>
                  </a:lnTo>
                  <a:lnTo>
                    <a:pt x="937" y="912"/>
                  </a:lnTo>
                  <a:lnTo>
                    <a:pt x="937" y="912"/>
                  </a:lnTo>
                  <a:lnTo>
                    <a:pt x="935" y="912"/>
                  </a:lnTo>
                  <a:lnTo>
                    <a:pt x="934" y="912"/>
                  </a:lnTo>
                  <a:lnTo>
                    <a:pt x="934" y="914"/>
                  </a:lnTo>
                  <a:lnTo>
                    <a:pt x="934" y="914"/>
                  </a:lnTo>
                  <a:lnTo>
                    <a:pt x="934" y="915"/>
                  </a:lnTo>
                  <a:lnTo>
                    <a:pt x="934" y="915"/>
                  </a:lnTo>
                  <a:lnTo>
                    <a:pt x="932" y="915"/>
                  </a:lnTo>
                  <a:lnTo>
                    <a:pt x="927" y="915"/>
                  </a:lnTo>
                  <a:lnTo>
                    <a:pt x="926" y="914"/>
                  </a:lnTo>
                  <a:lnTo>
                    <a:pt x="923" y="914"/>
                  </a:lnTo>
                  <a:lnTo>
                    <a:pt x="920" y="912"/>
                  </a:lnTo>
                  <a:lnTo>
                    <a:pt x="920" y="912"/>
                  </a:lnTo>
                  <a:lnTo>
                    <a:pt x="918" y="912"/>
                  </a:lnTo>
                  <a:lnTo>
                    <a:pt x="914" y="912"/>
                  </a:lnTo>
                  <a:lnTo>
                    <a:pt x="914" y="912"/>
                  </a:lnTo>
                  <a:lnTo>
                    <a:pt x="912" y="914"/>
                  </a:lnTo>
                  <a:lnTo>
                    <a:pt x="912" y="912"/>
                  </a:lnTo>
                  <a:lnTo>
                    <a:pt x="912" y="912"/>
                  </a:lnTo>
                  <a:lnTo>
                    <a:pt x="912" y="912"/>
                  </a:lnTo>
                  <a:lnTo>
                    <a:pt x="912" y="911"/>
                  </a:lnTo>
                  <a:lnTo>
                    <a:pt x="914" y="911"/>
                  </a:lnTo>
                  <a:lnTo>
                    <a:pt x="914" y="909"/>
                  </a:lnTo>
                  <a:lnTo>
                    <a:pt x="912" y="909"/>
                  </a:lnTo>
                  <a:lnTo>
                    <a:pt x="912" y="909"/>
                  </a:lnTo>
                  <a:lnTo>
                    <a:pt x="911" y="912"/>
                  </a:lnTo>
                  <a:lnTo>
                    <a:pt x="912" y="914"/>
                  </a:lnTo>
                  <a:lnTo>
                    <a:pt x="912" y="914"/>
                  </a:lnTo>
                  <a:lnTo>
                    <a:pt x="909" y="914"/>
                  </a:lnTo>
                  <a:lnTo>
                    <a:pt x="903" y="917"/>
                  </a:lnTo>
                  <a:lnTo>
                    <a:pt x="902" y="918"/>
                  </a:lnTo>
                  <a:lnTo>
                    <a:pt x="902" y="917"/>
                  </a:lnTo>
                  <a:lnTo>
                    <a:pt x="905" y="915"/>
                  </a:lnTo>
                  <a:lnTo>
                    <a:pt x="903" y="915"/>
                  </a:lnTo>
                  <a:lnTo>
                    <a:pt x="902" y="915"/>
                  </a:lnTo>
                  <a:lnTo>
                    <a:pt x="902" y="915"/>
                  </a:lnTo>
                  <a:lnTo>
                    <a:pt x="902" y="914"/>
                  </a:lnTo>
                  <a:lnTo>
                    <a:pt x="902" y="912"/>
                  </a:lnTo>
                  <a:lnTo>
                    <a:pt x="900" y="912"/>
                  </a:lnTo>
                  <a:lnTo>
                    <a:pt x="900" y="914"/>
                  </a:lnTo>
                  <a:lnTo>
                    <a:pt x="899" y="914"/>
                  </a:lnTo>
                  <a:lnTo>
                    <a:pt x="899" y="914"/>
                  </a:lnTo>
                  <a:lnTo>
                    <a:pt x="899" y="914"/>
                  </a:lnTo>
                  <a:lnTo>
                    <a:pt x="899" y="915"/>
                  </a:lnTo>
                  <a:lnTo>
                    <a:pt x="899" y="917"/>
                  </a:lnTo>
                  <a:lnTo>
                    <a:pt x="900" y="918"/>
                  </a:lnTo>
                  <a:lnTo>
                    <a:pt x="899" y="920"/>
                  </a:lnTo>
                  <a:lnTo>
                    <a:pt x="897" y="921"/>
                  </a:lnTo>
                  <a:lnTo>
                    <a:pt x="896" y="923"/>
                  </a:lnTo>
                  <a:lnTo>
                    <a:pt x="894" y="924"/>
                  </a:lnTo>
                  <a:lnTo>
                    <a:pt x="894" y="924"/>
                  </a:lnTo>
                  <a:lnTo>
                    <a:pt x="890" y="927"/>
                  </a:lnTo>
                  <a:lnTo>
                    <a:pt x="890" y="927"/>
                  </a:lnTo>
                  <a:lnTo>
                    <a:pt x="888" y="929"/>
                  </a:lnTo>
                  <a:lnTo>
                    <a:pt x="885" y="929"/>
                  </a:lnTo>
                  <a:lnTo>
                    <a:pt x="883" y="930"/>
                  </a:lnTo>
                  <a:lnTo>
                    <a:pt x="883" y="930"/>
                  </a:lnTo>
                  <a:lnTo>
                    <a:pt x="885" y="929"/>
                  </a:lnTo>
                  <a:lnTo>
                    <a:pt x="886" y="929"/>
                  </a:lnTo>
                  <a:lnTo>
                    <a:pt x="885" y="929"/>
                  </a:lnTo>
                  <a:lnTo>
                    <a:pt x="882" y="929"/>
                  </a:lnTo>
                  <a:lnTo>
                    <a:pt x="882" y="927"/>
                  </a:lnTo>
                  <a:lnTo>
                    <a:pt x="882" y="929"/>
                  </a:lnTo>
                  <a:lnTo>
                    <a:pt x="880" y="929"/>
                  </a:lnTo>
                  <a:lnTo>
                    <a:pt x="879" y="929"/>
                  </a:lnTo>
                  <a:lnTo>
                    <a:pt x="879" y="927"/>
                  </a:lnTo>
                  <a:lnTo>
                    <a:pt x="879" y="927"/>
                  </a:lnTo>
                  <a:lnTo>
                    <a:pt x="879" y="927"/>
                  </a:lnTo>
                  <a:lnTo>
                    <a:pt x="877" y="927"/>
                  </a:lnTo>
                  <a:lnTo>
                    <a:pt x="879" y="930"/>
                  </a:lnTo>
                  <a:lnTo>
                    <a:pt x="880" y="930"/>
                  </a:lnTo>
                  <a:lnTo>
                    <a:pt x="880" y="930"/>
                  </a:lnTo>
                  <a:lnTo>
                    <a:pt x="880" y="932"/>
                  </a:lnTo>
                  <a:lnTo>
                    <a:pt x="879" y="932"/>
                  </a:lnTo>
                  <a:lnTo>
                    <a:pt x="877" y="932"/>
                  </a:lnTo>
                  <a:lnTo>
                    <a:pt x="876" y="932"/>
                  </a:lnTo>
                  <a:lnTo>
                    <a:pt x="876" y="933"/>
                  </a:lnTo>
                  <a:lnTo>
                    <a:pt x="876" y="935"/>
                  </a:lnTo>
                  <a:lnTo>
                    <a:pt x="876" y="935"/>
                  </a:lnTo>
                  <a:lnTo>
                    <a:pt x="874" y="935"/>
                  </a:lnTo>
                  <a:lnTo>
                    <a:pt x="874" y="935"/>
                  </a:lnTo>
                  <a:lnTo>
                    <a:pt x="874" y="933"/>
                  </a:lnTo>
                  <a:lnTo>
                    <a:pt x="874" y="935"/>
                  </a:lnTo>
                  <a:lnTo>
                    <a:pt x="873" y="935"/>
                  </a:lnTo>
                  <a:lnTo>
                    <a:pt x="873" y="935"/>
                  </a:lnTo>
                  <a:lnTo>
                    <a:pt x="871" y="935"/>
                  </a:lnTo>
                  <a:lnTo>
                    <a:pt x="871" y="936"/>
                  </a:lnTo>
                  <a:lnTo>
                    <a:pt x="871" y="936"/>
                  </a:lnTo>
                  <a:lnTo>
                    <a:pt x="873" y="936"/>
                  </a:lnTo>
                  <a:lnTo>
                    <a:pt x="873" y="938"/>
                  </a:lnTo>
                  <a:lnTo>
                    <a:pt x="871" y="939"/>
                  </a:lnTo>
                  <a:lnTo>
                    <a:pt x="871" y="939"/>
                  </a:lnTo>
                  <a:lnTo>
                    <a:pt x="870" y="939"/>
                  </a:lnTo>
                  <a:lnTo>
                    <a:pt x="868" y="939"/>
                  </a:lnTo>
                  <a:lnTo>
                    <a:pt x="868" y="939"/>
                  </a:lnTo>
                  <a:lnTo>
                    <a:pt x="870" y="942"/>
                  </a:lnTo>
                  <a:lnTo>
                    <a:pt x="868" y="945"/>
                  </a:lnTo>
                  <a:lnTo>
                    <a:pt x="868" y="947"/>
                  </a:lnTo>
                  <a:lnTo>
                    <a:pt x="868" y="947"/>
                  </a:lnTo>
                  <a:lnTo>
                    <a:pt x="867" y="947"/>
                  </a:lnTo>
                  <a:lnTo>
                    <a:pt x="865" y="945"/>
                  </a:lnTo>
                  <a:lnTo>
                    <a:pt x="864" y="944"/>
                  </a:lnTo>
                  <a:lnTo>
                    <a:pt x="865" y="947"/>
                  </a:lnTo>
                  <a:lnTo>
                    <a:pt x="868" y="947"/>
                  </a:lnTo>
                  <a:lnTo>
                    <a:pt x="868" y="949"/>
                  </a:lnTo>
                  <a:lnTo>
                    <a:pt x="868" y="950"/>
                  </a:lnTo>
                  <a:lnTo>
                    <a:pt x="867" y="950"/>
                  </a:lnTo>
                  <a:lnTo>
                    <a:pt x="867" y="952"/>
                  </a:lnTo>
                  <a:lnTo>
                    <a:pt x="867" y="952"/>
                  </a:lnTo>
                  <a:lnTo>
                    <a:pt x="868" y="955"/>
                  </a:lnTo>
                  <a:lnTo>
                    <a:pt x="868" y="955"/>
                  </a:lnTo>
                  <a:lnTo>
                    <a:pt x="868" y="958"/>
                  </a:lnTo>
                  <a:lnTo>
                    <a:pt x="868" y="959"/>
                  </a:lnTo>
                  <a:lnTo>
                    <a:pt x="871" y="964"/>
                  </a:lnTo>
                  <a:lnTo>
                    <a:pt x="871" y="964"/>
                  </a:lnTo>
                  <a:lnTo>
                    <a:pt x="871" y="964"/>
                  </a:lnTo>
                  <a:lnTo>
                    <a:pt x="871" y="965"/>
                  </a:lnTo>
                  <a:lnTo>
                    <a:pt x="871" y="968"/>
                  </a:lnTo>
                  <a:lnTo>
                    <a:pt x="871" y="970"/>
                  </a:lnTo>
                  <a:lnTo>
                    <a:pt x="868" y="976"/>
                  </a:lnTo>
                  <a:lnTo>
                    <a:pt x="867" y="977"/>
                  </a:lnTo>
                  <a:lnTo>
                    <a:pt x="865" y="987"/>
                  </a:lnTo>
                  <a:lnTo>
                    <a:pt x="865" y="993"/>
                  </a:lnTo>
                  <a:lnTo>
                    <a:pt x="865" y="994"/>
                  </a:lnTo>
                  <a:lnTo>
                    <a:pt x="865" y="996"/>
                  </a:lnTo>
                  <a:lnTo>
                    <a:pt x="865" y="996"/>
                  </a:lnTo>
                  <a:lnTo>
                    <a:pt x="864" y="1002"/>
                  </a:lnTo>
                  <a:lnTo>
                    <a:pt x="865" y="1006"/>
                  </a:lnTo>
                  <a:lnTo>
                    <a:pt x="864" y="1006"/>
                  </a:lnTo>
                  <a:lnTo>
                    <a:pt x="864" y="1008"/>
                  </a:lnTo>
                  <a:lnTo>
                    <a:pt x="864" y="1011"/>
                  </a:lnTo>
                  <a:lnTo>
                    <a:pt x="864" y="1011"/>
                  </a:lnTo>
                  <a:lnTo>
                    <a:pt x="864" y="1012"/>
                  </a:lnTo>
                  <a:lnTo>
                    <a:pt x="864" y="1015"/>
                  </a:lnTo>
                  <a:lnTo>
                    <a:pt x="864" y="1017"/>
                  </a:lnTo>
                  <a:lnTo>
                    <a:pt x="867" y="1022"/>
                  </a:lnTo>
                  <a:lnTo>
                    <a:pt x="868" y="1023"/>
                  </a:lnTo>
                  <a:lnTo>
                    <a:pt x="870" y="1023"/>
                  </a:lnTo>
                  <a:lnTo>
                    <a:pt x="870" y="1025"/>
                  </a:lnTo>
                  <a:lnTo>
                    <a:pt x="870" y="1026"/>
                  </a:lnTo>
                  <a:lnTo>
                    <a:pt x="868" y="1026"/>
                  </a:lnTo>
                  <a:lnTo>
                    <a:pt x="868" y="1028"/>
                  </a:lnTo>
                  <a:lnTo>
                    <a:pt x="868" y="1028"/>
                  </a:lnTo>
                  <a:lnTo>
                    <a:pt x="868" y="1026"/>
                  </a:lnTo>
                  <a:lnTo>
                    <a:pt x="868" y="1025"/>
                  </a:lnTo>
                  <a:lnTo>
                    <a:pt x="868" y="1025"/>
                  </a:lnTo>
                  <a:lnTo>
                    <a:pt x="868" y="1023"/>
                  </a:lnTo>
                  <a:lnTo>
                    <a:pt x="867" y="1022"/>
                  </a:lnTo>
                  <a:lnTo>
                    <a:pt x="864" y="1018"/>
                  </a:lnTo>
                  <a:lnTo>
                    <a:pt x="865" y="1023"/>
                  </a:lnTo>
                  <a:lnTo>
                    <a:pt x="867" y="1025"/>
                  </a:lnTo>
                  <a:lnTo>
                    <a:pt x="867" y="1025"/>
                  </a:lnTo>
                  <a:lnTo>
                    <a:pt x="867" y="1026"/>
                  </a:lnTo>
                  <a:lnTo>
                    <a:pt x="868" y="1026"/>
                  </a:lnTo>
                  <a:lnTo>
                    <a:pt x="868" y="1026"/>
                  </a:lnTo>
                  <a:lnTo>
                    <a:pt x="870" y="1031"/>
                  </a:lnTo>
                  <a:lnTo>
                    <a:pt x="871" y="1034"/>
                  </a:lnTo>
                  <a:lnTo>
                    <a:pt x="871" y="1035"/>
                  </a:lnTo>
                  <a:lnTo>
                    <a:pt x="873" y="1037"/>
                  </a:lnTo>
                  <a:lnTo>
                    <a:pt x="877" y="1043"/>
                  </a:lnTo>
                  <a:lnTo>
                    <a:pt x="880" y="1046"/>
                  </a:lnTo>
                  <a:lnTo>
                    <a:pt x="882" y="1050"/>
                  </a:lnTo>
                  <a:lnTo>
                    <a:pt x="882" y="1052"/>
                  </a:lnTo>
                  <a:lnTo>
                    <a:pt x="882" y="1053"/>
                  </a:lnTo>
                  <a:lnTo>
                    <a:pt x="885" y="1055"/>
                  </a:lnTo>
                  <a:lnTo>
                    <a:pt x="885" y="1056"/>
                  </a:lnTo>
                  <a:lnTo>
                    <a:pt x="886" y="1056"/>
                  </a:lnTo>
                  <a:lnTo>
                    <a:pt x="886" y="1060"/>
                  </a:lnTo>
                  <a:lnTo>
                    <a:pt x="888" y="1061"/>
                  </a:lnTo>
                  <a:lnTo>
                    <a:pt x="888" y="1061"/>
                  </a:lnTo>
                  <a:lnTo>
                    <a:pt x="886" y="1060"/>
                  </a:lnTo>
                  <a:lnTo>
                    <a:pt x="886" y="1060"/>
                  </a:lnTo>
                  <a:lnTo>
                    <a:pt x="888" y="1061"/>
                  </a:lnTo>
                  <a:lnTo>
                    <a:pt x="891" y="1063"/>
                  </a:lnTo>
                  <a:lnTo>
                    <a:pt x="891" y="1063"/>
                  </a:lnTo>
                  <a:lnTo>
                    <a:pt x="890" y="1061"/>
                  </a:lnTo>
                  <a:lnTo>
                    <a:pt x="890" y="1061"/>
                  </a:lnTo>
                  <a:lnTo>
                    <a:pt x="890" y="1061"/>
                  </a:lnTo>
                  <a:lnTo>
                    <a:pt x="891" y="1061"/>
                  </a:lnTo>
                  <a:lnTo>
                    <a:pt x="896" y="1061"/>
                  </a:lnTo>
                  <a:lnTo>
                    <a:pt x="899" y="1064"/>
                  </a:lnTo>
                  <a:lnTo>
                    <a:pt x="900" y="1064"/>
                  </a:lnTo>
                  <a:lnTo>
                    <a:pt x="902" y="1066"/>
                  </a:lnTo>
                  <a:lnTo>
                    <a:pt x="903" y="1069"/>
                  </a:lnTo>
                  <a:lnTo>
                    <a:pt x="905" y="1069"/>
                  </a:lnTo>
                  <a:lnTo>
                    <a:pt x="906" y="1069"/>
                  </a:lnTo>
                  <a:lnTo>
                    <a:pt x="908" y="1069"/>
                  </a:lnTo>
                  <a:lnTo>
                    <a:pt x="912" y="1067"/>
                  </a:lnTo>
                  <a:lnTo>
                    <a:pt x="914" y="1066"/>
                  </a:lnTo>
                  <a:lnTo>
                    <a:pt x="915" y="1066"/>
                  </a:lnTo>
                  <a:lnTo>
                    <a:pt x="920" y="1066"/>
                  </a:lnTo>
                  <a:lnTo>
                    <a:pt x="921" y="1066"/>
                  </a:lnTo>
                  <a:lnTo>
                    <a:pt x="924" y="1064"/>
                  </a:lnTo>
                  <a:lnTo>
                    <a:pt x="926" y="1064"/>
                  </a:lnTo>
                  <a:lnTo>
                    <a:pt x="926" y="1064"/>
                  </a:lnTo>
                  <a:lnTo>
                    <a:pt x="926" y="1063"/>
                  </a:lnTo>
                  <a:lnTo>
                    <a:pt x="929" y="1063"/>
                  </a:lnTo>
                  <a:lnTo>
                    <a:pt x="929" y="1063"/>
                  </a:lnTo>
                  <a:lnTo>
                    <a:pt x="932" y="1063"/>
                  </a:lnTo>
                  <a:lnTo>
                    <a:pt x="934" y="1061"/>
                  </a:lnTo>
                  <a:lnTo>
                    <a:pt x="935" y="1061"/>
                  </a:lnTo>
                  <a:lnTo>
                    <a:pt x="937" y="1063"/>
                  </a:lnTo>
                  <a:lnTo>
                    <a:pt x="937" y="1063"/>
                  </a:lnTo>
                  <a:lnTo>
                    <a:pt x="935" y="1064"/>
                  </a:lnTo>
                  <a:lnTo>
                    <a:pt x="937" y="1064"/>
                  </a:lnTo>
                  <a:lnTo>
                    <a:pt x="938" y="1064"/>
                  </a:lnTo>
                  <a:lnTo>
                    <a:pt x="940" y="1066"/>
                  </a:lnTo>
                  <a:lnTo>
                    <a:pt x="941" y="1066"/>
                  </a:lnTo>
                  <a:lnTo>
                    <a:pt x="941" y="1064"/>
                  </a:lnTo>
                  <a:lnTo>
                    <a:pt x="944" y="1063"/>
                  </a:lnTo>
                  <a:lnTo>
                    <a:pt x="944" y="1061"/>
                  </a:lnTo>
                  <a:lnTo>
                    <a:pt x="944" y="1061"/>
                  </a:lnTo>
                  <a:lnTo>
                    <a:pt x="943" y="1061"/>
                  </a:lnTo>
                  <a:lnTo>
                    <a:pt x="943" y="1061"/>
                  </a:lnTo>
                  <a:lnTo>
                    <a:pt x="943" y="1060"/>
                  </a:lnTo>
                  <a:lnTo>
                    <a:pt x="943" y="1060"/>
                  </a:lnTo>
                  <a:lnTo>
                    <a:pt x="941" y="1060"/>
                  </a:lnTo>
                  <a:lnTo>
                    <a:pt x="941" y="1060"/>
                  </a:lnTo>
                  <a:lnTo>
                    <a:pt x="941" y="1060"/>
                  </a:lnTo>
                  <a:lnTo>
                    <a:pt x="941" y="1060"/>
                  </a:lnTo>
                  <a:lnTo>
                    <a:pt x="946" y="1058"/>
                  </a:lnTo>
                  <a:lnTo>
                    <a:pt x="947" y="1056"/>
                  </a:lnTo>
                  <a:lnTo>
                    <a:pt x="947" y="1056"/>
                  </a:lnTo>
                  <a:lnTo>
                    <a:pt x="950" y="1053"/>
                  </a:lnTo>
                  <a:lnTo>
                    <a:pt x="950" y="1049"/>
                  </a:lnTo>
                  <a:lnTo>
                    <a:pt x="952" y="1047"/>
                  </a:lnTo>
                  <a:lnTo>
                    <a:pt x="953" y="1046"/>
                  </a:lnTo>
                  <a:lnTo>
                    <a:pt x="953" y="1046"/>
                  </a:lnTo>
                  <a:lnTo>
                    <a:pt x="953" y="1044"/>
                  </a:lnTo>
                  <a:lnTo>
                    <a:pt x="953" y="1041"/>
                  </a:lnTo>
                  <a:lnTo>
                    <a:pt x="953" y="1040"/>
                  </a:lnTo>
                  <a:lnTo>
                    <a:pt x="953" y="1038"/>
                  </a:lnTo>
                  <a:lnTo>
                    <a:pt x="953" y="1035"/>
                  </a:lnTo>
                  <a:lnTo>
                    <a:pt x="955" y="1035"/>
                  </a:lnTo>
                  <a:lnTo>
                    <a:pt x="955" y="1032"/>
                  </a:lnTo>
                  <a:lnTo>
                    <a:pt x="958" y="1031"/>
                  </a:lnTo>
                  <a:lnTo>
                    <a:pt x="961" y="1029"/>
                  </a:lnTo>
                  <a:lnTo>
                    <a:pt x="962" y="1028"/>
                  </a:lnTo>
                  <a:lnTo>
                    <a:pt x="973" y="1026"/>
                  </a:lnTo>
                  <a:lnTo>
                    <a:pt x="975" y="1026"/>
                  </a:lnTo>
                  <a:lnTo>
                    <a:pt x="978" y="1025"/>
                  </a:lnTo>
                  <a:lnTo>
                    <a:pt x="978" y="1025"/>
                  </a:lnTo>
                  <a:lnTo>
                    <a:pt x="981" y="1025"/>
                  </a:lnTo>
                  <a:lnTo>
                    <a:pt x="982" y="1025"/>
                  </a:lnTo>
                  <a:lnTo>
                    <a:pt x="982" y="1025"/>
                  </a:lnTo>
                  <a:lnTo>
                    <a:pt x="982" y="1023"/>
                  </a:lnTo>
                  <a:lnTo>
                    <a:pt x="982" y="1023"/>
                  </a:lnTo>
                  <a:lnTo>
                    <a:pt x="984" y="1023"/>
                  </a:lnTo>
                  <a:lnTo>
                    <a:pt x="987" y="1025"/>
                  </a:lnTo>
                  <a:lnTo>
                    <a:pt x="988" y="1025"/>
                  </a:lnTo>
                  <a:lnTo>
                    <a:pt x="990" y="1026"/>
                  </a:lnTo>
                  <a:lnTo>
                    <a:pt x="993" y="1026"/>
                  </a:lnTo>
                  <a:lnTo>
                    <a:pt x="994" y="1026"/>
                  </a:lnTo>
                  <a:lnTo>
                    <a:pt x="994" y="1026"/>
                  </a:lnTo>
                  <a:lnTo>
                    <a:pt x="994" y="1025"/>
                  </a:lnTo>
                  <a:lnTo>
                    <a:pt x="994" y="1025"/>
                  </a:lnTo>
                  <a:lnTo>
                    <a:pt x="994" y="1025"/>
                  </a:lnTo>
                  <a:lnTo>
                    <a:pt x="993" y="1025"/>
                  </a:lnTo>
                  <a:lnTo>
                    <a:pt x="993" y="1025"/>
                  </a:lnTo>
                  <a:lnTo>
                    <a:pt x="991" y="1025"/>
                  </a:lnTo>
                  <a:lnTo>
                    <a:pt x="991" y="1025"/>
                  </a:lnTo>
                  <a:lnTo>
                    <a:pt x="993" y="1025"/>
                  </a:lnTo>
                  <a:lnTo>
                    <a:pt x="994" y="1025"/>
                  </a:lnTo>
                  <a:lnTo>
                    <a:pt x="994" y="1023"/>
                  </a:lnTo>
                  <a:lnTo>
                    <a:pt x="996" y="1025"/>
                  </a:lnTo>
                  <a:lnTo>
                    <a:pt x="997" y="1026"/>
                  </a:lnTo>
                  <a:lnTo>
                    <a:pt x="999" y="1026"/>
                  </a:lnTo>
                  <a:lnTo>
                    <a:pt x="999" y="1029"/>
                  </a:lnTo>
                  <a:lnTo>
                    <a:pt x="999" y="1029"/>
                  </a:lnTo>
                  <a:lnTo>
                    <a:pt x="999" y="1029"/>
                  </a:lnTo>
                  <a:lnTo>
                    <a:pt x="999" y="1032"/>
                  </a:lnTo>
                  <a:lnTo>
                    <a:pt x="997" y="1034"/>
                  </a:lnTo>
                  <a:lnTo>
                    <a:pt x="997" y="1035"/>
                  </a:lnTo>
                  <a:lnTo>
                    <a:pt x="996" y="1037"/>
                  </a:lnTo>
                  <a:lnTo>
                    <a:pt x="994" y="1038"/>
                  </a:lnTo>
                  <a:lnTo>
                    <a:pt x="991" y="1041"/>
                  </a:lnTo>
                  <a:lnTo>
                    <a:pt x="991" y="1043"/>
                  </a:lnTo>
                  <a:lnTo>
                    <a:pt x="991" y="1044"/>
                  </a:lnTo>
                  <a:lnTo>
                    <a:pt x="991" y="1046"/>
                  </a:lnTo>
                  <a:lnTo>
                    <a:pt x="991" y="1047"/>
                  </a:lnTo>
                  <a:lnTo>
                    <a:pt x="991" y="1047"/>
                  </a:lnTo>
                  <a:lnTo>
                    <a:pt x="990" y="1047"/>
                  </a:lnTo>
                  <a:lnTo>
                    <a:pt x="990" y="1047"/>
                  </a:lnTo>
                  <a:lnTo>
                    <a:pt x="988" y="1049"/>
                  </a:lnTo>
                  <a:lnTo>
                    <a:pt x="988" y="1050"/>
                  </a:lnTo>
                  <a:lnTo>
                    <a:pt x="988" y="1050"/>
                  </a:lnTo>
                  <a:lnTo>
                    <a:pt x="990" y="1050"/>
                  </a:lnTo>
                  <a:lnTo>
                    <a:pt x="990" y="1050"/>
                  </a:lnTo>
                  <a:lnTo>
                    <a:pt x="991" y="1050"/>
                  </a:lnTo>
                  <a:lnTo>
                    <a:pt x="991" y="1050"/>
                  </a:lnTo>
                  <a:lnTo>
                    <a:pt x="991" y="1052"/>
                  </a:lnTo>
                  <a:lnTo>
                    <a:pt x="990" y="1052"/>
                  </a:lnTo>
                  <a:lnTo>
                    <a:pt x="990" y="1052"/>
                  </a:lnTo>
                  <a:lnTo>
                    <a:pt x="990" y="1052"/>
                  </a:lnTo>
                  <a:lnTo>
                    <a:pt x="988" y="1053"/>
                  </a:lnTo>
                  <a:lnTo>
                    <a:pt x="988" y="1053"/>
                  </a:lnTo>
                  <a:lnTo>
                    <a:pt x="988" y="1055"/>
                  </a:lnTo>
                  <a:lnTo>
                    <a:pt x="988" y="1055"/>
                  </a:lnTo>
                  <a:lnTo>
                    <a:pt x="990" y="1053"/>
                  </a:lnTo>
                  <a:lnTo>
                    <a:pt x="990" y="1053"/>
                  </a:lnTo>
                  <a:lnTo>
                    <a:pt x="990" y="1053"/>
                  </a:lnTo>
                  <a:lnTo>
                    <a:pt x="990" y="1056"/>
                  </a:lnTo>
                  <a:lnTo>
                    <a:pt x="988" y="1061"/>
                  </a:lnTo>
                  <a:lnTo>
                    <a:pt x="987" y="1063"/>
                  </a:lnTo>
                  <a:lnTo>
                    <a:pt x="987" y="1066"/>
                  </a:lnTo>
                  <a:lnTo>
                    <a:pt x="987" y="1066"/>
                  </a:lnTo>
                  <a:lnTo>
                    <a:pt x="985" y="1067"/>
                  </a:lnTo>
                  <a:lnTo>
                    <a:pt x="985" y="1067"/>
                  </a:lnTo>
                  <a:lnTo>
                    <a:pt x="985" y="1066"/>
                  </a:lnTo>
                  <a:lnTo>
                    <a:pt x="984" y="1064"/>
                  </a:lnTo>
                  <a:lnTo>
                    <a:pt x="984" y="1064"/>
                  </a:lnTo>
                  <a:lnTo>
                    <a:pt x="984" y="1061"/>
                  </a:lnTo>
                  <a:lnTo>
                    <a:pt x="984" y="1060"/>
                  </a:lnTo>
                  <a:lnTo>
                    <a:pt x="984" y="1060"/>
                  </a:lnTo>
                  <a:lnTo>
                    <a:pt x="982" y="1061"/>
                  </a:lnTo>
                  <a:lnTo>
                    <a:pt x="982" y="1061"/>
                  </a:lnTo>
                  <a:lnTo>
                    <a:pt x="982" y="1063"/>
                  </a:lnTo>
                  <a:lnTo>
                    <a:pt x="981" y="1064"/>
                  </a:lnTo>
                  <a:lnTo>
                    <a:pt x="981" y="1064"/>
                  </a:lnTo>
                  <a:lnTo>
                    <a:pt x="979" y="1066"/>
                  </a:lnTo>
                  <a:lnTo>
                    <a:pt x="981" y="1067"/>
                  </a:lnTo>
                  <a:lnTo>
                    <a:pt x="981" y="1066"/>
                  </a:lnTo>
                  <a:lnTo>
                    <a:pt x="982" y="1066"/>
                  </a:lnTo>
                  <a:lnTo>
                    <a:pt x="984" y="1069"/>
                  </a:lnTo>
                  <a:lnTo>
                    <a:pt x="982" y="1069"/>
                  </a:lnTo>
                  <a:lnTo>
                    <a:pt x="982" y="1073"/>
                  </a:lnTo>
                  <a:lnTo>
                    <a:pt x="981" y="1075"/>
                  </a:lnTo>
                  <a:lnTo>
                    <a:pt x="981" y="1076"/>
                  </a:lnTo>
                  <a:lnTo>
                    <a:pt x="982" y="1078"/>
                  </a:lnTo>
                  <a:lnTo>
                    <a:pt x="981" y="1079"/>
                  </a:lnTo>
                  <a:lnTo>
                    <a:pt x="981" y="1079"/>
                  </a:lnTo>
                  <a:lnTo>
                    <a:pt x="981" y="1081"/>
                  </a:lnTo>
                  <a:lnTo>
                    <a:pt x="981" y="1084"/>
                  </a:lnTo>
                  <a:lnTo>
                    <a:pt x="981" y="1088"/>
                  </a:lnTo>
                  <a:lnTo>
                    <a:pt x="979" y="1090"/>
                  </a:lnTo>
                  <a:lnTo>
                    <a:pt x="979" y="1091"/>
                  </a:lnTo>
                  <a:lnTo>
                    <a:pt x="978" y="1093"/>
                  </a:lnTo>
                  <a:lnTo>
                    <a:pt x="976" y="1093"/>
                  </a:lnTo>
                  <a:lnTo>
                    <a:pt x="973" y="1096"/>
                  </a:lnTo>
                  <a:lnTo>
                    <a:pt x="973" y="1098"/>
                  </a:lnTo>
                  <a:lnTo>
                    <a:pt x="973" y="1098"/>
                  </a:lnTo>
                  <a:lnTo>
                    <a:pt x="973" y="1098"/>
                  </a:lnTo>
                  <a:lnTo>
                    <a:pt x="975" y="1098"/>
                  </a:lnTo>
                  <a:lnTo>
                    <a:pt x="976" y="1099"/>
                  </a:lnTo>
                  <a:lnTo>
                    <a:pt x="976" y="1099"/>
                  </a:lnTo>
                  <a:lnTo>
                    <a:pt x="978" y="1099"/>
                  </a:lnTo>
                  <a:lnTo>
                    <a:pt x="978" y="1098"/>
                  </a:lnTo>
                  <a:lnTo>
                    <a:pt x="976" y="1098"/>
                  </a:lnTo>
                  <a:lnTo>
                    <a:pt x="976" y="1098"/>
                  </a:lnTo>
                  <a:lnTo>
                    <a:pt x="981" y="1101"/>
                  </a:lnTo>
                  <a:lnTo>
                    <a:pt x="982" y="1101"/>
                  </a:lnTo>
                  <a:lnTo>
                    <a:pt x="984" y="1099"/>
                  </a:lnTo>
                  <a:lnTo>
                    <a:pt x="984" y="1099"/>
                  </a:lnTo>
                  <a:lnTo>
                    <a:pt x="985" y="1098"/>
                  </a:lnTo>
                  <a:lnTo>
                    <a:pt x="985" y="1098"/>
                  </a:lnTo>
                  <a:lnTo>
                    <a:pt x="988" y="1098"/>
                  </a:lnTo>
                  <a:lnTo>
                    <a:pt x="988" y="1098"/>
                  </a:lnTo>
                  <a:lnTo>
                    <a:pt x="990" y="1099"/>
                  </a:lnTo>
                  <a:lnTo>
                    <a:pt x="990" y="1099"/>
                  </a:lnTo>
                  <a:lnTo>
                    <a:pt x="991" y="1099"/>
                  </a:lnTo>
                  <a:lnTo>
                    <a:pt x="993" y="1099"/>
                  </a:lnTo>
                  <a:lnTo>
                    <a:pt x="997" y="1099"/>
                  </a:lnTo>
                  <a:lnTo>
                    <a:pt x="999" y="1099"/>
                  </a:lnTo>
                  <a:lnTo>
                    <a:pt x="1003" y="1099"/>
                  </a:lnTo>
                  <a:lnTo>
                    <a:pt x="1005" y="1099"/>
                  </a:lnTo>
                  <a:lnTo>
                    <a:pt x="1007" y="1098"/>
                  </a:lnTo>
                  <a:lnTo>
                    <a:pt x="1008" y="1098"/>
                  </a:lnTo>
                  <a:lnTo>
                    <a:pt x="1010" y="1098"/>
                  </a:lnTo>
                  <a:lnTo>
                    <a:pt x="1010" y="1096"/>
                  </a:lnTo>
                  <a:lnTo>
                    <a:pt x="1010" y="1096"/>
                  </a:lnTo>
                  <a:lnTo>
                    <a:pt x="1011" y="1096"/>
                  </a:lnTo>
                  <a:lnTo>
                    <a:pt x="1016" y="1098"/>
                  </a:lnTo>
                  <a:lnTo>
                    <a:pt x="1019" y="1098"/>
                  </a:lnTo>
                  <a:lnTo>
                    <a:pt x="1020" y="1098"/>
                  </a:lnTo>
                  <a:lnTo>
                    <a:pt x="1022" y="1096"/>
                  </a:lnTo>
                  <a:lnTo>
                    <a:pt x="1025" y="1098"/>
                  </a:lnTo>
                  <a:lnTo>
                    <a:pt x="1026" y="1099"/>
                  </a:lnTo>
                  <a:lnTo>
                    <a:pt x="1028" y="1099"/>
                  </a:lnTo>
                  <a:lnTo>
                    <a:pt x="1028" y="1099"/>
                  </a:lnTo>
                  <a:lnTo>
                    <a:pt x="1028" y="1099"/>
                  </a:lnTo>
                  <a:lnTo>
                    <a:pt x="1028" y="1099"/>
                  </a:lnTo>
                  <a:lnTo>
                    <a:pt x="1026" y="1098"/>
                  </a:lnTo>
                  <a:lnTo>
                    <a:pt x="1029" y="1099"/>
                  </a:lnTo>
                  <a:lnTo>
                    <a:pt x="1035" y="1104"/>
                  </a:lnTo>
                  <a:lnTo>
                    <a:pt x="1035" y="1104"/>
                  </a:lnTo>
                  <a:lnTo>
                    <a:pt x="1034" y="1102"/>
                  </a:lnTo>
                  <a:lnTo>
                    <a:pt x="1032" y="1102"/>
                  </a:lnTo>
                  <a:lnTo>
                    <a:pt x="1032" y="1104"/>
                  </a:lnTo>
                  <a:lnTo>
                    <a:pt x="1032" y="1104"/>
                  </a:lnTo>
                  <a:lnTo>
                    <a:pt x="1032" y="1104"/>
                  </a:lnTo>
                  <a:lnTo>
                    <a:pt x="1032" y="1104"/>
                  </a:lnTo>
                  <a:lnTo>
                    <a:pt x="1032" y="1104"/>
                  </a:lnTo>
                  <a:lnTo>
                    <a:pt x="1034" y="1104"/>
                  </a:lnTo>
                  <a:lnTo>
                    <a:pt x="1035" y="1105"/>
                  </a:lnTo>
                  <a:lnTo>
                    <a:pt x="1035" y="1105"/>
                  </a:lnTo>
                  <a:lnTo>
                    <a:pt x="1035" y="1107"/>
                  </a:lnTo>
                  <a:lnTo>
                    <a:pt x="1037" y="1107"/>
                  </a:lnTo>
                  <a:lnTo>
                    <a:pt x="1037" y="1107"/>
                  </a:lnTo>
                  <a:lnTo>
                    <a:pt x="1038" y="1105"/>
                  </a:lnTo>
                  <a:lnTo>
                    <a:pt x="1038" y="1107"/>
                  </a:lnTo>
                  <a:lnTo>
                    <a:pt x="1040" y="1107"/>
                  </a:lnTo>
                  <a:lnTo>
                    <a:pt x="1038" y="1105"/>
                  </a:lnTo>
                  <a:lnTo>
                    <a:pt x="1037" y="1105"/>
                  </a:lnTo>
                  <a:lnTo>
                    <a:pt x="1037" y="1105"/>
                  </a:lnTo>
                  <a:lnTo>
                    <a:pt x="1041" y="1107"/>
                  </a:lnTo>
                  <a:lnTo>
                    <a:pt x="1041" y="1108"/>
                  </a:lnTo>
                  <a:lnTo>
                    <a:pt x="1043" y="1108"/>
                  </a:lnTo>
                  <a:lnTo>
                    <a:pt x="1043" y="1110"/>
                  </a:lnTo>
                  <a:lnTo>
                    <a:pt x="1043" y="1110"/>
                  </a:lnTo>
                  <a:lnTo>
                    <a:pt x="1043" y="1110"/>
                  </a:lnTo>
                  <a:lnTo>
                    <a:pt x="1041" y="1111"/>
                  </a:lnTo>
                  <a:lnTo>
                    <a:pt x="1041" y="1111"/>
                  </a:lnTo>
                  <a:lnTo>
                    <a:pt x="1041" y="1111"/>
                  </a:lnTo>
                  <a:lnTo>
                    <a:pt x="1041" y="1111"/>
                  </a:lnTo>
                  <a:lnTo>
                    <a:pt x="1040" y="1111"/>
                  </a:lnTo>
                  <a:lnTo>
                    <a:pt x="1040" y="1111"/>
                  </a:lnTo>
                  <a:lnTo>
                    <a:pt x="1041" y="1113"/>
                  </a:lnTo>
                  <a:lnTo>
                    <a:pt x="1041" y="1113"/>
                  </a:lnTo>
                  <a:lnTo>
                    <a:pt x="1041" y="1113"/>
                  </a:lnTo>
                  <a:lnTo>
                    <a:pt x="1043" y="1117"/>
                  </a:lnTo>
                  <a:lnTo>
                    <a:pt x="1043" y="1119"/>
                  </a:lnTo>
                  <a:lnTo>
                    <a:pt x="1041" y="1120"/>
                  </a:lnTo>
                  <a:lnTo>
                    <a:pt x="1041" y="1122"/>
                  </a:lnTo>
                  <a:lnTo>
                    <a:pt x="1040" y="1122"/>
                  </a:lnTo>
                  <a:lnTo>
                    <a:pt x="1040" y="1125"/>
                  </a:lnTo>
                  <a:lnTo>
                    <a:pt x="1038" y="1131"/>
                  </a:lnTo>
                  <a:lnTo>
                    <a:pt x="1038" y="1136"/>
                  </a:lnTo>
                  <a:lnTo>
                    <a:pt x="1038" y="1140"/>
                  </a:lnTo>
                  <a:lnTo>
                    <a:pt x="1038" y="1140"/>
                  </a:lnTo>
                  <a:lnTo>
                    <a:pt x="1040" y="1142"/>
                  </a:lnTo>
                  <a:lnTo>
                    <a:pt x="1038" y="1142"/>
                  </a:lnTo>
                  <a:lnTo>
                    <a:pt x="1038" y="1142"/>
                  </a:lnTo>
                  <a:lnTo>
                    <a:pt x="1038" y="1142"/>
                  </a:lnTo>
                  <a:lnTo>
                    <a:pt x="1038" y="1140"/>
                  </a:lnTo>
                  <a:lnTo>
                    <a:pt x="1038" y="1140"/>
                  </a:lnTo>
                  <a:lnTo>
                    <a:pt x="1038" y="1139"/>
                  </a:lnTo>
                  <a:lnTo>
                    <a:pt x="1038" y="1139"/>
                  </a:lnTo>
                  <a:lnTo>
                    <a:pt x="1038" y="1140"/>
                  </a:lnTo>
                  <a:lnTo>
                    <a:pt x="1037" y="1140"/>
                  </a:lnTo>
                  <a:lnTo>
                    <a:pt x="1037" y="1140"/>
                  </a:lnTo>
                  <a:lnTo>
                    <a:pt x="1037" y="1140"/>
                  </a:lnTo>
                  <a:lnTo>
                    <a:pt x="1037" y="1142"/>
                  </a:lnTo>
                  <a:lnTo>
                    <a:pt x="1037" y="1143"/>
                  </a:lnTo>
                  <a:lnTo>
                    <a:pt x="1037" y="1143"/>
                  </a:lnTo>
                  <a:lnTo>
                    <a:pt x="1037" y="1145"/>
                  </a:lnTo>
                  <a:lnTo>
                    <a:pt x="1037" y="1146"/>
                  </a:lnTo>
                  <a:lnTo>
                    <a:pt x="1037" y="1146"/>
                  </a:lnTo>
                  <a:lnTo>
                    <a:pt x="1037" y="1146"/>
                  </a:lnTo>
                  <a:lnTo>
                    <a:pt x="1035" y="1146"/>
                  </a:lnTo>
                  <a:lnTo>
                    <a:pt x="1035" y="1148"/>
                  </a:lnTo>
                  <a:lnTo>
                    <a:pt x="1035" y="1148"/>
                  </a:lnTo>
                  <a:lnTo>
                    <a:pt x="1035" y="1148"/>
                  </a:lnTo>
                  <a:lnTo>
                    <a:pt x="1035" y="1149"/>
                  </a:lnTo>
                  <a:lnTo>
                    <a:pt x="1035" y="1149"/>
                  </a:lnTo>
                  <a:lnTo>
                    <a:pt x="1037" y="1149"/>
                  </a:lnTo>
                  <a:lnTo>
                    <a:pt x="1037" y="1149"/>
                  </a:lnTo>
                  <a:lnTo>
                    <a:pt x="1037" y="1151"/>
                  </a:lnTo>
                  <a:lnTo>
                    <a:pt x="1037" y="1152"/>
                  </a:lnTo>
                  <a:lnTo>
                    <a:pt x="1037" y="1152"/>
                  </a:lnTo>
                  <a:lnTo>
                    <a:pt x="1035" y="1154"/>
                  </a:lnTo>
                  <a:lnTo>
                    <a:pt x="1035" y="1154"/>
                  </a:lnTo>
                  <a:lnTo>
                    <a:pt x="1035" y="1155"/>
                  </a:lnTo>
                  <a:lnTo>
                    <a:pt x="1035" y="1155"/>
                  </a:lnTo>
                  <a:lnTo>
                    <a:pt x="1035" y="1158"/>
                  </a:lnTo>
                  <a:lnTo>
                    <a:pt x="1035" y="1160"/>
                  </a:lnTo>
                  <a:lnTo>
                    <a:pt x="1037" y="1160"/>
                  </a:lnTo>
                  <a:lnTo>
                    <a:pt x="1037" y="1161"/>
                  </a:lnTo>
                  <a:lnTo>
                    <a:pt x="1038" y="1161"/>
                  </a:lnTo>
                  <a:lnTo>
                    <a:pt x="1038" y="1161"/>
                  </a:lnTo>
                  <a:lnTo>
                    <a:pt x="1038" y="1163"/>
                  </a:lnTo>
                  <a:lnTo>
                    <a:pt x="1040" y="1166"/>
                  </a:lnTo>
                  <a:lnTo>
                    <a:pt x="1041" y="1167"/>
                  </a:lnTo>
                  <a:lnTo>
                    <a:pt x="1044" y="1172"/>
                  </a:lnTo>
                  <a:lnTo>
                    <a:pt x="1044" y="1172"/>
                  </a:lnTo>
                  <a:lnTo>
                    <a:pt x="1048" y="1175"/>
                  </a:lnTo>
                  <a:lnTo>
                    <a:pt x="1048" y="1175"/>
                  </a:lnTo>
                  <a:lnTo>
                    <a:pt x="1048" y="1177"/>
                  </a:lnTo>
                  <a:lnTo>
                    <a:pt x="1051" y="1177"/>
                  </a:lnTo>
                  <a:lnTo>
                    <a:pt x="1051" y="1178"/>
                  </a:lnTo>
                  <a:lnTo>
                    <a:pt x="1052" y="1178"/>
                  </a:lnTo>
                  <a:lnTo>
                    <a:pt x="1054" y="1180"/>
                  </a:lnTo>
                  <a:lnTo>
                    <a:pt x="1054" y="1180"/>
                  </a:lnTo>
                  <a:lnTo>
                    <a:pt x="1054" y="1181"/>
                  </a:lnTo>
                  <a:lnTo>
                    <a:pt x="1054" y="1183"/>
                  </a:lnTo>
                  <a:lnTo>
                    <a:pt x="1055" y="1183"/>
                  </a:lnTo>
                  <a:lnTo>
                    <a:pt x="1055" y="1183"/>
                  </a:lnTo>
                  <a:lnTo>
                    <a:pt x="1055" y="1183"/>
                  </a:lnTo>
                  <a:lnTo>
                    <a:pt x="1055" y="1183"/>
                  </a:lnTo>
                  <a:lnTo>
                    <a:pt x="1055" y="1183"/>
                  </a:lnTo>
                  <a:lnTo>
                    <a:pt x="1055" y="1184"/>
                  </a:lnTo>
                  <a:lnTo>
                    <a:pt x="1057" y="1184"/>
                  </a:lnTo>
                  <a:lnTo>
                    <a:pt x="1057" y="1186"/>
                  </a:lnTo>
                  <a:lnTo>
                    <a:pt x="1060" y="1186"/>
                  </a:lnTo>
                  <a:lnTo>
                    <a:pt x="1060" y="1186"/>
                  </a:lnTo>
                  <a:lnTo>
                    <a:pt x="1060" y="1186"/>
                  </a:lnTo>
                  <a:lnTo>
                    <a:pt x="1060" y="1184"/>
                  </a:lnTo>
                  <a:lnTo>
                    <a:pt x="1060" y="1183"/>
                  </a:lnTo>
                  <a:lnTo>
                    <a:pt x="1060" y="1183"/>
                  </a:lnTo>
                  <a:lnTo>
                    <a:pt x="1060" y="1183"/>
                  </a:lnTo>
                  <a:lnTo>
                    <a:pt x="1060" y="1184"/>
                  </a:lnTo>
                  <a:lnTo>
                    <a:pt x="1061" y="1184"/>
                  </a:lnTo>
                  <a:lnTo>
                    <a:pt x="1063" y="1187"/>
                  </a:lnTo>
                  <a:lnTo>
                    <a:pt x="1066" y="1187"/>
                  </a:lnTo>
                  <a:lnTo>
                    <a:pt x="1067" y="1187"/>
                  </a:lnTo>
                  <a:lnTo>
                    <a:pt x="1069" y="1187"/>
                  </a:lnTo>
                  <a:lnTo>
                    <a:pt x="1072" y="1186"/>
                  </a:lnTo>
                  <a:lnTo>
                    <a:pt x="1073" y="1184"/>
                  </a:lnTo>
                  <a:lnTo>
                    <a:pt x="1075" y="1184"/>
                  </a:lnTo>
                  <a:lnTo>
                    <a:pt x="1081" y="1183"/>
                  </a:lnTo>
                  <a:lnTo>
                    <a:pt x="1082" y="1180"/>
                  </a:lnTo>
                  <a:lnTo>
                    <a:pt x="1084" y="1180"/>
                  </a:lnTo>
                  <a:lnTo>
                    <a:pt x="1084" y="1180"/>
                  </a:lnTo>
                  <a:lnTo>
                    <a:pt x="1086" y="1178"/>
                  </a:lnTo>
                  <a:lnTo>
                    <a:pt x="1087" y="1178"/>
                  </a:lnTo>
                  <a:lnTo>
                    <a:pt x="1087" y="1177"/>
                  </a:lnTo>
                  <a:lnTo>
                    <a:pt x="1090" y="1178"/>
                  </a:lnTo>
                  <a:lnTo>
                    <a:pt x="1092" y="1178"/>
                  </a:lnTo>
                  <a:lnTo>
                    <a:pt x="1093" y="1178"/>
                  </a:lnTo>
                  <a:lnTo>
                    <a:pt x="1095" y="1178"/>
                  </a:lnTo>
                  <a:lnTo>
                    <a:pt x="1095" y="1180"/>
                  </a:lnTo>
                  <a:lnTo>
                    <a:pt x="1095" y="1180"/>
                  </a:lnTo>
                  <a:lnTo>
                    <a:pt x="1098" y="1180"/>
                  </a:lnTo>
                  <a:lnTo>
                    <a:pt x="1101" y="1180"/>
                  </a:lnTo>
                  <a:lnTo>
                    <a:pt x="1105" y="1181"/>
                  </a:lnTo>
                  <a:lnTo>
                    <a:pt x="1108" y="1184"/>
                  </a:lnTo>
                  <a:lnTo>
                    <a:pt x="1110" y="1186"/>
                  </a:lnTo>
                  <a:lnTo>
                    <a:pt x="1114" y="1189"/>
                  </a:lnTo>
                  <a:lnTo>
                    <a:pt x="1114" y="1189"/>
                  </a:lnTo>
                  <a:lnTo>
                    <a:pt x="1116" y="1190"/>
                  </a:lnTo>
                  <a:lnTo>
                    <a:pt x="1117" y="1192"/>
                  </a:lnTo>
                  <a:lnTo>
                    <a:pt x="1119" y="1193"/>
                  </a:lnTo>
                  <a:lnTo>
                    <a:pt x="1120" y="1195"/>
                  </a:lnTo>
                  <a:lnTo>
                    <a:pt x="1120" y="1195"/>
                  </a:lnTo>
                  <a:lnTo>
                    <a:pt x="1120" y="1196"/>
                  </a:lnTo>
                  <a:lnTo>
                    <a:pt x="1120" y="1196"/>
                  </a:lnTo>
                  <a:lnTo>
                    <a:pt x="1120" y="1196"/>
                  </a:lnTo>
                  <a:lnTo>
                    <a:pt x="1120" y="1198"/>
                  </a:lnTo>
                  <a:lnTo>
                    <a:pt x="1120" y="1198"/>
                  </a:lnTo>
                  <a:lnTo>
                    <a:pt x="1120" y="1198"/>
                  </a:lnTo>
                  <a:lnTo>
                    <a:pt x="1122" y="1198"/>
                  </a:lnTo>
                  <a:lnTo>
                    <a:pt x="1122" y="1196"/>
                  </a:lnTo>
                  <a:lnTo>
                    <a:pt x="1122" y="1193"/>
                  </a:lnTo>
                  <a:lnTo>
                    <a:pt x="1122" y="1192"/>
                  </a:lnTo>
                  <a:lnTo>
                    <a:pt x="1120" y="1190"/>
                  </a:lnTo>
                  <a:lnTo>
                    <a:pt x="1120" y="1190"/>
                  </a:lnTo>
                  <a:lnTo>
                    <a:pt x="1120" y="1189"/>
                  </a:lnTo>
                  <a:lnTo>
                    <a:pt x="1122" y="1189"/>
                  </a:lnTo>
                  <a:lnTo>
                    <a:pt x="1123" y="1189"/>
                  </a:lnTo>
                  <a:lnTo>
                    <a:pt x="1128" y="1184"/>
                  </a:lnTo>
                  <a:lnTo>
                    <a:pt x="1130" y="1181"/>
                  </a:lnTo>
                  <a:lnTo>
                    <a:pt x="1131" y="1180"/>
                  </a:lnTo>
                  <a:lnTo>
                    <a:pt x="1133" y="1180"/>
                  </a:lnTo>
                  <a:lnTo>
                    <a:pt x="1134" y="1180"/>
                  </a:lnTo>
                  <a:lnTo>
                    <a:pt x="1136" y="1180"/>
                  </a:lnTo>
                  <a:lnTo>
                    <a:pt x="1136" y="1178"/>
                  </a:lnTo>
                  <a:lnTo>
                    <a:pt x="1136" y="1177"/>
                  </a:lnTo>
                  <a:lnTo>
                    <a:pt x="1136" y="1175"/>
                  </a:lnTo>
                  <a:lnTo>
                    <a:pt x="1136" y="1174"/>
                  </a:lnTo>
                  <a:lnTo>
                    <a:pt x="1136" y="1172"/>
                  </a:lnTo>
                  <a:lnTo>
                    <a:pt x="1136" y="1171"/>
                  </a:lnTo>
                  <a:lnTo>
                    <a:pt x="1137" y="1169"/>
                  </a:lnTo>
                  <a:lnTo>
                    <a:pt x="1137" y="1169"/>
                  </a:lnTo>
                  <a:lnTo>
                    <a:pt x="1136" y="1171"/>
                  </a:lnTo>
                  <a:lnTo>
                    <a:pt x="1136" y="1171"/>
                  </a:lnTo>
                  <a:lnTo>
                    <a:pt x="1136" y="1169"/>
                  </a:lnTo>
                  <a:lnTo>
                    <a:pt x="1137" y="1167"/>
                  </a:lnTo>
                  <a:lnTo>
                    <a:pt x="1137" y="1166"/>
                  </a:lnTo>
                  <a:lnTo>
                    <a:pt x="1139" y="1164"/>
                  </a:lnTo>
                  <a:lnTo>
                    <a:pt x="1140" y="1163"/>
                  </a:lnTo>
                  <a:lnTo>
                    <a:pt x="1140" y="1163"/>
                  </a:lnTo>
                  <a:lnTo>
                    <a:pt x="1142" y="1161"/>
                  </a:lnTo>
                  <a:lnTo>
                    <a:pt x="1145" y="1158"/>
                  </a:lnTo>
                  <a:lnTo>
                    <a:pt x="1145" y="1158"/>
                  </a:lnTo>
                  <a:lnTo>
                    <a:pt x="1151" y="1160"/>
                  </a:lnTo>
                  <a:lnTo>
                    <a:pt x="1152" y="1160"/>
                  </a:lnTo>
                  <a:lnTo>
                    <a:pt x="1151" y="1160"/>
                  </a:lnTo>
                  <a:lnTo>
                    <a:pt x="1151" y="1160"/>
                  </a:lnTo>
                  <a:lnTo>
                    <a:pt x="1149" y="1160"/>
                  </a:lnTo>
                  <a:lnTo>
                    <a:pt x="1149" y="1161"/>
                  </a:lnTo>
                  <a:lnTo>
                    <a:pt x="1151" y="1163"/>
                  </a:lnTo>
                  <a:lnTo>
                    <a:pt x="1151" y="1163"/>
                  </a:lnTo>
                  <a:lnTo>
                    <a:pt x="1152" y="1161"/>
                  </a:lnTo>
                  <a:lnTo>
                    <a:pt x="1152" y="1160"/>
                  </a:lnTo>
                  <a:lnTo>
                    <a:pt x="1154" y="1158"/>
                  </a:lnTo>
                  <a:lnTo>
                    <a:pt x="1154" y="1157"/>
                  </a:lnTo>
                  <a:lnTo>
                    <a:pt x="1154" y="1155"/>
                  </a:lnTo>
                  <a:lnTo>
                    <a:pt x="1155" y="1155"/>
                  </a:lnTo>
                  <a:lnTo>
                    <a:pt x="1157" y="1155"/>
                  </a:lnTo>
                  <a:lnTo>
                    <a:pt x="1158" y="1157"/>
                  </a:lnTo>
                  <a:lnTo>
                    <a:pt x="1160" y="1157"/>
                  </a:lnTo>
                  <a:lnTo>
                    <a:pt x="1165" y="1155"/>
                  </a:lnTo>
                  <a:lnTo>
                    <a:pt x="1172" y="1151"/>
                  </a:lnTo>
                  <a:lnTo>
                    <a:pt x="1175" y="1149"/>
                  </a:lnTo>
                  <a:lnTo>
                    <a:pt x="1177" y="1149"/>
                  </a:lnTo>
                  <a:lnTo>
                    <a:pt x="1178" y="1146"/>
                  </a:lnTo>
                  <a:lnTo>
                    <a:pt x="1178" y="1145"/>
                  </a:lnTo>
                  <a:lnTo>
                    <a:pt x="1180" y="1145"/>
                  </a:lnTo>
                  <a:lnTo>
                    <a:pt x="1181" y="1145"/>
                  </a:lnTo>
                  <a:lnTo>
                    <a:pt x="1181" y="1143"/>
                  </a:lnTo>
                  <a:lnTo>
                    <a:pt x="1181" y="1143"/>
                  </a:lnTo>
                  <a:lnTo>
                    <a:pt x="1184" y="1142"/>
                  </a:lnTo>
                  <a:lnTo>
                    <a:pt x="1186" y="1142"/>
                  </a:lnTo>
                  <a:lnTo>
                    <a:pt x="1187" y="1142"/>
                  </a:lnTo>
                  <a:lnTo>
                    <a:pt x="1189" y="1143"/>
                  </a:lnTo>
                  <a:lnTo>
                    <a:pt x="1190" y="1145"/>
                  </a:lnTo>
                  <a:lnTo>
                    <a:pt x="1190" y="1146"/>
                  </a:lnTo>
                  <a:lnTo>
                    <a:pt x="1189" y="1148"/>
                  </a:lnTo>
                  <a:lnTo>
                    <a:pt x="1189" y="1149"/>
                  </a:lnTo>
                  <a:lnTo>
                    <a:pt x="1189" y="1149"/>
                  </a:lnTo>
                  <a:lnTo>
                    <a:pt x="1187" y="1151"/>
                  </a:lnTo>
                  <a:lnTo>
                    <a:pt x="1187" y="1151"/>
                  </a:lnTo>
                  <a:lnTo>
                    <a:pt x="1183" y="1152"/>
                  </a:lnTo>
                  <a:lnTo>
                    <a:pt x="1181" y="1152"/>
                  </a:lnTo>
                  <a:lnTo>
                    <a:pt x="1181" y="1152"/>
                  </a:lnTo>
                  <a:lnTo>
                    <a:pt x="1181" y="1154"/>
                  </a:lnTo>
                  <a:lnTo>
                    <a:pt x="1181" y="1154"/>
                  </a:lnTo>
                  <a:lnTo>
                    <a:pt x="1183" y="1157"/>
                  </a:lnTo>
                  <a:lnTo>
                    <a:pt x="1183" y="1158"/>
                  </a:lnTo>
                  <a:lnTo>
                    <a:pt x="1184" y="1160"/>
                  </a:lnTo>
                  <a:lnTo>
                    <a:pt x="1184" y="1160"/>
                  </a:lnTo>
                  <a:lnTo>
                    <a:pt x="1184" y="1160"/>
                  </a:lnTo>
                  <a:lnTo>
                    <a:pt x="1184" y="1161"/>
                  </a:lnTo>
                  <a:lnTo>
                    <a:pt x="1186" y="1163"/>
                  </a:lnTo>
                  <a:lnTo>
                    <a:pt x="1186" y="1164"/>
                  </a:lnTo>
                  <a:lnTo>
                    <a:pt x="1184" y="1166"/>
                  </a:lnTo>
                  <a:lnTo>
                    <a:pt x="1183" y="1167"/>
                  </a:lnTo>
                  <a:lnTo>
                    <a:pt x="1181" y="1171"/>
                  </a:lnTo>
                  <a:lnTo>
                    <a:pt x="1181" y="1171"/>
                  </a:lnTo>
                  <a:lnTo>
                    <a:pt x="1180" y="1175"/>
                  </a:lnTo>
                  <a:lnTo>
                    <a:pt x="1181" y="1177"/>
                  </a:lnTo>
                  <a:lnTo>
                    <a:pt x="1181" y="1178"/>
                  </a:lnTo>
                  <a:lnTo>
                    <a:pt x="1181" y="1180"/>
                  </a:lnTo>
                  <a:lnTo>
                    <a:pt x="1183" y="1180"/>
                  </a:lnTo>
                  <a:lnTo>
                    <a:pt x="1183" y="1181"/>
                  </a:lnTo>
                  <a:lnTo>
                    <a:pt x="1183" y="1181"/>
                  </a:lnTo>
                  <a:lnTo>
                    <a:pt x="1184" y="1183"/>
                  </a:lnTo>
                  <a:lnTo>
                    <a:pt x="1184" y="1184"/>
                  </a:lnTo>
                  <a:lnTo>
                    <a:pt x="1186" y="1184"/>
                  </a:lnTo>
                  <a:lnTo>
                    <a:pt x="1186" y="1184"/>
                  </a:lnTo>
                  <a:lnTo>
                    <a:pt x="1189" y="1183"/>
                  </a:lnTo>
                  <a:lnTo>
                    <a:pt x="1190" y="1183"/>
                  </a:lnTo>
                  <a:lnTo>
                    <a:pt x="1190" y="1181"/>
                  </a:lnTo>
                  <a:lnTo>
                    <a:pt x="1192" y="1180"/>
                  </a:lnTo>
                  <a:lnTo>
                    <a:pt x="1192" y="1178"/>
                  </a:lnTo>
                  <a:lnTo>
                    <a:pt x="1192" y="1175"/>
                  </a:lnTo>
                  <a:lnTo>
                    <a:pt x="1192" y="1174"/>
                  </a:lnTo>
                  <a:lnTo>
                    <a:pt x="1190" y="1172"/>
                  </a:lnTo>
                  <a:lnTo>
                    <a:pt x="1189" y="1171"/>
                  </a:lnTo>
                  <a:lnTo>
                    <a:pt x="1187" y="1169"/>
                  </a:lnTo>
                  <a:lnTo>
                    <a:pt x="1187" y="1166"/>
                  </a:lnTo>
                  <a:lnTo>
                    <a:pt x="1187" y="1166"/>
                  </a:lnTo>
                  <a:lnTo>
                    <a:pt x="1186" y="1164"/>
                  </a:lnTo>
                  <a:lnTo>
                    <a:pt x="1186" y="1163"/>
                  </a:lnTo>
                  <a:lnTo>
                    <a:pt x="1187" y="1161"/>
                  </a:lnTo>
                  <a:lnTo>
                    <a:pt x="1187" y="1160"/>
                  </a:lnTo>
                  <a:lnTo>
                    <a:pt x="1189" y="1160"/>
                  </a:lnTo>
                  <a:lnTo>
                    <a:pt x="1195" y="1157"/>
                  </a:lnTo>
                  <a:lnTo>
                    <a:pt x="1198" y="1157"/>
                  </a:lnTo>
                  <a:lnTo>
                    <a:pt x="1203" y="1155"/>
                  </a:lnTo>
                  <a:lnTo>
                    <a:pt x="1203" y="1154"/>
                  </a:lnTo>
                  <a:lnTo>
                    <a:pt x="1204" y="1154"/>
                  </a:lnTo>
                  <a:lnTo>
                    <a:pt x="1204" y="1152"/>
                  </a:lnTo>
                  <a:lnTo>
                    <a:pt x="1207" y="1154"/>
                  </a:lnTo>
                  <a:lnTo>
                    <a:pt x="1207" y="1154"/>
                  </a:lnTo>
                  <a:lnTo>
                    <a:pt x="1207" y="1152"/>
                  </a:lnTo>
                  <a:lnTo>
                    <a:pt x="1207" y="1151"/>
                  </a:lnTo>
                  <a:lnTo>
                    <a:pt x="1206" y="1151"/>
                  </a:lnTo>
                  <a:lnTo>
                    <a:pt x="1203" y="1152"/>
                  </a:lnTo>
                  <a:lnTo>
                    <a:pt x="1203" y="1151"/>
                  </a:lnTo>
                  <a:lnTo>
                    <a:pt x="1203" y="1151"/>
                  </a:lnTo>
                  <a:lnTo>
                    <a:pt x="1201" y="1149"/>
                  </a:lnTo>
                  <a:lnTo>
                    <a:pt x="1203" y="1148"/>
                  </a:lnTo>
                  <a:lnTo>
                    <a:pt x="1203" y="1146"/>
                  </a:lnTo>
                  <a:lnTo>
                    <a:pt x="1204" y="1145"/>
                  </a:lnTo>
                  <a:lnTo>
                    <a:pt x="1206" y="1145"/>
                  </a:lnTo>
                  <a:lnTo>
                    <a:pt x="1206" y="1146"/>
                  </a:lnTo>
                  <a:lnTo>
                    <a:pt x="1207" y="1146"/>
                  </a:lnTo>
                  <a:lnTo>
                    <a:pt x="1207" y="1148"/>
                  </a:lnTo>
                  <a:lnTo>
                    <a:pt x="1207" y="1149"/>
                  </a:lnTo>
                  <a:lnTo>
                    <a:pt x="1209" y="1151"/>
                  </a:lnTo>
                  <a:lnTo>
                    <a:pt x="1209" y="1152"/>
                  </a:lnTo>
                  <a:lnTo>
                    <a:pt x="1210" y="1154"/>
                  </a:lnTo>
                  <a:lnTo>
                    <a:pt x="1210" y="1154"/>
                  </a:lnTo>
                  <a:lnTo>
                    <a:pt x="1210" y="1154"/>
                  </a:lnTo>
                  <a:lnTo>
                    <a:pt x="1215" y="1154"/>
                  </a:lnTo>
                  <a:lnTo>
                    <a:pt x="1216" y="1154"/>
                  </a:lnTo>
                  <a:lnTo>
                    <a:pt x="1219" y="1154"/>
                  </a:lnTo>
                  <a:lnTo>
                    <a:pt x="1222" y="1155"/>
                  </a:lnTo>
                  <a:lnTo>
                    <a:pt x="1225" y="1158"/>
                  </a:lnTo>
                  <a:lnTo>
                    <a:pt x="1225" y="1158"/>
                  </a:lnTo>
                  <a:lnTo>
                    <a:pt x="1225" y="1160"/>
                  </a:lnTo>
                  <a:lnTo>
                    <a:pt x="1227" y="1161"/>
                  </a:lnTo>
                  <a:lnTo>
                    <a:pt x="1225" y="1161"/>
                  </a:lnTo>
                  <a:lnTo>
                    <a:pt x="1225" y="1163"/>
                  </a:lnTo>
                  <a:lnTo>
                    <a:pt x="1227" y="1164"/>
                  </a:lnTo>
                  <a:lnTo>
                    <a:pt x="1228" y="1166"/>
                  </a:lnTo>
                  <a:lnTo>
                    <a:pt x="1231" y="1166"/>
                  </a:lnTo>
                  <a:lnTo>
                    <a:pt x="1234" y="1166"/>
                  </a:lnTo>
                  <a:lnTo>
                    <a:pt x="1240" y="1164"/>
                  </a:lnTo>
                  <a:lnTo>
                    <a:pt x="1242" y="1164"/>
                  </a:lnTo>
                  <a:lnTo>
                    <a:pt x="1251" y="1164"/>
                  </a:lnTo>
                  <a:lnTo>
                    <a:pt x="1253" y="1164"/>
                  </a:lnTo>
                  <a:lnTo>
                    <a:pt x="1253" y="1166"/>
                  </a:lnTo>
                  <a:lnTo>
                    <a:pt x="1253" y="1166"/>
                  </a:lnTo>
                  <a:lnTo>
                    <a:pt x="1256" y="1169"/>
                  </a:lnTo>
                  <a:lnTo>
                    <a:pt x="1259" y="1169"/>
                  </a:lnTo>
                  <a:lnTo>
                    <a:pt x="1260" y="1171"/>
                  </a:lnTo>
                  <a:lnTo>
                    <a:pt x="1262" y="1171"/>
                  </a:lnTo>
                  <a:lnTo>
                    <a:pt x="1265" y="1171"/>
                  </a:lnTo>
                  <a:lnTo>
                    <a:pt x="1266" y="1171"/>
                  </a:lnTo>
                  <a:lnTo>
                    <a:pt x="1266" y="1171"/>
                  </a:lnTo>
                  <a:lnTo>
                    <a:pt x="1268" y="1171"/>
                  </a:lnTo>
                  <a:lnTo>
                    <a:pt x="1277" y="1166"/>
                  </a:lnTo>
                  <a:lnTo>
                    <a:pt x="1280" y="1166"/>
                  </a:lnTo>
                  <a:lnTo>
                    <a:pt x="1282" y="1166"/>
                  </a:lnTo>
                  <a:lnTo>
                    <a:pt x="1282" y="1166"/>
                  </a:lnTo>
                  <a:lnTo>
                    <a:pt x="1280" y="1164"/>
                  </a:lnTo>
                  <a:lnTo>
                    <a:pt x="1277" y="1164"/>
                  </a:lnTo>
                  <a:lnTo>
                    <a:pt x="1275" y="1166"/>
                  </a:lnTo>
                  <a:lnTo>
                    <a:pt x="1275" y="1164"/>
                  </a:lnTo>
                  <a:lnTo>
                    <a:pt x="1275" y="1164"/>
                  </a:lnTo>
                  <a:lnTo>
                    <a:pt x="1280" y="1164"/>
                  </a:lnTo>
                  <a:lnTo>
                    <a:pt x="1285" y="1164"/>
                  </a:lnTo>
                  <a:lnTo>
                    <a:pt x="1289" y="1163"/>
                  </a:lnTo>
                  <a:lnTo>
                    <a:pt x="1291" y="1163"/>
                  </a:lnTo>
                  <a:lnTo>
                    <a:pt x="1292" y="1163"/>
                  </a:lnTo>
                  <a:lnTo>
                    <a:pt x="1295" y="1163"/>
                  </a:lnTo>
                  <a:lnTo>
                    <a:pt x="1300" y="1163"/>
                  </a:lnTo>
                  <a:lnTo>
                    <a:pt x="1304" y="1163"/>
                  </a:lnTo>
                  <a:lnTo>
                    <a:pt x="1304" y="1163"/>
                  </a:lnTo>
                  <a:lnTo>
                    <a:pt x="1303" y="1164"/>
                  </a:lnTo>
                  <a:lnTo>
                    <a:pt x="1300" y="1164"/>
                  </a:lnTo>
                  <a:lnTo>
                    <a:pt x="1298" y="1166"/>
                  </a:lnTo>
                  <a:lnTo>
                    <a:pt x="1295" y="1164"/>
                  </a:lnTo>
                  <a:lnTo>
                    <a:pt x="1292" y="1166"/>
                  </a:lnTo>
                  <a:lnTo>
                    <a:pt x="1292" y="1166"/>
                  </a:lnTo>
                  <a:lnTo>
                    <a:pt x="1292" y="1167"/>
                  </a:lnTo>
                  <a:lnTo>
                    <a:pt x="1294" y="1167"/>
                  </a:lnTo>
                  <a:lnTo>
                    <a:pt x="1294" y="1167"/>
                  </a:lnTo>
                  <a:lnTo>
                    <a:pt x="1295" y="1167"/>
                  </a:lnTo>
                  <a:lnTo>
                    <a:pt x="1295" y="1169"/>
                  </a:lnTo>
                  <a:lnTo>
                    <a:pt x="1295" y="1169"/>
                  </a:lnTo>
                  <a:lnTo>
                    <a:pt x="1295" y="1171"/>
                  </a:lnTo>
                  <a:lnTo>
                    <a:pt x="1294" y="1172"/>
                  </a:lnTo>
                  <a:lnTo>
                    <a:pt x="1295" y="1171"/>
                  </a:lnTo>
                  <a:lnTo>
                    <a:pt x="1295" y="1171"/>
                  </a:lnTo>
                  <a:lnTo>
                    <a:pt x="1295" y="1171"/>
                  </a:lnTo>
                  <a:lnTo>
                    <a:pt x="1295" y="1169"/>
                  </a:lnTo>
                  <a:lnTo>
                    <a:pt x="1297" y="1169"/>
                  </a:lnTo>
                  <a:lnTo>
                    <a:pt x="1297" y="1171"/>
                  </a:lnTo>
                  <a:lnTo>
                    <a:pt x="1298" y="1174"/>
                  </a:lnTo>
                  <a:lnTo>
                    <a:pt x="1300" y="1175"/>
                  </a:lnTo>
                  <a:lnTo>
                    <a:pt x="1300" y="1175"/>
                  </a:lnTo>
                  <a:lnTo>
                    <a:pt x="1300" y="1175"/>
                  </a:lnTo>
                  <a:lnTo>
                    <a:pt x="1300" y="1175"/>
                  </a:lnTo>
                  <a:lnTo>
                    <a:pt x="1300" y="1174"/>
                  </a:lnTo>
                  <a:lnTo>
                    <a:pt x="1301" y="1174"/>
                  </a:lnTo>
                  <a:lnTo>
                    <a:pt x="1301" y="1174"/>
                  </a:lnTo>
                  <a:lnTo>
                    <a:pt x="1301" y="1175"/>
                  </a:lnTo>
                  <a:lnTo>
                    <a:pt x="1301" y="1174"/>
                  </a:lnTo>
                  <a:lnTo>
                    <a:pt x="1301" y="1172"/>
                  </a:lnTo>
                  <a:lnTo>
                    <a:pt x="1301" y="1172"/>
                  </a:lnTo>
                  <a:lnTo>
                    <a:pt x="1301" y="1172"/>
                  </a:lnTo>
                  <a:lnTo>
                    <a:pt x="1303" y="1172"/>
                  </a:lnTo>
                  <a:lnTo>
                    <a:pt x="1303" y="1172"/>
                  </a:lnTo>
                  <a:lnTo>
                    <a:pt x="1304" y="1174"/>
                  </a:lnTo>
                  <a:lnTo>
                    <a:pt x="1306" y="1175"/>
                  </a:lnTo>
                  <a:lnTo>
                    <a:pt x="1306" y="1175"/>
                  </a:lnTo>
                  <a:lnTo>
                    <a:pt x="1306" y="1177"/>
                  </a:lnTo>
                  <a:lnTo>
                    <a:pt x="1306" y="1177"/>
                  </a:lnTo>
                  <a:lnTo>
                    <a:pt x="1306" y="1177"/>
                  </a:lnTo>
                  <a:lnTo>
                    <a:pt x="1306" y="1177"/>
                  </a:lnTo>
                  <a:lnTo>
                    <a:pt x="1306" y="1175"/>
                  </a:lnTo>
                  <a:lnTo>
                    <a:pt x="1306" y="1175"/>
                  </a:lnTo>
                  <a:lnTo>
                    <a:pt x="1307" y="1175"/>
                  </a:lnTo>
                  <a:lnTo>
                    <a:pt x="1309" y="1174"/>
                  </a:lnTo>
                  <a:lnTo>
                    <a:pt x="1309" y="1174"/>
                  </a:lnTo>
                  <a:lnTo>
                    <a:pt x="1312" y="1177"/>
                  </a:lnTo>
                  <a:lnTo>
                    <a:pt x="1312" y="1177"/>
                  </a:lnTo>
                  <a:lnTo>
                    <a:pt x="1315" y="1178"/>
                  </a:lnTo>
                  <a:lnTo>
                    <a:pt x="1316" y="1180"/>
                  </a:lnTo>
                  <a:lnTo>
                    <a:pt x="1318" y="1180"/>
                  </a:lnTo>
                  <a:lnTo>
                    <a:pt x="1318" y="1181"/>
                  </a:lnTo>
                  <a:lnTo>
                    <a:pt x="1316" y="1183"/>
                  </a:lnTo>
                  <a:lnTo>
                    <a:pt x="1315" y="1183"/>
                  </a:lnTo>
                  <a:lnTo>
                    <a:pt x="1315" y="1183"/>
                  </a:lnTo>
                  <a:lnTo>
                    <a:pt x="1315" y="1184"/>
                  </a:lnTo>
                  <a:lnTo>
                    <a:pt x="1315" y="1186"/>
                  </a:lnTo>
                  <a:lnTo>
                    <a:pt x="1315" y="1186"/>
                  </a:lnTo>
                  <a:lnTo>
                    <a:pt x="1313" y="1187"/>
                  </a:lnTo>
                  <a:lnTo>
                    <a:pt x="1313" y="1189"/>
                  </a:lnTo>
                  <a:lnTo>
                    <a:pt x="1312" y="1190"/>
                  </a:lnTo>
                  <a:lnTo>
                    <a:pt x="1307" y="1190"/>
                  </a:lnTo>
                  <a:lnTo>
                    <a:pt x="1309" y="1190"/>
                  </a:lnTo>
                  <a:lnTo>
                    <a:pt x="1310" y="1190"/>
                  </a:lnTo>
                  <a:lnTo>
                    <a:pt x="1312" y="1192"/>
                  </a:lnTo>
                  <a:lnTo>
                    <a:pt x="1313" y="1190"/>
                  </a:lnTo>
                  <a:lnTo>
                    <a:pt x="1315" y="1190"/>
                  </a:lnTo>
                  <a:lnTo>
                    <a:pt x="1316" y="1190"/>
                  </a:lnTo>
                  <a:lnTo>
                    <a:pt x="1318" y="1190"/>
                  </a:lnTo>
                  <a:lnTo>
                    <a:pt x="1323" y="1190"/>
                  </a:lnTo>
                  <a:lnTo>
                    <a:pt x="1323" y="1189"/>
                  </a:lnTo>
                  <a:lnTo>
                    <a:pt x="1324" y="1189"/>
                  </a:lnTo>
                  <a:lnTo>
                    <a:pt x="1326" y="1189"/>
                  </a:lnTo>
                  <a:lnTo>
                    <a:pt x="1327" y="1190"/>
                  </a:lnTo>
                  <a:lnTo>
                    <a:pt x="1329" y="1190"/>
                  </a:lnTo>
                  <a:lnTo>
                    <a:pt x="1330" y="1192"/>
                  </a:lnTo>
                  <a:lnTo>
                    <a:pt x="1330" y="1193"/>
                  </a:lnTo>
                  <a:lnTo>
                    <a:pt x="1330" y="1193"/>
                  </a:lnTo>
                  <a:lnTo>
                    <a:pt x="1330" y="1192"/>
                  </a:lnTo>
                  <a:lnTo>
                    <a:pt x="1332" y="1192"/>
                  </a:lnTo>
                  <a:lnTo>
                    <a:pt x="1335" y="1193"/>
                  </a:lnTo>
                  <a:lnTo>
                    <a:pt x="1338" y="1196"/>
                  </a:lnTo>
                  <a:lnTo>
                    <a:pt x="1342" y="1201"/>
                  </a:lnTo>
                  <a:lnTo>
                    <a:pt x="1344" y="1202"/>
                  </a:lnTo>
                  <a:lnTo>
                    <a:pt x="1344" y="1202"/>
                  </a:lnTo>
                  <a:lnTo>
                    <a:pt x="1345" y="1204"/>
                  </a:lnTo>
                  <a:lnTo>
                    <a:pt x="1347" y="1206"/>
                  </a:lnTo>
                  <a:lnTo>
                    <a:pt x="1347" y="1209"/>
                  </a:lnTo>
                  <a:lnTo>
                    <a:pt x="1345" y="1212"/>
                  </a:lnTo>
                  <a:lnTo>
                    <a:pt x="1345" y="1213"/>
                  </a:lnTo>
                  <a:lnTo>
                    <a:pt x="1345" y="1216"/>
                  </a:lnTo>
                  <a:lnTo>
                    <a:pt x="1344" y="1218"/>
                  </a:lnTo>
                  <a:lnTo>
                    <a:pt x="1345" y="1216"/>
                  </a:lnTo>
                  <a:lnTo>
                    <a:pt x="1345" y="1215"/>
                  </a:lnTo>
                  <a:lnTo>
                    <a:pt x="1345" y="1213"/>
                  </a:lnTo>
                  <a:lnTo>
                    <a:pt x="1347" y="1212"/>
                  </a:lnTo>
                  <a:lnTo>
                    <a:pt x="1348" y="1212"/>
                  </a:lnTo>
                  <a:lnTo>
                    <a:pt x="1350" y="1212"/>
                  </a:lnTo>
                  <a:lnTo>
                    <a:pt x="1351" y="1212"/>
                  </a:lnTo>
                  <a:lnTo>
                    <a:pt x="1353" y="1212"/>
                  </a:lnTo>
                  <a:lnTo>
                    <a:pt x="1354" y="1215"/>
                  </a:lnTo>
                  <a:lnTo>
                    <a:pt x="1357" y="1216"/>
                  </a:lnTo>
                  <a:lnTo>
                    <a:pt x="1357" y="1218"/>
                  </a:lnTo>
                  <a:lnTo>
                    <a:pt x="1361" y="1218"/>
                  </a:lnTo>
                  <a:lnTo>
                    <a:pt x="1362" y="1219"/>
                  </a:lnTo>
                  <a:lnTo>
                    <a:pt x="1362" y="1221"/>
                  </a:lnTo>
                  <a:lnTo>
                    <a:pt x="1362" y="1224"/>
                  </a:lnTo>
                  <a:lnTo>
                    <a:pt x="1362" y="1227"/>
                  </a:lnTo>
                  <a:lnTo>
                    <a:pt x="1362" y="1227"/>
                  </a:lnTo>
                  <a:lnTo>
                    <a:pt x="1362" y="1228"/>
                  </a:lnTo>
                  <a:lnTo>
                    <a:pt x="1362" y="1227"/>
                  </a:lnTo>
                  <a:lnTo>
                    <a:pt x="1364" y="1225"/>
                  </a:lnTo>
                  <a:lnTo>
                    <a:pt x="1364" y="1224"/>
                  </a:lnTo>
                  <a:lnTo>
                    <a:pt x="1364" y="1222"/>
                  </a:lnTo>
                  <a:lnTo>
                    <a:pt x="1365" y="1221"/>
                  </a:lnTo>
                  <a:lnTo>
                    <a:pt x="1371" y="1222"/>
                  </a:lnTo>
                  <a:lnTo>
                    <a:pt x="1374" y="1224"/>
                  </a:lnTo>
                  <a:lnTo>
                    <a:pt x="1377" y="1224"/>
                  </a:lnTo>
                  <a:lnTo>
                    <a:pt x="1379" y="1225"/>
                  </a:lnTo>
                  <a:lnTo>
                    <a:pt x="1379" y="1224"/>
                  </a:lnTo>
                  <a:lnTo>
                    <a:pt x="1377" y="1224"/>
                  </a:lnTo>
                  <a:lnTo>
                    <a:pt x="1379" y="1222"/>
                  </a:lnTo>
                  <a:lnTo>
                    <a:pt x="1382" y="1221"/>
                  </a:lnTo>
                  <a:lnTo>
                    <a:pt x="1385" y="1222"/>
                  </a:lnTo>
                  <a:lnTo>
                    <a:pt x="1388" y="1221"/>
                  </a:lnTo>
                  <a:lnTo>
                    <a:pt x="1391" y="1221"/>
                  </a:lnTo>
                  <a:lnTo>
                    <a:pt x="1397" y="1222"/>
                  </a:lnTo>
                  <a:lnTo>
                    <a:pt x="1400" y="1224"/>
                  </a:lnTo>
                  <a:lnTo>
                    <a:pt x="1400" y="1224"/>
                  </a:lnTo>
                  <a:lnTo>
                    <a:pt x="1402" y="1225"/>
                  </a:lnTo>
                  <a:lnTo>
                    <a:pt x="1400" y="1227"/>
                  </a:lnTo>
                  <a:lnTo>
                    <a:pt x="1400" y="1228"/>
                  </a:lnTo>
                  <a:lnTo>
                    <a:pt x="1400" y="1230"/>
                  </a:lnTo>
                  <a:lnTo>
                    <a:pt x="1400" y="1228"/>
                  </a:lnTo>
                  <a:lnTo>
                    <a:pt x="1402" y="1225"/>
                  </a:lnTo>
                  <a:lnTo>
                    <a:pt x="1402" y="1225"/>
                  </a:lnTo>
                  <a:lnTo>
                    <a:pt x="1403" y="1224"/>
                  </a:lnTo>
                  <a:lnTo>
                    <a:pt x="1408" y="1227"/>
                  </a:lnTo>
                  <a:lnTo>
                    <a:pt x="1411" y="1227"/>
                  </a:lnTo>
                  <a:lnTo>
                    <a:pt x="1415" y="1228"/>
                  </a:lnTo>
                  <a:lnTo>
                    <a:pt x="1417" y="1231"/>
                  </a:lnTo>
                  <a:lnTo>
                    <a:pt x="1420" y="1234"/>
                  </a:lnTo>
                  <a:lnTo>
                    <a:pt x="1423" y="1234"/>
                  </a:lnTo>
                  <a:lnTo>
                    <a:pt x="1423" y="1236"/>
                  </a:lnTo>
                  <a:lnTo>
                    <a:pt x="1421" y="1237"/>
                  </a:lnTo>
                  <a:lnTo>
                    <a:pt x="1423" y="1236"/>
                  </a:lnTo>
                  <a:lnTo>
                    <a:pt x="1426" y="1237"/>
                  </a:lnTo>
                  <a:lnTo>
                    <a:pt x="1426" y="1239"/>
                  </a:lnTo>
                  <a:lnTo>
                    <a:pt x="1426" y="1240"/>
                  </a:lnTo>
                  <a:lnTo>
                    <a:pt x="1426" y="1240"/>
                  </a:lnTo>
                  <a:lnTo>
                    <a:pt x="1426" y="1242"/>
                  </a:lnTo>
                  <a:lnTo>
                    <a:pt x="1426" y="1242"/>
                  </a:lnTo>
                  <a:lnTo>
                    <a:pt x="1426" y="1242"/>
                  </a:lnTo>
                  <a:lnTo>
                    <a:pt x="1427" y="1240"/>
                  </a:lnTo>
                  <a:lnTo>
                    <a:pt x="1427" y="1240"/>
                  </a:lnTo>
                  <a:lnTo>
                    <a:pt x="1427" y="1239"/>
                  </a:lnTo>
                  <a:lnTo>
                    <a:pt x="1427" y="1239"/>
                  </a:lnTo>
                  <a:lnTo>
                    <a:pt x="1429" y="1239"/>
                  </a:lnTo>
                  <a:lnTo>
                    <a:pt x="1429" y="1244"/>
                  </a:lnTo>
                  <a:lnTo>
                    <a:pt x="1430" y="1244"/>
                  </a:lnTo>
                  <a:lnTo>
                    <a:pt x="1430" y="1245"/>
                  </a:lnTo>
                  <a:lnTo>
                    <a:pt x="1430" y="1245"/>
                  </a:lnTo>
                  <a:lnTo>
                    <a:pt x="1430" y="1245"/>
                  </a:lnTo>
                  <a:lnTo>
                    <a:pt x="1432" y="1244"/>
                  </a:lnTo>
                  <a:lnTo>
                    <a:pt x="1432" y="1242"/>
                  </a:lnTo>
                  <a:lnTo>
                    <a:pt x="1432" y="1242"/>
                  </a:lnTo>
                  <a:lnTo>
                    <a:pt x="1433" y="1244"/>
                  </a:lnTo>
                  <a:lnTo>
                    <a:pt x="1435" y="1245"/>
                  </a:lnTo>
                  <a:lnTo>
                    <a:pt x="1436" y="1251"/>
                  </a:lnTo>
                  <a:lnTo>
                    <a:pt x="1438" y="1256"/>
                  </a:lnTo>
                  <a:lnTo>
                    <a:pt x="1438" y="1257"/>
                  </a:lnTo>
                  <a:lnTo>
                    <a:pt x="1440" y="1263"/>
                  </a:lnTo>
                  <a:lnTo>
                    <a:pt x="1441" y="1263"/>
                  </a:lnTo>
                  <a:lnTo>
                    <a:pt x="1441" y="1265"/>
                  </a:lnTo>
                  <a:lnTo>
                    <a:pt x="1441" y="1266"/>
                  </a:lnTo>
                  <a:lnTo>
                    <a:pt x="1443" y="1268"/>
                  </a:lnTo>
                  <a:lnTo>
                    <a:pt x="1443" y="1269"/>
                  </a:lnTo>
                  <a:lnTo>
                    <a:pt x="1441" y="1269"/>
                  </a:lnTo>
                  <a:lnTo>
                    <a:pt x="1443" y="1269"/>
                  </a:lnTo>
                  <a:lnTo>
                    <a:pt x="1443" y="1269"/>
                  </a:lnTo>
                  <a:lnTo>
                    <a:pt x="1444" y="1271"/>
                  </a:lnTo>
                  <a:lnTo>
                    <a:pt x="1444" y="1272"/>
                  </a:lnTo>
                  <a:lnTo>
                    <a:pt x="1444" y="1272"/>
                  </a:lnTo>
                  <a:lnTo>
                    <a:pt x="1447" y="1274"/>
                  </a:lnTo>
                  <a:lnTo>
                    <a:pt x="1449" y="1274"/>
                  </a:lnTo>
                  <a:lnTo>
                    <a:pt x="1450" y="1274"/>
                  </a:lnTo>
                  <a:lnTo>
                    <a:pt x="1452" y="1274"/>
                  </a:lnTo>
                  <a:lnTo>
                    <a:pt x="1452" y="1279"/>
                  </a:lnTo>
                  <a:lnTo>
                    <a:pt x="1452" y="1280"/>
                  </a:lnTo>
                  <a:lnTo>
                    <a:pt x="1452" y="1282"/>
                  </a:lnTo>
                  <a:lnTo>
                    <a:pt x="1452" y="1282"/>
                  </a:lnTo>
                  <a:lnTo>
                    <a:pt x="1450" y="1283"/>
                  </a:lnTo>
                  <a:lnTo>
                    <a:pt x="1450" y="1283"/>
                  </a:lnTo>
                  <a:lnTo>
                    <a:pt x="1447" y="1286"/>
                  </a:lnTo>
                  <a:lnTo>
                    <a:pt x="1446" y="1286"/>
                  </a:lnTo>
                  <a:lnTo>
                    <a:pt x="1444" y="1288"/>
                  </a:lnTo>
                  <a:lnTo>
                    <a:pt x="1443" y="1291"/>
                  </a:lnTo>
                  <a:lnTo>
                    <a:pt x="1441" y="1292"/>
                  </a:lnTo>
                  <a:lnTo>
                    <a:pt x="1441" y="1294"/>
                  </a:lnTo>
                  <a:lnTo>
                    <a:pt x="1440" y="1294"/>
                  </a:lnTo>
                  <a:lnTo>
                    <a:pt x="1438" y="1294"/>
                  </a:lnTo>
                  <a:lnTo>
                    <a:pt x="1436" y="1297"/>
                  </a:lnTo>
                  <a:lnTo>
                    <a:pt x="1435" y="1297"/>
                  </a:lnTo>
                  <a:lnTo>
                    <a:pt x="1435" y="1298"/>
                  </a:lnTo>
                  <a:lnTo>
                    <a:pt x="1433" y="1300"/>
                  </a:lnTo>
                  <a:lnTo>
                    <a:pt x="1432" y="1301"/>
                  </a:lnTo>
                  <a:lnTo>
                    <a:pt x="1432" y="1303"/>
                  </a:lnTo>
                  <a:lnTo>
                    <a:pt x="1429" y="1304"/>
                  </a:lnTo>
                  <a:lnTo>
                    <a:pt x="1429" y="1306"/>
                  </a:lnTo>
                  <a:lnTo>
                    <a:pt x="1429" y="1307"/>
                  </a:lnTo>
                  <a:lnTo>
                    <a:pt x="1427" y="1309"/>
                  </a:lnTo>
                  <a:lnTo>
                    <a:pt x="1427" y="1310"/>
                  </a:lnTo>
                  <a:lnTo>
                    <a:pt x="1427" y="1312"/>
                  </a:lnTo>
                  <a:lnTo>
                    <a:pt x="1426" y="1312"/>
                  </a:lnTo>
                  <a:lnTo>
                    <a:pt x="1426" y="1313"/>
                  </a:lnTo>
                  <a:lnTo>
                    <a:pt x="1423" y="1312"/>
                  </a:lnTo>
                  <a:lnTo>
                    <a:pt x="1420" y="1313"/>
                  </a:lnTo>
                  <a:lnTo>
                    <a:pt x="1418" y="1315"/>
                  </a:lnTo>
                  <a:lnTo>
                    <a:pt x="1423" y="1315"/>
                  </a:lnTo>
                  <a:lnTo>
                    <a:pt x="1423" y="1316"/>
                  </a:lnTo>
                  <a:lnTo>
                    <a:pt x="1426" y="1315"/>
                  </a:lnTo>
                  <a:lnTo>
                    <a:pt x="1430" y="1313"/>
                  </a:lnTo>
                  <a:lnTo>
                    <a:pt x="1432" y="1312"/>
                  </a:lnTo>
                  <a:lnTo>
                    <a:pt x="1435" y="1310"/>
                  </a:lnTo>
                  <a:lnTo>
                    <a:pt x="1435" y="1309"/>
                  </a:lnTo>
                  <a:lnTo>
                    <a:pt x="1438" y="1309"/>
                  </a:lnTo>
                  <a:lnTo>
                    <a:pt x="1438" y="1307"/>
                  </a:lnTo>
                  <a:lnTo>
                    <a:pt x="1440" y="1307"/>
                  </a:lnTo>
                  <a:lnTo>
                    <a:pt x="1440" y="1307"/>
                  </a:lnTo>
                  <a:lnTo>
                    <a:pt x="1440" y="1309"/>
                  </a:lnTo>
                  <a:lnTo>
                    <a:pt x="1440" y="1309"/>
                  </a:lnTo>
                  <a:lnTo>
                    <a:pt x="1440" y="1310"/>
                  </a:lnTo>
                  <a:lnTo>
                    <a:pt x="1440" y="1310"/>
                  </a:lnTo>
                  <a:lnTo>
                    <a:pt x="1440" y="1312"/>
                  </a:lnTo>
                  <a:lnTo>
                    <a:pt x="1441" y="1312"/>
                  </a:lnTo>
                  <a:lnTo>
                    <a:pt x="1441" y="1313"/>
                  </a:lnTo>
                  <a:lnTo>
                    <a:pt x="1443" y="1316"/>
                  </a:lnTo>
                  <a:lnTo>
                    <a:pt x="1443" y="1316"/>
                  </a:lnTo>
                  <a:lnTo>
                    <a:pt x="1443" y="1316"/>
                  </a:lnTo>
                  <a:lnTo>
                    <a:pt x="1443" y="1318"/>
                  </a:lnTo>
                  <a:lnTo>
                    <a:pt x="1443" y="1318"/>
                  </a:lnTo>
                  <a:lnTo>
                    <a:pt x="1446" y="1321"/>
                  </a:lnTo>
                  <a:lnTo>
                    <a:pt x="1447" y="1320"/>
                  </a:lnTo>
                  <a:lnTo>
                    <a:pt x="1449" y="1320"/>
                  </a:lnTo>
                  <a:lnTo>
                    <a:pt x="1449" y="1318"/>
                  </a:lnTo>
                  <a:lnTo>
                    <a:pt x="1450" y="1318"/>
                  </a:lnTo>
                  <a:lnTo>
                    <a:pt x="1452" y="1318"/>
                  </a:lnTo>
                  <a:lnTo>
                    <a:pt x="1453" y="1320"/>
                  </a:lnTo>
                  <a:lnTo>
                    <a:pt x="1456" y="1318"/>
                  </a:lnTo>
                  <a:lnTo>
                    <a:pt x="1459" y="1316"/>
                  </a:lnTo>
                  <a:lnTo>
                    <a:pt x="1458" y="1320"/>
                  </a:lnTo>
                  <a:lnTo>
                    <a:pt x="1458" y="1322"/>
                  </a:lnTo>
                  <a:lnTo>
                    <a:pt x="1456" y="1324"/>
                  </a:lnTo>
                  <a:lnTo>
                    <a:pt x="1456" y="1327"/>
                  </a:lnTo>
                  <a:lnTo>
                    <a:pt x="1455" y="1327"/>
                  </a:lnTo>
                  <a:lnTo>
                    <a:pt x="1455" y="1328"/>
                  </a:lnTo>
                  <a:lnTo>
                    <a:pt x="1456" y="1328"/>
                  </a:lnTo>
                  <a:lnTo>
                    <a:pt x="1456" y="1327"/>
                  </a:lnTo>
                  <a:lnTo>
                    <a:pt x="1458" y="1326"/>
                  </a:lnTo>
                  <a:lnTo>
                    <a:pt x="1458" y="1324"/>
                  </a:lnTo>
                  <a:lnTo>
                    <a:pt x="1461" y="1320"/>
                  </a:lnTo>
                  <a:lnTo>
                    <a:pt x="1461" y="1318"/>
                  </a:lnTo>
                  <a:lnTo>
                    <a:pt x="1462" y="1318"/>
                  </a:lnTo>
                  <a:lnTo>
                    <a:pt x="1467" y="1313"/>
                  </a:lnTo>
                  <a:lnTo>
                    <a:pt x="1467" y="1313"/>
                  </a:lnTo>
                  <a:lnTo>
                    <a:pt x="1468" y="1315"/>
                  </a:lnTo>
                  <a:lnTo>
                    <a:pt x="1470" y="1315"/>
                  </a:lnTo>
                  <a:lnTo>
                    <a:pt x="1470" y="1315"/>
                  </a:lnTo>
                  <a:lnTo>
                    <a:pt x="1470" y="1313"/>
                  </a:lnTo>
                  <a:lnTo>
                    <a:pt x="1470" y="1313"/>
                  </a:lnTo>
                  <a:lnTo>
                    <a:pt x="1470" y="1313"/>
                  </a:lnTo>
                  <a:lnTo>
                    <a:pt x="1468" y="1312"/>
                  </a:lnTo>
                  <a:lnTo>
                    <a:pt x="1470" y="1310"/>
                  </a:lnTo>
                  <a:lnTo>
                    <a:pt x="1470" y="1310"/>
                  </a:lnTo>
                  <a:lnTo>
                    <a:pt x="1471" y="1309"/>
                  </a:lnTo>
                  <a:lnTo>
                    <a:pt x="1471" y="1307"/>
                  </a:lnTo>
                  <a:lnTo>
                    <a:pt x="1471" y="1306"/>
                  </a:lnTo>
                  <a:lnTo>
                    <a:pt x="1473" y="1306"/>
                  </a:lnTo>
                  <a:lnTo>
                    <a:pt x="1473" y="1306"/>
                  </a:lnTo>
                  <a:lnTo>
                    <a:pt x="1473" y="1304"/>
                  </a:lnTo>
                  <a:lnTo>
                    <a:pt x="1474" y="1304"/>
                  </a:lnTo>
                  <a:lnTo>
                    <a:pt x="1474" y="1304"/>
                  </a:lnTo>
                  <a:lnTo>
                    <a:pt x="1476" y="1304"/>
                  </a:lnTo>
                  <a:lnTo>
                    <a:pt x="1476" y="1304"/>
                  </a:lnTo>
                  <a:lnTo>
                    <a:pt x="1478" y="1304"/>
                  </a:lnTo>
                  <a:lnTo>
                    <a:pt x="1478" y="1304"/>
                  </a:lnTo>
                  <a:lnTo>
                    <a:pt x="1478" y="1304"/>
                  </a:lnTo>
                  <a:lnTo>
                    <a:pt x="1479" y="1304"/>
                  </a:lnTo>
                  <a:lnTo>
                    <a:pt x="1479" y="1304"/>
                  </a:lnTo>
                  <a:lnTo>
                    <a:pt x="1481" y="1304"/>
                  </a:lnTo>
                  <a:lnTo>
                    <a:pt x="1482" y="1304"/>
                  </a:lnTo>
                  <a:lnTo>
                    <a:pt x="1482" y="1304"/>
                  </a:lnTo>
                  <a:lnTo>
                    <a:pt x="1482" y="1304"/>
                  </a:lnTo>
                  <a:lnTo>
                    <a:pt x="1482" y="1304"/>
                  </a:lnTo>
                  <a:lnTo>
                    <a:pt x="1482" y="1303"/>
                  </a:lnTo>
                  <a:lnTo>
                    <a:pt x="1482" y="1303"/>
                  </a:lnTo>
                  <a:lnTo>
                    <a:pt x="1484" y="1303"/>
                  </a:lnTo>
                  <a:lnTo>
                    <a:pt x="1485" y="1304"/>
                  </a:lnTo>
                  <a:lnTo>
                    <a:pt x="1485" y="1304"/>
                  </a:lnTo>
                  <a:lnTo>
                    <a:pt x="1487" y="1304"/>
                  </a:lnTo>
                  <a:lnTo>
                    <a:pt x="1488" y="1304"/>
                  </a:lnTo>
                  <a:lnTo>
                    <a:pt x="1488" y="1306"/>
                  </a:lnTo>
                  <a:lnTo>
                    <a:pt x="1490" y="1306"/>
                  </a:lnTo>
                  <a:lnTo>
                    <a:pt x="1490" y="1306"/>
                  </a:lnTo>
                  <a:lnTo>
                    <a:pt x="1491" y="1307"/>
                  </a:lnTo>
                  <a:lnTo>
                    <a:pt x="1491" y="1307"/>
                  </a:lnTo>
                  <a:lnTo>
                    <a:pt x="1493" y="1307"/>
                  </a:lnTo>
                  <a:lnTo>
                    <a:pt x="1494" y="1309"/>
                  </a:lnTo>
                  <a:lnTo>
                    <a:pt x="1496" y="1309"/>
                  </a:lnTo>
                  <a:lnTo>
                    <a:pt x="1497" y="1309"/>
                  </a:lnTo>
                  <a:lnTo>
                    <a:pt x="1497" y="1309"/>
                  </a:lnTo>
                  <a:lnTo>
                    <a:pt x="1497" y="1309"/>
                  </a:lnTo>
                  <a:lnTo>
                    <a:pt x="1499" y="1309"/>
                  </a:lnTo>
                  <a:lnTo>
                    <a:pt x="1500" y="1310"/>
                  </a:lnTo>
                  <a:lnTo>
                    <a:pt x="1502" y="1310"/>
                  </a:lnTo>
                  <a:lnTo>
                    <a:pt x="1503" y="1312"/>
                  </a:lnTo>
                  <a:lnTo>
                    <a:pt x="1505" y="1312"/>
                  </a:lnTo>
                  <a:lnTo>
                    <a:pt x="1506" y="1312"/>
                  </a:lnTo>
                  <a:lnTo>
                    <a:pt x="1508" y="1315"/>
                  </a:lnTo>
                  <a:lnTo>
                    <a:pt x="1508" y="1316"/>
                  </a:lnTo>
                  <a:lnTo>
                    <a:pt x="1508" y="1316"/>
                  </a:lnTo>
                  <a:lnTo>
                    <a:pt x="1509" y="1315"/>
                  </a:lnTo>
                  <a:lnTo>
                    <a:pt x="1509" y="1313"/>
                  </a:lnTo>
                  <a:lnTo>
                    <a:pt x="1511" y="1313"/>
                  </a:lnTo>
                  <a:lnTo>
                    <a:pt x="1511" y="1313"/>
                  </a:lnTo>
                  <a:lnTo>
                    <a:pt x="1512" y="1315"/>
                  </a:lnTo>
                  <a:lnTo>
                    <a:pt x="1514" y="1316"/>
                  </a:lnTo>
                  <a:lnTo>
                    <a:pt x="1514" y="1316"/>
                  </a:lnTo>
                  <a:lnTo>
                    <a:pt x="1515" y="1316"/>
                  </a:lnTo>
                  <a:lnTo>
                    <a:pt x="1514" y="1318"/>
                  </a:lnTo>
                  <a:lnTo>
                    <a:pt x="1515" y="1318"/>
                  </a:lnTo>
                  <a:lnTo>
                    <a:pt x="1515" y="1316"/>
                  </a:lnTo>
                  <a:lnTo>
                    <a:pt x="1517" y="1318"/>
                  </a:lnTo>
                  <a:lnTo>
                    <a:pt x="1517" y="1320"/>
                  </a:lnTo>
                  <a:lnTo>
                    <a:pt x="1517" y="1321"/>
                  </a:lnTo>
                  <a:lnTo>
                    <a:pt x="1517" y="1321"/>
                  </a:lnTo>
                  <a:lnTo>
                    <a:pt x="1517" y="1322"/>
                  </a:lnTo>
                  <a:lnTo>
                    <a:pt x="1515" y="1322"/>
                  </a:lnTo>
                  <a:lnTo>
                    <a:pt x="1515" y="1322"/>
                  </a:lnTo>
                  <a:lnTo>
                    <a:pt x="1515" y="1324"/>
                  </a:lnTo>
                  <a:lnTo>
                    <a:pt x="1515" y="1324"/>
                  </a:lnTo>
                  <a:lnTo>
                    <a:pt x="1515" y="1324"/>
                  </a:lnTo>
                  <a:lnTo>
                    <a:pt x="1517" y="1322"/>
                  </a:lnTo>
                  <a:lnTo>
                    <a:pt x="1517" y="1322"/>
                  </a:lnTo>
                  <a:lnTo>
                    <a:pt x="1519" y="1322"/>
                  </a:lnTo>
                  <a:lnTo>
                    <a:pt x="1519" y="1324"/>
                  </a:lnTo>
                  <a:lnTo>
                    <a:pt x="1520" y="1324"/>
                  </a:lnTo>
                  <a:lnTo>
                    <a:pt x="1517" y="1326"/>
                  </a:lnTo>
                  <a:lnTo>
                    <a:pt x="1517" y="1326"/>
                  </a:lnTo>
                  <a:lnTo>
                    <a:pt x="1517" y="1327"/>
                  </a:lnTo>
                  <a:lnTo>
                    <a:pt x="1517" y="1327"/>
                  </a:lnTo>
                  <a:lnTo>
                    <a:pt x="1517" y="1328"/>
                  </a:lnTo>
                  <a:lnTo>
                    <a:pt x="1515" y="1330"/>
                  </a:lnTo>
                  <a:lnTo>
                    <a:pt x="1515" y="1334"/>
                  </a:lnTo>
                  <a:lnTo>
                    <a:pt x="1515" y="1334"/>
                  </a:lnTo>
                  <a:lnTo>
                    <a:pt x="1517" y="1334"/>
                  </a:lnTo>
                  <a:lnTo>
                    <a:pt x="1519" y="1332"/>
                  </a:lnTo>
                  <a:lnTo>
                    <a:pt x="1520" y="1328"/>
                  </a:lnTo>
                  <a:lnTo>
                    <a:pt x="1520" y="1327"/>
                  </a:lnTo>
                  <a:lnTo>
                    <a:pt x="1522" y="1326"/>
                  </a:lnTo>
                  <a:lnTo>
                    <a:pt x="1522" y="1326"/>
                  </a:lnTo>
                  <a:lnTo>
                    <a:pt x="1523" y="1326"/>
                  </a:lnTo>
                  <a:lnTo>
                    <a:pt x="1523" y="1327"/>
                  </a:lnTo>
                  <a:lnTo>
                    <a:pt x="1523" y="1327"/>
                  </a:lnTo>
                  <a:lnTo>
                    <a:pt x="1522" y="1328"/>
                  </a:lnTo>
                  <a:lnTo>
                    <a:pt x="1522" y="1330"/>
                  </a:lnTo>
                  <a:lnTo>
                    <a:pt x="1522" y="1330"/>
                  </a:lnTo>
                  <a:lnTo>
                    <a:pt x="1525" y="1328"/>
                  </a:lnTo>
                  <a:lnTo>
                    <a:pt x="1525" y="1327"/>
                  </a:lnTo>
                  <a:lnTo>
                    <a:pt x="1526" y="1327"/>
                  </a:lnTo>
                  <a:lnTo>
                    <a:pt x="1528" y="1327"/>
                  </a:lnTo>
                  <a:lnTo>
                    <a:pt x="1531" y="1326"/>
                  </a:lnTo>
                  <a:lnTo>
                    <a:pt x="1531" y="1326"/>
                  </a:lnTo>
                  <a:lnTo>
                    <a:pt x="1532" y="1324"/>
                  </a:lnTo>
                  <a:lnTo>
                    <a:pt x="1534" y="1326"/>
                  </a:lnTo>
                  <a:lnTo>
                    <a:pt x="1537" y="1326"/>
                  </a:lnTo>
                  <a:lnTo>
                    <a:pt x="1538" y="1327"/>
                  </a:lnTo>
                  <a:lnTo>
                    <a:pt x="1540" y="1327"/>
                  </a:lnTo>
                  <a:lnTo>
                    <a:pt x="1541" y="1328"/>
                  </a:lnTo>
                  <a:lnTo>
                    <a:pt x="1546" y="1330"/>
                  </a:lnTo>
                  <a:lnTo>
                    <a:pt x="1549" y="1330"/>
                  </a:lnTo>
                  <a:lnTo>
                    <a:pt x="1550" y="1328"/>
                  </a:lnTo>
                  <a:lnTo>
                    <a:pt x="1552" y="1330"/>
                  </a:lnTo>
                  <a:lnTo>
                    <a:pt x="1553" y="1332"/>
                  </a:lnTo>
                  <a:lnTo>
                    <a:pt x="1555" y="1332"/>
                  </a:lnTo>
                  <a:lnTo>
                    <a:pt x="1557" y="1332"/>
                  </a:lnTo>
                  <a:lnTo>
                    <a:pt x="1558" y="1332"/>
                  </a:lnTo>
                  <a:lnTo>
                    <a:pt x="1563" y="1330"/>
                  </a:lnTo>
                  <a:lnTo>
                    <a:pt x="1567" y="1330"/>
                  </a:lnTo>
                  <a:lnTo>
                    <a:pt x="1570" y="1330"/>
                  </a:lnTo>
                  <a:lnTo>
                    <a:pt x="1573" y="1330"/>
                  </a:lnTo>
                  <a:lnTo>
                    <a:pt x="1576" y="1332"/>
                  </a:lnTo>
                  <a:lnTo>
                    <a:pt x="1578" y="1333"/>
                  </a:lnTo>
                  <a:lnTo>
                    <a:pt x="1579" y="1334"/>
                  </a:lnTo>
                  <a:lnTo>
                    <a:pt x="1581" y="1334"/>
                  </a:lnTo>
                  <a:lnTo>
                    <a:pt x="1585" y="1338"/>
                  </a:lnTo>
                  <a:lnTo>
                    <a:pt x="1587" y="1339"/>
                  </a:lnTo>
                  <a:lnTo>
                    <a:pt x="1590" y="1340"/>
                  </a:lnTo>
                  <a:lnTo>
                    <a:pt x="1591" y="1340"/>
                  </a:lnTo>
                  <a:lnTo>
                    <a:pt x="1593" y="1344"/>
                  </a:lnTo>
                  <a:lnTo>
                    <a:pt x="1595" y="1344"/>
                  </a:lnTo>
                  <a:lnTo>
                    <a:pt x="1598" y="1346"/>
                  </a:lnTo>
                  <a:lnTo>
                    <a:pt x="1601" y="1350"/>
                  </a:lnTo>
                  <a:lnTo>
                    <a:pt x="1602" y="1351"/>
                  </a:lnTo>
                  <a:lnTo>
                    <a:pt x="1607" y="1352"/>
                  </a:lnTo>
                  <a:lnTo>
                    <a:pt x="1608" y="1356"/>
                  </a:lnTo>
                  <a:lnTo>
                    <a:pt x="1611" y="1356"/>
                  </a:lnTo>
                  <a:lnTo>
                    <a:pt x="1611" y="1356"/>
                  </a:lnTo>
                  <a:lnTo>
                    <a:pt x="1613" y="1357"/>
                  </a:lnTo>
                  <a:lnTo>
                    <a:pt x="1614" y="1357"/>
                  </a:lnTo>
                  <a:lnTo>
                    <a:pt x="1617" y="1357"/>
                  </a:lnTo>
                  <a:lnTo>
                    <a:pt x="1620" y="1357"/>
                  </a:lnTo>
                  <a:lnTo>
                    <a:pt x="1622" y="1357"/>
                  </a:lnTo>
                  <a:lnTo>
                    <a:pt x="1628" y="1358"/>
                  </a:lnTo>
                  <a:lnTo>
                    <a:pt x="1628" y="1358"/>
                  </a:lnTo>
                  <a:lnTo>
                    <a:pt x="1629" y="1361"/>
                  </a:lnTo>
                  <a:lnTo>
                    <a:pt x="1631" y="1363"/>
                  </a:lnTo>
                  <a:lnTo>
                    <a:pt x="1632" y="1368"/>
                  </a:lnTo>
                  <a:lnTo>
                    <a:pt x="1634" y="1370"/>
                  </a:lnTo>
                  <a:lnTo>
                    <a:pt x="1634" y="1374"/>
                  </a:lnTo>
                  <a:lnTo>
                    <a:pt x="1636" y="1379"/>
                  </a:lnTo>
                  <a:lnTo>
                    <a:pt x="1636" y="1380"/>
                  </a:lnTo>
                  <a:lnTo>
                    <a:pt x="1636" y="1381"/>
                  </a:lnTo>
                  <a:lnTo>
                    <a:pt x="1637" y="1381"/>
                  </a:lnTo>
                  <a:lnTo>
                    <a:pt x="1637" y="1385"/>
                  </a:lnTo>
                  <a:lnTo>
                    <a:pt x="1637" y="1386"/>
                  </a:lnTo>
                  <a:lnTo>
                    <a:pt x="1636" y="1387"/>
                  </a:lnTo>
                  <a:lnTo>
                    <a:pt x="1636" y="1390"/>
                  </a:lnTo>
                  <a:lnTo>
                    <a:pt x="1636" y="1390"/>
                  </a:lnTo>
                  <a:lnTo>
                    <a:pt x="1636" y="1391"/>
                  </a:lnTo>
                  <a:lnTo>
                    <a:pt x="1636" y="1391"/>
                  </a:lnTo>
                  <a:lnTo>
                    <a:pt x="1637" y="1393"/>
                  </a:lnTo>
                  <a:lnTo>
                    <a:pt x="1637" y="1393"/>
                  </a:lnTo>
                  <a:lnTo>
                    <a:pt x="1636" y="1396"/>
                  </a:lnTo>
                  <a:lnTo>
                    <a:pt x="1636" y="1399"/>
                  </a:lnTo>
                  <a:lnTo>
                    <a:pt x="1632" y="1405"/>
                  </a:lnTo>
                  <a:lnTo>
                    <a:pt x="1631" y="1409"/>
                  </a:lnTo>
                  <a:lnTo>
                    <a:pt x="1626" y="1414"/>
                  </a:lnTo>
                  <a:lnTo>
                    <a:pt x="1625" y="1415"/>
                  </a:lnTo>
                  <a:lnTo>
                    <a:pt x="1625" y="1415"/>
                  </a:lnTo>
                  <a:lnTo>
                    <a:pt x="1623" y="1415"/>
                  </a:lnTo>
                  <a:lnTo>
                    <a:pt x="1623" y="1417"/>
                  </a:lnTo>
                  <a:lnTo>
                    <a:pt x="1623" y="1417"/>
                  </a:lnTo>
                  <a:lnTo>
                    <a:pt x="1622" y="1420"/>
                  </a:lnTo>
                  <a:lnTo>
                    <a:pt x="1619" y="1421"/>
                  </a:lnTo>
                  <a:lnTo>
                    <a:pt x="1617" y="1423"/>
                  </a:lnTo>
                  <a:lnTo>
                    <a:pt x="1617" y="1423"/>
                  </a:lnTo>
                  <a:lnTo>
                    <a:pt x="1614" y="1426"/>
                  </a:lnTo>
                  <a:lnTo>
                    <a:pt x="1613" y="1428"/>
                  </a:lnTo>
                  <a:lnTo>
                    <a:pt x="1611" y="1428"/>
                  </a:lnTo>
                  <a:lnTo>
                    <a:pt x="1608" y="1432"/>
                  </a:lnTo>
                  <a:lnTo>
                    <a:pt x="1608" y="1432"/>
                  </a:lnTo>
                  <a:lnTo>
                    <a:pt x="1608" y="1432"/>
                  </a:lnTo>
                  <a:lnTo>
                    <a:pt x="1608" y="1434"/>
                  </a:lnTo>
                  <a:lnTo>
                    <a:pt x="1607" y="1436"/>
                  </a:lnTo>
                  <a:lnTo>
                    <a:pt x="1605" y="1436"/>
                  </a:lnTo>
                  <a:lnTo>
                    <a:pt x="1605" y="1436"/>
                  </a:lnTo>
                  <a:lnTo>
                    <a:pt x="1605" y="1434"/>
                  </a:lnTo>
                  <a:lnTo>
                    <a:pt x="1607" y="1434"/>
                  </a:lnTo>
                  <a:lnTo>
                    <a:pt x="1607" y="1434"/>
                  </a:lnTo>
                  <a:lnTo>
                    <a:pt x="1605" y="1434"/>
                  </a:lnTo>
                  <a:lnTo>
                    <a:pt x="1605" y="1436"/>
                  </a:lnTo>
                  <a:lnTo>
                    <a:pt x="1605" y="1438"/>
                  </a:lnTo>
                  <a:lnTo>
                    <a:pt x="1604" y="1440"/>
                  </a:lnTo>
                  <a:lnTo>
                    <a:pt x="1602" y="1446"/>
                  </a:lnTo>
                  <a:lnTo>
                    <a:pt x="1598" y="1450"/>
                  </a:lnTo>
                  <a:lnTo>
                    <a:pt x="1598" y="1452"/>
                  </a:lnTo>
                  <a:lnTo>
                    <a:pt x="1595" y="1454"/>
                  </a:lnTo>
                  <a:lnTo>
                    <a:pt x="1593" y="1456"/>
                  </a:lnTo>
                  <a:lnTo>
                    <a:pt x="1591" y="1456"/>
                  </a:lnTo>
                  <a:lnTo>
                    <a:pt x="1591" y="1456"/>
                  </a:lnTo>
                  <a:lnTo>
                    <a:pt x="1591" y="1452"/>
                  </a:lnTo>
                  <a:lnTo>
                    <a:pt x="1590" y="1452"/>
                  </a:lnTo>
                  <a:lnTo>
                    <a:pt x="1590" y="1452"/>
                  </a:lnTo>
                  <a:lnTo>
                    <a:pt x="1588" y="1452"/>
                  </a:lnTo>
                  <a:lnTo>
                    <a:pt x="1588" y="1452"/>
                  </a:lnTo>
                  <a:lnTo>
                    <a:pt x="1587" y="1452"/>
                  </a:lnTo>
                  <a:lnTo>
                    <a:pt x="1588" y="1454"/>
                  </a:lnTo>
                  <a:lnTo>
                    <a:pt x="1588" y="1454"/>
                  </a:lnTo>
                  <a:lnTo>
                    <a:pt x="1587" y="1456"/>
                  </a:lnTo>
                  <a:lnTo>
                    <a:pt x="1587" y="1458"/>
                  </a:lnTo>
                  <a:lnTo>
                    <a:pt x="1585" y="1458"/>
                  </a:lnTo>
                  <a:lnTo>
                    <a:pt x="1585" y="1460"/>
                  </a:lnTo>
                  <a:lnTo>
                    <a:pt x="1584" y="1462"/>
                  </a:lnTo>
                  <a:lnTo>
                    <a:pt x="1584" y="1464"/>
                  </a:lnTo>
                  <a:lnTo>
                    <a:pt x="1585" y="1464"/>
                  </a:lnTo>
                  <a:lnTo>
                    <a:pt x="1585" y="1464"/>
                  </a:lnTo>
                  <a:lnTo>
                    <a:pt x="1585" y="1464"/>
                  </a:lnTo>
                  <a:lnTo>
                    <a:pt x="1585" y="1465"/>
                  </a:lnTo>
                  <a:lnTo>
                    <a:pt x="1585" y="1465"/>
                  </a:lnTo>
                  <a:lnTo>
                    <a:pt x="1585" y="1469"/>
                  </a:lnTo>
                  <a:lnTo>
                    <a:pt x="1585" y="1470"/>
                  </a:lnTo>
                  <a:lnTo>
                    <a:pt x="1585" y="1470"/>
                  </a:lnTo>
                  <a:lnTo>
                    <a:pt x="1585" y="1470"/>
                  </a:lnTo>
                  <a:lnTo>
                    <a:pt x="1585" y="1470"/>
                  </a:lnTo>
                  <a:lnTo>
                    <a:pt x="1585" y="1477"/>
                  </a:lnTo>
                  <a:lnTo>
                    <a:pt x="1585" y="1481"/>
                  </a:lnTo>
                  <a:lnTo>
                    <a:pt x="1585" y="1484"/>
                  </a:lnTo>
                  <a:lnTo>
                    <a:pt x="1585" y="1489"/>
                  </a:lnTo>
                  <a:lnTo>
                    <a:pt x="1587" y="1493"/>
                  </a:lnTo>
                  <a:lnTo>
                    <a:pt x="1587" y="1493"/>
                  </a:lnTo>
                  <a:lnTo>
                    <a:pt x="1585" y="1496"/>
                  </a:lnTo>
                  <a:lnTo>
                    <a:pt x="1585" y="1500"/>
                  </a:lnTo>
                  <a:lnTo>
                    <a:pt x="1584" y="1505"/>
                  </a:lnTo>
                  <a:lnTo>
                    <a:pt x="1584" y="1507"/>
                  </a:lnTo>
                  <a:lnTo>
                    <a:pt x="1582" y="1510"/>
                  </a:lnTo>
                  <a:lnTo>
                    <a:pt x="1582" y="1511"/>
                  </a:lnTo>
                  <a:lnTo>
                    <a:pt x="1584" y="1516"/>
                  </a:lnTo>
                  <a:lnTo>
                    <a:pt x="1584" y="1517"/>
                  </a:lnTo>
                  <a:lnTo>
                    <a:pt x="1582" y="1518"/>
                  </a:lnTo>
                  <a:lnTo>
                    <a:pt x="1581" y="1518"/>
                  </a:lnTo>
                  <a:lnTo>
                    <a:pt x="1579" y="1519"/>
                  </a:lnTo>
                  <a:lnTo>
                    <a:pt x="1578" y="1523"/>
                  </a:lnTo>
                  <a:lnTo>
                    <a:pt x="1576" y="1529"/>
                  </a:lnTo>
                  <a:lnTo>
                    <a:pt x="1576" y="1530"/>
                  </a:lnTo>
                  <a:lnTo>
                    <a:pt x="1576" y="1536"/>
                  </a:lnTo>
                  <a:lnTo>
                    <a:pt x="1576" y="1538"/>
                  </a:lnTo>
                  <a:lnTo>
                    <a:pt x="1576" y="1540"/>
                  </a:lnTo>
                  <a:lnTo>
                    <a:pt x="1575" y="1541"/>
                  </a:lnTo>
                  <a:lnTo>
                    <a:pt x="1573" y="1542"/>
                  </a:lnTo>
                  <a:lnTo>
                    <a:pt x="1572" y="1546"/>
                  </a:lnTo>
                  <a:lnTo>
                    <a:pt x="1570" y="1548"/>
                  </a:lnTo>
                  <a:lnTo>
                    <a:pt x="1570" y="1550"/>
                  </a:lnTo>
                  <a:lnTo>
                    <a:pt x="1569" y="1552"/>
                  </a:lnTo>
                  <a:lnTo>
                    <a:pt x="1569" y="1553"/>
                  </a:lnTo>
                  <a:lnTo>
                    <a:pt x="1566" y="1556"/>
                  </a:lnTo>
                  <a:lnTo>
                    <a:pt x="1564" y="1556"/>
                  </a:lnTo>
                  <a:lnTo>
                    <a:pt x="1564" y="1558"/>
                  </a:lnTo>
                  <a:lnTo>
                    <a:pt x="1563" y="1559"/>
                  </a:lnTo>
                  <a:lnTo>
                    <a:pt x="1561" y="1562"/>
                  </a:lnTo>
                  <a:lnTo>
                    <a:pt x="1560" y="1565"/>
                  </a:lnTo>
                  <a:lnTo>
                    <a:pt x="1561" y="1566"/>
                  </a:lnTo>
                  <a:lnTo>
                    <a:pt x="1561" y="1566"/>
                  </a:lnTo>
                  <a:lnTo>
                    <a:pt x="1561" y="1571"/>
                  </a:lnTo>
                  <a:lnTo>
                    <a:pt x="1561" y="1571"/>
                  </a:lnTo>
                  <a:lnTo>
                    <a:pt x="1560" y="1572"/>
                  </a:lnTo>
                  <a:lnTo>
                    <a:pt x="1553" y="1577"/>
                  </a:lnTo>
                  <a:lnTo>
                    <a:pt x="1552" y="1577"/>
                  </a:lnTo>
                  <a:lnTo>
                    <a:pt x="1549" y="1580"/>
                  </a:lnTo>
                  <a:lnTo>
                    <a:pt x="1549" y="1580"/>
                  </a:lnTo>
                  <a:lnTo>
                    <a:pt x="1549" y="1583"/>
                  </a:lnTo>
                  <a:lnTo>
                    <a:pt x="1549" y="1583"/>
                  </a:lnTo>
                  <a:lnTo>
                    <a:pt x="1549" y="1583"/>
                  </a:lnTo>
                  <a:lnTo>
                    <a:pt x="1547" y="1585"/>
                  </a:lnTo>
                  <a:lnTo>
                    <a:pt x="1547" y="1585"/>
                  </a:lnTo>
                  <a:lnTo>
                    <a:pt x="1541" y="1585"/>
                  </a:lnTo>
                  <a:lnTo>
                    <a:pt x="1538" y="1585"/>
                  </a:lnTo>
                  <a:lnTo>
                    <a:pt x="1537" y="1585"/>
                  </a:lnTo>
                  <a:lnTo>
                    <a:pt x="1537" y="1585"/>
                  </a:lnTo>
                  <a:lnTo>
                    <a:pt x="1535" y="1583"/>
                  </a:lnTo>
                  <a:lnTo>
                    <a:pt x="1535" y="1583"/>
                  </a:lnTo>
                  <a:lnTo>
                    <a:pt x="1535" y="1583"/>
                  </a:lnTo>
                  <a:lnTo>
                    <a:pt x="1535" y="1583"/>
                  </a:lnTo>
                  <a:lnTo>
                    <a:pt x="1534" y="1583"/>
                  </a:lnTo>
                  <a:lnTo>
                    <a:pt x="1534" y="1583"/>
                  </a:lnTo>
                  <a:lnTo>
                    <a:pt x="1534" y="1583"/>
                  </a:lnTo>
                  <a:lnTo>
                    <a:pt x="1534" y="1583"/>
                  </a:lnTo>
                  <a:lnTo>
                    <a:pt x="1534" y="1583"/>
                  </a:lnTo>
                  <a:lnTo>
                    <a:pt x="1534" y="1585"/>
                  </a:lnTo>
                  <a:lnTo>
                    <a:pt x="1534" y="1585"/>
                  </a:lnTo>
                  <a:lnTo>
                    <a:pt x="1532" y="1585"/>
                  </a:lnTo>
                  <a:lnTo>
                    <a:pt x="1529" y="1586"/>
                  </a:lnTo>
                  <a:lnTo>
                    <a:pt x="1528" y="1586"/>
                  </a:lnTo>
                  <a:lnTo>
                    <a:pt x="1525" y="1586"/>
                  </a:lnTo>
                  <a:lnTo>
                    <a:pt x="1525" y="1586"/>
                  </a:lnTo>
                  <a:lnTo>
                    <a:pt x="1525" y="1586"/>
                  </a:lnTo>
                  <a:lnTo>
                    <a:pt x="1526" y="1586"/>
                  </a:lnTo>
                  <a:lnTo>
                    <a:pt x="1528" y="1585"/>
                  </a:lnTo>
                  <a:lnTo>
                    <a:pt x="1528" y="1585"/>
                  </a:lnTo>
                  <a:lnTo>
                    <a:pt x="1526" y="1583"/>
                  </a:lnTo>
                  <a:lnTo>
                    <a:pt x="1523" y="1585"/>
                  </a:lnTo>
                  <a:lnTo>
                    <a:pt x="1522" y="1585"/>
                  </a:lnTo>
                  <a:lnTo>
                    <a:pt x="1520" y="1585"/>
                  </a:lnTo>
                  <a:lnTo>
                    <a:pt x="1515" y="1586"/>
                  </a:lnTo>
                  <a:lnTo>
                    <a:pt x="1515" y="1586"/>
                  </a:lnTo>
                  <a:lnTo>
                    <a:pt x="1515" y="1588"/>
                  </a:lnTo>
                  <a:lnTo>
                    <a:pt x="1517" y="1588"/>
                  </a:lnTo>
                  <a:lnTo>
                    <a:pt x="1517" y="1589"/>
                  </a:lnTo>
                  <a:lnTo>
                    <a:pt x="1517" y="1589"/>
                  </a:lnTo>
                  <a:lnTo>
                    <a:pt x="1515" y="1589"/>
                  </a:lnTo>
                  <a:lnTo>
                    <a:pt x="1512" y="1591"/>
                  </a:lnTo>
                  <a:lnTo>
                    <a:pt x="1509" y="1592"/>
                  </a:lnTo>
                  <a:lnTo>
                    <a:pt x="1508" y="1592"/>
                  </a:lnTo>
                  <a:lnTo>
                    <a:pt x="1506" y="1594"/>
                  </a:lnTo>
                  <a:lnTo>
                    <a:pt x="1506" y="1595"/>
                  </a:lnTo>
                  <a:lnTo>
                    <a:pt x="1506" y="1595"/>
                  </a:lnTo>
                  <a:lnTo>
                    <a:pt x="1505" y="1595"/>
                  </a:lnTo>
                  <a:lnTo>
                    <a:pt x="1503" y="1595"/>
                  </a:lnTo>
                  <a:lnTo>
                    <a:pt x="1502" y="1595"/>
                  </a:lnTo>
                  <a:lnTo>
                    <a:pt x="1500" y="1595"/>
                  </a:lnTo>
                  <a:lnTo>
                    <a:pt x="1491" y="1600"/>
                  </a:lnTo>
                  <a:lnTo>
                    <a:pt x="1488" y="1601"/>
                  </a:lnTo>
                  <a:lnTo>
                    <a:pt x="1485" y="1604"/>
                  </a:lnTo>
                  <a:lnTo>
                    <a:pt x="1481" y="1609"/>
                  </a:lnTo>
                  <a:lnTo>
                    <a:pt x="1478" y="1612"/>
                  </a:lnTo>
                  <a:lnTo>
                    <a:pt x="1476" y="1612"/>
                  </a:lnTo>
                  <a:lnTo>
                    <a:pt x="1476" y="1612"/>
                  </a:lnTo>
                  <a:lnTo>
                    <a:pt x="1474" y="1612"/>
                  </a:lnTo>
                  <a:lnTo>
                    <a:pt x="1476" y="1612"/>
                  </a:lnTo>
                  <a:lnTo>
                    <a:pt x="1476" y="1614"/>
                  </a:lnTo>
                  <a:lnTo>
                    <a:pt x="1476" y="1614"/>
                  </a:lnTo>
                  <a:lnTo>
                    <a:pt x="1474" y="1615"/>
                  </a:lnTo>
                  <a:lnTo>
                    <a:pt x="1473" y="1618"/>
                  </a:lnTo>
                  <a:lnTo>
                    <a:pt x="1471" y="1618"/>
                  </a:lnTo>
                  <a:lnTo>
                    <a:pt x="1473" y="1618"/>
                  </a:lnTo>
                  <a:lnTo>
                    <a:pt x="1471" y="1618"/>
                  </a:lnTo>
                  <a:lnTo>
                    <a:pt x="1470" y="1615"/>
                  </a:lnTo>
                  <a:lnTo>
                    <a:pt x="1470" y="1618"/>
                  </a:lnTo>
                  <a:lnTo>
                    <a:pt x="1470" y="1618"/>
                  </a:lnTo>
                  <a:lnTo>
                    <a:pt x="1468" y="1618"/>
                  </a:lnTo>
                  <a:lnTo>
                    <a:pt x="1468" y="1618"/>
                  </a:lnTo>
                  <a:lnTo>
                    <a:pt x="1467" y="1618"/>
                  </a:lnTo>
                  <a:lnTo>
                    <a:pt x="1465" y="1618"/>
                  </a:lnTo>
                  <a:lnTo>
                    <a:pt x="1467" y="1618"/>
                  </a:lnTo>
                  <a:lnTo>
                    <a:pt x="1468" y="1620"/>
                  </a:lnTo>
                  <a:lnTo>
                    <a:pt x="1470" y="1620"/>
                  </a:lnTo>
                  <a:lnTo>
                    <a:pt x="1470" y="1620"/>
                  </a:lnTo>
                  <a:lnTo>
                    <a:pt x="1468" y="1624"/>
                  </a:lnTo>
                  <a:lnTo>
                    <a:pt x="1467" y="1624"/>
                  </a:lnTo>
                  <a:lnTo>
                    <a:pt x="1467" y="1624"/>
                  </a:lnTo>
                  <a:lnTo>
                    <a:pt x="1467" y="1624"/>
                  </a:lnTo>
                  <a:lnTo>
                    <a:pt x="1468" y="1624"/>
                  </a:lnTo>
                  <a:lnTo>
                    <a:pt x="1467" y="1627"/>
                  </a:lnTo>
                  <a:lnTo>
                    <a:pt x="1467" y="1630"/>
                  </a:lnTo>
                  <a:lnTo>
                    <a:pt x="1467" y="1630"/>
                  </a:lnTo>
                  <a:lnTo>
                    <a:pt x="1465" y="1630"/>
                  </a:lnTo>
                  <a:lnTo>
                    <a:pt x="1467" y="1630"/>
                  </a:lnTo>
                  <a:lnTo>
                    <a:pt x="1467" y="1632"/>
                  </a:lnTo>
                  <a:lnTo>
                    <a:pt x="1467" y="1633"/>
                  </a:lnTo>
                  <a:lnTo>
                    <a:pt x="1467" y="1633"/>
                  </a:lnTo>
                  <a:lnTo>
                    <a:pt x="1467" y="1636"/>
                  </a:lnTo>
                  <a:lnTo>
                    <a:pt x="1467" y="1638"/>
                  </a:lnTo>
                  <a:lnTo>
                    <a:pt x="1468" y="1639"/>
                  </a:lnTo>
                  <a:lnTo>
                    <a:pt x="1468" y="1642"/>
                  </a:lnTo>
                  <a:lnTo>
                    <a:pt x="1468" y="1642"/>
                  </a:lnTo>
                  <a:lnTo>
                    <a:pt x="1468" y="1642"/>
                  </a:lnTo>
                  <a:lnTo>
                    <a:pt x="1468" y="1644"/>
                  </a:lnTo>
                  <a:lnTo>
                    <a:pt x="1467" y="1648"/>
                  </a:lnTo>
                  <a:lnTo>
                    <a:pt x="1467" y="1650"/>
                  </a:lnTo>
                  <a:lnTo>
                    <a:pt x="1467" y="1655"/>
                  </a:lnTo>
                  <a:lnTo>
                    <a:pt x="1467" y="1656"/>
                  </a:lnTo>
                  <a:lnTo>
                    <a:pt x="1467" y="1658"/>
                  </a:lnTo>
                  <a:lnTo>
                    <a:pt x="1465" y="1660"/>
                  </a:lnTo>
                  <a:lnTo>
                    <a:pt x="1465" y="1661"/>
                  </a:lnTo>
                  <a:lnTo>
                    <a:pt x="1462" y="1662"/>
                  </a:lnTo>
                  <a:lnTo>
                    <a:pt x="1459" y="1665"/>
                  </a:lnTo>
                  <a:lnTo>
                    <a:pt x="1456" y="1668"/>
                  </a:lnTo>
                  <a:lnTo>
                    <a:pt x="1453" y="1673"/>
                  </a:lnTo>
                  <a:lnTo>
                    <a:pt x="1450" y="1679"/>
                  </a:lnTo>
                  <a:lnTo>
                    <a:pt x="1447" y="1687"/>
                  </a:lnTo>
                  <a:lnTo>
                    <a:pt x="1443" y="1695"/>
                  </a:lnTo>
                  <a:lnTo>
                    <a:pt x="1441" y="1696"/>
                  </a:lnTo>
                  <a:lnTo>
                    <a:pt x="1440" y="1699"/>
                  </a:lnTo>
                  <a:lnTo>
                    <a:pt x="1436" y="1702"/>
                  </a:lnTo>
                  <a:lnTo>
                    <a:pt x="1432" y="1705"/>
                  </a:lnTo>
                  <a:lnTo>
                    <a:pt x="1429" y="1708"/>
                  </a:lnTo>
                  <a:lnTo>
                    <a:pt x="1427" y="1709"/>
                  </a:lnTo>
                  <a:lnTo>
                    <a:pt x="1426" y="1711"/>
                  </a:lnTo>
                  <a:lnTo>
                    <a:pt x="1424" y="1711"/>
                  </a:lnTo>
                  <a:lnTo>
                    <a:pt x="1426" y="1709"/>
                  </a:lnTo>
                  <a:lnTo>
                    <a:pt x="1426" y="1708"/>
                  </a:lnTo>
                  <a:lnTo>
                    <a:pt x="1424" y="1708"/>
                  </a:lnTo>
                  <a:lnTo>
                    <a:pt x="1426" y="1708"/>
                  </a:lnTo>
                  <a:lnTo>
                    <a:pt x="1427" y="1708"/>
                  </a:lnTo>
                  <a:lnTo>
                    <a:pt x="1427" y="1708"/>
                  </a:lnTo>
                  <a:lnTo>
                    <a:pt x="1429" y="1707"/>
                  </a:lnTo>
                  <a:lnTo>
                    <a:pt x="1430" y="1707"/>
                  </a:lnTo>
                  <a:lnTo>
                    <a:pt x="1432" y="1703"/>
                  </a:lnTo>
                  <a:lnTo>
                    <a:pt x="1435" y="1702"/>
                  </a:lnTo>
                  <a:lnTo>
                    <a:pt x="1436" y="1701"/>
                  </a:lnTo>
                  <a:lnTo>
                    <a:pt x="1436" y="1699"/>
                  </a:lnTo>
                  <a:lnTo>
                    <a:pt x="1436" y="1697"/>
                  </a:lnTo>
                  <a:lnTo>
                    <a:pt x="1436" y="1697"/>
                  </a:lnTo>
                  <a:lnTo>
                    <a:pt x="1438" y="1697"/>
                  </a:lnTo>
                  <a:lnTo>
                    <a:pt x="1438" y="1696"/>
                  </a:lnTo>
                  <a:lnTo>
                    <a:pt x="1438" y="1696"/>
                  </a:lnTo>
                  <a:lnTo>
                    <a:pt x="1440" y="1695"/>
                  </a:lnTo>
                  <a:lnTo>
                    <a:pt x="1441" y="1693"/>
                  </a:lnTo>
                  <a:lnTo>
                    <a:pt x="1443" y="1691"/>
                  </a:lnTo>
                  <a:lnTo>
                    <a:pt x="1441" y="1687"/>
                  </a:lnTo>
                  <a:lnTo>
                    <a:pt x="1443" y="1687"/>
                  </a:lnTo>
                  <a:lnTo>
                    <a:pt x="1443" y="1689"/>
                  </a:lnTo>
                  <a:lnTo>
                    <a:pt x="1443" y="1689"/>
                  </a:lnTo>
                  <a:lnTo>
                    <a:pt x="1444" y="1685"/>
                  </a:lnTo>
                  <a:lnTo>
                    <a:pt x="1444" y="1685"/>
                  </a:lnTo>
                  <a:lnTo>
                    <a:pt x="1443" y="1685"/>
                  </a:lnTo>
                  <a:lnTo>
                    <a:pt x="1440" y="1687"/>
                  </a:lnTo>
                  <a:lnTo>
                    <a:pt x="1438" y="1687"/>
                  </a:lnTo>
                  <a:lnTo>
                    <a:pt x="1438" y="1685"/>
                  </a:lnTo>
                  <a:lnTo>
                    <a:pt x="1436" y="1683"/>
                  </a:lnTo>
                  <a:lnTo>
                    <a:pt x="1435" y="1683"/>
                  </a:lnTo>
                  <a:lnTo>
                    <a:pt x="1435" y="1683"/>
                  </a:lnTo>
                  <a:lnTo>
                    <a:pt x="1435" y="1683"/>
                  </a:lnTo>
                  <a:lnTo>
                    <a:pt x="1435" y="1683"/>
                  </a:lnTo>
                  <a:lnTo>
                    <a:pt x="1435" y="1685"/>
                  </a:lnTo>
                  <a:lnTo>
                    <a:pt x="1436" y="1687"/>
                  </a:lnTo>
                  <a:lnTo>
                    <a:pt x="1436" y="1687"/>
                  </a:lnTo>
                  <a:lnTo>
                    <a:pt x="1435" y="1689"/>
                  </a:lnTo>
                  <a:lnTo>
                    <a:pt x="1435" y="1690"/>
                  </a:lnTo>
                  <a:lnTo>
                    <a:pt x="1435" y="1691"/>
                  </a:lnTo>
                  <a:lnTo>
                    <a:pt x="1435" y="1691"/>
                  </a:lnTo>
                  <a:lnTo>
                    <a:pt x="1433" y="1691"/>
                  </a:lnTo>
                  <a:lnTo>
                    <a:pt x="1433" y="1693"/>
                  </a:lnTo>
                  <a:lnTo>
                    <a:pt x="1432" y="1695"/>
                  </a:lnTo>
                  <a:lnTo>
                    <a:pt x="1432" y="1696"/>
                  </a:lnTo>
                  <a:lnTo>
                    <a:pt x="1432" y="1696"/>
                  </a:lnTo>
                  <a:lnTo>
                    <a:pt x="1432" y="1697"/>
                  </a:lnTo>
                  <a:lnTo>
                    <a:pt x="1429" y="1699"/>
                  </a:lnTo>
                  <a:lnTo>
                    <a:pt x="1427" y="1701"/>
                  </a:lnTo>
                  <a:lnTo>
                    <a:pt x="1426" y="1701"/>
                  </a:lnTo>
                  <a:lnTo>
                    <a:pt x="1426" y="1702"/>
                  </a:lnTo>
                  <a:lnTo>
                    <a:pt x="1426" y="1703"/>
                  </a:lnTo>
                  <a:lnTo>
                    <a:pt x="1424" y="1705"/>
                  </a:lnTo>
                  <a:lnTo>
                    <a:pt x="1423" y="1708"/>
                  </a:lnTo>
                  <a:lnTo>
                    <a:pt x="1423" y="1709"/>
                  </a:lnTo>
                  <a:lnTo>
                    <a:pt x="1424" y="1711"/>
                  </a:lnTo>
                  <a:lnTo>
                    <a:pt x="1424" y="1713"/>
                  </a:lnTo>
                  <a:lnTo>
                    <a:pt x="1423" y="1713"/>
                  </a:lnTo>
                  <a:lnTo>
                    <a:pt x="1423" y="1714"/>
                  </a:lnTo>
                  <a:lnTo>
                    <a:pt x="1421" y="1715"/>
                  </a:lnTo>
                  <a:lnTo>
                    <a:pt x="1420" y="1723"/>
                  </a:lnTo>
                  <a:lnTo>
                    <a:pt x="1418" y="1726"/>
                  </a:lnTo>
                  <a:lnTo>
                    <a:pt x="1417" y="1728"/>
                  </a:lnTo>
                  <a:lnTo>
                    <a:pt x="1415" y="1731"/>
                  </a:lnTo>
                  <a:lnTo>
                    <a:pt x="1409" y="1735"/>
                  </a:lnTo>
                  <a:lnTo>
                    <a:pt x="1409" y="1735"/>
                  </a:lnTo>
                  <a:lnTo>
                    <a:pt x="1408" y="1737"/>
                  </a:lnTo>
                  <a:lnTo>
                    <a:pt x="1408" y="1740"/>
                  </a:lnTo>
                  <a:lnTo>
                    <a:pt x="1405" y="1743"/>
                  </a:lnTo>
                  <a:lnTo>
                    <a:pt x="1405" y="1744"/>
                  </a:lnTo>
                  <a:lnTo>
                    <a:pt x="1402" y="1747"/>
                  </a:lnTo>
                  <a:lnTo>
                    <a:pt x="1400" y="1749"/>
                  </a:lnTo>
                  <a:lnTo>
                    <a:pt x="1399" y="1749"/>
                  </a:lnTo>
                  <a:lnTo>
                    <a:pt x="1397" y="1750"/>
                  </a:lnTo>
                  <a:lnTo>
                    <a:pt x="1391" y="1753"/>
                  </a:lnTo>
                  <a:lnTo>
                    <a:pt x="1388" y="1752"/>
                  </a:lnTo>
                  <a:lnTo>
                    <a:pt x="1386" y="1752"/>
                  </a:lnTo>
                  <a:lnTo>
                    <a:pt x="1385" y="1750"/>
                  </a:lnTo>
                  <a:lnTo>
                    <a:pt x="1380" y="1750"/>
                  </a:lnTo>
                  <a:lnTo>
                    <a:pt x="1379" y="1752"/>
                  </a:lnTo>
                  <a:lnTo>
                    <a:pt x="1376" y="1752"/>
                  </a:lnTo>
                  <a:lnTo>
                    <a:pt x="1374" y="1752"/>
                  </a:lnTo>
                  <a:lnTo>
                    <a:pt x="1374" y="1752"/>
                  </a:lnTo>
                  <a:lnTo>
                    <a:pt x="1373" y="1752"/>
                  </a:lnTo>
                  <a:lnTo>
                    <a:pt x="1371" y="1750"/>
                  </a:lnTo>
                  <a:lnTo>
                    <a:pt x="1367" y="1749"/>
                  </a:lnTo>
                  <a:lnTo>
                    <a:pt x="1362" y="1746"/>
                  </a:lnTo>
                  <a:lnTo>
                    <a:pt x="1357" y="1746"/>
                  </a:lnTo>
                  <a:lnTo>
                    <a:pt x="1354" y="1746"/>
                  </a:lnTo>
                  <a:lnTo>
                    <a:pt x="1354" y="1746"/>
                  </a:lnTo>
                  <a:lnTo>
                    <a:pt x="1353" y="1744"/>
                  </a:lnTo>
                  <a:lnTo>
                    <a:pt x="1353" y="1744"/>
                  </a:lnTo>
                  <a:lnTo>
                    <a:pt x="1350" y="1741"/>
                  </a:lnTo>
                  <a:lnTo>
                    <a:pt x="1347" y="1738"/>
                  </a:lnTo>
                  <a:lnTo>
                    <a:pt x="1347" y="1735"/>
                  </a:lnTo>
                  <a:lnTo>
                    <a:pt x="1347" y="1732"/>
                  </a:lnTo>
                  <a:lnTo>
                    <a:pt x="1348" y="1728"/>
                  </a:lnTo>
                  <a:lnTo>
                    <a:pt x="1348" y="1728"/>
                  </a:lnTo>
                  <a:lnTo>
                    <a:pt x="1348" y="1726"/>
                  </a:lnTo>
                  <a:lnTo>
                    <a:pt x="1350" y="1726"/>
                  </a:lnTo>
                  <a:lnTo>
                    <a:pt x="1350" y="1726"/>
                  </a:lnTo>
                  <a:lnTo>
                    <a:pt x="1351" y="1725"/>
                  </a:lnTo>
                  <a:lnTo>
                    <a:pt x="1351" y="1723"/>
                  </a:lnTo>
                  <a:lnTo>
                    <a:pt x="1351" y="1722"/>
                  </a:lnTo>
                  <a:lnTo>
                    <a:pt x="1350" y="1719"/>
                  </a:lnTo>
                  <a:lnTo>
                    <a:pt x="1350" y="1717"/>
                  </a:lnTo>
                  <a:lnTo>
                    <a:pt x="1350" y="1719"/>
                  </a:lnTo>
                  <a:lnTo>
                    <a:pt x="1350" y="1723"/>
                  </a:lnTo>
                  <a:lnTo>
                    <a:pt x="1350" y="1725"/>
                  </a:lnTo>
                  <a:lnTo>
                    <a:pt x="1350" y="1726"/>
                  </a:lnTo>
                  <a:lnTo>
                    <a:pt x="1348" y="1726"/>
                  </a:lnTo>
                  <a:lnTo>
                    <a:pt x="1348" y="1726"/>
                  </a:lnTo>
                  <a:lnTo>
                    <a:pt x="1347" y="1726"/>
                  </a:lnTo>
                  <a:lnTo>
                    <a:pt x="1347" y="1729"/>
                  </a:lnTo>
                  <a:lnTo>
                    <a:pt x="1345" y="1734"/>
                  </a:lnTo>
                  <a:lnTo>
                    <a:pt x="1345" y="1735"/>
                  </a:lnTo>
                  <a:lnTo>
                    <a:pt x="1347" y="1738"/>
                  </a:lnTo>
                  <a:lnTo>
                    <a:pt x="1347" y="1738"/>
                  </a:lnTo>
                  <a:lnTo>
                    <a:pt x="1347" y="1740"/>
                  </a:lnTo>
                  <a:lnTo>
                    <a:pt x="1347" y="1741"/>
                  </a:lnTo>
                  <a:lnTo>
                    <a:pt x="1347" y="1743"/>
                  </a:lnTo>
                  <a:lnTo>
                    <a:pt x="1347" y="1743"/>
                  </a:lnTo>
                  <a:lnTo>
                    <a:pt x="1345" y="1743"/>
                  </a:lnTo>
                  <a:lnTo>
                    <a:pt x="1347" y="1746"/>
                  </a:lnTo>
                  <a:lnTo>
                    <a:pt x="1347" y="1747"/>
                  </a:lnTo>
                  <a:lnTo>
                    <a:pt x="1348" y="1749"/>
                  </a:lnTo>
                  <a:lnTo>
                    <a:pt x="1354" y="1752"/>
                  </a:lnTo>
                  <a:lnTo>
                    <a:pt x="1357" y="1755"/>
                  </a:lnTo>
                  <a:lnTo>
                    <a:pt x="1361" y="1756"/>
                  </a:lnTo>
                  <a:lnTo>
                    <a:pt x="1362" y="1760"/>
                  </a:lnTo>
                  <a:lnTo>
                    <a:pt x="1362" y="1761"/>
                  </a:lnTo>
                  <a:lnTo>
                    <a:pt x="1361" y="1764"/>
                  </a:lnTo>
                  <a:lnTo>
                    <a:pt x="1361" y="1767"/>
                  </a:lnTo>
                  <a:lnTo>
                    <a:pt x="1361" y="1770"/>
                  </a:lnTo>
                  <a:lnTo>
                    <a:pt x="1361" y="1772"/>
                  </a:lnTo>
                  <a:lnTo>
                    <a:pt x="1364" y="1773"/>
                  </a:lnTo>
                  <a:lnTo>
                    <a:pt x="1365" y="1775"/>
                  </a:lnTo>
                  <a:lnTo>
                    <a:pt x="1368" y="1775"/>
                  </a:lnTo>
                  <a:lnTo>
                    <a:pt x="1368" y="1775"/>
                  </a:lnTo>
                  <a:lnTo>
                    <a:pt x="1368" y="1776"/>
                  </a:lnTo>
                  <a:lnTo>
                    <a:pt x="1368" y="1781"/>
                  </a:lnTo>
                  <a:lnTo>
                    <a:pt x="1368" y="1782"/>
                  </a:lnTo>
                  <a:lnTo>
                    <a:pt x="1368" y="1784"/>
                  </a:lnTo>
                  <a:lnTo>
                    <a:pt x="1364" y="1791"/>
                  </a:lnTo>
                  <a:lnTo>
                    <a:pt x="1359" y="1796"/>
                  </a:lnTo>
                  <a:lnTo>
                    <a:pt x="1359" y="1799"/>
                  </a:lnTo>
                  <a:lnTo>
                    <a:pt x="1357" y="1801"/>
                  </a:lnTo>
                  <a:lnTo>
                    <a:pt x="1356" y="1802"/>
                  </a:lnTo>
                  <a:lnTo>
                    <a:pt x="1350" y="1807"/>
                  </a:lnTo>
                  <a:lnTo>
                    <a:pt x="1339" y="1810"/>
                  </a:lnTo>
                  <a:lnTo>
                    <a:pt x="1332" y="1813"/>
                  </a:lnTo>
                  <a:lnTo>
                    <a:pt x="1330" y="1813"/>
                  </a:lnTo>
                  <a:lnTo>
                    <a:pt x="1316" y="1816"/>
                  </a:lnTo>
                  <a:lnTo>
                    <a:pt x="1313" y="1816"/>
                  </a:lnTo>
                  <a:lnTo>
                    <a:pt x="1310" y="1816"/>
                  </a:lnTo>
                  <a:lnTo>
                    <a:pt x="1307" y="1816"/>
                  </a:lnTo>
                  <a:lnTo>
                    <a:pt x="1304" y="1814"/>
                  </a:lnTo>
                  <a:lnTo>
                    <a:pt x="1303" y="1814"/>
                  </a:lnTo>
                  <a:lnTo>
                    <a:pt x="1301" y="1813"/>
                  </a:lnTo>
                  <a:lnTo>
                    <a:pt x="1300" y="1813"/>
                  </a:lnTo>
                  <a:lnTo>
                    <a:pt x="1298" y="1813"/>
                  </a:lnTo>
                  <a:lnTo>
                    <a:pt x="1300" y="1816"/>
                  </a:lnTo>
                  <a:lnTo>
                    <a:pt x="1300" y="1817"/>
                  </a:lnTo>
                  <a:lnTo>
                    <a:pt x="1300" y="1819"/>
                  </a:lnTo>
                  <a:lnTo>
                    <a:pt x="1301" y="1820"/>
                  </a:lnTo>
                  <a:lnTo>
                    <a:pt x="1301" y="1820"/>
                  </a:lnTo>
                  <a:lnTo>
                    <a:pt x="1303" y="1822"/>
                  </a:lnTo>
                  <a:lnTo>
                    <a:pt x="1301" y="1822"/>
                  </a:lnTo>
                  <a:lnTo>
                    <a:pt x="1301" y="1822"/>
                  </a:lnTo>
                  <a:lnTo>
                    <a:pt x="1303" y="1823"/>
                  </a:lnTo>
                  <a:lnTo>
                    <a:pt x="1303" y="1825"/>
                  </a:lnTo>
                  <a:lnTo>
                    <a:pt x="1301" y="1828"/>
                  </a:lnTo>
                  <a:lnTo>
                    <a:pt x="1300" y="1829"/>
                  </a:lnTo>
                  <a:lnTo>
                    <a:pt x="1300" y="1829"/>
                  </a:lnTo>
                  <a:lnTo>
                    <a:pt x="1300" y="1831"/>
                  </a:lnTo>
                  <a:lnTo>
                    <a:pt x="1298" y="1834"/>
                  </a:lnTo>
                  <a:lnTo>
                    <a:pt x="1298" y="1837"/>
                  </a:lnTo>
                  <a:lnTo>
                    <a:pt x="1298" y="1839"/>
                  </a:lnTo>
                  <a:lnTo>
                    <a:pt x="1300" y="1842"/>
                  </a:lnTo>
                  <a:lnTo>
                    <a:pt x="1300" y="1845"/>
                  </a:lnTo>
                  <a:lnTo>
                    <a:pt x="1298" y="1846"/>
                  </a:lnTo>
                  <a:lnTo>
                    <a:pt x="1294" y="1848"/>
                  </a:lnTo>
                  <a:lnTo>
                    <a:pt x="1291" y="1849"/>
                  </a:lnTo>
                  <a:lnTo>
                    <a:pt x="1288" y="1851"/>
                  </a:lnTo>
                  <a:lnTo>
                    <a:pt x="1283" y="1851"/>
                  </a:lnTo>
                  <a:lnTo>
                    <a:pt x="1282" y="1851"/>
                  </a:lnTo>
                  <a:lnTo>
                    <a:pt x="1277" y="1848"/>
                  </a:lnTo>
                  <a:lnTo>
                    <a:pt x="1274" y="1846"/>
                  </a:lnTo>
                  <a:lnTo>
                    <a:pt x="1271" y="1845"/>
                  </a:lnTo>
                  <a:lnTo>
                    <a:pt x="1268" y="1845"/>
                  </a:lnTo>
                  <a:lnTo>
                    <a:pt x="1268" y="1845"/>
                  </a:lnTo>
                  <a:lnTo>
                    <a:pt x="1269" y="1843"/>
                  </a:lnTo>
                  <a:lnTo>
                    <a:pt x="1268" y="1843"/>
                  </a:lnTo>
                  <a:lnTo>
                    <a:pt x="1268" y="1843"/>
                  </a:lnTo>
                  <a:lnTo>
                    <a:pt x="1265" y="1845"/>
                  </a:lnTo>
                  <a:lnTo>
                    <a:pt x="1265" y="1846"/>
                  </a:lnTo>
                  <a:lnTo>
                    <a:pt x="1265" y="1846"/>
                  </a:lnTo>
                  <a:lnTo>
                    <a:pt x="1265" y="1849"/>
                  </a:lnTo>
                  <a:lnTo>
                    <a:pt x="1265" y="1851"/>
                  </a:lnTo>
                  <a:lnTo>
                    <a:pt x="1266" y="1857"/>
                  </a:lnTo>
                  <a:lnTo>
                    <a:pt x="1266" y="1860"/>
                  </a:lnTo>
                  <a:lnTo>
                    <a:pt x="1266" y="1863"/>
                  </a:lnTo>
                  <a:lnTo>
                    <a:pt x="1266" y="1866"/>
                  </a:lnTo>
                  <a:lnTo>
                    <a:pt x="1268" y="1866"/>
                  </a:lnTo>
                  <a:lnTo>
                    <a:pt x="1269" y="1867"/>
                  </a:lnTo>
                  <a:lnTo>
                    <a:pt x="1271" y="1869"/>
                  </a:lnTo>
                  <a:lnTo>
                    <a:pt x="1272" y="1867"/>
                  </a:lnTo>
                  <a:lnTo>
                    <a:pt x="1272" y="1869"/>
                  </a:lnTo>
                  <a:lnTo>
                    <a:pt x="1272" y="1869"/>
                  </a:lnTo>
                  <a:lnTo>
                    <a:pt x="1271" y="1871"/>
                  </a:lnTo>
                  <a:lnTo>
                    <a:pt x="1271" y="1871"/>
                  </a:lnTo>
                  <a:lnTo>
                    <a:pt x="1274" y="1871"/>
                  </a:lnTo>
                  <a:lnTo>
                    <a:pt x="1275" y="1871"/>
                  </a:lnTo>
                  <a:lnTo>
                    <a:pt x="1277" y="1871"/>
                  </a:lnTo>
                  <a:lnTo>
                    <a:pt x="1278" y="1871"/>
                  </a:lnTo>
                  <a:lnTo>
                    <a:pt x="1278" y="1869"/>
                  </a:lnTo>
                  <a:lnTo>
                    <a:pt x="1275" y="1867"/>
                  </a:lnTo>
                  <a:lnTo>
                    <a:pt x="1275" y="1867"/>
                  </a:lnTo>
                  <a:lnTo>
                    <a:pt x="1277" y="1867"/>
                  </a:lnTo>
                  <a:lnTo>
                    <a:pt x="1280" y="1866"/>
                  </a:lnTo>
                  <a:lnTo>
                    <a:pt x="1282" y="1866"/>
                  </a:lnTo>
                  <a:lnTo>
                    <a:pt x="1282" y="1866"/>
                  </a:lnTo>
                  <a:lnTo>
                    <a:pt x="1283" y="1867"/>
                  </a:lnTo>
                  <a:lnTo>
                    <a:pt x="1283" y="1869"/>
                  </a:lnTo>
                  <a:lnTo>
                    <a:pt x="1283" y="1871"/>
                  </a:lnTo>
                  <a:lnTo>
                    <a:pt x="1283" y="1874"/>
                  </a:lnTo>
                  <a:lnTo>
                    <a:pt x="1283" y="1875"/>
                  </a:lnTo>
                  <a:lnTo>
                    <a:pt x="1283" y="1877"/>
                  </a:lnTo>
                  <a:lnTo>
                    <a:pt x="1283" y="1878"/>
                  </a:lnTo>
                  <a:lnTo>
                    <a:pt x="1278" y="1878"/>
                  </a:lnTo>
                  <a:lnTo>
                    <a:pt x="1277" y="1878"/>
                  </a:lnTo>
                  <a:lnTo>
                    <a:pt x="1275" y="1877"/>
                  </a:lnTo>
                  <a:lnTo>
                    <a:pt x="1275" y="1875"/>
                  </a:lnTo>
                  <a:lnTo>
                    <a:pt x="1274" y="1874"/>
                  </a:lnTo>
                  <a:lnTo>
                    <a:pt x="1272" y="1872"/>
                  </a:lnTo>
                  <a:lnTo>
                    <a:pt x="1271" y="1874"/>
                  </a:lnTo>
                  <a:lnTo>
                    <a:pt x="1269" y="1875"/>
                  </a:lnTo>
                  <a:lnTo>
                    <a:pt x="1266" y="1875"/>
                  </a:lnTo>
                  <a:lnTo>
                    <a:pt x="1266" y="1877"/>
                  </a:lnTo>
                  <a:lnTo>
                    <a:pt x="1271" y="1880"/>
                  </a:lnTo>
                  <a:lnTo>
                    <a:pt x="1274" y="1880"/>
                  </a:lnTo>
                  <a:lnTo>
                    <a:pt x="1274" y="1880"/>
                  </a:lnTo>
                  <a:lnTo>
                    <a:pt x="1275" y="1880"/>
                  </a:lnTo>
                  <a:lnTo>
                    <a:pt x="1274" y="1881"/>
                  </a:lnTo>
                  <a:lnTo>
                    <a:pt x="1274" y="1881"/>
                  </a:lnTo>
                  <a:lnTo>
                    <a:pt x="1269" y="1883"/>
                  </a:lnTo>
                  <a:lnTo>
                    <a:pt x="1268" y="1884"/>
                  </a:lnTo>
                  <a:lnTo>
                    <a:pt x="1266" y="1886"/>
                  </a:lnTo>
                  <a:lnTo>
                    <a:pt x="1263" y="1889"/>
                  </a:lnTo>
                  <a:lnTo>
                    <a:pt x="1263" y="1890"/>
                  </a:lnTo>
                  <a:lnTo>
                    <a:pt x="1263" y="1892"/>
                  </a:lnTo>
                  <a:lnTo>
                    <a:pt x="1263" y="1893"/>
                  </a:lnTo>
                  <a:lnTo>
                    <a:pt x="1263" y="1898"/>
                  </a:lnTo>
                  <a:lnTo>
                    <a:pt x="1263" y="1901"/>
                  </a:lnTo>
                  <a:lnTo>
                    <a:pt x="1263" y="1902"/>
                  </a:lnTo>
                  <a:lnTo>
                    <a:pt x="1263" y="1904"/>
                  </a:lnTo>
                  <a:lnTo>
                    <a:pt x="1262" y="1906"/>
                  </a:lnTo>
                  <a:lnTo>
                    <a:pt x="1259" y="1909"/>
                  </a:lnTo>
                  <a:lnTo>
                    <a:pt x="1257" y="1912"/>
                  </a:lnTo>
                  <a:lnTo>
                    <a:pt x="1259" y="1913"/>
                  </a:lnTo>
                  <a:lnTo>
                    <a:pt x="1259" y="1915"/>
                  </a:lnTo>
                  <a:lnTo>
                    <a:pt x="1259" y="1915"/>
                  </a:lnTo>
                  <a:lnTo>
                    <a:pt x="1257" y="1915"/>
                  </a:lnTo>
                  <a:lnTo>
                    <a:pt x="1251" y="1915"/>
                  </a:lnTo>
                  <a:lnTo>
                    <a:pt x="1250" y="1916"/>
                  </a:lnTo>
                  <a:lnTo>
                    <a:pt x="1248" y="1916"/>
                  </a:lnTo>
                  <a:lnTo>
                    <a:pt x="1248" y="1918"/>
                  </a:lnTo>
                  <a:lnTo>
                    <a:pt x="1247" y="1918"/>
                  </a:lnTo>
                  <a:lnTo>
                    <a:pt x="1244" y="1919"/>
                  </a:lnTo>
                  <a:lnTo>
                    <a:pt x="1242" y="1919"/>
                  </a:lnTo>
                  <a:lnTo>
                    <a:pt x="1239" y="1925"/>
                  </a:lnTo>
                  <a:lnTo>
                    <a:pt x="1237" y="1928"/>
                  </a:lnTo>
                  <a:lnTo>
                    <a:pt x="1234" y="1931"/>
                  </a:lnTo>
                  <a:lnTo>
                    <a:pt x="1234" y="1933"/>
                  </a:lnTo>
                  <a:lnTo>
                    <a:pt x="1234" y="1936"/>
                  </a:lnTo>
                  <a:lnTo>
                    <a:pt x="1234" y="1937"/>
                  </a:lnTo>
                  <a:lnTo>
                    <a:pt x="1234" y="1939"/>
                  </a:lnTo>
                  <a:lnTo>
                    <a:pt x="1236" y="1940"/>
                  </a:lnTo>
                  <a:lnTo>
                    <a:pt x="1237" y="1942"/>
                  </a:lnTo>
                  <a:lnTo>
                    <a:pt x="1245" y="1950"/>
                  </a:lnTo>
                  <a:lnTo>
                    <a:pt x="1247" y="1951"/>
                  </a:lnTo>
                  <a:lnTo>
                    <a:pt x="1254" y="1951"/>
                  </a:lnTo>
                  <a:lnTo>
                    <a:pt x="1256" y="1953"/>
                  </a:lnTo>
                  <a:lnTo>
                    <a:pt x="1257" y="1954"/>
                  </a:lnTo>
                  <a:lnTo>
                    <a:pt x="1257" y="1956"/>
                  </a:lnTo>
                  <a:lnTo>
                    <a:pt x="1257" y="1960"/>
                  </a:lnTo>
                  <a:lnTo>
                    <a:pt x="1256" y="1962"/>
                  </a:lnTo>
                  <a:lnTo>
                    <a:pt x="1256" y="1963"/>
                  </a:lnTo>
                  <a:lnTo>
                    <a:pt x="1254" y="1965"/>
                  </a:lnTo>
                  <a:lnTo>
                    <a:pt x="1251" y="1965"/>
                  </a:lnTo>
                  <a:lnTo>
                    <a:pt x="1253" y="1966"/>
                  </a:lnTo>
                  <a:lnTo>
                    <a:pt x="1253" y="1966"/>
                  </a:lnTo>
                  <a:lnTo>
                    <a:pt x="1254" y="1965"/>
                  </a:lnTo>
                  <a:lnTo>
                    <a:pt x="1256" y="1966"/>
                  </a:lnTo>
                  <a:lnTo>
                    <a:pt x="1256" y="1968"/>
                  </a:lnTo>
                  <a:lnTo>
                    <a:pt x="1256" y="1968"/>
                  </a:lnTo>
                  <a:lnTo>
                    <a:pt x="1254" y="1969"/>
                  </a:lnTo>
                  <a:lnTo>
                    <a:pt x="1254" y="1969"/>
                  </a:lnTo>
                  <a:lnTo>
                    <a:pt x="1250" y="1974"/>
                  </a:lnTo>
                  <a:lnTo>
                    <a:pt x="1247" y="1975"/>
                  </a:lnTo>
                  <a:lnTo>
                    <a:pt x="1245" y="1978"/>
                  </a:lnTo>
                  <a:lnTo>
                    <a:pt x="1242" y="1980"/>
                  </a:lnTo>
                  <a:lnTo>
                    <a:pt x="1240" y="1982"/>
                  </a:lnTo>
                  <a:lnTo>
                    <a:pt x="1239" y="1983"/>
                  </a:lnTo>
                  <a:lnTo>
                    <a:pt x="1236" y="1986"/>
                  </a:lnTo>
                  <a:lnTo>
                    <a:pt x="1233" y="1992"/>
                  </a:lnTo>
                  <a:lnTo>
                    <a:pt x="1233" y="1992"/>
                  </a:lnTo>
                  <a:lnTo>
                    <a:pt x="1234" y="1994"/>
                  </a:lnTo>
                  <a:lnTo>
                    <a:pt x="1233" y="2003"/>
                  </a:lnTo>
                  <a:lnTo>
                    <a:pt x="1231" y="2004"/>
                  </a:lnTo>
                  <a:lnTo>
                    <a:pt x="1230" y="2006"/>
                  </a:lnTo>
                  <a:lnTo>
                    <a:pt x="1228" y="2007"/>
                  </a:lnTo>
                  <a:lnTo>
                    <a:pt x="1227" y="2007"/>
                  </a:lnTo>
                  <a:lnTo>
                    <a:pt x="1225" y="2007"/>
                  </a:lnTo>
                  <a:lnTo>
                    <a:pt x="1224" y="2006"/>
                  </a:lnTo>
                  <a:lnTo>
                    <a:pt x="1222" y="2003"/>
                  </a:lnTo>
                  <a:lnTo>
                    <a:pt x="1221" y="2001"/>
                  </a:lnTo>
                  <a:lnTo>
                    <a:pt x="1221" y="2001"/>
                  </a:lnTo>
                  <a:lnTo>
                    <a:pt x="1222" y="2003"/>
                  </a:lnTo>
                  <a:lnTo>
                    <a:pt x="1221" y="2004"/>
                  </a:lnTo>
                  <a:lnTo>
                    <a:pt x="1218" y="2006"/>
                  </a:lnTo>
                  <a:lnTo>
                    <a:pt x="1218" y="2006"/>
                  </a:lnTo>
                  <a:lnTo>
                    <a:pt x="1221" y="2006"/>
                  </a:lnTo>
                  <a:lnTo>
                    <a:pt x="1222" y="2006"/>
                  </a:lnTo>
                  <a:lnTo>
                    <a:pt x="1222" y="2006"/>
                  </a:lnTo>
                  <a:lnTo>
                    <a:pt x="1224" y="2007"/>
                  </a:lnTo>
                  <a:lnTo>
                    <a:pt x="1224" y="2009"/>
                  </a:lnTo>
                  <a:lnTo>
                    <a:pt x="1224" y="2009"/>
                  </a:lnTo>
                  <a:lnTo>
                    <a:pt x="1222" y="2010"/>
                  </a:lnTo>
                  <a:lnTo>
                    <a:pt x="1221" y="2012"/>
                  </a:lnTo>
                  <a:lnTo>
                    <a:pt x="1218" y="2013"/>
                  </a:lnTo>
                  <a:lnTo>
                    <a:pt x="1216" y="2015"/>
                  </a:lnTo>
                  <a:lnTo>
                    <a:pt x="1216" y="2017"/>
                  </a:lnTo>
                  <a:lnTo>
                    <a:pt x="1216" y="2020"/>
                  </a:lnTo>
                  <a:lnTo>
                    <a:pt x="1215" y="2023"/>
                  </a:lnTo>
                  <a:lnTo>
                    <a:pt x="1215" y="2024"/>
                  </a:lnTo>
                  <a:lnTo>
                    <a:pt x="1213" y="2026"/>
                  </a:lnTo>
                  <a:lnTo>
                    <a:pt x="1213" y="2026"/>
                  </a:lnTo>
                  <a:lnTo>
                    <a:pt x="1215" y="2026"/>
                  </a:lnTo>
                  <a:lnTo>
                    <a:pt x="1215" y="2026"/>
                  </a:lnTo>
                  <a:lnTo>
                    <a:pt x="1216" y="2027"/>
                  </a:lnTo>
                  <a:lnTo>
                    <a:pt x="1216" y="2032"/>
                  </a:lnTo>
                  <a:lnTo>
                    <a:pt x="1216" y="2033"/>
                  </a:lnTo>
                  <a:lnTo>
                    <a:pt x="1216" y="2035"/>
                  </a:lnTo>
                  <a:lnTo>
                    <a:pt x="1216" y="2036"/>
                  </a:lnTo>
                  <a:lnTo>
                    <a:pt x="1215" y="2036"/>
                  </a:lnTo>
                  <a:lnTo>
                    <a:pt x="1213" y="2036"/>
                  </a:lnTo>
                  <a:lnTo>
                    <a:pt x="1212" y="2036"/>
                  </a:lnTo>
                  <a:lnTo>
                    <a:pt x="1212" y="2038"/>
                  </a:lnTo>
                  <a:lnTo>
                    <a:pt x="1213" y="2036"/>
                  </a:lnTo>
                  <a:lnTo>
                    <a:pt x="1215" y="2038"/>
                  </a:lnTo>
                  <a:lnTo>
                    <a:pt x="1216" y="2038"/>
                  </a:lnTo>
                  <a:lnTo>
                    <a:pt x="1218" y="2038"/>
                  </a:lnTo>
                  <a:lnTo>
                    <a:pt x="1218" y="2039"/>
                  </a:lnTo>
                  <a:lnTo>
                    <a:pt x="1221" y="2045"/>
                  </a:lnTo>
                  <a:lnTo>
                    <a:pt x="1224" y="2048"/>
                  </a:lnTo>
                  <a:lnTo>
                    <a:pt x="1225" y="2051"/>
                  </a:lnTo>
                  <a:lnTo>
                    <a:pt x="1224" y="2051"/>
                  </a:lnTo>
                  <a:lnTo>
                    <a:pt x="1218" y="2050"/>
                  </a:lnTo>
                  <a:lnTo>
                    <a:pt x="1216" y="2048"/>
                  </a:lnTo>
                  <a:lnTo>
                    <a:pt x="1215" y="2048"/>
                  </a:lnTo>
                  <a:lnTo>
                    <a:pt x="1212" y="2050"/>
                  </a:lnTo>
                  <a:lnTo>
                    <a:pt x="1210" y="2053"/>
                  </a:lnTo>
                  <a:lnTo>
                    <a:pt x="1210" y="2055"/>
                  </a:lnTo>
                  <a:lnTo>
                    <a:pt x="1209" y="2055"/>
                  </a:lnTo>
                  <a:lnTo>
                    <a:pt x="1206" y="2055"/>
                  </a:lnTo>
                  <a:lnTo>
                    <a:pt x="1199" y="2058"/>
                  </a:lnTo>
                  <a:lnTo>
                    <a:pt x="1198" y="2059"/>
                  </a:lnTo>
                  <a:lnTo>
                    <a:pt x="1196" y="2059"/>
                  </a:lnTo>
                  <a:lnTo>
                    <a:pt x="1195" y="2061"/>
                  </a:lnTo>
                  <a:lnTo>
                    <a:pt x="1195" y="2062"/>
                  </a:lnTo>
                  <a:lnTo>
                    <a:pt x="1195" y="2064"/>
                  </a:lnTo>
                  <a:lnTo>
                    <a:pt x="1193" y="2070"/>
                  </a:lnTo>
                  <a:lnTo>
                    <a:pt x="1193" y="2073"/>
                  </a:lnTo>
                  <a:lnTo>
                    <a:pt x="1193" y="2074"/>
                  </a:lnTo>
                  <a:lnTo>
                    <a:pt x="1193" y="2077"/>
                  </a:lnTo>
                  <a:lnTo>
                    <a:pt x="1193" y="2080"/>
                  </a:lnTo>
                  <a:lnTo>
                    <a:pt x="1192" y="2082"/>
                  </a:lnTo>
                  <a:lnTo>
                    <a:pt x="1189" y="2083"/>
                  </a:lnTo>
                  <a:lnTo>
                    <a:pt x="1187" y="2082"/>
                  </a:lnTo>
                  <a:lnTo>
                    <a:pt x="1184" y="2082"/>
                  </a:lnTo>
                  <a:lnTo>
                    <a:pt x="1183" y="2080"/>
                  </a:lnTo>
                  <a:lnTo>
                    <a:pt x="1180" y="2079"/>
                  </a:lnTo>
                  <a:lnTo>
                    <a:pt x="1178" y="2077"/>
                  </a:lnTo>
                  <a:lnTo>
                    <a:pt x="1175" y="2074"/>
                  </a:lnTo>
                  <a:lnTo>
                    <a:pt x="1175" y="2074"/>
                  </a:lnTo>
                  <a:lnTo>
                    <a:pt x="1175" y="2073"/>
                  </a:lnTo>
                  <a:lnTo>
                    <a:pt x="1177" y="2070"/>
                  </a:lnTo>
                  <a:lnTo>
                    <a:pt x="1177" y="2070"/>
                  </a:lnTo>
                  <a:lnTo>
                    <a:pt x="1180" y="2070"/>
                  </a:lnTo>
                  <a:lnTo>
                    <a:pt x="1181" y="2070"/>
                  </a:lnTo>
                  <a:lnTo>
                    <a:pt x="1183" y="2071"/>
                  </a:lnTo>
                  <a:lnTo>
                    <a:pt x="1183" y="2073"/>
                  </a:lnTo>
                  <a:lnTo>
                    <a:pt x="1183" y="2074"/>
                  </a:lnTo>
                  <a:lnTo>
                    <a:pt x="1181" y="2076"/>
                  </a:lnTo>
                  <a:lnTo>
                    <a:pt x="1181" y="2076"/>
                  </a:lnTo>
                  <a:lnTo>
                    <a:pt x="1183" y="2074"/>
                  </a:lnTo>
                  <a:lnTo>
                    <a:pt x="1184" y="2070"/>
                  </a:lnTo>
                  <a:lnTo>
                    <a:pt x="1187" y="2067"/>
                  </a:lnTo>
                  <a:lnTo>
                    <a:pt x="1189" y="2065"/>
                  </a:lnTo>
                  <a:lnTo>
                    <a:pt x="1190" y="2064"/>
                  </a:lnTo>
                  <a:lnTo>
                    <a:pt x="1190" y="2062"/>
                  </a:lnTo>
                  <a:lnTo>
                    <a:pt x="1190" y="2062"/>
                  </a:lnTo>
                  <a:lnTo>
                    <a:pt x="1190" y="2061"/>
                  </a:lnTo>
                  <a:lnTo>
                    <a:pt x="1187" y="2061"/>
                  </a:lnTo>
                  <a:lnTo>
                    <a:pt x="1181" y="2065"/>
                  </a:lnTo>
                  <a:lnTo>
                    <a:pt x="1178" y="2067"/>
                  </a:lnTo>
                  <a:lnTo>
                    <a:pt x="1177" y="2068"/>
                  </a:lnTo>
                  <a:lnTo>
                    <a:pt x="1175" y="2070"/>
                  </a:lnTo>
                  <a:lnTo>
                    <a:pt x="1175" y="2071"/>
                  </a:lnTo>
                  <a:lnTo>
                    <a:pt x="1174" y="2073"/>
                  </a:lnTo>
                  <a:lnTo>
                    <a:pt x="1174" y="2074"/>
                  </a:lnTo>
                  <a:lnTo>
                    <a:pt x="1172" y="2074"/>
                  </a:lnTo>
                  <a:lnTo>
                    <a:pt x="1168" y="2071"/>
                  </a:lnTo>
                  <a:lnTo>
                    <a:pt x="1168" y="2070"/>
                  </a:lnTo>
                  <a:lnTo>
                    <a:pt x="1168" y="2068"/>
                  </a:lnTo>
                  <a:lnTo>
                    <a:pt x="1169" y="2068"/>
                  </a:lnTo>
                  <a:lnTo>
                    <a:pt x="1169" y="2064"/>
                  </a:lnTo>
                  <a:lnTo>
                    <a:pt x="1169" y="2062"/>
                  </a:lnTo>
                  <a:lnTo>
                    <a:pt x="1171" y="2061"/>
                  </a:lnTo>
                  <a:lnTo>
                    <a:pt x="1172" y="2061"/>
                  </a:lnTo>
                  <a:lnTo>
                    <a:pt x="1172" y="2061"/>
                  </a:lnTo>
                  <a:lnTo>
                    <a:pt x="1172" y="2061"/>
                  </a:lnTo>
                  <a:lnTo>
                    <a:pt x="1172" y="2061"/>
                  </a:lnTo>
                  <a:lnTo>
                    <a:pt x="1175" y="2061"/>
                  </a:lnTo>
                  <a:lnTo>
                    <a:pt x="1180" y="2058"/>
                  </a:lnTo>
                  <a:lnTo>
                    <a:pt x="1181" y="2058"/>
                  </a:lnTo>
                  <a:lnTo>
                    <a:pt x="1183" y="2059"/>
                  </a:lnTo>
                  <a:lnTo>
                    <a:pt x="1186" y="2058"/>
                  </a:lnTo>
                  <a:lnTo>
                    <a:pt x="1186" y="2058"/>
                  </a:lnTo>
                  <a:lnTo>
                    <a:pt x="1186" y="2058"/>
                  </a:lnTo>
                  <a:lnTo>
                    <a:pt x="1184" y="2056"/>
                  </a:lnTo>
                  <a:lnTo>
                    <a:pt x="1183" y="2056"/>
                  </a:lnTo>
                  <a:lnTo>
                    <a:pt x="1178" y="2056"/>
                  </a:lnTo>
                  <a:lnTo>
                    <a:pt x="1177" y="2056"/>
                  </a:lnTo>
                  <a:lnTo>
                    <a:pt x="1175" y="2058"/>
                  </a:lnTo>
                  <a:lnTo>
                    <a:pt x="1175" y="2058"/>
                  </a:lnTo>
                  <a:lnTo>
                    <a:pt x="1174" y="2056"/>
                  </a:lnTo>
                  <a:lnTo>
                    <a:pt x="1172" y="2056"/>
                  </a:lnTo>
                  <a:lnTo>
                    <a:pt x="1172" y="2056"/>
                  </a:lnTo>
                  <a:lnTo>
                    <a:pt x="1171" y="2056"/>
                  </a:lnTo>
                  <a:lnTo>
                    <a:pt x="1171" y="2058"/>
                  </a:lnTo>
                  <a:lnTo>
                    <a:pt x="1171" y="2059"/>
                  </a:lnTo>
                  <a:lnTo>
                    <a:pt x="1169" y="2061"/>
                  </a:lnTo>
                  <a:lnTo>
                    <a:pt x="1168" y="2062"/>
                  </a:lnTo>
                  <a:lnTo>
                    <a:pt x="1168" y="2065"/>
                  </a:lnTo>
                  <a:lnTo>
                    <a:pt x="1168" y="2065"/>
                  </a:lnTo>
                  <a:lnTo>
                    <a:pt x="1168" y="2067"/>
                  </a:lnTo>
                  <a:lnTo>
                    <a:pt x="1166" y="2067"/>
                  </a:lnTo>
                  <a:lnTo>
                    <a:pt x="1165" y="2067"/>
                  </a:lnTo>
                  <a:lnTo>
                    <a:pt x="1163" y="2064"/>
                  </a:lnTo>
                  <a:lnTo>
                    <a:pt x="1161" y="2064"/>
                  </a:lnTo>
                  <a:lnTo>
                    <a:pt x="1160" y="2062"/>
                  </a:lnTo>
                  <a:lnTo>
                    <a:pt x="1165" y="2061"/>
                  </a:lnTo>
                  <a:lnTo>
                    <a:pt x="1165" y="2059"/>
                  </a:lnTo>
                  <a:lnTo>
                    <a:pt x="1166" y="2058"/>
                  </a:lnTo>
                  <a:lnTo>
                    <a:pt x="1168" y="2056"/>
                  </a:lnTo>
                  <a:lnTo>
                    <a:pt x="1166" y="2055"/>
                  </a:lnTo>
                  <a:lnTo>
                    <a:pt x="1166" y="2055"/>
                  </a:lnTo>
                  <a:lnTo>
                    <a:pt x="1166" y="2056"/>
                  </a:lnTo>
                  <a:lnTo>
                    <a:pt x="1165" y="2058"/>
                  </a:lnTo>
                  <a:lnTo>
                    <a:pt x="1163" y="2056"/>
                  </a:lnTo>
                  <a:lnTo>
                    <a:pt x="1161" y="2059"/>
                  </a:lnTo>
                  <a:lnTo>
                    <a:pt x="1160" y="2058"/>
                  </a:lnTo>
                  <a:lnTo>
                    <a:pt x="1157" y="2059"/>
                  </a:lnTo>
                  <a:lnTo>
                    <a:pt x="1155" y="2058"/>
                  </a:lnTo>
                  <a:lnTo>
                    <a:pt x="1155" y="2056"/>
                  </a:lnTo>
                  <a:lnTo>
                    <a:pt x="1155" y="2055"/>
                  </a:lnTo>
                  <a:lnTo>
                    <a:pt x="1155" y="2053"/>
                  </a:lnTo>
                  <a:lnTo>
                    <a:pt x="1155" y="2053"/>
                  </a:lnTo>
                  <a:lnTo>
                    <a:pt x="1154" y="2053"/>
                  </a:lnTo>
                  <a:lnTo>
                    <a:pt x="1154" y="2051"/>
                  </a:lnTo>
                  <a:lnTo>
                    <a:pt x="1152" y="2048"/>
                  </a:lnTo>
                  <a:lnTo>
                    <a:pt x="1152" y="2048"/>
                  </a:lnTo>
                  <a:lnTo>
                    <a:pt x="1152" y="2047"/>
                  </a:lnTo>
                  <a:lnTo>
                    <a:pt x="1152" y="2047"/>
                  </a:lnTo>
                  <a:lnTo>
                    <a:pt x="1154" y="2047"/>
                  </a:lnTo>
                  <a:lnTo>
                    <a:pt x="1154" y="2048"/>
                  </a:lnTo>
                  <a:lnTo>
                    <a:pt x="1155" y="2048"/>
                  </a:lnTo>
                  <a:lnTo>
                    <a:pt x="1158" y="2050"/>
                  </a:lnTo>
                  <a:lnTo>
                    <a:pt x="1158" y="2048"/>
                  </a:lnTo>
                  <a:lnTo>
                    <a:pt x="1160" y="2048"/>
                  </a:lnTo>
                  <a:lnTo>
                    <a:pt x="1160" y="2047"/>
                  </a:lnTo>
                  <a:lnTo>
                    <a:pt x="1160" y="2047"/>
                  </a:lnTo>
                  <a:lnTo>
                    <a:pt x="1160" y="2047"/>
                  </a:lnTo>
                  <a:lnTo>
                    <a:pt x="1161" y="2048"/>
                  </a:lnTo>
                  <a:lnTo>
                    <a:pt x="1163" y="2048"/>
                  </a:lnTo>
                  <a:lnTo>
                    <a:pt x="1165" y="2048"/>
                  </a:lnTo>
                  <a:lnTo>
                    <a:pt x="1165" y="2048"/>
                  </a:lnTo>
                  <a:lnTo>
                    <a:pt x="1166" y="2047"/>
                  </a:lnTo>
                  <a:lnTo>
                    <a:pt x="1169" y="2045"/>
                  </a:lnTo>
                  <a:lnTo>
                    <a:pt x="1171" y="2044"/>
                  </a:lnTo>
                  <a:lnTo>
                    <a:pt x="1171" y="2044"/>
                  </a:lnTo>
                  <a:lnTo>
                    <a:pt x="1172" y="2044"/>
                  </a:lnTo>
                  <a:lnTo>
                    <a:pt x="1172" y="2044"/>
                  </a:lnTo>
                  <a:lnTo>
                    <a:pt x="1172" y="2045"/>
                  </a:lnTo>
                  <a:lnTo>
                    <a:pt x="1172" y="2047"/>
                  </a:lnTo>
                  <a:lnTo>
                    <a:pt x="1174" y="2048"/>
                  </a:lnTo>
                  <a:lnTo>
                    <a:pt x="1174" y="2048"/>
                  </a:lnTo>
                  <a:lnTo>
                    <a:pt x="1174" y="2050"/>
                  </a:lnTo>
                  <a:lnTo>
                    <a:pt x="1172" y="2051"/>
                  </a:lnTo>
                  <a:lnTo>
                    <a:pt x="1172" y="2051"/>
                  </a:lnTo>
                  <a:lnTo>
                    <a:pt x="1172" y="2053"/>
                  </a:lnTo>
                  <a:lnTo>
                    <a:pt x="1172" y="2053"/>
                  </a:lnTo>
                  <a:lnTo>
                    <a:pt x="1174" y="2051"/>
                  </a:lnTo>
                  <a:lnTo>
                    <a:pt x="1174" y="2050"/>
                  </a:lnTo>
                  <a:lnTo>
                    <a:pt x="1174" y="2050"/>
                  </a:lnTo>
                  <a:lnTo>
                    <a:pt x="1174" y="2048"/>
                  </a:lnTo>
                  <a:lnTo>
                    <a:pt x="1174" y="2048"/>
                  </a:lnTo>
                  <a:lnTo>
                    <a:pt x="1174" y="2045"/>
                  </a:lnTo>
                  <a:lnTo>
                    <a:pt x="1172" y="2045"/>
                  </a:lnTo>
                  <a:lnTo>
                    <a:pt x="1172" y="2044"/>
                  </a:lnTo>
                  <a:lnTo>
                    <a:pt x="1174" y="2042"/>
                  </a:lnTo>
                  <a:lnTo>
                    <a:pt x="1174" y="2042"/>
                  </a:lnTo>
                  <a:lnTo>
                    <a:pt x="1175" y="2041"/>
                  </a:lnTo>
                  <a:lnTo>
                    <a:pt x="1174" y="2039"/>
                  </a:lnTo>
                  <a:lnTo>
                    <a:pt x="1171" y="2036"/>
                  </a:lnTo>
                  <a:lnTo>
                    <a:pt x="1166" y="2033"/>
                  </a:lnTo>
                  <a:lnTo>
                    <a:pt x="1166" y="2035"/>
                  </a:lnTo>
                  <a:lnTo>
                    <a:pt x="1166" y="2035"/>
                  </a:lnTo>
                  <a:lnTo>
                    <a:pt x="1166" y="2035"/>
                  </a:lnTo>
                  <a:lnTo>
                    <a:pt x="1166" y="2035"/>
                  </a:lnTo>
                  <a:lnTo>
                    <a:pt x="1171" y="2038"/>
                  </a:lnTo>
                  <a:lnTo>
                    <a:pt x="1172" y="2038"/>
                  </a:lnTo>
                  <a:lnTo>
                    <a:pt x="1172" y="2039"/>
                  </a:lnTo>
                  <a:lnTo>
                    <a:pt x="1174" y="2039"/>
                  </a:lnTo>
                  <a:lnTo>
                    <a:pt x="1174" y="2041"/>
                  </a:lnTo>
                  <a:lnTo>
                    <a:pt x="1169" y="2042"/>
                  </a:lnTo>
                  <a:lnTo>
                    <a:pt x="1166" y="2045"/>
                  </a:lnTo>
                  <a:lnTo>
                    <a:pt x="1163" y="2047"/>
                  </a:lnTo>
                  <a:lnTo>
                    <a:pt x="1161" y="2045"/>
                  </a:lnTo>
                  <a:lnTo>
                    <a:pt x="1161" y="2044"/>
                  </a:lnTo>
                  <a:lnTo>
                    <a:pt x="1160" y="2042"/>
                  </a:lnTo>
                  <a:lnTo>
                    <a:pt x="1158" y="2041"/>
                  </a:lnTo>
                  <a:lnTo>
                    <a:pt x="1158" y="2041"/>
                  </a:lnTo>
                  <a:lnTo>
                    <a:pt x="1157" y="2041"/>
                  </a:lnTo>
                  <a:lnTo>
                    <a:pt x="1157" y="2039"/>
                  </a:lnTo>
                  <a:lnTo>
                    <a:pt x="1157" y="2041"/>
                  </a:lnTo>
                  <a:lnTo>
                    <a:pt x="1154" y="2039"/>
                  </a:lnTo>
                  <a:lnTo>
                    <a:pt x="1154" y="2038"/>
                  </a:lnTo>
                  <a:lnTo>
                    <a:pt x="1155" y="2036"/>
                  </a:lnTo>
                  <a:lnTo>
                    <a:pt x="1157" y="2038"/>
                  </a:lnTo>
                  <a:lnTo>
                    <a:pt x="1157" y="2032"/>
                  </a:lnTo>
                  <a:lnTo>
                    <a:pt x="1157" y="2030"/>
                  </a:lnTo>
                  <a:lnTo>
                    <a:pt x="1154" y="2029"/>
                  </a:lnTo>
                  <a:lnTo>
                    <a:pt x="1154" y="2029"/>
                  </a:lnTo>
                  <a:lnTo>
                    <a:pt x="1152" y="2029"/>
                  </a:lnTo>
                  <a:lnTo>
                    <a:pt x="1151" y="2029"/>
                  </a:lnTo>
                  <a:lnTo>
                    <a:pt x="1149" y="2029"/>
                  </a:lnTo>
                  <a:lnTo>
                    <a:pt x="1149" y="2027"/>
                  </a:lnTo>
                  <a:lnTo>
                    <a:pt x="1148" y="2027"/>
                  </a:lnTo>
                  <a:lnTo>
                    <a:pt x="1146" y="2026"/>
                  </a:lnTo>
                  <a:lnTo>
                    <a:pt x="1143" y="2023"/>
                  </a:lnTo>
                  <a:lnTo>
                    <a:pt x="1143" y="2021"/>
                  </a:lnTo>
                  <a:lnTo>
                    <a:pt x="1142" y="2020"/>
                  </a:lnTo>
                  <a:lnTo>
                    <a:pt x="1146" y="2020"/>
                  </a:lnTo>
                  <a:lnTo>
                    <a:pt x="1148" y="2018"/>
                  </a:lnTo>
                  <a:lnTo>
                    <a:pt x="1148" y="2018"/>
                  </a:lnTo>
                  <a:lnTo>
                    <a:pt x="1148" y="2017"/>
                  </a:lnTo>
                  <a:lnTo>
                    <a:pt x="1146" y="2015"/>
                  </a:lnTo>
                  <a:lnTo>
                    <a:pt x="1146" y="2013"/>
                  </a:lnTo>
                  <a:lnTo>
                    <a:pt x="1148" y="2013"/>
                  </a:lnTo>
                  <a:lnTo>
                    <a:pt x="1149" y="2013"/>
                  </a:lnTo>
                  <a:lnTo>
                    <a:pt x="1151" y="2015"/>
                  </a:lnTo>
                  <a:lnTo>
                    <a:pt x="1152" y="2017"/>
                  </a:lnTo>
                  <a:lnTo>
                    <a:pt x="1154" y="2021"/>
                  </a:lnTo>
                  <a:lnTo>
                    <a:pt x="1154" y="2021"/>
                  </a:lnTo>
                  <a:lnTo>
                    <a:pt x="1154" y="2021"/>
                  </a:lnTo>
                  <a:lnTo>
                    <a:pt x="1158" y="2024"/>
                  </a:lnTo>
                  <a:lnTo>
                    <a:pt x="1158" y="2024"/>
                  </a:lnTo>
                  <a:lnTo>
                    <a:pt x="1158" y="2023"/>
                  </a:lnTo>
                  <a:lnTo>
                    <a:pt x="1158" y="2020"/>
                  </a:lnTo>
                  <a:lnTo>
                    <a:pt x="1160" y="2018"/>
                  </a:lnTo>
                  <a:lnTo>
                    <a:pt x="1160" y="2018"/>
                  </a:lnTo>
                  <a:lnTo>
                    <a:pt x="1160" y="2018"/>
                  </a:lnTo>
                  <a:lnTo>
                    <a:pt x="1160" y="2017"/>
                  </a:lnTo>
                  <a:lnTo>
                    <a:pt x="1160" y="2015"/>
                  </a:lnTo>
                  <a:lnTo>
                    <a:pt x="1160" y="2015"/>
                  </a:lnTo>
                  <a:lnTo>
                    <a:pt x="1158" y="2017"/>
                  </a:lnTo>
                  <a:lnTo>
                    <a:pt x="1157" y="2021"/>
                  </a:lnTo>
                  <a:lnTo>
                    <a:pt x="1155" y="2021"/>
                  </a:lnTo>
                  <a:lnTo>
                    <a:pt x="1155" y="2020"/>
                  </a:lnTo>
                  <a:lnTo>
                    <a:pt x="1154" y="2018"/>
                  </a:lnTo>
                  <a:lnTo>
                    <a:pt x="1154" y="2018"/>
                  </a:lnTo>
                  <a:lnTo>
                    <a:pt x="1154" y="2015"/>
                  </a:lnTo>
                  <a:lnTo>
                    <a:pt x="1157" y="2015"/>
                  </a:lnTo>
                  <a:lnTo>
                    <a:pt x="1155" y="2015"/>
                  </a:lnTo>
                  <a:lnTo>
                    <a:pt x="1152" y="2013"/>
                  </a:lnTo>
                  <a:lnTo>
                    <a:pt x="1151" y="2013"/>
                  </a:lnTo>
                  <a:lnTo>
                    <a:pt x="1151" y="2012"/>
                  </a:lnTo>
                  <a:lnTo>
                    <a:pt x="1149" y="2010"/>
                  </a:lnTo>
                  <a:lnTo>
                    <a:pt x="1148" y="2009"/>
                  </a:lnTo>
                  <a:lnTo>
                    <a:pt x="1151" y="2007"/>
                  </a:lnTo>
                  <a:lnTo>
                    <a:pt x="1152" y="2006"/>
                  </a:lnTo>
                  <a:lnTo>
                    <a:pt x="1155" y="2006"/>
                  </a:lnTo>
                  <a:lnTo>
                    <a:pt x="1157" y="2006"/>
                  </a:lnTo>
                  <a:lnTo>
                    <a:pt x="1155" y="2004"/>
                  </a:lnTo>
                  <a:lnTo>
                    <a:pt x="1155" y="2004"/>
                  </a:lnTo>
                  <a:lnTo>
                    <a:pt x="1154" y="2004"/>
                  </a:lnTo>
                  <a:lnTo>
                    <a:pt x="1152" y="2001"/>
                  </a:lnTo>
                  <a:lnTo>
                    <a:pt x="1152" y="2000"/>
                  </a:lnTo>
                  <a:lnTo>
                    <a:pt x="1152" y="1998"/>
                  </a:lnTo>
                  <a:lnTo>
                    <a:pt x="1152" y="1998"/>
                  </a:lnTo>
                  <a:lnTo>
                    <a:pt x="1154" y="1997"/>
                  </a:lnTo>
                  <a:lnTo>
                    <a:pt x="1157" y="1998"/>
                  </a:lnTo>
                  <a:lnTo>
                    <a:pt x="1157" y="1998"/>
                  </a:lnTo>
                  <a:lnTo>
                    <a:pt x="1158" y="1998"/>
                  </a:lnTo>
                  <a:lnTo>
                    <a:pt x="1157" y="1997"/>
                  </a:lnTo>
                  <a:lnTo>
                    <a:pt x="1155" y="1997"/>
                  </a:lnTo>
                  <a:lnTo>
                    <a:pt x="1155" y="1995"/>
                  </a:lnTo>
                  <a:lnTo>
                    <a:pt x="1155" y="1994"/>
                  </a:lnTo>
                  <a:lnTo>
                    <a:pt x="1155" y="1992"/>
                  </a:lnTo>
                  <a:lnTo>
                    <a:pt x="1155" y="1992"/>
                  </a:lnTo>
                  <a:lnTo>
                    <a:pt x="1155" y="1989"/>
                  </a:lnTo>
                  <a:lnTo>
                    <a:pt x="1155" y="1989"/>
                  </a:lnTo>
                  <a:lnTo>
                    <a:pt x="1155" y="1988"/>
                  </a:lnTo>
                  <a:lnTo>
                    <a:pt x="1157" y="1988"/>
                  </a:lnTo>
                  <a:lnTo>
                    <a:pt x="1157" y="1988"/>
                  </a:lnTo>
                  <a:lnTo>
                    <a:pt x="1155" y="1988"/>
                  </a:lnTo>
                  <a:lnTo>
                    <a:pt x="1155" y="1989"/>
                  </a:lnTo>
                  <a:lnTo>
                    <a:pt x="1155" y="1991"/>
                  </a:lnTo>
                  <a:lnTo>
                    <a:pt x="1154" y="1992"/>
                  </a:lnTo>
                  <a:lnTo>
                    <a:pt x="1154" y="1992"/>
                  </a:lnTo>
                  <a:lnTo>
                    <a:pt x="1154" y="1995"/>
                  </a:lnTo>
                  <a:lnTo>
                    <a:pt x="1154" y="1997"/>
                  </a:lnTo>
                  <a:lnTo>
                    <a:pt x="1152" y="1995"/>
                  </a:lnTo>
                  <a:lnTo>
                    <a:pt x="1152" y="1995"/>
                  </a:lnTo>
                  <a:lnTo>
                    <a:pt x="1151" y="1994"/>
                  </a:lnTo>
                  <a:lnTo>
                    <a:pt x="1151" y="1994"/>
                  </a:lnTo>
                  <a:lnTo>
                    <a:pt x="1151" y="1988"/>
                  </a:lnTo>
                  <a:lnTo>
                    <a:pt x="1151" y="1983"/>
                  </a:lnTo>
                  <a:lnTo>
                    <a:pt x="1152" y="1980"/>
                  </a:lnTo>
                  <a:lnTo>
                    <a:pt x="1152" y="1978"/>
                  </a:lnTo>
                  <a:lnTo>
                    <a:pt x="1154" y="1977"/>
                  </a:lnTo>
                  <a:lnTo>
                    <a:pt x="1154" y="1977"/>
                  </a:lnTo>
                  <a:lnTo>
                    <a:pt x="1155" y="1977"/>
                  </a:lnTo>
                  <a:lnTo>
                    <a:pt x="1155" y="1977"/>
                  </a:lnTo>
                  <a:lnTo>
                    <a:pt x="1154" y="1977"/>
                  </a:lnTo>
                  <a:lnTo>
                    <a:pt x="1152" y="1977"/>
                  </a:lnTo>
                  <a:lnTo>
                    <a:pt x="1152" y="1977"/>
                  </a:lnTo>
                  <a:lnTo>
                    <a:pt x="1149" y="1977"/>
                  </a:lnTo>
                  <a:lnTo>
                    <a:pt x="1149" y="1975"/>
                  </a:lnTo>
                  <a:lnTo>
                    <a:pt x="1149" y="1974"/>
                  </a:lnTo>
                  <a:lnTo>
                    <a:pt x="1149" y="1971"/>
                  </a:lnTo>
                  <a:lnTo>
                    <a:pt x="1149" y="1968"/>
                  </a:lnTo>
                  <a:lnTo>
                    <a:pt x="1151" y="1968"/>
                  </a:lnTo>
                  <a:lnTo>
                    <a:pt x="1152" y="1969"/>
                  </a:lnTo>
                  <a:lnTo>
                    <a:pt x="1158" y="1969"/>
                  </a:lnTo>
                  <a:lnTo>
                    <a:pt x="1161" y="1972"/>
                  </a:lnTo>
                  <a:lnTo>
                    <a:pt x="1163" y="1971"/>
                  </a:lnTo>
                  <a:lnTo>
                    <a:pt x="1163" y="1971"/>
                  </a:lnTo>
                  <a:lnTo>
                    <a:pt x="1161" y="1971"/>
                  </a:lnTo>
                  <a:lnTo>
                    <a:pt x="1161" y="1969"/>
                  </a:lnTo>
                  <a:lnTo>
                    <a:pt x="1160" y="1968"/>
                  </a:lnTo>
                  <a:lnTo>
                    <a:pt x="1160" y="1968"/>
                  </a:lnTo>
                  <a:lnTo>
                    <a:pt x="1160" y="1966"/>
                  </a:lnTo>
                  <a:lnTo>
                    <a:pt x="1160" y="1962"/>
                  </a:lnTo>
                  <a:lnTo>
                    <a:pt x="1158" y="1962"/>
                  </a:lnTo>
                  <a:lnTo>
                    <a:pt x="1158" y="1963"/>
                  </a:lnTo>
                  <a:lnTo>
                    <a:pt x="1158" y="1966"/>
                  </a:lnTo>
                  <a:lnTo>
                    <a:pt x="1157" y="1966"/>
                  </a:lnTo>
                  <a:lnTo>
                    <a:pt x="1155" y="1968"/>
                  </a:lnTo>
                  <a:lnTo>
                    <a:pt x="1152" y="1968"/>
                  </a:lnTo>
                  <a:lnTo>
                    <a:pt x="1151" y="1968"/>
                  </a:lnTo>
                  <a:lnTo>
                    <a:pt x="1151" y="1966"/>
                  </a:lnTo>
                  <a:lnTo>
                    <a:pt x="1151" y="1965"/>
                  </a:lnTo>
                  <a:lnTo>
                    <a:pt x="1151" y="1965"/>
                  </a:lnTo>
                  <a:lnTo>
                    <a:pt x="1149" y="1965"/>
                  </a:lnTo>
                  <a:lnTo>
                    <a:pt x="1148" y="1963"/>
                  </a:lnTo>
                  <a:lnTo>
                    <a:pt x="1148" y="1963"/>
                  </a:lnTo>
                  <a:lnTo>
                    <a:pt x="1149" y="1962"/>
                  </a:lnTo>
                  <a:lnTo>
                    <a:pt x="1149" y="1960"/>
                  </a:lnTo>
                  <a:lnTo>
                    <a:pt x="1151" y="1960"/>
                  </a:lnTo>
                  <a:lnTo>
                    <a:pt x="1151" y="1962"/>
                  </a:lnTo>
                  <a:lnTo>
                    <a:pt x="1152" y="1962"/>
                  </a:lnTo>
                  <a:lnTo>
                    <a:pt x="1152" y="1962"/>
                  </a:lnTo>
                  <a:lnTo>
                    <a:pt x="1154" y="1962"/>
                  </a:lnTo>
                  <a:lnTo>
                    <a:pt x="1154" y="1960"/>
                  </a:lnTo>
                  <a:lnTo>
                    <a:pt x="1154" y="1960"/>
                  </a:lnTo>
                  <a:lnTo>
                    <a:pt x="1152" y="1960"/>
                  </a:lnTo>
                  <a:lnTo>
                    <a:pt x="1152" y="1960"/>
                  </a:lnTo>
                  <a:lnTo>
                    <a:pt x="1149" y="1957"/>
                  </a:lnTo>
                  <a:lnTo>
                    <a:pt x="1151" y="1956"/>
                  </a:lnTo>
                  <a:lnTo>
                    <a:pt x="1154" y="1954"/>
                  </a:lnTo>
                  <a:lnTo>
                    <a:pt x="1154" y="1954"/>
                  </a:lnTo>
                  <a:lnTo>
                    <a:pt x="1154" y="1951"/>
                  </a:lnTo>
                  <a:lnTo>
                    <a:pt x="1154" y="1950"/>
                  </a:lnTo>
                  <a:lnTo>
                    <a:pt x="1154" y="1948"/>
                  </a:lnTo>
                  <a:lnTo>
                    <a:pt x="1152" y="1947"/>
                  </a:lnTo>
                  <a:lnTo>
                    <a:pt x="1151" y="1947"/>
                  </a:lnTo>
                  <a:lnTo>
                    <a:pt x="1149" y="1947"/>
                  </a:lnTo>
                  <a:lnTo>
                    <a:pt x="1149" y="1947"/>
                  </a:lnTo>
                  <a:lnTo>
                    <a:pt x="1151" y="1948"/>
                  </a:lnTo>
                  <a:lnTo>
                    <a:pt x="1149" y="1948"/>
                  </a:lnTo>
                  <a:lnTo>
                    <a:pt x="1149" y="1948"/>
                  </a:lnTo>
                  <a:lnTo>
                    <a:pt x="1148" y="1948"/>
                  </a:lnTo>
                  <a:lnTo>
                    <a:pt x="1146" y="1947"/>
                  </a:lnTo>
                  <a:lnTo>
                    <a:pt x="1143" y="1945"/>
                  </a:lnTo>
                  <a:lnTo>
                    <a:pt x="1143" y="1945"/>
                  </a:lnTo>
                  <a:lnTo>
                    <a:pt x="1143" y="1944"/>
                  </a:lnTo>
                  <a:lnTo>
                    <a:pt x="1143" y="1942"/>
                  </a:lnTo>
                  <a:lnTo>
                    <a:pt x="1143" y="1942"/>
                  </a:lnTo>
                  <a:lnTo>
                    <a:pt x="1142" y="1944"/>
                  </a:lnTo>
                  <a:lnTo>
                    <a:pt x="1140" y="1944"/>
                  </a:lnTo>
                  <a:lnTo>
                    <a:pt x="1137" y="1944"/>
                  </a:lnTo>
                  <a:lnTo>
                    <a:pt x="1137" y="1945"/>
                  </a:lnTo>
                  <a:lnTo>
                    <a:pt x="1137" y="1945"/>
                  </a:lnTo>
                  <a:lnTo>
                    <a:pt x="1137" y="1945"/>
                  </a:lnTo>
                  <a:lnTo>
                    <a:pt x="1139" y="1945"/>
                  </a:lnTo>
                  <a:lnTo>
                    <a:pt x="1139" y="1948"/>
                  </a:lnTo>
                  <a:lnTo>
                    <a:pt x="1139" y="1948"/>
                  </a:lnTo>
                  <a:lnTo>
                    <a:pt x="1139" y="1950"/>
                  </a:lnTo>
                  <a:lnTo>
                    <a:pt x="1137" y="1950"/>
                  </a:lnTo>
                  <a:lnTo>
                    <a:pt x="1136" y="1948"/>
                  </a:lnTo>
                  <a:lnTo>
                    <a:pt x="1136" y="1947"/>
                  </a:lnTo>
                  <a:lnTo>
                    <a:pt x="1136" y="1945"/>
                  </a:lnTo>
                  <a:lnTo>
                    <a:pt x="1136" y="1944"/>
                  </a:lnTo>
                  <a:lnTo>
                    <a:pt x="1139" y="1940"/>
                  </a:lnTo>
                  <a:lnTo>
                    <a:pt x="1139" y="1940"/>
                  </a:lnTo>
                  <a:lnTo>
                    <a:pt x="1140" y="1939"/>
                  </a:lnTo>
                  <a:lnTo>
                    <a:pt x="1143" y="1936"/>
                  </a:lnTo>
                  <a:lnTo>
                    <a:pt x="1145" y="1934"/>
                  </a:lnTo>
                  <a:lnTo>
                    <a:pt x="1143" y="1934"/>
                  </a:lnTo>
                  <a:lnTo>
                    <a:pt x="1143" y="1933"/>
                  </a:lnTo>
                  <a:lnTo>
                    <a:pt x="1143" y="1930"/>
                  </a:lnTo>
                  <a:lnTo>
                    <a:pt x="1146" y="1930"/>
                  </a:lnTo>
                  <a:lnTo>
                    <a:pt x="1148" y="1930"/>
                  </a:lnTo>
                  <a:lnTo>
                    <a:pt x="1151" y="1930"/>
                  </a:lnTo>
                  <a:lnTo>
                    <a:pt x="1151" y="1928"/>
                  </a:lnTo>
                  <a:lnTo>
                    <a:pt x="1152" y="1928"/>
                  </a:lnTo>
                  <a:lnTo>
                    <a:pt x="1154" y="1928"/>
                  </a:lnTo>
                  <a:lnTo>
                    <a:pt x="1155" y="1927"/>
                  </a:lnTo>
                  <a:lnTo>
                    <a:pt x="1155" y="1927"/>
                  </a:lnTo>
                  <a:lnTo>
                    <a:pt x="1155" y="1927"/>
                  </a:lnTo>
                  <a:lnTo>
                    <a:pt x="1155" y="1925"/>
                  </a:lnTo>
                  <a:lnTo>
                    <a:pt x="1154" y="1924"/>
                  </a:lnTo>
                  <a:lnTo>
                    <a:pt x="1155" y="1922"/>
                  </a:lnTo>
                  <a:lnTo>
                    <a:pt x="1155" y="1922"/>
                  </a:lnTo>
                  <a:lnTo>
                    <a:pt x="1157" y="1922"/>
                  </a:lnTo>
                  <a:lnTo>
                    <a:pt x="1157" y="1922"/>
                  </a:lnTo>
                  <a:lnTo>
                    <a:pt x="1158" y="1922"/>
                  </a:lnTo>
                  <a:lnTo>
                    <a:pt x="1158" y="1924"/>
                  </a:lnTo>
                  <a:lnTo>
                    <a:pt x="1157" y="1925"/>
                  </a:lnTo>
                  <a:lnTo>
                    <a:pt x="1157" y="1930"/>
                  </a:lnTo>
                  <a:lnTo>
                    <a:pt x="1155" y="1930"/>
                  </a:lnTo>
                  <a:lnTo>
                    <a:pt x="1155" y="1931"/>
                  </a:lnTo>
                  <a:lnTo>
                    <a:pt x="1155" y="1933"/>
                  </a:lnTo>
                  <a:lnTo>
                    <a:pt x="1155" y="1934"/>
                  </a:lnTo>
                  <a:lnTo>
                    <a:pt x="1151" y="1936"/>
                  </a:lnTo>
                  <a:lnTo>
                    <a:pt x="1151" y="1936"/>
                  </a:lnTo>
                  <a:lnTo>
                    <a:pt x="1151" y="1937"/>
                  </a:lnTo>
                  <a:lnTo>
                    <a:pt x="1154" y="1936"/>
                  </a:lnTo>
                  <a:lnTo>
                    <a:pt x="1155" y="1936"/>
                  </a:lnTo>
                  <a:lnTo>
                    <a:pt x="1157" y="1934"/>
                  </a:lnTo>
                  <a:lnTo>
                    <a:pt x="1157" y="1933"/>
                  </a:lnTo>
                  <a:lnTo>
                    <a:pt x="1157" y="1930"/>
                  </a:lnTo>
                  <a:lnTo>
                    <a:pt x="1158" y="1930"/>
                  </a:lnTo>
                  <a:lnTo>
                    <a:pt x="1158" y="1928"/>
                  </a:lnTo>
                  <a:lnTo>
                    <a:pt x="1160" y="1930"/>
                  </a:lnTo>
                  <a:lnTo>
                    <a:pt x="1160" y="1931"/>
                  </a:lnTo>
                  <a:lnTo>
                    <a:pt x="1160" y="1933"/>
                  </a:lnTo>
                  <a:lnTo>
                    <a:pt x="1158" y="1939"/>
                  </a:lnTo>
                  <a:lnTo>
                    <a:pt x="1157" y="1940"/>
                  </a:lnTo>
                  <a:lnTo>
                    <a:pt x="1157" y="1942"/>
                  </a:lnTo>
                  <a:lnTo>
                    <a:pt x="1157" y="1942"/>
                  </a:lnTo>
                  <a:lnTo>
                    <a:pt x="1158" y="1942"/>
                  </a:lnTo>
                  <a:lnTo>
                    <a:pt x="1158" y="1940"/>
                  </a:lnTo>
                  <a:lnTo>
                    <a:pt x="1160" y="1940"/>
                  </a:lnTo>
                  <a:lnTo>
                    <a:pt x="1160" y="1937"/>
                  </a:lnTo>
                  <a:lnTo>
                    <a:pt x="1160" y="1936"/>
                  </a:lnTo>
                  <a:lnTo>
                    <a:pt x="1160" y="1934"/>
                  </a:lnTo>
                  <a:lnTo>
                    <a:pt x="1160" y="1931"/>
                  </a:lnTo>
                  <a:lnTo>
                    <a:pt x="1161" y="1930"/>
                  </a:lnTo>
                  <a:lnTo>
                    <a:pt x="1161" y="1928"/>
                  </a:lnTo>
                  <a:lnTo>
                    <a:pt x="1160" y="1928"/>
                  </a:lnTo>
                  <a:lnTo>
                    <a:pt x="1158" y="1927"/>
                  </a:lnTo>
                  <a:lnTo>
                    <a:pt x="1158" y="1925"/>
                  </a:lnTo>
                  <a:lnTo>
                    <a:pt x="1158" y="1924"/>
                  </a:lnTo>
                  <a:lnTo>
                    <a:pt x="1161" y="1924"/>
                  </a:lnTo>
                  <a:lnTo>
                    <a:pt x="1163" y="1922"/>
                  </a:lnTo>
                  <a:lnTo>
                    <a:pt x="1165" y="1921"/>
                  </a:lnTo>
                  <a:lnTo>
                    <a:pt x="1166" y="1921"/>
                  </a:lnTo>
                  <a:lnTo>
                    <a:pt x="1169" y="1922"/>
                  </a:lnTo>
                  <a:lnTo>
                    <a:pt x="1169" y="1922"/>
                  </a:lnTo>
                  <a:lnTo>
                    <a:pt x="1169" y="1922"/>
                  </a:lnTo>
                  <a:lnTo>
                    <a:pt x="1169" y="1922"/>
                  </a:lnTo>
                  <a:lnTo>
                    <a:pt x="1168" y="1921"/>
                  </a:lnTo>
                  <a:lnTo>
                    <a:pt x="1166" y="1919"/>
                  </a:lnTo>
                  <a:lnTo>
                    <a:pt x="1163" y="1919"/>
                  </a:lnTo>
                  <a:lnTo>
                    <a:pt x="1163" y="1916"/>
                  </a:lnTo>
                  <a:lnTo>
                    <a:pt x="1163" y="1915"/>
                  </a:lnTo>
                  <a:lnTo>
                    <a:pt x="1165" y="1915"/>
                  </a:lnTo>
                  <a:lnTo>
                    <a:pt x="1168" y="1913"/>
                  </a:lnTo>
                  <a:lnTo>
                    <a:pt x="1172" y="1910"/>
                  </a:lnTo>
                  <a:lnTo>
                    <a:pt x="1172" y="1907"/>
                  </a:lnTo>
                  <a:lnTo>
                    <a:pt x="1172" y="1906"/>
                  </a:lnTo>
                  <a:lnTo>
                    <a:pt x="1171" y="1904"/>
                  </a:lnTo>
                  <a:lnTo>
                    <a:pt x="1168" y="1902"/>
                  </a:lnTo>
                  <a:lnTo>
                    <a:pt x="1166" y="1901"/>
                  </a:lnTo>
                  <a:lnTo>
                    <a:pt x="1165" y="1901"/>
                  </a:lnTo>
                  <a:lnTo>
                    <a:pt x="1165" y="1899"/>
                  </a:lnTo>
                  <a:lnTo>
                    <a:pt x="1166" y="1896"/>
                  </a:lnTo>
                  <a:lnTo>
                    <a:pt x="1168" y="1895"/>
                  </a:lnTo>
                  <a:lnTo>
                    <a:pt x="1168" y="1892"/>
                  </a:lnTo>
                  <a:lnTo>
                    <a:pt x="1168" y="1889"/>
                  </a:lnTo>
                  <a:lnTo>
                    <a:pt x="1168" y="1886"/>
                  </a:lnTo>
                  <a:lnTo>
                    <a:pt x="1169" y="1884"/>
                  </a:lnTo>
                  <a:lnTo>
                    <a:pt x="1169" y="1883"/>
                  </a:lnTo>
                  <a:lnTo>
                    <a:pt x="1169" y="1881"/>
                  </a:lnTo>
                  <a:lnTo>
                    <a:pt x="1171" y="1881"/>
                  </a:lnTo>
                  <a:lnTo>
                    <a:pt x="1171" y="1881"/>
                  </a:lnTo>
                  <a:lnTo>
                    <a:pt x="1171" y="1880"/>
                  </a:lnTo>
                  <a:lnTo>
                    <a:pt x="1171" y="1878"/>
                  </a:lnTo>
                  <a:lnTo>
                    <a:pt x="1171" y="1875"/>
                  </a:lnTo>
                  <a:lnTo>
                    <a:pt x="1171" y="1872"/>
                  </a:lnTo>
                  <a:lnTo>
                    <a:pt x="1172" y="1872"/>
                  </a:lnTo>
                  <a:lnTo>
                    <a:pt x="1172" y="1872"/>
                  </a:lnTo>
                  <a:lnTo>
                    <a:pt x="1172" y="1871"/>
                  </a:lnTo>
                  <a:lnTo>
                    <a:pt x="1171" y="1869"/>
                  </a:lnTo>
                  <a:lnTo>
                    <a:pt x="1171" y="1869"/>
                  </a:lnTo>
                  <a:lnTo>
                    <a:pt x="1172" y="1867"/>
                  </a:lnTo>
                  <a:lnTo>
                    <a:pt x="1172" y="1867"/>
                  </a:lnTo>
                  <a:lnTo>
                    <a:pt x="1174" y="1867"/>
                  </a:lnTo>
                  <a:lnTo>
                    <a:pt x="1175" y="1871"/>
                  </a:lnTo>
                  <a:lnTo>
                    <a:pt x="1175" y="1871"/>
                  </a:lnTo>
                  <a:lnTo>
                    <a:pt x="1175" y="1867"/>
                  </a:lnTo>
                  <a:lnTo>
                    <a:pt x="1174" y="1864"/>
                  </a:lnTo>
                  <a:lnTo>
                    <a:pt x="1172" y="1864"/>
                  </a:lnTo>
                  <a:lnTo>
                    <a:pt x="1172" y="1864"/>
                  </a:lnTo>
                  <a:lnTo>
                    <a:pt x="1171" y="1863"/>
                  </a:lnTo>
                  <a:lnTo>
                    <a:pt x="1171" y="1863"/>
                  </a:lnTo>
                  <a:lnTo>
                    <a:pt x="1171" y="1861"/>
                  </a:lnTo>
                  <a:lnTo>
                    <a:pt x="1171" y="1861"/>
                  </a:lnTo>
                  <a:lnTo>
                    <a:pt x="1172" y="1860"/>
                  </a:lnTo>
                  <a:lnTo>
                    <a:pt x="1175" y="1860"/>
                  </a:lnTo>
                  <a:lnTo>
                    <a:pt x="1177" y="1858"/>
                  </a:lnTo>
                  <a:lnTo>
                    <a:pt x="1177" y="1855"/>
                  </a:lnTo>
                  <a:lnTo>
                    <a:pt x="1177" y="1855"/>
                  </a:lnTo>
                  <a:lnTo>
                    <a:pt x="1175" y="1858"/>
                  </a:lnTo>
                  <a:lnTo>
                    <a:pt x="1174" y="1858"/>
                  </a:lnTo>
                  <a:lnTo>
                    <a:pt x="1174" y="1858"/>
                  </a:lnTo>
                  <a:lnTo>
                    <a:pt x="1172" y="1858"/>
                  </a:lnTo>
                  <a:lnTo>
                    <a:pt x="1171" y="1857"/>
                  </a:lnTo>
                  <a:lnTo>
                    <a:pt x="1169" y="1855"/>
                  </a:lnTo>
                  <a:lnTo>
                    <a:pt x="1169" y="1855"/>
                  </a:lnTo>
                  <a:lnTo>
                    <a:pt x="1168" y="1857"/>
                  </a:lnTo>
                  <a:lnTo>
                    <a:pt x="1166" y="1860"/>
                  </a:lnTo>
                  <a:lnTo>
                    <a:pt x="1165" y="1860"/>
                  </a:lnTo>
                  <a:lnTo>
                    <a:pt x="1161" y="1861"/>
                  </a:lnTo>
                  <a:lnTo>
                    <a:pt x="1160" y="1860"/>
                  </a:lnTo>
                  <a:lnTo>
                    <a:pt x="1158" y="1860"/>
                  </a:lnTo>
                  <a:lnTo>
                    <a:pt x="1160" y="1858"/>
                  </a:lnTo>
                  <a:lnTo>
                    <a:pt x="1160" y="1858"/>
                  </a:lnTo>
                  <a:lnTo>
                    <a:pt x="1160" y="1858"/>
                  </a:lnTo>
                  <a:lnTo>
                    <a:pt x="1160" y="1857"/>
                  </a:lnTo>
                  <a:lnTo>
                    <a:pt x="1160" y="1857"/>
                  </a:lnTo>
                  <a:lnTo>
                    <a:pt x="1158" y="1855"/>
                  </a:lnTo>
                  <a:lnTo>
                    <a:pt x="1157" y="1855"/>
                  </a:lnTo>
                  <a:lnTo>
                    <a:pt x="1157" y="1852"/>
                  </a:lnTo>
                  <a:lnTo>
                    <a:pt x="1157" y="1849"/>
                  </a:lnTo>
                  <a:lnTo>
                    <a:pt x="1155" y="1848"/>
                  </a:lnTo>
                  <a:lnTo>
                    <a:pt x="1157" y="1846"/>
                  </a:lnTo>
                  <a:lnTo>
                    <a:pt x="1158" y="1839"/>
                  </a:lnTo>
                  <a:lnTo>
                    <a:pt x="1158" y="1836"/>
                  </a:lnTo>
                  <a:lnTo>
                    <a:pt x="1160" y="1833"/>
                  </a:lnTo>
                  <a:lnTo>
                    <a:pt x="1160" y="1831"/>
                  </a:lnTo>
                  <a:lnTo>
                    <a:pt x="1163" y="1829"/>
                  </a:lnTo>
                  <a:lnTo>
                    <a:pt x="1163" y="1828"/>
                  </a:lnTo>
                  <a:lnTo>
                    <a:pt x="1165" y="1822"/>
                  </a:lnTo>
                  <a:lnTo>
                    <a:pt x="1166" y="1819"/>
                  </a:lnTo>
                  <a:lnTo>
                    <a:pt x="1163" y="1810"/>
                  </a:lnTo>
                  <a:lnTo>
                    <a:pt x="1161" y="1808"/>
                  </a:lnTo>
                  <a:lnTo>
                    <a:pt x="1161" y="1805"/>
                  </a:lnTo>
                  <a:lnTo>
                    <a:pt x="1163" y="1802"/>
                  </a:lnTo>
                  <a:lnTo>
                    <a:pt x="1163" y="1801"/>
                  </a:lnTo>
                  <a:lnTo>
                    <a:pt x="1161" y="1799"/>
                  </a:lnTo>
                  <a:lnTo>
                    <a:pt x="1160" y="1795"/>
                  </a:lnTo>
                  <a:lnTo>
                    <a:pt x="1160" y="1793"/>
                  </a:lnTo>
                  <a:lnTo>
                    <a:pt x="1161" y="1791"/>
                  </a:lnTo>
                  <a:lnTo>
                    <a:pt x="1160" y="1790"/>
                  </a:lnTo>
                  <a:lnTo>
                    <a:pt x="1160" y="1788"/>
                  </a:lnTo>
                  <a:lnTo>
                    <a:pt x="1161" y="1787"/>
                  </a:lnTo>
                  <a:lnTo>
                    <a:pt x="1163" y="1788"/>
                  </a:lnTo>
                  <a:lnTo>
                    <a:pt x="1165" y="1787"/>
                  </a:lnTo>
                  <a:lnTo>
                    <a:pt x="1166" y="1787"/>
                  </a:lnTo>
                  <a:lnTo>
                    <a:pt x="1166" y="1785"/>
                  </a:lnTo>
                  <a:lnTo>
                    <a:pt x="1166" y="1782"/>
                  </a:lnTo>
                  <a:lnTo>
                    <a:pt x="1166" y="1781"/>
                  </a:lnTo>
                  <a:lnTo>
                    <a:pt x="1166" y="1779"/>
                  </a:lnTo>
                  <a:lnTo>
                    <a:pt x="1168" y="1779"/>
                  </a:lnTo>
                  <a:lnTo>
                    <a:pt x="1169" y="1778"/>
                  </a:lnTo>
                  <a:lnTo>
                    <a:pt x="1169" y="1775"/>
                  </a:lnTo>
                  <a:lnTo>
                    <a:pt x="1171" y="1769"/>
                  </a:lnTo>
                  <a:lnTo>
                    <a:pt x="1172" y="1767"/>
                  </a:lnTo>
                  <a:lnTo>
                    <a:pt x="1174" y="1766"/>
                  </a:lnTo>
                  <a:lnTo>
                    <a:pt x="1172" y="1763"/>
                  </a:lnTo>
                  <a:lnTo>
                    <a:pt x="1174" y="1761"/>
                  </a:lnTo>
                  <a:lnTo>
                    <a:pt x="1174" y="1761"/>
                  </a:lnTo>
                  <a:lnTo>
                    <a:pt x="1175" y="1760"/>
                  </a:lnTo>
                  <a:lnTo>
                    <a:pt x="1175" y="1758"/>
                  </a:lnTo>
                  <a:lnTo>
                    <a:pt x="1178" y="1755"/>
                  </a:lnTo>
                  <a:lnTo>
                    <a:pt x="1178" y="1753"/>
                  </a:lnTo>
                  <a:lnTo>
                    <a:pt x="1180" y="1749"/>
                  </a:lnTo>
                  <a:lnTo>
                    <a:pt x="1180" y="1746"/>
                  </a:lnTo>
                  <a:lnTo>
                    <a:pt x="1181" y="1743"/>
                  </a:lnTo>
                  <a:lnTo>
                    <a:pt x="1180" y="1741"/>
                  </a:lnTo>
                  <a:lnTo>
                    <a:pt x="1181" y="1740"/>
                  </a:lnTo>
                  <a:lnTo>
                    <a:pt x="1183" y="1737"/>
                  </a:lnTo>
                  <a:lnTo>
                    <a:pt x="1183" y="1737"/>
                  </a:lnTo>
                  <a:lnTo>
                    <a:pt x="1184" y="1734"/>
                  </a:lnTo>
                  <a:lnTo>
                    <a:pt x="1184" y="1732"/>
                  </a:lnTo>
                  <a:lnTo>
                    <a:pt x="1184" y="1731"/>
                  </a:lnTo>
                  <a:lnTo>
                    <a:pt x="1184" y="1729"/>
                  </a:lnTo>
                  <a:lnTo>
                    <a:pt x="1184" y="1726"/>
                  </a:lnTo>
                  <a:lnTo>
                    <a:pt x="1184" y="1725"/>
                  </a:lnTo>
                  <a:lnTo>
                    <a:pt x="1186" y="1725"/>
                  </a:lnTo>
                  <a:lnTo>
                    <a:pt x="1187" y="1720"/>
                  </a:lnTo>
                  <a:lnTo>
                    <a:pt x="1187" y="1717"/>
                  </a:lnTo>
                  <a:lnTo>
                    <a:pt x="1187" y="1715"/>
                  </a:lnTo>
                  <a:lnTo>
                    <a:pt x="1186" y="1713"/>
                  </a:lnTo>
                  <a:lnTo>
                    <a:pt x="1186" y="1707"/>
                  </a:lnTo>
                  <a:lnTo>
                    <a:pt x="1186" y="1703"/>
                  </a:lnTo>
                  <a:lnTo>
                    <a:pt x="1184" y="1697"/>
                  </a:lnTo>
                  <a:lnTo>
                    <a:pt x="1184" y="1696"/>
                  </a:lnTo>
                  <a:lnTo>
                    <a:pt x="1184" y="1693"/>
                  </a:lnTo>
                  <a:lnTo>
                    <a:pt x="1184" y="1690"/>
                  </a:lnTo>
                  <a:lnTo>
                    <a:pt x="1184" y="1687"/>
                  </a:lnTo>
                  <a:lnTo>
                    <a:pt x="1187" y="1683"/>
                  </a:lnTo>
                  <a:lnTo>
                    <a:pt x="1189" y="1680"/>
                  </a:lnTo>
                  <a:lnTo>
                    <a:pt x="1189" y="1677"/>
                  </a:lnTo>
                  <a:lnTo>
                    <a:pt x="1189" y="1673"/>
                  </a:lnTo>
                  <a:lnTo>
                    <a:pt x="1189" y="1671"/>
                  </a:lnTo>
                  <a:lnTo>
                    <a:pt x="1187" y="1671"/>
                  </a:lnTo>
                  <a:lnTo>
                    <a:pt x="1186" y="1665"/>
                  </a:lnTo>
                  <a:lnTo>
                    <a:pt x="1187" y="1665"/>
                  </a:lnTo>
                  <a:lnTo>
                    <a:pt x="1187" y="1665"/>
                  </a:lnTo>
                  <a:lnTo>
                    <a:pt x="1189" y="1662"/>
                  </a:lnTo>
                  <a:lnTo>
                    <a:pt x="1189" y="1661"/>
                  </a:lnTo>
                  <a:lnTo>
                    <a:pt x="1190" y="1658"/>
                  </a:lnTo>
                  <a:lnTo>
                    <a:pt x="1190" y="1655"/>
                  </a:lnTo>
                  <a:lnTo>
                    <a:pt x="1192" y="1650"/>
                  </a:lnTo>
                  <a:lnTo>
                    <a:pt x="1192" y="1649"/>
                  </a:lnTo>
                  <a:lnTo>
                    <a:pt x="1193" y="1649"/>
                  </a:lnTo>
                  <a:lnTo>
                    <a:pt x="1193" y="1648"/>
                  </a:lnTo>
                  <a:lnTo>
                    <a:pt x="1193" y="1645"/>
                  </a:lnTo>
                  <a:lnTo>
                    <a:pt x="1193" y="1644"/>
                  </a:lnTo>
                  <a:lnTo>
                    <a:pt x="1193" y="1642"/>
                  </a:lnTo>
                  <a:lnTo>
                    <a:pt x="1195" y="1638"/>
                  </a:lnTo>
                  <a:lnTo>
                    <a:pt x="1195" y="1636"/>
                  </a:lnTo>
                  <a:lnTo>
                    <a:pt x="1196" y="1633"/>
                  </a:lnTo>
                  <a:lnTo>
                    <a:pt x="1196" y="1632"/>
                  </a:lnTo>
                  <a:lnTo>
                    <a:pt x="1196" y="1630"/>
                  </a:lnTo>
                  <a:lnTo>
                    <a:pt x="1196" y="1630"/>
                  </a:lnTo>
                  <a:lnTo>
                    <a:pt x="1196" y="1626"/>
                  </a:lnTo>
                  <a:lnTo>
                    <a:pt x="1196" y="1624"/>
                  </a:lnTo>
                  <a:lnTo>
                    <a:pt x="1196" y="1624"/>
                  </a:lnTo>
                  <a:lnTo>
                    <a:pt x="1198" y="1620"/>
                  </a:lnTo>
                  <a:lnTo>
                    <a:pt x="1198" y="1618"/>
                  </a:lnTo>
                  <a:lnTo>
                    <a:pt x="1199" y="1618"/>
                  </a:lnTo>
                  <a:lnTo>
                    <a:pt x="1199" y="1615"/>
                  </a:lnTo>
                  <a:lnTo>
                    <a:pt x="1199" y="1614"/>
                  </a:lnTo>
                  <a:lnTo>
                    <a:pt x="1198" y="1609"/>
                  </a:lnTo>
                  <a:lnTo>
                    <a:pt x="1198" y="1607"/>
                  </a:lnTo>
                  <a:lnTo>
                    <a:pt x="1198" y="1603"/>
                  </a:lnTo>
                  <a:lnTo>
                    <a:pt x="1199" y="1600"/>
                  </a:lnTo>
                  <a:lnTo>
                    <a:pt x="1198" y="1598"/>
                  </a:lnTo>
                  <a:lnTo>
                    <a:pt x="1199" y="1597"/>
                  </a:lnTo>
                  <a:lnTo>
                    <a:pt x="1199" y="1595"/>
                  </a:lnTo>
                  <a:lnTo>
                    <a:pt x="1199" y="1594"/>
                  </a:lnTo>
                  <a:lnTo>
                    <a:pt x="1199" y="1592"/>
                  </a:lnTo>
                  <a:lnTo>
                    <a:pt x="1199" y="1592"/>
                  </a:lnTo>
                  <a:lnTo>
                    <a:pt x="1198" y="1591"/>
                  </a:lnTo>
                  <a:lnTo>
                    <a:pt x="1198" y="1589"/>
                  </a:lnTo>
                  <a:lnTo>
                    <a:pt x="1198" y="1588"/>
                  </a:lnTo>
                  <a:lnTo>
                    <a:pt x="1198" y="1588"/>
                  </a:lnTo>
                  <a:lnTo>
                    <a:pt x="1198" y="1586"/>
                  </a:lnTo>
                  <a:lnTo>
                    <a:pt x="1199" y="1586"/>
                  </a:lnTo>
                  <a:lnTo>
                    <a:pt x="1199" y="1585"/>
                  </a:lnTo>
                  <a:lnTo>
                    <a:pt x="1201" y="1583"/>
                  </a:lnTo>
                  <a:lnTo>
                    <a:pt x="1203" y="1579"/>
                  </a:lnTo>
                  <a:lnTo>
                    <a:pt x="1203" y="1574"/>
                  </a:lnTo>
                  <a:lnTo>
                    <a:pt x="1203" y="1571"/>
                  </a:lnTo>
                  <a:lnTo>
                    <a:pt x="1203" y="1570"/>
                  </a:lnTo>
                  <a:lnTo>
                    <a:pt x="1204" y="1566"/>
                  </a:lnTo>
                  <a:lnTo>
                    <a:pt x="1204" y="1565"/>
                  </a:lnTo>
                  <a:lnTo>
                    <a:pt x="1204" y="1564"/>
                  </a:lnTo>
                  <a:lnTo>
                    <a:pt x="1204" y="1562"/>
                  </a:lnTo>
                  <a:lnTo>
                    <a:pt x="1203" y="1554"/>
                  </a:lnTo>
                  <a:lnTo>
                    <a:pt x="1203" y="1553"/>
                  </a:lnTo>
                  <a:lnTo>
                    <a:pt x="1203" y="1548"/>
                  </a:lnTo>
                  <a:lnTo>
                    <a:pt x="1203" y="1544"/>
                  </a:lnTo>
                  <a:lnTo>
                    <a:pt x="1203" y="1542"/>
                  </a:lnTo>
                  <a:lnTo>
                    <a:pt x="1203" y="1541"/>
                  </a:lnTo>
                  <a:lnTo>
                    <a:pt x="1203" y="1540"/>
                  </a:lnTo>
                  <a:lnTo>
                    <a:pt x="1201" y="1536"/>
                  </a:lnTo>
                  <a:lnTo>
                    <a:pt x="1201" y="1530"/>
                  </a:lnTo>
                  <a:lnTo>
                    <a:pt x="1201" y="1528"/>
                  </a:lnTo>
                  <a:lnTo>
                    <a:pt x="1201" y="1524"/>
                  </a:lnTo>
                  <a:lnTo>
                    <a:pt x="1199" y="1524"/>
                  </a:lnTo>
                  <a:lnTo>
                    <a:pt x="1199" y="1523"/>
                  </a:lnTo>
                  <a:lnTo>
                    <a:pt x="1195" y="1522"/>
                  </a:lnTo>
                  <a:lnTo>
                    <a:pt x="1193" y="1519"/>
                  </a:lnTo>
                  <a:lnTo>
                    <a:pt x="1192" y="1518"/>
                  </a:lnTo>
                  <a:lnTo>
                    <a:pt x="1189" y="1516"/>
                  </a:lnTo>
                  <a:lnTo>
                    <a:pt x="1189" y="1516"/>
                  </a:lnTo>
                  <a:lnTo>
                    <a:pt x="1187" y="1512"/>
                  </a:lnTo>
                  <a:lnTo>
                    <a:pt x="1187" y="1512"/>
                  </a:lnTo>
                  <a:lnTo>
                    <a:pt x="1186" y="1511"/>
                  </a:lnTo>
                  <a:lnTo>
                    <a:pt x="1183" y="1510"/>
                  </a:lnTo>
                  <a:lnTo>
                    <a:pt x="1183" y="1510"/>
                  </a:lnTo>
                  <a:lnTo>
                    <a:pt x="1181" y="1507"/>
                  </a:lnTo>
                  <a:lnTo>
                    <a:pt x="1180" y="1507"/>
                  </a:lnTo>
                  <a:lnTo>
                    <a:pt x="1177" y="1506"/>
                  </a:lnTo>
                  <a:lnTo>
                    <a:pt x="1177" y="1505"/>
                  </a:lnTo>
                  <a:lnTo>
                    <a:pt x="1175" y="1504"/>
                  </a:lnTo>
                  <a:lnTo>
                    <a:pt x="1171" y="1501"/>
                  </a:lnTo>
                  <a:lnTo>
                    <a:pt x="1169" y="1501"/>
                  </a:lnTo>
                  <a:lnTo>
                    <a:pt x="1165" y="1499"/>
                  </a:lnTo>
                  <a:lnTo>
                    <a:pt x="1163" y="1499"/>
                  </a:lnTo>
                  <a:lnTo>
                    <a:pt x="1160" y="1496"/>
                  </a:lnTo>
                  <a:lnTo>
                    <a:pt x="1158" y="1495"/>
                  </a:lnTo>
                  <a:lnTo>
                    <a:pt x="1154" y="1493"/>
                  </a:lnTo>
                  <a:lnTo>
                    <a:pt x="1151" y="1493"/>
                  </a:lnTo>
                  <a:lnTo>
                    <a:pt x="1149" y="1490"/>
                  </a:lnTo>
                  <a:lnTo>
                    <a:pt x="1142" y="1487"/>
                  </a:lnTo>
                  <a:lnTo>
                    <a:pt x="1142" y="1484"/>
                  </a:lnTo>
                  <a:lnTo>
                    <a:pt x="1140" y="1483"/>
                  </a:lnTo>
                  <a:lnTo>
                    <a:pt x="1139" y="1483"/>
                  </a:lnTo>
                  <a:lnTo>
                    <a:pt x="1137" y="1481"/>
                  </a:lnTo>
                  <a:lnTo>
                    <a:pt x="1134" y="1478"/>
                  </a:lnTo>
                  <a:lnTo>
                    <a:pt x="1133" y="1477"/>
                  </a:lnTo>
                  <a:lnTo>
                    <a:pt x="1131" y="1476"/>
                  </a:lnTo>
                  <a:lnTo>
                    <a:pt x="1130" y="1472"/>
                  </a:lnTo>
                  <a:lnTo>
                    <a:pt x="1130" y="1471"/>
                  </a:lnTo>
                  <a:lnTo>
                    <a:pt x="1128" y="1471"/>
                  </a:lnTo>
                  <a:lnTo>
                    <a:pt x="1128" y="1469"/>
                  </a:lnTo>
                  <a:lnTo>
                    <a:pt x="1127" y="1466"/>
                  </a:lnTo>
                  <a:lnTo>
                    <a:pt x="1128" y="1466"/>
                  </a:lnTo>
                  <a:lnTo>
                    <a:pt x="1128" y="1466"/>
                  </a:lnTo>
                  <a:lnTo>
                    <a:pt x="1130" y="1462"/>
                  </a:lnTo>
                  <a:lnTo>
                    <a:pt x="1128" y="1460"/>
                  </a:lnTo>
                  <a:lnTo>
                    <a:pt x="1127" y="1458"/>
                  </a:lnTo>
                  <a:lnTo>
                    <a:pt x="1125" y="1456"/>
                  </a:lnTo>
                  <a:lnTo>
                    <a:pt x="1125" y="1454"/>
                  </a:lnTo>
                  <a:lnTo>
                    <a:pt x="1123" y="1452"/>
                  </a:lnTo>
                  <a:lnTo>
                    <a:pt x="1122" y="1450"/>
                  </a:lnTo>
                  <a:lnTo>
                    <a:pt x="1120" y="1448"/>
                  </a:lnTo>
                  <a:lnTo>
                    <a:pt x="1119" y="1446"/>
                  </a:lnTo>
                  <a:lnTo>
                    <a:pt x="1119" y="1446"/>
                  </a:lnTo>
                  <a:lnTo>
                    <a:pt x="1119" y="1446"/>
                  </a:lnTo>
                  <a:lnTo>
                    <a:pt x="1117" y="1444"/>
                  </a:lnTo>
                  <a:lnTo>
                    <a:pt x="1117" y="1442"/>
                  </a:lnTo>
                  <a:lnTo>
                    <a:pt x="1116" y="1440"/>
                  </a:lnTo>
                  <a:lnTo>
                    <a:pt x="1116" y="1438"/>
                  </a:lnTo>
                  <a:lnTo>
                    <a:pt x="1111" y="1434"/>
                  </a:lnTo>
                  <a:lnTo>
                    <a:pt x="1111" y="1434"/>
                  </a:lnTo>
                  <a:lnTo>
                    <a:pt x="1111" y="1432"/>
                  </a:lnTo>
                  <a:lnTo>
                    <a:pt x="1110" y="1428"/>
                  </a:lnTo>
                  <a:lnTo>
                    <a:pt x="1105" y="1423"/>
                  </a:lnTo>
                  <a:lnTo>
                    <a:pt x="1105" y="1420"/>
                  </a:lnTo>
                  <a:lnTo>
                    <a:pt x="1104" y="1417"/>
                  </a:lnTo>
                  <a:lnTo>
                    <a:pt x="1102" y="1415"/>
                  </a:lnTo>
                  <a:lnTo>
                    <a:pt x="1101" y="1411"/>
                  </a:lnTo>
                  <a:lnTo>
                    <a:pt x="1099" y="1409"/>
                  </a:lnTo>
                  <a:lnTo>
                    <a:pt x="1099" y="1405"/>
                  </a:lnTo>
                  <a:lnTo>
                    <a:pt x="1098" y="1403"/>
                  </a:lnTo>
                  <a:lnTo>
                    <a:pt x="1098" y="1402"/>
                  </a:lnTo>
                  <a:lnTo>
                    <a:pt x="1096" y="1399"/>
                  </a:lnTo>
                  <a:lnTo>
                    <a:pt x="1095" y="1397"/>
                  </a:lnTo>
                  <a:lnTo>
                    <a:pt x="1093" y="1393"/>
                  </a:lnTo>
                  <a:lnTo>
                    <a:pt x="1090" y="1393"/>
                  </a:lnTo>
                  <a:lnTo>
                    <a:pt x="1090" y="1393"/>
                  </a:lnTo>
                  <a:lnTo>
                    <a:pt x="1087" y="1386"/>
                  </a:lnTo>
                  <a:lnTo>
                    <a:pt x="1087" y="1385"/>
                  </a:lnTo>
                  <a:lnTo>
                    <a:pt x="1086" y="1381"/>
                  </a:lnTo>
                  <a:lnTo>
                    <a:pt x="1084" y="1380"/>
                  </a:lnTo>
                  <a:lnTo>
                    <a:pt x="1082" y="1379"/>
                  </a:lnTo>
                  <a:lnTo>
                    <a:pt x="1081" y="1376"/>
                  </a:lnTo>
                  <a:lnTo>
                    <a:pt x="1072" y="1373"/>
                  </a:lnTo>
                  <a:lnTo>
                    <a:pt x="1069" y="1370"/>
                  </a:lnTo>
                  <a:lnTo>
                    <a:pt x="1069" y="1369"/>
                  </a:lnTo>
                  <a:lnTo>
                    <a:pt x="1067" y="1368"/>
                  </a:lnTo>
                  <a:lnTo>
                    <a:pt x="1067" y="1368"/>
                  </a:lnTo>
                  <a:lnTo>
                    <a:pt x="1069" y="1367"/>
                  </a:lnTo>
                  <a:lnTo>
                    <a:pt x="1070" y="1368"/>
                  </a:lnTo>
                  <a:lnTo>
                    <a:pt x="1070" y="1368"/>
                  </a:lnTo>
                  <a:lnTo>
                    <a:pt x="1072" y="1367"/>
                  </a:lnTo>
                  <a:lnTo>
                    <a:pt x="1072" y="1364"/>
                  </a:lnTo>
                  <a:lnTo>
                    <a:pt x="1070" y="1363"/>
                  </a:lnTo>
                  <a:lnTo>
                    <a:pt x="1067" y="1358"/>
                  </a:lnTo>
                  <a:lnTo>
                    <a:pt x="1069" y="1358"/>
                  </a:lnTo>
                  <a:lnTo>
                    <a:pt x="1069" y="1357"/>
                  </a:lnTo>
                  <a:lnTo>
                    <a:pt x="1067" y="1356"/>
                  </a:lnTo>
                  <a:lnTo>
                    <a:pt x="1066" y="1355"/>
                  </a:lnTo>
                  <a:lnTo>
                    <a:pt x="1066" y="1352"/>
                  </a:lnTo>
                  <a:lnTo>
                    <a:pt x="1066" y="1348"/>
                  </a:lnTo>
                  <a:lnTo>
                    <a:pt x="1067" y="1346"/>
                  </a:lnTo>
                  <a:lnTo>
                    <a:pt x="1072" y="1344"/>
                  </a:lnTo>
                  <a:lnTo>
                    <a:pt x="1072" y="1340"/>
                  </a:lnTo>
                  <a:lnTo>
                    <a:pt x="1075" y="1340"/>
                  </a:lnTo>
                  <a:lnTo>
                    <a:pt x="1076" y="1339"/>
                  </a:lnTo>
                  <a:lnTo>
                    <a:pt x="1078" y="1338"/>
                  </a:lnTo>
                  <a:lnTo>
                    <a:pt x="1078" y="1338"/>
                  </a:lnTo>
                  <a:lnTo>
                    <a:pt x="1081" y="1336"/>
                  </a:lnTo>
                  <a:lnTo>
                    <a:pt x="1081" y="1336"/>
                  </a:lnTo>
                  <a:lnTo>
                    <a:pt x="1082" y="1334"/>
                  </a:lnTo>
                  <a:lnTo>
                    <a:pt x="1082" y="1334"/>
                  </a:lnTo>
                  <a:lnTo>
                    <a:pt x="1082" y="1333"/>
                  </a:lnTo>
                  <a:lnTo>
                    <a:pt x="1084" y="1330"/>
                  </a:lnTo>
                  <a:lnTo>
                    <a:pt x="1086" y="1327"/>
                  </a:lnTo>
                  <a:lnTo>
                    <a:pt x="1086" y="1326"/>
                  </a:lnTo>
                  <a:lnTo>
                    <a:pt x="1084" y="1324"/>
                  </a:lnTo>
                  <a:lnTo>
                    <a:pt x="1084" y="1322"/>
                  </a:lnTo>
                  <a:lnTo>
                    <a:pt x="1084" y="1321"/>
                  </a:lnTo>
                  <a:lnTo>
                    <a:pt x="1084" y="1321"/>
                  </a:lnTo>
                  <a:lnTo>
                    <a:pt x="1084" y="1322"/>
                  </a:lnTo>
                  <a:lnTo>
                    <a:pt x="1084" y="1326"/>
                  </a:lnTo>
                  <a:lnTo>
                    <a:pt x="1082" y="1327"/>
                  </a:lnTo>
                  <a:lnTo>
                    <a:pt x="1082" y="1327"/>
                  </a:lnTo>
                  <a:lnTo>
                    <a:pt x="1082" y="1327"/>
                  </a:lnTo>
                  <a:lnTo>
                    <a:pt x="1082" y="1324"/>
                  </a:lnTo>
                  <a:lnTo>
                    <a:pt x="1081" y="1326"/>
                  </a:lnTo>
                  <a:lnTo>
                    <a:pt x="1081" y="1327"/>
                  </a:lnTo>
                  <a:lnTo>
                    <a:pt x="1079" y="1328"/>
                  </a:lnTo>
                  <a:lnTo>
                    <a:pt x="1079" y="1328"/>
                  </a:lnTo>
                  <a:lnTo>
                    <a:pt x="1079" y="1328"/>
                  </a:lnTo>
                  <a:lnTo>
                    <a:pt x="1078" y="1328"/>
                  </a:lnTo>
                  <a:lnTo>
                    <a:pt x="1076" y="1327"/>
                  </a:lnTo>
                  <a:lnTo>
                    <a:pt x="1073" y="1326"/>
                  </a:lnTo>
                  <a:lnTo>
                    <a:pt x="1072" y="1324"/>
                  </a:lnTo>
                  <a:lnTo>
                    <a:pt x="1070" y="1324"/>
                  </a:lnTo>
                  <a:lnTo>
                    <a:pt x="1070" y="1322"/>
                  </a:lnTo>
                  <a:lnTo>
                    <a:pt x="1070" y="1322"/>
                  </a:lnTo>
                  <a:lnTo>
                    <a:pt x="1072" y="1322"/>
                  </a:lnTo>
                  <a:lnTo>
                    <a:pt x="1073" y="1321"/>
                  </a:lnTo>
                  <a:lnTo>
                    <a:pt x="1073" y="1320"/>
                  </a:lnTo>
                  <a:lnTo>
                    <a:pt x="1073" y="1318"/>
                  </a:lnTo>
                  <a:lnTo>
                    <a:pt x="1072" y="1315"/>
                  </a:lnTo>
                  <a:lnTo>
                    <a:pt x="1072" y="1312"/>
                  </a:lnTo>
                  <a:lnTo>
                    <a:pt x="1072" y="1312"/>
                  </a:lnTo>
                  <a:lnTo>
                    <a:pt x="1072" y="1309"/>
                  </a:lnTo>
                  <a:lnTo>
                    <a:pt x="1072" y="1307"/>
                  </a:lnTo>
                  <a:lnTo>
                    <a:pt x="1075" y="1307"/>
                  </a:lnTo>
                  <a:lnTo>
                    <a:pt x="1075" y="1306"/>
                  </a:lnTo>
                  <a:lnTo>
                    <a:pt x="1076" y="1304"/>
                  </a:lnTo>
                  <a:lnTo>
                    <a:pt x="1076" y="1303"/>
                  </a:lnTo>
                  <a:lnTo>
                    <a:pt x="1078" y="1303"/>
                  </a:lnTo>
                  <a:lnTo>
                    <a:pt x="1079" y="1303"/>
                  </a:lnTo>
                  <a:lnTo>
                    <a:pt x="1078" y="1303"/>
                  </a:lnTo>
                  <a:lnTo>
                    <a:pt x="1076" y="1301"/>
                  </a:lnTo>
                  <a:lnTo>
                    <a:pt x="1076" y="1300"/>
                  </a:lnTo>
                  <a:lnTo>
                    <a:pt x="1078" y="1298"/>
                  </a:lnTo>
                  <a:lnTo>
                    <a:pt x="1079" y="1297"/>
                  </a:lnTo>
                  <a:lnTo>
                    <a:pt x="1081" y="1295"/>
                  </a:lnTo>
                  <a:lnTo>
                    <a:pt x="1081" y="1294"/>
                  </a:lnTo>
                  <a:lnTo>
                    <a:pt x="1082" y="1291"/>
                  </a:lnTo>
                  <a:lnTo>
                    <a:pt x="1081" y="1288"/>
                  </a:lnTo>
                  <a:lnTo>
                    <a:pt x="1081" y="1286"/>
                  </a:lnTo>
                  <a:lnTo>
                    <a:pt x="1082" y="1286"/>
                  </a:lnTo>
                  <a:lnTo>
                    <a:pt x="1084" y="1285"/>
                  </a:lnTo>
                  <a:lnTo>
                    <a:pt x="1086" y="1285"/>
                  </a:lnTo>
                  <a:lnTo>
                    <a:pt x="1086" y="1283"/>
                  </a:lnTo>
                  <a:lnTo>
                    <a:pt x="1087" y="1283"/>
                  </a:lnTo>
                  <a:lnTo>
                    <a:pt x="1089" y="1283"/>
                  </a:lnTo>
                  <a:lnTo>
                    <a:pt x="1092" y="1282"/>
                  </a:lnTo>
                  <a:lnTo>
                    <a:pt x="1096" y="1282"/>
                  </a:lnTo>
                  <a:lnTo>
                    <a:pt x="1096" y="1280"/>
                  </a:lnTo>
                  <a:lnTo>
                    <a:pt x="1096" y="1277"/>
                  </a:lnTo>
                  <a:lnTo>
                    <a:pt x="1096" y="1277"/>
                  </a:lnTo>
                  <a:lnTo>
                    <a:pt x="1095" y="1274"/>
                  </a:lnTo>
                  <a:lnTo>
                    <a:pt x="1095" y="1274"/>
                  </a:lnTo>
                  <a:lnTo>
                    <a:pt x="1098" y="1272"/>
                  </a:lnTo>
                  <a:lnTo>
                    <a:pt x="1099" y="1274"/>
                  </a:lnTo>
                  <a:lnTo>
                    <a:pt x="1101" y="1272"/>
                  </a:lnTo>
                  <a:lnTo>
                    <a:pt x="1099" y="1271"/>
                  </a:lnTo>
                  <a:lnTo>
                    <a:pt x="1099" y="1268"/>
                  </a:lnTo>
                  <a:lnTo>
                    <a:pt x="1099" y="1266"/>
                  </a:lnTo>
                  <a:lnTo>
                    <a:pt x="1101" y="1266"/>
                  </a:lnTo>
                  <a:lnTo>
                    <a:pt x="1101" y="1265"/>
                  </a:lnTo>
                  <a:lnTo>
                    <a:pt x="1102" y="1265"/>
                  </a:lnTo>
                  <a:lnTo>
                    <a:pt x="1102" y="1265"/>
                  </a:lnTo>
                  <a:lnTo>
                    <a:pt x="1104" y="1265"/>
                  </a:lnTo>
                  <a:lnTo>
                    <a:pt x="1105" y="1265"/>
                  </a:lnTo>
                  <a:lnTo>
                    <a:pt x="1105" y="1265"/>
                  </a:lnTo>
                  <a:lnTo>
                    <a:pt x="1107" y="1265"/>
                  </a:lnTo>
                  <a:lnTo>
                    <a:pt x="1107" y="1263"/>
                  </a:lnTo>
                  <a:lnTo>
                    <a:pt x="1108" y="1263"/>
                  </a:lnTo>
                  <a:lnTo>
                    <a:pt x="1108" y="1262"/>
                  </a:lnTo>
                  <a:lnTo>
                    <a:pt x="1108" y="1262"/>
                  </a:lnTo>
                  <a:lnTo>
                    <a:pt x="1110" y="1262"/>
                  </a:lnTo>
                  <a:lnTo>
                    <a:pt x="1110" y="1262"/>
                  </a:lnTo>
                  <a:lnTo>
                    <a:pt x="1110" y="1262"/>
                  </a:lnTo>
                  <a:lnTo>
                    <a:pt x="1111" y="1260"/>
                  </a:lnTo>
                  <a:lnTo>
                    <a:pt x="1111" y="1260"/>
                  </a:lnTo>
                  <a:lnTo>
                    <a:pt x="1110" y="1259"/>
                  </a:lnTo>
                  <a:lnTo>
                    <a:pt x="1110" y="1259"/>
                  </a:lnTo>
                  <a:lnTo>
                    <a:pt x="1111" y="1259"/>
                  </a:lnTo>
                  <a:lnTo>
                    <a:pt x="1113" y="1257"/>
                  </a:lnTo>
                  <a:lnTo>
                    <a:pt x="1113" y="1257"/>
                  </a:lnTo>
                  <a:lnTo>
                    <a:pt x="1113" y="1256"/>
                  </a:lnTo>
                  <a:lnTo>
                    <a:pt x="1114" y="1254"/>
                  </a:lnTo>
                  <a:lnTo>
                    <a:pt x="1114" y="1254"/>
                  </a:lnTo>
                  <a:lnTo>
                    <a:pt x="1114" y="1253"/>
                  </a:lnTo>
                  <a:lnTo>
                    <a:pt x="1116" y="1251"/>
                  </a:lnTo>
                  <a:lnTo>
                    <a:pt x="1117" y="1248"/>
                  </a:lnTo>
                  <a:lnTo>
                    <a:pt x="1117" y="1248"/>
                  </a:lnTo>
                  <a:lnTo>
                    <a:pt x="1117" y="1248"/>
                  </a:lnTo>
                  <a:lnTo>
                    <a:pt x="1116" y="1248"/>
                  </a:lnTo>
                  <a:lnTo>
                    <a:pt x="1116" y="1248"/>
                  </a:lnTo>
                  <a:lnTo>
                    <a:pt x="1116" y="1247"/>
                  </a:lnTo>
                  <a:lnTo>
                    <a:pt x="1116" y="1245"/>
                  </a:lnTo>
                  <a:lnTo>
                    <a:pt x="1114" y="1247"/>
                  </a:lnTo>
                  <a:lnTo>
                    <a:pt x="1114" y="1245"/>
                  </a:lnTo>
                  <a:lnTo>
                    <a:pt x="1114" y="1245"/>
                  </a:lnTo>
                  <a:lnTo>
                    <a:pt x="1114" y="1244"/>
                  </a:lnTo>
                  <a:lnTo>
                    <a:pt x="1114" y="1244"/>
                  </a:lnTo>
                  <a:lnTo>
                    <a:pt x="1113" y="1244"/>
                  </a:lnTo>
                  <a:lnTo>
                    <a:pt x="1113" y="1244"/>
                  </a:lnTo>
                  <a:lnTo>
                    <a:pt x="1113" y="1242"/>
                  </a:lnTo>
                  <a:lnTo>
                    <a:pt x="1114" y="1242"/>
                  </a:lnTo>
                  <a:lnTo>
                    <a:pt x="1114" y="1242"/>
                  </a:lnTo>
                  <a:lnTo>
                    <a:pt x="1114" y="1240"/>
                  </a:lnTo>
                  <a:lnTo>
                    <a:pt x="1116" y="1239"/>
                  </a:lnTo>
                  <a:lnTo>
                    <a:pt x="1116" y="1237"/>
                  </a:lnTo>
                  <a:lnTo>
                    <a:pt x="1116" y="1237"/>
                  </a:lnTo>
                  <a:lnTo>
                    <a:pt x="1114" y="1236"/>
                  </a:lnTo>
                  <a:lnTo>
                    <a:pt x="1114" y="1233"/>
                  </a:lnTo>
                  <a:lnTo>
                    <a:pt x="1114" y="1231"/>
                  </a:lnTo>
                  <a:lnTo>
                    <a:pt x="1114" y="1230"/>
                  </a:lnTo>
                  <a:lnTo>
                    <a:pt x="1114" y="1228"/>
                  </a:lnTo>
                  <a:lnTo>
                    <a:pt x="1113" y="1227"/>
                  </a:lnTo>
                  <a:lnTo>
                    <a:pt x="1114" y="1225"/>
                  </a:lnTo>
                  <a:lnTo>
                    <a:pt x="1116" y="1224"/>
                  </a:lnTo>
                  <a:lnTo>
                    <a:pt x="1114" y="1221"/>
                  </a:lnTo>
                  <a:lnTo>
                    <a:pt x="1113" y="1219"/>
                  </a:lnTo>
                  <a:lnTo>
                    <a:pt x="1113" y="1218"/>
                  </a:lnTo>
                  <a:lnTo>
                    <a:pt x="1114" y="1218"/>
                  </a:lnTo>
                  <a:lnTo>
                    <a:pt x="1114" y="1218"/>
                  </a:lnTo>
                  <a:lnTo>
                    <a:pt x="1114" y="1216"/>
                  </a:lnTo>
                  <a:lnTo>
                    <a:pt x="1114" y="1215"/>
                  </a:lnTo>
                  <a:lnTo>
                    <a:pt x="1114" y="1213"/>
                  </a:lnTo>
                  <a:lnTo>
                    <a:pt x="1113" y="1213"/>
                  </a:lnTo>
                  <a:lnTo>
                    <a:pt x="1111" y="1212"/>
                  </a:lnTo>
                  <a:lnTo>
                    <a:pt x="1111" y="1212"/>
                  </a:lnTo>
                  <a:lnTo>
                    <a:pt x="1111" y="1210"/>
                  </a:lnTo>
                  <a:lnTo>
                    <a:pt x="1110" y="1207"/>
                  </a:lnTo>
                  <a:lnTo>
                    <a:pt x="1108" y="1207"/>
                  </a:lnTo>
                  <a:lnTo>
                    <a:pt x="1108" y="1206"/>
                  </a:lnTo>
                  <a:lnTo>
                    <a:pt x="1105" y="1202"/>
                  </a:lnTo>
                  <a:lnTo>
                    <a:pt x="1102" y="1198"/>
                  </a:lnTo>
                  <a:lnTo>
                    <a:pt x="1102" y="1196"/>
                  </a:lnTo>
                  <a:lnTo>
                    <a:pt x="1102" y="1196"/>
                  </a:lnTo>
                  <a:lnTo>
                    <a:pt x="1102" y="1196"/>
                  </a:lnTo>
                  <a:lnTo>
                    <a:pt x="1104" y="1196"/>
                  </a:lnTo>
                  <a:lnTo>
                    <a:pt x="1104" y="1195"/>
                  </a:lnTo>
                  <a:lnTo>
                    <a:pt x="1104" y="1193"/>
                  </a:lnTo>
                  <a:lnTo>
                    <a:pt x="1105" y="1193"/>
                  </a:lnTo>
                  <a:lnTo>
                    <a:pt x="1105" y="1192"/>
                  </a:lnTo>
                  <a:lnTo>
                    <a:pt x="1105" y="1192"/>
                  </a:lnTo>
                  <a:lnTo>
                    <a:pt x="1107" y="1193"/>
                  </a:lnTo>
                  <a:lnTo>
                    <a:pt x="1107" y="1195"/>
                  </a:lnTo>
                  <a:lnTo>
                    <a:pt x="1108" y="1195"/>
                  </a:lnTo>
                  <a:lnTo>
                    <a:pt x="1110" y="1195"/>
                  </a:lnTo>
                  <a:lnTo>
                    <a:pt x="1108" y="1195"/>
                  </a:lnTo>
                  <a:lnTo>
                    <a:pt x="1107" y="1193"/>
                  </a:lnTo>
                  <a:lnTo>
                    <a:pt x="1107" y="1192"/>
                  </a:lnTo>
                  <a:lnTo>
                    <a:pt x="1105" y="1190"/>
                  </a:lnTo>
                  <a:lnTo>
                    <a:pt x="1105" y="1192"/>
                  </a:lnTo>
                  <a:lnTo>
                    <a:pt x="1104" y="1192"/>
                  </a:lnTo>
                  <a:lnTo>
                    <a:pt x="1104" y="1192"/>
                  </a:lnTo>
                  <a:lnTo>
                    <a:pt x="1104" y="1192"/>
                  </a:lnTo>
                  <a:lnTo>
                    <a:pt x="1104" y="1192"/>
                  </a:lnTo>
                  <a:lnTo>
                    <a:pt x="1102" y="1192"/>
                  </a:lnTo>
                  <a:lnTo>
                    <a:pt x="1102" y="1190"/>
                  </a:lnTo>
                  <a:lnTo>
                    <a:pt x="1102" y="1190"/>
                  </a:lnTo>
                  <a:lnTo>
                    <a:pt x="1102" y="1192"/>
                  </a:lnTo>
                  <a:lnTo>
                    <a:pt x="1102" y="1192"/>
                  </a:lnTo>
                  <a:lnTo>
                    <a:pt x="1102" y="1193"/>
                  </a:lnTo>
                  <a:lnTo>
                    <a:pt x="1102" y="1193"/>
                  </a:lnTo>
                  <a:lnTo>
                    <a:pt x="1101" y="1192"/>
                  </a:lnTo>
                  <a:lnTo>
                    <a:pt x="1101" y="1192"/>
                  </a:lnTo>
                  <a:lnTo>
                    <a:pt x="1101" y="1189"/>
                  </a:lnTo>
                  <a:lnTo>
                    <a:pt x="1099" y="1189"/>
                  </a:lnTo>
                  <a:lnTo>
                    <a:pt x="1099" y="1187"/>
                  </a:lnTo>
                  <a:lnTo>
                    <a:pt x="1098" y="1187"/>
                  </a:lnTo>
                  <a:lnTo>
                    <a:pt x="1098" y="1187"/>
                  </a:lnTo>
                  <a:lnTo>
                    <a:pt x="1096" y="1187"/>
                  </a:lnTo>
                  <a:lnTo>
                    <a:pt x="1095" y="1186"/>
                  </a:lnTo>
                  <a:lnTo>
                    <a:pt x="1093" y="1184"/>
                  </a:lnTo>
                  <a:lnTo>
                    <a:pt x="1092" y="1184"/>
                  </a:lnTo>
                  <a:lnTo>
                    <a:pt x="1089" y="1184"/>
                  </a:lnTo>
                  <a:lnTo>
                    <a:pt x="1089" y="1186"/>
                  </a:lnTo>
                  <a:lnTo>
                    <a:pt x="1087" y="1186"/>
                  </a:lnTo>
                  <a:lnTo>
                    <a:pt x="1087" y="1186"/>
                  </a:lnTo>
                  <a:lnTo>
                    <a:pt x="1086" y="1186"/>
                  </a:lnTo>
                  <a:lnTo>
                    <a:pt x="1086" y="1187"/>
                  </a:lnTo>
                  <a:lnTo>
                    <a:pt x="1086" y="1189"/>
                  </a:lnTo>
                  <a:lnTo>
                    <a:pt x="1084" y="1189"/>
                  </a:lnTo>
                  <a:lnTo>
                    <a:pt x="1086" y="1190"/>
                  </a:lnTo>
                  <a:lnTo>
                    <a:pt x="1081" y="1193"/>
                  </a:lnTo>
                  <a:lnTo>
                    <a:pt x="1079" y="1193"/>
                  </a:lnTo>
                  <a:lnTo>
                    <a:pt x="1078" y="1193"/>
                  </a:lnTo>
                  <a:lnTo>
                    <a:pt x="1078" y="1193"/>
                  </a:lnTo>
                  <a:lnTo>
                    <a:pt x="1076" y="1195"/>
                  </a:lnTo>
                  <a:lnTo>
                    <a:pt x="1076" y="1195"/>
                  </a:lnTo>
                  <a:lnTo>
                    <a:pt x="1076" y="1196"/>
                  </a:lnTo>
                  <a:lnTo>
                    <a:pt x="1078" y="1196"/>
                  </a:lnTo>
                  <a:lnTo>
                    <a:pt x="1078" y="1196"/>
                  </a:lnTo>
                  <a:lnTo>
                    <a:pt x="1079" y="1199"/>
                  </a:lnTo>
                  <a:lnTo>
                    <a:pt x="1081" y="1201"/>
                  </a:lnTo>
                  <a:lnTo>
                    <a:pt x="1082" y="1202"/>
                  </a:lnTo>
                  <a:lnTo>
                    <a:pt x="1082" y="1204"/>
                  </a:lnTo>
                  <a:lnTo>
                    <a:pt x="1081" y="1204"/>
                  </a:lnTo>
                  <a:lnTo>
                    <a:pt x="1081" y="1204"/>
                  </a:lnTo>
                  <a:lnTo>
                    <a:pt x="1079" y="1204"/>
                  </a:lnTo>
                  <a:lnTo>
                    <a:pt x="1078" y="1204"/>
                  </a:lnTo>
                  <a:lnTo>
                    <a:pt x="1078" y="1206"/>
                  </a:lnTo>
                  <a:lnTo>
                    <a:pt x="1076" y="1206"/>
                  </a:lnTo>
                  <a:lnTo>
                    <a:pt x="1073" y="1207"/>
                  </a:lnTo>
                  <a:lnTo>
                    <a:pt x="1072" y="1207"/>
                  </a:lnTo>
                  <a:lnTo>
                    <a:pt x="1072" y="1206"/>
                  </a:lnTo>
                  <a:lnTo>
                    <a:pt x="1070" y="1204"/>
                  </a:lnTo>
                  <a:lnTo>
                    <a:pt x="1070" y="1201"/>
                  </a:lnTo>
                  <a:lnTo>
                    <a:pt x="1069" y="1198"/>
                  </a:lnTo>
                  <a:lnTo>
                    <a:pt x="1069" y="1198"/>
                  </a:lnTo>
                  <a:lnTo>
                    <a:pt x="1069" y="1199"/>
                  </a:lnTo>
                  <a:lnTo>
                    <a:pt x="1067" y="1199"/>
                  </a:lnTo>
                  <a:lnTo>
                    <a:pt x="1067" y="1201"/>
                  </a:lnTo>
                  <a:lnTo>
                    <a:pt x="1067" y="1202"/>
                  </a:lnTo>
                  <a:lnTo>
                    <a:pt x="1067" y="1201"/>
                  </a:lnTo>
                  <a:lnTo>
                    <a:pt x="1066" y="1201"/>
                  </a:lnTo>
                  <a:lnTo>
                    <a:pt x="1064" y="1201"/>
                  </a:lnTo>
                  <a:lnTo>
                    <a:pt x="1061" y="1196"/>
                  </a:lnTo>
                  <a:lnTo>
                    <a:pt x="1061" y="1196"/>
                  </a:lnTo>
                  <a:lnTo>
                    <a:pt x="1061" y="1195"/>
                  </a:lnTo>
                  <a:lnTo>
                    <a:pt x="1060" y="1195"/>
                  </a:lnTo>
                  <a:lnTo>
                    <a:pt x="1058" y="1195"/>
                  </a:lnTo>
                  <a:lnTo>
                    <a:pt x="1057" y="1195"/>
                  </a:lnTo>
                  <a:lnTo>
                    <a:pt x="1055" y="1195"/>
                  </a:lnTo>
                  <a:lnTo>
                    <a:pt x="1055" y="1195"/>
                  </a:lnTo>
                  <a:lnTo>
                    <a:pt x="1055" y="1193"/>
                  </a:lnTo>
                  <a:lnTo>
                    <a:pt x="1054" y="1193"/>
                  </a:lnTo>
                  <a:lnTo>
                    <a:pt x="1051" y="1193"/>
                  </a:lnTo>
                  <a:lnTo>
                    <a:pt x="1049" y="1193"/>
                  </a:lnTo>
                  <a:lnTo>
                    <a:pt x="1048" y="1193"/>
                  </a:lnTo>
                  <a:lnTo>
                    <a:pt x="1048" y="1193"/>
                  </a:lnTo>
                  <a:lnTo>
                    <a:pt x="1048" y="1196"/>
                  </a:lnTo>
                  <a:lnTo>
                    <a:pt x="1048" y="1196"/>
                  </a:lnTo>
                  <a:lnTo>
                    <a:pt x="1046" y="1195"/>
                  </a:lnTo>
                  <a:lnTo>
                    <a:pt x="1044" y="1193"/>
                  </a:lnTo>
                  <a:lnTo>
                    <a:pt x="1044" y="1193"/>
                  </a:lnTo>
                  <a:lnTo>
                    <a:pt x="1044" y="1190"/>
                  </a:lnTo>
                  <a:lnTo>
                    <a:pt x="1043" y="1190"/>
                  </a:lnTo>
                  <a:lnTo>
                    <a:pt x="1041" y="1189"/>
                  </a:lnTo>
                  <a:lnTo>
                    <a:pt x="1040" y="1189"/>
                  </a:lnTo>
                  <a:lnTo>
                    <a:pt x="1040" y="1189"/>
                  </a:lnTo>
                  <a:lnTo>
                    <a:pt x="1040" y="1189"/>
                  </a:lnTo>
                  <a:lnTo>
                    <a:pt x="1041" y="1190"/>
                  </a:lnTo>
                  <a:lnTo>
                    <a:pt x="1041" y="1192"/>
                  </a:lnTo>
                  <a:lnTo>
                    <a:pt x="1041" y="1192"/>
                  </a:lnTo>
                  <a:lnTo>
                    <a:pt x="1041" y="1192"/>
                  </a:lnTo>
                  <a:lnTo>
                    <a:pt x="1040" y="1192"/>
                  </a:lnTo>
                  <a:lnTo>
                    <a:pt x="1038" y="1192"/>
                  </a:lnTo>
                  <a:lnTo>
                    <a:pt x="1038" y="1192"/>
                  </a:lnTo>
                  <a:lnTo>
                    <a:pt x="1037" y="1189"/>
                  </a:lnTo>
                  <a:lnTo>
                    <a:pt x="1037" y="1187"/>
                  </a:lnTo>
                  <a:lnTo>
                    <a:pt x="1038" y="1187"/>
                  </a:lnTo>
                  <a:lnTo>
                    <a:pt x="1038" y="1186"/>
                  </a:lnTo>
                  <a:lnTo>
                    <a:pt x="1037" y="1184"/>
                  </a:lnTo>
                  <a:lnTo>
                    <a:pt x="1037" y="1183"/>
                  </a:lnTo>
                  <a:lnTo>
                    <a:pt x="1034" y="1181"/>
                  </a:lnTo>
                  <a:lnTo>
                    <a:pt x="1032" y="1180"/>
                  </a:lnTo>
                  <a:lnTo>
                    <a:pt x="1031" y="1178"/>
                  </a:lnTo>
                  <a:lnTo>
                    <a:pt x="1028" y="1178"/>
                  </a:lnTo>
                  <a:lnTo>
                    <a:pt x="1026" y="1178"/>
                  </a:lnTo>
                  <a:lnTo>
                    <a:pt x="1025" y="1177"/>
                  </a:lnTo>
                  <a:lnTo>
                    <a:pt x="1025" y="1177"/>
                  </a:lnTo>
                  <a:lnTo>
                    <a:pt x="1025" y="1175"/>
                  </a:lnTo>
                  <a:lnTo>
                    <a:pt x="1025" y="1174"/>
                  </a:lnTo>
                  <a:lnTo>
                    <a:pt x="1020" y="1171"/>
                  </a:lnTo>
                  <a:lnTo>
                    <a:pt x="1019" y="1169"/>
                  </a:lnTo>
                  <a:lnTo>
                    <a:pt x="1019" y="1169"/>
                  </a:lnTo>
                  <a:lnTo>
                    <a:pt x="1017" y="1169"/>
                  </a:lnTo>
                  <a:lnTo>
                    <a:pt x="1019" y="1171"/>
                  </a:lnTo>
                  <a:lnTo>
                    <a:pt x="1019" y="1172"/>
                  </a:lnTo>
                  <a:lnTo>
                    <a:pt x="1022" y="1174"/>
                  </a:lnTo>
                  <a:lnTo>
                    <a:pt x="1022" y="1174"/>
                  </a:lnTo>
                  <a:lnTo>
                    <a:pt x="1022" y="1175"/>
                  </a:lnTo>
                  <a:lnTo>
                    <a:pt x="1020" y="1177"/>
                  </a:lnTo>
                  <a:lnTo>
                    <a:pt x="1020" y="1177"/>
                  </a:lnTo>
                  <a:lnTo>
                    <a:pt x="1020" y="1177"/>
                  </a:lnTo>
                  <a:lnTo>
                    <a:pt x="1020" y="1178"/>
                  </a:lnTo>
                  <a:lnTo>
                    <a:pt x="1019" y="1177"/>
                  </a:lnTo>
                  <a:lnTo>
                    <a:pt x="1017" y="1175"/>
                  </a:lnTo>
                  <a:lnTo>
                    <a:pt x="1013" y="1174"/>
                  </a:lnTo>
                  <a:lnTo>
                    <a:pt x="1013" y="1172"/>
                  </a:lnTo>
                  <a:lnTo>
                    <a:pt x="1011" y="1171"/>
                  </a:lnTo>
                  <a:lnTo>
                    <a:pt x="1011" y="1169"/>
                  </a:lnTo>
                  <a:lnTo>
                    <a:pt x="1011" y="1167"/>
                  </a:lnTo>
                  <a:lnTo>
                    <a:pt x="1013" y="1164"/>
                  </a:lnTo>
                  <a:lnTo>
                    <a:pt x="1013" y="1164"/>
                  </a:lnTo>
                  <a:lnTo>
                    <a:pt x="1013" y="1164"/>
                  </a:lnTo>
                  <a:lnTo>
                    <a:pt x="1013" y="1163"/>
                  </a:lnTo>
                  <a:lnTo>
                    <a:pt x="1013" y="1163"/>
                  </a:lnTo>
                  <a:lnTo>
                    <a:pt x="1011" y="1161"/>
                  </a:lnTo>
                  <a:lnTo>
                    <a:pt x="1010" y="1161"/>
                  </a:lnTo>
                  <a:lnTo>
                    <a:pt x="1010" y="1161"/>
                  </a:lnTo>
                  <a:lnTo>
                    <a:pt x="1011" y="1160"/>
                  </a:lnTo>
                  <a:lnTo>
                    <a:pt x="1011" y="1160"/>
                  </a:lnTo>
                  <a:lnTo>
                    <a:pt x="1011" y="1158"/>
                  </a:lnTo>
                  <a:lnTo>
                    <a:pt x="1011" y="1158"/>
                  </a:lnTo>
                  <a:lnTo>
                    <a:pt x="1011" y="1157"/>
                  </a:lnTo>
                  <a:lnTo>
                    <a:pt x="1010" y="1155"/>
                  </a:lnTo>
                  <a:lnTo>
                    <a:pt x="1003" y="1151"/>
                  </a:lnTo>
                  <a:lnTo>
                    <a:pt x="1000" y="1148"/>
                  </a:lnTo>
                  <a:lnTo>
                    <a:pt x="999" y="1145"/>
                  </a:lnTo>
                  <a:lnTo>
                    <a:pt x="999" y="1145"/>
                  </a:lnTo>
                  <a:lnTo>
                    <a:pt x="994" y="1142"/>
                  </a:lnTo>
                  <a:lnTo>
                    <a:pt x="994" y="1140"/>
                  </a:lnTo>
                  <a:lnTo>
                    <a:pt x="991" y="1137"/>
                  </a:lnTo>
                  <a:lnTo>
                    <a:pt x="988" y="1136"/>
                  </a:lnTo>
                  <a:lnTo>
                    <a:pt x="988" y="1136"/>
                  </a:lnTo>
                  <a:lnTo>
                    <a:pt x="990" y="1134"/>
                  </a:lnTo>
                  <a:lnTo>
                    <a:pt x="990" y="1134"/>
                  </a:lnTo>
                  <a:lnTo>
                    <a:pt x="990" y="1134"/>
                  </a:lnTo>
                  <a:lnTo>
                    <a:pt x="991" y="1136"/>
                  </a:lnTo>
                  <a:lnTo>
                    <a:pt x="991" y="1136"/>
                  </a:lnTo>
                  <a:lnTo>
                    <a:pt x="993" y="1136"/>
                  </a:lnTo>
                  <a:lnTo>
                    <a:pt x="993" y="1136"/>
                  </a:lnTo>
                  <a:lnTo>
                    <a:pt x="993" y="1134"/>
                  </a:lnTo>
                  <a:lnTo>
                    <a:pt x="991" y="1133"/>
                  </a:lnTo>
                  <a:lnTo>
                    <a:pt x="991" y="1133"/>
                  </a:lnTo>
                  <a:lnTo>
                    <a:pt x="990" y="1131"/>
                  </a:lnTo>
                  <a:lnTo>
                    <a:pt x="990" y="1131"/>
                  </a:lnTo>
                  <a:lnTo>
                    <a:pt x="990" y="1129"/>
                  </a:lnTo>
                  <a:lnTo>
                    <a:pt x="988" y="1129"/>
                  </a:lnTo>
                  <a:lnTo>
                    <a:pt x="988" y="1129"/>
                  </a:lnTo>
                  <a:lnTo>
                    <a:pt x="987" y="1129"/>
                  </a:lnTo>
                  <a:lnTo>
                    <a:pt x="987" y="1129"/>
                  </a:lnTo>
                  <a:lnTo>
                    <a:pt x="987" y="1129"/>
                  </a:lnTo>
                  <a:lnTo>
                    <a:pt x="987" y="1131"/>
                  </a:lnTo>
                  <a:lnTo>
                    <a:pt x="985" y="1131"/>
                  </a:lnTo>
                  <a:lnTo>
                    <a:pt x="985" y="1133"/>
                  </a:lnTo>
                  <a:lnTo>
                    <a:pt x="984" y="1133"/>
                  </a:lnTo>
                  <a:lnTo>
                    <a:pt x="982" y="1133"/>
                  </a:lnTo>
                  <a:lnTo>
                    <a:pt x="979" y="1133"/>
                  </a:lnTo>
                  <a:lnTo>
                    <a:pt x="976" y="1131"/>
                  </a:lnTo>
                  <a:lnTo>
                    <a:pt x="976" y="1131"/>
                  </a:lnTo>
                  <a:lnTo>
                    <a:pt x="976" y="1131"/>
                  </a:lnTo>
                  <a:lnTo>
                    <a:pt x="978" y="1131"/>
                  </a:lnTo>
                  <a:lnTo>
                    <a:pt x="978" y="1133"/>
                  </a:lnTo>
                  <a:lnTo>
                    <a:pt x="978" y="1133"/>
                  </a:lnTo>
                  <a:lnTo>
                    <a:pt x="973" y="1131"/>
                  </a:lnTo>
                  <a:lnTo>
                    <a:pt x="969" y="1128"/>
                  </a:lnTo>
                  <a:lnTo>
                    <a:pt x="965" y="1128"/>
                  </a:lnTo>
                  <a:lnTo>
                    <a:pt x="962" y="1128"/>
                  </a:lnTo>
                  <a:lnTo>
                    <a:pt x="959" y="1126"/>
                  </a:lnTo>
                  <a:lnTo>
                    <a:pt x="958" y="1125"/>
                  </a:lnTo>
                  <a:lnTo>
                    <a:pt x="953" y="1123"/>
                  </a:lnTo>
                  <a:lnTo>
                    <a:pt x="952" y="1123"/>
                  </a:lnTo>
                  <a:lnTo>
                    <a:pt x="946" y="1123"/>
                  </a:lnTo>
                  <a:lnTo>
                    <a:pt x="943" y="1122"/>
                  </a:lnTo>
                  <a:lnTo>
                    <a:pt x="940" y="1120"/>
                  </a:lnTo>
                  <a:lnTo>
                    <a:pt x="937" y="1119"/>
                  </a:lnTo>
                  <a:lnTo>
                    <a:pt x="932" y="1114"/>
                  </a:lnTo>
                  <a:lnTo>
                    <a:pt x="932" y="1114"/>
                  </a:lnTo>
                  <a:lnTo>
                    <a:pt x="929" y="1111"/>
                  </a:lnTo>
                  <a:lnTo>
                    <a:pt x="924" y="1108"/>
                  </a:lnTo>
                  <a:lnTo>
                    <a:pt x="924" y="1107"/>
                  </a:lnTo>
                  <a:lnTo>
                    <a:pt x="923" y="1105"/>
                  </a:lnTo>
                  <a:lnTo>
                    <a:pt x="921" y="1104"/>
                  </a:lnTo>
                  <a:lnTo>
                    <a:pt x="915" y="1099"/>
                  </a:lnTo>
                  <a:lnTo>
                    <a:pt x="914" y="1098"/>
                  </a:lnTo>
                  <a:lnTo>
                    <a:pt x="911" y="1096"/>
                  </a:lnTo>
                  <a:lnTo>
                    <a:pt x="909" y="1095"/>
                  </a:lnTo>
                  <a:lnTo>
                    <a:pt x="908" y="1095"/>
                  </a:lnTo>
                  <a:lnTo>
                    <a:pt x="906" y="1093"/>
                  </a:lnTo>
                  <a:lnTo>
                    <a:pt x="906" y="1093"/>
                  </a:lnTo>
                  <a:lnTo>
                    <a:pt x="905" y="1093"/>
                  </a:lnTo>
                  <a:lnTo>
                    <a:pt x="905" y="1093"/>
                  </a:lnTo>
                  <a:lnTo>
                    <a:pt x="906" y="1095"/>
                  </a:lnTo>
                  <a:lnTo>
                    <a:pt x="906" y="1095"/>
                  </a:lnTo>
                  <a:lnTo>
                    <a:pt x="908" y="1095"/>
                  </a:lnTo>
                  <a:lnTo>
                    <a:pt x="908" y="1095"/>
                  </a:lnTo>
                  <a:lnTo>
                    <a:pt x="911" y="1096"/>
                  </a:lnTo>
                  <a:lnTo>
                    <a:pt x="911" y="1096"/>
                  </a:lnTo>
                  <a:lnTo>
                    <a:pt x="905" y="1095"/>
                  </a:lnTo>
                  <a:lnTo>
                    <a:pt x="902" y="1095"/>
                  </a:lnTo>
                  <a:lnTo>
                    <a:pt x="902" y="1093"/>
                  </a:lnTo>
                  <a:lnTo>
                    <a:pt x="903" y="1093"/>
                  </a:lnTo>
                  <a:lnTo>
                    <a:pt x="903" y="1091"/>
                  </a:lnTo>
                  <a:lnTo>
                    <a:pt x="903" y="1091"/>
                  </a:lnTo>
                  <a:lnTo>
                    <a:pt x="902" y="1093"/>
                  </a:lnTo>
                  <a:lnTo>
                    <a:pt x="900" y="1093"/>
                  </a:lnTo>
                  <a:lnTo>
                    <a:pt x="900" y="1093"/>
                  </a:lnTo>
                  <a:lnTo>
                    <a:pt x="900" y="1091"/>
                  </a:lnTo>
                  <a:lnTo>
                    <a:pt x="900" y="1091"/>
                  </a:lnTo>
                  <a:lnTo>
                    <a:pt x="900" y="1091"/>
                  </a:lnTo>
                  <a:lnTo>
                    <a:pt x="899" y="1091"/>
                  </a:lnTo>
                  <a:lnTo>
                    <a:pt x="899" y="1093"/>
                  </a:lnTo>
                  <a:lnTo>
                    <a:pt x="899" y="1093"/>
                  </a:lnTo>
                  <a:lnTo>
                    <a:pt x="900" y="1093"/>
                  </a:lnTo>
                  <a:lnTo>
                    <a:pt x="900" y="1093"/>
                  </a:lnTo>
                  <a:lnTo>
                    <a:pt x="900" y="1095"/>
                  </a:lnTo>
                  <a:lnTo>
                    <a:pt x="899" y="1095"/>
                  </a:lnTo>
                  <a:lnTo>
                    <a:pt x="897" y="1095"/>
                  </a:lnTo>
                  <a:lnTo>
                    <a:pt x="893" y="1098"/>
                  </a:lnTo>
                  <a:lnTo>
                    <a:pt x="888" y="1098"/>
                  </a:lnTo>
                  <a:lnTo>
                    <a:pt x="883" y="1101"/>
                  </a:lnTo>
                  <a:lnTo>
                    <a:pt x="880" y="1101"/>
                  </a:lnTo>
                  <a:lnTo>
                    <a:pt x="880" y="1101"/>
                  </a:lnTo>
                  <a:lnTo>
                    <a:pt x="876" y="1101"/>
                  </a:lnTo>
                  <a:lnTo>
                    <a:pt x="871" y="1098"/>
                  </a:lnTo>
                  <a:lnTo>
                    <a:pt x="864" y="1098"/>
                  </a:lnTo>
                  <a:lnTo>
                    <a:pt x="859" y="1095"/>
                  </a:lnTo>
                  <a:lnTo>
                    <a:pt x="855" y="1093"/>
                  </a:lnTo>
                  <a:lnTo>
                    <a:pt x="852" y="1090"/>
                  </a:lnTo>
                  <a:lnTo>
                    <a:pt x="850" y="1090"/>
                  </a:lnTo>
                  <a:lnTo>
                    <a:pt x="848" y="1088"/>
                  </a:lnTo>
                  <a:lnTo>
                    <a:pt x="845" y="1088"/>
                  </a:lnTo>
                  <a:lnTo>
                    <a:pt x="841" y="1087"/>
                  </a:lnTo>
                  <a:lnTo>
                    <a:pt x="836" y="1085"/>
                  </a:lnTo>
                  <a:lnTo>
                    <a:pt x="833" y="1084"/>
                  </a:lnTo>
                  <a:lnTo>
                    <a:pt x="832" y="1082"/>
                  </a:lnTo>
                  <a:lnTo>
                    <a:pt x="826" y="1081"/>
                  </a:lnTo>
                  <a:lnTo>
                    <a:pt x="824" y="1081"/>
                  </a:lnTo>
                  <a:lnTo>
                    <a:pt x="823" y="1079"/>
                  </a:lnTo>
                  <a:lnTo>
                    <a:pt x="820" y="1078"/>
                  </a:lnTo>
                  <a:lnTo>
                    <a:pt x="818" y="1076"/>
                  </a:lnTo>
                  <a:lnTo>
                    <a:pt x="817" y="1075"/>
                  </a:lnTo>
                  <a:lnTo>
                    <a:pt x="815" y="1073"/>
                  </a:lnTo>
                  <a:lnTo>
                    <a:pt x="814" y="1072"/>
                  </a:lnTo>
                  <a:lnTo>
                    <a:pt x="814" y="1072"/>
                  </a:lnTo>
                  <a:lnTo>
                    <a:pt x="812" y="1072"/>
                  </a:lnTo>
                  <a:lnTo>
                    <a:pt x="809" y="1072"/>
                  </a:lnTo>
                  <a:lnTo>
                    <a:pt x="806" y="1070"/>
                  </a:lnTo>
                  <a:lnTo>
                    <a:pt x="804" y="1070"/>
                  </a:lnTo>
                  <a:lnTo>
                    <a:pt x="800" y="1069"/>
                  </a:lnTo>
                  <a:lnTo>
                    <a:pt x="795" y="1067"/>
                  </a:lnTo>
                  <a:lnTo>
                    <a:pt x="792" y="1064"/>
                  </a:lnTo>
                  <a:lnTo>
                    <a:pt x="791" y="1063"/>
                  </a:lnTo>
                  <a:lnTo>
                    <a:pt x="789" y="1060"/>
                  </a:lnTo>
                  <a:lnTo>
                    <a:pt x="788" y="1060"/>
                  </a:lnTo>
                  <a:lnTo>
                    <a:pt x="785" y="1058"/>
                  </a:lnTo>
                  <a:lnTo>
                    <a:pt x="783" y="1056"/>
                  </a:lnTo>
                  <a:lnTo>
                    <a:pt x="780" y="1056"/>
                  </a:lnTo>
                  <a:lnTo>
                    <a:pt x="776" y="1053"/>
                  </a:lnTo>
                  <a:lnTo>
                    <a:pt x="776" y="1052"/>
                  </a:lnTo>
                  <a:lnTo>
                    <a:pt x="774" y="1050"/>
                  </a:lnTo>
                  <a:lnTo>
                    <a:pt x="773" y="1049"/>
                  </a:lnTo>
                  <a:lnTo>
                    <a:pt x="769" y="1046"/>
                  </a:lnTo>
                  <a:lnTo>
                    <a:pt x="769" y="1044"/>
                  </a:lnTo>
                  <a:lnTo>
                    <a:pt x="768" y="1041"/>
                  </a:lnTo>
                  <a:lnTo>
                    <a:pt x="768" y="1041"/>
                  </a:lnTo>
                  <a:lnTo>
                    <a:pt x="768" y="1040"/>
                  </a:lnTo>
                  <a:lnTo>
                    <a:pt x="768" y="1040"/>
                  </a:lnTo>
                  <a:lnTo>
                    <a:pt x="769" y="1038"/>
                  </a:lnTo>
                  <a:lnTo>
                    <a:pt x="771" y="1038"/>
                  </a:lnTo>
                  <a:lnTo>
                    <a:pt x="773" y="1037"/>
                  </a:lnTo>
                  <a:lnTo>
                    <a:pt x="773" y="1037"/>
                  </a:lnTo>
                  <a:lnTo>
                    <a:pt x="773" y="1037"/>
                  </a:lnTo>
                  <a:lnTo>
                    <a:pt x="771" y="1035"/>
                  </a:lnTo>
                  <a:lnTo>
                    <a:pt x="771" y="1035"/>
                  </a:lnTo>
                  <a:lnTo>
                    <a:pt x="769" y="1035"/>
                  </a:lnTo>
                  <a:lnTo>
                    <a:pt x="769" y="1034"/>
                  </a:lnTo>
                  <a:lnTo>
                    <a:pt x="769" y="1034"/>
                  </a:lnTo>
                  <a:lnTo>
                    <a:pt x="771" y="1032"/>
                  </a:lnTo>
                  <a:lnTo>
                    <a:pt x="773" y="1031"/>
                  </a:lnTo>
                  <a:lnTo>
                    <a:pt x="773" y="1031"/>
                  </a:lnTo>
                  <a:lnTo>
                    <a:pt x="773" y="1029"/>
                  </a:lnTo>
                  <a:lnTo>
                    <a:pt x="773" y="1026"/>
                  </a:lnTo>
                  <a:lnTo>
                    <a:pt x="773" y="1025"/>
                  </a:lnTo>
                  <a:lnTo>
                    <a:pt x="769" y="1023"/>
                  </a:lnTo>
                  <a:lnTo>
                    <a:pt x="769" y="1023"/>
                  </a:lnTo>
                  <a:lnTo>
                    <a:pt x="769" y="1022"/>
                  </a:lnTo>
                  <a:lnTo>
                    <a:pt x="768" y="1018"/>
                  </a:lnTo>
                  <a:lnTo>
                    <a:pt x="768" y="1014"/>
                  </a:lnTo>
                  <a:lnTo>
                    <a:pt x="766" y="1011"/>
                  </a:lnTo>
                  <a:lnTo>
                    <a:pt x="763" y="1008"/>
                  </a:lnTo>
                  <a:lnTo>
                    <a:pt x="763" y="1008"/>
                  </a:lnTo>
                  <a:lnTo>
                    <a:pt x="760" y="1005"/>
                  </a:lnTo>
                  <a:lnTo>
                    <a:pt x="759" y="1003"/>
                  </a:lnTo>
                  <a:lnTo>
                    <a:pt x="756" y="999"/>
                  </a:lnTo>
                  <a:lnTo>
                    <a:pt x="754" y="997"/>
                  </a:lnTo>
                  <a:lnTo>
                    <a:pt x="751" y="994"/>
                  </a:lnTo>
                  <a:lnTo>
                    <a:pt x="750" y="991"/>
                  </a:lnTo>
                  <a:lnTo>
                    <a:pt x="742" y="985"/>
                  </a:lnTo>
                  <a:lnTo>
                    <a:pt x="742" y="985"/>
                  </a:lnTo>
                  <a:lnTo>
                    <a:pt x="745" y="987"/>
                  </a:lnTo>
                  <a:lnTo>
                    <a:pt x="745" y="987"/>
                  </a:lnTo>
                  <a:lnTo>
                    <a:pt x="745" y="987"/>
                  </a:lnTo>
                  <a:lnTo>
                    <a:pt x="745" y="985"/>
                  </a:lnTo>
                  <a:lnTo>
                    <a:pt x="744" y="985"/>
                  </a:lnTo>
                  <a:lnTo>
                    <a:pt x="744" y="985"/>
                  </a:lnTo>
                  <a:lnTo>
                    <a:pt x="742" y="985"/>
                  </a:lnTo>
                  <a:lnTo>
                    <a:pt x="742" y="985"/>
                  </a:lnTo>
                  <a:lnTo>
                    <a:pt x="741" y="985"/>
                  </a:lnTo>
                  <a:lnTo>
                    <a:pt x="739" y="984"/>
                  </a:lnTo>
                  <a:lnTo>
                    <a:pt x="739" y="982"/>
                  </a:lnTo>
                  <a:lnTo>
                    <a:pt x="739" y="982"/>
                  </a:lnTo>
                  <a:lnTo>
                    <a:pt x="736" y="979"/>
                  </a:lnTo>
                  <a:lnTo>
                    <a:pt x="735" y="977"/>
                  </a:lnTo>
                  <a:lnTo>
                    <a:pt x="736" y="977"/>
                  </a:lnTo>
                  <a:lnTo>
                    <a:pt x="736" y="977"/>
                  </a:lnTo>
                  <a:lnTo>
                    <a:pt x="738" y="977"/>
                  </a:lnTo>
                  <a:lnTo>
                    <a:pt x="738" y="977"/>
                  </a:lnTo>
                  <a:lnTo>
                    <a:pt x="738" y="977"/>
                  </a:lnTo>
                  <a:lnTo>
                    <a:pt x="738" y="977"/>
                  </a:lnTo>
                  <a:lnTo>
                    <a:pt x="738" y="977"/>
                  </a:lnTo>
                  <a:lnTo>
                    <a:pt x="735" y="976"/>
                  </a:lnTo>
                  <a:lnTo>
                    <a:pt x="733" y="974"/>
                  </a:lnTo>
                  <a:lnTo>
                    <a:pt x="730" y="973"/>
                  </a:lnTo>
                  <a:lnTo>
                    <a:pt x="730" y="973"/>
                  </a:lnTo>
                  <a:lnTo>
                    <a:pt x="728" y="971"/>
                  </a:lnTo>
                  <a:lnTo>
                    <a:pt x="728" y="971"/>
                  </a:lnTo>
                  <a:lnTo>
                    <a:pt x="727" y="971"/>
                  </a:lnTo>
                  <a:lnTo>
                    <a:pt x="725" y="971"/>
                  </a:lnTo>
                  <a:lnTo>
                    <a:pt x="725" y="971"/>
                  </a:lnTo>
                  <a:lnTo>
                    <a:pt x="725" y="971"/>
                  </a:lnTo>
                  <a:lnTo>
                    <a:pt x="727" y="970"/>
                  </a:lnTo>
                  <a:lnTo>
                    <a:pt x="728" y="968"/>
                  </a:lnTo>
                  <a:lnTo>
                    <a:pt x="728" y="968"/>
                  </a:lnTo>
                  <a:lnTo>
                    <a:pt x="727" y="968"/>
                  </a:lnTo>
                  <a:lnTo>
                    <a:pt x="727" y="970"/>
                  </a:lnTo>
                  <a:lnTo>
                    <a:pt x="725" y="970"/>
                  </a:lnTo>
                  <a:lnTo>
                    <a:pt x="724" y="970"/>
                  </a:lnTo>
                  <a:lnTo>
                    <a:pt x="724" y="970"/>
                  </a:lnTo>
                  <a:lnTo>
                    <a:pt x="722" y="970"/>
                  </a:lnTo>
                  <a:lnTo>
                    <a:pt x="722" y="968"/>
                  </a:lnTo>
                  <a:lnTo>
                    <a:pt x="721" y="964"/>
                  </a:lnTo>
                  <a:lnTo>
                    <a:pt x="722" y="962"/>
                  </a:lnTo>
                  <a:lnTo>
                    <a:pt x="722" y="961"/>
                  </a:lnTo>
                  <a:lnTo>
                    <a:pt x="724" y="961"/>
                  </a:lnTo>
                  <a:lnTo>
                    <a:pt x="724" y="961"/>
                  </a:lnTo>
                  <a:lnTo>
                    <a:pt x="725" y="961"/>
                  </a:lnTo>
                  <a:lnTo>
                    <a:pt x="724" y="961"/>
                  </a:lnTo>
                  <a:lnTo>
                    <a:pt x="724" y="959"/>
                  </a:lnTo>
                  <a:lnTo>
                    <a:pt x="724" y="959"/>
                  </a:lnTo>
                  <a:lnTo>
                    <a:pt x="724" y="959"/>
                  </a:lnTo>
                  <a:lnTo>
                    <a:pt x="722" y="958"/>
                  </a:lnTo>
                  <a:lnTo>
                    <a:pt x="721" y="955"/>
                  </a:lnTo>
                  <a:lnTo>
                    <a:pt x="718" y="955"/>
                  </a:lnTo>
                  <a:lnTo>
                    <a:pt x="718" y="955"/>
                  </a:lnTo>
                  <a:lnTo>
                    <a:pt x="716" y="955"/>
                  </a:lnTo>
                  <a:lnTo>
                    <a:pt x="715" y="953"/>
                  </a:lnTo>
                  <a:lnTo>
                    <a:pt x="715" y="952"/>
                  </a:lnTo>
                  <a:lnTo>
                    <a:pt x="715" y="950"/>
                  </a:lnTo>
                  <a:lnTo>
                    <a:pt x="715" y="950"/>
                  </a:lnTo>
                  <a:lnTo>
                    <a:pt x="710" y="949"/>
                  </a:lnTo>
                  <a:lnTo>
                    <a:pt x="710" y="949"/>
                  </a:lnTo>
                  <a:lnTo>
                    <a:pt x="709" y="947"/>
                  </a:lnTo>
                  <a:lnTo>
                    <a:pt x="707" y="945"/>
                  </a:lnTo>
                  <a:lnTo>
                    <a:pt x="707" y="945"/>
                  </a:lnTo>
                  <a:lnTo>
                    <a:pt x="707" y="944"/>
                  </a:lnTo>
                  <a:lnTo>
                    <a:pt x="707" y="942"/>
                  </a:lnTo>
                  <a:lnTo>
                    <a:pt x="707" y="939"/>
                  </a:lnTo>
                  <a:lnTo>
                    <a:pt x="707" y="939"/>
                  </a:lnTo>
                  <a:lnTo>
                    <a:pt x="704" y="938"/>
                  </a:lnTo>
                  <a:lnTo>
                    <a:pt x="704" y="938"/>
                  </a:lnTo>
                  <a:lnTo>
                    <a:pt x="703" y="939"/>
                  </a:lnTo>
                  <a:lnTo>
                    <a:pt x="703" y="938"/>
                  </a:lnTo>
                  <a:lnTo>
                    <a:pt x="701" y="938"/>
                  </a:lnTo>
                  <a:lnTo>
                    <a:pt x="698" y="935"/>
                  </a:lnTo>
                  <a:lnTo>
                    <a:pt x="697" y="932"/>
                  </a:lnTo>
                  <a:lnTo>
                    <a:pt x="694" y="930"/>
                  </a:lnTo>
                  <a:lnTo>
                    <a:pt x="692" y="929"/>
                  </a:lnTo>
                  <a:lnTo>
                    <a:pt x="692" y="929"/>
                  </a:lnTo>
                  <a:lnTo>
                    <a:pt x="690" y="927"/>
                  </a:lnTo>
                  <a:lnTo>
                    <a:pt x="690" y="926"/>
                  </a:lnTo>
                  <a:lnTo>
                    <a:pt x="690" y="926"/>
                  </a:lnTo>
                  <a:lnTo>
                    <a:pt x="689" y="924"/>
                  </a:lnTo>
                  <a:lnTo>
                    <a:pt x="687" y="923"/>
                  </a:lnTo>
                  <a:lnTo>
                    <a:pt x="687" y="921"/>
                  </a:lnTo>
                  <a:lnTo>
                    <a:pt x="687" y="920"/>
                  </a:lnTo>
                  <a:lnTo>
                    <a:pt x="685" y="918"/>
                  </a:lnTo>
                  <a:lnTo>
                    <a:pt x="684" y="918"/>
                  </a:lnTo>
                  <a:lnTo>
                    <a:pt x="684" y="917"/>
                  </a:lnTo>
                  <a:lnTo>
                    <a:pt x="684" y="917"/>
                  </a:lnTo>
                  <a:lnTo>
                    <a:pt x="684" y="915"/>
                  </a:lnTo>
                  <a:lnTo>
                    <a:pt x="683" y="914"/>
                  </a:lnTo>
                  <a:lnTo>
                    <a:pt x="681" y="911"/>
                  </a:lnTo>
                  <a:lnTo>
                    <a:pt x="681" y="911"/>
                  </a:lnTo>
                  <a:lnTo>
                    <a:pt x="679" y="909"/>
                  </a:lnTo>
                  <a:lnTo>
                    <a:pt x="679" y="907"/>
                  </a:lnTo>
                  <a:lnTo>
                    <a:pt x="679" y="904"/>
                  </a:lnTo>
                  <a:lnTo>
                    <a:pt x="678" y="901"/>
                  </a:lnTo>
                  <a:lnTo>
                    <a:pt x="677" y="900"/>
                  </a:lnTo>
                  <a:lnTo>
                    <a:pt x="675" y="898"/>
                  </a:lnTo>
                  <a:lnTo>
                    <a:pt x="677" y="895"/>
                  </a:lnTo>
                  <a:lnTo>
                    <a:pt x="675" y="894"/>
                  </a:lnTo>
                  <a:lnTo>
                    <a:pt x="675" y="894"/>
                  </a:lnTo>
                  <a:lnTo>
                    <a:pt x="675" y="894"/>
                  </a:lnTo>
                  <a:lnTo>
                    <a:pt x="677" y="894"/>
                  </a:lnTo>
                  <a:lnTo>
                    <a:pt x="677" y="894"/>
                  </a:lnTo>
                  <a:lnTo>
                    <a:pt x="677" y="892"/>
                  </a:lnTo>
                  <a:lnTo>
                    <a:pt x="677" y="892"/>
                  </a:lnTo>
                  <a:lnTo>
                    <a:pt x="675" y="891"/>
                  </a:lnTo>
                  <a:lnTo>
                    <a:pt x="673" y="891"/>
                  </a:lnTo>
                  <a:lnTo>
                    <a:pt x="671" y="891"/>
                  </a:lnTo>
                  <a:lnTo>
                    <a:pt x="669" y="889"/>
                  </a:lnTo>
                  <a:lnTo>
                    <a:pt x="669" y="888"/>
                  </a:lnTo>
                  <a:lnTo>
                    <a:pt x="669" y="888"/>
                  </a:lnTo>
                  <a:lnTo>
                    <a:pt x="667" y="886"/>
                  </a:lnTo>
                  <a:lnTo>
                    <a:pt x="666" y="886"/>
                  </a:lnTo>
                  <a:lnTo>
                    <a:pt x="665" y="886"/>
                  </a:lnTo>
                  <a:lnTo>
                    <a:pt x="665" y="888"/>
                  </a:lnTo>
                  <a:lnTo>
                    <a:pt x="665" y="888"/>
                  </a:lnTo>
                  <a:lnTo>
                    <a:pt x="663" y="888"/>
                  </a:lnTo>
                  <a:lnTo>
                    <a:pt x="661" y="886"/>
                  </a:lnTo>
                  <a:lnTo>
                    <a:pt x="659" y="885"/>
                  </a:lnTo>
                  <a:lnTo>
                    <a:pt x="657" y="883"/>
                  </a:lnTo>
                  <a:lnTo>
                    <a:pt x="657" y="883"/>
                  </a:lnTo>
                  <a:lnTo>
                    <a:pt x="655" y="883"/>
                  </a:lnTo>
                  <a:lnTo>
                    <a:pt x="654" y="882"/>
                  </a:lnTo>
                  <a:lnTo>
                    <a:pt x="654" y="883"/>
                  </a:lnTo>
                  <a:lnTo>
                    <a:pt x="654" y="883"/>
                  </a:lnTo>
                  <a:lnTo>
                    <a:pt x="655" y="886"/>
                  </a:lnTo>
                  <a:lnTo>
                    <a:pt x="654" y="888"/>
                  </a:lnTo>
                  <a:lnTo>
                    <a:pt x="654" y="892"/>
                  </a:lnTo>
                  <a:lnTo>
                    <a:pt x="654" y="894"/>
                  </a:lnTo>
                  <a:lnTo>
                    <a:pt x="655" y="895"/>
                  </a:lnTo>
                  <a:lnTo>
                    <a:pt x="657" y="898"/>
                  </a:lnTo>
                  <a:lnTo>
                    <a:pt x="657" y="900"/>
                  </a:lnTo>
                  <a:lnTo>
                    <a:pt x="657" y="901"/>
                  </a:lnTo>
                  <a:lnTo>
                    <a:pt x="657" y="906"/>
                  </a:lnTo>
                  <a:lnTo>
                    <a:pt x="657" y="907"/>
                  </a:lnTo>
                  <a:lnTo>
                    <a:pt x="659" y="909"/>
                  </a:lnTo>
                  <a:lnTo>
                    <a:pt x="660" y="911"/>
                  </a:lnTo>
                  <a:lnTo>
                    <a:pt x="660" y="912"/>
                  </a:lnTo>
                  <a:lnTo>
                    <a:pt x="663" y="914"/>
                  </a:lnTo>
                  <a:lnTo>
                    <a:pt x="665" y="915"/>
                  </a:lnTo>
                  <a:lnTo>
                    <a:pt x="667" y="917"/>
                  </a:lnTo>
                  <a:lnTo>
                    <a:pt x="667" y="918"/>
                  </a:lnTo>
                  <a:lnTo>
                    <a:pt x="671" y="921"/>
                  </a:lnTo>
                  <a:lnTo>
                    <a:pt x="671" y="923"/>
                  </a:lnTo>
                  <a:lnTo>
                    <a:pt x="671" y="924"/>
                  </a:lnTo>
                  <a:lnTo>
                    <a:pt x="672" y="924"/>
                  </a:lnTo>
                  <a:lnTo>
                    <a:pt x="673" y="926"/>
                  </a:lnTo>
                  <a:lnTo>
                    <a:pt x="673" y="926"/>
                  </a:lnTo>
                  <a:lnTo>
                    <a:pt x="673" y="926"/>
                  </a:lnTo>
                  <a:lnTo>
                    <a:pt x="673" y="926"/>
                  </a:lnTo>
                  <a:lnTo>
                    <a:pt x="675" y="926"/>
                  </a:lnTo>
                  <a:lnTo>
                    <a:pt x="677" y="930"/>
                  </a:lnTo>
                  <a:lnTo>
                    <a:pt x="677" y="930"/>
                  </a:lnTo>
                  <a:lnTo>
                    <a:pt x="678" y="930"/>
                  </a:lnTo>
                  <a:lnTo>
                    <a:pt x="678" y="932"/>
                  </a:lnTo>
                  <a:lnTo>
                    <a:pt x="678" y="932"/>
                  </a:lnTo>
                  <a:lnTo>
                    <a:pt x="678" y="933"/>
                  </a:lnTo>
                  <a:lnTo>
                    <a:pt x="679" y="935"/>
                  </a:lnTo>
                  <a:lnTo>
                    <a:pt x="679" y="936"/>
                  </a:lnTo>
                  <a:lnTo>
                    <a:pt x="679" y="938"/>
                  </a:lnTo>
                  <a:lnTo>
                    <a:pt x="679" y="938"/>
                  </a:lnTo>
                  <a:lnTo>
                    <a:pt x="679" y="939"/>
                  </a:lnTo>
                  <a:lnTo>
                    <a:pt x="683" y="942"/>
                  </a:lnTo>
                  <a:lnTo>
                    <a:pt x="685" y="944"/>
                  </a:lnTo>
                  <a:lnTo>
                    <a:pt x="685" y="945"/>
                  </a:lnTo>
                  <a:lnTo>
                    <a:pt x="687" y="949"/>
                  </a:lnTo>
                  <a:lnTo>
                    <a:pt x="689" y="949"/>
                  </a:lnTo>
                  <a:lnTo>
                    <a:pt x="689" y="950"/>
                  </a:lnTo>
                  <a:lnTo>
                    <a:pt x="689" y="952"/>
                  </a:lnTo>
                  <a:lnTo>
                    <a:pt x="689" y="952"/>
                  </a:lnTo>
                  <a:lnTo>
                    <a:pt x="690" y="953"/>
                  </a:lnTo>
                  <a:lnTo>
                    <a:pt x="692" y="956"/>
                  </a:lnTo>
                  <a:lnTo>
                    <a:pt x="692" y="958"/>
                  </a:lnTo>
                  <a:lnTo>
                    <a:pt x="694" y="958"/>
                  </a:lnTo>
                  <a:lnTo>
                    <a:pt x="694" y="956"/>
                  </a:lnTo>
                  <a:lnTo>
                    <a:pt x="692" y="955"/>
                  </a:lnTo>
                  <a:lnTo>
                    <a:pt x="692" y="955"/>
                  </a:lnTo>
                  <a:lnTo>
                    <a:pt x="692" y="953"/>
                  </a:lnTo>
                  <a:lnTo>
                    <a:pt x="692" y="953"/>
                  </a:lnTo>
                  <a:lnTo>
                    <a:pt x="695" y="955"/>
                  </a:lnTo>
                  <a:lnTo>
                    <a:pt x="695" y="956"/>
                  </a:lnTo>
                  <a:lnTo>
                    <a:pt x="697" y="958"/>
                  </a:lnTo>
                  <a:lnTo>
                    <a:pt x="697" y="959"/>
                  </a:lnTo>
                  <a:lnTo>
                    <a:pt x="697" y="961"/>
                  </a:lnTo>
                  <a:lnTo>
                    <a:pt x="697" y="961"/>
                  </a:lnTo>
                  <a:lnTo>
                    <a:pt x="698" y="964"/>
                  </a:lnTo>
                  <a:lnTo>
                    <a:pt x="698" y="965"/>
                  </a:lnTo>
                  <a:lnTo>
                    <a:pt x="698" y="968"/>
                  </a:lnTo>
                  <a:lnTo>
                    <a:pt x="700" y="970"/>
                  </a:lnTo>
                  <a:lnTo>
                    <a:pt x="701" y="971"/>
                  </a:lnTo>
                  <a:lnTo>
                    <a:pt x="701" y="973"/>
                  </a:lnTo>
                  <a:lnTo>
                    <a:pt x="703" y="976"/>
                  </a:lnTo>
                  <a:lnTo>
                    <a:pt x="704" y="979"/>
                  </a:lnTo>
                  <a:lnTo>
                    <a:pt x="706" y="980"/>
                  </a:lnTo>
                  <a:lnTo>
                    <a:pt x="706" y="980"/>
                  </a:lnTo>
                  <a:lnTo>
                    <a:pt x="706" y="984"/>
                  </a:lnTo>
                  <a:lnTo>
                    <a:pt x="706" y="984"/>
                  </a:lnTo>
                  <a:lnTo>
                    <a:pt x="706" y="987"/>
                  </a:lnTo>
                  <a:lnTo>
                    <a:pt x="707" y="990"/>
                  </a:lnTo>
                  <a:lnTo>
                    <a:pt x="709" y="990"/>
                  </a:lnTo>
                  <a:lnTo>
                    <a:pt x="709" y="990"/>
                  </a:lnTo>
                  <a:lnTo>
                    <a:pt x="709" y="990"/>
                  </a:lnTo>
                  <a:lnTo>
                    <a:pt x="710" y="991"/>
                  </a:lnTo>
                  <a:lnTo>
                    <a:pt x="710" y="990"/>
                  </a:lnTo>
                  <a:lnTo>
                    <a:pt x="710" y="990"/>
                  </a:lnTo>
                  <a:lnTo>
                    <a:pt x="710" y="988"/>
                  </a:lnTo>
                  <a:lnTo>
                    <a:pt x="710" y="988"/>
                  </a:lnTo>
                  <a:lnTo>
                    <a:pt x="710" y="987"/>
                  </a:lnTo>
                  <a:lnTo>
                    <a:pt x="710" y="987"/>
                  </a:lnTo>
                  <a:lnTo>
                    <a:pt x="713" y="990"/>
                  </a:lnTo>
                  <a:lnTo>
                    <a:pt x="715" y="991"/>
                  </a:lnTo>
                  <a:lnTo>
                    <a:pt x="715" y="991"/>
                  </a:lnTo>
                  <a:lnTo>
                    <a:pt x="716" y="993"/>
                  </a:lnTo>
                  <a:lnTo>
                    <a:pt x="716" y="994"/>
                  </a:lnTo>
                  <a:lnTo>
                    <a:pt x="718" y="994"/>
                  </a:lnTo>
                  <a:lnTo>
                    <a:pt x="718" y="996"/>
                  </a:lnTo>
                  <a:lnTo>
                    <a:pt x="721" y="997"/>
                  </a:lnTo>
                  <a:lnTo>
                    <a:pt x="721" y="999"/>
                  </a:lnTo>
                  <a:lnTo>
                    <a:pt x="721" y="1000"/>
                  </a:lnTo>
                  <a:lnTo>
                    <a:pt x="721" y="1002"/>
                  </a:lnTo>
                  <a:lnTo>
                    <a:pt x="721" y="1003"/>
                  </a:lnTo>
                  <a:lnTo>
                    <a:pt x="719" y="1005"/>
                  </a:lnTo>
                  <a:lnTo>
                    <a:pt x="718" y="1005"/>
                  </a:lnTo>
                  <a:lnTo>
                    <a:pt x="716" y="1006"/>
                  </a:lnTo>
                  <a:lnTo>
                    <a:pt x="715" y="1006"/>
                  </a:lnTo>
                  <a:lnTo>
                    <a:pt x="715" y="1006"/>
                  </a:lnTo>
                  <a:lnTo>
                    <a:pt x="713" y="1005"/>
                  </a:lnTo>
                  <a:lnTo>
                    <a:pt x="712" y="1000"/>
                  </a:lnTo>
                  <a:lnTo>
                    <a:pt x="712" y="1000"/>
                  </a:lnTo>
                  <a:lnTo>
                    <a:pt x="710" y="999"/>
                  </a:lnTo>
                  <a:lnTo>
                    <a:pt x="710" y="997"/>
                  </a:lnTo>
                  <a:lnTo>
                    <a:pt x="706" y="996"/>
                  </a:lnTo>
                  <a:lnTo>
                    <a:pt x="704" y="994"/>
                  </a:lnTo>
                  <a:lnTo>
                    <a:pt x="703" y="993"/>
                  </a:lnTo>
                  <a:lnTo>
                    <a:pt x="701" y="991"/>
                  </a:lnTo>
                  <a:lnTo>
                    <a:pt x="697" y="988"/>
                  </a:lnTo>
                  <a:lnTo>
                    <a:pt x="695" y="987"/>
                  </a:lnTo>
                  <a:lnTo>
                    <a:pt x="694" y="985"/>
                  </a:lnTo>
                  <a:lnTo>
                    <a:pt x="692" y="985"/>
                  </a:lnTo>
                  <a:lnTo>
                    <a:pt x="692" y="985"/>
                  </a:lnTo>
                  <a:lnTo>
                    <a:pt x="692" y="984"/>
                  </a:lnTo>
                  <a:lnTo>
                    <a:pt x="692" y="984"/>
                  </a:lnTo>
                  <a:lnTo>
                    <a:pt x="692" y="984"/>
                  </a:lnTo>
                  <a:lnTo>
                    <a:pt x="689" y="980"/>
                  </a:lnTo>
                  <a:lnTo>
                    <a:pt x="687" y="979"/>
                  </a:lnTo>
                  <a:lnTo>
                    <a:pt x="687" y="977"/>
                  </a:lnTo>
                  <a:lnTo>
                    <a:pt x="689" y="974"/>
                  </a:lnTo>
                  <a:lnTo>
                    <a:pt x="689" y="971"/>
                  </a:lnTo>
                  <a:lnTo>
                    <a:pt x="689" y="970"/>
                  </a:lnTo>
                  <a:lnTo>
                    <a:pt x="689" y="970"/>
                  </a:lnTo>
                  <a:lnTo>
                    <a:pt x="687" y="970"/>
                  </a:lnTo>
                  <a:lnTo>
                    <a:pt x="687" y="968"/>
                  </a:lnTo>
                  <a:lnTo>
                    <a:pt x="687" y="965"/>
                  </a:lnTo>
                  <a:lnTo>
                    <a:pt x="684" y="962"/>
                  </a:lnTo>
                  <a:lnTo>
                    <a:pt x="683" y="961"/>
                  </a:lnTo>
                  <a:lnTo>
                    <a:pt x="681" y="961"/>
                  </a:lnTo>
                  <a:lnTo>
                    <a:pt x="677" y="956"/>
                  </a:lnTo>
                  <a:lnTo>
                    <a:pt x="675" y="955"/>
                  </a:lnTo>
                  <a:lnTo>
                    <a:pt x="675" y="955"/>
                  </a:lnTo>
                  <a:lnTo>
                    <a:pt x="675" y="952"/>
                  </a:lnTo>
                  <a:lnTo>
                    <a:pt x="675" y="953"/>
                  </a:lnTo>
                  <a:lnTo>
                    <a:pt x="673" y="955"/>
                  </a:lnTo>
                  <a:lnTo>
                    <a:pt x="672" y="953"/>
                  </a:lnTo>
                  <a:lnTo>
                    <a:pt x="669" y="955"/>
                  </a:lnTo>
                  <a:lnTo>
                    <a:pt x="669" y="955"/>
                  </a:lnTo>
                  <a:lnTo>
                    <a:pt x="667" y="953"/>
                  </a:lnTo>
                  <a:lnTo>
                    <a:pt x="667" y="952"/>
                  </a:lnTo>
                  <a:lnTo>
                    <a:pt x="666" y="952"/>
                  </a:lnTo>
                  <a:lnTo>
                    <a:pt x="665" y="952"/>
                  </a:lnTo>
                  <a:lnTo>
                    <a:pt x="663" y="950"/>
                  </a:lnTo>
                  <a:lnTo>
                    <a:pt x="663" y="949"/>
                  </a:lnTo>
                  <a:lnTo>
                    <a:pt x="661" y="949"/>
                  </a:lnTo>
                  <a:lnTo>
                    <a:pt x="660" y="949"/>
                  </a:lnTo>
                  <a:lnTo>
                    <a:pt x="659" y="947"/>
                  </a:lnTo>
                  <a:lnTo>
                    <a:pt x="659" y="945"/>
                  </a:lnTo>
                  <a:lnTo>
                    <a:pt x="659" y="945"/>
                  </a:lnTo>
                  <a:lnTo>
                    <a:pt x="655" y="944"/>
                  </a:lnTo>
                  <a:lnTo>
                    <a:pt x="654" y="942"/>
                  </a:lnTo>
                  <a:lnTo>
                    <a:pt x="652" y="941"/>
                  </a:lnTo>
                  <a:lnTo>
                    <a:pt x="652" y="939"/>
                  </a:lnTo>
                  <a:lnTo>
                    <a:pt x="652" y="939"/>
                  </a:lnTo>
                  <a:lnTo>
                    <a:pt x="655" y="939"/>
                  </a:lnTo>
                  <a:lnTo>
                    <a:pt x="659" y="941"/>
                  </a:lnTo>
                  <a:lnTo>
                    <a:pt x="660" y="939"/>
                  </a:lnTo>
                  <a:lnTo>
                    <a:pt x="660" y="939"/>
                  </a:lnTo>
                  <a:lnTo>
                    <a:pt x="661" y="939"/>
                  </a:lnTo>
                  <a:lnTo>
                    <a:pt x="661" y="939"/>
                  </a:lnTo>
                  <a:lnTo>
                    <a:pt x="661" y="941"/>
                  </a:lnTo>
                  <a:lnTo>
                    <a:pt x="661" y="941"/>
                  </a:lnTo>
                  <a:lnTo>
                    <a:pt x="663" y="942"/>
                  </a:lnTo>
                  <a:lnTo>
                    <a:pt x="665" y="941"/>
                  </a:lnTo>
                  <a:lnTo>
                    <a:pt x="663" y="941"/>
                  </a:lnTo>
                  <a:lnTo>
                    <a:pt x="663" y="939"/>
                  </a:lnTo>
                  <a:lnTo>
                    <a:pt x="663" y="939"/>
                  </a:lnTo>
                  <a:lnTo>
                    <a:pt x="663" y="938"/>
                  </a:lnTo>
                  <a:lnTo>
                    <a:pt x="661" y="938"/>
                  </a:lnTo>
                  <a:lnTo>
                    <a:pt x="661" y="938"/>
                  </a:lnTo>
                  <a:lnTo>
                    <a:pt x="663" y="936"/>
                  </a:lnTo>
                  <a:lnTo>
                    <a:pt x="663" y="935"/>
                  </a:lnTo>
                  <a:lnTo>
                    <a:pt x="665" y="932"/>
                  </a:lnTo>
                  <a:lnTo>
                    <a:pt x="663" y="929"/>
                  </a:lnTo>
                  <a:lnTo>
                    <a:pt x="661" y="927"/>
                  </a:lnTo>
                  <a:lnTo>
                    <a:pt x="657" y="921"/>
                  </a:lnTo>
                  <a:lnTo>
                    <a:pt x="654" y="920"/>
                  </a:lnTo>
                  <a:lnTo>
                    <a:pt x="654" y="918"/>
                  </a:lnTo>
                  <a:lnTo>
                    <a:pt x="652" y="918"/>
                  </a:lnTo>
                  <a:lnTo>
                    <a:pt x="651" y="917"/>
                  </a:lnTo>
                  <a:lnTo>
                    <a:pt x="649" y="915"/>
                  </a:lnTo>
                  <a:lnTo>
                    <a:pt x="646" y="914"/>
                  </a:lnTo>
                  <a:lnTo>
                    <a:pt x="645" y="912"/>
                  </a:lnTo>
                  <a:lnTo>
                    <a:pt x="643" y="911"/>
                  </a:lnTo>
                  <a:lnTo>
                    <a:pt x="643" y="909"/>
                  </a:lnTo>
                  <a:lnTo>
                    <a:pt x="643" y="907"/>
                  </a:lnTo>
                  <a:lnTo>
                    <a:pt x="643" y="904"/>
                  </a:lnTo>
                  <a:lnTo>
                    <a:pt x="642" y="904"/>
                  </a:lnTo>
                  <a:lnTo>
                    <a:pt x="640" y="903"/>
                  </a:lnTo>
                  <a:lnTo>
                    <a:pt x="640" y="901"/>
                  </a:lnTo>
                  <a:lnTo>
                    <a:pt x="640" y="898"/>
                  </a:lnTo>
                  <a:lnTo>
                    <a:pt x="640" y="898"/>
                  </a:lnTo>
                  <a:lnTo>
                    <a:pt x="637" y="895"/>
                  </a:lnTo>
                  <a:lnTo>
                    <a:pt x="637" y="894"/>
                  </a:lnTo>
                  <a:lnTo>
                    <a:pt x="637" y="892"/>
                  </a:lnTo>
                  <a:lnTo>
                    <a:pt x="636" y="892"/>
                  </a:lnTo>
                  <a:lnTo>
                    <a:pt x="634" y="889"/>
                  </a:lnTo>
                  <a:lnTo>
                    <a:pt x="633" y="888"/>
                  </a:lnTo>
                  <a:lnTo>
                    <a:pt x="633" y="886"/>
                  </a:lnTo>
                  <a:lnTo>
                    <a:pt x="633" y="885"/>
                  </a:lnTo>
                  <a:lnTo>
                    <a:pt x="630" y="885"/>
                  </a:lnTo>
                  <a:lnTo>
                    <a:pt x="630" y="885"/>
                  </a:lnTo>
                  <a:lnTo>
                    <a:pt x="633" y="885"/>
                  </a:lnTo>
                  <a:lnTo>
                    <a:pt x="633" y="885"/>
                  </a:lnTo>
                  <a:lnTo>
                    <a:pt x="633" y="883"/>
                  </a:lnTo>
                  <a:lnTo>
                    <a:pt x="630" y="880"/>
                  </a:lnTo>
                  <a:lnTo>
                    <a:pt x="630" y="877"/>
                  </a:lnTo>
                  <a:lnTo>
                    <a:pt x="628" y="876"/>
                  </a:lnTo>
                  <a:lnTo>
                    <a:pt x="628" y="876"/>
                  </a:lnTo>
                  <a:lnTo>
                    <a:pt x="627" y="873"/>
                  </a:lnTo>
                  <a:lnTo>
                    <a:pt x="627" y="873"/>
                  </a:lnTo>
                  <a:lnTo>
                    <a:pt x="627" y="871"/>
                  </a:lnTo>
                  <a:lnTo>
                    <a:pt x="627" y="871"/>
                  </a:lnTo>
                  <a:lnTo>
                    <a:pt x="624" y="871"/>
                  </a:lnTo>
                  <a:lnTo>
                    <a:pt x="624" y="869"/>
                  </a:lnTo>
                  <a:lnTo>
                    <a:pt x="624" y="868"/>
                  </a:lnTo>
                  <a:lnTo>
                    <a:pt x="624" y="866"/>
                  </a:lnTo>
                  <a:lnTo>
                    <a:pt x="624" y="865"/>
                  </a:lnTo>
                  <a:lnTo>
                    <a:pt x="622" y="862"/>
                  </a:lnTo>
                  <a:lnTo>
                    <a:pt x="618" y="857"/>
                  </a:lnTo>
                  <a:lnTo>
                    <a:pt x="616" y="857"/>
                  </a:lnTo>
                  <a:lnTo>
                    <a:pt x="613" y="856"/>
                  </a:lnTo>
                  <a:lnTo>
                    <a:pt x="613" y="854"/>
                  </a:lnTo>
                  <a:lnTo>
                    <a:pt x="612" y="854"/>
                  </a:lnTo>
                  <a:lnTo>
                    <a:pt x="612" y="856"/>
                  </a:lnTo>
                  <a:lnTo>
                    <a:pt x="611" y="854"/>
                  </a:lnTo>
                  <a:lnTo>
                    <a:pt x="611" y="853"/>
                  </a:lnTo>
                  <a:lnTo>
                    <a:pt x="610" y="851"/>
                  </a:lnTo>
                  <a:lnTo>
                    <a:pt x="607" y="851"/>
                  </a:lnTo>
                  <a:lnTo>
                    <a:pt x="605" y="851"/>
                  </a:lnTo>
                  <a:lnTo>
                    <a:pt x="601" y="850"/>
                  </a:lnTo>
                  <a:lnTo>
                    <a:pt x="600" y="848"/>
                  </a:lnTo>
                  <a:lnTo>
                    <a:pt x="600" y="847"/>
                  </a:lnTo>
                  <a:lnTo>
                    <a:pt x="599" y="847"/>
                  </a:lnTo>
                  <a:lnTo>
                    <a:pt x="595" y="845"/>
                  </a:lnTo>
                  <a:lnTo>
                    <a:pt x="594" y="845"/>
                  </a:lnTo>
                  <a:lnTo>
                    <a:pt x="593" y="845"/>
                  </a:lnTo>
                  <a:lnTo>
                    <a:pt x="589" y="844"/>
                  </a:lnTo>
                  <a:lnTo>
                    <a:pt x="588" y="844"/>
                  </a:lnTo>
                  <a:lnTo>
                    <a:pt x="587" y="844"/>
                  </a:lnTo>
                  <a:lnTo>
                    <a:pt x="586" y="844"/>
                  </a:lnTo>
                  <a:lnTo>
                    <a:pt x="583" y="844"/>
                  </a:lnTo>
                  <a:lnTo>
                    <a:pt x="583" y="842"/>
                  </a:lnTo>
                  <a:lnTo>
                    <a:pt x="583" y="841"/>
                  </a:lnTo>
                  <a:lnTo>
                    <a:pt x="583" y="841"/>
                  </a:lnTo>
                  <a:lnTo>
                    <a:pt x="583" y="839"/>
                  </a:lnTo>
                  <a:lnTo>
                    <a:pt x="582" y="838"/>
                  </a:lnTo>
                  <a:lnTo>
                    <a:pt x="583" y="834"/>
                  </a:lnTo>
                  <a:lnTo>
                    <a:pt x="582" y="834"/>
                  </a:lnTo>
                  <a:lnTo>
                    <a:pt x="582" y="834"/>
                  </a:lnTo>
                  <a:lnTo>
                    <a:pt x="581" y="833"/>
                  </a:lnTo>
                  <a:lnTo>
                    <a:pt x="581" y="831"/>
                  </a:lnTo>
                  <a:lnTo>
                    <a:pt x="581" y="831"/>
                  </a:lnTo>
                  <a:lnTo>
                    <a:pt x="581" y="830"/>
                  </a:lnTo>
                  <a:lnTo>
                    <a:pt x="580" y="828"/>
                  </a:lnTo>
                  <a:lnTo>
                    <a:pt x="577" y="827"/>
                  </a:lnTo>
                  <a:lnTo>
                    <a:pt x="575" y="825"/>
                  </a:lnTo>
                  <a:lnTo>
                    <a:pt x="575" y="824"/>
                  </a:lnTo>
                  <a:lnTo>
                    <a:pt x="573" y="824"/>
                  </a:lnTo>
                  <a:lnTo>
                    <a:pt x="573" y="822"/>
                  </a:lnTo>
                  <a:lnTo>
                    <a:pt x="569" y="819"/>
                  </a:lnTo>
                  <a:lnTo>
                    <a:pt x="569" y="816"/>
                  </a:lnTo>
                  <a:lnTo>
                    <a:pt x="567" y="815"/>
                  </a:lnTo>
                  <a:lnTo>
                    <a:pt x="567" y="812"/>
                  </a:lnTo>
                  <a:lnTo>
                    <a:pt x="569" y="812"/>
                  </a:lnTo>
                  <a:lnTo>
                    <a:pt x="569" y="810"/>
                  </a:lnTo>
                  <a:lnTo>
                    <a:pt x="569" y="809"/>
                  </a:lnTo>
                  <a:lnTo>
                    <a:pt x="569" y="809"/>
                  </a:lnTo>
                  <a:lnTo>
                    <a:pt x="569" y="807"/>
                  </a:lnTo>
                  <a:lnTo>
                    <a:pt x="563" y="806"/>
                  </a:lnTo>
                  <a:lnTo>
                    <a:pt x="561" y="803"/>
                  </a:lnTo>
                  <a:lnTo>
                    <a:pt x="561" y="800"/>
                  </a:lnTo>
                  <a:lnTo>
                    <a:pt x="561" y="798"/>
                  </a:lnTo>
                  <a:lnTo>
                    <a:pt x="561" y="796"/>
                  </a:lnTo>
                  <a:lnTo>
                    <a:pt x="559" y="793"/>
                  </a:lnTo>
                  <a:lnTo>
                    <a:pt x="561" y="793"/>
                  </a:lnTo>
                  <a:lnTo>
                    <a:pt x="563" y="793"/>
                  </a:lnTo>
                  <a:lnTo>
                    <a:pt x="561" y="795"/>
                  </a:lnTo>
                  <a:lnTo>
                    <a:pt x="563" y="796"/>
                  </a:lnTo>
                  <a:lnTo>
                    <a:pt x="563" y="796"/>
                  </a:lnTo>
                  <a:lnTo>
                    <a:pt x="563" y="796"/>
                  </a:lnTo>
                  <a:lnTo>
                    <a:pt x="563" y="798"/>
                  </a:lnTo>
                  <a:lnTo>
                    <a:pt x="565" y="798"/>
                  </a:lnTo>
                  <a:lnTo>
                    <a:pt x="565" y="798"/>
                  </a:lnTo>
                  <a:lnTo>
                    <a:pt x="565" y="798"/>
                  </a:lnTo>
                  <a:lnTo>
                    <a:pt x="565" y="798"/>
                  </a:lnTo>
                  <a:lnTo>
                    <a:pt x="563" y="796"/>
                  </a:lnTo>
                  <a:lnTo>
                    <a:pt x="563" y="795"/>
                  </a:lnTo>
                  <a:lnTo>
                    <a:pt x="563" y="793"/>
                  </a:lnTo>
                  <a:lnTo>
                    <a:pt x="563" y="792"/>
                  </a:lnTo>
                  <a:lnTo>
                    <a:pt x="563" y="792"/>
                  </a:lnTo>
                  <a:lnTo>
                    <a:pt x="563" y="790"/>
                  </a:lnTo>
                  <a:lnTo>
                    <a:pt x="563" y="790"/>
                  </a:lnTo>
                  <a:lnTo>
                    <a:pt x="563" y="790"/>
                  </a:lnTo>
                  <a:lnTo>
                    <a:pt x="565" y="789"/>
                  </a:lnTo>
                  <a:lnTo>
                    <a:pt x="569" y="790"/>
                  </a:lnTo>
                  <a:lnTo>
                    <a:pt x="571" y="789"/>
                  </a:lnTo>
                  <a:lnTo>
                    <a:pt x="571" y="789"/>
                  </a:lnTo>
                  <a:lnTo>
                    <a:pt x="571" y="789"/>
                  </a:lnTo>
                  <a:lnTo>
                    <a:pt x="571" y="789"/>
                  </a:lnTo>
                  <a:lnTo>
                    <a:pt x="569" y="789"/>
                  </a:lnTo>
                  <a:lnTo>
                    <a:pt x="569" y="789"/>
                  </a:lnTo>
                  <a:lnTo>
                    <a:pt x="569" y="789"/>
                  </a:lnTo>
                  <a:lnTo>
                    <a:pt x="567" y="789"/>
                  </a:lnTo>
                  <a:lnTo>
                    <a:pt x="567" y="789"/>
                  </a:lnTo>
                  <a:lnTo>
                    <a:pt x="565" y="789"/>
                  </a:lnTo>
                  <a:lnTo>
                    <a:pt x="563" y="789"/>
                  </a:lnTo>
                  <a:lnTo>
                    <a:pt x="563" y="789"/>
                  </a:lnTo>
                  <a:lnTo>
                    <a:pt x="563" y="789"/>
                  </a:lnTo>
                  <a:lnTo>
                    <a:pt x="561" y="789"/>
                  </a:lnTo>
                  <a:lnTo>
                    <a:pt x="561" y="789"/>
                  </a:lnTo>
                  <a:lnTo>
                    <a:pt x="561" y="790"/>
                  </a:lnTo>
                  <a:lnTo>
                    <a:pt x="561" y="793"/>
                  </a:lnTo>
                  <a:lnTo>
                    <a:pt x="559" y="793"/>
                  </a:lnTo>
                  <a:lnTo>
                    <a:pt x="559" y="792"/>
                  </a:lnTo>
                  <a:lnTo>
                    <a:pt x="557" y="792"/>
                  </a:lnTo>
                  <a:lnTo>
                    <a:pt x="557" y="792"/>
                  </a:lnTo>
                  <a:lnTo>
                    <a:pt x="557" y="790"/>
                  </a:lnTo>
                  <a:lnTo>
                    <a:pt x="555" y="789"/>
                  </a:lnTo>
                  <a:lnTo>
                    <a:pt x="555" y="790"/>
                  </a:lnTo>
                  <a:lnTo>
                    <a:pt x="555" y="790"/>
                  </a:lnTo>
                  <a:lnTo>
                    <a:pt x="555" y="789"/>
                  </a:lnTo>
                  <a:lnTo>
                    <a:pt x="555" y="787"/>
                  </a:lnTo>
                  <a:lnTo>
                    <a:pt x="557" y="789"/>
                  </a:lnTo>
                  <a:lnTo>
                    <a:pt x="555" y="787"/>
                  </a:lnTo>
                  <a:lnTo>
                    <a:pt x="555" y="786"/>
                  </a:lnTo>
                  <a:lnTo>
                    <a:pt x="553" y="786"/>
                  </a:lnTo>
                  <a:lnTo>
                    <a:pt x="553" y="783"/>
                  </a:lnTo>
                  <a:lnTo>
                    <a:pt x="551" y="781"/>
                  </a:lnTo>
                  <a:lnTo>
                    <a:pt x="549" y="780"/>
                  </a:lnTo>
                  <a:lnTo>
                    <a:pt x="545" y="777"/>
                  </a:lnTo>
                  <a:lnTo>
                    <a:pt x="545" y="774"/>
                  </a:lnTo>
                  <a:lnTo>
                    <a:pt x="545" y="769"/>
                  </a:lnTo>
                  <a:lnTo>
                    <a:pt x="545" y="766"/>
                  </a:lnTo>
                  <a:lnTo>
                    <a:pt x="545" y="765"/>
                  </a:lnTo>
                  <a:lnTo>
                    <a:pt x="545" y="763"/>
                  </a:lnTo>
                  <a:lnTo>
                    <a:pt x="543" y="762"/>
                  </a:lnTo>
                  <a:lnTo>
                    <a:pt x="541" y="757"/>
                  </a:lnTo>
                  <a:lnTo>
                    <a:pt x="539" y="755"/>
                  </a:lnTo>
                  <a:lnTo>
                    <a:pt x="539" y="752"/>
                  </a:lnTo>
                  <a:lnTo>
                    <a:pt x="537" y="751"/>
                  </a:lnTo>
                  <a:lnTo>
                    <a:pt x="539" y="749"/>
                  </a:lnTo>
                  <a:lnTo>
                    <a:pt x="539" y="748"/>
                  </a:lnTo>
                  <a:lnTo>
                    <a:pt x="539" y="746"/>
                  </a:lnTo>
                  <a:lnTo>
                    <a:pt x="539" y="746"/>
                  </a:lnTo>
                  <a:lnTo>
                    <a:pt x="539" y="748"/>
                  </a:lnTo>
                  <a:lnTo>
                    <a:pt x="539" y="748"/>
                  </a:lnTo>
                  <a:lnTo>
                    <a:pt x="539" y="746"/>
                  </a:lnTo>
                  <a:lnTo>
                    <a:pt x="539" y="746"/>
                  </a:lnTo>
                  <a:lnTo>
                    <a:pt x="539" y="746"/>
                  </a:lnTo>
                  <a:lnTo>
                    <a:pt x="539" y="746"/>
                  </a:lnTo>
                  <a:lnTo>
                    <a:pt x="539" y="745"/>
                  </a:lnTo>
                  <a:lnTo>
                    <a:pt x="539" y="743"/>
                  </a:lnTo>
                  <a:lnTo>
                    <a:pt x="539" y="740"/>
                  </a:lnTo>
                  <a:lnTo>
                    <a:pt x="541" y="736"/>
                  </a:lnTo>
                  <a:lnTo>
                    <a:pt x="541" y="736"/>
                  </a:lnTo>
                  <a:lnTo>
                    <a:pt x="541" y="733"/>
                  </a:lnTo>
                  <a:lnTo>
                    <a:pt x="539" y="731"/>
                  </a:lnTo>
                  <a:lnTo>
                    <a:pt x="539" y="730"/>
                  </a:lnTo>
                  <a:lnTo>
                    <a:pt x="539" y="728"/>
                  </a:lnTo>
                  <a:lnTo>
                    <a:pt x="539" y="727"/>
                  </a:lnTo>
                  <a:lnTo>
                    <a:pt x="539" y="723"/>
                  </a:lnTo>
                  <a:lnTo>
                    <a:pt x="537" y="720"/>
                  </a:lnTo>
                  <a:lnTo>
                    <a:pt x="537" y="720"/>
                  </a:lnTo>
                  <a:lnTo>
                    <a:pt x="537" y="716"/>
                  </a:lnTo>
                  <a:lnTo>
                    <a:pt x="537" y="714"/>
                  </a:lnTo>
                  <a:lnTo>
                    <a:pt x="534" y="713"/>
                  </a:lnTo>
                  <a:lnTo>
                    <a:pt x="534" y="711"/>
                  </a:lnTo>
                  <a:lnTo>
                    <a:pt x="537" y="710"/>
                  </a:lnTo>
                  <a:lnTo>
                    <a:pt x="539" y="704"/>
                  </a:lnTo>
                  <a:lnTo>
                    <a:pt x="539" y="704"/>
                  </a:lnTo>
                  <a:lnTo>
                    <a:pt x="539" y="704"/>
                  </a:lnTo>
                  <a:lnTo>
                    <a:pt x="539" y="702"/>
                  </a:lnTo>
                  <a:lnTo>
                    <a:pt x="539" y="702"/>
                  </a:lnTo>
                  <a:lnTo>
                    <a:pt x="539" y="702"/>
                  </a:lnTo>
                  <a:lnTo>
                    <a:pt x="539" y="701"/>
                  </a:lnTo>
                  <a:lnTo>
                    <a:pt x="539" y="699"/>
                  </a:lnTo>
                  <a:lnTo>
                    <a:pt x="539" y="698"/>
                  </a:lnTo>
                  <a:lnTo>
                    <a:pt x="539" y="692"/>
                  </a:lnTo>
                  <a:lnTo>
                    <a:pt x="541" y="687"/>
                  </a:lnTo>
                  <a:lnTo>
                    <a:pt x="541" y="685"/>
                  </a:lnTo>
                  <a:lnTo>
                    <a:pt x="541" y="684"/>
                  </a:lnTo>
                  <a:lnTo>
                    <a:pt x="541" y="681"/>
                  </a:lnTo>
                  <a:lnTo>
                    <a:pt x="541" y="679"/>
                  </a:lnTo>
                  <a:lnTo>
                    <a:pt x="543" y="669"/>
                  </a:lnTo>
                  <a:lnTo>
                    <a:pt x="543" y="667"/>
                  </a:lnTo>
                  <a:lnTo>
                    <a:pt x="543" y="666"/>
                  </a:lnTo>
                  <a:lnTo>
                    <a:pt x="543" y="661"/>
                  </a:lnTo>
                  <a:lnTo>
                    <a:pt x="543" y="655"/>
                  </a:lnTo>
                  <a:lnTo>
                    <a:pt x="543" y="655"/>
                  </a:lnTo>
                  <a:lnTo>
                    <a:pt x="543" y="654"/>
                  </a:lnTo>
                  <a:lnTo>
                    <a:pt x="543" y="654"/>
                  </a:lnTo>
                  <a:lnTo>
                    <a:pt x="543" y="655"/>
                  </a:lnTo>
                  <a:lnTo>
                    <a:pt x="545" y="655"/>
                  </a:lnTo>
                  <a:lnTo>
                    <a:pt x="547" y="654"/>
                  </a:lnTo>
                  <a:lnTo>
                    <a:pt x="549" y="654"/>
                  </a:lnTo>
                  <a:lnTo>
                    <a:pt x="549" y="655"/>
                  </a:lnTo>
                  <a:lnTo>
                    <a:pt x="551" y="655"/>
                  </a:lnTo>
                  <a:lnTo>
                    <a:pt x="551" y="655"/>
                  </a:lnTo>
                  <a:lnTo>
                    <a:pt x="551" y="655"/>
                  </a:lnTo>
                  <a:lnTo>
                    <a:pt x="551" y="655"/>
                  </a:lnTo>
                  <a:lnTo>
                    <a:pt x="549" y="654"/>
                  </a:lnTo>
                  <a:lnTo>
                    <a:pt x="549" y="654"/>
                  </a:lnTo>
                  <a:lnTo>
                    <a:pt x="545" y="654"/>
                  </a:lnTo>
                  <a:lnTo>
                    <a:pt x="545" y="652"/>
                  </a:lnTo>
                  <a:lnTo>
                    <a:pt x="543" y="654"/>
                  </a:lnTo>
                  <a:lnTo>
                    <a:pt x="543" y="652"/>
                  </a:lnTo>
                  <a:lnTo>
                    <a:pt x="541" y="654"/>
                  </a:lnTo>
                  <a:lnTo>
                    <a:pt x="541" y="652"/>
                  </a:lnTo>
                  <a:lnTo>
                    <a:pt x="541" y="649"/>
                  </a:lnTo>
                  <a:lnTo>
                    <a:pt x="541" y="647"/>
                  </a:lnTo>
                  <a:lnTo>
                    <a:pt x="541" y="649"/>
                  </a:lnTo>
                  <a:lnTo>
                    <a:pt x="543" y="650"/>
                  </a:lnTo>
                  <a:lnTo>
                    <a:pt x="543" y="649"/>
                  </a:lnTo>
                  <a:lnTo>
                    <a:pt x="543" y="646"/>
                  </a:lnTo>
                  <a:lnTo>
                    <a:pt x="543" y="646"/>
                  </a:lnTo>
                  <a:lnTo>
                    <a:pt x="541" y="644"/>
                  </a:lnTo>
                  <a:lnTo>
                    <a:pt x="541" y="643"/>
                  </a:lnTo>
                  <a:lnTo>
                    <a:pt x="545" y="641"/>
                  </a:lnTo>
                  <a:lnTo>
                    <a:pt x="543" y="640"/>
                  </a:lnTo>
                  <a:lnTo>
                    <a:pt x="541" y="640"/>
                  </a:lnTo>
                  <a:lnTo>
                    <a:pt x="541" y="640"/>
                  </a:lnTo>
                  <a:lnTo>
                    <a:pt x="541" y="640"/>
                  </a:lnTo>
                  <a:lnTo>
                    <a:pt x="539" y="641"/>
                  </a:lnTo>
                  <a:lnTo>
                    <a:pt x="539" y="640"/>
                  </a:lnTo>
                  <a:lnTo>
                    <a:pt x="539" y="638"/>
                  </a:lnTo>
                  <a:lnTo>
                    <a:pt x="539" y="637"/>
                  </a:lnTo>
                  <a:lnTo>
                    <a:pt x="539" y="632"/>
                  </a:lnTo>
                  <a:lnTo>
                    <a:pt x="537" y="628"/>
                  </a:lnTo>
                  <a:lnTo>
                    <a:pt x="537" y="626"/>
                  </a:lnTo>
                  <a:lnTo>
                    <a:pt x="533" y="623"/>
                  </a:lnTo>
                  <a:lnTo>
                    <a:pt x="533" y="622"/>
                  </a:lnTo>
                  <a:lnTo>
                    <a:pt x="533" y="619"/>
                  </a:lnTo>
                  <a:lnTo>
                    <a:pt x="533" y="617"/>
                  </a:lnTo>
                  <a:lnTo>
                    <a:pt x="533" y="616"/>
                  </a:lnTo>
                  <a:lnTo>
                    <a:pt x="533" y="616"/>
                  </a:lnTo>
                  <a:lnTo>
                    <a:pt x="537" y="617"/>
                  </a:lnTo>
                  <a:lnTo>
                    <a:pt x="539" y="617"/>
                  </a:lnTo>
                  <a:lnTo>
                    <a:pt x="541" y="619"/>
                  </a:lnTo>
                  <a:lnTo>
                    <a:pt x="543" y="619"/>
                  </a:lnTo>
                  <a:lnTo>
                    <a:pt x="551" y="620"/>
                  </a:lnTo>
                  <a:lnTo>
                    <a:pt x="551" y="620"/>
                  </a:lnTo>
                  <a:lnTo>
                    <a:pt x="551" y="619"/>
                  </a:lnTo>
                  <a:lnTo>
                    <a:pt x="553" y="619"/>
                  </a:lnTo>
                  <a:lnTo>
                    <a:pt x="553" y="620"/>
                  </a:lnTo>
                  <a:lnTo>
                    <a:pt x="555" y="620"/>
                  </a:lnTo>
                  <a:lnTo>
                    <a:pt x="555" y="620"/>
                  </a:lnTo>
                  <a:lnTo>
                    <a:pt x="557" y="620"/>
                  </a:lnTo>
                  <a:lnTo>
                    <a:pt x="557" y="620"/>
                  </a:lnTo>
                  <a:lnTo>
                    <a:pt x="557" y="620"/>
                  </a:lnTo>
                  <a:lnTo>
                    <a:pt x="557" y="620"/>
                  </a:lnTo>
                  <a:lnTo>
                    <a:pt x="557" y="622"/>
                  </a:lnTo>
                  <a:lnTo>
                    <a:pt x="557" y="623"/>
                  </a:lnTo>
                  <a:lnTo>
                    <a:pt x="557" y="625"/>
                  </a:lnTo>
                  <a:lnTo>
                    <a:pt x="557" y="626"/>
                  </a:lnTo>
                  <a:lnTo>
                    <a:pt x="557" y="626"/>
                  </a:lnTo>
                  <a:lnTo>
                    <a:pt x="557" y="626"/>
                  </a:lnTo>
                  <a:lnTo>
                    <a:pt x="557" y="626"/>
                  </a:lnTo>
                  <a:lnTo>
                    <a:pt x="553" y="631"/>
                  </a:lnTo>
                  <a:lnTo>
                    <a:pt x="553" y="632"/>
                  </a:lnTo>
                  <a:lnTo>
                    <a:pt x="551" y="634"/>
                  </a:lnTo>
                  <a:lnTo>
                    <a:pt x="551" y="634"/>
                  </a:lnTo>
                  <a:lnTo>
                    <a:pt x="553" y="634"/>
                  </a:lnTo>
                  <a:lnTo>
                    <a:pt x="553" y="634"/>
                  </a:lnTo>
                  <a:lnTo>
                    <a:pt x="555" y="632"/>
                  </a:lnTo>
                  <a:lnTo>
                    <a:pt x="555" y="632"/>
                  </a:lnTo>
                  <a:lnTo>
                    <a:pt x="553" y="632"/>
                  </a:lnTo>
                  <a:lnTo>
                    <a:pt x="553" y="632"/>
                  </a:lnTo>
                  <a:lnTo>
                    <a:pt x="553" y="632"/>
                  </a:lnTo>
                  <a:lnTo>
                    <a:pt x="553" y="631"/>
                  </a:lnTo>
                  <a:lnTo>
                    <a:pt x="555" y="629"/>
                  </a:lnTo>
                  <a:lnTo>
                    <a:pt x="555" y="629"/>
                  </a:lnTo>
                  <a:lnTo>
                    <a:pt x="557" y="628"/>
                  </a:lnTo>
                  <a:lnTo>
                    <a:pt x="557" y="628"/>
                  </a:lnTo>
                  <a:lnTo>
                    <a:pt x="557" y="626"/>
                  </a:lnTo>
                  <a:lnTo>
                    <a:pt x="559" y="625"/>
                  </a:lnTo>
                  <a:lnTo>
                    <a:pt x="559" y="625"/>
                  </a:lnTo>
                  <a:lnTo>
                    <a:pt x="559" y="623"/>
                  </a:lnTo>
                  <a:lnTo>
                    <a:pt x="559" y="623"/>
                  </a:lnTo>
                  <a:lnTo>
                    <a:pt x="559" y="623"/>
                  </a:lnTo>
                  <a:lnTo>
                    <a:pt x="561" y="625"/>
                  </a:lnTo>
                  <a:lnTo>
                    <a:pt x="559" y="626"/>
                  </a:lnTo>
                  <a:lnTo>
                    <a:pt x="559" y="628"/>
                  </a:lnTo>
                  <a:lnTo>
                    <a:pt x="559" y="628"/>
                  </a:lnTo>
                  <a:lnTo>
                    <a:pt x="559" y="629"/>
                  </a:lnTo>
                  <a:lnTo>
                    <a:pt x="559" y="629"/>
                  </a:lnTo>
                  <a:lnTo>
                    <a:pt x="557" y="629"/>
                  </a:lnTo>
                  <a:lnTo>
                    <a:pt x="557" y="629"/>
                  </a:lnTo>
                  <a:lnTo>
                    <a:pt x="559" y="631"/>
                  </a:lnTo>
                  <a:lnTo>
                    <a:pt x="559" y="632"/>
                  </a:lnTo>
                  <a:lnTo>
                    <a:pt x="559" y="632"/>
                  </a:lnTo>
                  <a:lnTo>
                    <a:pt x="559" y="635"/>
                  </a:lnTo>
                  <a:lnTo>
                    <a:pt x="559" y="635"/>
                  </a:lnTo>
                  <a:lnTo>
                    <a:pt x="557" y="635"/>
                  </a:lnTo>
                  <a:lnTo>
                    <a:pt x="557" y="634"/>
                  </a:lnTo>
                  <a:lnTo>
                    <a:pt x="557" y="635"/>
                  </a:lnTo>
                  <a:lnTo>
                    <a:pt x="557" y="637"/>
                  </a:lnTo>
                  <a:lnTo>
                    <a:pt x="557" y="635"/>
                  </a:lnTo>
                  <a:lnTo>
                    <a:pt x="557" y="634"/>
                  </a:lnTo>
                  <a:lnTo>
                    <a:pt x="557" y="634"/>
                  </a:lnTo>
                  <a:lnTo>
                    <a:pt x="555" y="635"/>
                  </a:lnTo>
                  <a:lnTo>
                    <a:pt x="555" y="635"/>
                  </a:lnTo>
                  <a:lnTo>
                    <a:pt x="555" y="637"/>
                  </a:lnTo>
                  <a:lnTo>
                    <a:pt x="553" y="637"/>
                  </a:lnTo>
                  <a:lnTo>
                    <a:pt x="555" y="638"/>
                  </a:lnTo>
                  <a:lnTo>
                    <a:pt x="557" y="637"/>
                  </a:lnTo>
                  <a:lnTo>
                    <a:pt x="557" y="638"/>
                  </a:lnTo>
                  <a:lnTo>
                    <a:pt x="557" y="638"/>
                  </a:lnTo>
                  <a:lnTo>
                    <a:pt x="559" y="637"/>
                  </a:lnTo>
                  <a:lnTo>
                    <a:pt x="559" y="637"/>
                  </a:lnTo>
                  <a:lnTo>
                    <a:pt x="559" y="635"/>
                  </a:lnTo>
                  <a:lnTo>
                    <a:pt x="561" y="635"/>
                  </a:lnTo>
                  <a:lnTo>
                    <a:pt x="561" y="635"/>
                  </a:lnTo>
                  <a:lnTo>
                    <a:pt x="561" y="634"/>
                  </a:lnTo>
                  <a:lnTo>
                    <a:pt x="563" y="634"/>
                  </a:lnTo>
                  <a:lnTo>
                    <a:pt x="563" y="632"/>
                  </a:lnTo>
                  <a:lnTo>
                    <a:pt x="563" y="631"/>
                  </a:lnTo>
                  <a:lnTo>
                    <a:pt x="563" y="629"/>
                  </a:lnTo>
                  <a:lnTo>
                    <a:pt x="563" y="629"/>
                  </a:lnTo>
                  <a:lnTo>
                    <a:pt x="561" y="628"/>
                  </a:lnTo>
                  <a:lnTo>
                    <a:pt x="561" y="628"/>
                  </a:lnTo>
                  <a:lnTo>
                    <a:pt x="563" y="628"/>
                  </a:lnTo>
                  <a:lnTo>
                    <a:pt x="563" y="626"/>
                  </a:lnTo>
                  <a:lnTo>
                    <a:pt x="561" y="626"/>
                  </a:lnTo>
                  <a:lnTo>
                    <a:pt x="561" y="625"/>
                  </a:lnTo>
                  <a:lnTo>
                    <a:pt x="563" y="623"/>
                  </a:lnTo>
                  <a:lnTo>
                    <a:pt x="563" y="623"/>
                  </a:lnTo>
                  <a:lnTo>
                    <a:pt x="563" y="622"/>
                  </a:lnTo>
                  <a:lnTo>
                    <a:pt x="563" y="622"/>
                  </a:lnTo>
                  <a:lnTo>
                    <a:pt x="563" y="620"/>
                  </a:lnTo>
                  <a:lnTo>
                    <a:pt x="563" y="620"/>
                  </a:lnTo>
                  <a:lnTo>
                    <a:pt x="561" y="619"/>
                  </a:lnTo>
                  <a:lnTo>
                    <a:pt x="561" y="619"/>
                  </a:lnTo>
                  <a:lnTo>
                    <a:pt x="561" y="619"/>
                  </a:lnTo>
                  <a:lnTo>
                    <a:pt x="563" y="620"/>
                  </a:lnTo>
                  <a:lnTo>
                    <a:pt x="561" y="620"/>
                  </a:lnTo>
                  <a:lnTo>
                    <a:pt x="561" y="620"/>
                  </a:lnTo>
                  <a:lnTo>
                    <a:pt x="559" y="619"/>
                  </a:lnTo>
                  <a:lnTo>
                    <a:pt x="559" y="619"/>
                  </a:lnTo>
                  <a:lnTo>
                    <a:pt x="559" y="617"/>
                  </a:lnTo>
                  <a:lnTo>
                    <a:pt x="561" y="617"/>
                  </a:lnTo>
                  <a:lnTo>
                    <a:pt x="561" y="617"/>
                  </a:lnTo>
                  <a:lnTo>
                    <a:pt x="561" y="617"/>
                  </a:lnTo>
                  <a:lnTo>
                    <a:pt x="561" y="616"/>
                  </a:lnTo>
                  <a:lnTo>
                    <a:pt x="559" y="614"/>
                  </a:lnTo>
                  <a:lnTo>
                    <a:pt x="559" y="614"/>
                  </a:lnTo>
                  <a:lnTo>
                    <a:pt x="557" y="614"/>
                  </a:lnTo>
                  <a:lnTo>
                    <a:pt x="557" y="614"/>
                  </a:lnTo>
                  <a:lnTo>
                    <a:pt x="557" y="614"/>
                  </a:lnTo>
                  <a:lnTo>
                    <a:pt x="557" y="612"/>
                  </a:lnTo>
                  <a:lnTo>
                    <a:pt x="559" y="612"/>
                  </a:lnTo>
                  <a:lnTo>
                    <a:pt x="559" y="612"/>
                  </a:lnTo>
                  <a:lnTo>
                    <a:pt x="561" y="612"/>
                  </a:lnTo>
                  <a:lnTo>
                    <a:pt x="561" y="612"/>
                  </a:lnTo>
                  <a:lnTo>
                    <a:pt x="559" y="611"/>
                  </a:lnTo>
                  <a:lnTo>
                    <a:pt x="559" y="609"/>
                  </a:lnTo>
                  <a:lnTo>
                    <a:pt x="559" y="608"/>
                  </a:lnTo>
                  <a:lnTo>
                    <a:pt x="559" y="608"/>
                  </a:lnTo>
                  <a:lnTo>
                    <a:pt x="559" y="608"/>
                  </a:lnTo>
                  <a:lnTo>
                    <a:pt x="559" y="608"/>
                  </a:lnTo>
                  <a:lnTo>
                    <a:pt x="557" y="608"/>
                  </a:lnTo>
                  <a:lnTo>
                    <a:pt x="557" y="608"/>
                  </a:lnTo>
                  <a:lnTo>
                    <a:pt x="557" y="606"/>
                  </a:lnTo>
                  <a:lnTo>
                    <a:pt x="557" y="603"/>
                  </a:lnTo>
                  <a:lnTo>
                    <a:pt x="557" y="603"/>
                  </a:lnTo>
                  <a:lnTo>
                    <a:pt x="555" y="602"/>
                  </a:lnTo>
                  <a:lnTo>
                    <a:pt x="555" y="602"/>
                  </a:lnTo>
                  <a:lnTo>
                    <a:pt x="555" y="602"/>
                  </a:lnTo>
                  <a:lnTo>
                    <a:pt x="553" y="603"/>
                  </a:lnTo>
                  <a:lnTo>
                    <a:pt x="553" y="603"/>
                  </a:lnTo>
                  <a:lnTo>
                    <a:pt x="553" y="603"/>
                  </a:lnTo>
                  <a:lnTo>
                    <a:pt x="553" y="603"/>
                  </a:lnTo>
                  <a:lnTo>
                    <a:pt x="553" y="603"/>
                  </a:lnTo>
                  <a:lnTo>
                    <a:pt x="553" y="602"/>
                  </a:lnTo>
                  <a:lnTo>
                    <a:pt x="553" y="602"/>
                  </a:lnTo>
                  <a:lnTo>
                    <a:pt x="553" y="602"/>
                  </a:lnTo>
                  <a:lnTo>
                    <a:pt x="553" y="600"/>
                  </a:lnTo>
                  <a:lnTo>
                    <a:pt x="551" y="600"/>
                  </a:lnTo>
                  <a:lnTo>
                    <a:pt x="551" y="600"/>
                  </a:lnTo>
                  <a:lnTo>
                    <a:pt x="551" y="600"/>
                  </a:lnTo>
                  <a:lnTo>
                    <a:pt x="551" y="599"/>
                  </a:lnTo>
                  <a:lnTo>
                    <a:pt x="551" y="599"/>
                  </a:lnTo>
                  <a:lnTo>
                    <a:pt x="551" y="599"/>
                  </a:lnTo>
                  <a:lnTo>
                    <a:pt x="553" y="597"/>
                  </a:lnTo>
                  <a:lnTo>
                    <a:pt x="555" y="597"/>
                  </a:lnTo>
                  <a:lnTo>
                    <a:pt x="555" y="597"/>
                  </a:lnTo>
                  <a:lnTo>
                    <a:pt x="557" y="596"/>
                  </a:lnTo>
                  <a:lnTo>
                    <a:pt x="555" y="597"/>
                  </a:lnTo>
                  <a:lnTo>
                    <a:pt x="553" y="597"/>
                  </a:lnTo>
                  <a:lnTo>
                    <a:pt x="551" y="597"/>
                  </a:lnTo>
                  <a:lnTo>
                    <a:pt x="551" y="597"/>
                  </a:lnTo>
                  <a:lnTo>
                    <a:pt x="551" y="597"/>
                  </a:lnTo>
                  <a:lnTo>
                    <a:pt x="551" y="596"/>
                  </a:lnTo>
                  <a:lnTo>
                    <a:pt x="551" y="596"/>
                  </a:lnTo>
                  <a:lnTo>
                    <a:pt x="551" y="596"/>
                  </a:lnTo>
                  <a:lnTo>
                    <a:pt x="551" y="593"/>
                  </a:lnTo>
                  <a:lnTo>
                    <a:pt x="551" y="591"/>
                  </a:lnTo>
                  <a:lnTo>
                    <a:pt x="551" y="591"/>
                  </a:lnTo>
                  <a:lnTo>
                    <a:pt x="551" y="591"/>
                  </a:lnTo>
                  <a:lnTo>
                    <a:pt x="551" y="593"/>
                  </a:lnTo>
                  <a:lnTo>
                    <a:pt x="551" y="593"/>
                  </a:lnTo>
                  <a:lnTo>
                    <a:pt x="551" y="594"/>
                  </a:lnTo>
                  <a:lnTo>
                    <a:pt x="551" y="594"/>
                  </a:lnTo>
                  <a:lnTo>
                    <a:pt x="549" y="596"/>
                  </a:lnTo>
                  <a:lnTo>
                    <a:pt x="549" y="594"/>
                  </a:lnTo>
                  <a:lnTo>
                    <a:pt x="547" y="596"/>
                  </a:lnTo>
                  <a:lnTo>
                    <a:pt x="547" y="596"/>
                  </a:lnTo>
                  <a:lnTo>
                    <a:pt x="545" y="594"/>
                  </a:lnTo>
                  <a:lnTo>
                    <a:pt x="543" y="594"/>
                  </a:lnTo>
                  <a:lnTo>
                    <a:pt x="543" y="593"/>
                  </a:lnTo>
                  <a:lnTo>
                    <a:pt x="541" y="593"/>
                  </a:lnTo>
                  <a:lnTo>
                    <a:pt x="541" y="591"/>
                  </a:lnTo>
                  <a:lnTo>
                    <a:pt x="541" y="590"/>
                  </a:lnTo>
                  <a:lnTo>
                    <a:pt x="543" y="590"/>
                  </a:lnTo>
                  <a:lnTo>
                    <a:pt x="543" y="590"/>
                  </a:lnTo>
                  <a:lnTo>
                    <a:pt x="543" y="590"/>
                  </a:lnTo>
                  <a:lnTo>
                    <a:pt x="545" y="591"/>
                  </a:lnTo>
                  <a:lnTo>
                    <a:pt x="545" y="593"/>
                  </a:lnTo>
                  <a:lnTo>
                    <a:pt x="545" y="593"/>
                  </a:lnTo>
                  <a:lnTo>
                    <a:pt x="547" y="591"/>
                  </a:lnTo>
                  <a:lnTo>
                    <a:pt x="547" y="591"/>
                  </a:lnTo>
                  <a:lnTo>
                    <a:pt x="545" y="591"/>
                  </a:lnTo>
                  <a:lnTo>
                    <a:pt x="545" y="591"/>
                  </a:lnTo>
                  <a:lnTo>
                    <a:pt x="545" y="590"/>
                  </a:lnTo>
                  <a:lnTo>
                    <a:pt x="543" y="590"/>
                  </a:lnTo>
                  <a:lnTo>
                    <a:pt x="543" y="588"/>
                  </a:lnTo>
                  <a:lnTo>
                    <a:pt x="543" y="585"/>
                  </a:lnTo>
                  <a:lnTo>
                    <a:pt x="543" y="584"/>
                  </a:lnTo>
                  <a:lnTo>
                    <a:pt x="545" y="584"/>
                  </a:lnTo>
                  <a:lnTo>
                    <a:pt x="545" y="582"/>
                  </a:lnTo>
                  <a:lnTo>
                    <a:pt x="545" y="582"/>
                  </a:lnTo>
                  <a:lnTo>
                    <a:pt x="545" y="582"/>
                  </a:lnTo>
                  <a:lnTo>
                    <a:pt x="543" y="581"/>
                  </a:lnTo>
                  <a:lnTo>
                    <a:pt x="543" y="581"/>
                  </a:lnTo>
                  <a:lnTo>
                    <a:pt x="543" y="581"/>
                  </a:lnTo>
                  <a:lnTo>
                    <a:pt x="545" y="582"/>
                  </a:lnTo>
                  <a:lnTo>
                    <a:pt x="545" y="584"/>
                  </a:lnTo>
                  <a:lnTo>
                    <a:pt x="543" y="585"/>
                  </a:lnTo>
                  <a:lnTo>
                    <a:pt x="543" y="585"/>
                  </a:lnTo>
                  <a:lnTo>
                    <a:pt x="543" y="587"/>
                  </a:lnTo>
                  <a:lnTo>
                    <a:pt x="543" y="587"/>
                  </a:lnTo>
                  <a:lnTo>
                    <a:pt x="541" y="587"/>
                  </a:lnTo>
                  <a:lnTo>
                    <a:pt x="539" y="588"/>
                  </a:lnTo>
                  <a:lnTo>
                    <a:pt x="539" y="588"/>
                  </a:lnTo>
                  <a:lnTo>
                    <a:pt x="537" y="588"/>
                  </a:lnTo>
                  <a:lnTo>
                    <a:pt x="537" y="588"/>
                  </a:lnTo>
                  <a:lnTo>
                    <a:pt x="533" y="585"/>
                  </a:lnTo>
                  <a:lnTo>
                    <a:pt x="532" y="584"/>
                  </a:lnTo>
                  <a:lnTo>
                    <a:pt x="532" y="584"/>
                  </a:lnTo>
                  <a:lnTo>
                    <a:pt x="531" y="579"/>
                  </a:lnTo>
                  <a:lnTo>
                    <a:pt x="531" y="579"/>
                  </a:lnTo>
                  <a:lnTo>
                    <a:pt x="531" y="578"/>
                  </a:lnTo>
                  <a:lnTo>
                    <a:pt x="528" y="578"/>
                  </a:lnTo>
                  <a:lnTo>
                    <a:pt x="528" y="576"/>
                  </a:lnTo>
                  <a:lnTo>
                    <a:pt x="531" y="574"/>
                  </a:lnTo>
                  <a:lnTo>
                    <a:pt x="532" y="571"/>
                  </a:lnTo>
                  <a:lnTo>
                    <a:pt x="532" y="571"/>
                  </a:lnTo>
                  <a:lnTo>
                    <a:pt x="532" y="570"/>
                  </a:lnTo>
                  <a:lnTo>
                    <a:pt x="531" y="568"/>
                  </a:lnTo>
                  <a:lnTo>
                    <a:pt x="532" y="567"/>
                  </a:lnTo>
                  <a:lnTo>
                    <a:pt x="531" y="568"/>
                  </a:lnTo>
                  <a:lnTo>
                    <a:pt x="531" y="570"/>
                  </a:lnTo>
                  <a:lnTo>
                    <a:pt x="531" y="570"/>
                  </a:lnTo>
                  <a:lnTo>
                    <a:pt x="531" y="571"/>
                  </a:lnTo>
                  <a:lnTo>
                    <a:pt x="531" y="573"/>
                  </a:lnTo>
                  <a:lnTo>
                    <a:pt x="528" y="574"/>
                  </a:lnTo>
                  <a:lnTo>
                    <a:pt x="527" y="576"/>
                  </a:lnTo>
                  <a:lnTo>
                    <a:pt x="525" y="574"/>
                  </a:lnTo>
                  <a:lnTo>
                    <a:pt x="522" y="574"/>
                  </a:lnTo>
                  <a:lnTo>
                    <a:pt x="522" y="574"/>
                  </a:lnTo>
                  <a:lnTo>
                    <a:pt x="522" y="571"/>
                  </a:lnTo>
                  <a:lnTo>
                    <a:pt x="522" y="573"/>
                  </a:lnTo>
                  <a:lnTo>
                    <a:pt x="522" y="573"/>
                  </a:lnTo>
                  <a:lnTo>
                    <a:pt x="521" y="574"/>
                  </a:lnTo>
                  <a:lnTo>
                    <a:pt x="521" y="576"/>
                  </a:lnTo>
                  <a:lnTo>
                    <a:pt x="521" y="576"/>
                  </a:lnTo>
                  <a:lnTo>
                    <a:pt x="520" y="576"/>
                  </a:lnTo>
                  <a:lnTo>
                    <a:pt x="520" y="574"/>
                  </a:lnTo>
                  <a:lnTo>
                    <a:pt x="520" y="574"/>
                  </a:lnTo>
                  <a:lnTo>
                    <a:pt x="519" y="574"/>
                  </a:lnTo>
                  <a:lnTo>
                    <a:pt x="516" y="574"/>
                  </a:lnTo>
                  <a:lnTo>
                    <a:pt x="516" y="574"/>
                  </a:lnTo>
                  <a:lnTo>
                    <a:pt x="514" y="574"/>
                  </a:lnTo>
                  <a:lnTo>
                    <a:pt x="513" y="574"/>
                  </a:lnTo>
                  <a:lnTo>
                    <a:pt x="513" y="574"/>
                  </a:lnTo>
                  <a:lnTo>
                    <a:pt x="513" y="573"/>
                  </a:lnTo>
                  <a:lnTo>
                    <a:pt x="513" y="573"/>
                  </a:lnTo>
                  <a:lnTo>
                    <a:pt x="514" y="573"/>
                  </a:lnTo>
                  <a:lnTo>
                    <a:pt x="516" y="571"/>
                  </a:lnTo>
                  <a:lnTo>
                    <a:pt x="519" y="571"/>
                  </a:lnTo>
                  <a:lnTo>
                    <a:pt x="519" y="571"/>
                  </a:lnTo>
                  <a:lnTo>
                    <a:pt x="516" y="571"/>
                  </a:lnTo>
                  <a:lnTo>
                    <a:pt x="513" y="571"/>
                  </a:lnTo>
                  <a:lnTo>
                    <a:pt x="510" y="571"/>
                  </a:lnTo>
                  <a:lnTo>
                    <a:pt x="510" y="571"/>
                  </a:lnTo>
                  <a:lnTo>
                    <a:pt x="510" y="570"/>
                  </a:lnTo>
                  <a:lnTo>
                    <a:pt x="513" y="570"/>
                  </a:lnTo>
                  <a:lnTo>
                    <a:pt x="513" y="568"/>
                  </a:lnTo>
                  <a:lnTo>
                    <a:pt x="513" y="568"/>
                  </a:lnTo>
                  <a:lnTo>
                    <a:pt x="513" y="568"/>
                  </a:lnTo>
                  <a:lnTo>
                    <a:pt x="510" y="568"/>
                  </a:lnTo>
                  <a:lnTo>
                    <a:pt x="510" y="568"/>
                  </a:lnTo>
                  <a:lnTo>
                    <a:pt x="510" y="565"/>
                  </a:lnTo>
                  <a:lnTo>
                    <a:pt x="510" y="564"/>
                  </a:lnTo>
                  <a:lnTo>
                    <a:pt x="510" y="565"/>
                  </a:lnTo>
                  <a:lnTo>
                    <a:pt x="509" y="567"/>
                  </a:lnTo>
                  <a:lnTo>
                    <a:pt x="507" y="567"/>
                  </a:lnTo>
                  <a:lnTo>
                    <a:pt x="504" y="568"/>
                  </a:lnTo>
                  <a:lnTo>
                    <a:pt x="504" y="568"/>
                  </a:lnTo>
                  <a:lnTo>
                    <a:pt x="502" y="567"/>
                  </a:lnTo>
                  <a:lnTo>
                    <a:pt x="501" y="567"/>
                  </a:lnTo>
                  <a:lnTo>
                    <a:pt x="501" y="565"/>
                  </a:lnTo>
                  <a:lnTo>
                    <a:pt x="497" y="564"/>
                  </a:lnTo>
                  <a:lnTo>
                    <a:pt x="497" y="562"/>
                  </a:lnTo>
                  <a:lnTo>
                    <a:pt x="496" y="559"/>
                  </a:lnTo>
                  <a:lnTo>
                    <a:pt x="497" y="558"/>
                  </a:lnTo>
                  <a:lnTo>
                    <a:pt x="497" y="556"/>
                  </a:lnTo>
                  <a:lnTo>
                    <a:pt x="501" y="553"/>
                  </a:lnTo>
                  <a:lnTo>
                    <a:pt x="501" y="553"/>
                  </a:lnTo>
                  <a:lnTo>
                    <a:pt x="502" y="552"/>
                  </a:lnTo>
                  <a:lnTo>
                    <a:pt x="507" y="552"/>
                  </a:lnTo>
                  <a:lnTo>
                    <a:pt x="508" y="552"/>
                  </a:lnTo>
                  <a:lnTo>
                    <a:pt x="509" y="552"/>
                  </a:lnTo>
                  <a:lnTo>
                    <a:pt x="504" y="552"/>
                  </a:lnTo>
                  <a:lnTo>
                    <a:pt x="502" y="552"/>
                  </a:lnTo>
                  <a:lnTo>
                    <a:pt x="501" y="552"/>
                  </a:lnTo>
                  <a:lnTo>
                    <a:pt x="498" y="555"/>
                  </a:lnTo>
                  <a:lnTo>
                    <a:pt x="497" y="555"/>
                  </a:lnTo>
                  <a:lnTo>
                    <a:pt x="497" y="556"/>
                  </a:lnTo>
                  <a:lnTo>
                    <a:pt x="497" y="556"/>
                  </a:lnTo>
                  <a:lnTo>
                    <a:pt x="496" y="556"/>
                  </a:lnTo>
                  <a:lnTo>
                    <a:pt x="496" y="555"/>
                  </a:lnTo>
                  <a:lnTo>
                    <a:pt x="496" y="555"/>
                  </a:lnTo>
                  <a:lnTo>
                    <a:pt x="496" y="553"/>
                  </a:lnTo>
                  <a:lnTo>
                    <a:pt x="494" y="552"/>
                  </a:lnTo>
                  <a:lnTo>
                    <a:pt x="494" y="550"/>
                  </a:lnTo>
                  <a:lnTo>
                    <a:pt x="494" y="549"/>
                  </a:lnTo>
                  <a:lnTo>
                    <a:pt x="496" y="547"/>
                  </a:lnTo>
                  <a:lnTo>
                    <a:pt x="496" y="546"/>
                  </a:lnTo>
                  <a:lnTo>
                    <a:pt x="494" y="546"/>
                  </a:lnTo>
                  <a:lnTo>
                    <a:pt x="494" y="544"/>
                  </a:lnTo>
                  <a:lnTo>
                    <a:pt x="496" y="541"/>
                  </a:lnTo>
                  <a:lnTo>
                    <a:pt x="497" y="541"/>
                  </a:lnTo>
                  <a:lnTo>
                    <a:pt x="498" y="539"/>
                  </a:lnTo>
                  <a:lnTo>
                    <a:pt x="501" y="538"/>
                  </a:lnTo>
                  <a:lnTo>
                    <a:pt x="502" y="538"/>
                  </a:lnTo>
                  <a:lnTo>
                    <a:pt x="503" y="539"/>
                  </a:lnTo>
                  <a:lnTo>
                    <a:pt x="504" y="539"/>
                  </a:lnTo>
                  <a:lnTo>
                    <a:pt x="507" y="541"/>
                  </a:lnTo>
                  <a:lnTo>
                    <a:pt x="507" y="541"/>
                  </a:lnTo>
                  <a:lnTo>
                    <a:pt x="508" y="543"/>
                  </a:lnTo>
                  <a:lnTo>
                    <a:pt x="508" y="544"/>
                  </a:lnTo>
                  <a:lnTo>
                    <a:pt x="509" y="544"/>
                  </a:lnTo>
                  <a:lnTo>
                    <a:pt x="508" y="543"/>
                  </a:lnTo>
                  <a:lnTo>
                    <a:pt x="507" y="541"/>
                  </a:lnTo>
                  <a:lnTo>
                    <a:pt x="507" y="539"/>
                  </a:lnTo>
                  <a:lnTo>
                    <a:pt x="507" y="539"/>
                  </a:lnTo>
                  <a:lnTo>
                    <a:pt x="503" y="538"/>
                  </a:lnTo>
                  <a:lnTo>
                    <a:pt x="503" y="538"/>
                  </a:lnTo>
                  <a:lnTo>
                    <a:pt x="503" y="536"/>
                  </a:lnTo>
                  <a:lnTo>
                    <a:pt x="503" y="535"/>
                  </a:lnTo>
                  <a:lnTo>
                    <a:pt x="503" y="535"/>
                  </a:lnTo>
                  <a:lnTo>
                    <a:pt x="504" y="532"/>
                  </a:lnTo>
                  <a:lnTo>
                    <a:pt x="507" y="530"/>
                  </a:lnTo>
                  <a:lnTo>
                    <a:pt x="507" y="530"/>
                  </a:lnTo>
                  <a:lnTo>
                    <a:pt x="507" y="529"/>
                  </a:lnTo>
                  <a:lnTo>
                    <a:pt x="504" y="529"/>
                  </a:lnTo>
                  <a:lnTo>
                    <a:pt x="504" y="529"/>
                  </a:lnTo>
                  <a:lnTo>
                    <a:pt x="504" y="530"/>
                  </a:lnTo>
                  <a:lnTo>
                    <a:pt x="504" y="530"/>
                  </a:lnTo>
                  <a:lnTo>
                    <a:pt x="504" y="532"/>
                  </a:lnTo>
                  <a:lnTo>
                    <a:pt x="504" y="532"/>
                  </a:lnTo>
                  <a:lnTo>
                    <a:pt x="503" y="533"/>
                  </a:lnTo>
                  <a:lnTo>
                    <a:pt x="498" y="538"/>
                  </a:lnTo>
                  <a:lnTo>
                    <a:pt x="498" y="538"/>
                  </a:lnTo>
                  <a:lnTo>
                    <a:pt x="496" y="539"/>
                  </a:lnTo>
                  <a:lnTo>
                    <a:pt x="496" y="539"/>
                  </a:lnTo>
                  <a:lnTo>
                    <a:pt x="496" y="541"/>
                  </a:lnTo>
                  <a:lnTo>
                    <a:pt x="494" y="543"/>
                  </a:lnTo>
                  <a:lnTo>
                    <a:pt x="492" y="547"/>
                  </a:lnTo>
                  <a:lnTo>
                    <a:pt x="490" y="550"/>
                  </a:lnTo>
                  <a:lnTo>
                    <a:pt x="490" y="546"/>
                  </a:lnTo>
                  <a:lnTo>
                    <a:pt x="488" y="543"/>
                  </a:lnTo>
                  <a:lnTo>
                    <a:pt x="492" y="539"/>
                  </a:lnTo>
                  <a:lnTo>
                    <a:pt x="492" y="538"/>
                  </a:lnTo>
                  <a:lnTo>
                    <a:pt x="492" y="536"/>
                  </a:lnTo>
                  <a:lnTo>
                    <a:pt x="492" y="536"/>
                  </a:lnTo>
                  <a:lnTo>
                    <a:pt x="492" y="535"/>
                  </a:lnTo>
                  <a:lnTo>
                    <a:pt x="494" y="535"/>
                  </a:lnTo>
                  <a:lnTo>
                    <a:pt x="494" y="535"/>
                  </a:lnTo>
                  <a:lnTo>
                    <a:pt x="492" y="535"/>
                  </a:lnTo>
                  <a:lnTo>
                    <a:pt x="490" y="538"/>
                  </a:lnTo>
                  <a:lnTo>
                    <a:pt x="490" y="538"/>
                  </a:lnTo>
                  <a:lnTo>
                    <a:pt x="490" y="538"/>
                  </a:lnTo>
                  <a:lnTo>
                    <a:pt x="490" y="536"/>
                  </a:lnTo>
                  <a:lnTo>
                    <a:pt x="490" y="533"/>
                  </a:lnTo>
                  <a:lnTo>
                    <a:pt x="490" y="529"/>
                  </a:lnTo>
                  <a:lnTo>
                    <a:pt x="490" y="529"/>
                  </a:lnTo>
                  <a:lnTo>
                    <a:pt x="492" y="527"/>
                  </a:lnTo>
                  <a:lnTo>
                    <a:pt x="490" y="527"/>
                  </a:lnTo>
                  <a:lnTo>
                    <a:pt x="488" y="529"/>
                  </a:lnTo>
                  <a:lnTo>
                    <a:pt x="488" y="527"/>
                  </a:lnTo>
                  <a:lnTo>
                    <a:pt x="486" y="523"/>
                  </a:lnTo>
                  <a:lnTo>
                    <a:pt x="484" y="520"/>
                  </a:lnTo>
                  <a:lnTo>
                    <a:pt x="482" y="518"/>
                  </a:lnTo>
                  <a:lnTo>
                    <a:pt x="478" y="518"/>
                  </a:lnTo>
                  <a:lnTo>
                    <a:pt x="478" y="517"/>
                  </a:lnTo>
                  <a:lnTo>
                    <a:pt x="478" y="514"/>
                  </a:lnTo>
                  <a:lnTo>
                    <a:pt x="478" y="512"/>
                  </a:lnTo>
                  <a:lnTo>
                    <a:pt x="480" y="511"/>
                  </a:lnTo>
                  <a:lnTo>
                    <a:pt x="482" y="511"/>
                  </a:lnTo>
                  <a:lnTo>
                    <a:pt x="482" y="511"/>
                  </a:lnTo>
                  <a:lnTo>
                    <a:pt x="482" y="512"/>
                  </a:lnTo>
                  <a:lnTo>
                    <a:pt x="482" y="514"/>
                  </a:lnTo>
                  <a:lnTo>
                    <a:pt x="482" y="514"/>
                  </a:lnTo>
                  <a:lnTo>
                    <a:pt x="486" y="517"/>
                  </a:lnTo>
                  <a:lnTo>
                    <a:pt x="486" y="517"/>
                  </a:lnTo>
                  <a:lnTo>
                    <a:pt x="488" y="515"/>
                  </a:lnTo>
                  <a:lnTo>
                    <a:pt x="490" y="515"/>
                  </a:lnTo>
                  <a:lnTo>
                    <a:pt x="490" y="517"/>
                  </a:lnTo>
                  <a:lnTo>
                    <a:pt x="492" y="518"/>
                  </a:lnTo>
                  <a:lnTo>
                    <a:pt x="494" y="520"/>
                  </a:lnTo>
                  <a:lnTo>
                    <a:pt x="494" y="518"/>
                  </a:lnTo>
                  <a:lnTo>
                    <a:pt x="490" y="517"/>
                  </a:lnTo>
                  <a:lnTo>
                    <a:pt x="490" y="515"/>
                  </a:lnTo>
                  <a:lnTo>
                    <a:pt x="488" y="515"/>
                  </a:lnTo>
                  <a:lnTo>
                    <a:pt x="486" y="515"/>
                  </a:lnTo>
                  <a:lnTo>
                    <a:pt x="486" y="515"/>
                  </a:lnTo>
                  <a:lnTo>
                    <a:pt x="484" y="515"/>
                  </a:lnTo>
                  <a:lnTo>
                    <a:pt x="484" y="514"/>
                  </a:lnTo>
                  <a:lnTo>
                    <a:pt x="484" y="512"/>
                  </a:lnTo>
                  <a:lnTo>
                    <a:pt x="484" y="511"/>
                  </a:lnTo>
                  <a:lnTo>
                    <a:pt x="484" y="511"/>
                  </a:lnTo>
                  <a:lnTo>
                    <a:pt x="484" y="509"/>
                  </a:lnTo>
                  <a:lnTo>
                    <a:pt x="484" y="509"/>
                  </a:lnTo>
                  <a:lnTo>
                    <a:pt x="484" y="508"/>
                  </a:lnTo>
                  <a:lnTo>
                    <a:pt x="486" y="508"/>
                  </a:lnTo>
                  <a:lnTo>
                    <a:pt x="486" y="508"/>
                  </a:lnTo>
                  <a:lnTo>
                    <a:pt x="484" y="506"/>
                  </a:lnTo>
                  <a:lnTo>
                    <a:pt x="484" y="506"/>
                  </a:lnTo>
                  <a:lnTo>
                    <a:pt x="482" y="508"/>
                  </a:lnTo>
                  <a:lnTo>
                    <a:pt x="482" y="508"/>
                  </a:lnTo>
                  <a:lnTo>
                    <a:pt x="482" y="508"/>
                  </a:lnTo>
                  <a:lnTo>
                    <a:pt x="480" y="508"/>
                  </a:lnTo>
                  <a:lnTo>
                    <a:pt x="480" y="509"/>
                  </a:lnTo>
                  <a:lnTo>
                    <a:pt x="480" y="509"/>
                  </a:lnTo>
                  <a:lnTo>
                    <a:pt x="478" y="512"/>
                  </a:lnTo>
                  <a:lnTo>
                    <a:pt x="478" y="514"/>
                  </a:lnTo>
                  <a:lnTo>
                    <a:pt x="478" y="515"/>
                  </a:lnTo>
                  <a:lnTo>
                    <a:pt x="478" y="517"/>
                  </a:lnTo>
                  <a:lnTo>
                    <a:pt x="478" y="517"/>
                  </a:lnTo>
                  <a:lnTo>
                    <a:pt x="474" y="518"/>
                  </a:lnTo>
                  <a:lnTo>
                    <a:pt x="474" y="520"/>
                  </a:lnTo>
                  <a:lnTo>
                    <a:pt x="472" y="518"/>
                  </a:lnTo>
                  <a:lnTo>
                    <a:pt x="470" y="517"/>
                  </a:lnTo>
                  <a:lnTo>
                    <a:pt x="470" y="514"/>
                  </a:lnTo>
                  <a:lnTo>
                    <a:pt x="466" y="514"/>
                  </a:lnTo>
                  <a:lnTo>
                    <a:pt x="465" y="512"/>
                  </a:lnTo>
                  <a:lnTo>
                    <a:pt x="464" y="511"/>
                  </a:lnTo>
                  <a:lnTo>
                    <a:pt x="465" y="508"/>
                  </a:lnTo>
                  <a:lnTo>
                    <a:pt x="466" y="505"/>
                  </a:lnTo>
                  <a:lnTo>
                    <a:pt x="468" y="503"/>
                  </a:lnTo>
                  <a:lnTo>
                    <a:pt x="468" y="501"/>
                  </a:lnTo>
                  <a:lnTo>
                    <a:pt x="472" y="501"/>
                  </a:lnTo>
                  <a:lnTo>
                    <a:pt x="472" y="500"/>
                  </a:lnTo>
                  <a:lnTo>
                    <a:pt x="472" y="500"/>
                  </a:lnTo>
                  <a:lnTo>
                    <a:pt x="470" y="500"/>
                  </a:lnTo>
                  <a:lnTo>
                    <a:pt x="466" y="501"/>
                  </a:lnTo>
                  <a:lnTo>
                    <a:pt x="465" y="498"/>
                  </a:lnTo>
                  <a:lnTo>
                    <a:pt x="464" y="497"/>
                  </a:lnTo>
                  <a:lnTo>
                    <a:pt x="464" y="495"/>
                  </a:lnTo>
                  <a:lnTo>
                    <a:pt x="464" y="494"/>
                  </a:lnTo>
                  <a:lnTo>
                    <a:pt x="464" y="494"/>
                  </a:lnTo>
                  <a:lnTo>
                    <a:pt x="464" y="491"/>
                  </a:lnTo>
                  <a:lnTo>
                    <a:pt x="464" y="491"/>
                  </a:lnTo>
                  <a:lnTo>
                    <a:pt x="465" y="489"/>
                  </a:lnTo>
                  <a:lnTo>
                    <a:pt x="465" y="489"/>
                  </a:lnTo>
                  <a:lnTo>
                    <a:pt x="466" y="488"/>
                  </a:lnTo>
                  <a:lnTo>
                    <a:pt x="466" y="486"/>
                  </a:lnTo>
                  <a:lnTo>
                    <a:pt x="468" y="482"/>
                  </a:lnTo>
                  <a:lnTo>
                    <a:pt x="470" y="480"/>
                  </a:lnTo>
                  <a:lnTo>
                    <a:pt x="472" y="477"/>
                  </a:lnTo>
                  <a:lnTo>
                    <a:pt x="474" y="474"/>
                  </a:lnTo>
                  <a:lnTo>
                    <a:pt x="472" y="474"/>
                  </a:lnTo>
                  <a:lnTo>
                    <a:pt x="472" y="474"/>
                  </a:lnTo>
                  <a:lnTo>
                    <a:pt x="472" y="474"/>
                  </a:lnTo>
                  <a:lnTo>
                    <a:pt x="472" y="474"/>
                  </a:lnTo>
                  <a:lnTo>
                    <a:pt x="472" y="473"/>
                  </a:lnTo>
                  <a:lnTo>
                    <a:pt x="472" y="471"/>
                  </a:lnTo>
                  <a:lnTo>
                    <a:pt x="472" y="473"/>
                  </a:lnTo>
                  <a:lnTo>
                    <a:pt x="472" y="474"/>
                  </a:lnTo>
                  <a:lnTo>
                    <a:pt x="470" y="477"/>
                  </a:lnTo>
                  <a:lnTo>
                    <a:pt x="470" y="479"/>
                  </a:lnTo>
                  <a:lnTo>
                    <a:pt x="468" y="482"/>
                  </a:lnTo>
                  <a:lnTo>
                    <a:pt x="468" y="482"/>
                  </a:lnTo>
                  <a:lnTo>
                    <a:pt x="466" y="482"/>
                  </a:lnTo>
                  <a:lnTo>
                    <a:pt x="468" y="479"/>
                  </a:lnTo>
                  <a:lnTo>
                    <a:pt x="468" y="477"/>
                  </a:lnTo>
                  <a:lnTo>
                    <a:pt x="468" y="476"/>
                  </a:lnTo>
                  <a:lnTo>
                    <a:pt x="468" y="473"/>
                  </a:lnTo>
                  <a:lnTo>
                    <a:pt x="466" y="471"/>
                  </a:lnTo>
                  <a:lnTo>
                    <a:pt x="466" y="470"/>
                  </a:lnTo>
                  <a:lnTo>
                    <a:pt x="466" y="468"/>
                  </a:lnTo>
                  <a:lnTo>
                    <a:pt x="466" y="467"/>
                  </a:lnTo>
                  <a:lnTo>
                    <a:pt x="468" y="467"/>
                  </a:lnTo>
                  <a:lnTo>
                    <a:pt x="468" y="465"/>
                  </a:lnTo>
                  <a:lnTo>
                    <a:pt x="468" y="463"/>
                  </a:lnTo>
                  <a:lnTo>
                    <a:pt x="466" y="465"/>
                  </a:lnTo>
                  <a:lnTo>
                    <a:pt x="466" y="467"/>
                  </a:lnTo>
                  <a:lnTo>
                    <a:pt x="466" y="468"/>
                  </a:lnTo>
                  <a:lnTo>
                    <a:pt x="466" y="470"/>
                  </a:lnTo>
                  <a:lnTo>
                    <a:pt x="466" y="471"/>
                  </a:lnTo>
                  <a:lnTo>
                    <a:pt x="466" y="473"/>
                  </a:lnTo>
                  <a:lnTo>
                    <a:pt x="468" y="474"/>
                  </a:lnTo>
                  <a:lnTo>
                    <a:pt x="468" y="476"/>
                  </a:lnTo>
                  <a:lnTo>
                    <a:pt x="468" y="477"/>
                  </a:lnTo>
                  <a:lnTo>
                    <a:pt x="466" y="480"/>
                  </a:lnTo>
                  <a:lnTo>
                    <a:pt x="465" y="482"/>
                  </a:lnTo>
                  <a:lnTo>
                    <a:pt x="465" y="483"/>
                  </a:lnTo>
                  <a:lnTo>
                    <a:pt x="465" y="485"/>
                  </a:lnTo>
                  <a:lnTo>
                    <a:pt x="464" y="488"/>
                  </a:lnTo>
                  <a:lnTo>
                    <a:pt x="462" y="489"/>
                  </a:lnTo>
                  <a:lnTo>
                    <a:pt x="460" y="488"/>
                  </a:lnTo>
                  <a:lnTo>
                    <a:pt x="460" y="488"/>
                  </a:lnTo>
                  <a:lnTo>
                    <a:pt x="458" y="488"/>
                  </a:lnTo>
                  <a:lnTo>
                    <a:pt x="455" y="485"/>
                  </a:lnTo>
                  <a:lnTo>
                    <a:pt x="455" y="482"/>
                  </a:lnTo>
                  <a:lnTo>
                    <a:pt x="455" y="480"/>
                  </a:lnTo>
                  <a:lnTo>
                    <a:pt x="455" y="480"/>
                  </a:lnTo>
                  <a:lnTo>
                    <a:pt x="455" y="479"/>
                  </a:lnTo>
                  <a:lnTo>
                    <a:pt x="459" y="477"/>
                  </a:lnTo>
                  <a:lnTo>
                    <a:pt x="459" y="477"/>
                  </a:lnTo>
                  <a:lnTo>
                    <a:pt x="458" y="476"/>
                  </a:lnTo>
                  <a:lnTo>
                    <a:pt x="458" y="476"/>
                  </a:lnTo>
                  <a:lnTo>
                    <a:pt x="458" y="474"/>
                  </a:lnTo>
                  <a:lnTo>
                    <a:pt x="458" y="471"/>
                  </a:lnTo>
                  <a:lnTo>
                    <a:pt x="458" y="470"/>
                  </a:lnTo>
                  <a:lnTo>
                    <a:pt x="458" y="468"/>
                  </a:lnTo>
                  <a:lnTo>
                    <a:pt x="455" y="467"/>
                  </a:lnTo>
                  <a:lnTo>
                    <a:pt x="454" y="462"/>
                  </a:lnTo>
                  <a:lnTo>
                    <a:pt x="454" y="462"/>
                  </a:lnTo>
                  <a:lnTo>
                    <a:pt x="454" y="460"/>
                  </a:lnTo>
                  <a:lnTo>
                    <a:pt x="455" y="460"/>
                  </a:lnTo>
                  <a:lnTo>
                    <a:pt x="453" y="462"/>
                  </a:lnTo>
                  <a:lnTo>
                    <a:pt x="448" y="463"/>
                  </a:lnTo>
                  <a:lnTo>
                    <a:pt x="447" y="465"/>
                  </a:lnTo>
                  <a:lnTo>
                    <a:pt x="446" y="465"/>
                  </a:lnTo>
                  <a:lnTo>
                    <a:pt x="446" y="465"/>
                  </a:lnTo>
                  <a:lnTo>
                    <a:pt x="446" y="467"/>
                  </a:lnTo>
                  <a:lnTo>
                    <a:pt x="446" y="467"/>
                  </a:lnTo>
                  <a:lnTo>
                    <a:pt x="446" y="468"/>
                  </a:lnTo>
                  <a:lnTo>
                    <a:pt x="446" y="470"/>
                  </a:lnTo>
                  <a:lnTo>
                    <a:pt x="443" y="471"/>
                  </a:lnTo>
                  <a:lnTo>
                    <a:pt x="443" y="473"/>
                  </a:lnTo>
                  <a:lnTo>
                    <a:pt x="442" y="471"/>
                  </a:lnTo>
                  <a:lnTo>
                    <a:pt x="442" y="471"/>
                  </a:lnTo>
                  <a:lnTo>
                    <a:pt x="441" y="468"/>
                  </a:lnTo>
                  <a:lnTo>
                    <a:pt x="441" y="467"/>
                  </a:lnTo>
                  <a:lnTo>
                    <a:pt x="442" y="467"/>
                  </a:lnTo>
                  <a:lnTo>
                    <a:pt x="442" y="465"/>
                  </a:lnTo>
                  <a:lnTo>
                    <a:pt x="443" y="463"/>
                  </a:lnTo>
                  <a:lnTo>
                    <a:pt x="446" y="459"/>
                  </a:lnTo>
                  <a:lnTo>
                    <a:pt x="447" y="459"/>
                  </a:lnTo>
                  <a:lnTo>
                    <a:pt x="448" y="457"/>
                  </a:lnTo>
                  <a:lnTo>
                    <a:pt x="446" y="457"/>
                  </a:lnTo>
                  <a:lnTo>
                    <a:pt x="446" y="456"/>
                  </a:lnTo>
                  <a:lnTo>
                    <a:pt x="443" y="456"/>
                  </a:lnTo>
                  <a:lnTo>
                    <a:pt x="443" y="454"/>
                  </a:lnTo>
                  <a:lnTo>
                    <a:pt x="443" y="453"/>
                  </a:lnTo>
                  <a:lnTo>
                    <a:pt x="442" y="453"/>
                  </a:lnTo>
                  <a:lnTo>
                    <a:pt x="441" y="453"/>
                  </a:lnTo>
                  <a:lnTo>
                    <a:pt x="441" y="451"/>
                  </a:lnTo>
                  <a:lnTo>
                    <a:pt x="440" y="450"/>
                  </a:lnTo>
                  <a:lnTo>
                    <a:pt x="440" y="450"/>
                  </a:lnTo>
                  <a:lnTo>
                    <a:pt x="440" y="448"/>
                  </a:lnTo>
                  <a:lnTo>
                    <a:pt x="440" y="448"/>
                  </a:lnTo>
                  <a:lnTo>
                    <a:pt x="437" y="448"/>
                  </a:lnTo>
                  <a:lnTo>
                    <a:pt x="437" y="447"/>
                  </a:lnTo>
                  <a:lnTo>
                    <a:pt x="437" y="445"/>
                  </a:lnTo>
                  <a:lnTo>
                    <a:pt x="436" y="444"/>
                  </a:lnTo>
                  <a:lnTo>
                    <a:pt x="435" y="444"/>
                  </a:lnTo>
                  <a:lnTo>
                    <a:pt x="434" y="442"/>
                  </a:lnTo>
                  <a:lnTo>
                    <a:pt x="434" y="441"/>
                  </a:lnTo>
                  <a:lnTo>
                    <a:pt x="434" y="441"/>
                  </a:lnTo>
                  <a:lnTo>
                    <a:pt x="434" y="439"/>
                  </a:lnTo>
                  <a:lnTo>
                    <a:pt x="434" y="438"/>
                  </a:lnTo>
                  <a:lnTo>
                    <a:pt x="431" y="439"/>
                  </a:lnTo>
                  <a:lnTo>
                    <a:pt x="425" y="436"/>
                  </a:lnTo>
                  <a:lnTo>
                    <a:pt x="425" y="432"/>
                  </a:lnTo>
                  <a:lnTo>
                    <a:pt x="424" y="427"/>
                  </a:lnTo>
                  <a:lnTo>
                    <a:pt x="424" y="425"/>
                  </a:lnTo>
                  <a:lnTo>
                    <a:pt x="424" y="424"/>
                  </a:lnTo>
                  <a:lnTo>
                    <a:pt x="424" y="424"/>
                  </a:lnTo>
                  <a:lnTo>
                    <a:pt x="424" y="424"/>
                  </a:lnTo>
                  <a:lnTo>
                    <a:pt x="428" y="425"/>
                  </a:lnTo>
                  <a:lnTo>
                    <a:pt x="430" y="427"/>
                  </a:lnTo>
                  <a:lnTo>
                    <a:pt x="430" y="427"/>
                  </a:lnTo>
                  <a:lnTo>
                    <a:pt x="425" y="422"/>
                  </a:lnTo>
                  <a:lnTo>
                    <a:pt x="425" y="422"/>
                  </a:lnTo>
                  <a:lnTo>
                    <a:pt x="424" y="421"/>
                  </a:lnTo>
                  <a:lnTo>
                    <a:pt x="424" y="419"/>
                  </a:lnTo>
                  <a:lnTo>
                    <a:pt x="425" y="419"/>
                  </a:lnTo>
                  <a:lnTo>
                    <a:pt x="429" y="419"/>
                  </a:lnTo>
                  <a:lnTo>
                    <a:pt x="429" y="419"/>
                  </a:lnTo>
                  <a:lnTo>
                    <a:pt x="425" y="418"/>
                  </a:lnTo>
                  <a:lnTo>
                    <a:pt x="424" y="418"/>
                  </a:lnTo>
                  <a:lnTo>
                    <a:pt x="424" y="419"/>
                  </a:lnTo>
                  <a:lnTo>
                    <a:pt x="423" y="421"/>
                  </a:lnTo>
                  <a:lnTo>
                    <a:pt x="423" y="421"/>
                  </a:lnTo>
                  <a:lnTo>
                    <a:pt x="423" y="419"/>
                  </a:lnTo>
                  <a:lnTo>
                    <a:pt x="422" y="418"/>
                  </a:lnTo>
                  <a:lnTo>
                    <a:pt x="422" y="416"/>
                  </a:lnTo>
                  <a:lnTo>
                    <a:pt x="417" y="415"/>
                  </a:lnTo>
                  <a:lnTo>
                    <a:pt x="417" y="413"/>
                  </a:lnTo>
                  <a:lnTo>
                    <a:pt x="417" y="412"/>
                  </a:lnTo>
                  <a:lnTo>
                    <a:pt x="417" y="410"/>
                  </a:lnTo>
                  <a:lnTo>
                    <a:pt x="419" y="406"/>
                  </a:lnTo>
                  <a:lnTo>
                    <a:pt x="422" y="406"/>
                  </a:lnTo>
                  <a:lnTo>
                    <a:pt x="422" y="404"/>
                  </a:lnTo>
                  <a:lnTo>
                    <a:pt x="419" y="404"/>
                  </a:lnTo>
                  <a:lnTo>
                    <a:pt x="419" y="406"/>
                  </a:lnTo>
                  <a:lnTo>
                    <a:pt x="417" y="407"/>
                  </a:lnTo>
                  <a:lnTo>
                    <a:pt x="417" y="410"/>
                  </a:lnTo>
                  <a:lnTo>
                    <a:pt x="416" y="412"/>
                  </a:lnTo>
                  <a:lnTo>
                    <a:pt x="416" y="410"/>
                  </a:lnTo>
                  <a:lnTo>
                    <a:pt x="414" y="410"/>
                  </a:lnTo>
                  <a:lnTo>
                    <a:pt x="413" y="409"/>
                  </a:lnTo>
                  <a:lnTo>
                    <a:pt x="410" y="407"/>
                  </a:lnTo>
                  <a:lnTo>
                    <a:pt x="408" y="406"/>
                  </a:lnTo>
                  <a:lnTo>
                    <a:pt x="407" y="401"/>
                  </a:lnTo>
                  <a:lnTo>
                    <a:pt x="407" y="400"/>
                  </a:lnTo>
                  <a:lnTo>
                    <a:pt x="407" y="398"/>
                  </a:lnTo>
                  <a:lnTo>
                    <a:pt x="405" y="398"/>
                  </a:lnTo>
                  <a:lnTo>
                    <a:pt x="405" y="397"/>
                  </a:lnTo>
                  <a:lnTo>
                    <a:pt x="404" y="392"/>
                  </a:lnTo>
                  <a:lnTo>
                    <a:pt x="402" y="387"/>
                  </a:lnTo>
                  <a:lnTo>
                    <a:pt x="402" y="386"/>
                  </a:lnTo>
                  <a:lnTo>
                    <a:pt x="402" y="383"/>
                  </a:lnTo>
                  <a:lnTo>
                    <a:pt x="402" y="383"/>
                  </a:lnTo>
                  <a:lnTo>
                    <a:pt x="401" y="384"/>
                  </a:lnTo>
                  <a:lnTo>
                    <a:pt x="401" y="386"/>
                  </a:lnTo>
                  <a:lnTo>
                    <a:pt x="401" y="386"/>
                  </a:lnTo>
                  <a:lnTo>
                    <a:pt x="401" y="387"/>
                  </a:lnTo>
                  <a:lnTo>
                    <a:pt x="401" y="387"/>
                  </a:lnTo>
                  <a:lnTo>
                    <a:pt x="401" y="387"/>
                  </a:lnTo>
                  <a:lnTo>
                    <a:pt x="401" y="389"/>
                  </a:lnTo>
                  <a:lnTo>
                    <a:pt x="402" y="390"/>
                  </a:lnTo>
                  <a:lnTo>
                    <a:pt x="402" y="395"/>
                  </a:lnTo>
                  <a:lnTo>
                    <a:pt x="404" y="398"/>
                  </a:lnTo>
                  <a:lnTo>
                    <a:pt x="404" y="401"/>
                  </a:lnTo>
                  <a:lnTo>
                    <a:pt x="404" y="403"/>
                  </a:lnTo>
                  <a:lnTo>
                    <a:pt x="404" y="404"/>
                  </a:lnTo>
                  <a:lnTo>
                    <a:pt x="405" y="409"/>
                  </a:lnTo>
                  <a:lnTo>
                    <a:pt x="405" y="409"/>
                  </a:lnTo>
                  <a:lnTo>
                    <a:pt x="405" y="410"/>
                  </a:lnTo>
                  <a:lnTo>
                    <a:pt x="405" y="410"/>
                  </a:lnTo>
                  <a:lnTo>
                    <a:pt x="404" y="412"/>
                  </a:lnTo>
                  <a:lnTo>
                    <a:pt x="402" y="410"/>
                  </a:lnTo>
                  <a:lnTo>
                    <a:pt x="402" y="410"/>
                  </a:lnTo>
                  <a:lnTo>
                    <a:pt x="401" y="407"/>
                  </a:lnTo>
                  <a:lnTo>
                    <a:pt x="399" y="407"/>
                  </a:lnTo>
                  <a:lnTo>
                    <a:pt x="396" y="407"/>
                  </a:lnTo>
                  <a:lnTo>
                    <a:pt x="395" y="407"/>
                  </a:lnTo>
                  <a:lnTo>
                    <a:pt x="395" y="406"/>
                  </a:lnTo>
                  <a:lnTo>
                    <a:pt x="396" y="403"/>
                  </a:lnTo>
                  <a:lnTo>
                    <a:pt x="395" y="403"/>
                  </a:lnTo>
                  <a:lnTo>
                    <a:pt x="393" y="398"/>
                  </a:lnTo>
                  <a:lnTo>
                    <a:pt x="393" y="398"/>
                  </a:lnTo>
                  <a:lnTo>
                    <a:pt x="396" y="395"/>
                  </a:lnTo>
                  <a:lnTo>
                    <a:pt x="395" y="395"/>
                  </a:lnTo>
                  <a:lnTo>
                    <a:pt x="393" y="397"/>
                  </a:lnTo>
                  <a:lnTo>
                    <a:pt x="393" y="395"/>
                  </a:lnTo>
                  <a:lnTo>
                    <a:pt x="393" y="394"/>
                  </a:lnTo>
                  <a:lnTo>
                    <a:pt x="392" y="392"/>
                  </a:lnTo>
                  <a:lnTo>
                    <a:pt x="392" y="392"/>
                  </a:lnTo>
                  <a:lnTo>
                    <a:pt x="392" y="395"/>
                  </a:lnTo>
                  <a:lnTo>
                    <a:pt x="393" y="395"/>
                  </a:lnTo>
                  <a:lnTo>
                    <a:pt x="393" y="397"/>
                  </a:lnTo>
                  <a:lnTo>
                    <a:pt x="393" y="398"/>
                  </a:lnTo>
                  <a:lnTo>
                    <a:pt x="392" y="398"/>
                  </a:lnTo>
                  <a:lnTo>
                    <a:pt x="392" y="398"/>
                  </a:lnTo>
                  <a:lnTo>
                    <a:pt x="392" y="398"/>
                  </a:lnTo>
                  <a:lnTo>
                    <a:pt x="390" y="398"/>
                  </a:lnTo>
                  <a:lnTo>
                    <a:pt x="389" y="397"/>
                  </a:lnTo>
                  <a:lnTo>
                    <a:pt x="389" y="397"/>
                  </a:lnTo>
                  <a:lnTo>
                    <a:pt x="389" y="397"/>
                  </a:lnTo>
                  <a:lnTo>
                    <a:pt x="387" y="395"/>
                  </a:lnTo>
                  <a:lnTo>
                    <a:pt x="387" y="395"/>
                  </a:lnTo>
                  <a:lnTo>
                    <a:pt x="384" y="394"/>
                  </a:lnTo>
                  <a:lnTo>
                    <a:pt x="383" y="392"/>
                  </a:lnTo>
                  <a:lnTo>
                    <a:pt x="381" y="392"/>
                  </a:lnTo>
                  <a:lnTo>
                    <a:pt x="383" y="394"/>
                  </a:lnTo>
                  <a:lnTo>
                    <a:pt x="383" y="395"/>
                  </a:lnTo>
                  <a:lnTo>
                    <a:pt x="383" y="395"/>
                  </a:lnTo>
                  <a:lnTo>
                    <a:pt x="381" y="397"/>
                  </a:lnTo>
                  <a:lnTo>
                    <a:pt x="381" y="397"/>
                  </a:lnTo>
                  <a:lnTo>
                    <a:pt x="383" y="397"/>
                  </a:lnTo>
                  <a:lnTo>
                    <a:pt x="383" y="397"/>
                  </a:lnTo>
                  <a:lnTo>
                    <a:pt x="386" y="397"/>
                  </a:lnTo>
                  <a:lnTo>
                    <a:pt x="387" y="398"/>
                  </a:lnTo>
                  <a:lnTo>
                    <a:pt x="387" y="398"/>
                  </a:lnTo>
                  <a:lnTo>
                    <a:pt x="387" y="400"/>
                  </a:lnTo>
                  <a:lnTo>
                    <a:pt x="387" y="400"/>
                  </a:lnTo>
                  <a:lnTo>
                    <a:pt x="389" y="400"/>
                  </a:lnTo>
                  <a:lnTo>
                    <a:pt x="389" y="401"/>
                  </a:lnTo>
                  <a:lnTo>
                    <a:pt x="389" y="403"/>
                  </a:lnTo>
                  <a:lnTo>
                    <a:pt x="390" y="403"/>
                  </a:lnTo>
                  <a:lnTo>
                    <a:pt x="392" y="403"/>
                  </a:lnTo>
                  <a:lnTo>
                    <a:pt x="393" y="404"/>
                  </a:lnTo>
                  <a:lnTo>
                    <a:pt x="393" y="406"/>
                  </a:lnTo>
                  <a:lnTo>
                    <a:pt x="393" y="407"/>
                  </a:lnTo>
                  <a:lnTo>
                    <a:pt x="393" y="409"/>
                  </a:lnTo>
                  <a:lnTo>
                    <a:pt x="393" y="409"/>
                  </a:lnTo>
                  <a:lnTo>
                    <a:pt x="389" y="409"/>
                  </a:lnTo>
                  <a:lnTo>
                    <a:pt x="387" y="410"/>
                  </a:lnTo>
                  <a:lnTo>
                    <a:pt x="387" y="410"/>
                  </a:lnTo>
                  <a:lnTo>
                    <a:pt x="386" y="410"/>
                  </a:lnTo>
                  <a:lnTo>
                    <a:pt x="384" y="409"/>
                  </a:lnTo>
                  <a:lnTo>
                    <a:pt x="381" y="407"/>
                  </a:lnTo>
                  <a:lnTo>
                    <a:pt x="375" y="403"/>
                  </a:lnTo>
                  <a:lnTo>
                    <a:pt x="375" y="403"/>
                  </a:lnTo>
                  <a:lnTo>
                    <a:pt x="375" y="403"/>
                  </a:lnTo>
                  <a:lnTo>
                    <a:pt x="375" y="401"/>
                  </a:lnTo>
                  <a:lnTo>
                    <a:pt x="374" y="401"/>
                  </a:lnTo>
                  <a:lnTo>
                    <a:pt x="372" y="400"/>
                  </a:lnTo>
                  <a:lnTo>
                    <a:pt x="372" y="398"/>
                  </a:lnTo>
                  <a:lnTo>
                    <a:pt x="370" y="397"/>
                  </a:lnTo>
                  <a:lnTo>
                    <a:pt x="370" y="395"/>
                  </a:lnTo>
                  <a:lnTo>
                    <a:pt x="369" y="395"/>
                  </a:lnTo>
                  <a:lnTo>
                    <a:pt x="366" y="392"/>
                  </a:lnTo>
                  <a:lnTo>
                    <a:pt x="366" y="390"/>
                  </a:lnTo>
                  <a:lnTo>
                    <a:pt x="364" y="390"/>
                  </a:lnTo>
                  <a:lnTo>
                    <a:pt x="363" y="390"/>
                  </a:lnTo>
                  <a:lnTo>
                    <a:pt x="363" y="390"/>
                  </a:lnTo>
                  <a:lnTo>
                    <a:pt x="363" y="389"/>
                  </a:lnTo>
                  <a:lnTo>
                    <a:pt x="363" y="389"/>
                  </a:lnTo>
                  <a:lnTo>
                    <a:pt x="361" y="389"/>
                  </a:lnTo>
                  <a:lnTo>
                    <a:pt x="358" y="387"/>
                  </a:lnTo>
                  <a:lnTo>
                    <a:pt x="354" y="384"/>
                  </a:lnTo>
                  <a:lnTo>
                    <a:pt x="351" y="381"/>
                  </a:lnTo>
                  <a:lnTo>
                    <a:pt x="349" y="381"/>
                  </a:lnTo>
                  <a:lnTo>
                    <a:pt x="348" y="380"/>
                  </a:lnTo>
                  <a:lnTo>
                    <a:pt x="348" y="380"/>
                  </a:lnTo>
                  <a:lnTo>
                    <a:pt x="348" y="380"/>
                  </a:lnTo>
                  <a:lnTo>
                    <a:pt x="349" y="378"/>
                  </a:lnTo>
                  <a:lnTo>
                    <a:pt x="349" y="378"/>
                  </a:lnTo>
                  <a:lnTo>
                    <a:pt x="351" y="377"/>
                  </a:lnTo>
                  <a:lnTo>
                    <a:pt x="351" y="375"/>
                  </a:lnTo>
                  <a:lnTo>
                    <a:pt x="351" y="374"/>
                  </a:lnTo>
                  <a:lnTo>
                    <a:pt x="351" y="372"/>
                  </a:lnTo>
                  <a:lnTo>
                    <a:pt x="351" y="372"/>
                  </a:lnTo>
                  <a:lnTo>
                    <a:pt x="351" y="371"/>
                  </a:lnTo>
                  <a:lnTo>
                    <a:pt x="351" y="371"/>
                  </a:lnTo>
                  <a:lnTo>
                    <a:pt x="351" y="371"/>
                  </a:lnTo>
                  <a:lnTo>
                    <a:pt x="351" y="369"/>
                  </a:lnTo>
                  <a:lnTo>
                    <a:pt x="352" y="371"/>
                  </a:lnTo>
                  <a:lnTo>
                    <a:pt x="354" y="372"/>
                  </a:lnTo>
                  <a:lnTo>
                    <a:pt x="354" y="372"/>
                  </a:lnTo>
                  <a:lnTo>
                    <a:pt x="354" y="375"/>
                  </a:lnTo>
                  <a:lnTo>
                    <a:pt x="354" y="378"/>
                  </a:lnTo>
                  <a:lnTo>
                    <a:pt x="354" y="378"/>
                  </a:lnTo>
                  <a:lnTo>
                    <a:pt x="354" y="377"/>
                  </a:lnTo>
                  <a:lnTo>
                    <a:pt x="354" y="375"/>
                  </a:lnTo>
                  <a:lnTo>
                    <a:pt x="354" y="374"/>
                  </a:lnTo>
                  <a:lnTo>
                    <a:pt x="355" y="374"/>
                  </a:lnTo>
                  <a:lnTo>
                    <a:pt x="355" y="372"/>
                  </a:lnTo>
                  <a:lnTo>
                    <a:pt x="357" y="374"/>
                  </a:lnTo>
                  <a:lnTo>
                    <a:pt x="357" y="372"/>
                  </a:lnTo>
                  <a:lnTo>
                    <a:pt x="354" y="372"/>
                  </a:lnTo>
                  <a:lnTo>
                    <a:pt x="352" y="369"/>
                  </a:lnTo>
                  <a:lnTo>
                    <a:pt x="352" y="369"/>
                  </a:lnTo>
                  <a:lnTo>
                    <a:pt x="351" y="369"/>
                  </a:lnTo>
                  <a:lnTo>
                    <a:pt x="349" y="369"/>
                  </a:lnTo>
                  <a:lnTo>
                    <a:pt x="346" y="374"/>
                  </a:lnTo>
                  <a:lnTo>
                    <a:pt x="346" y="374"/>
                  </a:lnTo>
                  <a:lnTo>
                    <a:pt x="343" y="375"/>
                  </a:lnTo>
                  <a:lnTo>
                    <a:pt x="340" y="375"/>
                  </a:lnTo>
                  <a:lnTo>
                    <a:pt x="337" y="375"/>
                  </a:lnTo>
                  <a:lnTo>
                    <a:pt x="334" y="375"/>
                  </a:lnTo>
                  <a:lnTo>
                    <a:pt x="328" y="372"/>
                  </a:lnTo>
                  <a:lnTo>
                    <a:pt x="328" y="371"/>
                  </a:lnTo>
                  <a:lnTo>
                    <a:pt x="329" y="369"/>
                  </a:lnTo>
                  <a:lnTo>
                    <a:pt x="329" y="369"/>
                  </a:lnTo>
                  <a:lnTo>
                    <a:pt x="329" y="366"/>
                  </a:lnTo>
                  <a:lnTo>
                    <a:pt x="328" y="366"/>
                  </a:lnTo>
                  <a:lnTo>
                    <a:pt x="328" y="366"/>
                  </a:lnTo>
                  <a:lnTo>
                    <a:pt x="328" y="366"/>
                  </a:lnTo>
                  <a:lnTo>
                    <a:pt x="328" y="366"/>
                  </a:lnTo>
                  <a:lnTo>
                    <a:pt x="328" y="368"/>
                  </a:lnTo>
                  <a:lnTo>
                    <a:pt x="328" y="369"/>
                  </a:lnTo>
                  <a:lnTo>
                    <a:pt x="326" y="369"/>
                  </a:lnTo>
                  <a:lnTo>
                    <a:pt x="325" y="369"/>
                  </a:lnTo>
                  <a:lnTo>
                    <a:pt x="319" y="368"/>
                  </a:lnTo>
                  <a:lnTo>
                    <a:pt x="314" y="366"/>
                  </a:lnTo>
                  <a:lnTo>
                    <a:pt x="308" y="366"/>
                  </a:lnTo>
                  <a:lnTo>
                    <a:pt x="302" y="368"/>
                  </a:lnTo>
                  <a:lnTo>
                    <a:pt x="299" y="369"/>
                  </a:lnTo>
                  <a:lnTo>
                    <a:pt x="296" y="369"/>
                  </a:lnTo>
                  <a:lnTo>
                    <a:pt x="294" y="369"/>
                  </a:lnTo>
                  <a:lnTo>
                    <a:pt x="294" y="368"/>
                  </a:lnTo>
                  <a:lnTo>
                    <a:pt x="294" y="368"/>
                  </a:lnTo>
                  <a:lnTo>
                    <a:pt x="294" y="366"/>
                  </a:lnTo>
                  <a:lnTo>
                    <a:pt x="293" y="365"/>
                  </a:lnTo>
                  <a:lnTo>
                    <a:pt x="291" y="365"/>
                  </a:lnTo>
                  <a:lnTo>
                    <a:pt x="290" y="363"/>
                  </a:lnTo>
                  <a:lnTo>
                    <a:pt x="288" y="363"/>
                  </a:lnTo>
                  <a:lnTo>
                    <a:pt x="288" y="363"/>
                  </a:lnTo>
                  <a:lnTo>
                    <a:pt x="287" y="362"/>
                  </a:lnTo>
                  <a:lnTo>
                    <a:pt x="285" y="362"/>
                  </a:lnTo>
                  <a:lnTo>
                    <a:pt x="285" y="360"/>
                  </a:lnTo>
                  <a:lnTo>
                    <a:pt x="285" y="357"/>
                  </a:lnTo>
                  <a:lnTo>
                    <a:pt x="285" y="356"/>
                  </a:lnTo>
                  <a:lnTo>
                    <a:pt x="287" y="354"/>
                  </a:lnTo>
                  <a:lnTo>
                    <a:pt x="287" y="352"/>
                  </a:lnTo>
                  <a:lnTo>
                    <a:pt x="287" y="352"/>
                  </a:lnTo>
                  <a:lnTo>
                    <a:pt x="285" y="354"/>
                  </a:lnTo>
                  <a:lnTo>
                    <a:pt x="284" y="356"/>
                  </a:lnTo>
                  <a:lnTo>
                    <a:pt x="282" y="357"/>
                  </a:lnTo>
                  <a:lnTo>
                    <a:pt x="282" y="359"/>
                  </a:lnTo>
                  <a:lnTo>
                    <a:pt x="281" y="360"/>
                  </a:lnTo>
                  <a:lnTo>
                    <a:pt x="279" y="360"/>
                  </a:lnTo>
                  <a:lnTo>
                    <a:pt x="276" y="359"/>
                  </a:lnTo>
                  <a:lnTo>
                    <a:pt x="275" y="357"/>
                  </a:lnTo>
                  <a:lnTo>
                    <a:pt x="273" y="357"/>
                  </a:lnTo>
                  <a:lnTo>
                    <a:pt x="273" y="357"/>
                  </a:lnTo>
                  <a:lnTo>
                    <a:pt x="273" y="356"/>
                  </a:lnTo>
                  <a:lnTo>
                    <a:pt x="275" y="356"/>
                  </a:lnTo>
                  <a:lnTo>
                    <a:pt x="275" y="354"/>
                  </a:lnTo>
                  <a:lnTo>
                    <a:pt x="275" y="352"/>
                  </a:lnTo>
                  <a:lnTo>
                    <a:pt x="270" y="352"/>
                  </a:lnTo>
                  <a:lnTo>
                    <a:pt x="269" y="352"/>
                  </a:lnTo>
                  <a:lnTo>
                    <a:pt x="269" y="351"/>
                  </a:lnTo>
                  <a:lnTo>
                    <a:pt x="269" y="351"/>
                  </a:lnTo>
                  <a:lnTo>
                    <a:pt x="269" y="351"/>
                  </a:lnTo>
                  <a:lnTo>
                    <a:pt x="267" y="351"/>
                  </a:lnTo>
                  <a:lnTo>
                    <a:pt x="266" y="351"/>
                  </a:lnTo>
                  <a:lnTo>
                    <a:pt x="264" y="351"/>
                  </a:lnTo>
                  <a:lnTo>
                    <a:pt x="264" y="351"/>
                  </a:lnTo>
                  <a:lnTo>
                    <a:pt x="266" y="349"/>
                  </a:lnTo>
                  <a:lnTo>
                    <a:pt x="267" y="349"/>
                  </a:lnTo>
                  <a:lnTo>
                    <a:pt x="266" y="348"/>
                  </a:lnTo>
                  <a:lnTo>
                    <a:pt x="264" y="348"/>
                  </a:lnTo>
                  <a:lnTo>
                    <a:pt x="264" y="346"/>
                  </a:lnTo>
                  <a:lnTo>
                    <a:pt x="264" y="345"/>
                  </a:lnTo>
                  <a:lnTo>
                    <a:pt x="264" y="343"/>
                  </a:lnTo>
                  <a:lnTo>
                    <a:pt x="267" y="342"/>
                  </a:lnTo>
                  <a:lnTo>
                    <a:pt x="267" y="340"/>
                  </a:lnTo>
                  <a:lnTo>
                    <a:pt x="264" y="340"/>
                  </a:lnTo>
                  <a:lnTo>
                    <a:pt x="263" y="342"/>
                  </a:lnTo>
                  <a:lnTo>
                    <a:pt x="261" y="343"/>
                  </a:lnTo>
                  <a:lnTo>
                    <a:pt x="259" y="345"/>
                  </a:lnTo>
                  <a:lnTo>
                    <a:pt x="258" y="343"/>
                  </a:lnTo>
                  <a:lnTo>
                    <a:pt x="258" y="343"/>
                  </a:lnTo>
                  <a:lnTo>
                    <a:pt x="256" y="343"/>
                  </a:lnTo>
                  <a:lnTo>
                    <a:pt x="256" y="345"/>
                  </a:lnTo>
                  <a:lnTo>
                    <a:pt x="255" y="345"/>
                  </a:lnTo>
                  <a:lnTo>
                    <a:pt x="255" y="346"/>
                  </a:lnTo>
                  <a:lnTo>
                    <a:pt x="255" y="346"/>
                  </a:lnTo>
                  <a:lnTo>
                    <a:pt x="255" y="346"/>
                  </a:lnTo>
                  <a:lnTo>
                    <a:pt x="253" y="345"/>
                  </a:lnTo>
                  <a:lnTo>
                    <a:pt x="252" y="345"/>
                  </a:lnTo>
                  <a:lnTo>
                    <a:pt x="252" y="343"/>
                  </a:lnTo>
                  <a:lnTo>
                    <a:pt x="252" y="345"/>
                  </a:lnTo>
                  <a:lnTo>
                    <a:pt x="252" y="346"/>
                  </a:lnTo>
                  <a:lnTo>
                    <a:pt x="250" y="346"/>
                  </a:lnTo>
                  <a:lnTo>
                    <a:pt x="249" y="346"/>
                  </a:lnTo>
                  <a:lnTo>
                    <a:pt x="249" y="346"/>
                  </a:lnTo>
                  <a:lnTo>
                    <a:pt x="247" y="345"/>
                  </a:lnTo>
                  <a:lnTo>
                    <a:pt x="247" y="345"/>
                  </a:lnTo>
                  <a:lnTo>
                    <a:pt x="247" y="343"/>
                  </a:lnTo>
                  <a:lnTo>
                    <a:pt x="250" y="339"/>
                  </a:lnTo>
                  <a:lnTo>
                    <a:pt x="249" y="339"/>
                  </a:lnTo>
                  <a:lnTo>
                    <a:pt x="249" y="339"/>
                  </a:lnTo>
                  <a:lnTo>
                    <a:pt x="247" y="342"/>
                  </a:lnTo>
                  <a:lnTo>
                    <a:pt x="246" y="342"/>
                  </a:lnTo>
                  <a:lnTo>
                    <a:pt x="244" y="342"/>
                  </a:lnTo>
                  <a:lnTo>
                    <a:pt x="244" y="342"/>
                  </a:lnTo>
                  <a:lnTo>
                    <a:pt x="243" y="342"/>
                  </a:lnTo>
                  <a:lnTo>
                    <a:pt x="243" y="342"/>
                  </a:lnTo>
                  <a:lnTo>
                    <a:pt x="243" y="343"/>
                  </a:lnTo>
                  <a:lnTo>
                    <a:pt x="241" y="343"/>
                  </a:lnTo>
                  <a:lnTo>
                    <a:pt x="241" y="343"/>
                  </a:lnTo>
                  <a:lnTo>
                    <a:pt x="243" y="343"/>
                  </a:lnTo>
                  <a:lnTo>
                    <a:pt x="244" y="343"/>
                  </a:lnTo>
                  <a:lnTo>
                    <a:pt x="244" y="343"/>
                  </a:lnTo>
                  <a:lnTo>
                    <a:pt x="243" y="345"/>
                  </a:lnTo>
                  <a:lnTo>
                    <a:pt x="243" y="348"/>
                  </a:lnTo>
                  <a:lnTo>
                    <a:pt x="241" y="348"/>
                  </a:lnTo>
                  <a:lnTo>
                    <a:pt x="241" y="348"/>
                  </a:lnTo>
                  <a:lnTo>
                    <a:pt x="240" y="348"/>
                  </a:lnTo>
                  <a:lnTo>
                    <a:pt x="240" y="349"/>
                  </a:lnTo>
                  <a:lnTo>
                    <a:pt x="241" y="351"/>
                  </a:lnTo>
                  <a:lnTo>
                    <a:pt x="243" y="351"/>
                  </a:lnTo>
                  <a:lnTo>
                    <a:pt x="243" y="351"/>
                  </a:lnTo>
                  <a:lnTo>
                    <a:pt x="244" y="352"/>
                  </a:lnTo>
                  <a:lnTo>
                    <a:pt x="243" y="354"/>
                  </a:lnTo>
                  <a:lnTo>
                    <a:pt x="243" y="354"/>
                  </a:lnTo>
                  <a:lnTo>
                    <a:pt x="243" y="356"/>
                  </a:lnTo>
                  <a:lnTo>
                    <a:pt x="241" y="354"/>
                  </a:lnTo>
                  <a:lnTo>
                    <a:pt x="241" y="356"/>
                  </a:lnTo>
                  <a:lnTo>
                    <a:pt x="240" y="356"/>
                  </a:lnTo>
                  <a:lnTo>
                    <a:pt x="238" y="357"/>
                  </a:lnTo>
                  <a:lnTo>
                    <a:pt x="240" y="357"/>
                  </a:lnTo>
                  <a:lnTo>
                    <a:pt x="240" y="356"/>
                  </a:lnTo>
                  <a:lnTo>
                    <a:pt x="241" y="356"/>
                  </a:lnTo>
                  <a:lnTo>
                    <a:pt x="243" y="356"/>
                  </a:lnTo>
                  <a:lnTo>
                    <a:pt x="244" y="356"/>
                  </a:lnTo>
                  <a:lnTo>
                    <a:pt x="246" y="354"/>
                  </a:lnTo>
                  <a:lnTo>
                    <a:pt x="246" y="356"/>
                  </a:lnTo>
                  <a:lnTo>
                    <a:pt x="247" y="356"/>
                  </a:lnTo>
                  <a:lnTo>
                    <a:pt x="247" y="357"/>
                  </a:lnTo>
                  <a:lnTo>
                    <a:pt x="247" y="357"/>
                  </a:lnTo>
                  <a:lnTo>
                    <a:pt x="246" y="359"/>
                  </a:lnTo>
                  <a:lnTo>
                    <a:pt x="246" y="359"/>
                  </a:lnTo>
                  <a:lnTo>
                    <a:pt x="244" y="359"/>
                  </a:lnTo>
                  <a:lnTo>
                    <a:pt x="244" y="360"/>
                  </a:lnTo>
                  <a:lnTo>
                    <a:pt x="244" y="362"/>
                  </a:lnTo>
                  <a:lnTo>
                    <a:pt x="244" y="362"/>
                  </a:lnTo>
                  <a:lnTo>
                    <a:pt x="244" y="365"/>
                  </a:lnTo>
                  <a:lnTo>
                    <a:pt x="244" y="365"/>
                  </a:lnTo>
                  <a:lnTo>
                    <a:pt x="244" y="365"/>
                  </a:lnTo>
                  <a:lnTo>
                    <a:pt x="243" y="365"/>
                  </a:lnTo>
                  <a:lnTo>
                    <a:pt x="243" y="366"/>
                  </a:lnTo>
                  <a:lnTo>
                    <a:pt x="241" y="369"/>
                  </a:lnTo>
                  <a:lnTo>
                    <a:pt x="241" y="369"/>
                  </a:lnTo>
                  <a:lnTo>
                    <a:pt x="241" y="369"/>
                  </a:lnTo>
                  <a:lnTo>
                    <a:pt x="240" y="369"/>
                  </a:lnTo>
                  <a:lnTo>
                    <a:pt x="240" y="369"/>
                  </a:lnTo>
                  <a:lnTo>
                    <a:pt x="238" y="371"/>
                  </a:lnTo>
                  <a:lnTo>
                    <a:pt x="238" y="371"/>
                  </a:lnTo>
                  <a:lnTo>
                    <a:pt x="237" y="371"/>
                  </a:lnTo>
                  <a:lnTo>
                    <a:pt x="235" y="369"/>
                  </a:lnTo>
                  <a:lnTo>
                    <a:pt x="234" y="369"/>
                  </a:lnTo>
                  <a:lnTo>
                    <a:pt x="234" y="368"/>
                  </a:lnTo>
                  <a:lnTo>
                    <a:pt x="231" y="369"/>
                  </a:lnTo>
                  <a:lnTo>
                    <a:pt x="231" y="369"/>
                  </a:lnTo>
                  <a:lnTo>
                    <a:pt x="229" y="366"/>
                  </a:lnTo>
                  <a:lnTo>
                    <a:pt x="229" y="366"/>
                  </a:lnTo>
                  <a:lnTo>
                    <a:pt x="229" y="369"/>
                  </a:lnTo>
                  <a:lnTo>
                    <a:pt x="229" y="369"/>
                  </a:lnTo>
                  <a:lnTo>
                    <a:pt x="228" y="372"/>
                  </a:lnTo>
                  <a:lnTo>
                    <a:pt x="228" y="375"/>
                  </a:lnTo>
                  <a:lnTo>
                    <a:pt x="228" y="375"/>
                  </a:lnTo>
                  <a:lnTo>
                    <a:pt x="226" y="374"/>
                  </a:lnTo>
                  <a:lnTo>
                    <a:pt x="226" y="372"/>
                  </a:lnTo>
                  <a:lnTo>
                    <a:pt x="226" y="371"/>
                  </a:lnTo>
                  <a:lnTo>
                    <a:pt x="225" y="372"/>
                  </a:lnTo>
                  <a:lnTo>
                    <a:pt x="225" y="374"/>
                  </a:lnTo>
                  <a:lnTo>
                    <a:pt x="225" y="375"/>
                  </a:lnTo>
                  <a:lnTo>
                    <a:pt x="225" y="375"/>
                  </a:lnTo>
                  <a:lnTo>
                    <a:pt x="223" y="374"/>
                  </a:lnTo>
                  <a:lnTo>
                    <a:pt x="221" y="374"/>
                  </a:lnTo>
                  <a:lnTo>
                    <a:pt x="221" y="374"/>
                  </a:lnTo>
                  <a:lnTo>
                    <a:pt x="223" y="375"/>
                  </a:lnTo>
                  <a:lnTo>
                    <a:pt x="223" y="377"/>
                  </a:lnTo>
                  <a:lnTo>
                    <a:pt x="220" y="380"/>
                  </a:lnTo>
                  <a:lnTo>
                    <a:pt x="218" y="380"/>
                  </a:lnTo>
                  <a:lnTo>
                    <a:pt x="218" y="380"/>
                  </a:lnTo>
                  <a:lnTo>
                    <a:pt x="218" y="380"/>
                  </a:lnTo>
                  <a:lnTo>
                    <a:pt x="217" y="380"/>
                  </a:lnTo>
                  <a:lnTo>
                    <a:pt x="215" y="380"/>
                  </a:lnTo>
                  <a:lnTo>
                    <a:pt x="215" y="380"/>
                  </a:lnTo>
                  <a:lnTo>
                    <a:pt x="215" y="380"/>
                  </a:lnTo>
                  <a:lnTo>
                    <a:pt x="214" y="380"/>
                  </a:lnTo>
                  <a:lnTo>
                    <a:pt x="214" y="381"/>
                  </a:lnTo>
                  <a:lnTo>
                    <a:pt x="214" y="383"/>
                  </a:lnTo>
                  <a:lnTo>
                    <a:pt x="212" y="384"/>
                  </a:lnTo>
                  <a:lnTo>
                    <a:pt x="211" y="386"/>
                  </a:lnTo>
                  <a:lnTo>
                    <a:pt x="211" y="387"/>
                  </a:lnTo>
                  <a:lnTo>
                    <a:pt x="211" y="387"/>
                  </a:lnTo>
                  <a:lnTo>
                    <a:pt x="209" y="386"/>
                  </a:lnTo>
                  <a:lnTo>
                    <a:pt x="208" y="386"/>
                  </a:lnTo>
                  <a:lnTo>
                    <a:pt x="208" y="386"/>
                  </a:lnTo>
                  <a:lnTo>
                    <a:pt x="208" y="387"/>
                  </a:lnTo>
                  <a:lnTo>
                    <a:pt x="208" y="387"/>
                  </a:lnTo>
                  <a:lnTo>
                    <a:pt x="208" y="387"/>
                  </a:lnTo>
                  <a:lnTo>
                    <a:pt x="206" y="387"/>
                  </a:lnTo>
                  <a:lnTo>
                    <a:pt x="205" y="387"/>
                  </a:lnTo>
                  <a:lnTo>
                    <a:pt x="205" y="387"/>
                  </a:lnTo>
                  <a:lnTo>
                    <a:pt x="202" y="389"/>
                  </a:lnTo>
                  <a:lnTo>
                    <a:pt x="200" y="389"/>
                  </a:lnTo>
                  <a:lnTo>
                    <a:pt x="199" y="387"/>
                  </a:lnTo>
                  <a:lnTo>
                    <a:pt x="199" y="387"/>
                  </a:lnTo>
                  <a:lnTo>
                    <a:pt x="199" y="386"/>
                  </a:lnTo>
                  <a:lnTo>
                    <a:pt x="199" y="384"/>
                  </a:lnTo>
                  <a:lnTo>
                    <a:pt x="199" y="384"/>
                  </a:lnTo>
                  <a:lnTo>
                    <a:pt x="200" y="383"/>
                  </a:lnTo>
                  <a:lnTo>
                    <a:pt x="202" y="381"/>
                  </a:lnTo>
                  <a:lnTo>
                    <a:pt x="203" y="381"/>
                  </a:lnTo>
                  <a:lnTo>
                    <a:pt x="205" y="381"/>
                  </a:lnTo>
                  <a:lnTo>
                    <a:pt x="206" y="378"/>
                  </a:lnTo>
                  <a:lnTo>
                    <a:pt x="208" y="378"/>
                  </a:lnTo>
                  <a:lnTo>
                    <a:pt x="209" y="374"/>
                  </a:lnTo>
                  <a:lnTo>
                    <a:pt x="209" y="374"/>
                  </a:lnTo>
                  <a:lnTo>
                    <a:pt x="209" y="374"/>
                  </a:lnTo>
                  <a:lnTo>
                    <a:pt x="205" y="377"/>
                  </a:lnTo>
                  <a:lnTo>
                    <a:pt x="205" y="377"/>
                  </a:lnTo>
                  <a:lnTo>
                    <a:pt x="203" y="377"/>
                  </a:lnTo>
                  <a:lnTo>
                    <a:pt x="200" y="377"/>
                  </a:lnTo>
                  <a:lnTo>
                    <a:pt x="200" y="375"/>
                  </a:lnTo>
                  <a:lnTo>
                    <a:pt x="200" y="374"/>
                  </a:lnTo>
                  <a:lnTo>
                    <a:pt x="200" y="371"/>
                  </a:lnTo>
                  <a:lnTo>
                    <a:pt x="200" y="369"/>
                  </a:lnTo>
                  <a:lnTo>
                    <a:pt x="202" y="366"/>
                  </a:lnTo>
                  <a:lnTo>
                    <a:pt x="205" y="365"/>
                  </a:lnTo>
                  <a:lnTo>
                    <a:pt x="205" y="362"/>
                  </a:lnTo>
                  <a:lnTo>
                    <a:pt x="206" y="357"/>
                  </a:lnTo>
                  <a:lnTo>
                    <a:pt x="206" y="356"/>
                  </a:lnTo>
                  <a:lnTo>
                    <a:pt x="206" y="352"/>
                  </a:lnTo>
                  <a:lnTo>
                    <a:pt x="206" y="351"/>
                  </a:lnTo>
                  <a:lnTo>
                    <a:pt x="206" y="351"/>
                  </a:lnTo>
                  <a:lnTo>
                    <a:pt x="211" y="348"/>
                  </a:lnTo>
                  <a:lnTo>
                    <a:pt x="212" y="346"/>
                  </a:lnTo>
                  <a:lnTo>
                    <a:pt x="217" y="343"/>
                  </a:lnTo>
                  <a:lnTo>
                    <a:pt x="218" y="343"/>
                  </a:lnTo>
                  <a:lnTo>
                    <a:pt x="218" y="345"/>
                  </a:lnTo>
                  <a:lnTo>
                    <a:pt x="220" y="345"/>
                  </a:lnTo>
                  <a:lnTo>
                    <a:pt x="221" y="346"/>
                  </a:lnTo>
                  <a:lnTo>
                    <a:pt x="223" y="345"/>
                  </a:lnTo>
                  <a:lnTo>
                    <a:pt x="225" y="345"/>
                  </a:lnTo>
                  <a:lnTo>
                    <a:pt x="226" y="345"/>
                  </a:lnTo>
                  <a:lnTo>
                    <a:pt x="232" y="346"/>
                  </a:lnTo>
                  <a:lnTo>
                    <a:pt x="234" y="346"/>
                  </a:lnTo>
                  <a:lnTo>
                    <a:pt x="234" y="346"/>
                  </a:lnTo>
                  <a:lnTo>
                    <a:pt x="232" y="345"/>
                  </a:lnTo>
                  <a:lnTo>
                    <a:pt x="229" y="345"/>
                  </a:lnTo>
                  <a:lnTo>
                    <a:pt x="228" y="345"/>
                  </a:lnTo>
                  <a:lnTo>
                    <a:pt x="223" y="340"/>
                  </a:lnTo>
                  <a:lnTo>
                    <a:pt x="221" y="340"/>
                  </a:lnTo>
                  <a:lnTo>
                    <a:pt x="221" y="339"/>
                  </a:lnTo>
                  <a:lnTo>
                    <a:pt x="223" y="339"/>
                  </a:lnTo>
                  <a:lnTo>
                    <a:pt x="223" y="339"/>
                  </a:lnTo>
                  <a:lnTo>
                    <a:pt x="223" y="337"/>
                  </a:lnTo>
                  <a:lnTo>
                    <a:pt x="225" y="336"/>
                  </a:lnTo>
                  <a:lnTo>
                    <a:pt x="226" y="334"/>
                  </a:lnTo>
                  <a:lnTo>
                    <a:pt x="228" y="333"/>
                  </a:lnTo>
                  <a:lnTo>
                    <a:pt x="231" y="331"/>
                  </a:lnTo>
                  <a:lnTo>
                    <a:pt x="229" y="331"/>
                  </a:lnTo>
                  <a:lnTo>
                    <a:pt x="228" y="331"/>
                  </a:lnTo>
                  <a:lnTo>
                    <a:pt x="226" y="333"/>
                  </a:lnTo>
                  <a:lnTo>
                    <a:pt x="225" y="333"/>
                  </a:lnTo>
                  <a:lnTo>
                    <a:pt x="225" y="334"/>
                  </a:lnTo>
                  <a:lnTo>
                    <a:pt x="223" y="336"/>
                  </a:lnTo>
                  <a:lnTo>
                    <a:pt x="223" y="337"/>
                  </a:lnTo>
                  <a:lnTo>
                    <a:pt x="221" y="337"/>
                  </a:lnTo>
                  <a:lnTo>
                    <a:pt x="217" y="337"/>
                  </a:lnTo>
                  <a:lnTo>
                    <a:pt x="215" y="336"/>
                  </a:lnTo>
                  <a:lnTo>
                    <a:pt x="215" y="336"/>
                  </a:lnTo>
                  <a:lnTo>
                    <a:pt x="215" y="336"/>
                  </a:lnTo>
                  <a:lnTo>
                    <a:pt x="211" y="339"/>
                  </a:lnTo>
                  <a:lnTo>
                    <a:pt x="209" y="340"/>
                  </a:lnTo>
                  <a:lnTo>
                    <a:pt x="208" y="342"/>
                  </a:lnTo>
                  <a:lnTo>
                    <a:pt x="206" y="343"/>
                  </a:lnTo>
                  <a:lnTo>
                    <a:pt x="205" y="343"/>
                  </a:lnTo>
                  <a:lnTo>
                    <a:pt x="203" y="345"/>
                  </a:lnTo>
                  <a:lnTo>
                    <a:pt x="200" y="346"/>
                  </a:lnTo>
                  <a:lnTo>
                    <a:pt x="200" y="348"/>
                  </a:lnTo>
                  <a:lnTo>
                    <a:pt x="200" y="348"/>
                  </a:lnTo>
                  <a:lnTo>
                    <a:pt x="200" y="349"/>
                  </a:lnTo>
                  <a:lnTo>
                    <a:pt x="200" y="351"/>
                  </a:lnTo>
                  <a:lnTo>
                    <a:pt x="199" y="351"/>
                  </a:lnTo>
                  <a:lnTo>
                    <a:pt x="197" y="352"/>
                  </a:lnTo>
                  <a:lnTo>
                    <a:pt x="194" y="356"/>
                  </a:lnTo>
                  <a:lnTo>
                    <a:pt x="194" y="357"/>
                  </a:lnTo>
                  <a:lnTo>
                    <a:pt x="194" y="357"/>
                  </a:lnTo>
                  <a:lnTo>
                    <a:pt x="194" y="359"/>
                  </a:lnTo>
                  <a:lnTo>
                    <a:pt x="194" y="360"/>
                  </a:lnTo>
                  <a:lnTo>
                    <a:pt x="193" y="360"/>
                  </a:lnTo>
                  <a:lnTo>
                    <a:pt x="191" y="363"/>
                  </a:lnTo>
                  <a:lnTo>
                    <a:pt x="190" y="363"/>
                  </a:lnTo>
                  <a:lnTo>
                    <a:pt x="188" y="363"/>
                  </a:lnTo>
                  <a:lnTo>
                    <a:pt x="188" y="363"/>
                  </a:lnTo>
                  <a:lnTo>
                    <a:pt x="187" y="362"/>
                  </a:lnTo>
                  <a:lnTo>
                    <a:pt x="185" y="362"/>
                  </a:lnTo>
                  <a:lnTo>
                    <a:pt x="185" y="362"/>
                  </a:lnTo>
                  <a:lnTo>
                    <a:pt x="187" y="363"/>
                  </a:lnTo>
                  <a:lnTo>
                    <a:pt x="188" y="365"/>
                  </a:lnTo>
                  <a:lnTo>
                    <a:pt x="190" y="366"/>
                  </a:lnTo>
                  <a:lnTo>
                    <a:pt x="190" y="366"/>
                  </a:lnTo>
                  <a:lnTo>
                    <a:pt x="190" y="368"/>
                  </a:lnTo>
                  <a:lnTo>
                    <a:pt x="190" y="369"/>
                  </a:lnTo>
                  <a:lnTo>
                    <a:pt x="188" y="371"/>
                  </a:lnTo>
                  <a:lnTo>
                    <a:pt x="187" y="371"/>
                  </a:lnTo>
                  <a:lnTo>
                    <a:pt x="184" y="372"/>
                  </a:lnTo>
                  <a:lnTo>
                    <a:pt x="184" y="372"/>
                  </a:lnTo>
                  <a:lnTo>
                    <a:pt x="184" y="372"/>
                  </a:lnTo>
                  <a:lnTo>
                    <a:pt x="185" y="374"/>
                  </a:lnTo>
                  <a:lnTo>
                    <a:pt x="185" y="374"/>
                  </a:lnTo>
                  <a:lnTo>
                    <a:pt x="185" y="375"/>
                  </a:lnTo>
                  <a:lnTo>
                    <a:pt x="185" y="375"/>
                  </a:lnTo>
                  <a:lnTo>
                    <a:pt x="182" y="377"/>
                  </a:lnTo>
                  <a:lnTo>
                    <a:pt x="180" y="377"/>
                  </a:lnTo>
                  <a:lnTo>
                    <a:pt x="180" y="377"/>
                  </a:lnTo>
                  <a:lnTo>
                    <a:pt x="180" y="375"/>
                  </a:lnTo>
                  <a:lnTo>
                    <a:pt x="180" y="375"/>
                  </a:lnTo>
                  <a:lnTo>
                    <a:pt x="180" y="375"/>
                  </a:lnTo>
                  <a:lnTo>
                    <a:pt x="179" y="375"/>
                  </a:lnTo>
                  <a:lnTo>
                    <a:pt x="177" y="377"/>
                  </a:lnTo>
                  <a:lnTo>
                    <a:pt x="177" y="378"/>
                  </a:lnTo>
                  <a:lnTo>
                    <a:pt x="177" y="378"/>
                  </a:lnTo>
                  <a:lnTo>
                    <a:pt x="177" y="378"/>
                  </a:lnTo>
                  <a:lnTo>
                    <a:pt x="176" y="380"/>
                  </a:lnTo>
                  <a:lnTo>
                    <a:pt x="176" y="381"/>
                  </a:lnTo>
                  <a:lnTo>
                    <a:pt x="176" y="381"/>
                  </a:lnTo>
                  <a:lnTo>
                    <a:pt x="171" y="384"/>
                  </a:lnTo>
                  <a:lnTo>
                    <a:pt x="173" y="384"/>
                  </a:lnTo>
                  <a:lnTo>
                    <a:pt x="171" y="387"/>
                  </a:lnTo>
                  <a:lnTo>
                    <a:pt x="171" y="389"/>
                  </a:lnTo>
                  <a:lnTo>
                    <a:pt x="171" y="390"/>
                  </a:lnTo>
                  <a:lnTo>
                    <a:pt x="174" y="392"/>
                  </a:lnTo>
                  <a:lnTo>
                    <a:pt x="176" y="392"/>
                  </a:lnTo>
                  <a:lnTo>
                    <a:pt x="177" y="392"/>
                  </a:lnTo>
                  <a:lnTo>
                    <a:pt x="180" y="394"/>
                  </a:lnTo>
                  <a:lnTo>
                    <a:pt x="182" y="395"/>
                  </a:lnTo>
                  <a:lnTo>
                    <a:pt x="182" y="397"/>
                  </a:lnTo>
                  <a:lnTo>
                    <a:pt x="182" y="397"/>
                  </a:lnTo>
                  <a:lnTo>
                    <a:pt x="180" y="398"/>
                  </a:lnTo>
                  <a:lnTo>
                    <a:pt x="180" y="400"/>
                  </a:lnTo>
                  <a:lnTo>
                    <a:pt x="177" y="401"/>
                  </a:lnTo>
                  <a:lnTo>
                    <a:pt x="177" y="403"/>
                  </a:lnTo>
                  <a:lnTo>
                    <a:pt x="176" y="403"/>
                  </a:lnTo>
                  <a:lnTo>
                    <a:pt x="174" y="403"/>
                  </a:lnTo>
                  <a:lnTo>
                    <a:pt x="173" y="406"/>
                  </a:lnTo>
                  <a:lnTo>
                    <a:pt x="173" y="406"/>
                  </a:lnTo>
                  <a:lnTo>
                    <a:pt x="173" y="407"/>
                  </a:lnTo>
                  <a:lnTo>
                    <a:pt x="171" y="409"/>
                  </a:lnTo>
                  <a:lnTo>
                    <a:pt x="170" y="410"/>
                  </a:lnTo>
                  <a:lnTo>
                    <a:pt x="170" y="410"/>
                  </a:lnTo>
                  <a:lnTo>
                    <a:pt x="170" y="410"/>
                  </a:lnTo>
                  <a:lnTo>
                    <a:pt x="170" y="412"/>
                  </a:lnTo>
                  <a:lnTo>
                    <a:pt x="170" y="413"/>
                  </a:lnTo>
                  <a:lnTo>
                    <a:pt x="170" y="413"/>
                  </a:lnTo>
                  <a:lnTo>
                    <a:pt x="168" y="413"/>
                  </a:lnTo>
                  <a:lnTo>
                    <a:pt x="167" y="413"/>
                  </a:lnTo>
                  <a:lnTo>
                    <a:pt x="165" y="415"/>
                  </a:lnTo>
                  <a:lnTo>
                    <a:pt x="165" y="415"/>
                  </a:lnTo>
                  <a:lnTo>
                    <a:pt x="161" y="416"/>
                  </a:lnTo>
                  <a:lnTo>
                    <a:pt x="159" y="419"/>
                  </a:lnTo>
                  <a:lnTo>
                    <a:pt x="159" y="419"/>
                  </a:lnTo>
                  <a:lnTo>
                    <a:pt x="158" y="421"/>
                  </a:lnTo>
                  <a:lnTo>
                    <a:pt x="156" y="422"/>
                  </a:lnTo>
                  <a:lnTo>
                    <a:pt x="155" y="422"/>
                  </a:lnTo>
                  <a:lnTo>
                    <a:pt x="153" y="422"/>
                  </a:lnTo>
                  <a:lnTo>
                    <a:pt x="153" y="424"/>
                  </a:lnTo>
                  <a:lnTo>
                    <a:pt x="153" y="424"/>
                  </a:lnTo>
                  <a:lnTo>
                    <a:pt x="152" y="425"/>
                  </a:lnTo>
                  <a:lnTo>
                    <a:pt x="152" y="427"/>
                  </a:lnTo>
                  <a:lnTo>
                    <a:pt x="152" y="427"/>
                  </a:lnTo>
                  <a:lnTo>
                    <a:pt x="149" y="427"/>
                  </a:lnTo>
                  <a:lnTo>
                    <a:pt x="149" y="427"/>
                  </a:lnTo>
                  <a:lnTo>
                    <a:pt x="149" y="430"/>
                  </a:lnTo>
                  <a:lnTo>
                    <a:pt x="147" y="430"/>
                  </a:lnTo>
                  <a:lnTo>
                    <a:pt x="147" y="428"/>
                  </a:lnTo>
                  <a:lnTo>
                    <a:pt x="146" y="430"/>
                  </a:lnTo>
                  <a:lnTo>
                    <a:pt x="144" y="432"/>
                  </a:lnTo>
                  <a:lnTo>
                    <a:pt x="142" y="432"/>
                  </a:lnTo>
                  <a:lnTo>
                    <a:pt x="142" y="433"/>
                  </a:lnTo>
                  <a:lnTo>
                    <a:pt x="142" y="433"/>
                  </a:lnTo>
                  <a:lnTo>
                    <a:pt x="144" y="435"/>
                  </a:lnTo>
                  <a:lnTo>
                    <a:pt x="144" y="435"/>
                  </a:lnTo>
                  <a:lnTo>
                    <a:pt x="142" y="438"/>
                  </a:lnTo>
                  <a:lnTo>
                    <a:pt x="142" y="438"/>
                  </a:lnTo>
                  <a:lnTo>
                    <a:pt x="141" y="438"/>
                  </a:lnTo>
                  <a:lnTo>
                    <a:pt x="141" y="439"/>
                  </a:lnTo>
                  <a:lnTo>
                    <a:pt x="139" y="439"/>
                  </a:lnTo>
                  <a:lnTo>
                    <a:pt x="139" y="439"/>
                  </a:lnTo>
                  <a:lnTo>
                    <a:pt x="138" y="441"/>
                  </a:lnTo>
                  <a:lnTo>
                    <a:pt x="138" y="441"/>
                  </a:lnTo>
                  <a:lnTo>
                    <a:pt x="138" y="441"/>
                  </a:lnTo>
                  <a:lnTo>
                    <a:pt x="136" y="442"/>
                  </a:lnTo>
                  <a:lnTo>
                    <a:pt x="135" y="442"/>
                  </a:lnTo>
                  <a:lnTo>
                    <a:pt x="135" y="444"/>
                  </a:lnTo>
                  <a:lnTo>
                    <a:pt x="133" y="444"/>
                  </a:lnTo>
                  <a:lnTo>
                    <a:pt x="133" y="444"/>
                  </a:lnTo>
                  <a:lnTo>
                    <a:pt x="132" y="444"/>
                  </a:lnTo>
                  <a:lnTo>
                    <a:pt x="132" y="444"/>
                  </a:lnTo>
                  <a:lnTo>
                    <a:pt x="130" y="444"/>
                  </a:lnTo>
                  <a:lnTo>
                    <a:pt x="130" y="445"/>
                  </a:lnTo>
                  <a:lnTo>
                    <a:pt x="130" y="447"/>
                  </a:lnTo>
                  <a:lnTo>
                    <a:pt x="129" y="448"/>
                  </a:lnTo>
                  <a:lnTo>
                    <a:pt x="129" y="448"/>
                  </a:lnTo>
                  <a:lnTo>
                    <a:pt x="129" y="448"/>
                  </a:lnTo>
                  <a:lnTo>
                    <a:pt x="127" y="447"/>
                  </a:lnTo>
                  <a:lnTo>
                    <a:pt x="126" y="447"/>
                  </a:lnTo>
                  <a:lnTo>
                    <a:pt x="124" y="448"/>
                  </a:lnTo>
                  <a:lnTo>
                    <a:pt x="123" y="450"/>
                  </a:lnTo>
                  <a:lnTo>
                    <a:pt x="124" y="450"/>
                  </a:lnTo>
                  <a:lnTo>
                    <a:pt x="124" y="450"/>
                  </a:lnTo>
                  <a:lnTo>
                    <a:pt x="124" y="450"/>
                  </a:lnTo>
                  <a:lnTo>
                    <a:pt x="124" y="450"/>
                  </a:lnTo>
                  <a:lnTo>
                    <a:pt x="123" y="450"/>
                  </a:lnTo>
                  <a:lnTo>
                    <a:pt x="123" y="451"/>
                  </a:lnTo>
                  <a:lnTo>
                    <a:pt x="121" y="451"/>
                  </a:lnTo>
                  <a:lnTo>
                    <a:pt x="120" y="451"/>
                  </a:lnTo>
                  <a:lnTo>
                    <a:pt x="120" y="453"/>
                  </a:lnTo>
                  <a:lnTo>
                    <a:pt x="118" y="454"/>
                  </a:lnTo>
                  <a:lnTo>
                    <a:pt x="117" y="454"/>
                  </a:lnTo>
                  <a:lnTo>
                    <a:pt x="118" y="454"/>
                  </a:lnTo>
                  <a:lnTo>
                    <a:pt x="118" y="454"/>
                  </a:lnTo>
                  <a:lnTo>
                    <a:pt x="120" y="454"/>
                  </a:lnTo>
                  <a:lnTo>
                    <a:pt x="120" y="456"/>
                  </a:lnTo>
                  <a:lnTo>
                    <a:pt x="120" y="456"/>
                  </a:lnTo>
                  <a:lnTo>
                    <a:pt x="121" y="457"/>
                  </a:lnTo>
                  <a:lnTo>
                    <a:pt x="121" y="457"/>
                  </a:lnTo>
                  <a:lnTo>
                    <a:pt x="118" y="459"/>
                  </a:lnTo>
                  <a:lnTo>
                    <a:pt x="118" y="460"/>
                  </a:lnTo>
                  <a:lnTo>
                    <a:pt x="118" y="460"/>
                  </a:lnTo>
                  <a:lnTo>
                    <a:pt x="118" y="460"/>
                  </a:lnTo>
                  <a:lnTo>
                    <a:pt x="117" y="457"/>
                  </a:lnTo>
                  <a:lnTo>
                    <a:pt x="117" y="457"/>
                  </a:lnTo>
                  <a:lnTo>
                    <a:pt x="117" y="457"/>
                  </a:lnTo>
                  <a:lnTo>
                    <a:pt x="117" y="459"/>
                  </a:lnTo>
                  <a:lnTo>
                    <a:pt x="115" y="460"/>
                  </a:lnTo>
                  <a:lnTo>
                    <a:pt x="114" y="462"/>
                  </a:lnTo>
                  <a:lnTo>
                    <a:pt x="106" y="465"/>
                  </a:lnTo>
                  <a:lnTo>
                    <a:pt x="106" y="467"/>
                  </a:lnTo>
                  <a:lnTo>
                    <a:pt x="105" y="467"/>
                  </a:lnTo>
                  <a:lnTo>
                    <a:pt x="105" y="468"/>
                  </a:lnTo>
                  <a:lnTo>
                    <a:pt x="105" y="470"/>
                  </a:lnTo>
                  <a:lnTo>
                    <a:pt x="103" y="470"/>
                  </a:lnTo>
                  <a:lnTo>
                    <a:pt x="103" y="470"/>
                  </a:lnTo>
                  <a:lnTo>
                    <a:pt x="103" y="467"/>
                  </a:lnTo>
                  <a:lnTo>
                    <a:pt x="103" y="465"/>
                  </a:lnTo>
                  <a:lnTo>
                    <a:pt x="103" y="465"/>
                  </a:lnTo>
                  <a:lnTo>
                    <a:pt x="103" y="465"/>
                  </a:lnTo>
                  <a:lnTo>
                    <a:pt x="101" y="465"/>
                  </a:lnTo>
                  <a:lnTo>
                    <a:pt x="101" y="467"/>
                  </a:lnTo>
                  <a:lnTo>
                    <a:pt x="100" y="467"/>
                  </a:lnTo>
                  <a:lnTo>
                    <a:pt x="100" y="467"/>
                  </a:lnTo>
                  <a:lnTo>
                    <a:pt x="98" y="467"/>
                  </a:lnTo>
                  <a:lnTo>
                    <a:pt x="97" y="470"/>
                  </a:lnTo>
                  <a:lnTo>
                    <a:pt x="95" y="470"/>
                  </a:lnTo>
                  <a:lnTo>
                    <a:pt x="94" y="470"/>
                  </a:lnTo>
                  <a:lnTo>
                    <a:pt x="94" y="471"/>
                  </a:lnTo>
                  <a:lnTo>
                    <a:pt x="94" y="473"/>
                  </a:lnTo>
                  <a:lnTo>
                    <a:pt x="92" y="473"/>
                  </a:lnTo>
                  <a:lnTo>
                    <a:pt x="92" y="471"/>
                  </a:lnTo>
                  <a:lnTo>
                    <a:pt x="91" y="471"/>
                  </a:lnTo>
                  <a:lnTo>
                    <a:pt x="91" y="473"/>
                  </a:lnTo>
                  <a:lnTo>
                    <a:pt x="89" y="473"/>
                  </a:lnTo>
                  <a:lnTo>
                    <a:pt x="88" y="473"/>
                  </a:lnTo>
                  <a:lnTo>
                    <a:pt x="88" y="473"/>
                  </a:lnTo>
                  <a:lnTo>
                    <a:pt x="86" y="474"/>
                  </a:lnTo>
                  <a:lnTo>
                    <a:pt x="86" y="474"/>
                  </a:lnTo>
                  <a:lnTo>
                    <a:pt x="85" y="476"/>
                  </a:lnTo>
                  <a:lnTo>
                    <a:pt x="83" y="476"/>
                  </a:lnTo>
                  <a:lnTo>
                    <a:pt x="82" y="476"/>
                  </a:lnTo>
                  <a:lnTo>
                    <a:pt x="82" y="474"/>
                  </a:lnTo>
                  <a:lnTo>
                    <a:pt x="82" y="474"/>
                  </a:lnTo>
                  <a:lnTo>
                    <a:pt x="82" y="473"/>
                  </a:lnTo>
                  <a:lnTo>
                    <a:pt x="82" y="473"/>
                  </a:lnTo>
                  <a:lnTo>
                    <a:pt x="83" y="471"/>
                  </a:lnTo>
                  <a:lnTo>
                    <a:pt x="83" y="471"/>
                  </a:lnTo>
                  <a:lnTo>
                    <a:pt x="85" y="471"/>
                  </a:lnTo>
                  <a:lnTo>
                    <a:pt x="85" y="471"/>
                  </a:lnTo>
                  <a:lnTo>
                    <a:pt x="85" y="471"/>
                  </a:lnTo>
                  <a:lnTo>
                    <a:pt x="83" y="470"/>
                  </a:lnTo>
                  <a:lnTo>
                    <a:pt x="82" y="470"/>
                  </a:lnTo>
                  <a:lnTo>
                    <a:pt x="80" y="470"/>
                  </a:lnTo>
                  <a:lnTo>
                    <a:pt x="80" y="471"/>
                  </a:lnTo>
                  <a:lnTo>
                    <a:pt x="79" y="471"/>
                  </a:lnTo>
                  <a:lnTo>
                    <a:pt x="79" y="473"/>
                  </a:lnTo>
                  <a:lnTo>
                    <a:pt x="79" y="474"/>
                  </a:lnTo>
                  <a:lnTo>
                    <a:pt x="79" y="476"/>
                  </a:lnTo>
                  <a:lnTo>
                    <a:pt x="76" y="479"/>
                  </a:lnTo>
                  <a:lnTo>
                    <a:pt x="74" y="480"/>
                  </a:lnTo>
                  <a:lnTo>
                    <a:pt x="73" y="480"/>
                  </a:lnTo>
                  <a:lnTo>
                    <a:pt x="73" y="480"/>
                  </a:lnTo>
                  <a:lnTo>
                    <a:pt x="71" y="482"/>
                  </a:lnTo>
                  <a:lnTo>
                    <a:pt x="71" y="482"/>
                  </a:lnTo>
                  <a:lnTo>
                    <a:pt x="70" y="482"/>
                  </a:lnTo>
                  <a:lnTo>
                    <a:pt x="70" y="482"/>
                  </a:lnTo>
                  <a:lnTo>
                    <a:pt x="70" y="482"/>
                  </a:lnTo>
                  <a:lnTo>
                    <a:pt x="70" y="482"/>
                  </a:lnTo>
                  <a:lnTo>
                    <a:pt x="70" y="482"/>
                  </a:lnTo>
                  <a:lnTo>
                    <a:pt x="70" y="480"/>
                  </a:lnTo>
                  <a:lnTo>
                    <a:pt x="70" y="479"/>
                  </a:lnTo>
                  <a:lnTo>
                    <a:pt x="68" y="479"/>
                  </a:lnTo>
                  <a:lnTo>
                    <a:pt x="67" y="479"/>
                  </a:lnTo>
                  <a:lnTo>
                    <a:pt x="67" y="479"/>
                  </a:lnTo>
                  <a:lnTo>
                    <a:pt x="68" y="482"/>
                  </a:lnTo>
                  <a:lnTo>
                    <a:pt x="68" y="483"/>
                  </a:lnTo>
                  <a:lnTo>
                    <a:pt x="67" y="483"/>
                  </a:lnTo>
                  <a:lnTo>
                    <a:pt x="65" y="485"/>
                  </a:lnTo>
                  <a:lnTo>
                    <a:pt x="65" y="485"/>
                  </a:lnTo>
                  <a:lnTo>
                    <a:pt x="63" y="482"/>
                  </a:lnTo>
                  <a:lnTo>
                    <a:pt x="62" y="482"/>
                  </a:lnTo>
                  <a:lnTo>
                    <a:pt x="60" y="483"/>
                  </a:lnTo>
                  <a:lnTo>
                    <a:pt x="62" y="483"/>
                  </a:lnTo>
                  <a:lnTo>
                    <a:pt x="60" y="485"/>
                  </a:lnTo>
                  <a:lnTo>
                    <a:pt x="60" y="486"/>
                  </a:lnTo>
                  <a:lnTo>
                    <a:pt x="59" y="486"/>
                  </a:lnTo>
                  <a:lnTo>
                    <a:pt x="59" y="486"/>
                  </a:lnTo>
                  <a:lnTo>
                    <a:pt x="59" y="486"/>
                  </a:lnTo>
                  <a:lnTo>
                    <a:pt x="59" y="485"/>
                  </a:lnTo>
                  <a:lnTo>
                    <a:pt x="59" y="483"/>
                  </a:lnTo>
                  <a:lnTo>
                    <a:pt x="59" y="482"/>
                  </a:lnTo>
                  <a:lnTo>
                    <a:pt x="59" y="482"/>
                  </a:lnTo>
                  <a:lnTo>
                    <a:pt x="59" y="480"/>
                  </a:lnTo>
                  <a:lnTo>
                    <a:pt x="62" y="479"/>
                  </a:lnTo>
                  <a:lnTo>
                    <a:pt x="62" y="479"/>
                  </a:lnTo>
                  <a:lnTo>
                    <a:pt x="62" y="479"/>
                  </a:lnTo>
                  <a:lnTo>
                    <a:pt x="63" y="480"/>
                  </a:lnTo>
                  <a:lnTo>
                    <a:pt x="63" y="479"/>
                  </a:lnTo>
                  <a:lnTo>
                    <a:pt x="65" y="479"/>
                  </a:lnTo>
                  <a:lnTo>
                    <a:pt x="65" y="479"/>
                  </a:lnTo>
                  <a:lnTo>
                    <a:pt x="65" y="477"/>
                  </a:lnTo>
                  <a:lnTo>
                    <a:pt x="67" y="476"/>
                  </a:lnTo>
                  <a:lnTo>
                    <a:pt x="68" y="474"/>
                  </a:lnTo>
                  <a:lnTo>
                    <a:pt x="71" y="471"/>
                  </a:lnTo>
                  <a:lnTo>
                    <a:pt x="73" y="468"/>
                  </a:lnTo>
                  <a:lnTo>
                    <a:pt x="76" y="465"/>
                  </a:lnTo>
                  <a:lnTo>
                    <a:pt x="79" y="463"/>
                  </a:lnTo>
                  <a:lnTo>
                    <a:pt x="85" y="462"/>
                  </a:lnTo>
                  <a:lnTo>
                    <a:pt x="85" y="462"/>
                  </a:lnTo>
                  <a:lnTo>
                    <a:pt x="85" y="462"/>
                  </a:lnTo>
                  <a:lnTo>
                    <a:pt x="85" y="463"/>
                  </a:lnTo>
                  <a:lnTo>
                    <a:pt x="85" y="463"/>
                  </a:lnTo>
                  <a:lnTo>
                    <a:pt x="88" y="462"/>
                  </a:lnTo>
                  <a:lnTo>
                    <a:pt x="88" y="462"/>
                  </a:lnTo>
                  <a:lnTo>
                    <a:pt x="89" y="462"/>
                  </a:lnTo>
                  <a:lnTo>
                    <a:pt x="88" y="463"/>
                  </a:lnTo>
                  <a:lnTo>
                    <a:pt x="88" y="463"/>
                  </a:lnTo>
                  <a:lnTo>
                    <a:pt x="88" y="463"/>
                  </a:lnTo>
                  <a:lnTo>
                    <a:pt x="89" y="467"/>
                  </a:lnTo>
                  <a:lnTo>
                    <a:pt x="89" y="467"/>
                  </a:lnTo>
                  <a:lnTo>
                    <a:pt x="91" y="467"/>
                  </a:lnTo>
                  <a:lnTo>
                    <a:pt x="91" y="467"/>
                  </a:lnTo>
                  <a:lnTo>
                    <a:pt x="91" y="465"/>
                  </a:lnTo>
                  <a:lnTo>
                    <a:pt x="91" y="465"/>
                  </a:lnTo>
                  <a:lnTo>
                    <a:pt x="92" y="465"/>
                  </a:lnTo>
                  <a:lnTo>
                    <a:pt x="92" y="465"/>
                  </a:lnTo>
                  <a:lnTo>
                    <a:pt x="94" y="465"/>
                  </a:lnTo>
                  <a:lnTo>
                    <a:pt x="94" y="467"/>
                  </a:lnTo>
                  <a:lnTo>
                    <a:pt x="95" y="467"/>
                  </a:lnTo>
                  <a:lnTo>
                    <a:pt x="95" y="467"/>
                  </a:lnTo>
                  <a:lnTo>
                    <a:pt x="97" y="465"/>
                  </a:lnTo>
                  <a:lnTo>
                    <a:pt x="95" y="465"/>
                  </a:lnTo>
                  <a:lnTo>
                    <a:pt x="94" y="463"/>
                  </a:lnTo>
                  <a:lnTo>
                    <a:pt x="92" y="462"/>
                  </a:lnTo>
                  <a:lnTo>
                    <a:pt x="92" y="462"/>
                  </a:lnTo>
                  <a:lnTo>
                    <a:pt x="94" y="460"/>
                  </a:lnTo>
                  <a:lnTo>
                    <a:pt x="94" y="459"/>
                  </a:lnTo>
                  <a:lnTo>
                    <a:pt x="95" y="456"/>
                  </a:lnTo>
                  <a:lnTo>
                    <a:pt x="95" y="454"/>
                  </a:lnTo>
                  <a:lnTo>
                    <a:pt x="98" y="453"/>
                  </a:lnTo>
                  <a:lnTo>
                    <a:pt x="98" y="453"/>
                  </a:lnTo>
                  <a:lnTo>
                    <a:pt x="101" y="450"/>
                  </a:lnTo>
                  <a:lnTo>
                    <a:pt x="109" y="447"/>
                  </a:lnTo>
                  <a:lnTo>
                    <a:pt x="111" y="445"/>
                  </a:lnTo>
                  <a:lnTo>
                    <a:pt x="112" y="442"/>
                  </a:lnTo>
                  <a:lnTo>
                    <a:pt x="112" y="442"/>
                  </a:lnTo>
                  <a:lnTo>
                    <a:pt x="112" y="442"/>
                  </a:lnTo>
                  <a:lnTo>
                    <a:pt x="114" y="444"/>
                  </a:lnTo>
                  <a:lnTo>
                    <a:pt x="115" y="444"/>
                  </a:lnTo>
                  <a:lnTo>
                    <a:pt x="115" y="444"/>
                  </a:lnTo>
                  <a:lnTo>
                    <a:pt x="115" y="444"/>
                  </a:lnTo>
                  <a:lnTo>
                    <a:pt x="115" y="444"/>
                  </a:lnTo>
                  <a:lnTo>
                    <a:pt x="115" y="442"/>
                  </a:lnTo>
                  <a:lnTo>
                    <a:pt x="115" y="441"/>
                  </a:lnTo>
                  <a:lnTo>
                    <a:pt x="115" y="439"/>
                  </a:lnTo>
                  <a:lnTo>
                    <a:pt x="117" y="439"/>
                  </a:lnTo>
                  <a:lnTo>
                    <a:pt x="117" y="438"/>
                  </a:lnTo>
                  <a:lnTo>
                    <a:pt x="118" y="435"/>
                  </a:lnTo>
                  <a:lnTo>
                    <a:pt x="120" y="433"/>
                  </a:lnTo>
                  <a:lnTo>
                    <a:pt x="121" y="432"/>
                  </a:lnTo>
                  <a:lnTo>
                    <a:pt x="123" y="432"/>
                  </a:lnTo>
                  <a:lnTo>
                    <a:pt x="124" y="430"/>
                  </a:lnTo>
                  <a:lnTo>
                    <a:pt x="126" y="428"/>
                  </a:lnTo>
                  <a:lnTo>
                    <a:pt x="126" y="427"/>
                  </a:lnTo>
                  <a:lnTo>
                    <a:pt x="127" y="427"/>
                  </a:lnTo>
                  <a:lnTo>
                    <a:pt x="127" y="427"/>
                  </a:lnTo>
                  <a:lnTo>
                    <a:pt x="129" y="428"/>
                  </a:lnTo>
                  <a:lnTo>
                    <a:pt x="129" y="428"/>
                  </a:lnTo>
                  <a:lnTo>
                    <a:pt x="130" y="428"/>
                  </a:lnTo>
                  <a:lnTo>
                    <a:pt x="130" y="428"/>
                  </a:lnTo>
                  <a:lnTo>
                    <a:pt x="130" y="427"/>
                  </a:lnTo>
                  <a:lnTo>
                    <a:pt x="130" y="427"/>
                  </a:lnTo>
                  <a:lnTo>
                    <a:pt x="129" y="427"/>
                  </a:lnTo>
                  <a:lnTo>
                    <a:pt x="129" y="425"/>
                  </a:lnTo>
                  <a:lnTo>
                    <a:pt x="127" y="425"/>
                  </a:lnTo>
                  <a:lnTo>
                    <a:pt x="127" y="424"/>
                  </a:lnTo>
                  <a:lnTo>
                    <a:pt x="127" y="422"/>
                  </a:lnTo>
                  <a:lnTo>
                    <a:pt x="129" y="419"/>
                  </a:lnTo>
                  <a:lnTo>
                    <a:pt x="129" y="415"/>
                  </a:lnTo>
                  <a:lnTo>
                    <a:pt x="129" y="413"/>
                  </a:lnTo>
                  <a:lnTo>
                    <a:pt x="130" y="413"/>
                  </a:lnTo>
                  <a:lnTo>
                    <a:pt x="133" y="412"/>
                  </a:lnTo>
                  <a:lnTo>
                    <a:pt x="132" y="412"/>
                  </a:lnTo>
                  <a:lnTo>
                    <a:pt x="132" y="412"/>
                  </a:lnTo>
                  <a:lnTo>
                    <a:pt x="130" y="410"/>
                  </a:lnTo>
                  <a:lnTo>
                    <a:pt x="130" y="409"/>
                  </a:lnTo>
                  <a:lnTo>
                    <a:pt x="130" y="407"/>
                  </a:lnTo>
                  <a:lnTo>
                    <a:pt x="130" y="404"/>
                  </a:lnTo>
                  <a:lnTo>
                    <a:pt x="133" y="401"/>
                  </a:lnTo>
                  <a:lnTo>
                    <a:pt x="136" y="400"/>
                  </a:lnTo>
                  <a:lnTo>
                    <a:pt x="136" y="400"/>
                  </a:lnTo>
                  <a:lnTo>
                    <a:pt x="136" y="398"/>
                  </a:lnTo>
                  <a:lnTo>
                    <a:pt x="138" y="394"/>
                  </a:lnTo>
                  <a:lnTo>
                    <a:pt x="138" y="390"/>
                  </a:lnTo>
                  <a:lnTo>
                    <a:pt x="136" y="394"/>
                  </a:lnTo>
                  <a:lnTo>
                    <a:pt x="135" y="397"/>
                  </a:lnTo>
                  <a:lnTo>
                    <a:pt x="129" y="400"/>
                  </a:lnTo>
                  <a:lnTo>
                    <a:pt x="124" y="401"/>
                  </a:lnTo>
                  <a:lnTo>
                    <a:pt x="121" y="403"/>
                  </a:lnTo>
                  <a:lnTo>
                    <a:pt x="120" y="401"/>
                  </a:lnTo>
                  <a:lnTo>
                    <a:pt x="120" y="400"/>
                  </a:lnTo>
                  <a:lnTo>
                    <a:pt x="118" y="398"/>
                  </a:lnTo>
                  <a:lnTo>
                    <a:pt x="118" y="397"/>
                  </a:lnTo>
                  <a:lnTo>
                    <a:pt x="118" y="395"/>
                  </a:lnTo>
                  <a:lnTo>
                    <a:pt x="118" y="394"/>
                  </a:lnTo>
                  <a:lnTo>
                    <a:pt x="120" y="394"/>
                  </a:lnTo>
                  <a:lnTo>
                    <a:pt x="121" y="394"/>
                  </a:lnTo>
                  <a:lnTo>
                    <a:pt x="123" y="394"/>
                  </a:lnTo>
                  <a:lnTo>
                    <a:pt x="121" y="392"/>
                  </a:lnTo>
                  <a:lnTo>
                    <a:pt x="118" y="390"/>
                  </a:lnTo>
                  <a:lnTo>
                    <a:pt x="118" y="392"/>
                  </a:lnTo>
                  <a:lnTo>
                    <a:pt x="117" y="394"/>
                  </a:lnTo>
                  <a:lnTo>
                    <a:pt x="115" y="395"/>
                  </a:lnTo>
                  <a:lnTo>
                    <a:pt x="115" y="395"/>
                  </a:lnTo>
                  <a:lnTo>
                    <a:pt x="114" y="394"/>
                  </a:lnTo>
                  <a:lnTo>
                    <a:pt x="115" y="395"/>
                  </a:lnTo>
                  <a:lnTo>
                    <a:pt x="114" y="398"/>
                  </a:lnTo>
                  <a:lnTo>
                    <a:pt x="114" y="400"/>
                  </a:lnTo>
                  <a:lnTo>
                    <a:pt x="115" y="404"/>
                  </a:lnTo>
                  <a:lnTo>
                    <a:pt x="115" y="406"/>
                  </a:lnTo>
                  <a:lnTo>
                    <a:pt x="112" y="407"/>
                  </a:lnTo>
                  <a:lnTo>
                    <a:pt x="111" y="406"/>
                  </a:lnTo>
                  <a:lnTo>
                    <a:pt x="108" y="400"/>
                  </a:lnTo>
                  <a:lnTo>
                    <a:pt x="106" y="398"/>
                  </a:lnTo>
                  <a:lnTo>
                    <a:pt x="103" y="395"/>
                  </a:lnTo>
                  <a:lnTo>
                    <a:pt x="103" y="395"/>
                  </a:lnTo>
                  <a:lnTo>
                    <a:pt x="101" y="397"/>
                  </a:lnTo>
                  <a:lnTo>
                    <a:pt x="100" y="398"/>
                  </a:lnTo>
                  <a:lnTo>
                    <a:pt x="97" y="395"/>
                  </a:lnTo>
                  <a:lnTo>
                    <a:pt x="97" y="394"/>
                  </a:lnTo>
                  <a:lnTo>
                    <a:pt x="95" y="392"/>
                  </a:lnTo>
                  <a:lnTo>
                    <a:pt x="94" y="394"/>
                  </a:lnTo>
                  <a:lnTo>
                    <a:pt x="91" y="394"/>
                  </a:lnTo>
                  <a:lnTo>
                    <a:pt x="89" y="397"/>
                  </a:lnTo>
                  <a:lnTo>
                    <a:pt x="88" y="397"/>
                  </a:lnTo>
                  <a:lnTo>
                    <a:pt x="85" y="398"/>
                  </a:lnTo>
                  <a:lnTo>
                    <a:pt x="85" y="398"/>
                  </a:lnTo>
                  <a:lnTo>
                    <a:pt x="83" y="398"/>
                  </a:lnTo>
                  <a:lnTo>
                    <a:pt x="83" y="400"/>
                  </a:lnTo>
                  <a:lnTo>
                    <a:pt x="83" y="401"/>
                  </a:lnTo>
                  <a:lnTo>
                    <a:pt x="79" y="403"/>
                  </a:lnTo>
                  <a:lnTo>
                    <a:pt x="73" y="401"/>
                  </a:lnTo>
                  <a:lnTo>
                    <a:pt x="74" y="401"/>
                  </a:lnTo>
                  <a:lnTo>
                    <a:pt x="77" y="400"/>
                  </a:lnTo>
                  <a:lnTo>
                    <a:pt x="79" y="398"/>
                  </a:lnTo>
                  <a:lnTo>
                    <a:pt x="77" y="395"/>
                  </a:lnTo>
                  <a:lnTo>
                    <a:pt x="77" y="395"/>
                  </a:lnTo>
                  <a:lnTo>
                    <a:pt x="77" y="392"/>
                  </a:lnTo>
                  <a:lnTo>
                    <a:pt x="79" y="390"/>
                  </a:lnTo>
                  <a:lnTo>
                    <a:pt x="77" y="390"/>
                  </a:lnTo>
                  <a:lnTo>
                    <a:pt x="76" y="392"/>
                  </a:lnTo>
                  <a:lnTo>
                    <a:pt x="76" y="389"/>
                  </a:lnTo>
                  <a:lnTo>
                    <a:pt x="74" y="386"/>
                  </a:lnTo>
                  <a:lnTo>
                    <a:pt x="76" y="384"/>
                  </a:lnTo>
                  <a:lnTo>
                    <a:pt x="77" y="383"/>
                  </a:lnTo>
                  <a:lnTo>
                    <a:pt x="77" y="381"/>
                  </a:lnTo>
                  <a:lnTo>
                    <a:pt x="77" y="378"/>
                  </a:lnTo>
                  <a:lnTo>
                    <a:pt x="76" y="375"/>
                  </a:lnTo>
                  <a:lnTo>
                    <a:pt x="73" y="369"/>
                  </a:lnTo>
                  <a:lnTo>
                    <a:pt x="73" y="365"/>
                  </a:lnTo>
                  <a:lnTo>
                    <a:pt x="70" y="362"/>
                  </a:lnTo>
                  <a:lnTo>
                    <a:pt x="71" y="357"/>
                  </a:lnTo>
                  <a:lnTo>
                    <a:pt x="73" y="354"/>
                  </a:lnTo>
                  <a:lnTo>
                    <a:pt x="76" y="352"/>
                  </a:lnTo>
                  <a:lnTo>
                    <a:pt x="76" y="351"/>
                  </a:lnTo>
                  <a:lnTo>
                    <a:pt x="74" y="351"/>
                  </a:lnTo>
                  <a:lnTo>
                    <a:pt x="73" y="352"/>
                  </a:lnTo>
                  <a:lnTo>
                    <a:pt x="73" y="352"/>
                  </a:lnTo>
                  <a:lnTo>
                    <a:pt x="71" y="354"/>
                  </a:lnTo>
                  <a:lnTo>
                    <a:pt x="70" y="359"/>
                  </a:lnTo>
                  <a:lnTo>
                    <a:pt x="68" y="362"/>
                  </a:lnTo>
                  <a:lnTo>
                    <a:pt x="67" y="362"/>
                  </a:lnTo>
                  <a:lnTo>
                    <a:pt x="68" y="363"/>
                  </a:lnTo>
                  <a:lnTo>
                    <a:pt x="68" y="365"/>
                  </a:lnTo>
                  <a:lnTo>
                    <a:pt x="70" y="366"/>
                  </a:lnTo>
                  <a:lnTo>
                    <a:pt x="68" y="368"/>
                  </a:lnTo>
                  <a:lnTo>
                    <a:pt x="68" y="369"/>
                  </a:lnTo>
                  <a:lnTo>
                    <a:pt x="67" y="369"/>
                  </a:lnTo>
                  <a:lnTo>
                    <a:pt x="63" y="371"/>
                  </a:lnTo>
                  <a:lnTo>
                    <a:pt x="60" y="372"/>
                  </a:lnTo>
                  <a:lnTo>
                    <a:pt x="54" y="374"/>
                  </a:lnTo>
                  <a:lnTo>
                    <a:pt x="51" y="374"/>
                  </a:lnTo>
                  <a:lnTo>
                    <a:pt x="48" y="371"/>
                  </a:lnTo>
                  <a:lnTo>
                    <a:pt x="48" y="371"/>
                  </a:lnTo>
                  <a:lnTo>
                    <a:pt x="48" y="369"/>
                  </a:lnTo>
                  <a:lnTo>
                    <a:pt x="45" y="365"/>
                  </a:lnTo>
                  <a:lnTo>
                    <a:pt x="42" y="362"/>
                  </a:lnTo>
                  <a:lnTo>
                    <a:pt x="41" y="362"/>
                  </a:lnTo>
                  <a:lnTo>
                    <a:pt x="39" y="360"/>
                  </a:lnTo>
                  <a:lnTo>
                    <a:pt x="38" y="359"/>
                  </a:lnTo>
                  <a:lnTo>
                    <a:pt x="38" y="357"/>
                  </a:lnTo>
                  <a:lnTo>
                    <a:pt x="38" y="357"/>
                  </a:lnTo>
                  <a:lnTo>
                    <a:pt x="36" y="356"/>
                  </a:lnTo>
                  <a:lnTo>
                    <a:pt x="36" y="356"/>
                  </a:lnTo>
                  <a:lnTo>
                    <a:pt x="33" y="356"/>
                  </a:lnTo>
                  <a:lnTo>
                    <a:pt x="38" y="351"/>
                  </a:lnTo>
                  <a:lnTo>
                    <a:pt x="39" y="348"/>
                  </a:lnTo>
                  <a:lnTo>
                    <a:pt x="41" y="346"/>
                  </a:lnTo>
                  <a:lnTo>
                    <a:pt x="42" y="348"/>
                  </a:lnTo>
                  <a:lnTo>
                    <a:pt x="44" y="348"/>
                  </a:lnTo>
                  <a:lnTo>
                    <a:pt x="45" y="349"/>
                  </a:lnTo>
                  <a:lnTo>
                    <a:pt x="47" y="349"/>
                  </a:lnTo>
                  <a:lnTo>
                    <a:pt x="47" y="351"/>
                  </a:lnTo>
                  <a:lnTo>
                    <a:pt x="47" y="352"/>
                  </a:lnTo>
                  <a:lnTo>
                    <a:pt x="45" y="354"/>
                  </a:lnTo>
                  <a:lnTo>
                    <a:pt x="47" y="354"/>
                  </a:lnTo>
                  <a:lnTo>
                    <a:pt x="48" y="352"/>
                  </a:lnTo>
                  <a:lnTo>
                    <a:pt x="50" y="349"/>
                  </a:lnTo>
                  <a:lnTo>
                    <a:pt x="51" y="349"/>
                  </a:lnTo>
                  <a:lnTo>
                    <a:pt x="51" y="351"/>
                  </a:lnTo>
                  <a:lnTo>
                    <a:pt x="53" y="352"/>
                  </a:lnTo>
                  <a:lnTo>
                    <a:pt x="54" y="354"/>
                  </a:lnTo>
                  <a:lnTo>
                    <a:pt x="56" y="352"/>
                  </a:lnTo>
                  <a:lnTo>
                    <a:pt x="57" y="349"/>
                  </a:lnTo>
                  <a:lnTo>
                    <a:pt x="56" y="349"/>
                  </a:lnTo>
                  <a:lnTo>
                    <a:pt x="54" y="348"/>
                  </a:lnTo>
                  <a:lnTo>
                    <a:pt x="51" y="348"/>
                  </a:lnTo>
                  <a:lnTo>
                    <a:pt x="53" y="346"/>
                  </a:lnTo>
                  <a:lnTo>
                    <a:pt x="54" y="346"/>
                  </a:lnTo>
                  <a:lnTo>
                    <a:pt x="56" y="346"/>
                  </a:lnTo>
                  <a:lnTo>
                    <a:pt x="54" y="345"/>
                  </a:lnTo>
                  <a:lnTo>
                    <a:pt x="53" y="345"/>
                  </a:lnTo>
                  <a:lnTo>
                    <a:pt x="50" y="348"/>
                  </a:lnTo>
                  <a:lnTo>
                    <a:pt x="45" y="348"/>
                  </a:lnTo>
                  <a:lnTo>
                    <a:pt x="41" y="346"/>
                  </a:lnTo>
                  <a:lnTo>
                    <a:pt x="38" y="346"/>
                  </a:lnTo>
                  <a:lnTo>
                    <a:pt x="36" y="346"/>
                  </a:lnTo>
                  <a:lnTo>
                    <a:pt x="36" y="345"/>
                  </a:lnTo>
                  <a:lnTo>
                    <a:pt x="38" y="343"/>
                  </a:lnTo>
                  <a:lnTo>
                    <a:pt x="39" y="342"/>
                  </a:lnTo>
                  <a:lnTo>
                    <a:pt x="39" y="342"/>
                  </a:lnTo>
                  <a:lnTo>
                    <a:pt x="39" y="340"/>
                  </a:lnTo>
                  <a:lnTo>
                    <a:pt x="38" y="342"/>
                  </a:lnTo>
                  <a:lnTo>
                    <a:pt x="36" y="340"/>
                  </a:lnTo>
                  <a:lnTo>
                    <a:pt x="36" y="339"/>
                  </a:lnTo>
                  <a:lnTo>
                    <a:pt x="36" y="339"/>
                  </a:lnTo>
                  <a:lnTo>
                    <a:pt x="36" y="340"/>
                  </a:lnTo>
                  <a:lnTo>
                    <a:pt x="35" y="340"/>
                  </a:lnTo>
                  <a:lnTo>
                    <a:pt x="35" y="339"/>
                  </a:lnTo>
                  <a:lnTo>
                    <a:pt x="35" y="339"/>
                  </a:lnTo>
                  <a:lnTo>
                    <a:pt x="35" y="337"/>
                  </a:lnTo>
                  <a:lnTo>
                    <a:pt x="35" y="337"/>
                  </a:lnTo>
                  <a:lnTo>
                    <a:pt x="35" y="337"/>
                  </a:lnTo>
                  <a:lnTo>
                    <a:pt x="33" y="339"/>
                  </a:lnTo>
                  <a:lnTo>
                    <a:pt x="33" y="340"/>
                  </a:lnTo>
                  <a:lnTo>
                    <a:pt x="33" y="342"/>
                  </a:lnTo>
                  <a:lnTo>
                    <a:pt x="32" y="342"/>
                  </a:lnTo>
                  <a:lnTo>
                    <a:pt x="32" y="342"/>
                  </a:lnTo>
                  <a:lnTo>
                    <a:pt x="30" y="340"/>
                  </a:lnTo>
                  <a:lnTo>
                    <a:pt x="30" y="336"/>
                  </a:lnTo>
                  <a:lnTo>
                    <a:pt x="27" y="336"/>
                  </a:lnTo>
                  <a:lnTo>
                    <a:pt x="27" y="334"/>
                  </a:lnTo>
                  <a:lnTo>
                    <a:pt x="29" y="331"/>
                  </a:lnTo>
                  <a:lnTo>
                    <a:pt x="29" y="330"/>
                  </a:lnTo>
                  <a:lnTo>
                    <a:pt x="27" y="330"/>
                  </a:lnTo>
                  <a:lnTo>
                    <a:pt x="24" y="331"/>
                  </a:lnTo>
                  <a:lnTo>
                    <a:pt x="24" y="330"/>
                  </a:lnTo>
                  <a:lnTo>
                    <a:pt x="24" y="330"/>
                  </a:lnTo>
                  <a:lnTo>
                    <a:pt x="24" y="327"/>
                  </a:lnTo>
                  <a:lnTo>
                    <a:pt x="24" y="327"/>
                  </a:lnTo>
                  <a:lnTo>
                    <a:pt x="24" y="328"/>
                  </a:lnTo>
                  <a:lnTo>
                    <a:pt x="29" y="327"/>
                  </a:lnTo>
                  <a:lnTo>
                    <a:pt x="29" y="327"/>
                  </a:lnTo>
                  <a:lnTo>
                    <a:pt x="25" y="325"/>
                  </a:lnTo>
                  <a:lnTo>
                    <a:pt x="25" y="324"/>
                  </a:lnTo>
                  <a:lnTo>
                    <a:pt x="25" y="322"/>
                  </a:lnTo>
                  <a:lnTo>
                    <a:pt x="29" y="322"/>
                  </a:lnTo>
                  <a:lnTo>
                    <a:pt x="30" y="322"/>
                  </a:lnTo>
                  <a:lnTo>
                    <a:pt x="30" y="321"/>
                  </a:lnTo>
                  <a:lnTo>
                    <a:pt x="29" y="319"/>
                  </a:lnTo>
                  <a:lnTo>
                    <a:pt x="29" y="317"/>
                  </a:lnTo>
                  <a:lnTo>
                    <a:pt x="30" y="316"/>
                  </a:lnTo>
                  <a:lnTo>
                    <a:pt x="33" y="310"/>
                  </a:lnTo>
                  <a:lnTo>
                    <a:pt x="36" y="305"/>
                  </a:lnTo>
                  <a:lnTo>
                    <a:pt x="36" y="305"/>
                  </a:lnTo>
                  <a:lnTo>
                    <a:pt x="38" y="304"/>
                  </a:lnTo>
                  <a:lnTo>
                    <a:pt x="39" y="305"/>
                  </a:lnTo>
                  <a:lnTo>
                    <a:pt x="41" y="305"/>
                  </a:lnTo>
                  <a:lnTo>
                    <a:pt x="41" y="305"/>
                  </a:lnTo>
                  <a:lnTo>
                    <a:pt x="41" y="305"/>
                  </a:lnTo>
                  <a:lnTo>
                    <a:pt x="41" y="302"/>
                  </a:lnTo>
                  <a:lnTo>
                    <a:pt x="42" y="302"/>
                  </a:lnTo>
                  <a:lnTo>
                    <a:pt x="44" y="301"/>
                  </a:lnTo>
                  <a:lnTo>
                    <a:pt x="44" y="299"/>
                  </a:lnTo>
                  <a:lnTo>
                    <a:pt x="42" y="301"/>
                  </a:lnTo>
                  <a:lnTo>
                    <a:pt x="41" y="302"/>
                  </a:lnTo>
                  <a:lnTo>
                    <a:pt x="41" y="301"/>
                  </a:lnTo>
                  <a:lnTo>
                    <a:pt x="41" y="298"/>
                  </a:lnTo>
                  <a:lnTo>
                    <a:pt x="41" y="293"/>
                  </a:lnTo>
                  <a:lnTo>
                    <a:pt x="41" y="293"/>
                  </a:lnTo>
                  <a:lnTo>
                    <a:pt x="42" y="292"/>
                  </a:lnTo>
                  <a:lnTo>
                    <a:pt x="45" y="290"/>
                  </a:lnTo>
                  <a:lnTo>
                    <a:pt x="45" y="290"/>
                  </a:lnTo>
                  <a:lnTo>
                    <a:pt x="45" y="290"/>
                  </a:lnTo>
                  <a:lnTo>
                    <a:pt x="44" y="289"/>
                  </a:lnTo>
                  <a:lnTo>
                    <a:pt x="45" y="287"/>
                  </a:lnTo>
                  <a:lnTo>
                    <a:pt x="45" y="286"/>
                  </a:lnTo>
                  <a:lnTo>
                    <a:pt x="50" y="284"/>
                  </a:lnTo>
                  <a:lnTo>
                    <a:pt x="51" y="286"/>
                  </a:lnTo>
                  <a:lnTo>
                    <a:pt x="54" y="287"/>
                  </a:lnTo>
                  <a:lnTo>
                    <a:pt x="56" y="289"/>
                  </a:lnTo>
                  <a:lnTo>
                    <a:pt x="54" y="289"/>
                  </a:lnTo>
                  <a:lnTo>
                    <a:pt x="54" y="290"/>
                  </a:lnTo>
                  <a:lnTo>
                    <a:pt x="54" y="290"/>
                  </a:lnTo>
                  <a:lnTo>
                    <a:pt x="53" y="290"/>
                  </a:lnTo>
                  <a:lnTo>
                    <a:pt x="54" y="292"/>
                  </a:lnTo>
                  <a:lnTo>
                    <a:pt x="54" y="290"/>
                  </a:lnTo>
                  <a:lnTo>
                    <a:pt x="56" y="289"/>
                  </a:lnTo>
                  <a:lnTo>
                    <a:pt x="57" y="289"/>
                  </a:lnTo>
                  <a:lnTo>
                    <a:pt x="59" y="290"/>
                  </a:lnTo>
                  <a:lnTo>
                    <a:pt x="59" y="290"/>
                  </a:lnTo>
                  <a:lnTo>
                    <a:pt x="62" y="290"/>
                  </a:lnTo>
                  <a:lnTo>
                    <a:pt x="63" y="289"/>
                  </a:lnTo>
                  <a:lnTo>
                    <a:pt x="65" y="286"/>
                  </a:lnTo>
                  <a:lnTo>
                    <a:pt x="68" y="284"/>
                  </a:lnTo>
                  <a:lnTo>
                    <a:pt x="71" y="279"/>
                  </a:lnTo>
                  <a:lnTo>
                    <a:pt x="71" y="276"/>
                  </a:lnTo>
                  <a:lnTo>
                    <a:pt x="73" y="276"/>
                  </a:lnTo>
                  <a:lnTo>
                    <a:pt x="74" y="276"/>
                  </a:lnTo>
                  <a:lnTo>
                    <a:pt x="74" y="279"/>
                  </a:lnTo>
                  <a:lnTo>
                    <a:pt x="76" y="279"/>
                  </a:lnTo>
                  <a:lnTo>
                    <a:pt x="82" y="279"/>
                  </a:lnTo>
                  <a:lnTo>
                    <a:pt x="83" y="278"/>
                  </a:lnTo>
                  <a:lnTo>
                    <a:pt x="86" y="276"/>
                  </a:lnTo>
                  <a:lnTo>
                    <a:pt x="88" y="273"/>
                  </a:lnTo>
                  <a:lnTo>
                    <a:pt x="89" y="272"/>
                  </a:lnTo>
                  <a:lnTo>
                    <a:pt x="89" y="269"/>
                  </a:lnTo>
                  <a:lnTo>
                    <a:pt x="89" y="266"/>
                  </a:lnTo>
                  <a:lnTo>
                    <a:pt x="88" y="263"/>
                  </a:lnTo>
                  <a:lnTo>
                    <a:pt x="88" y="257"/>
                  </a:lnTo>
                  <a:lnTo>
                    <a:pt x="85" y="254"/>
                  </a:lnTo>
                  <a:lnTo>
                    <a:pt x="83" y="252"/>
                  </a:lnTo>
                  <a:lnTo>
                    <a:pt x="82" y="252"/>
                  </a:lnTo>
                  <a:lnTo>
                    <a:pt x="82" y="249"/>
                  </a:lnTo>
                  <a:lnTo>
                    <a:pt x="85" y="249"/>
                  </a:lnTo>
                  <a:lnTo>
                    <a:pt x="86" y="249"/>
                  </a:lnTo>
                  <a:lnTo>
                    <a:pt x="88" y="248"/>
                  </a:lnTo>
                  <a:lnTo>
                    <a:pt x="89" y="246"/>
                  </a:lnTo>
                  <a:lnTo>
                    <a:pt x="89" y="244"/>
                  </a:lnTo>
                  <a:lnTo>
                    <a:pt x="89" y="243"/>
                  </a:lnTo>
                  <a:lnTo>
                    <a:pt x="89" y="241"/>
                  </a:lnTo>
                  <a:lnTo>
                    <a:pt x="88" y="240"/>
                  </a:lnTo>
                  <a:lnTo>
                    <a:pt x="86" y="238"/>
                  </a:lnTo>
                  <a:lnTo>
                    <a:pt x="86" y="238"/>
                  </a:lnTo>
                  <a:lnTo>
                    <a:pt x="85" y="238"/>
                  </a:lnTo>
                  <a:lnTo>
                    <a:pt x="82" y="241"/>
                  </a:lnTo>
                  <a:lnTo>
                    <a:pt x="80" y="241"/>
                  </a:lnTo>
                  <a:lnTo>
                    <a:pt x="79" y="241"/>
                  </a:lnTo>
                  <a:lnTo>
                    <a:pt x="77" y="243"/>
                  </a:lnTo>
                  <a:lnTo>
                    <a:pt x="73" y="244"/>
                  </a:lnTo>
                  <a:lnTo>
                    <a:pt x="71" y="246"/>
                  </a:lnTo>
                  <a:lnTo>
                    <a:pt x="67" y="252"/>
                  </a:lnTo>
                  <a:lnTo>
                    <a:pt x="67" y="254"/>
                  </a:lnTo>
                  <a:lnTo>
                    <a:pt x="65" y="254"/>
                  </a:lnTo>
                  <a:lnTo>
                    <a:pt x="63" y="249"/>
                  </a:lnTo>
                  <a:lnTo>
                    <a:pt x="60" y="246"/>
                  </a:lnTo>
                  <a:lnTo>
                    <a:pt x="59" y="248"/>
                  </a:lnTo>
                  <a:lnTo>
                    <a:pt x="59" y="248"/>
                  </a:lnTo>
                  <a:lnTo>
                    <a:pt x="60" y="249"/>
                  </a:lnTo>
                  <a:lnTo>
                    <a:pt x="62" y="249"/>
                  </a:lnTo>
                  <a:lnTo>
                    <a:pt x="62" y="251"/>
                  </a:lnTo>
                  <a:lnTo>
                    <a:pt x="60" y="252"/>
                  </a:lnTo>
                  <a:lnTo>
                    <a:pt x="59" y="251"/>
                  </a:lnTo>
                  <a:lnTo>
                    <a:pt x="57" y="249"/>
                  </a:lnTo>
                  <a:lnTo>
                    <a:pt x="54" y="248"/>
                  </a:lnTo>
                  <a:lnTo>
                    <a:pt x="47" y="248"/>
                  </a:lnTo>
                  <a:lnTo>
                    <a:pt x="42" y="249"/>
                  </a:lnTo>
                  <a:lnTo>
                    <a:pt x="42" y="249"/>
                  </a:lnTo>
                  <a:lnTo>
                    <a:pt x="41" y="249"/>
                  </a:lnTo>
                  <a:lnTo>
                    <a:pt x="41" y="249"/>
                  </a:lnTo>
                  <a:lnTo>
                    <a:pt x="39" y="251"/>
                  </a:lnTo>
                  <a:lnTo>
                    <a:pt x="39" y="251"/>
                  </a:lnTo>
                  <a:lnTo>
                    <a:pt x="39" y="251"/>
                  </a:lnTo>
                  <a:lnTo>
                    <a:pt x="36" y="251"/>
                  </a:lnTo>
                  <a:lnTo>
                    <a:pt x="33" y="249"/>
                  </a:lnTo>
                  <a:lnTo>
                    <a:pt x="24" y="248"/>
                  </a:lnTo>
                  <a:lnTo>
                    <a:pt x="22" y="246"/>
                  </a:lnTo>
                  <a:lnTo>
                    <a:pt x="19" y="243"/>
                  </a:lnTo>
                  <a:lnTo>
                    <a:pt x="19" y="241"/>
                  </a:lnTo>
                  <a:lnTo>
                    <a:pt x="21" y="240"/>
                  </a:lnTo>
                  <a:lnTo>
                    <a:pt x="21" y="238"/>
                  </a:lnTo>
                  <a:lnTo>
                    <a:pt x="19" y="237"/>
                  </a:lnTo>
                  <a:lnTo>
                    <a:pt x="16" y="232"/>
                  </a:lnTo>
                  <a:lnTo>
                    <a:pt x="15" y="231"/>
                  </a:lnTo>
                  <a:lnTo>
                    <a:pt x="15" y="231"/>
                  </a:lnTo>
                  <a:lnTo>
                    <a:pt x="15" y="231"/>
                  </a:lnTo>
                  <a:lnTo>
                    <a:pt x="16" y="232"/>
                  </a:lnTo>
                  <a:lnTo>
                    <a:pt x="19" y="231"/>
                  </a:lnTo>
                  <a:lnTo>
                    <a:pt x="21" y="228"/>
                  </a:lnTo>
                  <a:lnTo>
                    <a:pt x="22" y="228"/>
                  </a:lnTo>
                  <a:lnTo>
                    <a:pt x="24" y="228"/>
                  </a:lnTo>
                  <a:lnTo>
                    <a:pt x="24" y="228"/>
                  </a:lnTo>
                  <a:lnTo>
                    <a:pt x="24" y="226"/>
                  </a:lnTo>
                  <a:lnTo>
                    <a:pt x="18" y="225"/>
                  </a:lnTo>
                  <a:lnTo>
                    <a:pt x="18" y="226"/>
                  </a:lnTo>
                  <a:lnTo>
                    <a:pt x="9" y="223"/>
                  </a:lnTo>
                  <a:lnTo>
                    <a:pt x="1" y="219"/>
                  </a:lnTo>
                  <a:lnTo>
                    <a:pt x="1" y="219"/>
                  </a:lnTo>
                  <a:lnTo>
                    <a:pt x="0" y="216"/>
                  </a:lnTo>
                  <a:lnTo>
                    <a:pt x="1" y="214"/>
                  </a:lnTo>
                  <a:lnTo>
                    <a:pt x="3" y="214"/>
                  </a:lnTo>
                  <a:lnTo>
                    <a:pt x="3" y="214"/>
                  </a:lnTo>
                  <a:lnTo>
                    <a:pt x="3" y="216"/>
                  </a:lnTo>
                  <a:lnTo>
                    <a:pt x="7" y="213"/>
                  </a:lnTo>
                  <a:lnTo>
                    <a:pt x="9" y="210"/>
                  </a:lnTo>
                  <a:lnTo>
                    <a:pt x="13" y="210"/>
                  </a:lnTo>
                  <a:lnTo>
                    <a:pt x="13" y="210"/>
                  </a:lnTo>
                  <a:lnTo>
                    <a:pt x="15" y="206"/>
                  </a:lnTo>
                  <a:lnTo>
                    <a:pt x="16" y="205"/>
                  </a:lnTo>
                  <a:lnTo>
                    <a:pt x="19" y="203"/>
                  </a:lnTo>
                  <a:lnTo>
                    <a:pt x="21" y="202"/>
                  </a:lnTo>
                  <a:lnTo>
                    <a:pt x="24" y="200"/>
                  </a:lnTo>
                  <a:lnTo>
                    <a:pt x="25" y="202"/>
                  </a:lnTo>
                  <a:lnTo>
                    <a:pt x="25" y="202"/>
                  </a:lnTo>
                  <a:lnTo>
                    <a:pt x="29" y="202"/>
                  </a:lnTo>
                  <a:lnTo>
                    <a:pt x="30" y="202"/>
                  </a:lnTo>
                  <a:lnTo>
                    <a:pt x="32" y="202"/>
                  </a:lnTo>
                  <a:lnTo>
                    <a:pt x="32" y="200"/>
                  </a:lnTo>
                  <a:lnTo>
                    <a:pt x="29" y="199"/>
                  </a:lnTo>
                  <a:lnTo>
                    <a:pt x="29" y="197"/>
                  </a:lnTo>
                  <a:lnTo>
                    <a:pt x="29" y="196"/>
                  </a:lnTo>
                  <a:lnTo>
                    <a:pt x="33" y="193"/>
                  </a:lnTo>
                  <a:lnTo>
                    <a:pt x="36" y="193"/>
                  </a:lnTo>
                  <a:lnTo>
                    <a:pt x="38" y="193"/>
                  </a:lnTo>
                  <a:lnTo>
                    <a:pt x="42" y="190"/>
                  </a:lnTo>
                  <a:lnTo>
                    <a:pt x="45" y="188"/>
                  </a:lnTo>
                  <a:lnTo>
                    <a:pt x="50" y="187"/>
                  </a:lnTo>
                  <a:lnTo>
                    <a:pt x="54" y="187"/>
                  </a:lnTo>
                  <a:lnTo>
                    <a:pt x="54" y="188"/>
                  </a:lnTo>
                  <a:lnTo>
                    <a:pt x="53" y="188"/>
                  </a:lnTo>
                  <a:lnTo>
                    <a:pt x="51" y="188"/>
                  </a:lnTo>
                  <a:lnTo>
                    <a:pt x="53" y="188"/>
                  </a:lnTo>
                  <a:lnTo>
                    <a:pt x="53" y="190"/>
                  </a:lnTo>
                  <a:lnTo>
                    <a:pt x="53" y="191"/>
                  </a:lnTo>
                  <a:lnTo>
                    <a:pt x="51" y="194"/>
                  </a:lnTo>
                  <a:lnTo>
                    <a:pt x="51" y="197"/>
                  </a:lnTo>
                  <a:lnTo>
                    <a:pt x="51" y="199"/>
                  </a:lnTo>
                  <a:lnTo>
                    <a:pt x="50" y="199"/>
                  </a:lnTo>
                  <a:lnTo>
                    <a:pt x="54" y="203"/>
                  </a:lnTo>
                  <a:lnTo>
                    <a:pt x="60" y="203"/>
                  </a:lnTo>
                  <a:lnTo>
                    <a:pt x="63" y="203"/>
                  </a:lnTo>
                  <a:lnTo>
                    <a:pt x="67" y="203"/>
                  </a:lnTo>
                  <a:lnTo>
                    <a:pt x="68" y="205"/>
                  </a:lnTo>
                  <a:lnTo>
                    <a:pt x="73" y="203"/>
                  </a:lnTo>
                  <a:lnTo>
                    <a:pt x="76" y="205"/>
                  </a:lnTo>
                  <a:lnTo>
                    <a:pt x="77" y="205"/>
                  </a:lnTo>
                  <a:lnTo>
                    <a:pt x="80" y="199"/>
                  </a:lnTo>
                  <a:lnTo>
                    <a:pt x="82" y="197"/>
                  </a:lnTo>
                  <a:lnTo>
                    <a:pt x="83" y="199"/>
                  </a:lnTo>
                  <a:lnTo>
                    <a:pt x="85" y="199"/>
                  </a:lnTo>
                  <a:lnTo>
                    <a:pt x="86" y="199"/>
                  </a:lnTo>
                  <a:lnTo>
                    <a:pt x="86" y="200"/>
                  </a:lnTo>
                  <a:lnTo>
                    <a:pt x="86" y="197"/>
                  </a:lnTo>
                  <a:lnTo>
                    <a:pt x="86" y="196"/>
                  </a:lnTo>
                  <a:lnTo>
                    <a:pt x="80" y="193"/>
                  </a:lnTo>
                  <a:lnTo>
                    <a:pt x="77" y="194"/>
                  </a:lnTo>
                  <a:lnTo>
                    <a:pt x="76" y="193"/>
                  </a:lnTo>
                  <a:lnTo>
                    <a:pt x="76" y="191"/>
                  </a:lnTo>
                  <a:lnTo>
                    <a:pt x="73" y="185"/>
                  </a:lnTo>
                  <a:lnTo>
                    <a:pt x="71" y="184"/>
                  </a:lnTo>
                  <a:lnTo>
                    <a:pt x="70" y="184"/>
                  </a:lnTo>
                  <a:lnTo>
                    <a:pt x="68" y="181"/>
                  </a:lnTo>
                  <a:lnTo>
                    <a:pt x="68" y="179"/>
                  </a:lnTo>
                  <a:lnTo>
                    <a:pt x="70" y="178"/>
                  </a:lnTo>
                  <a:lnTo>
                    <a:pt x="71" y="176"/>
                  </a:lnTo>
                  <a:lnTo>
                    <a:pt x="73" y="178"/>
                  </a:lnTo>
                  <a:lnTo>
                    <a:pt x="74" y="181"/>
                  </a:lnTo>
                  <a:lnTo>
                    <a:pt x="74" y="182"/>
                  </a:lnTo>
                  <a:lnTo>
                    <a:pt x="74" y="185"/>
                  </a:lnTo>
                  <a:lnTo>
                    <a:pt x="76" y="188"/>
                  </a:lnTo>
                  <a:lnTo>
                    <a:pt x="80" y="191"/>
                  </a:lnTo>
                  <a:lnTo>
                    <a:pt x="83" y="191"/>
                  </a:lnTo>
                  <a:lnTo>
                    <a:pt x="85" y="191"/>
                  </a:lnTo>
                  <a:lnTo>
                    <a:pt x="86" y="191"/>
                  </a:lnTo>
                  <a:lnTo>
                    <a:pt x="89" y="194"/>
                  </a:lnTo>
                  <a:lnTo>
                    <a:pt x="91" y="194"/>
                  </a:lnTo>
                  <a:lnTo>
                    <a:pt x="97" y="193"/>
                  </a:lnTo>
                  <a:lnTo>
                    <a:pt x="97" y="190"/>
                  </a:lnTo>
                  <a:lnTo>
                    <a:pt x="97" y="188"/>
                  </a:lnTo>
                  <a:lnTo>
                    <a:pt x="95" y="187"/>
                  </a:lnTo>
                  <a:lnTo>
                    <a:pt x="92" y="187"/>
                  </a:lnTo>
                  <a:lnTo>
                    <a:pt x="89" y="185"/>
                  </a:lnTo>
                  <a:lnTo>
                    <a:pt x="86" y="187"/>
                  </a:lnTo>
                  <a:lnTo>
                    <a:pt x="82" y="190"/>
                  </a:lnTo>
                  <a:lnTo>
                    <a:pt x="80" y="188"/>
                  </a:lnTo>
                  <a:lnTo>
                    <a:pt x="79" y="187"/>
                  </a:lnTo>
                  <a:lnTo>
                    <a:pt x="77" y="185"/>
                  </a:lnTo>
                  <a:lnTo>
                    <a:pt x="77" y="181"/>
                  </a:lnTo>
                  <a:lnTo>
                    <a:pt x="79" y="178"/>
                  </a:lnTo>
                  <a:lnTo>
                    <a:pt x="80" y="176"/>
                  </a:lnTo>
                  <a:lnTo>
                    <a:pt x="79" y="175"/>
                  </a:lnTo>
                  <a:lnTo>
                    <a:pt x="76" y="173"/>
                  </a:lnTo>
                  <a:lnTo>
                    <a:pt x="70" y="175"/>
                  </a:lnTo>
                  <a:lnTo>
                    <a:pt x="70" y="173"/>
                  </a:lnTo>
                  <a:lnTo>
                    <a:pt x="70" y="172"/>
                  </a:lnTo>
                  <a:lnTo>
                    <a:pt x="68" y="175"/>
                  </a:lnTo>
                  <a:lnTo>
                    <a:pt x="65" y="175"/>
                  </a:lnTo>
                  <a:lnTo>
                    <a:pt x="62" y="175"/>
                  </a:lnTo>
                  <a:lnTo>
                    <a:pt x="56" y="172"/>
                  </a:lnTo>
                  <a:lnTo>
                    <a:pt x="54" y="168"/>
                  </a:lnTo>
                  <a:lnTo>
                    <a:pt x="53" y="167"/>
                  </a:lnTo>
                  <a:lnTo>
                    <a:pt x="51" y="159"/>
                  </a:lnTo>
                  <a:lnTo>
                    <a:pt x="48" y="156"/>
                  </a:lnTo>
                  <a:lnTo>
                    <a:pt x="33" y="141"/>
                  </a:lnTo>
                  <a:lnTo>
                    <a:pt x="27" y="138"/>
                  </a:lnTo>
                  <a:lnTo>
                    <a:pt x="22" y="133"/>
                  </a:lnTo>
                  <a:lnTo>
                    <a:pt x="21" y="133"/>
                  </a:lnTo>
                  <a:lnTo>
                    <a:pt x="19" y="132"/>
                  </a:lnTo>
                  <a:lnTo>
                    <a:pt x="16" y="130"/>
                  </a:lnTo>
                  <a:lnTo>
                    <a:pt x="18" y="129"/>
                  </a:lnTo>
                  <a:lnTo>
                    <a:pt x="19" y="129"/>
                  </a:lnTo>
                  <a:lnTo>
                    <a:pt x="18" y="130"/>
                  </a:lnTo>
                  <a:lnTo>
                    <a:pt x="19" y="130"/>
                  </a:lnTo>
                  <a:lnTo>
                    <a:pt x="21" y="130"/>
                  </a:lnTo>
                  <a:lnTo>
                    <a:pt x="21" y="129"/>
                  </a:lnTo>
                  <a:lnTo>
                    <a:pt x="22" y="124"/>
                  </a:lnTo>
                  <a:lnTo>
                    <a:pt x="24" y="117"/>
                  </a:lnTo>
                  <a:lnTo>
                    <a:pt x="24" y="114"/>
                  </a:lnTo>
                  <a:lnTo>
                    <a:pt x="32" y="114"/>
                  </a:lnTo>
                  <a:lnTo>
                    <a:pt x="38" y="114"/>
                  </a:lnTo>
                  <a:lnTo>
                    <a:pt x="39" y="112"/>
                  </a:lnTo>
                  <a:lnTo>
                    <a:pt x="47" y="112"/>
                  </a:lnTo>
                  <a:lnTo>
                    <a:pt x="48" y="111"/>
                  </a:lnTo>
                  <a:lnTo>
                    <a:pt x="51" y="108"/>
                  </a:lnTo>
                  <a:lnTo>
                    <a:pt x="56" y="103"/>
                  </a:lnTo>
                  <a:lnTo>
                    <a:pt x="59" y="97"/>
                  </a:lnTo>
                  <a:lnTo>
                    <a:pt x="60" y="95"/>
                  </a:lnTo>
                  <a:lnTo>
                    <a:pt x="60" y="97"/>
                  </a:lnTo>
                  <a:lnTo>
                    <a:pt x="60" y="95"/>
                  </a:lnTo>
                  <a:lnTo>
                    <a:pt x="60" y="94"/>
                  </a:lnTo>
                  <a:lnTo>
                    <a:pt x="62" y="88"/>
                  </a:lnTo>
                  <a:lnTo>
                    <a:pt x="63" y="83"/>
                  </a:lnTo>
                  <a:lnTo>
                    <a:pt x="71" y="71"/>
                  </a:lnTo>
                  <a:lnTo>
                    <a:pt x="74" y="67"/>
                  </a:lnTo>
                  <a:lnTo>
                    <a:pt x="76" y="64"/>
                  </a:lnTo>
                  <a:lnTo>
                    <a:pt x="77" y="62"/>
                  </a:lnTo>
                  <a:lnTo>
                    <a:pt x="77" y="64"/>
                  </a:lnTo>
                  <a:lnTo>
                    <a:pt x="77" y="65"/>
                  </a:lnTo>
                  <a:lnTo>
                    <a:pt x="77" y="65"/>
                  </a:lnTo>
                  <a:lnTo>
                    <a:pt x="77" y="65"/>
                  </a:lnTo>
                  <a:lnTo>
                    <a:pt x="76" y="67"/>
                  </a:lnTo>
                  <a:lnTo>
                    <a:pt x="74" y="68"/>
                  </a:lnTo>
                  <a:lnTo>
                    <a:pt x="74" y="68"/>
                  </a:lnTo>
                  <a:lnTo>
                    <a:pt x="76" y="68"/>
                  </a:lnTo>
                  <a:lnTo>
                    <a:pt x="77" y="68"/>
                  </a:lnTo>
                  <a:lnTo>
                    <a:pt x="79" y="67"/>
                  </a:lnTo>
                  <a:lnTo>
                    <a:pt x="88" y="64"/>
                  </a:lnTo>
                  <a:lnTo>
                    <a:pt x="91" y="59"/>
                  </a:lnTo>
                  <a:lnTo>
                    <a:pt x="92" y="59"/>
                  </a:lnTo>
                  <a:lnTo>
                    <a:pt x="98" y="53"/>
                  </a:lnTo>
                  <a:lnTo>
                    <a:pt x="98" y="53"/>
                  </a:lnTo>
                  <a:lnTo>
                    <a:pt x="100" y="54"/>
                  </a:lnTo>
                  <a:lnTo>
                    <a:pt x="98" y="57"/>
                  </a:lnTo>
                  <a:lnTo>
                    <a:pt x="100" y="57"/>
                  </a:lnTo>
                  <a:lnTo>
                    <a:pt x="98" y="62"/>
                  </a:lnTo>
                  <a:lnTo>
                    <a:pt x="100" y="62"/>
                  </a:lnTo>
                  <a:lnTo>
                    <a:pt x="101" y="65"/>
                  </a:lnTo>
                  <a:lnTo>
                    <a:pt x="101" y="62"/>
                  </a:lnTo>
                  <a:lnTo>
                    <a:pt x="101" y="61"/>
                  </a:lnTo>
                  <a:lnTo>
                    <a:pt x="101" y="57"/>
                  </a:lnTo>
                  <a:lnTo>
                    <a:pt x="101" y="56"/>
                  </a:lnTo>
                  <a:lnTo>
                    <a:pt x="103" y="57"/>
                  </a:lnTo>
                  <a:lnTo>
                    <a:pt x="108" y="56"/>
                  </a:lnTo>
                  <a:lnTo>
                    <a:pt x="103" y="54"/>
                  </a:lnTo>
                  <a:lnTo>
                    <a:pt x="100" y="51"/>
                  </a:lnTo>
                  <a:lnTo>
                    <a:pt x="98" y="51"/>
                  </a:lnTo>
                  <a:lnTo>
                    <a:pt x="103" y="45"/>
                  </a:lnTo>
                  <a:lnTo>
                    <a:pt x="108" y="42"/>
                  </a:lnTo>
                  <a:lnTo>
                    <a:pt x="109" y="42"/>
                  </a:lnTo>
                  <a:lnTo>
                    <a:pt x="109" y="42"/>
                  </a:lnTo>
                  <a:lnTo>
                    <a:pt x="109" y="44"/>
                  </a:lnTo>
                  <a:lnTo>
                    <a:pt x="109" y="45"/>
                  </a:lnTo>
                  <a:lnTo>
                    <a:pt x="108" y="45"/>
                  </a:lnTo>
                  <a:lnTo>
                    <a:pt x="108" y="47"/>
                  </a:lnTo>
                  <a:lnTo>
                    <a:pt x="109" y="47"/>
                  </a:lnTo>
                  <a:lnTo>
                    <a:pt x="111" y="47"/>
                  </a:lnTo>
                  <a:lnTo>
                    <a:pt x="112" y="45"/>
                  </a:lnTo>
                  <a:lnTo>
                    <a:pt x="117" y="45"/>
                  </a:lnTo>
                  <a:lnTo>
                    <a:pt x="118" y="44"/>
                  </a:lnTo>
                  <a:lnTo>
                    <a:pt x="118" y="44"/>
                  </a:lnTo>
                  <a:lnTo>
                    <a:pt x="124" y="44"/>
                  </a:lnTo>
                  <a:lnTo>
                    <a:pt x="126" y="42"/>
                  </a:lnTo>
                  <a:lnTo>
                    <a:pt x="129" y="39"/>
                  </a:lnTo>
                  <a:lnTo>
                    <a:pt x="132" y="36"/>
                  </a:lnTo>
                  <a:lnTo>
                    <a:pt x="133" y="35"/>
                  </a:lnTo>
                  <a:lnTo>
                    <a:pt x="136" y="29"/>
                  </a:lnTo>
                  <a:lnTo>
                    <a:pt x="139" y="26"/>
                  </a:lnTo>
                  <a:lnTo>
                    <a:pt x="142" y="22"/>
                  </a:lnTo>
                  <a:lnTo>
                    <a:pt x="144" y="22"/>
                  </a:lnTo>
                  <a:lnTo>
                    <a:pt x="142" y="22"/>
                  </a:lnTo>
                  <a:lnTo>
                    <a:pt x="141" y="24"/>
                  </a:lnTo>
                  <a:lnTo>
                    <a:pt x="142" y="27"/>
                  </a:lnTo>
                  <a:lnTo>
                    <a:pt x="152" y="30"/>
                  </a:lnTo>
                  <a:lnTo>
                    <a:pt x="153" y="30"/>
                  </a:lnTo>
                  <a:lnTo>
                    <a:pt x="153" y="33"/>
                  </a:lnTo>
                  <a:lnTo>
                    <a:pt x="153" y="35"/>
                  </a:lnTo>
                  <a:lnTo>
                    <a:pt x="152" y="38"/>
                  </a:lnTo>
                  <a:lnTo>
                    <a:pt x="147" y="41"/>
                  </a:lnTo>
                  <a:lnTo>
                    <a:pt x="149" y="41"/>
                  </a:lnTo>
                  <a:lnTo>
                    <a:pt x="149" y="44"/>
                  </a:lnTo>
                  <a:lnTo>
                    <a:pt x="150" y="44"/>
                  </a:lnTo>
                  <a:lnTo>
                    <a:pt x="152" y="42"/>
                  </a:lnTo>
                  <a:lnTo>
                    <a:pt x="153" y="42"/>
                  </a:lnTo>
                  <a:lnTo>
                    <a:pt x="158" y="38"/>
                  </a:lnTo>
                  <a:lnTo>
                    <a:pt x="158" y="35"/>
                  </a:lnTo>
                  <a:lnTo>
                    <a:pt x="159" y="35"/>
                  </a:lnTo>
                  <a:lnTo>
                    <a:pt x="162" y="35"/>
                  </a:lnTo>
                  <a:lnTo>
                    <a:pt x="164" y="36"/>
                  </a:lnTo>
                  <a:lnTo>
                    <a:pt x="165" y="38"/>
                  </a:lnTo>
                  <a:lnTo>
                    <a:pt x="164" y="41"/>
                  </a:lnTo>
                  <a:lnTo>
                    <a:pt x="164" y="42"/>
                  </a:lnTo>
                  <a:lnTo>
                    <a:pt x="165" y="44"/>
                  </a:lnTo>
                  <a:lnTo>
                    <a:pt x="168" y="44"/>
                  </a:lnTo>
                  <a:lnTo>
                    <a:pt x="171" y="45"/>
                  </a:lnTo>
                  <a:lnTo>
                    <a:pt x="174" y="42"/>
                  </a:lnTo>
                  <a:lnTo>
                    <a:pt x="177" y="42"/>
                  </a:lnTo>
                  <a:lnTo>
                    <a:pt x="179" y="42"/>
                  </a:lnTo>
                  <a:lnTo>
                    <a:pt x="182" y="41"/>
                  </a:lnTo>
                  <a:lnTo>
                    <a:pt x="188" y="42"/>
                  </a:lnTo>
                  <a:lnTo>
                    <a:pt x="190" y="42"/>
                  </a:lnTo>
                  <a:lnTo>
                    <a:pt x="191" y="42"/>
                  </a:lnTo>
                  <a:lnTo>
                    <a:pt x="194" y="44"/>
                  </a:lnTo>
                  <a:lnTo>
                    <a:pt x="194" y="45"/>
                  </a:lnTo>
                  <a:lnTo>
                    <a:pt x="193" y="48"/>
                  </a:lnTo>
                  <a:lnTo>
                    <a:pt x="193" y="50"/>
                  </a:lnTo>
                  <a:lnTo>
                    <a:pt x="193" y="51"/>
                  </a:lnTo>
                  <a:lnTo>
                    <a:pt x="194" y="51"/>
                  </a:lnTo>
                  <a:lnTo>
                    <a:pt x="194" y="54"/>
                  </a:lnTo>
                  <a:lnTo>
                    <a:pt x="196" y="54"/>
                  </a:lnTo>
                  <a:lnTo>
                    <a:pt x="200" y="54"/>
                  </a:lnTo>
                  <a:lnTo>
                    <a:pt x="200" y="54"/>
                  </a:lnTo>
                  <a:lnTo>
                    <a:pt x="200" y="56"/>
                  </a:lnTo>
                  <a:lnTo>
                    <a:pt x="199" y="57"/>
                  </a:lnTo>
                  <a:lnTo>
                    <a:pt x="208" y="59"/>
                  </a:lnTo>
                  <a:lnTo>
                    <a:pt x="208" y="57"/>
                  </a:lnTo>
                  <a:lnTo>
                    <a:pt x="211" y="57"/>
                  </a:lnTo>
                  <a:lnTo>
                    <a:pt x="214" y="56"/>
                  </a:lnTo>
                  <a:lnTo>
                    <a:pt x="215" y="56"/>
                  </a:lnTo>
                  <a:lnTo>
                    <a:pt x="217" y="59"/>
                  </a:lnTo>
                  <a:lnTo>
                    <a:pt x="218" y="59"/>
                  </a:lnTo>
                  <a:lnTo>
                    <a:pt x="220" y="59"/>
                  </a:lnTo>
                  <a:lnTo>
                    <a:pt x="225" y="56"/>
                  </a:lnTo>
                  <a:lnTo>
                    <a:pt x="228" y="56"/>
                  </a:lnTo>
                  <a:lnTo>
                    <a:pt x="229" y="56"/>
                  </a:lnTo>
                  <a:lnTo>
                    <a:pt x="231" y="56"/>
                  </a:lnTo>
                  <a:lnTo>
                    <a:pt x="237" y="59"/>
                  </a:lnTo>
                  <a:lnTo>
                    <a:pt x="238" y="59"/>
                  </a:lnTo>
                  <a:lnTo>
                    <a:pt x="241" y="64"/>
                  </a:lnTo>
                  <a:lnTo>
                    <a:pt x="243" y="64"/>
                  </a:lnTo>
                  <a:lnTo>
                    <a:pt x="244" y="62"/>
                  </a:lnTo>
                  <a:lnTo>
                    <a:pt x="244" y="62"/>
                  </a:lnTo>
                  <a:lnTo>
                    <a:pt x="246" y="64"/>
                  </a:lnTo>
                  <a:lnTo>
                    <a:pt x="249" y="64"/>
                  </a:lnTo>
                  <a:lnTo>
                    <a:pt x="249" y="65"/>
                  </a:lnTo>
                  <a:lnTo>
                    <a:pt x="250" y="67"/>
                  </a:lnTo>
                  <a:lnTo>
                    <a:pt x="258" y="68"/>
                  </a:lnTo>
                  <a:lnTo>
                    <a:pt x="263" y="68"/>
                  </a:lnTo>
                  <a:lnTo>
                    <a:pt x="269" y="68"/>
                  </a:lnTo>
                  <a:lnTo>
                    <a:pt x="270" y="68"/>
                  </a:lnTo>
                  <a:lnTo>
                    <a:pt x="273" y="68"/>
                  </a:lnTo>
                  <a:lnTo>
                    <a:pt x="278" y="73"/>
                  </a:lnTo>
                  <a:lnTo>
                    <a:pt x="281" y="73"/>
                  </a:lnTo>
                  <a:lnTo>
                    <a:pt x="281" y="74"/>
                  </a:lnTo>
                  <a:lnTo>
                    <a:pt x="288" y="76"/>
                  </a:lnTo>
                  <a:lnTo>
                    <a:pt x="291" y="73"/>
                  </a:lnTo>
                  <a:lnTo>
                    <a:pt x="294" y="73"/>
                  </a:lnTo>
                  <a:lnTo>
                    <a:pt x="299" y="71"/>
                  </a:lnTo>
                  <a:lnTo>
                    <a:pt x="301" y="71"/>
                  </a:lnTo>
                  <a:lnTo>
                    <a:pt x="304" y="71"/>
                  </a:lnTo>
                  <a:lnTo>
                    <a:pt x="305" y="71"/>
                  </a:lnTo>
                  <a:lnTo>
                    <a:pt x="305" y="70"/>
                  </a:lnTo>
                  <a:lnTo>
                    <a:pt x="311" y="73"/>
                  </a:lnTo>
                  <a:lnTo>
                    <a:pt x="316" y="77"/>
                  </a:lnTo>
                  <a:lnTo>
                    <a:pt x="317" y="79"/>
                  </a:lnTo>
                  <a:lnTo>
                    <a:pt x="325" y="83"/>
                  </a:lnTo>
                  <a:lnTo>
                    <a:pt x="326" y="85"/>
                  </a:lnTo>
                  <a:lnTo>
                    <a:pt x="328" y="86"/>
                  </a:lnTo>
                  <a:lnTo>
                    <a:pt x="328" y="86"/>
                  </a:lnTo>
                  <a:lnTo>
                    <a:pt x="329" y="86"/>
                  </a:lnTo>
                  <a:lnTo>
                    <a:pt x="332" y="86"/>
                  </a:lnTo>
                  <a:lnTo>
                    <a:pt x="332" y="86"/>
                  </a:lnTo>
                  <a:lnTo>
                    <a:pt x="334" y="88"/>
                  </a:lnTo>
                  <a:lnTo>
                    <a:pt x="340" y="88"/>
                  </a:lnTo>
                  <a:lnTo>
                    <a:pt x="345" y="88"/>
                  </a:lnTo>
                  <a:lnTo>
                    <a:pt x="355" y="91"/>
                  </a:lnTo>
                  <a:lnTo>
                    <a:pt x="361" y="99"/>
                  </a:lnTo>
                  <a:lnTo>
                    <a:pt x="366" y="102"/>
                  </a:lnTo>
                  <a:lnTo>
                    <a:pt x="368" y="105"/>
                  </a:lnTo>
                  <a:lnTo>
                    <a:pt x="370" y="106"/>
                  </a:lnTo>
                  <a:lnTo>
                    <a:pt x="378" y="111"/>
                  </a:lnTo>
                  <a:lnTo>
                    <a:pt x="381" y="111"/>
                  </a:lnTo>
                  <a:lnTo>
                    <a:pt x="386" y="114"/>
                  </a:lnTo>
                  <a:lnTo>
                    <a:pt x="389" y="114"/>
                  </a:lnTo>
                  <a:lnTo>
                    <a:pt x="393" y="114"/>
                  </a:lnTo>
                  <a:lnTo>
                    <a:pt x="396" y="115"/>
                  </a:lnTo>
                  <a:lnTo>
                    <a:pt x="402" y="120"/>
                  </a:lnTo>
                  <a:lnTo>
                    <a:pt x="404" y="120"/>
                  </a:lnTo>
                  <a:lnTo>
                    <a:pt x="404" y="120"/>
                  </a:lnTo>
                  <a:lnTo>
                    <a:pt x="401" y="115"/>
                  </a:lnTo>
                  <a:lnTo>
                    <a:pt x="401" y="115"/>
                  </a:lnTo>
                  <a:lnTo>
                    <a:pt x="398" y="114"/>
                  </a:lnTo>
                  <a:lnTo>
                    <a:pt x="396" y="112"/>
                  </a:lnTo>
                  <a:lnTo>
                    <a:pt x="395" y="112"/>
                  </a:lnTo>
                  <a:lnTo>
                    <a:pt x="395" y="111"/>
                  </a:lnTo>
                  <a:lnTo>
                    <a:pt x="395" y="109"/>
                  </a:lnTo>
                  <a:lnTo>
                    <a:pt x="396" y="109"/>
                  </a:lnTo>
                  <a:lnTo>
                    <a:pt x="398" y="109"/>
                  </a:lnTo>
                  <a:lnTo>
                    <a:pt x="399" y="109"/>
                  </a:lnTo>
                  <a:lnTo>
                    <a:pt x="399" y="109"/>
                  </a:lnTo>
                  <a:lnTo>
                    <a:pt x="398" y="109"/>
                  </a:lnTo>
                  <a:lnTo>
                    <a:pt x="398" y="108"/>
                  </a:lnTo>
                  <a:lnTo>
                    <a:pt x="396" y="106"/>
                  </a:lnTo>
                  <a:lnTo>
                    <a:pt x="395" y="106"/>
                  </a:lnTo>
                  <a:lnTo>
                    <a:pt x="398" y="99"/>
                  </a:lnTo>
                  <a:lnTo>
                    <a:pt x="399" y="100"/>
                  </a:lnTo>
                  <a:lnTo>
                    <a:pt x="401" y="99"/>
                  </a:lnTo>
                  <a:lnTo>
                    <a:pt x="402" y="99"/>
                  </a:lnTo>
                  <a:lnTo>
                    <a:pt x="404" y="99"/>
                  </a:lnTo>
                  <a:lnTo>
                    <a:pt x="404" y="95"/>
                  </a:lnTo>
                  <a:lnTo>
                    <a:pt x="404" y="94"/>
                  </a:lnTo>
                  <a:lnTo>
                    <a:pt x="404" y="94"/>
                  </a:lnTo>
                  <a:lnTo>
                    <a:pt x="408" y="92"/>
                  </a:lnTo>
                  <a:lnTo>
                    <a:pt x="413" y="94"/>
                  </a:lnTo>
                  <a:lnTo>
                    <a:pt x="413" y="92"/>
                  </a:lnTo>
                  <a:lnTo>
                    <a:pt x="413" y="91"/>
                  </a:lnTo>
                  <a:lnTo>
                    <a:pt x="413" y="89"/>
                  </a:lnTo>
                  <a:lnTo>
                    <a:pt x="413" y="88"/>
                  </a:lnTo>
                  <a:lnTo>
                    <a:pt x="413" y="86"/>
                  </a:lnTo>
                  <a:lnTo>
                    <a:pt x="413" y="86"/>
                  </a:lnTo>
                  <a:lnTo>
                    <a:pt x="416" y="86"/>
                  </a:lnTo>
                  <a:lnTo>
                    <a:pt x="416" y="88"/>
                  </a:lnTo>
                  <a:lnTo>
                    <a:pt x="417" y="89"/>
                  </a:lnTo>
                  <a:lnTo>
                    <a:pt x="417" y="91"/>
                  </a:lnTo>
                  <a:lnTo>
                    <a:pt x="422" y="91"/>
                  </a:lnTo>
                  <a:lnTo>
                    <a:pt x="422" y="92"/>
                  </a:lnTo>
                  <a:lnTo>
                    <a:pt x="419" y="94"/>
                  </a:lnTo>
                  <a:lnTo>
                    <a:pt x="419" y="95"/>
                  </a:lnTo>
                  <a:lnTo>
                    <a:pt x="416" y="100"/>
                  </a:lnTo>
                  <a:lnTo>
                    <a:pt x="416" y="102"/>
                  </a:lnTo>
                  <a:lnTo>
                    <a:pt x="419" y="99"/>
                  </a:lnTo>
                  <a:lnTo>
                    <a:pt x="423" y="97"/>
                  </a:lnTo>
                  <a:lnTo>
                    <a:pt x="425" y="95"/>
                  </a:lnTo>
                  <a:lnTo>
                    <a:pt x="428" y="95"/>
                  </a:lnTo>
                  <a:lnTo>
                    <a:pt x="429" y="94"/>
                  </a:lnTo>
                  <a:lnTo>
                    <a:pt x="430" y="94"/>
                  </a:lnTo>
                  <a:lnTo>
                    <a:pt x="431" y="92"/>
                  </a:lnTo>
                  <a:lnTo>
                    <a:pt x="431" y="88"/>
                  </a:lnTo>
                  <a:lnTo>
                    <a:pt x="434" y="86"/>
                  </a:lnTo>
                  <a:lnTo>
                    <a:pt x="437" y="88"/>
                  </a:lnTo>
                  <a:lnTo>
                    <a:pt x="437" y="86"/>
                  </a:lnTo>
                  <a:lnTo>
                    <a:pt x="440" y="86"/>
                  </a:lnTo>
                  <a:lnTo>
                    <a:pt x="440" y="86"/>
                  </a:lnTo>
                  <a:lnTo>
                    <a:pt x="437" y="85"/>
                  </a:lnTo>
                  <a:lnTo>
                    <a:pt x="436" y="85"/>
                  </a:lnTo>
                  <a:lnTo>
                    <a:pt x="436" y="85"/>
                  </a:lnTo>
                  <a:lnTo>
                    <a:pt x="437" y="85"/>
                  </a:lnTo>
                  <a:lnTo>
                    <a:pt x="437" y="83"/>
                  </a:lnTo>
                  <a:lnTo>
                    <a:pt x="440" y="83"/>
                  </a:lnTo>
                  <a:lnTo>
                    <a:pt x="441" y="85"/>
                  </a:lnTo>
                  <a:lnTo>
                    <a:pt x="442" y="85"/>
                  </a:lnTo>
                  <a:lnTo>
                    <a:pt x="443" y="83"/>
                  </a:lnTo>
                  <a:lnTo>
                    <a:pt x="448" y="79"/>
                  </a:lnTo>
                  <a:lnTo>
                    <a:pt x="449" y="77"/>
                  </a:lnTo>
                  <a:lnTo>
                    <a:pt x="452" y="77"/>
                  </a:lnTo>
                  <a:lnTo>
                    <a:pt x="453" y="79"/>
                  </a:lnTo>
                  <a:lnTo>
                    <a:pt x="454" y="77"/>
                  </a:lnTo>
                  <a:lnTo>
                    <a:pt x="455" y="76"/>
                  </a:lnTo>
                  <a:lnTo>
                    <a:pt x="455" y="74"/>
                  </a:lnTo>
                  <a:lnTo>
                    <a:pt x="458" y="73"/>
                  </a:lnTo>
                  <a:lnTo>
                    <a:pt x="460" y="70"/>
                  </a:lnTo>
                  <a:lnTo>
                    <a:pt x="462" y="70"/>
                  </a:lnTo>
                  <a:lnTo>
                    <a:pt x="464" y="70"/>
                  </a:lnTo>
                  <a:lnTo>
                    <a:pt x="465" y="71"/>
                  </a:lnTo>
                  <a:lnTo>
                    <a:pt x="466" y="71"/>
                  </a:lnTo>
                  <a:lnTo>
                    <a:pt x="468" y="71"/>
                  </a:lnTo>
                  <a:lnTo>
                    <a:pt x="468" y="71"/>
                  </a:lnTo>
                  <a:lnTo>
                    <a:pt x="470" y="71"/>
                  </a:lnTo>
                  <a:lnTo>
                    <a:pt x="472" y="68"/>
                  </a:lnTo>
                  <a:lnTo>
                    <a:pt x="472" y="68"/>
                  </a:lnTo>
                  <a:lnTo>
                    <a:pt x="472" y="68"/>
                  </a:lnTo>
                  <a:lnTo>
                    <a:pt x="474" y="71"/>
                  </a:lnTo>
                  <a:lnTo>
                    <a:pt x="474" y="71"/>
                  </a:lnTo>
                  <a:lnTo>
                    <a:pt x="472" y="74"/>
                  </a:lnTo>
                  <a:lnTo>
                    <a:pt x="462" y="82"/>
                  </a:lnTo>
                  <a:lnTo>
                    <a:pt x="459" y="86"/>
                  </a:lnTo>
                  <a:lnTo>
                    <a:pt x="458" y="86"/>
                  </a:lnTo>
                  <a:lnTo>
                    <a:pt x="455" y="88"/>
                  </a:lnTo>
                  <a:lnTo>
                    <a:pt x="453" y="88"/>
                  </a:lnTo>
                  <a:lnTo>
                    <a:pt x="452" y="89"/>
                  </a:lnTo>
                  <a:lnTo>
                    <a:pt x="449" y="89"/>
                  </a:lnTo>
                  <a:lnTo>
                    <a:pt x="446" y="91"/>
                  </a:lnTo>
                  <a:lnTo>
                    <a:pt x="443" y="91"/>
                  </a:lnTo>
                  <a:lnTo>
                    <a:pt x="443" y="91"/>
                  </a:lnTo>
                  <a:lnTo>
                    <a:pt x="442" y="95"/>
                  </a:lnTo>
                  <a:lnTo>
                    <a:pt x="441" y="97"/>
                  </a:lnTo>
                  <a:lnTo>
                    <a:pt x="440" y="99"/>
                  </a:lnTo>
                  <a:lnTo>
                    <a:pt x="437" y="100"/>
                  </a:lnTo>
                  <a:lnTo>
                    <a:pt x="435" y="100"/>
                  </a:lnTo>
                  <a:lnTo>
                    <a:pt x="434" y="103"/>
                  </a:lnTo>
                  <a:lnTo>
                    <a:pt x="431" y="106"/>
                  </a:lnTo>
                  <a:lnTo>
                    <a:pt x="430" y="109"/>
                  </a:lnTo>
                  <a:lnTo>
                    <a:pt x="429" y="111"/>
                  </a:lnTo>
                  <a:lnTo>
                    <a:pt x="428" y="114"/>
                  </a:lnTo>
                  <a:lnTo>
                    <a:pt x="425" y="115"/>
                  </a:lnTo>
                  <a:lnTo>
                    <a:pt x="428" y="117"/>
                  </a:lnTo>
                  <a:lnTo>
                    <a:pt x="428" y="117"/>
                  </a:lnTo>
                  <a:lnTo>
                    <a:pt x="429" y="118"/>
                  </a:lnTo>
                  <a:lnTo>
                    <a:pt x="430" y="118"/>
                  </a:lnTo>
                  <a:lnTo>
                    <a:pt x="429" y="117"/>
                  </a:lnTo>
                  <a:lnTo>
                    <a:pt x="428" y="115"/>
                  </a:lnTo>
                  <a:lnTo>
                    <a:pt x="428" y="115"/>
                  </a:lnTo>
                  <a:lnTo>
                    <a:pt x="428" y="115"/>
                  </a:lnTo>
                  <a:lnTo>
                    <a:pt x="435" y="115"/>
                  </a:lnTo>
                  <a:lnTo>
                    <a:pt x="436" y="115"/>
                  </a:lnTo>
                  <a:lnTo>
                    <a:pt x="437" y="114"/>
                  </a:lnTo>
                  <a:lnTo>
                    <a:pt x="436" y="114"/>
                  </a:lnTo>
                  <a:lnTo>
                    <a:pt x="435" y="114"/>
                  </a:lnTo>
                  <a:lnTo>
                    <a:pt x="435" y="112"/>
                  </a:lnTo>
                  <a:lnTo>
                    <a:pt x="435" y="111"/>
                  </a:lnTo>
                  <a:lnTo>
                    <a:pt x="435" y="109"/>
                  </a:lnTo>
                  <a:lnTo>
                    <a:pt x="435" y="108"/>
                  </a:lnTo>
                  <a:lnTo>
                    <a:pt x="435" y="106"/>
                  </a:lnTo>
                  <a:lnTo>
                    <a:pt x="436" y="105"/>
                  </a:lnTo>
                  <a:lnTo>
                    <a:pt x="440" y="103"/>
                  </a:lnTo>
                  <a:lnTo>
                    <a:pt x="441" y="103"/>
                  </a:lnTo>
                  <a:lnTo>
                    <a:pt x="442" y="102"/>
                  </a:lnTo>
                  <a:lnTo>
                    <a:pt x="446" y="100"/>
                  </a:lnTo>
                  <a:lnTo>
                    <a:pt x="446" y="99"/>
                  </a:lnTo>
                  <a:lnTo>
                    <a:pt x="447" y="97"/>
                  </a:lnTo>
                  <a:lnTo>
                    <a:pt x="447" y="95"/>
                  </a:lnTo>
                  <a:lnTo>
                    <a:pt x="446" y="95"/>
                  </a:lnTo>
                  <a:lnTo>
                    <a:pt x="447" y="94"/>
                  </a:lnTo>
                  <a:lnTo>
                    <a:pt x="448" y="94"/>
                  </a:lnTo>
                  <a:lnTo>
                    <a:pt x="448" y="94"/>
                  </a:lnTo>
                  <a:lnTo>
                    <a:pt x="452" y="94"/>
                  </a:lnTo>
                  <a:lnTo>
                    <a:pt x="452" y="95"/>
                  </a:lnTo>
                  <a:lnTo>
                    <a:pt x="452" y="97"/>
                  </a:lnTo>
                  <a:lnTo>
                    <a:pt x="453" y="97"/>
                  </a:lnTo>
                  <a:lnTo>
                    <a:pt x="453" y="94"/>
                  </a:lnTo>
                  <a:lnTo>
                    <a:pt x="454" y="94"/>
                  </a:lnTo>
                  <a:lnTo>
                    <a:pt x="454" y="94"/>
                  </a:lnTo>
                  <a:lnTo>
                    <a:pt x="454" y="94"/>
                  </a:lnTo>
                  <a:lnTo>
                    <a:pt x="455" y="94"/>
                  </a:lnTo>
                  <a:lnTo>
                    <a:pt x="455" y="97"/>
                  </a:lnTo>
                  <a:lnTo>
                    <a:pt x="455" y="100"/>
                  </a:lnTo>
                  <a:lnTo>
                    <a:pt x="455" y="103"/>
                  </a:lnTo>
                  <a:lnTo>
                    <a:pt x="458" y="100"/>
                  </a:lnTo>
                  <a:lnTo>
                    <a:pt x="458" y="99"/>
                  </a:lnTo>
                  <a:lnTo>
                    <a:pt x="460" y="92"/>
                  </a:lnTo>
                  <a:lnTo>
                    <a:pt x="462" y="89"/>
                  </a:lnTo>
                  <a:lnTo>
                    <a:pt x="464" y="86"/>
                  </a:lnTo>
                  <a:lnTo>
                    <a:pt x="466" y="85"/>
                  </a:lnTo>
                  <a:lnTo>
                    <a:pt x="472" y="80"/>
                  </a:lnTo>
                  <a:lnTo>
                    <a:pt x="478" y="80"/>
                  </a:lnTo>
                  <a:lnTo>
                    <a:pt x="478" y="79"/>
                  </a:lnTo>
                  <a:lnTo>
                    <a:pt x="480" y="77"/>
                  </a:lnTo>
                  <a:lnTo>
                    <a:pt x="480" y="77"/>
                  </a:lnTo>
                  <a:lnTo>
                    <a:pt x="482" y="76"/>
                  </a:lnTo>
                  <a:lnTo>
                    <a:pt x="482" y="76"/>
                  </a:lnTo>
                  <a:lnTo>
                    <a:pt x="482" y="79"/>
                  </a:lnTo>
                  <a:lnTo>
                    <a:pt x="482" y="79"/>
                  </a:lnTo>
                  <a:lnTo>
                    <a:pt x="478" y="80"/>
                  </a:lnTo>
                  <a:lnTo>
                    <a:pt x="478" y="82"/>
                  </a:lnTo>
                  <a:lnTo>
                    <a:pt x="478" y="83"/>
                  </a:lnTo>
                  <a:lnTo>
                    <a:pt x="478" y="85"/>
                  </a:lnTo>
                  <a:lnTo>
                    <a:pt x="480" y="85"/>
                  </a:lnTo>
                  <a:lnTo>
                    <a:pt x="480" y="85"/>
                  </a:lnTo>
                  <a:lnTo>
                    <a:pt x="482" y="83"/>
                  </a:lnTo>
                  <a:lnTo>
                    <a:pt x="484" y="82"/>
                  </a:lnTo>
                  <a:lnTo>
                    <a:pt x="488" y="76"/>
                  </a:lnTo>
                  <a:lnTo>
                    <a:pt x="488" y="74"/>
                  </a:lnTo>
                  <a:lnTo>
                    <a:pt x="490" y="71"/>
                  </a:lnTo>
                  <a:lnTo>
                    <a:pt x="490" y="68"/>
                  </a:lnTo>
                  <a:lnTo>
                    <a:pt x="496" y="67"/>
                  </a:lnTo>
                  <a:lnTo>
                    <a:pt x="497" y="65"/>
                  </a:lnTo>
                  <a:lnTo>
                    <a:pt x="492" y="64"/>
                  </a:lnTo>
                  <a:lnTo>
                    <a:pt x="492" y="64"/>
                  </a:lnTo>
                  <a:lnTo>
                    <a:pt x="492" y="62"/>
                  </a:lnTo>
                  <a:lnTo>
                    <a:pt x="492" y="62"/>
                  </a:lnTo>
                  <a:lnTo>
                    <a:pt x="490" y="61"/>
                  </a:lnTo>
                  <a:lnTo>
                    <a:pt x="490" y="59"/>
                  </a:lnTo>
                  <a:lnTo>
                    <a:pt x="490" y="57"/>
                  </a:lnTo>
                  <a:lnTo>
                    <a:pt x="490" y="56"/>
                  </a:lnTo>
                  <a:lnTo>
                    <a:pt x="492" y="54"/>
                  </a:lnTo>
                  <a:lnTo>
                    <a:pt x="492" y="53"/>
                  </a:lnTo>
                  <a:lnTo>
                    <a:pt x="494" y="54"/>
                  </a:lnTo>
                  <a:lnTo>
                    <a:pt x="496" y="56"/>
                  </a:lnTo>
                  <a:lnTo>
                    <a:pt x="501" y="61"/>
                  </a:lnTo>
                  <a:lnTo>
                    <a:pt x="502" y="64"/>
                  </a:lnTo>
                  <a:lnTo>
                    <a:pt x="503" y="65"/>
                  </a:lnTo>
                  <a:lnTo>
                    <a:pt x="507" y="73"/>
                  </a:lnTo>
                  <a:lnTo>
                    <a:pt x="508" y="76"/>
                  </a:lnTo>
                  <a:lnTo>
                    <a:pt x="508" y="80"/>
                  </a:lnTo>
                  <a:lnTo>
                    <a:pt x="509" y="82"/>
                  </a:lnTo>
                  <a:lnTo>
                    <a:pt x="509" y="83"/>
                  </a:lnTo>
                  <a:lnTo>
                    <a:pt x="514" y="91"/>
                  </a:lnTo>
                  <a:lnTo>
                    <a:pt x="516" y="94"/>
                  </a:lnTo>
                  <a:lnTo>
                    <a:pt x="519" y="95"/>
                  </a:lnTo>
                  <a:lnTo>
                    <a:pt x="521" y="97"/>
                  </a:lnTo>
                  <a:lnTo>
                    <a:pt x="522" y="97"/>
                  </a:lnTo>
                  <a:lnTo>
                    <a:pt x="525" y="97"/>
                  </a:lnTo>
                  <a:lnTo>
                    <a:pt x="527" y="94"/>
                  </a:lnTo>
                  <a:lnTo>
                    <a:pt x="527" y="92"/>
                  </a:lnTo>
                  <a:lnTo>
                    <a:pt x="526" y="89"/>
                  </a:lnTo>
                  <a:lnTo>
                    <a:pt x="526" y="88"/>
                  </a:lnTo>
                  <a:lnTo>
                    <a:pt x="526" y="86"/>
                  </a:lnTo>
                  <a:lnTo>
                    <a:pt x="527" y="83"/>
                  </a:lnTo>
                  <a:lnTo>
                    <a:pt x="527" y="83"/>
                  </a:lnTo>
                  <a:lnTo>
                    <a:pt x="527" y="80"/>
                  </a:lnTo>
                  <a:lnTo>
                    <a:pt x="527" y="82"/>
                  </a:lnTo>
                  <a:lnTo>
                    <a:pt x="528" y="80"/>
                  </a:lnTo>
                  <a:lnTo>
                    <a:pt x="528" y="80"/>
                  </a:lnTo>
                  <a:lnTo>
                    <a:pt x="531" y="79"/>
                  </a:lnTo>
                  <a:lnTo>
                    <a:pt x="531" y="77"/>
                  </a:lnTo>
                  <a:lnTo>
                    <a:pt x="532" y="76"/>
                  </a:lnTo>
                  <a:lnTo>
                    <a:pt x="532" y="74"/>
                  </a:lnTo>
                  <a:lnTo>
                    <a:pt x="532" y="74"/>
                  </a:lnTo>
                  <a:lnTo>
                    <a:pt x="531" y="74"/>
                  </a:lnTo>
                  <a:lnTo>
                    <a:pt x="531" y="74"/>
                  </a:lnTo>
                  <a:lnTo>
                    <a:pt x="528" y="74"/>
                  </a:lnTo>
                  <a:lnTo>
                    <a:pt x="531" y="73"/>
                  </a:lnTo>
                  <a:lnTo>
                    <a:pt x="532" y="71"/>
                  </a:lnTo>
                  <a:lnTo>
                    <a:pt x="533" y="70"/>
                  </a:lnTo>
                  <a:lnTo>
                    <a:pt x="533" y="70"/>
                  </a:lnTo>
                  <a:lnTo>
                    <a:pt x="534" y="70"/>
                  </a:lnTo>
                  <a:lnTo>
                    <a:pt x="534" y="70"/>
                  </a:lnTo>
                  <a:lnTo>
                    <a:pt x="537" y="71"/>
                  </a:lnTo>
                  <a:lnTo>
                    <a:pt x="537" y="73"/>
                  </a:lnTo>
                  <a:lnTo>
                    <a:pt x="537" y="76"/>
                  </a:lnTo>
                  <a:lnTo>
                    <a:pt x="537" y="77"/>
                  </a:lnTo>
                  <a:lnTo>
                    <a:pt x="537" y="83"/>
                  </a:lnTo>
                  <a:lnTo>
                    <a:pt x="539" y="83"/>
                  </a:lnTo>
                  <a:lnTo>
                    <a:pt x="539" y="85"/>
                  </a:lnTo>
                  <a:lnTo>
                    <a:pt x="539" y="86"/>
                  </a:lnTo>
                  <a:lnTo>
                    <a:pt x="537" y="92"/>
                  </a:lnTo>
                  <a:lnTo>
                    <a:pt x="537" y="94"/>
                  </a:lnTo>
                  <a:lnTo>
                    <a:pt x="537" y="95"/>
                  </a:lnTo>
                  <a:lnTo>
                    <a:pt x="537" y="95"/>
                  </a:lnTo>
                  <a:lnTo>
                    <a:pt x="537" y="97"/>
                  </a:lnTo>
                  <a:lnTo>
                    <a:pt x="539" y="97"/>
                  </a:lnTo>
                  <a:lnTo>
                    <a:pt x="541" y="97"/>
                  </a:lnTo>
                  <a:lnTo>
                    <a:pt x="541" y="97"/>
                  </a:lnTo>
                  <a:lnTo>
                    <a:pt x="547" y="97"/>
                  </a:lnTo>
                  <a:lnTo>
                    <a:pt x="547" y="95"/>
                  </a:lnTo>
                  <a:lnTo>
                    <a:pt x="549" y="95"/>
                  </a:lnTo>
                  <a:lnTo>
                    <a:pt x="551" y="92"/>
                  </a:lnTo>
                  <a:lnTo>
                    <a:pt x="551" y="91"/>
                  </a:lnTo>
                  <a:lnTo>
                    <a:pt x="551" y="91"/>
                  </a:lnTo>
                  <a:lnTo>
                    <a:pt x="551" y="88"/>
                  </a:lnTo>
                  <a:lnTo>
                    <a:pt x="553" y="83"/>
                  </a:lnTo>
                  <a:lnTo>
                    <a:pt x="553" y="82"/>
                  </a:lnTo>
                  <a:lnTo>
                    <a:pt x="553" y="82"/>
                  </a:lnTo>
                  <a:lnTo>
                    <a:pt x="555" y="80"/>
                  </a:lnTo>
                  <a:lnTo>
                    <a:pt x="557" y="82"/>
                  </a:lnTo>
                  <a:lnTo>
                    <a:pt x="557" y="80"/>
                  </a:lnTo>
                  <a:lnTo>
                    <a:pt x="563" y="82"/>
                  </a:lnTo>
                  <a:lnTo>
                    <a:pt x="565" y="80"/>
                  </a:lnTo>
                  <a:lnTo>
                    <a:pt x="569" y="82"/>
                  </a:lnTo>
                  <a:lnTo>
                    <a:pt x="571" y="82"/>
                  </a:lnTo>
                  <a:lnTo>
                    <a:pt x="575" y="83"/>
                  </a:lnTo>
                  <a:lnTo>
                    <a:pt x="580" y="86"/>
                  </a:lnTo>
                  <a:lnTo>
                    <a:pt x="581" y="88"/>
                  </a:lnTo>
                  <a:lnTo>
                    <a:pt x="587" y="95"/>
                  </a:lnTo>
                  <a:lnTo>
                    <a:pt x="589" y="97"/>
                  </a:lnTo>
                  <a:lnTo>
                    <a:pt x="593" y="97"/>
                  </a:lnTo>
                  <a:lnTo>
                    <a:pt x="605" y="100"/>
                  </a:lnTo>
                  <a:lnTo>
                    <a:pt x="606" y="102"/>
                  </a:lnTo>
                  <a:lnTo>
                    <a:pt x="610" y="105"/>
                  </a:lnTo>
                  <a:lnTo>
                    <a:pt x="611" y="106"/>
                  </a:lnTo>
                  <a:lnTo>
                    <a:pt x="613" y="108"/>
                  </a:lnTo>
                  <a:lnTo>
                    <a:pt x="618" y="109"/>
                  </a:lnTo>
                  <a:lnTo>
                    <a:pt x="624" y="112"/>
                  </a:lnTo>
                  <a:lnTo>
                    <a:pt x="624" y="112"/>
                  </a:lnTo>
                  <a:lnTo>
                    <a:pt x="627" y="112"/>
                  </a:lnTo>
                  <a:lnTo>
                    <a:pt x="628" y="112"/>
                  </a:lnTo>
                  <a:lnTo>
                    <a:pt x="634" y="114"/>
                  </a:lnTo>
                  <a:lnTo>
                    <a:pt x="636" y="114"/>
                  </a:lnTo>
                  <a:lnTo>
                    <a:pt x="636" y="114"/>
                  </a:lnTo>
                  <a:lnTo>
                    <a:pt x="637" y="115"/>
                  </a:lnTo>
                  <a:lnTo>
                    <a:pt x="640" y="115"/>
                  </a:lnTo>
                  <a:lnTo>
                    <a:pt x="640" y="114"/>
                  </a:lnTo>
                  <a:lnTo>
                    <a:pt x="637" y="111"/>
                  </a:lnTo>
                  <a:lnTo>
                    <a:pt x="637" y="111"/>
                  </a:lnTo>
                  <a:lnTo>
                    <a:pt x="639" y="111"/>
                  </a:lnTo>
                  <a:lnTo>
                    <a:pt x="642" y="111"/>
                  </a:lnTo>
                  <a:lnTo>
                    <a:pt x="642" y="111"/>
                  </a:lnTo>
                  <a:lnTo>
                    <a:pt x="643" y="111"/>
                  </a:lnTo>
                  <a:lnTo>
                    <a:pt x="645" y="111"/>
                  </a:lnTo>
                  <a:lnTo>
                    <a:pt x="648" y="112"/>
                  </a:lnTo>
                  <a:lnTo>
                    <a:pt x="649" y="114"/>
                  </a:lnTo>
                  <a:lnTo>
                    <a:pt x="652" y="115"/>
                  </a:lnTo>
                  <a:lnTo>
                    <a:pt x="657" y="118"/>
                  </a:lnTo>
                  <a:lnTo>
                    <a:pt x="660" y="121"/>
                  </a:lnTo>
                  <a:lnTo>
                    <a:pt x="661" y="124"/>
                  </a:lnTo>
                  <a:lnTo>
                    <a:pt x="663" y="127"/>
                  </a:lnTo>
                  <a:lnTo>
                    <a:pt x="665" y="129"/>
                  </a:lnTo>
                  <a:lnTo>
                    <a:pt x="665" y="129"/>
                  </a:lnTo>
                  <a:lnTo>
                    <a:pt x="665" y="129"/>
                  </a:lnTo>
                  <a:lnTo>
                    <a:pt x="666" y="130"/>
                  </a:lnTo>
                  <a:lnTo>
                    <a:pt x="665" y="133"/>
                  </a:lnTo>
                  <a:lnTo>
                    <a:pt x="665" y="133"/>
                  </a:lnTo>
                  <a:lnTo>
                    <a:pt x="663" y="133"/>
                  </a:lnTo>
                  <a:lnTo>
                    <a:pt x="661" y="135"/>
                  </a:lnTo>
                  <a:lnTo>
                    <a:pt x="655" y="133"/>
                  </a:lnTo>
                  <a:lnTo>
                    <a:pt x="654" y="137"/>
                  </a:lnTo>
                  <a:lnTo>
                    <a:pt x="651" y="138"/>
                  </a:lnTo>
                  <a:lnTo>
                    <a:pt x="651" y="140"/>
                  </a:lnTo>
                  <a:lnTo>
                    <a:pt x="651" y="140"/>
                  </a:lnTo>
                  <a:lnTo>
                    <a:pt x="651" y="143"/>
                  </a:lnTo>
                  <a:lnTo>
                    <a:pt x="651" y="143"/>
                  </a:lnTo>
                  <a:lnTo>
                    <a:pt x="648" y="146"/>
                  </a:lnTo>
                  <a:lnTo>
                    <a:pt x="648" y="146"/>
                  </a:lnTo>
                  <a:lnTo>
                    <a:pt x="649" y="147"/>
                  </a:lnTo>
                  <a:lnTo>
                    <a:pt x="651" y="149"/>
                  </a:lnTo>
                  <a:lnTo>
                    <a:pt x="652" y="149"/>
                  </a:lnTo>
                  <a:lnTo>
                    <a:pt x="654" y="149"/>
                  </a:lnTo>
                  <a:lnTo>
                    <a:pt x="657" y="150"/>
                  </a:lnTo>
                  <a:lnTo>
                    <a:pt x="660" y="152"/>
                  </a:lnTo>
                  <a:lnTo>
                    <a:pt x="661" y="152"/>
                  </a:lnTo>
                  <a:lnTo>
                    <a:pt x="663" y="152"/>
                  </a:lnTo>
                  <a:lnTo>
                    <a:pt x="665" y="152"/>
                  </a:lnTo>
                  <a:lnTo>
                    <a:pt x="666" y="153"/>
                  </a:lnTo>
                  <a:lnTo>
                    <a:pt x="669" y="153"/>
                  </a:lnTo>
                  <a:lnTo>
                    <a:pt x="675" y="153"/>
                  </a:lnTo>
                  <a:lnTo>
                    <a:pt x="677" y="153"/>
                  </a:lnTo>
                  <a:lnTo>
                    <a:pt x="678" y="153"/>
                  </a:lnTo>
                  <a:lnTo>
                    <a:pt x="683" y="153"/>
                  </a:lnTo>
                  <a:lnTo>
                    <a:pt x="684" y="153"/>
                  </a:lnTo>
                  <a:lnTo>
                    <a:pt x="685" y="152"/>
                  </a:lnTo>
                  <a:lnTo>
                    <a:pt x="685" y="152"/>
                  </a:lnTo>
                  <a:lnTo>
                    <a:pt x="689" y="152"/>
                  </a:lnTo>
                  <a:lnTo>
                    <a:pt x="694" y="150"/>
                  </a:lnTo>
                  <a:lnTo>
                    <a:pt x="695" y="150"/>
                  </a:lnTo>
                  <a:lnTo>
                    <a:pt x="697" y="150"/>
                  </a:lnTo>
                  <a:lnTo>
                    <a:pt x="698" y="149"/>
                  </a:lnTo>
                  <a:lnTo>
                    <a:pt x="700" y="149"/>
                  </a:lnTo>
                  <a:lnTo>
                    <a:pt x="700" y="150"/>
                  </a:lnTo>
                  <a:lnTo>
                    <a:pt x="701" y="150"/>
                  </a:lnTo>
                  <a:lnTo>
                    <a:pt x="703" y="150"/>
                  </a:lnTo>
                  <a:lnTo>
                    <a:pt x="704" y="149"/>
                  </a:lnTo>
                  <a:lnTo>
                    <a:pt x="710" y="144"/>
                  </a:lnTo>
                  <a:lnTo>
                    <a:pt x="712" y="144"/>
                  </a:lnTo>
                  <a:lnTo>
                    <a:pt x="713" y="143"/>
                  </a:lnTo>
                  <a:lnTo>
                    <a:pt x="713" y="143"/>
                  </a:lnTo>
                  <a:lnTo>
                    <a:pt x="713" y="144"/>
                  </a:lnTo>
                  <a:lnTo>
                    <a:pt x="715" y="147"/>
                  </a:lnTo>
                  <a:lnTo>
                    <a:pt x="715" y="147"/>
                  </a:lnTo>
                  <a:lnTo>
                    <a:pt x="716" y="147"/>
                  </a:lnTo>
                  <a:lnTo>
                    <a:pt x="716" y="149"/>
                  </a:lnTo>
                  <a:lnTo>
                    <a:pt x="718" y="152"/>
                  </a:lnTo>
                  <a:lnTo>
                    <a:pt x="719" y="152"/>
                  </a:lnTo>
                  <a:lnTo>
                    <a:pt x="724" y="152"/>
                  </a:lnTo>
                  <a:lnTo>
                    <a:pt x="725" y="152"/>
                  </a:lnTo>
                  <a:lnTo>
                    <a:pt x="725" y="153"/>
                  </a:lnTo>
                  <a:lnTo>
                    <a:pt x="727" y="155"/>
                  </a:lnTo>
                  <a:lnTo>
                    <a:pt x="727" y="158"/>
                  </a:lnTo>
                  <a:lnTo>
                    <a:pt x="727" y="159"/>
                  </a:lnTo>
                  <a:lnTo>
                    <a:pt x="728" y="161"/>
                  </a:lnTo>
                  <a:lnTo>
                    <a:pt x="728" y="162"/>
                  </a:lnTo>
                  <a:lnTo>
                    <a:pt x="728" y="161"/>
                  </a:lnTo>
                  <a:lnTo>
                    <a:pt x="730" y="156"/>
                  </a:lnTo>
                  <a:lnTo>
                    <a:pt x="730" y="156"/>
                  </a:lnTo>
                  <a:lnTo>
                    <a:pt x="731" y="156"/>
                  </a:lnTo>
                  <a:lnTo>
                    <a:pt x="731" y="156"/>
                  </a:lnTo>
                  <a:lnTo>
                    <a:pt x="733" y="159"/>
                  </a:lnTo>
                  <a:lnTo>
                    <a:pt x="735" y="162"/>
                  </a:lnTo>
                  <a:lnTo>
                    <a:pt x="739" y="167"/>
                  </a:lnTo>
                  <a:lnTo>
                    <a:pt x="739" y="168"/>
                  </a:lnTo>
                  <a:lnTo>
                    <a:pt x="739" y="170"/>
                  </a:lnTo>
                  <a:lnTo>
                    <a:pt x="739" y="172"/>
                  </a:lnTo>
                  <a:lnTo>
                    <a:pt x="739" y="172"/>
                  </a:lnTo>
                  <a:lnTo>
                    <a:pt x="738" y="173"/>
                  </a:lnTo>
                  <a:lnTo>
                    <a:pt x="736" y="173"/>
                  </a:lnTo>
                  <a:lnTo>
                    <a:pt x="735" y="173"/>
                  </a:lnTo>
                  <a:lnTo>
                    <a:pt x="733" y="173"/>
                  </a:lnTo>
                  <a:lnTo>
                    <a:pt x="733" y="172"/>
                  </a:lnTo>
                  <a:lnTo>
                    <a:pt x="733" y="173"/>
                  </a:lnTo>
                  <a:lnTo>
                    <a:pt x="736" y="178"/>
                  </a:lnTo>
                  <a:lnTo>
                    <a:pt x="736" y="179"/>
                  </a:lnTo>
                  <a:lnTo>
                    <a:pt x="738" y="179"/>
                  </a:lnTo>
                  <a:lnTo>
                    <a:pt x="738" y="181"/>
                  </a:lnTo>
                  <a:lnTo>
                    <a:pt x="739" y="181"/>
                  </a:lnTo>
                  <a:lnTo>
                    <a:pt x="739" y="182"/>
                  </a:lnTo>
                  <a:lnTo>
                    <a:pt x="742" y="185"/>
                  </a:lnTo>
                  <a:lnTo>
                    <a:pt x="742" y="187"/>
                  </a:lnTo>
                  <a:lnTo>
                    <a:pt x="745" y="191"/>
                  </a:lnTo>
                  <a:lnTo>
                    <a:pt x="747" y="193"/>
                  </a:lnTo>
                  <a:lnTo>
                    <a:pt x="747" y="194"/>
                  </a:lnTo>
                  <a:lnTo>
                    <a:pt x="748" y="194"/>
                  </a:lnTo>
                  <a:lnTo>
                    <a:pt x="748" y="193"/>
                  </a:lnTo>
                  <a:lnTo>
                    <a:pt x="744" y="187"/>
                  </a:lnTo>
                  <a:lnTo>
                    <a:pt x="742" y="184"/>
                  </a:lnTo>
                  <a:lnTo>
                    <a:pt x="742" y="182"/>
                  </a:lnTo>
                  <a:lnTo>
                    <a:pt x="742" y="181"/>
                  </a:lnTo>
                  <a:lnTo>
                    <a:pt x="742" y="176"/>
                  </a:lnTo>
                  <a:lnTo>
                    <a:pt x="742" y="176"/>
                  </a:lnTo>
                  <a:lnTo>
                    <a:pt x="744" y="175"/>
                  </a:lnTo>
                  <a:lnTo>
                    <a:pt x="745" y="178"/>
                  </a:lnTo>
                  <a:lnTo>
                    <a:pt x="745" y="178"/>
                  </a:lnTo>
                  <a:lnTo>
                    <a:pt x="745" y="178"/>
                  </a:lnTo>
                  <a:lnTo>
                    <a:pt x="747" y="176"/>
                  </a:lnTo>
                  <a:lnTo>
                    <a:pt x="747" y="178"/>
                  </a:lnTo>
                  <a:lnTo>
                    <a:pt x="748" y="179"/>
                  </a:lnTo>
                  <a:lnTo>
                    <a:pt x="750" y="179"/>
                  </a:lnTo>
                  <a:lnTo>
                    <a:pt x="748" y="176"/>
                  </a:lnTo>
                  <a:lnTo>
                    <a:pt x="747" y="175"/>
                  </a:lnTo>
                  <a:lnTo>
                    <a:pt x="747" y="173"/>
                  </a:lnTo>
                  <a:lnTo>
                    <a:pt x="747" y="172"/>
                  </a:lnTo>
                  <a:lnTo>
                    <a:pt x="747" y="172"/>
                  </a:lnTo>
                  <a:lnTo>
                    <a:pt x="745" y="168"/>
                  </a:lnTo>
                  <a:lnTo>
                    <a:pt x="744" y="167"/>
                  </a:lnTo>
                  <a:lnTo>
                    <a:pt x="744" y="162"/>
                  </a:lnTo>
                  <a:lnTo>
                    <a:pt x="744" y="161"/>
                  </a:lnTo>
                  <a:lnTo>
                    <a:pt x="744" y="159"/>
                  </a:lnTo>
                  <a:lnTo>
                    <a:pt x="744" y="159"/>
                  </a:lnTo>
                  <a:lnTo>
                    <a:pt x="742" y="156"/>
                  </a:lnTo>
                  <a:lnTo>
                    <a:pt x="741" y="155"/>
                  </a:lnTo>
                  <a:lnTo>
                    <a:pt x="739" y="153"/>
                  </a:lnTo>
                  <a:lnTo>
                    <a:pt x="739" y="152"/>
                  </a:lnTo>
                  <a:lnTo>
                    <a:pt x="739" y="149"/>
                  </a:lnTo>
                  <a:lnTo>
                    <a:pt x="741" y="147"/>
                  </a:lnTo>
                  <a:lnTo>
                    <a:pt x="742" y="146"/>
                  </a:lnTo>
                  <a:lnTo>
                    <a:pt x="742" y="144"/>
                  </a:lnTo>
                  <a:lnTo>
                    <a:pt x="741" y="143"/>
                  </a:lnTo>
                  <a:lnTo>
                    <a:pt x="741" y="141"/>
                  </a:lnTo>
                  <a:lnTo>
                    <a:pt x="742" y="143"/>
                  </a:lnTo>
                  <a:lnTo>
                    <a:pt x="745" y="141"/>
                  </a:lnTo>
                  <a:lnTo>
                    <a:pt x="745" y="141"/>
                  </a:lnTo>
                  <a:lnTo>
                    <a:pt x="747" y="141"/>
                  </a:lnTo>
                  <a:lnTo>
                    <a:pt x="748" y="140"/>
                  </a:lnTo>
                  <a:lnTo>
                    <a:pt x="750" y="140"/>
                  </a:lnTo>
                  <a:lnTo>
                    <a:pt x="751" y="140"/>
                  </a:lnTo>
                  <a:lnTo>
                    <a:pt x="751" y="140"/>
                  </a:lnTo>
                  <a:lnTo>
                    <a:pt x="753" y="138"/>
                  </a:lnTo>
                  <a:lnTo>
                    <a:pt x="753" y="138"/>
                  </a:lnTo>
                  <a:lnTo>
                    <a:pt x="754" y="137"/>
                  </a:lnTo>
                  <a:lnTo>
                    <a:pt x="754" y="137"/>
                  </a:lnTo>
                  <a:lnTo>
                    <a:pt x="757" y="137"/>
                  </a:lnTo>
                  <a:lnTo>
                    <a:pt x="757" y="137"/>
                  </a:lnTo>
                  <a:lnTo>
                    <a:pt x="757" y="137"/>
                  </a:lnTo>
                  <a:lnTo>
                    <a:pt x="757" y="133"/>
                  </a:lnTo>
                  <a:lnTo>
                    <a:pt x="759" y="132"/>
                  </a:lnTo>
                  <a:lnTo>
                    <a:pt x="760" y="130"/>
                  </a:lnTo>
                  <a:lnTo>
                    <a:pt x="762" y="130"/>
                  </a:lnTo>
                  <a:lnTo>
                    <a:pt x="763" y="129"/>
                  </a:lnTo>
                  <a:lnTo>
                    <a:pt x="763" y="129"/>
                  </a:lnTo>
                  <a:lnTo>
                    <a:pt x="765" y="127"/>
                  </a:lnTo>
                  <a:lnTo>
                    <a:pt x="766" y="126"/>
                  </a:lnTo>
                  <a:lnTo>
                    <a:pt x="766" y="123"/>
                  </a:lnTo>
                  <a:lnTo>
                    <a:pt x="766" y="123"/>
                  </a:lnTo>
                  <a:lnTo>
                    <a:pt x="763" y="121"/>
                  </a:lnTo>
                  <a:lnTo>
                    <a:pt x="763" y="123"/>
                  </a:lnTo>
                  <a:lnTo>
                    <a:pt x="760" y="124"/>
                  </a:lnTo>
                  <a:lnTo>
                    <a:pt x="757" y="126"/>
                  </a:lnTo>
                  <a:lnTo>
                    <a:pt x="756" y="127"/>
                  </a:lnTo>
                  <a:lnTo>
                    <a:pt x="756" y="130"/>
                  </a:lnTo>
                  <a:lnTo>
                    <a:pt x="756" y="132"/>
                  </a:lnTo>
                  <a:lnTo>
                    <a:pt x="754" y="130"/>
                  </a:lnTo>
                  <a:lnTo>
                    <a:pt x="753" y="130"/>
                  </a:lnTo>
                  <a:lnTo>
                    <a:pt x="751" y="130"/>
                  </a:lnTo>
                  <a:lnTo>
                    <a:pt x="750" y="132"/>
                  </a:lnTo>
                  <a:lnTo>
                    <a:pt x="750" y="133"/>
                  </a:lnTo>
                  <a:lnTo>
                    <a:pt x="747" y="133"/>
                  </a:lnTo>
                  <a:lnTo>
                    <a:pt x="745" y="132"/>
                  </a:lnTo>
                  <a:lnTo>
                    <a:pt x="744" y="132"/>
                  </a:lnTo>
                  <a:lnTo>
                    <a:pt x="742" y="133"/>
                  </a:lnTo>
                  <a:lnTo>
                    <a:pt x="742" y="135"/>
                  </a:lnTo>
                  <a:lnTo>
                    <a:pt x="742" y="137"/>
                  </a:lnTo>
                  <a:lnTo>
                    <a:pt x="742" y="138"/>
                  </a:lnTo>
                  <a:lnTo>
                    <a:pt x="738" y="138"/>
                  </a:lnTo>
                  <a:lnTo>
                    <a:pt x="738" y="138"/>
                  </a:lnTo>
                  <a:lnTo>
                    <a:pt x="736" y="138"/>
                  </a:lnTo>
                  <a:lnTo>
                    <a:pt x="735" y="138"/>
                  </a:lnTo>
                  <a:lnTo>
                    <a:pt x="735" y="137"/>
                  </a:lnTo>
                  <a:lnTo>
                    <a:pt x="730" y="133"/>
                  </a:lnTo>
                  <a:lnTo>
                    <a:pt x="730" y="133"/>
                  </a:lnTo>
                  <a:lnTo>
                    <a:pt x="731" y="130"/>
                  </a:lnTo>
                  <a:lnTo>
                    <a:pt x="735" y="123"/>
                  </a:lnTo>
                  <a:lnTo>
                    <a:pt x="735" y="123"/>
                  </a:lnTo>
                  <a:lnTo>
                    <a:pt x="742" y="121"/>
                  </a:lnTo>
                  <a:lnTo>
                    <a:pt x="745" y="120"/>
                  </a:lnTo>
                  <a:lnTo>
                    <a:pt x="753" y="117"/>
                  </a:lnTo>
                  <a:lnTo>
                    <a:pt x="754" y="115"/>
                  </a:lnTo>
                  <a:lnTo>
                    <a:pt x="759" y="112"/>
                  </a:lnTo>
                  <a:lnTo>
                    <a:pt x="762" y="112"/>
                  </a:lnTo>
                  <a:lnTo>
                    <a:pt x="763" y="112"/>
                  </a:lnTo>
                  <a:lnTo>
                    <a:pt x="765" y="114"/>
                  </a:lnTo>
                  <a:lnTo>
                    <a:pt x="766" y="115"/>
                  </a:lnTo>
                  <a:lnTo>
                    <a:pt x="768" y="117"/>
                  </a:lnTo>
                  <a:lnTo>
                    <a:pt x="769" y="120"/>
                  </a:lnTo>
                  <a:lnTo>
                    <a:pt x="769" y="124"/>
                  </a:lnTo>
                  <a:lnTo>
                    <a:pt x="769" y="127"/>
                  </a:lnTo>
                  <a:lnTo>
                    <a:pt x="771" y="129"/>
                  </a:lnTo>
                  <a:lnTo>
                    <a:pt x="773" y="132"/>
                  </a:lnTo>
                  <a:lnTo>
                    <a:pt x="774" y="133"/>
                  </a:lnTo>
                  <a:lnTo>
                    <a:pt x="776" y="133"/>
                  </a:lnTo>
                  <a:lnTo>
                    <a:pt x="776" y="133"/>
                  </a:lnTo>
                  <a:lnTo>
                    <a:pt x="776" y="133"/>
                  </a:lnTo>
                  <a:lnTo>
                    <a:pt x="776" y="133"/>
                  </a:lnTo>
                  <a:lnTo>
                    <a:pt x="777" y="135"/>
                  </a:lnTo>
                  <a:lnTo>
                    <a:pt x="777" y="135"/>
                  </a:lnTo>
                  <a:lnTo>
                    <a:pt x="779" y="135"/>
                  </a:lnTo>
                  <a:lnTo>
                    <a:pt x="780" y="135"/>
                  </a:lnTo>
                  <a:lnTo>
                    <a:pt x="780" y="137"/>
                  </a:lnTo>
                  <a:lnTo>
                    <a:pt x="780" y="138"/>
                  </a:lnTo>
                  <a:lnTo>
                    <a:pt x="780" y="140"/>
                  </a:lnTo>
                  <a:lnTo>
                    <a:pt x="782" y="141"/>
                  </a:lnTo>
                  <a:lnTo>
                    <a:pt x="783" y="141"/>
                  </a:lnTo>
                  <a:lnTo>
                    <a:pt x="785" y="143"/>
                  </a:lnTo>
                  <a:lnTo>
                    <a:pt x="789" y="141"/>
                  </a:lnTo>
                  <a:lnTo>
                    <a:pt x="792" y="141"/>
                  </a:lnTo>
                  <a:lnTo>
                    <a:pt x="794" y="140"/>
                  </a:lnTo>
                  <a:lnTo>
                    <a:pt x="795" y="141"/>
                  </a:lnTo>
                  <a:lnTo>
                    <a:pt x="800" y="146"/>
                  </a:lnTo>
                  <a:lnTo>
                    <a:pt x="801" y="147"/>
                  </a:lnTo>
                  <a:lnTo>
                    <a:pt x="804" y="149"/>
                  </a:lnTo>
                  <a:lnTo>
                    <a:pt x="807" y="150"/>
                  </a:lnTo>
                  <a:lnTo>
                    <a:pt x="809" y="152"/>
                  </a:lnTo>
                  <a:lnTo>
                    <a:pt x="809" y="152"/>
                  </a:lnTo>
                  <a:lnTo>
                    <a:pt x="812" y="152"/>
                  </a:lnTo>
                  <a:lnTo>
                    <a:pt x="814" y="152"/>
                  </a:lnTo>
                  <a:lnTo>
                    <a:pt x="817" y="153"/>
                  </a:lnTo>
                  <a:lnTo>
                    <a:pt x="818" y="153"/>
                  </a:lnTo>
                  <a:lnTo>
                    <a:pt x="823" y="150"/>
                  </a:lnTo>
                  <a:lnTo>
                    <a:pt x="824" y="150"/>
                  </a:lnTo>
                  <a:lnTo>
                    <a:pt x="826" y="150"/>
                  </a:lnTo>
                  <a:lnTo>
                    <a:pt x="827" y="149"/>
                  </a:lnTo>
                  <a:lnTo>
                    <a:pt x="829" y="149"/>
                  </a:lnTo>
                  <a:lnTo>
                    <a:pt x="830" y="149"/>
                  </a:lnTo>
                  <a:lnTo>
                    <a:pt x="832" y="149"/>
                  </a:lnTo>
                  <a:lnTo>
                    <a:pt x="835" y="149"/>
                  </a:lnTo>
                  <a:lnTo>
                    <a:pt x="839" y="149"/>
                  </a:lnTo>
                  <a:lnTo>
                    <a:pt x="844" y="150"/>
                  </a:lnTo>
                  <a:lnTo>
                    <a:pt x="845" y="152"/>
                  </a:lnTo>
                  <a:lnTo>
                    <a:pt x="847" y="152"/>
                  </a:lnTo>
                  <a:lnTo>
                    <a:pt x="848" y="152"/>
                  </a:lnTo>
                  <a:lnTo>
                    <a:pt x="850" y="152"/>
                  </a:lnTo>
                  <a:lnTo>
                    <a:pt x="852" y="152"/>
                  </a:lnTo>
                  <a:lnTo>
                    <a:pt x="853" y="150"/>
                  </a:lnTo>
                  <a:lnTo>
                    <a:pt x="856" y="150"/>
                  </a:lnTo>
                  <a:lnTo>
                    <a:pt x="856" y="149"/>
                  </a:lnTo>
                  <a:lnTo>
                    <a:pt x="856" y="149"/>
                  </a:lnTo>
                  <a:lnTo>
                    <a:pt x="856" y="147"/>
                  </a:lnTo>
                  <a:lnTo>
                    <a:pt x="855" y="146"/>
                  </a:lnTo>
                  <a:lnTo>
                    <a:pt x="853" y="144"/>
                  </a:lnTo>
                  <a:lnTo>
                    <a:pt x="853" y="143"/>
                  </a:lnTo>
                  <a:lnTo>
                    <a:pt x="853" y="141"/>
                  </a:lnTo>
                  <a:lnTo>
                    <a:pt x="853" y="141"/>
                  </a:lnTo>
                  <a:lnTo>
                    <a:pt x="853" y="141"/>
                  </a:lnTo>
                  <a:lnTo>
                    <a:pt x="855" y="141"/>
                  </a:lnTo>
                  <a:lnTo>
                    <a:pt x="856" y="144"/>
                  </a:lnTo>
                  <a:lnTo>
                    <a:pt x="861" y="150"/>
                  </a:lnTo>
                  <a:lnTo>
                    <a:pt x="862" y="152"/>
                  </a:lnTo>
                  <a:lnTo>
                    <a:pt x="862" y="152"/>
                  </a:lnTo>
                  <a:lnTo>
                    <a:pt x="867" y="155"/>
                  </a:lnTo>
                  <a:lnTo>
                    <a:pt x="868" y="155"/>
                  </a:lnTo>
                  <a:lnTo>
                    <a:pt x="870" y="153"/>
                  </a:lnTo>
                  <a:lnTo>
                    <a:pt x="871" y="153"/>
                  </a:lnTo>
                  <a:lnTo>
                    <a:pt x="871" y="152"/>
                  </a:lnTo>
                  <a:lnTo>
                    <a:pt x="871" y="152"/>
                  </a:lnTo>
                  <a:lnTo>
                    <a:pt x="871" y="150"/>
                  </a:lnTo>
                  <a:lnTo>
                    <a:pt x="871" y="149"/>
                  </a:lnTo>
                  <a:lnTo>
                    <a:pt x="871" y="147"/>
                  </a:lnTo>
                  <a:lnTo>
                    <a:pt x="870" y="146"/>
                  </a:lnTo>
                  <a:lnTo>
                    <a:pt x="867" y="144"/>
                  </a:lnTo>
                  <a:lnTo>
                    <a:pt x="865" y="144"/>
                  </a:lnTo>
                  <a:lnTo>
                    <a:pt x="862" y="144"/>
                  </a:lnTo>
                  <a:lnTo>
                    <a:pt x="861" y="146"/>
                  </a:lnTo>
                  <a:lnTo>
                    <a:pt x="859" y="146"/>
                  </a:lnTo>
                  <a:lnTo>
                    <a:pt x="856" y="141"/>
                  </a:lnTo>
                  <a:lnTo>
                    <a:pt x="855" y="140"/>
                  </a:lnTo>
                  <a:lnTo>
                    <a:pt x="855" y="138"/>
                  </a:lnTo>
                  <a:lnTo>
                    <a:pt x="856" y="140"/>
                  </a:lnTo>
                  <a:lnTo>
                    <a:pt x="856" y="138"/>
                  </a:lnTo>
                  <a:lnTo>
                    <a:pt x="856" y="137"/>
                  </a:lnTo>
                  <a:lnTo>
                    <a:pt x="856" y="135"/>
                  </a:lnTo>
                  <a:lnTo>
                    <a:pt x="853" y="132"/>
                  </a:lnTo>
                  <a:lnTo>
                    <a:pt x="853" y="130"/>
                  </a:lnTo>
                  <a:lnTo>
                    <a:pt x="855" y="130"/>
                  </a:lnTo>
                  <a:lnTo>
                    <a:pt x="855" y="130"/>
                  </a:lnTo>
                  <a:lnTo>
                    <a:pt x="856" y="130"/>
                  </a:lnTo>
                  <a:lnTo>
                    <a:pt x="859" y="132"/>
                  </a:lnTo>
                  <a:lnTo>
                    <a:pt x="861" y="132"/>
                  </a:lnTo>
                  <a:lnTo>
                    <a:pt x="864" y="130"/>
                  </a:lnTo>
                  <a:lnTo>
                    <a:pt x="862" y="127"/>
                  </a:lnTo>
                  <a:lnTo>
                    <a:pt x="862" y="126"/>
                  </a:lnTo>
                  <a:lnTo>
                    <a:pt x="862" y="126"/>
                  </a:lnTo>
                  <a:lnTo>
                    <a:pt x="864" y="126"/>
                  </a:lnTo>
                  <a:lnTo>
                    <a:pt x="865" y="127"/>
                  </a:lnTo>
                  <a:lnTo>
                    <a:pt x="867" y="127"/>
                  </a:lnTo>
                  <a:lnTo>
                    <a:pt x="868" y="126"/>
                  </a:lnTo>
                  <a:lnTo>
                    <a:pt x="868" y="126"/>
                  </a:lnTo>
                  <a:lnTo>
                    <a:pt x="870" y="127"/>
                  </a:lnTo>
                  <a:lnTo>
                    <a:pt x="870" y="127"/>
                  </a:lnTo>
                  <a:lnTo>
                    <a:pt x="871" y="130"/>
                  </a:lnTo>
                  <a:lnTo>
                    <a:pt x="873" y="132"/>
                  </a:lnTo>
                  <a:lnTo>
                    <a:pt x="874" y="135"/>
                  </a:lnTo>
                  <a:lnTo>
                    <a:pt x="874" y="135"/>
                  </a:lnTo>
                  <a:lnTo>
                    <a:pt x="879" y="135"/>
                  </a:lnTo>
                  <a:lnTo>
                    <a:pt x="880" y="133"/>
                  </a:lnTo>
                  <a:lnTo>
                    <a:pt x="880" y="133"/>
                  </a:lnTo>
                  <a:lnTo>
                    <a:pt x="880" y="135"/>
                  </a:lnTo>
                  <a:lnTo>
                    <a:pt x="877" y="141"/>
                  </a:lnTo>
                  <a:lnTo>
                    <a:pt x="877" y="141"/>
                  </a:lnTo>
                  <a:lnTo>
                    <a:pt x="879" y="141"/>
                  </a:lnTo>
                  <a:lnTo>
                    <a:pt x="879" y="141"/>
                  </a:lnTo>
                  <a:lnTo>
                    <a:pt x="880" y="140"/>
                  </a:lnTo>
                  <a:lnTo>
                    <a:pt x="880" y="138"/>
                  </a:lnTo>
                  <a:lnTo>
                    <a:pt x="880" y="138"/>
                  </a:lnTo>
                  <a:lnTo>
                    <a:pt x="885" y="135"/>
                  </a:lnTo>
                  <a:lnTo>
                    <a:pt x="886" y="135"/>
                  </a:lnTo>
                  <a:lnTo>
                    <a:pt x="885" y="138"/>
                  </a:lnTo>
                  <a:lnTo>
                    <a:pt x="883" y="149"/>
                  </a:lnTo>
                  <a:lnTo>
                    <a:pt x="883" y="152"/>
                  </a:lnTo>
                  <a:lnTo>
                    <a:pt x="883" y="153"/>
                  </a:lnTo>
                  <a:lnTo>
                    <a:pt x="882" y="158"/>
                  </a:lnTo>
                  <a:lnTo>
                    <a:pt x="882" y="159"/>
                  </a:lnTo>
                  <a:lnTo>
                    <a:pt x="883" y="162"/>
                  </a:lnTo>
                  <a:lnTo>
                    <a:pt x="883" y="164"/>
                  </a:lnTo>
                  <a:lnTo>
                    <a:pt x="883" y="165"/>
                  </a:lnTo>
                  <a:lnTo>
                    <a:pt x="883" y="167"/>
                  </a:lnTo>
                  <a:lnTo>
                    <a:pt x="886" y="167"/>
                  </a:lnTo>
                  <a:lnTo>
                    <a:pt x="888" y="165"/>
                  </a:lnTo>
                  <a:lnTo>
                    <a:pt x="890" y="165"/>
                  </a:lnTo>
                  <a:lnTo>
                    <a:pt x="890" y="165"/>
                  </a:lnTo>
                  <a:lnTo>
                    <a:pt x="888" y="168"/>
                  </a:lnTo>
                  <a:lnTo>
                    <a:pt x="888" y="170"/>
                  </a:lnTo>
                  <a:lnTo>
                    <a:pt x="891" y="168"/>
                  </a:lnTo>
                  <a:lnTo>
                    <a:pt x="891" y="168"/>
                  </a:lnTo>
                  <a:lnTo>
                    <a:pt x="891" y="168"/>
                  </a:lnTo>
                  <a:lnTo>
                    <a:pt x="893" y="170"/>
                  </a:lnTo>
                  <a:lnTo>
                    <a:pt x="893" y="172"/>
                  </a:lnTo>
                  <a:lnTo>
                    <a:pt x="893" y="173"/>
                  </a:lnTo>
                  <a:lnTo>
                    <a:pt x="893" y="175"/>
                  </a:lnTo>
                  <a:lnTo>
                    <a:pt x="893" y="176"/>
                  </a:lnTo>
                  <a:lnTo>
                    <a:pt x="893" y="176"/>
                  </a:lnTo>
                  <a:lnTo>
                    <a:pt x="891" y="176"/>
                  </a:lnTo>
                  <a:lnTo>
                    <a:pt x="891" y="176"/>
                  </a:lnTo>
                  <a:lnTo>
                    <a:pt x="890" y="176"/>
                  </a:lnTo>
                  <a:lnTo>
                    <a:pt x="888" y="176"/>
                  </a:lnTo>
                  <a:lnTo>
                    <a:pt x="886" y="175"/>
                  </a:lnTo>
                  <a:lnTo>
                    <a:pt x="885" y="175"/>
                  </a:lnTo>
                  <a:lnTo>
                    <a:pt x="885" y="176"/>
                  </a:lnTo>
                  <a:lnTo>
                    <a:pt x="883" y="175"/>
                  </a:lnTo>
                  <a:lnTo>
                    <a:pt x="882" y="173"/>
                  </a:lnTo>
                  <a:lnTo>
                    <a:pt x="880" y="173"/>
                  </a:lnTo>
                  <a:lnTo>
                    <a:pt x="880" y="173"/>
                  </a:lnTo>
                  <a:lnTo>
                    <a:pt x="880" y="175"/>
                  </a:lnTo>
                  <a:lnTo>
                    <a:pt x="882" y="176"/>
                  </a:lnTo>
                  <a:lnTo>
                    <a:pt x="888" y="184"/>
                  </a:lnTo>
                  <a:lnTo>
                    <a:pt x="888" y="185"/>
                  </a:lnTo>
                  <a:lnTo>
                    <a:pt x="888" y="187"/>
                  </a:lnTo>
                  <a:lnTo>
                    <a:pt x="888" y="187"/>
                  </a:lnTo>
                  <a:lnTo>
                    <a:pt x="890" y="185"/>
                  </a:lnTo>
                  <a:lnTo>
                    <a:pt x="888" y="184"/>
                  </a:lnTo>
                  <a:lnTo>
                    <a:pt x="886" y="179"/>
                  </a:lnTo>
                  <a:lnTo>
                    <a:pt x="885" y="178"/>
                  </a:lnTo>
                  <a:lnTo>
                    <a:pt x="885" y="178"/>
                  </a:lnTo>
                  <a:lnTo>
                    <a:pt x="886" y="176"/>
                  </a:lnTo>
                  <a:lnTo>
                    <a:pt x="891" y="178"/>
                  </a:lnTo>
                  <a:lnTo>
                    <a:pt x="893" y="178"/>
                  </a:lnTo>
                  <a:lnTo>
                    <a:pt x="893" y="176"/>
                  </a:lnTo>
                  <a:lnTo>
                    <a:pt x="894" y="176"/>
                  </a:lnTo>
                  <a:lnTo>
                    <a:pt x="894" y="170"/>
                  </a:lnTo>
                  <a:lnTo>
                    <a:pt x="896" y="167"/>
                  </a:lnTo>
                  <a:lnTo>
                    <a:pt x="894" y="164"/>
                  </a:lnTo>
                  <a:lnTo>
                    <a:pt x="894" y="159"/>
                  </a:lnTo>
                  <a:lnTo>
                    <a:pt x="893" y="156"/>
                  </a:lnTo>
                  <a:lnTo>
                    <a:pt x="891" y="153"/>
                  </a:lnTo>
                  <a:lnTo>
                    <a:pt x="890" y="152"/>
                  </a:lnTo>
                  <a:lnTo>
                    <a:pt x="893" y="143"/>
                  </a:lnTo>
                  <a:lnTo>
                    <a:pt x="893" y="141"/>
                  </a:lnTo>
                  <a:lnTo>
                    <a:pt x="894" y="141"/>
                  </a:lnTo>
                  <a:lnTo>
                    <a:pt x="896" y="141"/>
                  </a:lnTo>
                  <a:lnTo>
                    <a:pt x="897" y="140"/>
                  </a:lnTo>
                  <a:lnTo>
                    <a:pt x="899" y="141"/>
                  </a:lnTo>
                  <a:lnTo>
                    <a:pt x="900" y="141"/>
                  </a:lnTo>
                  <a:lnTo>
                    <a:pt x="902" y="141"/>
                  </a:lnTo>
                  <a:lnTo>
                    <a:pt x="905" y="137"/>
                  </a:lnTo>
                  <a:lnTo>
                    <a:pt x="906" y="135"/>
                  </a:lnTo>
                  <a:lnTo>
                    <a:pt x="908" y="133"/>
                  </a:lnTo>
                  <a:lnTo>
                    <a:pt x="909" y="130"/>
                  </a:lnTo>
                  <a:lnTo>
                    <a:pt x="911" y="127"/>
                  </a:lnTo>
                  <a:lnTo>
                    <a:pt x="915" y="124"/>
                  </a:lnTo>
                  <a:lnTo>
                    <a:pt x="917" y="123"/>
                  </a:lnTo>
                  <a:lnTo>
                    <a:pt x="917" y="123"/>
                  </a:lnTo>
                  <a:lnTo>
                    <a:pt x="915" y="123"/>
                  </a:lnTo>
                  <a:lnTo>
                    <a:pt x="915" y="121"/>
                  </a:lnTo>
                  <a:lnTo>
                    <a:pt x="914" y="120"/>
                  </a:lnTo>
                  <a:lnTo>
                    <a:pt x="915" y="117"/>
                  </a:lnTo>
                  <a:lnTo>
                    <a:pt x="915" y="115"/>
                  </a:lnTo>
                  <a:lnTo>
                    <a:pt x="914" y="114"/>
                  </a:lnTo>
                  <a:lnTo>
                    <a:pt x="914" y="112"/>
                  </a:lnTo>
                  <a:lnTo>
                    <a:pt x="914" y="111"/>
                  </a:lnTo>
                  <a:lnTo>
                    <a:pt x="912" y="109"/>
                  </a:lnTo>
                  <a:lnTo>
                    <a:pt x="912" y="109"/>
                  </a:lnTo>
                  <a:lnTo>
                    <a:pt x="912" y="109"/>
                  </a:lnTo>
                  <a:lnTo>
                    <a:pt x="912" y="111"/>
                  </a:lnTo>
                  <a:lnTo>
                    <a:pt x="911" y="114"/>
                  </a:lnTo>
                  <a:lnTo>
                    <a:pt x="911" y="115"/>
                  </a:lnTo>
                  <a:lnTo>
                    <a:pt x="909" y="117"/>
                  </a:lnTo>
                  <a:lnTo>
                    <a:pt x="908" y="118"/>
                  </a:lnTo>
                  <a:lnTo>
                    <a:pt x="905" y="118"/>
                  </a:lnTo>
                  <a:lnTo>
                    <a:pt x="903" y="117"/>
                  </a:lnTo>
                  <a:lnTo>
                    <a:pt x="903" y="117"/>
                  </a:lnTo>
                  <a:lnTo>
                    <a:pt x="903" y="112"/>
                  </a:lnTo>
                  <a:lnTo>
                    <a:pt x="905" y="111"/>
                  </a:lnTo>
                  <a:lnTo>
                    <a:pt x="908" y="108"/>
                  </a:lnTo>
                  <a:lnTo>
                    <a:pt x="909" y="105"/>
                  </a:lnTo>
                  <a:lnTo>
                    <a:pt x="909" y="105"/>
                  </a:lnTo>
                  <a:lnTo>
                    <a:pt x="908" y="105"/>
                  </a:lnTo>
                  <a:lnTo>
                    <a:pt x="908" y="105"/>
                  </a:lnTo>
                  <a:lnTo>
                    <a:pt x="906" y="102"/>
                  </a:lnTo>
                  <a:lnTo>
                    <a:pt x="908" y="100"/>
                  </a:lnTo>
                  <a:lnTo>
                    <a:pt x="908" y="99"/>
                  </a:lnTo>
                  <a:lnTo>
                    <a:pt x="909" y="97"/>
                  </a:lnTo>
                  <a:lnTo>
                    <a:pt x="912" y="97"/>
                  </a:lnTo>
                  <a:lnTo>
                    <a:pt x="915" y="95"/>
                  </a:lnTo>
                  <a:lnTo>
                    <a:pt x="915" y="95"/>
                  </a:lnTo>
                  <a:lnTo>
                    <a:pt x="912" y="100"/>
                  </a:lnTo>
                  <a:lnTo>
                    <a:pt x="912" y="102"/>
                  </a:lnTo>
                  <a:lnTo>
                    <a:pt x="914" y="102"/>
                  </a:lnTo>
                  <a:lnTo>
                    <a:pt x="915" y="100"/>
                  </a:lnTo>
                  <a:lnTo>
                    <a:pt x="917" y="97"/>
                  </a:lnTo>
                  <a:lnTo>
                    <a:pt x="917" y="97"/>
                  </a:lnTo>
                  <a:lnTo>
                    <a:pt x="917" y="97"/>
                  </a:lnTo>
                  <a:lnTo>
                    <a:pt x="915" y="95"/>
                  </a:lnTo>
                  <a:lnTo>
                    <a:pt x="917" y="94"/>
                  </a:lnTo>
                  <a:lnTo>
                    <a:pt x="917" y="92"/>
                  </a:lnTo>
                  <a:lnTo>
                    <a:pt x="915" y="91"/>
                  </a:lnTo>
                  <a:lnTo>
                    <a:pt x="912" y="92"/>
                  </a:lnTo>
                  <a:lnTo>
                    <a:pt x="911" y="94"/>
                  </a:lnTo>
                  <a:lnTo>
                    <a:pt x="911" y="94"/>
                  </a:lnTo>
                  <a:lnTo>
                    <a:pt x="908" y="94"/>
                  </a:lnTo>
                  <a:lnTo>
                    <a:pt x="908" y="94"/>
                  </a:lnTo>
                  <a:lnTo>
                    <a:pt x="906" y="92"/>
                  </a:lnTo>
                  <a:lnTo>
                    <a:pt x="905" y="91"/>
                  </a:lnTo>
                  <a:lnTo>
                    <a:pt x="905" y="89"/>
                  </a:lnTo>
                  <a:lnTo>
                    <a:pt x="903" y="86"/>
                  </a:lnTo>
                  <a:lnTo>
                    <a:pt x="902" y="86"/>
                  </a:lnTo>
                  <a:lnTo>
                    <a:pt x="902" y="86"/>
                  </a:lnTo>
                  <a:lnTo>
                    <a:pt x="900" y="89"/>
                  </a:lnTo>
                  <a:lnTo>
                    <a:pt x="900" y="89"/>
                  </a:lnTo>
                  <a:lnTo>
                    <a:pt x="894" y="86"/>
                  </a:lnTo>
                  <a:lnTo>
                    <a:pt x="893" y="85"/>
                  </a:lnTo>
                  <a:lnTo>
                    <a:pt x="891" y="83"/>
                  </a:lnTo>
                  <a:lnTo>
                    <a:pt x="890" y="82"/>
                  </a:lnTo>
                  <a:lnTo>
                    <a:pt x="888" y="82"/>
                  </a:lnTo>
                  <a:lnTo>
                    <a:pt x="886" y="82"/>
                  </a:lnTo>
                  <a:lnTo>
                    <a:pt x="885" y="80"/>
                  </a:lnTo>
                  <a:lnTo>
                    <a:pt x="885" y="79"/>
                  </a:lnTo>
                  <a:lnTo>
                    <a:pt x="883" y="77"/>
                  </a:lnTo>
                  <a:lnTo>
                    <a:pt x="882" y="74"/>
                  </a:lnTo>
                  <a:lnTo>
                    <a:pt x="880" y="70"/>
                  </a:lnTo>
                  <a:lnTo>
                    <a:pt x="879" y="67"/>
                  </a:lnTo>
                  <a:lnTo>
                    <a:pt x="879" y="65"/>
                  </a:lnTo>
                  <a:lnTo>
                    <a:pt x="879" y="62"/>
                  </a:lnTo>
                  <a:lnTo>
                    <a:pt x="882" y="57"/>
                  </a:lnTo>
                  <a:lnTo>
                    <a:pt x="882" y="56"/>
                  </a:lnTo>
                  <a:lnTo>
                    <a:pt x="883" y="54"/>
                  </a:lnTo>
                  <a:lnTo>
                    <a:pt x="885" y="54"/>
                  </a:lnTo>
                  <a:lnTo>
                    <a:pt x="885" y="54"/>
                  </a:lnTo>
                  <a:lnTo>
                    <a:pt x="888" y="54"/>
                  </a:lnTo>
                  <a:lnTo>
                    <a:pt x="886" y="53"/>
                  </a:lnTo>
                  <a:lnTo>
                    <a:pt x="886" y="51"/>
                  </a:lnTo>
                  <a:lnTo>
                    <a:pt x="888" y="48"/>
                  </a:lnTo>
                  <a:lnTo>
                    <a:pt x="886" y="48"/>
                  </a:lnTo>
                  <a:lnTo>
                    <a:pt x="883" y="51"/>
                  </a:lnTo>
                  <a:lnTo>
                    <a:pt x="883" y="51"/>
                  </a:lnTo>
                  <a:lnTo>
                    <a:pt x="882" y="50"/>
                  </a:lnTo>
                  <a:lnTo>
                    <a:pt x="879" y="45"/>
                  </a:lnTo>
                  <a:lnTo>
                    <a:pt x="879" y="42"/>
                  </a:lnTo>
                  <a:lnTo>
                    <a:pt x="880" y="38"/>
                  </a:lnTo>
                  <a:lnTo>
                    <a:pt x="880" y="35"/>
                  </a:lnTo>
                  <a:lnTo>
                    <a:pt x="879" y="33"/>
                  </a:lnTo>
                  <a:lnTo>
                    <a:pt x="880" y="32"/>
                  </a:lnTo>
                  <a:lnTo>
                    <a:pt x="880" y="32"/>
                  </a:lnTo>
                  <a:lnTo>
                    <a:pt x="880" y="32"/>
                  </a:lnTo>
                  <a:lnTo>
                    <a:pt x="880" y="29"/>
                  </a:lnTo>
                  <a:lnTo>
                    <a:pt x="880" y="27"/>
                  </a:lnTo>
                  <a:lnTo>
                    <a:pt x="882" y="24"/>
                  </a:lnTo>
                  <a:lnTo>
                    <a:pt x="885" y="22"/>
                  </a:lnTo>
                  <a:lnTo>
                    <a:pt x="885" y="22"/>
                  </a:lnTo>
                  <a:lnTo>
                    <a:pt x="886" y="22"/>
                  </a:lnTo>
                  <a:lnTo>
                    <a:pt x="886" y="22"/>
                  </a:lnTo>
                  <a:lnTo>
                    <a:pt x="888" y="24"/>
                  </a:lnTo>
                  <a:lnTo>
                    <a:pt x="890" y="26"/>
                  </a:lnTo>
                  <a:lnTo>
                    <a:pt x="891" y="26"/>
                  </a:lnTo>
                  <a:lnTo>
                    <a:pt x="891" y="26"/>
                  </a:lnTo>
                  <a:lnTo>
                    <a:pt x="893" y="19"/>
                  </a:lnTo>
                  <a:lnTo>
                    <a:pt x="893" y="19"/>
                  </a:lnTo>
                  <a:lnTo>
                    <a:pt x="893" y="18"/>
                  </a:lnTo>
                  <a:lnTo>
                    <a:pt x="890" y="18"/>
                  </a:lnTo>
                  <a:lnTo>
                    <a:pt x="888" y="18"/>
                  </a:lnTo>
                  <a:lnTo>
                    <a:pt x="888" y="18"/>
                  </a:lnTo>
                  <a:lnTo>
                    <a:pt x="888" y="16"/>
                  </a:lnTo>
                  <a:lnTo>
                    <a:pt x="888" y="15"/>
                  </a:lnTo>
                  <a:lnTo>
                    <a:pt x="891" y="12"/>
                  </a:lnTo>
                  <a:lnTo>
                    <a:pt x="893" y="7"/>
                  </a:lnTo>
                  <a:lnTo>
                    <a:pt x="896" y="3"/>
                  </a:lnTo>
                  <a:lnTo>
                    <a:pt x="900" y="0"/>
                  </a:lnTo>
                  <a:lnTo>
                    <a:pt x="902" y="0"/>
                  </a:lnTo>
                  <a:lnTo>
                    <a:pt x="903"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9" name="Freeform 22707"/>
            <p:cNvSpPr>
              <a:spLocks noChangeAspect="1"/>
            </p:cNvSpPr>
            <p:nvPr/>
          </p:nvSpPr>
          <p:spPr bwMode="auto">
            <a:xfrm>
              <a:off x="3571919" y="926430"/>
              <a:ext cx="3791857" cy="2915741"/>
            </a:xfrm>
            <a:custGeom>
              <a:avLst/>
              <a:gdLst>
                <a:gd name="T0" fmla="*/ 1603 w 2553"/>
                <a:gd name="T1" fmla="*/ 199 h 2023"/>
                <a:gd name="T2" fmla="*/ 1816 w 2553"/>
                <a:gd name="T3" fmla="*/ 313 h 2023"/>
                <a:gd name="T4" fmla="*/ 2049 w 2553"/>
                <a:gd name="T5" fmla="*/ 286 h 2023"/>
                <a:gd name="T6" fmla="*/ 2458 w 2553"/>
                <a:gd name="T7" fmla="*/ 409 h 2023"/>
                <a:gd name="T8" fmla="*/ 2523 w 2553"/>
                <a:gd name="T9" fmla="*/ 508 h 2023"/>
                <a:gd name="T10" fmla="*/ 2382 w 2553"/>
                <a:gd name="T11" fmla="*/ 517 h 2023"/>
                <a:gd name="T12" fmla="*/ 2242 w 2553"/>
                <a:gd name="T13" fmla="*/ 645 h 2023"/>
                <a:gd name="T14" fmla="*/ 2139 w 2553"/>
                <a:gd name="T15" fmla="*/ 712 h 2023"/>
                <a:gd name="T16" fmla="*/ 2120 w 2553"/>
                <a:gd name="T17" fmla="*/ 656 h 2023"/>
                <a:gd name="T18" fmla="*/ 1917 w 2553"/>
                <a:gd name="T19" fmla="*/ 779 h 2023"/>
                <a:gd name="T20" fmla="*/ 1806 w 2553"/>
                <a:gd name="T21" fmla="*/ 1021 h 2023"/>
                <a:gd name="T22" fmla="*/ 1773 w 2553"/>
                <a:gd name="T23" fmla="*/ 1074 h 2023"/>
                <a:gd name="T24" fmla="*/ 1659 w 2553"/>
                <a:gd name="T25" fmla="*/ 1053 h 2023"/>
                <a:gd name="T26" fmla="*/ 1709 w 2553"/>
                <a:gd name="T27" fmla="*/ 1170 h 2023"/>
                <a:gd name="T28" fmla="*/ 1660 w 2553"/>
                <a:gd name="T29" fmla="*/ 1267 h 2023"/>
                <a:gd name="T30" fmla="*/ 1566 w 2553"/>
                <a:gd name="T31" fmla="*/ 1313 h 2023"/>
                <a:gd name="T32" fmla="*/ 1557 w 2553"/>
                <a:gd name="T33" fmla="*/ 1421 h 2023"/>
                <a:gd name="T34" fmla="*/ 1446 w 2553"/>
                <a:gd name="T35" fmla="*/ 1402 h 2023"/>
                <a:gd name="T36" fmla="*/ 1428 w 2553"/>
                <a:gd name="T37" fmla="*/ 1466 h 2023"/>
                <a:gd name="T38" fmla="*/ 1376 w 2553"/>
                <a:gd name="T39" fmla="*/ 1357 h 2023"/>
                <a:gd name="T40" fmla="*/ 1312 w 2553"/>
                <a:gd name="T41" fmla="*/ 1295 h 2023"/>
                <a:gd name="T42" fmla="*/ 1189 w 2553"/>
                <a:gd name="T43" fmla="*/ 1444 h 2023"/>
                <a:gd name="T44" fmla="*/ 1101 w 2553"/>
                <a:gd name="T45" fmla="*/ 1302 h 2023"/>
                <a:gd name="T46" fmla="*/ 905 w 2553"/>
                <a:gd name="T47" fmla="*/ 1222 h 2023"/>
                <a:gd name="T48" fmla="*/ 851 w 2553"/>
                <a:gd name="T49" fmla="*/ 1250 h 2023"/>
                <a:gd name="T50" fmla="*/ 837 w 2553"/>
                <a:gd name="T51" fmla="*/ 1381 h 2023"/>
                <a:gd name="T52" fmla="*/ 645 w 2553"/>
                <a:gd name="T53" fmla="*/ 1188 h 2023"/>
                <a:gd name="T54" fmla="*/ 750 w 2553"/>
                <a:gd name="T55" fmla="*/ 1428 h 2023"/>
                <a:gd name="T56" fmla="*/ 699 w 2553"/>
                <a:gd name="T57" fmla="*/ 1671 h 2023"/>
                <a:gd name="T58" fmla="*/ 652 w 2553"/>
                <a:gd name="T59" fmla="*/ 1867 h 2023"/>
                <a:gd name="T60" fmla="*/ 398 w 2553"/>
                <a:gd name="T61" fmla="*/ 1894 h 2023"/>
                <a:gd name="T62" fmla="*/ 331 w 2553"/>
                <a:gd name="T63" fmla="*/ 1585 h 2023"/>
                <a:gd name="T64" fmla="*/ 292 w 2553"/>
                <a:gd name="T65" fmla="*/ 1516 h 2023"/>
                <a:gd name="T66" fmla="*/ 58 w 2553"/>
                <a:gd name="T67" fmla="*/ 1462 h 2023"/>
                <a:gd name="T68" fmla="*/ 2 w 2553"/>
                <a:gd name="T69" fmla="*/ 1387 h 2023"/>
                <a:gd name="T70" fmla="*/ 216 w 2553"/>
                <a:gd name="T71" fmla="*/ 1095 h 2023"/>
                <a:gd name="T72" fmla="*/ 501 w 2553"/>
                <a:gd name="T73" fmla="*/ 1147 h 2023"/>
                <a:gd name="T74" fmla="*/ 577 w 2553"/>
                <a:gd name="T75" fmla="*/ 1091 h 2023"/>
                <a:gd name="T76" fmla="*/ 636 w 2553"/>
                <a:gd name="T77" fmla="*/ 1000 h 2023"/>
                <a:gd name="T78" fmla="*/ 647 w 2553"/>
                <a:gd name="T79" fmla="*/ 936 h 2023"/>
                <a:gd name="T80" fmla="*/ 557 w 2553"/>
                <a:gd name="T81" fmla="*/ 993 h 2023"/>
                <a:gd name="T82" fmla="*/ 504 w 2553"/>
                <a:gd name="T83" fmla="*/ 1071 h 2023"/>
                <a:gd name="T84" fmla="*/ 426 w 2553"/>
                <a:gd name="T85" fmla="*/ 983 h 2023"/>
                <a:gd name="T86" fmla="*/ 412 w 2553"/>
                <a:gd name="T87" fmla="*/ 1042 h 2023"/>
                <a:gd name="T88" fmla="*/ 210 w 2553"/>
                <a:gd name="T89" fmla="*/ 1059 h 2023"/>
                <a:gd name="T90" fmla="*/ 105 w 2553"/>
                <a:gd name="T91" fmla="*/ 978 h 2023"/>
                <a:gd name="T92" fmla="*/ 193 w 2553"/>
                <a:gd name="T93" fmla="*/ 884 h 2023"/>
                <a:gd name="T94" fmla="*/ 316 w 2553"/>
                <a:gd name="T95" fmla="*/ 721 h 2023"/>
                <a:gd name="T96" fmla="*/ 442 w 2553"/>
                <a:gd name="T97" fmla="*/ 762 h 2023"/>
                <a:gd name="T98" fmla="*/ 548 w 2553"/>
                <a:gd name="T99" fmla="*/ 630 h 2023"/>
                <a:gd name="T100" fmla="*/ 520 w 2553"/>
                <a:gd name="T101" fmla="*/ 490 h 2023"/>
                <a:gd name="T102" fmla="*/ 439 w 2553"/>
                <a:gd name="T103" fmla="*/ 633 h 2023"/>
                <a:gd name="T104" fmla="*/ 356 w 2553"/>
                <a:gd name="T105" fmla="*/ 682 h 2023"/>
                <a:gd name="T106" fmla="*/ 280 w 2553"/>
                <a:gd name="T107" fmla="*/ 651 h 2023"/>
                <a:gd name="T108" fmla="*/ 319 w 2553"/>
                <a:gd name="T109" fmla="*/ 552 h 2023"/>
                <a:gd name="T110" fmla="*/ 400 w 2553"/>
                <a:gd name="T111" fmla="*/ 427 h 2023"/>
                <a:gd name="T112" fmla="*/ 533 w 2553"/>
                <a:gd name="T113" fmla="*/ 318 h 2023"/>
                <a:gd name="T114" fmla="*/ 711 w 2553"/>
                <a:gd name="T115" fmla="*/ 420 h 2023"/>
                <a:gd name="T116" fmla="*/ 753 w 2553"/>
                <a:gd name="T117" fmla="*/ 474 h 2023"/>
                <a:gd name="T118" fmla="*/ 952 w 2553"/>
                <a:gd name="T119" fmla="*/ 397 h 2023"/>
                <a:gd name="T120" fmla="*/ 1074 w 2553"/>
                <a:gd name="T121" fmla="*/ 455 h 2023"/>
                <a:gd name="T122" fmla="*/ 1161 w 2553"/>
                <a:gd name="T123" fmla="*/ 272 h 2023"/>
                <a:gd name="T124" fmla="*/ 1281 w 2553"/>
                <a:gd name="T125" fmla="*/ 170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53" h="2023">
                  <a:moveTo>
                    <a:pt x="1493" y="0"/>
                  </a:moveTo>
                  <a:lnTo>
                    <a:pt x="1495" y="0"/>
                  </a:lnTo>
                  <a:lnTo>
                    <a:pt x="1504" y="5"/>
                  </a:lnTo>
                  <a:lnTo>
                    <a:pt x="1505" y="8"/>
                  </a:lnTo>
                  <a:lnTo>
                    <a:pt x="1510" y="11"/>
                  </a:lnTo>
                  <a:lnTo>
                    <a:pt x="1515" y="12"/>
                  </a:lnTo>
                  <a:lnTo>
                    <a:pt x="1516" y="14"/>
                  </a:lnTo>
                  <a:lnTo>
                    <a:pt x="1518" y="17"/>
                  </a:lnTo>
                  <a:lnTo>
                    <a:pt x="1519" y="20"/>
                  </a:lnTo>
                  <a:lnTo>
                    <a:pt x="1515" y="21"/>
                  </a:lnTo>
                  <a:lnTo>
                    <a:pt x="1510" y="27"/>
                  </a:lnTo>
                  <a:lnTo>
                    <a:pt x="1504" y="32"/>
                  </a:lnTo>
                  <a:lnTo>
                    <a:pt x="1498" y="33"/>
                  </a:lnTo>
                  <a:lnTo>
                    <a:pt x="1496" y="35"/>
                  </a:lnTo>
                  <a:lnTo>
                    <a:pt x="1510" y="36"/>
                  </a:lnTo>
                  <a:lnTo>
                    <a:pt x="1513" y="35"/>
                  </a:lnTo>
                  <a:lnTo>
                    <a:pt x="1515" y="41"/>
                  </a:lnTo>
                  <a:lnTo>
                    <a:pt x="1516" y="41"/>
                  </a:lnTo>
                  <a:lnTo>
                    <a:pt x="1519" y="38"/>
                  </a:lnTo>
                  <a:lnTo>
                    <a:pt x="1522" y="38"/>
                  </a:lnTo>
                  <a:lnTo>
                    <a:pt x="1527" y="41"/>
                  </a:lnTo>
                  <a:lnTo>
                    <a:pt x="1527" y="40"/>
                  </a:lnTo>
                  <a:lnTo>
                    <a:pt x="1530" y="40"/>
                  </a:lnTo>
                  <a:lnTo>
                    <a:pt x="1533" y="41"/>
                  </a:lnTo>
                  <a:lnTo>
                    <a:pt x="1536" y="46"/>
                  </a:lnTo>
                  <a:lnTo>
                    <a:pt x="1533" y="50"/>
                  </a:lnTo>
                  <a:lnTo>
                    <a:pt x="1530" y="56"/>
                  </a:lnTo>
                  <a:lnTo>
                    <a:pt x="1525" y="64"/>
                  </a:lnTo>
                  <a:lnTo>
                    <a:pt x="1525" y="64"/>
                  </a:lnTo>
                  <a:lnTo>
                    <a:pt x="1522" y="64"/>
                  </a:lnTo>
                  <a:lnTo>
                    <a:pt x="1522" y="67"/>
                  </a:lnTo>
                  <a:lnTo>
                    <a:pt x="1527" y="67"/>
                  </a:lnTo>
                  <a:lnTo>
                    <a:pt x="1528" y="68"/>
                  </a:lnTo>
                  <a:lnTo>
                    <a:pt x="1531" y="67"/>
                  </a:lnTo>
                  <a:lnTo>
                    <a:pt x="1537" y="67"/>
                  </a:lnTo>
                  <a:lnTo>
                    <a:pt x="1539" y="67"/>
                  </a:lnTo>
                  <a:lnTo>
                    <a:pt x="1540" y="64"/>
                  </a:lnTo>
                  <a:lnTo>
                    <a:pt x="1542" y="59"/>
                  </a:lnTo>
                  <a:lnTo>
                    <a:pt x="1542" y="56"/>
                  </a:lnTo>
                  <a:lnTo>
                    <a:pt x="1545" y="55"/>
                  </a:lnTo>
                  <a:lnTo>
                    <a:pt x="1546" y="56"/>
                  </a:lnTo>
                  <a:lnTo>
                    <a:pt x="1550" y="56"/>
                  </a:lnTo>
                  <a:lnTo>
                    <a:pt x="1559" y="55"/>
                  </a:lnTo>
                  <a:lnTo>
                    <a:pt x="1566" y="56"/>
                  </a:lnTo>
                  <a:lnTo>
                    <a:pt x="1572" y="55"/>
                  </a:lnTo>
                  <a:lnTo>
                    <a:pt x="1580" y="56"/>
                  </a:lnTo>
                  <a:lnTo>
                    <a:pt x="1584" y="58"/>
                  </a:lnTo>
                  <a:lnTo>
                    <a:pt x="1586" y="61"/>
                  </a:lnTo>
                  <a:lnTo>
                    <a:pt x="1589" y="62"/>
                  </a:lnTo>
                  <a:lnTo>
                    <a:pt x="1591" y="65"/>
                  </a:lnTo>
                  <a:lnTo>
                    <a:pt x="1592" y="68"/>
                  </a:lnTo>
                  <a:lnTo>
                    <a:pt x="1592" y="71"/>
                  </a:lnTo>
                  <a:lnTo>
                    <a:pt x="1591" y="74"/>
                  </a:lnTo>
                  <a:lnTo>
                    <a:pt x="1594" y="71"/>
                  </a:lnTo>
                  <a:lnTo>
                    <a:pt x="1595" y="71"/>
                  </a:lnTo>
                  <a:lnTo>
                    <a:pt x="1597" y="73"/>
                  </a:lnTo>
                  <a:lnTo>
                    <a:pt x="1600" y="74"/>
                  </a:lnTo>
                  <a:lnTo>
                    <a:pt x="1600" y="82"/>
                  </a:lnTo>
                  <a:lnTo>
                    <a:pt x="1601" y="84"/>
                  </a:lnTo>
                  <a:lnTo>
                    <a:pt x="1601" y="87"/>
                  </a:lnTo>
                  <a:lnTo>
                    <a:pt x="1600" y="90"/>
                  </a:lnTo>
                  <a:lnTo>
                    <a:pt x="1600" y="91"/>
                  </a:lnTo>
                  <a:lnTo>
                    <a:pt x="1601" y="91"/>
                  </a:lnTo>
                  <a:lnTo>
                    <a:pt x="1604" y="88"/>
                  </a:lnTo>
                  <a:lnTo>
                    <a:pt x="1604" y="87"/>
                  </a:lnTo>
                  <a:lnTo>
                    <a:pt x="1606" y="85"/>
                  </a:lnTo>
                  <a:lnTo>
                    <a:pt x="1604" y="82"/>
                  </a:lnTo>
                  <a:lnTo>
                    <a:pt x="1604" y="82"/>
                  </a:lnTo>
                  <a:lnTo>
                    <a:pt x="1604" y="81"/>
                  </a:lnTo>
                  <a:lnTo>
                    <a:pt x="1607" y="81"/>
                  </a:lnTo>
                  <a:lnTo>
                    <a:pt x="1609" y="85"/>
                  </a:lnTo>
                  <a:lnTo>
                    <a:pt x="1609" y="88"/>
                  </a:lnTo>
                  <a:lnTo>
                    <a:pt x="1610" y="99"/>
                  </a:lnTo>
                  <a:lnTo>
                    <a:pt x="1615" y="97"/>
                  </a:lnTo>
                  <a:lnTo>
                    <a:pt x="1615" y="100"/>
                  </a:lnTo>
                  <a:lnTo>
                    <a:pt x="1613" y="108"/>
                  </a:lnTo>
                  <a:lnTo>
                    <a:pt x="1612" y="114"/>
                  </a:lnTo>
                  <a:lnTo>
                    <a:pt x="1610" y="116"/>
                  </a:lnTo>
                  <a:lnTo>
                    <a:pt x="1610" y="116"/>
                  </a:lnTo>
                  <a:lnTo>
                    <a:pt x="1610" y="113"/>
                  </a:lnTo>
                  <a:lnTo>
                    <a:pt x="1609" y="111"/>
                  </a:lnTo>
                  <a:lnTo>
                    <a:pt x="1609" y="109"/>
                  </a:lnTo>
                  <a:lnTo>
                    <a:pt x="1606" y="109"/>
                  </a:lnTo>
                  <a:lnTo>
                    <a:pt x="1600" y="102"/>
                  </a:lnTo>
                  <a:lnTo>
                    <a:pt x="1598" y="102"/>
                  </a:lnTo>
                  <a:lnTo>
                    <a:pt x="1597" y="102"/>
                  </a:lnTo>
                  <a:lnTo>
                    <a:pt x="1597" y="102"/>
                  </a:lnTo>
                  <a:lnTo>
                    <a:pt x="1600" y="106"/>
                  </a:lnTo>
                  <a:lnTo>
                    <a:pt x="1603" y="116"/>
                  </a:lnTo>
                  <a:lnTo>
                    <a:pt x="1606" y="113"/>
                  </a:lnTo>
                  <a:lnTo>
                    <a:pt x="1607" y="113"/>
                  </a:lnTo>
                  <a:lnTo>
                    <a:pt x="1609" y="117"/>
                  </a:lnTo>
                  <a:lnTo>
                    <a:pt x="1610" y="119"/>
                  </a:lnTo>
                  <a:lnTo>
                    <a:pt x="1613" y="122"/>
                  </a:lnTo>
                  <a:lnTo>
                    <a:pt x="1612" y="129"/>
                  </a:lnTo>
                  <a:lnTo>
                    <a:pt x="1603" y="141"/>
                  </a:lnTo>
                  <a:lnTo>
                    <a:pt x="1594" y="151"/>
                  </a:lnTo>
                  <a:lnTo>
                    <a:pt x="1591" y="155"/>
                  </a:lnTo>
                  <a:lnTo>
                    <a:pt x="1583" y="160"/>
                  </a:lnTo>
                  <a:lnTo>
                    <a:pt x="1578" y="164"/>
                  </a:lnTo>
                  <a:lnTo>
                    <a:pt x="1571" y="167"/>
                  </a:lnTo>
                  <a:lnTo>
                    <a:pt x="1569" y="172"/>
                  </a:lnTo>
                  <a:lnTo>
                    <a:pt x="1565" y="175"/>
                  </a:lnTo>
                  <a:lnTo>
                    <a:pt x="1565" y="176"/>
                  </a:lnTo>
                  <a:lnTo>
                    <a:pt x="1566" y="176"/>
                  </a:lnTo>
                  <a:lnTo>
                    <a:pt x="1565" y="179"/>
                  </a:lnTo>
                  <a:lnTo>
                    <a:pt x="1565" y="181"/>
                  </a:lnTo>
                  <a:lnTo>
                    <a:pt x="1560" y="185"/>
                  </a:lnTo>
                  <a:lnTo>
                    <a:pt x="1556" y="187"/>
                  </a:lnTo>
                  <a:lnTo>
                    <a:pt x="1545" y="202"/>
                  </a:lnTo>
                  <a:lnTo>
                    <a:pt x="1539" y="205"/>
                  </a:lnTo>
                  <a:lnTo>
                    <a:pt x="1533" y="205"/>
                  </a:lnTo>
                  <a:lnTo>
                    <a:pt x="1533" y="207"/>
                  </a:lnTo>
                  <a:lnTo>
                    <a:pt x="1528" y="216"/>
                  </a:lnTo>
                  <a:lnTo>
                    <a:pt x="1527" y="217"/>
                  </a:lnTo>
                  <a:lnTo>
                    <a:pt x="1521" y="219"/>
                  </a:lnTo>
                  <a:lnTo>
                    <a:pt x="1515" y="234"/>
                  </a:lnTo>
                  <a:lnTo>
                    <a:pt x="1510" y="239"/>
                  </a:lnTo>
                  <a:lnTo>
                    <a:pt x="1507" y="242"/>
                  </a:lnTo>
                  <a:lnTo>
                    <a:pt x="1510" y="240"/>
                  </a:lnTo>
                  <a:lnTo>
                    <a:pt x="1515" y="239"/>
                  </a:lnTo>
                  <a:lnTo>
                    <a:pt x="1519" y="234"/>
                  </a:lnTo>
                  <a:lnTo>
                    <a:pt x="1519" y="233"/>
                  </a:lnTo>
                  <a:lnTo>
                    <a:pt x="1521" y="230"/>
                  </a:lnTo>
                  <a:lnTo>
                    <a:pt x="1522" y="228"/>
                  </a:lnTo>
                  <a:lnTo>
                    <a:pt x="1524" y="227"/>
                  </a:lnTo>
                  <a:lnTo>
                    <a:pt x="1531" y="225"/>
                  </a:lnTo>
                  <a:lnTo>
                    <a:pt x="1534" y="225"/>
                  </a:lnTo>
                  <a:lnTo>
                    <a:pt x="1539" y="225"/>
                  </a:lnTo>
                  <a:lnTo>
                    <a:pt x="1542" y="222"/>
                  </a:lnTo>
                  <a:lnTo>
                    <a:pt x="1545" y="220"/>
                  </a:lnTo>
                  <a:lnTo>
                    <a:pt x="1546" y="220"/>
                  </a:lnTo>
                  <a:lnTo>
                    <a:pt x="1546" y="219"/>
                  </a:lnTo>
                  <a:lnTo>
                    <a:pt x="1550" y="219"/>
                  </a:lnTo>
                  <a:lnTo>
                    <a:pt x="1556" y="216"/>
                  </a:lnTo>
                  <a:lnTo>
                    <a:pt x="1557" y="214"/>
                  </a:lnTo>
                  <a:lnTo>
                    <a:pt x="1559" y="211"/>
                  </a:lnTo>
                  <a:lnTo>
                    <a:pt x="1563" y="213"/>
                  </a:lnTo>
                  <a:lnTo>
                    <a:pt x="1565" y="211"/>
                  </a:lnTo>
                  <a:lnTo>
                    <a:pt x="1572" y="205"/>
                  </a:lnTo>
                  <a:lnTo>
                    <a:pt x="1577" y="202"/>
                  </a:lnTo>
                  <a:lnTo>
                    <a:pt x="1577" y="201"/>
                  </a:lnTo>
                  <a:lnTo>
                    <a:pt x="1577" y="199"/>
                  </a:lnTo>
                  <a:lnTo>
                    <a:pt x="1575" y="199"/>
                  </a:lnTo>
                  <a:lnTo>
                    <a:pt x="1572" y="201"/>
                  </a:lnTo>
                  <a:lnTo>
                    <a:pt x="1568" y="202"/>
                  </a:lnTo>
                  <a:lnTo>
                    <a:pt x="1563" y="201"/>
                  </a:lnTo>
                  <a:lnTo>
                    <a:pt x="1563" y="201"/>
                  </a:lnTo>
                  <a:lnTo>
                    <a:pt x="1563" y="198"/>
                  </a:lnTo>
                  <a:lnTo>
                    <a:pt x="1565" y="195"/>
                  </a:lnTo>
                  <a:lnTo>
                    <a:pt x="1565" y="192"/>
                  </a:lnTo>
                  <a:lnTo>
                    <a:pt x="1568" y="189"/>
                  </a:lnTo>
                  <a:lnTo>
                    <a:pt x="1571" y="189"/>
                  </a:lnTo>
                  <a:lnTo>
                    <a:pt x="1578" y="192"/>
                  </a:lnTo>
                  <a:lnTo>
                    <a:pt x="1580" y="192"/>
                  </a:lnTo>
                  <a:lnTo>
                    <a:pt x="1581" y="187"/>
                  </a:lnTo>
                  <a:lnTo>
                    <a:pt x="1583" y="187"/>
                  </a:lnTo>
                  <a:lnTo>
                    <a:pt x="1586" y="187"/>
                  </a:lnTo>
                  <a:lnTo>
                    <a:pt x="1584" y="189"/>
                  </a:lnTo>
                  <a:lnTo>
                    <a:pt x="1581" y="190"/>
                  </a:lnTo>
                  <a:lnTo>
                    <a:pt x="1583" y="195"/>
                  </a:lnTo>
                  <a:lnTo>
                    <a:pt x="1584" y="196"/>
                  </a:lnTo>
                  <a:lnTo>
                    <a:pt x="1589" y="201"/>
                  </a:lnTo>
                  <a:lnTo>
                    <a:pt x="1594" y="202"/>
                  </a:lnTo>
                  <a:lnTo>
                    <a:pt x="1597" y="202"/>
                  </a:lnTo>
                  <a:lnTo>
                    <a:pt x="1601" y="201"/>
                  </a:lnTo>
                  <a:lnTo>
                    <a:pt x="1603" y="199"/>
                  </a:lnTo>
                  <a:lnTo>
                    <a:pt x="1603" y="196"/>
                  </a:lnTo>
                  <a:lnTo>
                    <a:pt x="1601" y="190"/>
                  </a:lnTo>
                  <a:lnTo>
                    <a:pt x="1603" y="192"/>
                  </a:lnTo>
                  <a:lnTo>
                    <a:pt x="1604" y="193"/>
                  </a:lnTo>
                  <a:lnTo>
                    <a:pt x="1606" y="196"/>
                  </a:lnTo>
                  <a:lnTo>
                    <a:pt x="1607" y="202"/>
                  </a:lnTo>
                  <a:lnTo>
                    <a:pt x="1609" y="204"/>
                  </a:lnTo>
                  <a:lnTo>
                    <a:pt x="1609" y="207"/>
                  </a:lnTo>
                  <a:lnTo>
                    <a:pt x="1606" y="213"/>
                  </a:lnTo>
                  <a:lnTo>
                    <a:pt x="1607" y="216"/>
                  </a:lnTo>
                  <a:lnTo>
                    <a:pt x="1610" y="217"/>
                  </a:lnTo>
                  <a:lnTo>
                    <a:pt x="1610" y="227"/>
                  </a:lnTo>
                  <a:lnTo>
                    <a:pt x="1609" y="230"/>
                  </a:lnTo>
                  <a:lnTo>
                    <a:pt x="1609" y="234"/>
                  </a:lnTo>
                  <a:lnTo>
                    <a:pt x="1607" y="236"/>
                  </a:lnTo>
                  <a:lnTo>
                    <a:pt x="1606" y="239"/>
                  </a:lnTo>
                  <a:lnTo>
                    <a:pt x="1606" y="242"/>
                  </a:lnTo>
                  <a:lnTo>
                    <a:pt x="1606" y="243"/>
                  </a:lnTo>
                  <a:lnTo>
                    <a:pt x="1607" y="246"/>
                  </a:lnTo>
                  <a:lnTo>
                    <a:pt x="1612" y="248"/>
                  </a:lnTo>
                  <a:lnTo>
                    <a:pt x="1612" y="246"/>
                  </a:lnTo>
                  <a:lnTo>
                    <a:pt x="1612" y="245"/>
                  </a:lnTo>
                  <a:lnTo>
                    <a:pt x="1609" y="245"/>
                  </a:lnTo>
                  <a:lnTo>
                    <a:pt x="1607" y="243"/>
                  </a:lnTo>
                  <a:lnTo>
                    <a:pt x="1606" y="240"/>
                  </a:lnTo>
                  <a:lnTo>
                    <a:pt x="1607" y="237"/>
                  </a:lnTo>
                  <a:lnTo>
                    <a:pt x="1609" y="236"/>
                  </a:lnTo>
                  <a:lnTo>
                    <a:pt x="1610" y="230"/>
                  </a:lnTo>
                  <a:lnTo>
                    <a:pt x="1610" y="227"/>
                  </a:lnTo>
                  <a:lnTo>
                    <a:pt x="1610" y="222"/>
                  </a:lnTo>
                  <a:lnTo>
                    <a:pt x="1612" y="220"/>
                  </a:lnTo>
                  <a:lnTo>
                    <a:pt x="1613" y="219"/>
                  </a:lnTo>
                  <a:lnTo>
                    <a:pt x="1613" y="219"/>
                  </a:lnTo>
                  <a:lnTo>
                    <a:pt x="1615" y="217"/>
                  </a:lnTo>
                  <a:lnTo>
                    <a:pt x="1613" y="216"/>
                  </a:lnTo>
                  <a:lnTo>
                    <a:pt x="1612" y="216"/>
                  </a:lnTo>
                  <a:lnTo>
                    <a:pt x="1610" y="214"/>
                  </a:lnTo>
                  <a:lnTo>
                    <a:pt x="1610" y="210"/>
                  </a:lnTo>
                  <a:lnTo>
                    <a:pt x="1615" y="210"/>
                  </a:lnTo>
                  <a:lnTo>
                    <a:pt x="1616" y="207"/>
                  </a:lnTo>
                  <a:lnTo>
                    <a:pt x="1625" y="207"/>
                  </a:lnTo>
                  <a:lnTo>
                    <a:pt x="1633" y="202"/>
                  </a:lnTo>
                  <a:lnTo>
                    <a:pt x="1647" y="204"/>
                  </a:lnTo>
                  <a:lnTo>
                    <a:pt x="1656" y="207"/>
                  </a:lnTo>
                  <a:lnTo>
                    <a:pt x="1671" y="207"/>
                  </a:lnTo>
                  <a:lnTo>
                    <a:pt x="1676" y="210"/>
                  </a:lnTo>
                  <a:lnTo>
                    <a:pt x="1676" y="210"/>
                  </a:lnTo>
                  <a:lnTo>
                    <a:pt x="1677" y="211"/>
                  </a:lnTo>
                  <a:lnTo>
                    <a:pt x="1674" y="213"/>
                  </a:lnTo>
                  <a:lnTo>
                    <a:pt x="1671" y="213"/>
                  </a:lnTo>
                  <a:lnTo>
                    <a:pt x="1670" y="216"/>
                  </a:lnTo>
                  <a:lnTo>
                    <a:pt x="1671" y="222"/>
                  </a:lnTo>
                  <a:lnTo>
                    <a:pt x="1677" y="227"/>
                  </a:lnTo>
                  <a:lnTo>
                    <a:pt x="1683" y="230"/>
                  </a:lnTo>
                  <a:lnTo>
                    <a:pt x="1686" y="233"/>
                  </a:lnTo>
                  <a:lnTo>
                    <a:pt x="1689" y="233"/>
                  </a:lnTo>
                  <a:lnTo>
                    <a:pt x="1697" y="233"/>
                  </a:lnTo>
                  <a:lnTo>
                    <a:pt x="1701" y="234"/>
                  </a:lnTo>
                  <a:lnTo>
                    <a:pt x="1706" y="233"/>
                  </a:lnTo>
                  <a:lnTo>
                    <a:pt x="1711" y="233"/>
                  </a:lnTo>
                  <a:lnTo>
                    <a:pt x="1712" y="234"/>
                  </a:lnTo>
                  <a:lnTo>
                    <a:pt x="1715" y="236"/>
                  </a:lnTo>
                  <a:lnTo>
                    <a:pt x="1717" y="237"/>
                  </a:lnTo>
                  <a:lnTo>
                    <a:pt x="1721" y="237"/>
                  </a:lnTo>
                  <a:lnTo>
                    <a:pt x="1723" y="237"/>
                  </a:lnTo>
                  <a:lnTo>
                    <a:pt x="1723" y="236"/>
                  </a:lnTo>
                  <a:lnTo>
                    <a:pt x="1723" y="236"/>
                  </a:lnTo>
                  <a:lnTo>
                    <a:pt x="1720" y="233"/>
                  </a:lnTo>
                  <a:lnTo>
                    <a:pt x="1721" y="231"/>
                  </a:lnTo>
                  <a:lnTo>
                    <a:pt x="1721" y="231"/>
                  </a:lnTo>
                  <a:lnTo>
                    <a:pt x="1726" y="234"/>
                  </a:lnTo>
                  <a:lnTo>
                    <a:pt x="1729" y="234"/>
                  </a:lnTo>
                  <a:lnTo>
                    <a:pt x="1730" y="233"/>
                  </a:lnTo>
                  <a:lnTo>
                    <a:pt x="1732" y="228"/>
                  </a:lnTo>
                  <a:lnTo>
                    <a:pt x="1732" y="227"/>
                  </a:lnTo>
                  <a:lnTo>
                    <a:pt x="1733" y="225"/>
                  </a:lnTo>
                  <a:lnTo>
                    <a:pt x="1733" y="225"/>
                  </a:lnTo>
                  <a:lnTo>
                    <a:pt x="1733" y="224"/>
                  </a:lnTo>
                  <a:lnTo>
                    <a:pt x="1732" y="220"/>
                  </a:lnTo>
                  <a:lnTo>
                    <a:pt x="1732" y="217"/>
                  </a:lnTo>
                  <a:lnTo>
                    <a:pt x="1730" y="214"/>
                  </a:lnTo>
                  <a:lnTo>
                    <a:pt x="1730" y="214"/>
                  </a:lnTo>
                  <a:lnTo>
                    <a:pt x="1730" y="210"/>
                  </a:lnTo>
                  <a:lnTo>
                    <a:pt x="1732" y="205"/>
                  </a:lnTo>
                  <a:lnTo>
                    <a:pt x="1732" y="204"/>
                  </a:lnTo>
                  <a:lnTo>
                    <a:pt x="1737" y="205"/>
                  </a:lnTo>
                  <a:lnTo>
                    <a:pt x="1738" y="202"/>
                  </a:lnTo>
                  <a:lnTo>
                    <a:pt x="1740" y="202"/>
                  </a:lnTo>
                  <a:lnTo>
                    <a:pt x="1744" y="199"/>
                  </a:lnTo>
                  <a:lnTo>
                    <a:pt x="1746" y="199"/>
                  </a:lnTo>
                  <a:lnTo>
                    <a:pt x="1749" y="202"/>
                  </a:lnTo>
                  <a:lnTo>
                    <a:pt x="1759" y="210"/>
                  </a:lnTo>
                  <a:lnTo>
                    <a:pt x="1758" y="213"/>
                  </a:lnTo>
                  <a:lnTo>
                    <a:pt x="1761" y="213"/>
                  </a:lnTo>
                  <a:lnTo>
                    <a:pt x="1762" y="211"/>
                  </a:lnTo>
                  <a:lnTo>
                    <a:pt x="1765" y="210"/>
                  </a:lnTo>
                  <a:lnTo>
                    <a:pt x="1767" y="208"/>
                  </a:lnTo>
                  <a:lnTo>
                    <a:pt x="1767" y="210"/>
                  </a:lnTo>
                  <a:lnTo>
                    <a:pt x="1767" y="210"/>
                  </a:lnTo>
                  <a:lnTo>
                    <a:pt x="1767" y="213"/>
                  </a:lnTo>
                  <a:lnTo>
                    <a:pt x="1767" y="214"/>
                  </a:lnTo>
                  <a:lnTo>
                    <a:pt x="1767" y="216"/>
                  </a:lnTo>
                  <a:lnTo>
                    <a:pt x="1767" y="216"/>
                  </a:lnTo>
                  <a:lnTo>
                    <a:pt x="1770" y="217"/>
                  </a:lnTo>
                  <a:lnTo>
                    <a:pt x="1773" y="213"/>
                  </a:lnTo>
                  <a:lnTo>
                    <a:pt x="1774" y="210"/>
                  </a:lnTo>
                  <a:lnTo>
                    <a:pt x="1776" y="208"/>
                  </a:lnTo>
                  <a:lnTo>
                    <a:pt x="1786" y="211"/>
                  </a:lnTo>
                  <a:lnTo>
                    <a:pt x="1788" y="213"/>
                  </a:lnTo>
                  <a:lnTo>
                    <a:pt x="1789" y="214"/>
                  </a:lnTo>
                  <a:lnTo>
                    <a:pt x="1789" y="216"/>
                  </a:lnTo>
                  <a:lnTo>
                    <a:pt x="1791" y="217"/>
                  </a:lnTo>
                  <a:lnTo>
                    <a:pt x="1792" y="217"/>
                  </a:lnTo>
                  <a:lnTo>
                    <a:pt x="1792" y="219"/>
                  </a:lnTo>
                  <a:lnTo>
                    <a:pt x="1792" y="220"/>
                  </a:lnTo>
                  <a:lnTo>
                    <a:pt x="1797" y="220"/>
                  </a:lnTo>
                  <a:lnTo>
                    <a:pt x="1798" y="222"/>
                  </a:lnTo>
                  <a:lnTo>
                    <a:pt x="1800" y="224"/>
                  </a:lnTo>
                  <a:lnTo>
                    <a:pt x="1800" y="227"/>
                  </a:lnTo>
                  <a:lnTo>
                    <a:pt x="1800" y="228"/>
                  </a:lnTo>
                  <a:lnTo>
                    <a:pt x="1801" y="228"/>
                  </a:lnTo>
                  <a:lnTo>
                    <a:pt x="1803" y="228"/>
                  </a:lnTo>
                  <a:lnTo>
                    <a:pt x="1801" y="230"/>
                  </a:lnTo>
                  <a:lnTo>
                    <a:pt x="1800" y="233"/>
                  </a:lnTo>
                  <a:lnTo>
                    <a:pt x="1798" y="234"/>
                  </a:lnTo>
                  <a:lnTo>
                    <a:pt x="1797" y="237"/>
                  </a:lnTo>
                  <a:lnTo>
                    <a:pt x="1797" y="237"/>
                  </a:lnTo>
                  <a:lnTo>
                    <a:pt x="1801" y="237"/>
                  </a:lnTo>
                  <a:lnTo>
                    <a:pt x="1804" y="242"/>
                  </a:lnTo>
                  <a:lnTo>
                    <a:pt x="1804" y="245"/>
                  </a:lnTo>
                  <a:lnTo>
                    <a:pt x="1803" y="245"/>
                  </a:lnTo>
                  <a:lnTo>
                    <a:pt x="1798" y="249"/>
                  </a:lnTo>
                  <a:lnTo>
                    <a:pt x="1797" y="251"/>
                  </a:lnTo>
                  <a:lnTo>
                    <a:pt x="1795" y="251"/>
                  </a:lnTo>
                  <a:lnTo>
                    <a:pt x="1794" y="251"/>
                  </a:lnTo>
                  <a:lnTo>
                    <a:pt x="1795" y="252"/>
                  </a:lnTo>
                  <a:lnTo>
                    <a:pt x="1803" y="254"/>
                  </a:lnTo>
                  <a:lnTo>
                    <a:pt x="1804" y="255"/>
                  </a:lnTo>
                  <a:lnTo>
                    <a:pt x="1806" y="260"/>
                  </a:lnTo>
                  <a:lnTo>
                    <a:pt x="1806" y="266"/>
                  </a:lnTo>
                  <a:lnTo>
                    <a:pt x="1804" y="269"/>
                  </a:lnTo>
                  <a:lnTo>
                    <a:pt x="1800" y="269"/>
                  </a:lnTo>
                  <a:lnTo>
                    <a:pt x="1795" y="263"/>
                  </a:lnTo>
                  <a:lnTo>
                    <a:pt x="1791" y="260"/>
                  </a:lnTo>
                  <a:lnTo>
                    <a:pt x="1786" y="255"/>
                  </a:lnTo>
                  <a:lnTo>
                    <a:pt x="1786" y="257"/>
                  </a:lnTo>
                  <a:lnTo>
                    <a:pt x="1788" y="260"/>
                  </a:lnTo>
                  <a:lnTo>
                    <a:pt x="1789" y="263"/>
                  </a:lnTo>
                  <a:lnTo>
                    <a:pt x="1794" y="269"/>
                  </a:lnTo>
                  <a:lnTo>
                    <a:pt x="1800" y="283"/>
                  </a:lnTo>
                  <a:lnTo>
                    <a:pt x="1801" y="281"/>
                  </a:lnTo>
                  <a:lnTo>
                    <a:pt x="1803" y="280"/>
                  </a:lnTo>
                  <a:lnTo>
                    <a:pt x="1803" y="278"/>
                  </a:lnTo>
                  <a:lnTo>
                    <a:pt x="1803" y="275"/>
                  </a:lnTo>
                  <a:lnTo>
                    <a:pt x="1804" y="277"/>
                  </a:lnTo>
                  <a:lnTo>
                    <a:pt x="1804" y="278"/>
                  </a:lnTo>
                  <a:lnTo>
                    <a:pt x="1807" y="283"/>
                  </a:lnTo>
                  <a:lnTo>
                    <a:pt x="1804" y="283"/>
                  </a:lnTo>
                  <a:lnTo>
                    <a:pt x="1800" y="284"/>
                  </a:lnTo>
                  <a:lnTo>
                    <a:pt x="1800" y="286"/>
                  </a:lnTo>
                  <a:lnTo>
                    <a:pt x="1800" y="289"/>
                  </a:lnTo>
                  <a:lnTo>
                    <a:pt x="1803" y="289"/>
                  </a:lnTo>
                  <a:lnTo>
                    <a:pt x="1804" y="292"/>
                  </a:lnTo>
                  <a:lnTo>
                    <a:pt x="1806" y="296"/>
                  </a:lnTo>
                  <a:lnTo>
                    <a:pt x="1810" y="307"/>
                  </a:lnTo>
                  <a:lnTo>
                    <a:pt x="1813" y="309"/>
                  </a:lnTo>
                  <a:lnTo>
                    <a:pt x="1816" y="313"/>
                  </a:lnTo>
                  <a:lnTo>
                    <a:pt x="1819" y="316"/>
                  </a:lnTo>
                  <a:lnTo>
                    <a:pt x="1821" y="316"/>
                  </a:lnTo>
                  <a:lnTo>
                    <a:pt x="1822" y="313"/>
                  </a:lnTo>
                  <a:lnTo>
                    <a:pt x="1824" y="315"/>
                  </a:lnTo>
                  <a:lnTo>
                    <a:pt x="1824" y="319"/>
                  </a:lnTo>
                  <a:lnTo>
                    <a:pt x="1825" y="321"/>
                  </a:lnTo>
                  <a:lnTo>
                    <a:pt x="1827" y="321"/>
                  </a:lnTo>
                  <a:lnTo>
                    <a:pt x="1828" y="321"/>
                  </a:lnTo>
                  <a:lnTo>
                    <a:pt x="1832" y="318"/>
                  </a:lnTo>
                  <a:lnTo>
                    <a:pt x="1833" y="315"/>
                  </a:lnTo>
                  <a:lnTo>
                    <a:pt x="1835" y="307"/>
                  </a:lnTo>
                  <a:lnTo>
                    <a:pt x="1836" y="304"/>
                  </a:lnTo>
                  <a:lnTo>
                    <a:pt x="1838" y="303"/>
                  </a:lnTo>
                  <a:lnTo>
                    <a:pt x="1838" y="301"/>
                  </a:lnTo>
                  <a:lnTo>
                    <a:pt x="1838" y="298"/>
                  </a:lnTo>
                  <a:lnTo>
                    <a:pt x="1839" y="293"/>
                  </a:lnTo>
                  <a:lnTo>
                    <a:pt x="1841" y="287"/>
                  </a:lnTo>
                  <a:lnTo>
                    <a:pt x="1842" y="284"/>
                  </a:lnTo>
                  <a:lnTo>
                    <a:pt x="1845" y="277"/>
                  </a:lnTo>
                  <a:lnTo>
                    <a:pt x="1845" y="275"/>
                  </a:lnTo>
                  <a:lnTo>
                    <a:pt x="1847" y="278"/>
                  </a:lnTo>
                  <a:lnTo>
                    <a:pt x="1847" y="281"/>
                  </a:lnTo>
                  <a:lnTo>
                    <a:pt x="1848" y="283"/>
                  </a:lnTo>
                  <a:lnTo>
                    <a:pt x="1848" y="283"/>
                  </a:lnTo>
                  <a:lnTo>
                    <a:pt x="1851" y="289"/>
                  </a:lnTo>
                  <a:lnTo>
                    <a:pt x="1856" y="293"/>
                  </a:lnTo>
                  <a:lnTo>
                    <a:pt x="1859" y="295"/>
                  </a:lnTo>
                  <a:lnTo>
                    <a:pt x="1864" y="296"/>
                  </a:lnTo>
                  <a:lnTo>
                    <a:pt x="1871" y="296"/>
                  </a:lnTo>
                  <a:lnTo>
                    <a:pt x="1873" y="293"/>
                  </a:lnTo>
                  <a:lnTo>
                    <a:pt x="1876" y="292"/>
                  </a:lnTo>
                  <a:lnTo>
                    <a:pt x="1879" y="290"/>
                  </a:lnTo>
                  <a:lnTo>
                    <a:pt x="1882" y="289"/>
                  </a:lnTo>
                  <a:lnTo>
                    <a:pt x="1886" y="287"/>
                  </a:lnTo>
                  <a:lnTo>
                    <a:pt x="1888" y="287"/>
                  </a:lnTo>
                  <a:lnTo>
                    <a:pt x="1892" y="290"/>
                  </a:lnTo>
                  <a:lnTo>
                    <a:pt x="1900" y="296"/>
                  </a:lnTo>
                  <a:lnTo>
                    <a:pt x="1903" y="298"/>
                  </a:lnTo>
                  <a:lnTo>
                    <a:pt x="1905" y="300"/>
                  </a:lnTo>
                  <a:lnTo>
                    <a:pt x="1908" y="304"/>
                  </a:lnTo>
                  <a:lnTo>
                    <a:pt x="1909" y="306"/>
                  </a:lnTo>
                  <a:lnTo>
                    <a:pt x="1911" y="307"/>
                  </a:lnTo>
                  <a:lnTo>
                    <a:pt x="1912" y="306"/>
                  </a:lnTo>
                  <a:lnTo>
                    <a:pt x="1911" y="306"/>
                  </a:lnTo>
                  <a:lnTo>
                    <a:pt x="1911" y="304"/>
                  </a:lnTo>
                  <a:lnTo>
                    <a:pt x="1909" y="303"/>
                  </a:lnTo>
                  <a:lnTo>
                    <a:pt x="1912" y="301"/>
                  </a:lnTo>
                  <a:lnTo>
                    <a:pt x="1912" y="301"/>
                  </a:lnTo>
                  <a:lnTo>
                    <a:pt x="1912" y="300"/>
                  </a:lnTo>
                  <a:lnTo>
                    <a:pt x="1915" y="300"/>
                  </a:lnTo>
                  <a:lnTo>
                    <a:pt x="1912" y="298"/>
                  </a:lnTo>
                  <a:lnTo>
                    <a:pt x="1912" y="298"/>
                  </a:lnTo>
                  <a:lnTo>
                    <a:pt x="1911" y="296"/>
                  </a:lnTo>
                  <a:lnTo>
                    <a:pt x="1911" y="295"/>
                  </a:lnTo>
                  <a:lnTo>
                    <a:pt x="1912" y="293"/>
                  </a:lnTo>
                  <a:lnTo>
                    <a:pt x="1912" y="292"/>
                  </a:lnTo>
                  <a:lnTo>
                    <a:pt x="1914" y="290"/>
                  </a:lnTo>
                  <a:lnTo>
                    <a:pt x="1914" y="289"/>
                  </a:lnTo>
                  <a:lnTo>
                    <a:pt x="1915" y="289"/>
                  </a:lnTo>
                  <a:lnTo>
                    <a:pt x="1918" y="290"/>
                  </a:lnTo>
                  <a:lnTo>
                    <a:pt x="1920" y="287"/>
                  </a:lnTo>
                  <a:lnTo>
                    <a:pt x="1921" y="287"/>
                  </a:lnTo>
                  <a:lnTo>
                    <a:pt x="1924" y="290"/>
                  </a:lnTo>
                  <a:lnTo>
                    <a:pt x="1926" y="295"/>
                  </a:lnTo>
                  <a:lnTo>
                    <a:pt x="1927" y="295"/>
                  </a:lnTo>
                  <a:lnTo>
                    <a:pt x="1932" y="293"/>
                  </a:lnTo>
                  <a:lnTo>
                    <a:pt x="1936" y="293"/>
                  </a:lnTo>
                  <a:lnTo>
                    <a:pt x="1935" y="290"/>
                  </a:lnTo>
                  <a:lnTo>
                    <a:pt x="1932" y="284"/>
                  </a:lnTo>
                  <a:lnTo>
                    <a:pt x="1932" y="278"/>
                  </a:lnTo>
                  <a:lnTo>
                    <a:pt x="1930" y="275"/>
                  </a:lnTo>
                  <a:lnTo>
                    <a:pt x="1929" y="275"/>
                  </a:lnTo>
                  <a:lnTo>
                    <a:pt x="1932" y="274"/>
                  </a:lnTo>
                  <a:lnTo>
                    <a:pt x="1935" y="268"/>
                  </a:lnTo>
                  <a:lnTo>
                    <a:pt x="1936" y="266"/>
                  </a:lnTo>
                  <a:lnTo>
                    <a:pt x="1938" y="265"/>
                  </a:lnTo>
                  <a:lnTo>
                    <a:pt x="1938" y="265"/>
                  </a:lnTo>
                  <a:lnTo>
                    <a:pt x="1932" y="265"/>
                  </a:lnTo>
                  <a:lnTo>
                    <a:pt x="1930" y="265"/>
                  </a:lnTo>
                  <a:lnTo>
                    <a:pt x="1929" y="266"/>
                  </a:lnTo>
                  <a:lnTo>
                    <a:pt x="1926" y="266"/>
                  </a:lnTo>
                  <a:lnTo>
                    <a:pt x="1926" y="263"/>
                  </a:lnTo>
                  <a:lnTo>
                    <a:pt x="1926" y="260"/>
                  </a:lnTo>
                  <a:lnTo>
                    <a:pt x="1929" y="254"/>
                  </a:lnTo>
                  <a:lnTo>
                    <a:pt x="1932" y="252"/>
                  </a:lnTo>
                  <a:lnTo>
                    <a:pt x="1941" y="252"/>
                  </a:lnTo>
                  <a:lnTo>
                    <a:pt x="1944" y="252"/>
                  </a:lnTo>
                  <a:lnTo>
                    <a:pt x="1949" y="249"/>
                  </a:lnTo>
                  <a:lnTo>
                    <a:pt x="1949" y="248"/>
                  </a:lnTo>
                  <a:lnTo>
                    <a:pt x="1949" y="243"/>
                  </a:lnTo>
                  <a:lnTo>
                    <a:pt x="1944" y="239"/>
                  </a:lnTo>
                  <a:lnTo>
                    <a:pt x="1944" y="237"/>
                  </a:lnTo>
                  <a:lnTo>
                    <a:pt x="1944" y="237"/>
                  </a:lnTo>
                  <a:lnTo>
                    <a:pt x="1946" y="237"/>
                  </a:lnTo>
                  <a:lnTo>
                    <a:pt x="1952" y="239"/>
                  </a:lnTo>
                  <a:lnTo>
                    <a:pt x="1955" y="240"/>
                  </a:lnTo>
                  <a:lnTo>
                    <a:pt x="1961" y="243"/>
                  </a:lnTo>
                  <a:lnTo>
                    <a:pt x="1979" y="245"/>
                  </a:lnTo>
                  <a:lnTo>
                    <a:pt x="1980" y="246"/>
                  </a:lnTo>
                  <a:lnTo>
                    <a:pt x="1988" y="246"/>
                  </a:lnTo>
                  <a:lnTo>
                    <a:pt x="1993" y="248"/>
                  </a:lnTo>
                  <a:lnTo>
                    <a:pt x="2000" y="249"/>
                  </a:lnTo>
                  <a:lnTo>
                    <a:pt x="2003" y="251"/>
                  </a:lnTo>
                  <a:lnTo>
                    <a:pt x="2006" y="252"/>
                  </a:lnTo>
                  <a:lnTo>
                    <a:pt x="2011" y="254"/>
                  </a:lnTo>
                  <a:lnTo>
                    <a:pt x="2012" y="255"/>
                  </a:lnTo>
                  <a:lnTo>
                    <a:pt x="2012" y="258"/>
                  </a:lnTo>
                  <a:lnTo>
                    <a:pt x="2003" y="258"/>
                  </a:lnTo>
                  <a:lnTo>
                    <a:pt x="2000" y="257"/>
                  </a:lnTo>
                  <a:lnTo>
                    <a:pt x="1996" y="257"/>
                  </a:lnTo>
                  <a:lnTo>
                    <a:pt x="1994" y="257"/>
                  </a:lnTo>
                  <a:lnTo>
                    <a:pt x="1993" y="260"/>
                  </a:lnTo>
                  <a:lnTo>
                    <a:pt x="1990" y="263"/>
                  </a:lnTo>
                  <a:lnTo>
                    <a:pt x="1987" y="263"/>
                  </a:lnTo>
                  <a:lnTo>
                    <a:pt x="1988" y="265"/>
                  </a:lnTo>
                  <a:lnTo>
                    <a:pt x="1991" y="266"/>
                  </a:lnTo>
                  <a:lnTo>
                    <a:pt x="1997" y="263"/>
                  </a:lnTo>
                  <a:lnTo>
                    <a:pt x="2017" y="262"/>
                  </a:lnTo>
                  <a:lnTo>
                    <a:pt x="2020" y="262"/>
                  </a:lnTo>
                  <a:lnTo>
                    <a:pt x="2020" y="263"/>
                  </a:lnTo>
                  <a:lnTo>
                    <a:pt x="2017" y="268"/>
                  </a:lnTo>
                  <a:lnTo>
                    <a:pt x="2014" y="272"/>
                  </a:lnTo>
                  <a:lnTo>
                    <a:pt x="2011" y="275"/>
                  </a:lnTo>
                  <a:lnTo>
                    <a:pt x="2009" y="275"/>
                  </a:lnTo>
                  <a:lnTo>
                    <a:pt x="2012" y="268"/>
                  </a:lnTo>
                  <a:lnTo>
                    <a:pt x="2011" y="268"/>
                  </a:lnTo>
                  <a:lnTo>
                    <a:pt x="2011" y="268"/>
                  </a:lnTo>
                  <a:lnTo>
                    <a:pt x="2008" y="265"/>
                  </a:lnTo>
                  <a:lnTo>
                    <a:pt x="2006" y="265"/>
                  </a:lnTo>
                  <a:lnTo>
                    <a:pt x="2006" y="265"/>
                  </a:lnTo>
                  <a:lnTo>
                    <a:pt x="2006" y="266"/>
                  </a:lnTo>
                  <a:lnTo>
                    <a:pt x="2005" y="271"/>
                  </a:lnTo>
                  <a:lnTo>
                    <a:pt x="2006" y="272"/>
                  </a:lnTo>
                  <a:lnTo>
                    <a:pt x="2006" y="275"/>
                  </a:lnTo>
                  <a:lnTo>
                    <a:pt x="2002" y="277"/>
                  </a:lnTo>
                  <a:lnTo>
                    <a:pt x="2000" y="277"/>
                  </a:lnTo>
                  <a:lnTo>
                    <a:pt x="1999" y="275"/>
                  </a:lnTo>
                  <a:lnTo>
                    <a:pt x="1999" y="275"/>
                  </a:lnTo>
                  <a:lnTo>
                    <a:pt x="1997" y="277"/>
                  </a:lnTo>
                  <a:lnTo>
                    <a:pt x="1999" y="278"/>
                  </a:lnTo>
                  <a:lnTo>
                    <a:pt x="1999" y="280"/>
                  </a:lnTo>
                  <a:lnTo>
                    <a:pt x="1997" y="281"/>
                  </a:lnTo>
                  <a:lnTo>
                    <a:pt x="1997" y="283"/>
                  </a:lnTo>
                  <a:lnTo>
                    <a:pt x="1999" y="284"/>
                  </a:lnTo>
                  <a:lnTo>
                    <a:pt x="2000" y="284"/>
                  </a:lnTo>
                  <a:lnTo>
                    <a:pt x="2008" y="283"/>
                  </a:lnTo>
                  <a:lnTo>
                    <a:pt x="2011" y="280"/>
                  </a:lnTo>
                  <a:lnTo>
                    <a:pt x="2014" y="277"/>
                  </a:lnTo>
                  <a:lnTo>
                    <a:pt x="2020" y="265"/>
                  </a:lnTo>
                  <a:lnTo>
                    <a:pt x="2023" y="262"/>
                  </a:lnTo>
                  <a:lnTo>
                    <a:pt x="2025" y="260"/>
                  </a:lnTo>
                  <a:lnTo>
                    <a:pt x="2028" y="260"/>
                  </a:lnTo>
                  <a:lnTo>
                    <a:pt x="2040" y="260"/>
                  </a:lnTo>
                  <a:lnTo>
                    <a:pt x="2046" y="263"/>
                  </a:lnTo>
                  <a:lnTo>
                    <a:pt x="2052" y="266"/>
                  </a:lnTo>
                  <a:lnTo>
                    <a:pt x="2056" y="269"/>
                  </a:lnTo>
                  <a:lnTo>
                    <a:pt x="2058" y="274"/>
                  </a:lnTo>
                  <a:lnTo>
                    <a:pt x="2058" y="275"/>
                  </a:lnTo>
                  <a:lnTo>
                    <a:pt x="2060" y="277"/>
                  </a:lnTo>
                  <a:lnTo>
                    <a:pt x="2058" y="280"/>
                  </a:lnTo>
                  <a:lnTo>
                    <a:pt x="2050" y="280"/>
                  </a:lnTo>
                  <a:lnTo>
                    <a:pt x="2047" y="281"/>
                  </a:lnTo>
                  <a:lnTo>
                    <a:pt x="2046" y="283"/>
                  </a:lnTo>
                  <a:lnTo>
                    <a:pt x="2046" y="283"/>
                  </a:lnTo>
                  <a:lnTo>
                    <a:pt x="2046" y="284"/>
                  </a:lnTo>
                  <a:lnTo>
                    <a:pt x="2046" y="286"/>
                  </a:lnTo>
                  <a:lnTo>
                    <a:pt x="2049" y="286"/>
                  </a:lnTo>
                  <a:lnTo>
                    <a:pt x="2052" y="286"/>
                  </a:lnTo>
                  <a:lnTo>
                    <a:pt x="2056" y="289"/>
                  </a:lnTo>
                  <a:lnTo>
                    <a:pt x="2058" y="289"/>
                  </a:lnTo>
                  <a:lnTo>
                    <a:pt x="2060" y="292"/>
                  </a:lnTo>
                  <a:lnTo>
                    <a:pt x="2060" y="292"/>
                  </a:lnTo>
                  <a:lnTo>
                    <a:pt x="2066" y="292"/>
                  </a:lnTo>
                  <a:lnTo>
                    <a:pt x="2067" y="292"/>
                  </a:lnTo>
                  <a:lnTo>
                    <a:pt x="2067" y="295"/>
                  </a:lnTo>
                  <a:lnTo>
                    <a:pt x="2066" y="296"/>
                  </a:lnTo>
                  <a:lnTo>
                    <a:pt x="2064" y="298"/>
                  </a:lnTo>
                  <a:lnTo>
                    <a:pt x="2060" y="303"/>
                  </a:lnTo>
                  <a:lnTo>
                    <a:pt x="2061" y="301"/>
                  </a:lnTo>
                  <a:lnTo>
                    <a:pt x="2069" y="298"/>
                  </a:lnTo>
                  <a:lnTo>
                    <a:pt x="2070" y="296"/>
                  </a:lnTo>
                  <a:lnTo>
                    <a:pt x="2073" y="298"/>
                  </a:lnTo>
                  <a:lnTo>
                    <a:pt x="2078" y="301"/>
                  </a:lnTo>
                  <a:lnTo>
                    <a:pt x="2081" y="304"/>
                  </a:lnTo>
                  <a:lnTo>
                    <a:pt x="2084" y="310"/>
                  </a:lnTo>
                  <a:lnTo>
                    <a:pt x="2084" y="312"/>
                  </a:lnTo>
                  <a:lnTo>
                    <a:pt x="2081" y="312"/>
                  </a:lnTo>
                  <a:lnTo>
                    <a:pt x="2090" y="318"/>
                  </a:lnTo>
                  <a:lnTo>
                    <a:pt x="2093" y="318"/>
                  </a:lnTo>
                  <a:lnTo>
                    <a:pt x="2101" y="316"/>
                  </a:lnTo>
                  <a:lnTo>
                    <a:pt x="2105" y="316"/>
                  </a:lnTo>
                  <a:lnTo>
                    <a:pt x="2113" y="313"/>
                  </a:lnTo>
                  <a:lnTo>
                    <a:pt x="2120" y="310"/>
                  </a:lnTo>
                  <a:lnTo>
                    <a:pt x="2128" y="310"/>
                  </a:lnTo>
                  <a:lnTo>
                    <a:pt x="2131" y="309"/>
                  </a:lnTo>
                  <a:lnTo>
                    <a:pt x="2140" y="309"/>
                  </a:lnTo>
                  <a:lnTo>
                    <a:pt x="2151" y="309"/>
                  </a:lnTo>
                  <a:lnTo>
                    <a:pt x="2157" y="310"/>
                  </a:lnTo>
                  <a:lnTo>
                    <a:pt x="2166" y="315"/>
                  </a:lnTo>
                  <a:lnTo>
                    <a:pt x="2173" y="319"/>
                  </a:lnTo>
                  <a:lnTo>
                    <a:pt x="2178" y="325"/>
                  </a:lnTo>
                  <a:lnTo>
                    <a:pt x="2180" y="327"/>
                  </a:lnTo>
                  <a:lnTo>
                    <a:pt x="2181" y="330"/>
                  </a:lnTo>
                  <a:lnTo>
                    <a:pt x="2181" y="333"/>
                  </a:lnTo>
                  <a:lnTo>
                    <a:pt x="2181" y="338"/>
                  </a:lnTo>
                  <a:lnTo>
                    <a:pt x="2181" y="341"/>
                  </a:lnTo>
                  <a:lnTo>
                    <a:pt x="2180" y="342"/>
                  </a:lnTo>
                  <a:lnTo>
                    <a:pt x="2180" y="345"/>
                  </a:lnTo>
                  <a:lnTo>
                    <a:pt x="2180" y="348"/>
                  </a:lnTo>
                  <a:lnTo>
                    <a:pt x="2178" y="353"/>
                  </a:lnTo>
                  <a:lnTo>
                    <a:pt x="2180" y="356"/>
                  </a:lnTo>
                  <a:lnTo>
                    <a:pt x="2183" y="359"/>
                  </a:lnTo>
                  <a:lnTo>
                    <a:pt x="2190" y="360"/>
                  </a:lnTo>
                  <a:lnTo>
                    <a:pt x="2193" y="362"/>
                  </a:lnTo>
                  <a:lnTo>
                    <a:pt x="2193" y="368"/>
                  </a:lnTo>
                  <a:lnTo>
                    <a:pt x="2193" y="373"/>
                  </a:lnTo>
                  <a:lnTo>
                    <a:pt x="2195" y="380"/>
                  </a:lnTo>
                  <a:lnTo>
                    <a:pt x="2195" y="382"/>
                  </a:lnTo>
                  <a:lnTo>
                    <a:pt x="2198" y="385"/>
                  </a:lnTo>
                  <a:lnTo>
                    <a:pt x="2198" y="386"/>
                  </a:lnTo>
                  <a:lnTo>
                    <a:pt x="2195" y="395"/>
                  </a:lnTo>
                  <a:lnTo>
                    <a:pt x="2193" y="397"/>
                  </a:lnTo>
                  <a:lnTo>
                    <a:pt x="2192" y="400"/>
                  </a:lnTo>
                  <a:lnTo>
                    <a:pt x="2195" y="398"/>
                  </a:lnTo>
                  <a:lnTo>
                    <a:pt x="2196" y="395"/>
                  </a:lnTo>
                  <a:lnTo>
                    <a:pt x="2198" y="389"/>
                  </a:lnTo>
                  <a:lnTo>
                    <a:pt x="2199" y="389"/>
                  </a:lnTo>
                  <a:lnTo>
                    <a:pt x="2201" y="386"/>
                  </a:lnTo>
                  <a:lnTo>
                    <a:pt x="2201" y="382"/>
                  </a:lnTo>
                  <a:lnTo>
                    <a:pt x="2199" y="377"/>
                  </a:lnTo>
                  <a:lnTo>
                    <a:pt x="2199" y="373"/>
                  </a:lnTo>
                  <a:lnTo>
                    <a:pt x="2201" y="371"/>
                  </a:lnTo>
                  <a:lnTo>
                    <a:pt x="2205" y="365"/>
                  </a:lnTo>
                  <a:lnTo>
                    <a:pt x="2208" y="362"/>
                  </a:lnTo>
                  <a:lnTo>
                    <a:pt x="2210" y="360"/>
                  </a:lnTo>
                  <a:lnTo>
                    <a:pt x="2218" y="360"/>
                  </a:lnTo>
                  <a:lnTo>
                    <a:pt x="2221" y="359"/>
                  </a:lnTo>
                  <a:lnTo>
                    <a:pt x="2225" y="359"/>
                  </a:lnTo>
                  <a:lnTo>
                    <a:pt x="2227" y="359"/>
                  </a:lnTo>
                  <a:lnTo>
                    <a:pt x="2230" y="357"/>
                  </a:lnTo>
                  <a:lnTo>
                    <a:pt x="2233" y="359"/>
                  </a:lnTo>
                  <a:lnTo>
                    <a:pt x="2237" y="362"/>
                  </a:lnTo>
                  <a:lnTo>
                    <a:pt x="2252" y="363"/>
                  </a:lnTo>
                  <a:lnTo>
                    <a:pt x="2256" y="365"/>
                  </a:lnTo>
                  <a:lnTo>
                    <a:pt x="2265" y="366"/>
                  </a:lnTo>
                  <a:lnTo>
                    <a:pt x="2266" y="366"/>
                  </a:lnTo>
                  <a:lnTo>
                    <a:pt x="2268" y="365"/>
                  </a:lnTo>
                  <a:lnTo>
                    <a:pt x="2275" y="357"/>
                  </a:lnTo>
                  <a:lnTo>
                    <a:pt x="2278" y="359"/>
                  </a:lnTo>
                  <a:lnTo>
                    <a:pt x="2278" y="359"/>
                  </a:lnTo>
                  <a:lnTo>
                    <a:pt x="2280" y="362"/>
                  </a:lnTo>
                  <a:lnTo>
                    <a:pt x="2281" y="363"/>
                  </a:lnTo>
                  <a:lnTo>
                    <a:pt x="2283" y="368"/>
                  </a:lnTo>
                  <a:lnTo>
                    <a:pt x="2283" y="374"/>
                  </a:lnTo>
                  <a:lnTo>
                    <a:pt x="2284" y="376"/>
                  </a:lnTo>
                  <a:lnTo>
                    <a:pt x="2287" y="376"/>
                  </a:lnTo>
                  <a:lnTo>
                    <a:pt x="2292" y="379"/>
                  </a:lnTo>
                  <a:lnTo>
                    <a:pt x="2295" y="380"/>
                  </a:lnTo>
                  <a:lnTo>
                    <a:pt x="2297" y="386"/>
                  </a:lnTo>
                  <a:lnTo>
                    <a:pt x="2300" y="391"/>
                  </a:lnTo>
                  <a:lnTo>
                    <a:pt x="2306" y="391"/>
                  </a:lnTo>
                  <a:lnTo>
                    <a:pt x="2310" y="389"/>
                  </a:lnTo>
                  <a:lnTo>
                    <a:pt x="2316" y="382"/>
                  </a:lnTo>
                  <a:lnTo>
                    <a:pt x="2316" y="379"/>
                  </a:lnTo>
                  <a:lnTo>
                    <a:pt x="2315" y="374"/>
                  </a:lnTo>
                  <a:lnTo>
                    <a:pt x="2313" y="369"/>
                  </a:lnTo>
                  <a:lnTo>
                    <a:pt x="2312" y="363"/>
                  </a:lnTo>
                  <a:lnTo>
                    <a:pt x="2306" y="362"/>
                  </a:lnTo>
                  <a:lnTo>
                    <a:pt x="2307" y="360"/>
                  </a:lnTo>
                  <a:lnTo>
                    <a:pt x="2309" y="357"/>
                  </a:lnTo>
                  <a:lnTo>
                    <a:pt x="2310" y="354"/>
                  </a:lnTo>
                  <a:lnTo>
                    <a:pt x="2310" y="351"/>
                  </a:lnTo>
                  <a:lnTo>
                    <a:pt x="2310" y="345"/>
                  </a:lnTo>
                  <a:lnTo>
                    <a:pt x="2315" y="345"/>
                  </a:lnTo>
                  <a:lnTo>
                    <a:pt x="2319" y="345"/>
                  </a:lnTo>
                  <a:lnTo>
                    <a:pt x="2328" y="348"/>
                  </a:lnTo>
                  <a:lnTo>
                    <a:pt x="2336" y="350"/>
                  </a:lnTo>
                  <a:lnTo>
                    <a:pt x="2339" y="351"/>
                  </a:lnTo>
                  <a:lnTo>
                    <a:pt x="2342" y="353"/>
                  </a:lnTo>
                  <a:lnTo>
                    <a:pt x="2345" y="354"/>
                  </a:lnTo>
                  <a:lnTo>
                    <a:pt x="2345" y="351"/>
                  </a:lnTo>
                  <a:lnTo>
                    <a:pt x="2347" y="350"/>
                  </a:lnTo>
                  <a:lnTo>
                    <a:pt x="2350" y="353"/>
                  </a:lnTo>
                  <a:lnTo>
                    <a:pt x="2353" y="353"/>
                  </a:lnTo>
                  <a:lnTo>
                    <a:pt x="2357" y="353"/>
                  </a:lnTo>
                  <a:lnTo>
                    <a:pt x="2363" y="354"/>
                  </a:lnTo>
                  <a:lnTo>
                    <a:pt x="2369" y="353"/>
                  </a:lnTo>
                  <a:lnTo>
                    <a:pt x="2374" y="351"/>
                  </a:lnTo>
                  <a:lnTo>
                    <a:pt x="2377" y="353"/>
                  </a:lnTo>
                  <a:lnTo>
                    <a:pt x="2379" y="353"/>
                  </a:lnTo>
                  <a:lnTo>
                    <a:pt x="2383" y="357"/>
                  </a:lnTo>
                  <a:lnTo>
                    <a:pt x="2389" y="360"/>
                  </a:lnTo>
                  <a:lnTo>
                    <a:pt x="2395" y="362"/>
                  </a:lnTo>
                  <a:lnTo>
                    <a:pt x="2401" y="366"/>
                  </a:lnTo>
                  <a:lnTo>
                    <a:pt x="2407" y="368"/>
                  </a:lnTo>
                  <a:lnTo>
                    <a:pt x="2412" y="369"/>
                  </a:lnTo>
                  <a:lnTo>
                    <a:pt x="2414" y="371"/>
                  </a:lnTo>
                  <a:lnTo>
                    <a:pt x="2414" y="373"/>
                  </a:lnTo>
                  <a:lnTo>
                    <a:pt x="2414" y="374"/>
                  </a:lnTo>
                  <a:lnTo>
                    <a:pt x="2418" y="374"/>
                  </a:lnTo>
                  <a:lnTo>
                    <a:pt x="2426" y="383"/>
                  </a:lnTo>
                  <a:lnTo>
                    <a:pt x="2427" y="385"/>
                  </a:lnTo>
                  <a:lnTo>
                    <a:pt x="2427" y="385"/>
                  </a:lnTo>
                  <a:lnTo>
                    <a:pt x="2429" y="386"/>
                  </a:lnTo>
                  <a:lnTo>
                    <a:pt x="2432" y="386"/>
                  </a:lnTo>
                  <a:lnTo>
                    <a:pt x="2433" y="386"/>
                  </a:lnTo>
                  <a:lnTo>
                    <a:pt x="2433" y="386"/>
                  </a:lnTo>
                  <a:lnTo>
                    <a:pt x="2435" y="389"/>
                  </a:lnTo>
                  <a:lnTo>
                    <a:pt x="2436" y="389"/>
                  </a:lnTo>
                  <a:lnTo>
                    <a:pt x="2441" y="392"/>
                  </a:lnTo>
                  <a:lnTo>
                    <a:pt x="2442" y="395"/>
                  </a:lnTo>
                  <a:lnTo>
                    <a:pt x="2445" y="397"/>
                  </a:lnTo>
                  <a:lnTo>
                    <a:pt x="2444" y="397"/>
                  </a:lnTo>
                  <a:lnTo>
                    <a:pt x="2442" y="395"/>
                  </a:lnTo>
                  <a:lnTo>
                    <a:pt x="2442" y="397"/>
                  </a:lnTo>
                  <a:lnTo>
                    <a:pt x="2442" y="398"/>
                  </a:lnTo>
                  <a:lnTo>
                    <a:pt x="2445" y="400"/>
                  </a:lnTo>
                  <a:lnTo>
                    <a:pt x="2448" y="401"/>
                  </a:lnTo>
                  <a:lnTo>
                    <a:pt x="2450" y="403"/>
                  </a:lnTo>
                  <a:lnTo>
                    <a:pt x="2452" y="404"/>
                  </a:lnTo>
                  <a:lnTo>
                    <a:pt x="2452" y="406"/>
                  </a:lnTo>
                  <a:lnTo>
                    <a:pt x="2450" y="409"/>
                  </a:lnTo>
                  <a:lnTo>
                    <a:pt x="2453" y="407"/>
                  </a:lnTo>
                  <a:lnTo>
                    <a:pt x="2455" y="406"/>
                  </a:lnTo>
                  <a:lnTo>
                    <a:pt x="2453" y="404"/>
                  </a:lnTo>
                  <a:lnTo>
                    <a:pt x="2448" y="400"/>
                  </a:lnTo>
                  <a:lnTo>
                    <a:pt x="2447" y="398"/>
                  </a:lnTo>
                  <a:lnTo>
                    <a:pt x="2448" y="398"/>
                  </a:lnTo>
                  <a:lnTo>
                    <a:pt x="2455" y="404"/>
                  </a:lnTo>
                  <a:lnTo>
                    <a:pt x="2458" y="407"/>
                  </a:lnTo>
                  <a:lnTo>
                    <a:pt x="2456" y="407"/>
                  </a:lnTo>
                  <a:lnTo>
                    <a:pt x="2456" y="409"/>
                  </a:lnTo>
                  <a:lnTo>
                    <a:pt x="2456" y="409"/>
                  </a:lnTo>
                  <a:lnTo>
                    <a:pt x="2458" y="409"/>
                  </a:lnTo>
                  <a:lnTo>
                    <a:pt x="2459" y="409"/>
                  </a:lnTo>
                  <a:lnTo>
                    <a:pt x="2461" y="409"/>
                  </a:lnTo>
                  <a:lnTo>
                    <a:pt x="2462" y="411"/>
                  </a:lnTo>
                  <a:lnTo>
                    <a:pt x="2465" y="414"/>
                  </a:lnTo>
                  <a:lnTo>
                    <a:pt x="2483" y="427"/>
                  </a:lnTo>
                  <a:lnTo>
                    <a:pt x="2485" y="430"/>
                  </a:lnTo>
                  <a:lnTo>
                    <a:pt x="2485" y="432"/>
                  </a:lnTo>
                  <a:lnTo>
                    <a:pt x="2485" y="433"/>
                  </a:lnTo>
                  <a:lnTo>
                    <a:pt x="2485" y="435"/>
                  </a:lnTo>
                  <a:lnTo>
                    <a:pt x="2483" y="438"/>
                  </a:lnTo>
                  <a:lnTo>
                    <a:pt x="2486" y="438"/>
                  </a:lnTo>
                  <a:lnTo>
                    <a:pt x="2486" y="438"/>
                  </a:lnTo>
                  <a:lnTo>
                    <a:pt x="2488" y="436"/>
                  </a:lnTo>
                  <a:lnTo>
                    <a:pt x="2488" y="435"/>
                  </a:lnTo>
                  <a:lnTo>
                    <a:pt x="2489" y="436"/>
                  </a:lnTo>
                  <a:lnTo>
                    <a:pt x="2489" y="438"/>
                  </a:lnTo>
                  <a:lnTo>
                    <a:pt x="2489" y="441"/>
                  </a:lnTo>
                  <a:lnTo>
                    <a:pt x="2489" y="442"/>
                  </a:lnTo>
                  <a:lnTo>
                    <a:pt x="2489" y="446"/>
                  </a:lnTo>
                  <a:lnTo>
                    <a:pt x="2489" y="449"/>
                  </a:lnTo>
                  <a:lnTo>
                    <a:pt x="2491" y="450"/>
                  </a:lnTo>
                  <a:lnTo>
                    <a:pt x="2491" y="452"/>
                  </a:lnTo>
                  <a:lnTo>
                    <a:pt x="2491" y="456"/>
                  </a:lnTo>
                  <a:lnTo>
                    <a:pt x="2489" y="458"/>
                  </a:lnTo>
                  <a:lnTo>
                    <a:pt x="2489" y="461"/>
                  </a:lnTo>
                  <a:lnTo>
                    <a:pt x="2489" y="461"/>
                  </a:lnTo>
                  <a:lnTo>
                    <a:pt x="2493" y="462"/>
                  </a:lnTo>
                  <a:lnTo>
                    <a:pt x="2493" y="462"/>
                  </a:lnTo>
                  <a:lnTo>
                    <a:pt x="2494" y="464"/>
                  </a:lnTo>
                  <a:lnTo>
                    <a:pt x="2494" y="465"/>
                  </a:lnTo>
                  <a:lnTo>
                    <a:pt x="2496" y="467"/>
                  </a:lnTo>
                  <a:lnTo>
                    <a:pt x="2496" y="468"/>
                  </a:lnTo>
                  <a:lnTo>
                    <a:pt x="2496" y="470"/>
                  </a:lnTo>
                  <a:lnTo>
                    <a:pt x="2496" y="470"/>
                  </a:lnTo>
                  <a:lnTo>
                    <a:pt x="2497" y="467"/>
                  </a:lnTo>
                  <a:lnTo>
                    <a:pt x="2499" y="467"/>
                  </a:lnTo>
                  <a:lnTo>
                    <a:pt x="2500" y="465"/>
                  </a:lnTo>
                  <a:lnTo>
                    <a:pt x="2500" y="468"/>
                  </a:lnTo>
                  <a:lnTo>
                    <a:pt x="2500" y="473"/>
                  </a:lnTo>
                  <a:lnTo>
                    <a:pt x="2500" y="473"/>
                  </a:lnTo>
                  <a:lnTo>
                    <a:pt x="2500" y="473"/>
                  </a:lnTo>
                  <a:lnTo>
                    <a:pt x="2502" y="471"/>
                  </a:lnTo>
                  <a:lnTo>
                    <a:pt x="2502" y="470"/>
                  </a:lnTo>
                  <a:lnTo>
                    <a:pt x="2503" y="468"/>
                  </a:lnTo>
                  <a:lnTo>
                    <a:pt x="2503" y="467"/>
                  </a:lnTo>
                  <a:lnTo>
                    <a:pt x="2502" y="465"/>
                  </a:lnTo>
                  <a:lnTo>
                    <a:pt x="2502" y="464"/>
                  </a:lnTo>
                  <a:lnTo>
                    <a:pt x="2499" y="464"/>
                  </a:lnTo>
                  <a:lnTo>
                    <a:pt x="2499" y="462"/>
                  </a:lnTo>
                  <a:lnTo>
                    <a:pt x="2497" y="461"/>
                  </a:lnTo>
                  <a:lnTo>
                    <a:pt x="2499" y="461"/>
                  </a:lnTo>
                  <a:lnTo>
                    <a:pt x="2500" y="459"/>
                  </a:lnTo>
                  <a:lnTo>
                    <a:pt x="2500" y="456"/>
                  </a:lnTo>
                  <a:lnTo>
                    <a:pt x="2500" y="455"/>
                  </a:lnTo>
                  <a:lnTo>
                    <a:pt x="2500" y="453"/>
                  </a:lnTo>
                  <a:lnTo>
                    <a:pt x="2500" y="452"/>
                  </a:lnTo>
                  <a:lnTo>
                    <a:pt x="2499" y="450"/>
                  </a:lnTo>
                  <a:lnTo>
                    <a:pt x="2497" y="449"/>
                  </a:lnTo>
                  <a:lnTo>
                    <a:pt x="2496" y="449"/>
                  </a:lnTo>
                  <a:lnTo>
                    <a:pt x="2496" y="449"/>
                  </a:lnTo>
                  <a:lnTo>
                    <a:pt x="2494" y="447"/>
                  </a:lnTo>
                  <a:lnTo>
                    <a:pt x="2494" y="447"/>
                  </a:lnTo>
                  <a:lnTo>
                    <a:pt x="2494" y="447"/>
                  </a:lnTo>
                  <a:lnTo>
                    <a:pt x="2496" y="446"/>
                  </a:lnTo>
                  <a:lnTo>
                    <a:pt x="2502" y="446"/>
                  </a:lnTo>
                  <a:lnTo>
                    <a:pt x="2505" y="444"/>
                  </a:lnTo>
                  <a:lnTo>
                    <a:pt x="2506" y="446"/>
                  </a:lnTo>
                  <a:lnTo>
                    <a:pt x="2506" y="446"/>
                  </a:lnTo>
                  <a:lnTo>
                    <a:pt x="2511" y="447"/>
                  </a:lnTo>
                  <a:lnTo>
                    <a:pt x="2511" y="447"/>
                  </a:lnTo>
                  <a:lnTo>
                    <a:pt x="2509" y="449"/>
                  </a:lnTo>
                  <a:lnTo>
                    <a:pt x="2509" y="450"/>
                  </a:lnTo>
                  <a:lnTo>
                    <a:pt x="2509" y="452"/>
                  </a:lnTo>
                  <a:lnTo>
                    <a:pt x="2508" y="453"/>
                  </a:lnTo>
                  <a:lnTo>
                    <a:pt x="2509" y="455"/>
                  </a:lnTo>
                  <a:lnTo>
                    <a:pt x="2511" y="453"/>
                  </a:lnTo>
                  <a:lnTo>
                    <a:pt x="2511" y="452"/>
                  </a:lnTo>
                  <a:lnTo>
                    <a:pt x="2509" y="450"/>
                  </a:lnTo>
                  <a:lnTo>
                    <a:pt x="2511" y="450"/>
                  </a:lnTo>
                  <a:lnTo>
                    <a:pt x="2511" y="449"/>
                  </a:lnTo>
                  <a:lnTo>
                    <a:pt x="2512" y="450"/>
                  </a:lnTo>
                  <a:lnTo>
                    <a:pt x="2514" y="452"/>
                  </a:lnTo>
                  <a:lnTo>
                    <a:pt x="2517" y="452"/>
                  </a:lnTo>
                  <a:lnTo>
                    <a:pt x="2518" y="452"/>
                  </a:lnTo>
                  <a:lnTo>
                    <a:pt x="2518" y="450"/>
                  </a:lnTo>
                  <a:lnTo>
                    <a:pt x="2518" y="450"/>
                  </a:lnTo>
                  <a:lnTo>
                    <a:pt x="2512" y="449"/>
                  </a:lnTo>
                  <a:lnTo>
                    <a:pt x="2512" y="447"/>
                  </a:lnTo>
                  <a:lnTo>
                    <a:pt x="2517" y="449"/>
                  </a:lnTo>
                  <a:lnTo>
                    <a:pt x="2520" y="450"/>
                  </a:lnTo>
                  <a:lnTo>
                    <a:pt x="2521" y="450"/>
                  </a:lnTo>
                  <a:lnTo>
                    <a:pt x="2524" y="450"/>
                  </a:lnTo>
                  <a:lnTo>
                    <a:pt x="2527" y="452"/>
                  </a:lnTo>
                  <a:lnTo>
                    <a:pt x="2531" y="455"/>
                  </a:lnTo>
                  <a:lnTo>
                    <a:pt x="2534" y="459"/>
                  </a:lnTo>
                  <a:lnTo>
                    <a:pt x="2535" y="462"/>
                  </a:lnTo>
                  <a:lnTo>
                    <a:pt x="2538" y="464"/>
                  </a:lnTo>
                  <a:lnTo>
                    <a:pt x="2543" y="470"/>
                  </a:lnTo>
                  <a:lnTo>
                    <a:pt x="2543" y="470"/>
                  </a:lnTo>
                  <a:lnTo>
                    <a:pt x="2544" y="470"/>
                  </a:lnTo>
                  <a:lnTo>
                    <a:pt x="2543" y="471"/>
                  </a:lnTo>
                  <a:lnTo>
                    <a:pt x="2543" y="473"/>
                  </a:lnTo>
                  <a:lnTo>
                    <a:pt x="2544" y="471"/>
                  </a:lnTo>
                  <a:lnTo>
                    <a:pt x="2546" y="471"/>
                  </a:lnTo>
                  <a:lnTo>
                    <a:pt x="2546" y="471"/>
                  </a:lnTo>
                  <a:lnTo>
                    <a:pt x="2547" y="471"/>
                  </a:lnTo>
                  <a:lnTo>
                    <a:pt x="2547" y="473"/>
                  </a:lnTo>
                  <a:lnTo>
                    <a:pt x="2547" y="474"/>
                  </a:lnTo>
                  <a:lnTo>
                    <a:pt x="2547" y="474"/>
                  </a:lnTo>
                  <a:lnTo>
                    <a:pt x="2550" y="474"/>
                  </a:lnTo>
                  <a:lnTo>
                    <a:pt x="2552" y="476"/>
                  </a:lnTo>
                  <a:lnTo>
                    <a:pt x="2553" y="477"/>
                  </a:lnTo>
                  <a:lnTo>
                    <a:pt x="2552" y="480"/>
                  </a:lnTo>
                  <a:lnTo>
                    <a:pt x="2550" y="480"/>
                  </a:lnTo>
                  <a:lnTo>
                    <a:pt x="2550" y="479"/>
                  </a:lnTo>
                  <a:lnTo>
                    <a:pt x="2550" y="479"/>
                  </a:lnTo>
                  <a:lnTo>
                    <a:pt x="2547" y="479"/>
                  </a:lnTo>
                  <a:lnTo>
                    <a:pt x="2544" y="482"/>
                  </a:lnTo>
                  <a:lnTo>
                    <a:pt x="2543" y="484"/>
                  </a:lnTo>
                  <a:lnTo>
                    <a:pt x="2543" y="485"/>
                  </a:lnTo>
                  <a:lnTo>
                    <a:pt x="2543" y="488"/>
                  </a:lnTo>
                  <a:lnTo>
                    <a:pt x="2543" y="490"/>
                  </a:lnTo>
                  <a:lnTo>
                    <a:pt x="2541" y="491"/>
                  </a:lnTo>
                  <a:lnTo>
                    <a:pt x="2538" y="491"/>
                  </a:lnTo>
                  <a:lnTo>
                    <a:pt x="2537" y="490"/>
                  </a:lnTo>
                  <a:lnTo>
                    <a:pt x="2535" y="490"/>
                  </a:lnTo>
                  <a:lnTo>
                    <a:pt x="2535" y="488"/>
                  </a:lnTo>
                  <a:lnTo>
                    <a:pt x="2532" y="487"/>
                  </a:lnTo>
                  <a:lnTo>
                    <a:pt x="2532" y="485"/>
                  </a:lnTo>
                  <a:lnTo>
                    <a:pt x="2532" y="487"/>
                  </a:lnTo>
                  <a:lnTo>
                    <a:pt x="2532" y="488"/>
                  </a:lnTo>
                  <a:lnTo>
                    <a:pt x="2534" y="490"/>
                  </a:lnTo>
                  <a:lnTo>
                    <a:pt x="2535" y="491"/>
                  </a:lnTo>
                  <a:lnTo>
                    <a:pt x="2537" y="494"/>
                  </a:lnTo>
                  <a:lnTo>
                    <a:pt x="2537" y="494"/>
                  </a:lnTo>
                  <a:lnTo>
                    <a:pt x="2535" y="494"/>
                  </a:lnTo>
                  <a:lnTo>
                    <a:pt x="2535" y="494"/>
                  </a:lnTo>
                  <a:lnTo>
                    <a:pt x="2534" y="494"/>
                  </a:lnTo>
                  <a:lnTo>
                    <a:pt x="2532" y="494"/>
                  </a:lnTo>
                  <a:lnTo>
                    <a:pt x="2527" y="494"/>
                  </a:lnTo>
                  <a:lnTo>
                    <a:pt x="2526" y="496"/>
                  </a:lnTo>
                  <a:lnTo>
                    <a:pt x="2526" y="494"/>
                  </a:lnTo>
                  <a:lnTo>
                    <a:pt x="2526" y="494"/>
                  </a:lnTo>
                  <a:lnTo>
                    <a:pt x="2523" y="493"/>
                  </a:lnTo>
                  <a:lnTo>
                    <a:pt x="2521" y="493"/>
                  </a:lnTo>
                  <a:lnTo>
                    <a:pt x="2521" y="493"/>
                  </a:lnTo>
                  <a:lnTo>
                    <a:pt x="2521" y="491"/>
                  </a:lnTo>
                  <a:lnTo>
                    <a:pt x="2520" y="490"/>
                  </a:lnTo>
                  <a:lnTo>
                    <a:pt x="2517" y="490"/>
                  </a:lnTo>
                  <a:lnTo>
                    <a:pt x="2517" y="490"/>
                  </a:lnTo>
                  <a:lnTo>
                    <a:pt x="2515" y="490"/>
                  </a:lnTo>
                  <a:lnTo>
                    <a:pt x="2518" y="491"/>
                  </a:lnTo>
                  <a:lnTo>
                    <a:pt x="2521" y="496"/>
                  </a:lnTo>
                  <a:lnTo>
                    <a:pt x="2520" y="496"/>
                  </a:lnTo>
                  <a:lnTo>
                    <a:pt x="2520" y="496"/>
                  </a:lnTo>
                  <a:lnTo>
                    <a:pt x="2521" y="496"/>
                  </a:lnTo>
                  <a:lnTo>
                    <a:pt x="2521" y="496"/>
                  </a:lnTo>
                  <a:lnTo>
                    <a:pt x="2523" y="497"/>
                  </a:lnTo>
                  <a:lnTo>
                    <a:pt x="2521" y="500"/>
                  </a:lnTo>
                  <a:lnTo>
                    <a:pt x="2521" y="502"/>
                  </a:lnTo>
                  <a:lnTo>
                    <a:pt x="2517" y="502"/>
                  </a:lnTo>
                  <a:lnTo>
                    <a:pt x="2518" y="503"/>
                  </a:lnTo>
                  <a:lnTo>
                    <a:pt x="2518" y="503"/>
                  </a:lnTo>
                  <a:lnTo>
                    <a:pt x="2520" y="503"/>
                  </a:lnTo>
                  <a:lnTo>
                    <a:pt x="2521" y="503"/>
                  </a:lnTo>
                  <a:lnTo>
                    <a:pt x="2523" y="506"/>
                  </a:lnTo>
                  <a:lnTo>
                    <a:pt x="2523" y="508"/>
                  </a:lnTo>
                  <a:lnTo>
                    <a:pt x="2521" y="509"/>
                  </a:lnTo>
                  <a:lnTo>
                    <a:pt x="2520" y="511"/>
                  </a:lnTo>
                  <a:lnTo>
                    <a:pt x="2518" y="512"/>
                  </a:lnTo>
                  <a:lnTo>
                    <a:pt x="2515" y="512"/>
                  </a:lnTo>
                  <a:lnTo>
                    <a:pt x="2514" y="512"/>
                  </a:lnTo>
                  <a:lnTo>
                    <a:pt x="2512" y="512"/>
                  </a:lnTo>
                  <a:lnTo>
                    <a:pt x="2512" y="514"/>
                  </a:lnTo>
                  <a:lnTo>
                    <a:pt x="2512" y="515"/>
                  </a:lnTo>
                  <a:lnTo>
                    <a:pt x="2512" y="514"/>
                  </a:lnTo>
                  <a:lnTo>
                    <a:pt x="2514" y="514"/>
                  </a:lnTo>
                  <a:lnTo>
                    <a:pt x="2515" y="515"/>
                  </a:lnTo>
                  <a:lnTo>
                    <a:pt x="2515" y="517"/>
                  </a:lnTo>
                  <a:lnTo>
                    <a:pt x="2514" y="517"/>
                  </a:lnTo>
                  <a:lnTo>
                    <a:pt x="2514" y="517"/>
                  </a:lnTo>
                  <a:lnTo>
                    <a:pt x="2514" y="520"/>
                  </a:lnTo>
                  <a:lnTo>
                    <a:pt x="2514" y="520"/>
                  </a:lnTo>
                  <a:lnTo>
                    <a:pt x="2514" y="522"/>
                  </a:lnTo>
                  <a:lnTo>
                    <a:pt x="2515" y="522"/>
                  </a:lnTo>
                  <a:lnTo>
                    <a:pt x="2517" y="522"/>
                  </a:lnTo>
                  <a:lnTo>
                    <a:pt x="2518" y="523"/>
                  </a:lnTo>
                  <a:lnTo>
                    <a:pt x="2520" y="523"/>
                  </a:lnTo>
                  <a:lnTo>
                    <a:pt x="2520" y="525"/>
                  </a:lnTo>
                  <a:lnTo>
                    <a:pt x="2520" y="526"/>
                  </a:lnTo>
                  <a:lnTo>
                    <a:pt x="2520" y="526"/>
                  </a:lnTo>
                  <a:lnTo>
                    <a:pt x="2517" y="526"/>
                  </a:lnTo>
                  <a:lnTo>
                    <a:pt x="2515" y="526"/>
                  </a:lnTo>
                  <a:lnTo>
                    <a:pt x="2515" y="525"/>
                  </a:lnTo>
                  <a:lnTo>
                    <a:pt x="2515" y="525"/>
                  </a:lnTo>
                  <a:lnTo>
                    <a:pt x="2514" y="523"/>
                  </a:lnTo>
                  <a:lnTo>
                    <a:pt x="2514" y="523"/>
                  </a:lnTo>
                  <a:lnTo>
                    <a:pt x="2514" y="528"/>
                  </a:lnTo>
                  <a:lnTo>
                    <a:pt x="2514" y="529"/>
                  </a:lnTo>
                  <a:lnTo>
                    <a:pt x="2512" y="529"/>
                  </a:lnTo>
                  <a:lnTo>
                    <a:pt x="2511" y="531"/>
                  </a:lnTo>
                  <a:lnTo>
                    <a:pt x="2509" y="531"/>
                  </a:lnTo>
                  <a:lnTo>
                    <a:pt x="2508" y="528"/>
                  </a:lnTo>
                  <a:lnTo>
                    <a:pt x="2508" y="526"/>
                  </a:lnTo>
                  <a:lnTo>
                    <a:pt x="2509" y="526"/>
                  </a:lnTo>
                  <a:lnTo>
                    <a:pt x="2509" y="525"/>
                  </a:lnTo>
                  <a:lnTo>
                    <a:pt x="2509" y="523"/>
                  </a:lnTo>
                  <a:lnTo>
                    <a:pt x="2508" y="525"/>
                  </a:lnTo>
                  <a:lnTo>
                    <a:pt x="2506" y="526"/>
                  </a:lnTo>
                  <a:lnTo>
                    <a:pt x="2505" y="528"/>
                  </a:lnTo>
                  <a:lnTo>
                    <a:pt x="2505" y="528"/>
                  </a:lnTo>
                  <a:lnTo>
                    <a:pt x="2503" y="528"/>
                  </a:lnTo>
                  <a:lnTo>
                    <a:pt x="2502" y="526"/>
                  </a:lnTo>
                  <a:lnTo>
                    <a:pt x="2500" y="526"/>
                  </a:lnTo>
                  <a:lnTo>
                    <a:pt x="2499" y="522"/>
                  </a:lnTo>
                  <a:lnTo>
                    <a:pt x="2497" y="520"/>
                  </a:lnTo>
                  <a:lnTo>
                    <a:pt x="2494" y="517"/>
                  </a:lnTo>
                  <a:lnTo>
                    <a:pt x="2491" y="515"/>
                  </a:lnTo>
                  <a:lnTo>
                    <a:pt x="2488" y="515"/>
                  </a:lnTo>
                  <a:lnTo>
                    <a:pt x="2486" y="515"/>
                  </a:lnTo>
                  <a:lnTo>
                    <a:pt x="2485" y="515"/>
                  </a:lnTo>
                  <a:lnTo>
                    <a:pt x="2483" y="515"/>
                  </a:lnTo>
                  <a:lnTo>
                    <a:pt x="2483" y="515"/>
                  </a:lnTo>
                  <a:lnTo>
                    <a:pt x="2482" y="514"/>
                  </a:lnTo>
                  <a:lnTo>
                    <a:pt x="2482" y="514"/>
                  </a:lnTo>
                  <a:lnTo>
                    <a:pt x="2479" y="511"/>
                  </a:lnTo>
                  <a:lnTo>
                    <a:pt x="2477" y="509"/>
                  </a:lnTo>
                  <a:lnTo>
                    <a:pt x="2477" y="508"/>
                  </a:lnTo>
                  <a:lnTo>
                    <a:pt x="2477" y="506"/>
                  </a:lnTo>
                  <a:lnTo>
                    <a:pt x="2477" y="503"/>
                  </a:lnTo>
                  <a:lnTo>
                    <a:pt x="2477" y="499"/>
                  </a:lnTo>
                  <a:lnTo>
                    <a:pt x="2474" y="496"/>
                  </a:lnTo>
                  <a:lnTo>
                    <a:pt x="2470" y="494"/>
                  </a:lnTo>
                  <a:lnTo>
                    <a:pt x="2465" y="493"/>
                  </a:lnTo>
                  <a:lnTo>
                    <a:pt x="2464" y="491"/>
                  </a:lnTo>
                  <a:lnTo>
                    <a:pt x="2462" y="491"/>
                  </a:lnTo>
                  <a:lnTo>
                    <a:pt x="2458" y="494"/>
                  </a:lnTo>
                  <a:lnTo>
                    <a:pt x="2455" y="496"/>
                  </a:lnTo>
                  <a:lnTo>
                    <a:pt x="2447" y="496"/>
                  </a:lnTo>
                  <a:lnTo>
                    <a:pt x="2447" y="496"/>
                  </a:lnTo>
                  <a:lnTo>
                    <a:pt x="2445" y="494"/>
                  </a:lnTo>
                  <a:lnTo>
                    <a:pt x="2445" y="493"/>
                  </a:lnTo>
                  <a:lnTo>
                    <a:pt x="2445" y="490"/>
                  </a:lnTo>
                  <a:lnTo>
                    <a:pt x="2445" y="488"/>
                  </a:lnTo>
                  <a:lnTo>
                    <a:pt x="2445" y="487"/>
                  </a:lnTo>
                  <a:lnTo>
                    <a:pt x="2444" y="488"/>
                  </a:lnTo>
                  <a:lnTo>
                    <a:pt x="2442" y="487"/>
                  </a:lnTo>
                  <a:lnTo>
                    <a:pt x="2442" y="484"/>
                  </a:lnTo>
                  <a:lnTo>
                    <a:pt x="2441" y="482"/>
                  </a:lnTo>
                  <a:lnTo>
                    <a:pt x="2439" y="479"/>
                  </a:lnTo>
                  <a:lnTo>
                    <a:pt x="2441" y="479"/>
                  </a:lnTo>
                  <a:lnTo>
                    <a:pt x="2442" y="479"/>
                  </a:lnTo>
                  <a:lnTo>
                    <a:pt x="2442" y="479"/>
                  </a:lnTo>
                  <a:lnTo>
                    <a:pt x="2442" y="476"/>
                  </a:lnTo>
                  <a:lnTo>
                    <a:pt x="2444" y="474"/>
                  </a:lnTo>
                  <a:lnTo>
                    <a:pt x="2444" y="474"/>
                  </a:lnTo>
                  <a:lnTo>
                    <a:pt x="2445" y="470"/>
                  </a:lnTo>
                  <a:lnTo>
                    <a:pt x="2445" y="468"/>
                  </a:lnTo>
                  <a:lnTo>
                    <a:pt x="2444" y="470"/>
                  </a:lnTo>
                  <a:lnTo>
                    <a:pt x="2442" y="473"/>
                  </a:lnTo>
                  <a:lnTo>
                    <a:pt x="2441" y="474"/>
                  </a:lnTo>
                  <a:lnTo>
                    <a:pt x="2441" y="474"/>
                  </a:lnTo>
                  <a:lnTo>
                    <a:pt x="2441" y="474"/>
                  </a:lnTo>
                  <a:lnTo>
                    <a:pt x="2439" y="474"/>
                  </a:lnTo>
                  <a:lnTo>
                    <a:pt x="2438" y="473"/>
                  </a:lnTo>
                  <a:lnTo>
                    <a:pt x="2438" y="470"/>
                  </a:lnTo>
                  <a:lnTo>
                    <a:pt x="2438" y="468"/>
                  </a:lnTo>
                  <a:lnTo>
                    <a:pt x="2436" y="470"/>
                  </a:lnTo>
                  <a:lnTo>
                    <a:pt x="2436" y="470"/>
                  </a:lnTo>
                  <a:lnTo>
                    <a:pt x="2435" y="471"/>
                  </a:lnTo>
                  <a:lnTo>
                    <a:pt x="2435" y="471"/>
                  </a:lnTo>
                  <a:lnTo>
                    <a:pt x="2435" y="473"/>
                  </a:lnTo>
                  <a:lnTo>
                    <a:pt x="2435" y="474"/>
                  </a:lnTo>
                  <a:lnTo>
                    <a:pt x="2433" y="476"/>
                  </a:lnTo>
                  <a:lnTo>
                    <a:pt x="2432" y="476"/>
                  </a:lnTo>
                  <a:lnTo>
                    <a:pt x="2430" y="474"/>
                  </a:lnTo>
                  <a:lnTo>
                    <a:pt x="2430" y="477"/>
                  </a:lnTo>
                  <a:lnTo>
                    <a:pt x="2430" y="479"/>
                  </a:lnTo>
                  <a:lnTo>
                    <a:pt x="2429" y="484"/>
                  </a:lnTo>
                  <a:lnTo>
                    <a:pt x="2430" y="487"/>
                  </a:lnTo>
                  <a:lnTo>
                    <a:pt x="2432" y="487"/>
                  </a:lnTo>
                  <a:lnTo>
                    <a:pt x="2433" y="490"/>
                  </a:lnTo>
                  <a:lnTo>
                    <a:pt x="2435" y="491"/>
                  </a:lnTo>
                  <a:lnTo>
                    <a:pt x="2435" y="493"/>
                  </a:lnTo>
                  <a:lnTo>
                    <a:pt x="2435" y="494"/>
                  </a:lnTo>
                  <a:lnTo>
                    <a:pt x="2433" y="497"/>
                  </a:lnTo>
                  <a:lnTo>
                    <a:pt x="2433" y="499"/>
                  </a:lnTo>
                  <a:lnTo>
                    <a:pt x="2432" y="502"/>
                  </a:lnTo>
                  <a:lnTo>
                    <a:pt x="2430" y="505"/>
                  </a:lnTo>
                  <a:lnTo>
                    <a:pt x="2427" y="508"/>
                  </a:lnTo>
                  <a:lnTo>
                    <a:pt x="2427" y="508"/>
                  </a:lnTo>
                  <a:lnTo>
                    <a:pt x="2424" y="508"/>
                  </a:lnTo>
                  <a:lnTo>
                    <a:pt x="2423" y="512"/>
                  </a:lnTo>
                  <a:lnTo>
                    <a:pt x="2420" y="515"/>
                  </a:lnTo>
                  <a:lnTo>
                    <a:pt x="2417" y="515"/>
                  </a:lnTo>
                  <a:lnTo>
                    <a:pt x="2410" y="520"/>
                  </a:lnTo>
                  <a:lnTo>
                    <a:pt x="2409" y="522"/>
                  </a:lnTo>
                  <a:lnTo>
                    <a:pt x="2406" y="517"/>
                  </a:lnTo>
                  <a:lnTo>
                    <a:pt x="2400" y="517"/>
                  </a:lnTo>
                  <a:lnTo>
                    <a:pt x="2397" y="515"/>
                  </a:lnTo>
                  <a:lnTo>
                    <a:pt x="2394" y="511"/>
                  </a:lnTo>
                  <a:lnTo>
                    <a:pt x="2394" y="511"/>
                  </a:lnTo>
                  <a:lnTo>
                    <a:pt x="2392" y="509"/>
                  </a:lnTo>
                  <a:lnTo>
                    <a:pt x="2389" y="508"/>
                  </a:lnTo>
                  <a:lnTo>
                    <a:pt x="2386" y="508"/>
                  </a:lnTo>
                  <a:lnTo>
                    <a:pt x="2383" y="508"/>
                  </a:lnTo>
                  <a:lnTo>
                    <a:pt x="2382" y="508"/>
                  </a:lnTo>
                  <a:lnTo>
                    <a:pt x="2383" y="509"/>
                  </a:lnTo>
                  <a:lnTo>
                    <a:pt x="2386" y="509"/>
                  </a:lnTo>
                  <a:lnTo>
                    <a:pt x="2389" y="509"/>
                  </a:lnTo>
                  <a:lnTo>
                    <a:pt x="2391" y="509"/>
                  </a:lnTo>
                  <a:lnTo>
                    <a:pt x="2392" y="511"/>
                  </a:lnTo>
                  <a:lnTo>
                    <a:pt x="2392" y="514"/>
                  </a:lnTo>
                  <a:lnTo>
                    <a:pt x="2392" y="515"/>
                  </a:lnTo>
                  <a:lnTo>
                    <a:pt x="2391" y="515"/>
                  </a:lnTo>
                  <a:lnTo>
                    <a:pt x="2388" y="514"/>
                  </a:lnTo>
                  <a:lnTo>
                    <a:pt x="2385" y="514"/>
                  </a:lnTo>
                  <a:lnTo>
                    <a:pt x="2383" y="514"/>
                  </a:lnTo>
                  <a:lnTo>
                    <a:pt x="2379" y="511"/>
                  </a:lnTo>
                  <a:lnTo>
                    <a:pt x="2376" y="514"/>
                  </a:lnTo>
                  <a:lnTo>
                    <a:pt x="2371" y="515"/>
                  </a:lnTo>
                  <a:lnTo>
                    <a:pt x="2366" y="515"/>
                  </a:lnTo>
                  <a:lnTo>
                    <a:pt x="2360" y="517"/>
                  </a:lnTo>
                  <a:lnTo>
                    <a:pt x="2362" y="517"/>
                  </a:lnTo>
                  <a:lnTo>
                    <a:pt x="2366" y="517"/>
                  </a:lnTo>
                  <a:lnTo>
                    <a:pt x="2369" y="517"/>
                  </a:lnTo>
                  <a:lnTo>
                    <a:pt x="2374" y="515"/>
                  </a:lnTo>
                  <a:lnTo>
                    <a:pt x="2376" y="514"/>
                  </a:lnTo>
                  <a:lnTo>
                    <a:pt x="2377" y="514"/>
                  </a:lnTo>
                  <a:lnTo>
                    <a:pt x="2379" y="512"/>
                  </a:lnTo>
                  <a:lnTo>
                    <a:pt x="2380" y="512"/>
                  </a:lnTo>
                  <a:lnTo>
                    <a:pt x="2380" y="514"/>
                  </a:lnTo>
                  <a:lnTo>
                    <a:pt x="2382" y="515"/>
                  </a:lnTo>
                  <a:lnTo>
                    <a:pt x="2382" y="517"/>
                  </a:lnTo>
                  <a:lnTo>
                    <a:pt x="2382" y="520"/>
                  </a:lnTo>
                  <a:lnTo>
                    <a:pt x="2380" y="520"/>
                  </a:lnTo>
                  <a:lnTo>
                    <a:pt x="2380" y="522"/>
                  </a:lnTo>
                  <a:lnTo>
                    <a:pt x="2385" y="517"/>
                  </a:lnTo>
                  <a:lnTo>
                    <a:pt x="2386" y="520"/>
                  </a:lnTo>
                  <a:lnTo>
                    <a:pt x="2388" y="520"/>
                  </a:lnTo>
                  <a:lnTo>
                    <a:pt x="2391" y="517"/>
                  </a:lnTo>
                  <a:lnTo>
                    <a:pt x="2395" y="515"/>
                  </a:lnTo>
                  <a:lnTo>
                    <a:pt x="2395" y="517"/>
                  </a:lnTo>
                  <a:lnTo>
                    <a:pt x="2395" y="517"/>
                  </a:lnTo>
                  <a:lnTo>
                    <a:pt x="2395" y="522"/>
                  </a:lnTo>
                  <a:lnTo>
                    <a:pt x="2395" y="526"/>
                  </a:lnTo>
                  <a:lnTo>
                    <a:pt x="2398" y="529"/>
                  </a:lnTo>
                  <a:lnTo>
                    <a:pt x="2401" y="532"/>
                  </a:lnTo>
                  <a:lnTo>
                    <a:pt x="2403" y="532"/>
                  </a:lnTo>
                  <a:lnTo>
                    <a:pt x="2404" y="532"/>
                  </a:lnTo>
                  <a:lnTo>
                    <a:pt x="2404" y="529"/>
                  </a:lnTo>
                  <a:lnTo>
                    <a:pt x="2404" y="528"/>
                  </a:lnTo>
                  <a:lnTo>
                    <a:pt x="2406" y="529"/>
                  </a:lnTo>
                  <a:lnTo>
                    <a:pt x="2407" y="531"/>
                  </a:lnTo>
                  <a:lnTo>
                    <a:pt x="2409" y="535"/>
                  </a:lnTo>
                  <a:lnTo>
                    <a:pt x="2407" y="535"/>
                  </a:lnTo>
                  <a:lnTo>
                    <a:pt x="2407" y="538"/>
                  </a:lnTo>
                  <a:lnTo>
                    <a:pt x="2409" y="538"/>
                  </a:lnTo>
                  <a:lnTo>
                    <a:pt x="2410" y="540"/>
                  </a:lnTo>
                  <a:lnTo>
                    <a:pt x="2410" y="543"/>
                  </a:lnTo>
                  <a:lnTo>
                    <a:pt x="2412" y="547"/>
                  </a:lnTo>
                  <a:lnTo>
                    <a:pt x="2410" y="547"/>
                  </a:lnTo>
                  <a:lnTo>
                    <a:pt x="2410" y="547"/>
                  </a:lnTo>
                  <a:lnTo>
                    <a:pt x="2407" y="549"/>
                  </a:lnTo>
                  <a:lnTo>
                    <a:pt x="2407" y="549"/>
                  </a:lnTo>
                  <a:lnTo>
                    <a:pt x="2410" y="549"/>
                  </a:lnTo>
                  <a:lnTo>
                    <a:pt x="2410" y="552"/>
                  </a:lnTo>
                  <a:lnTo>
                    <a:pt x="2410" y="552"/>
                  </a:lnTo>
                  <a:lnTo>
                    <a:pt x="2410" y="555"/>
                  </a:lnTo>
                  <a:lnTo>
                    <a:pt x="2412" y="555"/>
                  </a:lnTo>
                  <a:lnTo>
                    <a:pt x="2412" y="552"/>
                  </a:lnTo>
                  <a:lnTo>
                    <a:pt x="2412" y="552"/>
                  </a:lnTo>
                  <a:lnTo>
                    <a:pt x="2412" y="549"/>
                  </a:lnTo>
                  <a:lnTo>
                    <a:pt x="2414" y="555"/>
                  </a:lnTo>
                  <a:lnTo>
                    <a:pt x="2414" y="557"/>
                  </a:lnTo>
                  <a:lnTo>
                    <a:pt x="2415" y="558"/>
                  </a:lnTo>
                  <a:lnTo>
                    <a:pt x="2418" y="561"/>
                  </a:lnTo>
                  <a:lnTo>
                    <a:pt x="2420" y="561"/>
                  </a:lnTo>
                  <a:lnTo>
                    <a:pt x="2420" y="564"/>
                  </a:lnTo>
                  <a:lnTo>
                    <a:pt x="2418" y="564"/>
                  </a:lnTo>
                  <a:lnTo>
                    <a:pt x="2418" y="566"/>
                  </a:lnTo>
                  <a:lnTo>
                    <a:pt x="2418" y="567"/>
                  </a:lnTo>
                  <a:lnTo>
                    <a:pt x="2420" y="569"/>
                  </a:lnTo>
                  <a:lnTo>
                    <a:pt x="2421" y="569"/>
                  </a:lnTo>
                  <a:lnTo>
                    <a:pt x="2421" y="572"/>
                  </a:lnTo>
                  <a:lnTo>
                    <a:pt x="2421" y="575"/>
                  </a:lnTo>
                  <a:lnTo>
                    <a:pt x="2421" y="576"/>
                  </a:lnTo>
                  <a:lnTo>
                    <a:pt x="2418" y="578"/>
                  </a:lnTo>
                  <a:lnTo>
                    <a:pt x="2417" y="578"/>
                  </a:lnTo>
                  <a:lnTo>
                    <a:pt x="2417" y="581"/>
                  </a:lnTo>
                  <a:lnTo>
                    <a:pt x="2417" y="584"/>
                  </a:lnTo>
                  <a:lnTo>
                    <a:pt x="2415" y="584"/>
                  </a:lnTo>
                  <a:lnTo>
                    <a:pt x="2414" y="581"/>
                  </a:lnTo>
                  <a:lnTo>
                    <a:pt x="2403" y="578"/>
                  </a:lnTo>
                  <a:lnTo>
                    <a:pt x="2398" y="576"/>
                  </a:lnTo>
                  <a:lnTo>
                    <a:pt x="2394" y="576"/>
                  </a:lnTo>
                  <a:lnTo>
                    <a:pt x="2394" y="576"/>
                  </a:lnTo>
                  <a:lnTo>
                    <a:pt x="2394" y="575"/>
                  </a:lnTo>
                  <a:lnTo>
                    <a:pt x="2394" y="575"/>
                  </a:lnTo>
                  <a:lnTo>
                    <a:pt x="2394" y="573"/>
                  </a:lnTo>
                  <a:lnTo>
                    <a:pt x="2394" y="572"/>
                  </a:lnTo>
                  <a:lnTo>
                    <a:pt x="2394" y="572"/>
                  </a:lnTo>
                  <a:lnTo>
                    <a:pt x="2394" y="572"/>
                  </a:lnTo>
                  <a:lnTo>
                    <a:pt x="2392" y="572"/>
                  </a:lnTo>
                  <a:lnTo>
                    <a:pt x="2391" y="572"/>
                  </a:lnTo>
                  <a:lnTo>
                    <a:pt x="2391" y="572"/>
                  </a:lnTo>
                  <a:lnTo>
                    <a:pt x="2389" y="573"/>
                  </a:lnTo>
                  <a:lnTo>
                    <a:pt x="2389" y="573"/>
                  </a:lnTo>
                  <a:lnTo>
                    <a:pt x="2389" y="575"/>
                  </a:lnTo>
                  <a:lnTo>
                    <a:pt x="2391" y="576"/>
                  </a:lnTo>
                  <a:lnTo>
                    <a:pt x="2392" y="576"/>
                  </a:lnTo>
                  <a:lnTo>
                    <a:pt x="2392" y="578"/>
                  </a:lnTo>
                  <a:lnTo>
                    <a:pt x="2389" y="578"/>
                  </a:lnTo>
                  <a:lnTo>
                    <a:pt x="2386" y="578"/>
                  </a:lnTo>
                  <a:lnTo>
                    <a:pt x="2383" y="581"/>
                  </a:lnTo>
                  <a:lnTo>
                    <a:pt x="2382" y="581"/>
                  </a:lnTo>
                  <a:lnTo>
                    <a:pt x="2373" y="587"/>
                  </a:lnTo>
                  <a:lnTo>
                    <a:pt x="2371" y="587"/>
                  </a:lnTo>
                  <a:lnTo>
                    <a:pt x="2369" y="587"/>
                  </a:lnTo>
                  <a:lnTo>
                    <a:pt x="2369" y="590"/>
                  </a:lnTo>
                  <a:lnTo>
                    <a:pt x="2368" y="590"/>
                  </a:lnTo>
                  <a:lnTo>
                    <a:pt x="2363" y="594"/>
                  </a:lnTo>
                  <a:lnTo>
                    <a:pt x="2362" y="593"/>
                  </a:lnTo>
                  <a:lnTo>
                    <a:pt x="2360" y="596"/>
                  </a:lnTo>
                  <a:lnTo>
                    <a:pt x="2359" y="597"/>
                  </a:lnTo>
                  <a:lnTo>
                    <a:pt x="2357" y="597"/>
                  </a:lnTo>
                  <a:lnTo>
                    <a:pt x="2354" y="597"/>
                  </a:lnTo>
                  <a:lnTo>
                    <a:pt x="2351" y="600"/>
                  </a:lnTo>
                  <a:lnTo>
                    <a:pt x="2348" y="599"/>
                  </a:lnTo>
                  <a:lnTo>
                    <a:pt x="2345" y="603"/>
                  </a:lnTo>
                  <a:lnTo>
                    <a:pt x="2342" y="607"/>
                  </a:lnTo>
                  <a:lnTo>
                    <a:pt x="2342" y="607"/>
                  </a:lnTo>
                  <a:lnTo>
                    <a:pt x="2339" y="606"/>
                  </a:lnTo>
                  <a:lnTo>
                    <a:pt x="2339" y="606"/>
                  </a:lnTo>
                  <a:lnTo>
                    <a:pt x="2339" y="607"/>
                  </a:lnTo>
                  <a:lnTo>
                    <a:pt x="2341" y="609"/>
                  </a:lnTo>
                  <a:lnTo>
                    <a:pt x="2339" y="610"/>
                  </a:lnTo>
                  <a:lnTo>
                    <a:pt x="2339" y="609"/>
                  </a:lnTo>
                  <a:lnTo>
                    <a:pt x="2338" y="609"/>
                  </a:lnTo>
                  <a:lnTo>
                    <a:pt x="2338" y="609"/>
                  </a:lnTo>
                  <a:lnTo>
                    <a:pt x="2338" y="610"/>
                  </a:lnTo>
                  <a:lnTo>
                    <a:pt x="2336" y="612"/>
                  </a:lnTo>
                  <a:lnTo>
                    <a:pt x="2335" y="612"/>
                  </a:lnTo>
                  <a:lnTo>
                    <a:pt x="2333" y="613"/>
                  </a:lnTo>
                  <a:lnTo>
                    <a:pt x="2333" y="613"/>
                  </a:lnTo>
                  <a:lnTo>
                    <a:pt x="2333" y="615"/>
                  </a:lnTo>
                  <a:lnTo>
                    <a:pt x="2331" y="616"/>
                  </a:lnTo>
                  <a:lnTo>
                    <a:pt x="2330" y="619"/>
                  </a:lnTo>
                  <a:lnTo>
                    <a:pt x="2328" y="619"/>
                  </a:lnTo>
                  <a:lnTo>
                    <a:pt x="2328" y="621"/>
                  </a:lnTo>
                  <a:lnTo>
                    <a:pt x="2327" y="621"/>
                  </a:lnTo>
                  <a:lnTo>
                    <a:pt x="2325" y="621"/>
                  </a:lnTo>
                  <a:lnTo>
                    <a:pt x="2322" y="624"/>
                  </a:lnTo>
                  <a:lnTo>
                    <a:pt x="2316" y="629"/>
                  </a:lnTo>
                  <a:lnTo>
                    <a:pt x="2313" y="630"/>
                  </a:lnTo>
                  <a:lnTo>
                    <a:pt x="2312" y="632"/>
                  </a:lnTo>
                  <a:lnTo>
                    <a:pt x="2312" y="632"/>
                  </a:lnTo>
                  <a:lnTo>
                    <a:pt x="2312" y="633"/>
                  </a:lnTo>
                  <a:lnTo>
                    <a:pt x="2310" y="636"/>
                  </a:lnTo>
                  <a:lnTo>
                    <a:pt x="2309" y="641"/>
                  </a:lnTo>
                  <a:lnTo>
                    <a:pt x="2309" y="642"/>
                  </a:lnTo>
                  <a:lnTo>
                    <a:pt x="2309" y="642"/>
                  </a:lnTo>
                  <a:lnTo>
                    <a:pt x="2306" y="642"/>
                  </a:lnTo>
                  <a:lnTo>
                    <a:pt x="2304" y="641"/>
                  </a:lnTo>
                  <a:lnTo>
                    <a:pt x="2303" y="639"/>
                  </a:lnTo>
                  <a:lnTo>
                    <a:pt x="2303" y="638"/>
                  </a:lnTo>
                  <a:lnTo>
                    <a:pt x="2303" y="636"/>
                  </a:lnTo>
                  <a:lnTo>
                    <a:pt x="2303" y="636"/>
                  </a:lnTo>
                  <a:lnTo>
                    <a:pt x="2303" y="636"/>
                  </a:lnTo>
                  <a:lnTo>
                    <a:pt x="2300" y="632"/>
                  </a:lnTo>
                  <a:lnTo>
                    <a:pt x="2295" y="629"/>
                  </a:lnTo>
                  <a:lnTo>
                    <a:pt x="2295" y="627"/>
                  </a:lnTo>
                  <a:lnTo>
                    <a:pt x="2289" y="629"/>
                  </a:lnTo>
                  <a:lnTo>
                    <a:pt x="2287" y="629"/>
                  </a:lnTo>
                  <a:lnTo>
                    <a:pt x="2286" y="627"/>
                  </a:lnTo>
                  <a:lnTo>
                    <a:pt x="2281" y="627"/>
                  </a:lnTo>
                  <a:lnTo>
                    <a:pt x="2277" y="630"/>
                  </a:lnTo>
                  <a:lnTo>
                    <a:pt x="2275" y="630"/>
                  </a:lnTo>
                  <a:lnTo>
                    <a:pt x="2271" y="632"/>
                  </a:lnTo>
                  <a:lnTo>
                    <a:pt x="2268" y="635"/>
                  </a:lnTo>
                  <a:lnTo>
                    <a:pt x="2260" y="644"/>
                  </a:lnTo>
                  <a:lnTo>
                    <a:pt x="2259" y="645"/>
                  </a:lnTo>
                  <a:lnTo>
                    <a:pt x="2259" y="645"/>
                  </a:lnTo>
                  <a:lnTo>
                    <a:pt x="2257" y="645"/>
                  </a:lnTo>
                  <a:lnTo>
                    <a:pt x="2257" y="644"/>
                  </a:lnTo>
                  <a:lnTo>
                    <a:pt x="2257" y="642"/>
                  </a:lnTo>
                  <a:lnTo>
                    <a:pt x="2257" y="639"/>
                  </a:lnTo>
                  <a:lnTo>
                    <a:pt x="2259" y="638"/>
                  </a:lnTo>
                  <a:lnTo>
                    <a:pt x="2259" y="633"/>
                  </a:lnTo>
                  <a:lnTo>
                    <a:pt x="2259" y="632"/>
                  </a:lnTo>
                  <a:lnTo>
                    <a:pt x="2260" y="630"/>
                  </a:lnTo>
                  <a:lnTo>
                    <a:pt x="2257" y="630"/>
                  </a:lnTo>
                  <a:lnTo>
                    <a:pt x="2254" y="633"/>
                  </a:lnTo>
                  <a:lnTo>
                    <a:pt x="2249" y="636"/>
                  </a:lnTo>
                  <a:lnTo>
                    <a:pt x="2248" y="636"/>
                  </a:lnTo>
                  <a:lnTo>
                    <a:pt x="2246" y="639"/>
                  </a:lnTo>
                  <a:lnTo>
                    <a:pt x="2245" y="639"/>
                  </a:lnTo>
                  <a:lnTo>
                    <a:pt x="2243" y="639"/>
                  </a:lnTo>
                  <a:lnTo>
                    <a:pt x="2243" y="644"/>
                  </a:lnTo>
                  <a:lnTo>
                    <a:pt x="2243" y="645"/>
                  </a:lnTo>
                  <a:lnTo>
                    <a:pt x="2242" y="645"/>
                  </a:lnTo>
                  <a:lnTo>
                    <a:pt x="2240" y="645"/>
                  </a:lnTo>
                  <a:lnTo>
                    <a:pt x="2240" y="645"/>
                  </a:lnTo>
                  <a:lnTo>
                    <a:pt x="2239" y="642"/>
                  </a:lnTo>
                  <a:lnTo>
                    <a:pt x="2237" y="641"/>
                  </a:lnTo>
                  <a:lnTo>
                    <a:pt x="2236" y="641"/>
                  </a:lnTo>
                  <a:lnTo>
                    <a:pt x="2236" y="641"/>
                  </a:lnTo>
                  <a:lnTo>
                    <a:pt x="2234" y="642"/>
                  </a:lnTo>
                  <a:lnTo>
                    <a:pt x="2231" y="644"/>
                  </a:lnTo>
                  <a:lnTo>
                    <a:pt x="2233" y="642"/>
                  </a:lnTo>
                  <a:lnTo>
                    <a:pt x="2231" y="642"/>
                  </a:lnTo>
                  <a:lnTo>
                    <a:pt x="2230" y="641"/>
                  </a:lnTo>
                  <a:lnTo>
                    <a:pt x="2228" y="641"/>
                  </a:lnTo>
                  <a:lnTo>
                    <a:pt x="2228" y="641"/>
                  </a:lnTo>
                  <a:lnTo>
                    <a:pt x="2227" y="642"/>
                  </a:lnTo>
                  <a:lnTo>
                    <a:pt x="2225" y="644"/>
                  </a:lnTo>
                  <a:lnTo>
                    <a:pt x="2224" y="645"/>
                  </a:lnTo>
                  <a:lnTo>
                    <a:pt x="2224" y="645"/>
                  </a:lnTo>
                  <a:lnTo>
                    <a:pt x="2222" y="647"/>
                  </a:lnTo>
                  <a:lnTo>
                    <a:pt x="2222" y="650"/>
                  </a:lnTo>
                  <a:lnTo>
                    <a:pt x="2222" y="654"/>
                  </a:lnTo>
                  <a:lnTo>
                    <a:pt x="2222" y="659"/>
                  </a:lnTo>
                  <a:lnTo>
                    <a:pt x="2219" y="663"/>
                  </a:lnTo>
                  <a:lnTo>
                    <a:pt x="2219" y="662"/>
                  </a:lnTo>
                  <a:lnTo>
                    <a:pt x="2218" y="663"/>
                  </a:lnTo>
                  <a:lnTo>
                    <a:pt x="2218" y="663"/>
                  </a:lnTo>
                  <a:lnTo>
                    <a:pt x="2219" y="665"/>
                  </a:lnTo>
                  <a:lnTo>
                    <a:pt x="2218" y="667"/>
                  </a:lnTo>
                  <a:lnTo>
                    <a:pt x="2218" y="667"/>
                  </a:lnTo>
                  <a:lnTo>
                    <a:pt x="2216" y="668"/>
                  </a:lnTo>
                  <a:lnTo>
                    <a:pt x="2214" y="671"/>
                  </a:lnTo>
                  <a:lnTo>
                    <a:pt x="2211" y="673"/>
                  </a:lnTo>
                  <a:lnTo>
                    <a:pt x="2208" y="679"/>
                  </a:lnTo>
                  <a:lnTo>
                    <a:pt x="2207" y="683"/>
                  </a:lnTo>
                  <a:lnTo>
                    <a:pt x="2205" y="688"/>
                  </a:lnTo>
                  <a:lnTo>
                    <a:pt x="2205" y="689"/>
                  </a:lnTo>
                  <a:lnTo>
                    <a:pt x="2207" y="691"/>
                  </a:lnTo>
                  <a:lnTo>
                    <a:pt x="2207" y="692"/>
                  </a:lnTo>
                  <a:lnTo>
                    <a:pt x="2208" y="694"/>
                  </a:lnTo>
                  <a:lnTo>
                    <a:pt x="2211" y="695"/>
                  </a:lnTo>
                  <a:lnTo>
                    <a:pt x="2211" y="695"/>
                  </a:lnTo>
                  <a:lnTo>
                    <a:pt x="2211" y="695"/>
                  </a:lnTo>
                  <a:lnTo>
                    <a:pt x="2211" y="695"/>
                  </a:lnTo>
                  <a:lnTo>
                    <a:pt x="2213" y="692"/>
                  </a:lnTo>
                  <a:lnTo>
                    <a:pt x="2214" y="691"/>
                  </a:lnTo>
                  <a:lnTo>
                    <a:pt x="2214" y="691"/>
                  </a:lnTo>
                  <a:lnTo>
                    <a:pt x="2221" y="694"/>
                  </a:lnTo>
                  <a:lnTo>
                    <a:pt x="2221" y="694"/>
                  </a:lnTo>
                  <a:lnTo>
                    <a:pt x="2221" y="697"/>
                  </a:lnTo>
                  <a:lnTo>
                    <a:pt x="2221" y="698"/>
                  </a:lnTo>
                  <a:lnTo>
                    <a:pt x="2219" y="700"/>
                  </a:lnTo>
                  <a:lnTo>
                    <a:pt x="2218" y="701"/>
                  </a:lnTo>
                  <a:lnTo>
                    <a:pt x="2216" y="705"/>
                  </a:lnTo>
                  <a:lnTo>
                    <a:pt x="2216" y="706"/>
                  </a:lnTo>
                  <a:lnTo>
                    <a:pt x="2216" y="708"/>
                  </a:lnTo>
                  <a:lnTo>
                    <a:pt x="2216" y="711"/>
                  </a:lnTo>
                  <a:lnTo>
                    <a:pt x="2216" y="712"/>
                  </a:lnTo>
                  <a:lnTo>
                    <a:pt x="2216" y="715"/>
                  </a:lnTo>
                  <a:lnTo>
                    <a:pt x="2216" y="717"/>
                  </a:lnTo>
                  <a:lnTo>
                    <a:pt x="2216" y="718"/>
                  </a:lnTo>
                  <a:lnTo>
                    <a:pt x="2218" y="718"/>
                  </a:lnTo>
                  <a:lnTo>
                    <a:pt x="2219" y="718"/>
                  </a:lnTo>
                  <a:lnTo>
                    <a:pt x="2221" y="718"/>
                  </a:lnTo>
                  <a:lnTo>
                    <a:pt x="2222" y="720"/>
                  </a:lnTo>
                  <a:lnTo>
                    <a:pt x="2221" y="723"/>
                  </a:lnTo>
                  <a:lnTo>
                    <a:pt x="2222" y="724"/>
                  </a:lnTo>
                  <a:lnTo>
                    <a:pt x="2222" y="729"/>
                  </a:lnTo>
                  <a:lnTo>
                    <a:pt x="2222" y="730"/>
                  </a:lnTo>
                  <a:lnTo>
                    <a:pt x="2221" y="732"/>
                  </a:lnTo>
                  <a:lnTo>
                    <a:pt x="2219" y="733"/>
                  </a:lnTo>
                  <a:lnTo>
                    <a:pt x="2218" y="733"/>
                  </a:lnTo>
                  <a:lnTo>
                    <a:pt x="2216" y="733"/>
                  </a:lnTo>
                  <a:lnTo>
                    <a:pt x="2213" y="729"/>
                  </a:lnTo>
                  <a:lnTo>
                    <a:pt x="2214" y="727"/>
                  </a:lnTo>
                  <a:lnTo>
                    <a:pt x="2218" y="726"/>
                  </a:lnTo>
                  <a:lnTo>
                    <a:pt x="2218" y="724"/>
                  </a:lnTo>
                  <a:lnTo>
                    <a:pt x="2219" y="723"/>
                  </a:lnTo>
                  <a:lnTo>
                    <a:pt x="2218" y="723"/>
                  </a:lnTo>
                  <a:lnTo>
                    <a:pt x="2218" y="724"/>
                  </a:lnTo>
                  <a:lnTo>
                    <a:pt x="2214" y="724"/>
                  </a:lnTo>
                  <a:lnTo>
                    <a:pt x="2213" y="724"/>
                  </a:lnTo>
                  <a:lnTo>
                    <a:pt x="2211" y="726"/>
                  </a:lnTo>
                  <a:lnTo>
                    <a:pt x="2213" y="729"/>
                  </a:lnTo>
                  <a:lnTo>
                    <a:pt x="2211" y="729"/>
                  </a:lnTo>
                  <a:lnTo>
                    <a:pt x="2210" y="730"/>
                  </a:lnTo>
                  <a:lnTo>
                    <a:pt x="2208" y="732"/>
                  </a:lnTo>
                  <a:lnTo>
                    <a:pt x="2207" y="733"/>
                  </a:lnTo>
                  <a:lnTo>
                    <a:pt x="2205" y="738"/>
                  </a:lnTo>
                  <a:lnTo>
                    <a:pt x="2204" y="743"/>
                  </a:lnTo>
                  <a:lnTo>
                    <a:pt x="2202" y="746"/>
                  </a:lnTo>
                  <a:lnTo>
                    <a:pt x="2202" y="749"/>
                  </a:lnTo>
                  <a:lnTo>
                    <a:pt x="2204" y="752"/>
                  </a:lnTo>
                  <a:lnTo>
                    <a:pt x="2204" y="753"/>
                  </a:lnTo>
                  <a:lnTo>
                    <a:pt x="2205" y="756"/>
                  </a:lnTo>
                  <a:lnTo>
                    <a:pt x="2207" y="759"/>
                  </a:lnTo>
                  <a:lnTo>
                    <a:pt x="2207" y="762"/>
                  </a:lnTo>
                  <a:lnTo>
                    <a:pt x="2205" y="762"/>
                  </a:lnTo>
                  <a:lnTo>
                    <a:pt x="2202" y="767"/>
                  </a:lnTo>
                  <a:lnTo>
                    <a:pt x="2201" y="767"/>
                  </a:lnTo>
                  <a:lnTo>
                    <a:pt x="2198" y="767"/>
                  </a:lnTo>
                  <a:lnTo>
                    <a:pt x="2195" y="765"/>
                  </a:lnTo>
                  <a:lnTo>
                    <a:pt x="2193" y="765"/>
                  </a:lnTo>
                  <a:lnTo>
                    <a:pt x="2192" y="767"/>
                  </a:lnTo>
                  <a:lnTo>
                    <a:pt x="2187" y="768"/>
                  </a:lnTo>
                  <a:lnTo>
                    <a:pt x="2186" y="771"/>
                  </a:lnTo>
                  <a:lnTo>
                    <a:pt x="2183" y="773"/>
                  </a:lnTo>
                  <a:lnTo>
                    <a:pt x="2181" y="774"/>
                  </a:lnTo>
                  <a:lnTo>
                    <a:pt x="2181" y="778"/>
                  </a:lnTo>
                  <a:lnTo>
                    <a:pt x="2180" y="782"/>
                  </a:lnTo>
                  <a:lnTo>
                    <a:pt x="2180" y="785"/>
                  </a:lnTo>
                  <a:lnTo>
                    <a:pt x="2181" y="785"/>
                  </a:lnTo>
                  <a:lnTo>
                    <a:pt x="2181" y="787"/>
                  </a:lnTo>
                  <a:lnTo>
                    <a:pt x="2180" y="790"/>
                  </a:lnTo>
                  <a:lnTo>
                    <a:pt x="2180" y="790"/>
                  </a:lnTo>
                  <a:lnTo>
                    <a:pt x="2181" y="793"/>
                  </a:lnTo>
                  <a:lnTo>
                    <a:pt x="2181" y="796"/>
                  </a:lnTo>
                  <a:lnTo>
                    <a:pt x="2181" y="796"/>
                  </a:lnTo>
                  <a:lnTo>
                    <a:pt x="2178" y="794"/>
                  </a:lnTo>
                  <a:lnTo>
                    <a:pt x="2176" y="793"/>
                  </a:lnTo>
                  <a:lnTo>
                    <a:pt x="2170" y="796"/>
                  </a:lnTo>
                  <a:lnTo>
                    <a:pt x="2169" y="797"/>
                  </a:lnTo>
                  <a:lnTo>
                    <a:pt x="2166" y="800"/>
                  </a:lnTo>
                  <a:lnTo>
                    <a:pt x="2166" y="799"/>
                  </a:lnTo>
                  <a:lnTo>
                    <a:pt x="2164" y="797"/>
                  </a:lnTo>
                  <a:lnTo>
                    <a:pt x="2164" y="797"/>
                  </a:lnTo>
                  <a:lnTo>
                    <a:pt x="2163" y="797"/>
                  </a:lnTo>
                  <a:lnTo>
                    <a:pt x="2163" y="799"/>
                  </a:lnTo>
                  <a:lnTo>
                    <a:pt x="2164" y="800"/>
                  </a:lnTo>
                  <a:lnTo>
                    <a:pt x="2164" y="800"/>
                  </a:lnTo>
                  <a:lnTo>
                    <a:pt x="2163" y="805"/>
                  </a:lnTo>
                  <a:lnTo>
                    <a:pt x="2163" y="806"/>
                  </a:lnTo>
                  <a:lnTo>
                    <a:pt x="2163" y="809"/>
                  </a:lnTo>
                  <a:lnTo>
                    <a:pt x="2163" y="811"/>
                  </a:lnTo>
                  <a:lnTo>
                    <a:pt x="2163" y="812"/>
                  </a:lnTo>
                  <a:lnTo>
                    <a:pt x="2161" y="817"/>
                  </a:lnTo>
                  <a:lnTo>
                    <a:pt x="2158" y="822"/>
                  </a:lnTo>
                  <a:lnTo>
                    <a:pt x="2155" y="826"/>
                  </a:lnTo>
                  <a:lnTo>
                    <a:pt x="2152" y="828"/>
                  </a:lnTo>
                  <a:lnTo>
                    <a:pt x="2151" y="829"/>
                  </a:lnTo>
                  <a:lnTo>
                    <a:pt x="2151" y="831"/>
                  </a:lnTo>
                  <a:lnTo>
                    <a:pt x="2148" y="834"/>
                  </a:lnTo>
                  <a:lnTo>
                    <a:pt x="2143" y="838"/>
                  </a:lnTo>
                  <a:lnTo>
                    <a:pt x="2142" y="838"/>
                  </a:lnTo>
                  <a:lnTo>
                    <a:pt x="2142" y="837"/>
                  </a:lnTo>
                  <a:lnTo>
                    <a:pt x="2142" y="835"/>
                  </a:lnTo>
                  <a:lnTo>
                    <a:pt x="2140" y="834"/>
                  </a:lnTo>
                  <a:lnTo>
                    <a:pt x="2139" y="832"/>
                  </a:lnTo>
                  <a:lnTo>
                    <a:pt x="2139" y="831"/>
                  </a:lnTo>
                  <a:lnTo>
                    <a:pt x="2139" y="829"/>
                  </a:lnTo>
                  <a:lnTo>
                    <a:pt x="2139" y="820"/>
                  </a:lnTo>
                  <a:lnTo>
                    <a:pt x="2137" y="811"/>
                  </a:lnTo>
                  <a:lnTo>
                    <a:pt x="2137" y="808"/>
                  </a:lnTo>
                  <a:lnTo>
                    <a:pt x="2135" y="806"/>
                  </a:lnTo>
                  <a:lnTo>
                    <a:pt x="2134" y="803"/>
                  </a:lnTo>
                  <a:lnTo>
                    <a:pt x="2134" y="800"/>
                  </a:lnTo>
                  <a:lnTo>
                    <a:pt x="2134" y="799"/>
                  </a:lnTo>
                  <a:lnTo>
                    <a:pt x="2132" y="784"/>
                  </a:lnTo>
                  <a:lnTo>
                    <a:pt x="2131" y="779"/>
                  </a:lnTo>
                  <a:lnTo>
                    <a:pt x="2129" y="767"/>
                  </a:lnTo>
                  <a:lnTo>
                    <a:pt x="2128" y="759"/>
                  </a:lnTo>
                  <a:lnTo>
                    <a:pt x="2126" y="752"/>
                  </a:lnTo>
                  <a:lnTo>
                    <a:pt x="2126" y="749"/>
                  </a:lnTo>
                  <a:lnTo>
                    <a:pt x="2128" y="740"/>
                  </a:lnTo>
                  <a:lnTo>
                    <a:pt x="2129" y="733"/>
                  </a:lnTo>
                  <a:lnTo>
                    <a:pt x="2132" y="720"/>
                  </a:lnTo>
                  <a:lnTo>
                    <a:pt x="2132" y="718"/>
                  </a:lnTo>
                  <a:lnTo>
                    <a:pt x="2134" y="717"/>
                  </a:lnTo>
                  <a:lnTo>
                    <a:pt x="2139" y="712"/>
                  </a:lnTo>
                  <a:lnTo>
                    <a:pt x="2142" y="709"/>
                  </a:lnTo>
                  <a:lnTo>
                    <a:pt x="2143" y="706"/>
                  </a:lnTo>
                  <a:lnTo>
                    <a:pt x="2145" y="701"/>
                  </a:lnTo>
                  <a:lnTo>
                    <a:pt x="2145" y="700"/>
                  </a:lnTo>
                  <a:lnTo>
                    <a:pt x="2145" y="698"/>
                  </a:lnTo>
                  <a:lnTo>
                    <a:pt x="2143" y="697"/>
                  </a:lnTo>
                  <a:lnTo>
                    <a:pt x="2142" y="695"/>
                  </a:lnTo>
                  <a:lnTo>
                    <a:pt x="2143" y="695"/>
                  </a:lnTo>
                  <a:lnTo>
                    <a:pt x="2143" y="694"/>
                  </a:lnTo>
                  <a:lnTo>
                    <a:pt x="2145" y="694"/>
                  </a:lnTo>
                  <a:lnTo>
                    <a:pt x="2148" y="695"/>
                  </a:lnTo>
                  <a:lnTo>
                    <a:pt x="2151" y="694"/>
                  </a:lnTo>
                  <a:lnTo>
                    <a:pt x="2152" y="689"/>
                  </a:lnTo>
                  <a:lnTo>
                    <a:pt x="2157" y="689"/>
                  </a:lnTo>
                  <a:lnTo>
                    <a:pt x="2160" y="689"/>
                  </a:lnTo>
                  <a:lnTo>
                    <a:pt x="2160" y="689"/>
                  </a:lnTo>
                  <a:lnTo>
                    <a:pt x="2161" y="688"/>
                  </a:lnTo>
                  <a:lnTo>
                    <a:pt x="2163" y="686"/>
                  </a:lnTo>
                  <a:lnTo>
                    <a:pt x="2166" y="683"/>
                  </a:lnTo>
                  <a:lnTo>
                    <a:pt x="2169" y="680"/>
                  </a:lnTo>
                  <a:lnTo>
                    <a:pt x="2172" y="677"/>
                  </a:lnTo>
                  <a:lnTo>
                    <a:pt x="2173" y="676"/>
                  </a:lnTo>
                  <a:lnTo>
                    <a:pt x="2175" y="673"/>
                  </a:lnTo>
                  <a:lnTo>
                    <a:pt x="2176" y="671"/>
                  </a:lnTo>
                  <a:lnTo>
                    <a:pt x="2180" y="663"/>
                  </a:lnTo>
                  <a:lnTo>
                    <a:pt x="2186" y="657"/>
                  </a:lnTo>
                  <a:lnTo>
                    <a:pt x="2189" y="653"/>
                  </a:lnTo>
                  <a:lnTo>
                    <a:pt x="2190" y="651"/>
                  </a:lnTo>
                  <a:lnTo>
                    <a:pt x="2192" y="651"/>
                  </a:lnTo>
                  <a:lnTo>
                    <a:pt x="2196" y="645"/>
                  </a:lnTo>
                  <a:lnTo>
                    <a:pt x="2199" y="641"/>
                  </a:lnTo>
                  <a:lnTo>
                    <a:pt x="2202" y="638"/>
                  </a:lnTo>
                  <a:lnTo>
                    <a:pt x="2204" y="636"/>
                  </a:lnTo>
                  <a:lnTo>
                    <a:pt x="2205" y="632"/>
                  </a:lnTo>
                  <a:lnTo>
                    <a:pt x="2207" y="630"/>
                  </a:lnTo>
                  <a:lnTo>
                    <a:pt x="2210" y="629"/>
                  </a:lnTo>
                  <a:lnTo>
                    <a:pt x="2214" y="625"/>
                  </a:lnTo>
                  <a:lnTo>
                    <a:pt x="2218" y="622"/>
                  </a:lnTo>
                  <a:lnTo>
                    <a:pt x="2222" y="622"/>
                  </a:lnTo>
                  <a:lnTo>
                    <a:pt x="2224" y="621"/>
                  </a:lnTo>
                  <a:lnTo>
                    <a:pt x="2225" y="619"/>
                  </a:lnTo>
                  <a:lnTo>
                    <a:pt x="2227" y="619"/>
                  </a:lnTo>
                  <a:lnTo>
                    <a:pt x="2225" y="616"/>
                  </a:lnTo>
                  <a:lnTo>
                    <a:pt x="2225" y="615"/>
                  </a:lnTo>
                  <a:lnTo>
                    <a:pt x="2227" y="615"/>
                  </a:lnTo>
                  <a:lnTo>
                    <a:pt x="2230" y="610"/>
                  </a:lnTo>
                  <a:lnTo>
                    <a:pt x="2231" y="609"/>
                  </a:lnTo>
                  <a:lnTo>
                    <a:pt x="2231" y="607"/>
                  </a:lnTo>
                  <a:lnTo>
                    <a:pt x="2230" y="606"/>
                  </a:lnTo>
                  <a:lnTo>
                    <a:pt x="2228" y="606"/>
                  </a:lnTo>
                  <a:lnTo>
                    <a:pt x="2228" y="603"/>
                  </a:lnTo>
                  <a:lnTo>
                    <a:pt x="2230" y="602"/>
                  </a:lnTo>
                  <a:lnTo>
                    <a:pt x="2231" y="599"/>
                  </a:lnTo>
                  <a:lnTo>
                    <a:pt x="2231" y="596"/>
                  </a:lnTo>
                  <a:lnTo>
                    <a:pt x="2231" y="590"/>
                  </a:lnTo>
                  <a:lnTo>
                    <a:pt x="2233" y="584"/>
                  </a:lnTo>
                  <a:lnTo>
                    <a:pt x="2234" y="581"/>
                  </a:lnTo>
                  <a:lnTo>
                    <a:pt x="2237" y="578"/>
                  </a:lnTo>
                  <a:lnTo>
                    <a:pt x="2239" y="578"/>
                  </a:lnTo>
                  <a:lnTo>
                    <a:pt x="2242" y="581"/>
                  </a:lnTo>
                  <a:lnTo>
                    <a:pt x="2245" y="581"/>
                  </a:lnTo>
                  <a:lnTo>
                    <a:pt x="2245" y="581"/>
                  </a:lnTo>
                  <a:lnTo>
                    <a:pt x="2245" y="581"/>
                  </a:lnTo>
                  <a:lnTo>
                    <a:pt x="2245" y="581"/>
                  </a:lnTo>
                  <a:lnTo>
                    <a:pt x="2246" y="578"/>
                  </a:lnTo>
                  <a:lnTo>
                    <a:pt x="2248" y="581"/>
                  </a:lnTo>
                  <a:lnTo>
                    <a:pt x="2248" y="578"/>
                  </a:lnTo>
                  <a:lnTo>
                    <a:pt x="2243" y="578"/>
                  </a:lnTo>
                  <a:lnTo>
                    <a:pt x="2240" y="578"/>
                  </a:lnTo>
                  <a:lnTo>
                    <a:pt x="2237" y="575"/>
                  </a:lnTo>
                  <a:lnTo>
                    <a:pt x="2236" y="573"/>
                  </a:lnTo>
                  <a:lnTo>
                    <a:pt x="2234" y="573"/>
                  </a:lnTo>
                  <a:lnTo>
                    <a:pt x="2222" y="578"/>
                  </a:lnTo>
                  <a:lnTo>
                    <a:pt x="2222" y="578"/>
                  </a:lnTo>
                  <a:lnTo>
                    <a:pt x="2221" y="581"/>
                  </a:lnTo>
                  <a:lnTo>
                    <a:pt x="2222" y="581"/>
                  </a:lnTo>
                  <a:lnTo>
                    <a:pt x="2222" y="584"/>
                  </a:lnTo>
                  <a:lnTo>
                    <a:pt x="2221" y="584"/>
                  </a:lnTo>
                  <a:lnTo>
                    <a:pt x="2221" y="584"/>
                  </a:lnTo>
                  <a:lnTo>
                    <a:pt x="2219" y="587"/>
                  </a:lnTo>
                  <a:lnTo>
                    <a:pt x="2221" y="590"/>
                  </a:lnTo>
                  <a:lnTo>
                    <a:pt x="2219" y="594"/>
                  </a:lnTo>
                  <a:lnTo>
                    <a:pt x="2219" y="597"/>
                  </a:lnTo>
                  <a:lnTo>
                    <a:pt x="2221" y="599"/>
                  </a:lnTo>
                  <a:lnTo>
                    <a:pt x="2222" y="600"/>
                  </a:lnTo>
                  <a:lnTo>
                    <a:pt x="2221" y="602"/>
                  </a:lnTo>
                  <a:lnTo>
                    <a:pt x="2221" y="602"/>
                  </a:lnTo>
                  <a:lnTo>
                    <a:pt x="2219" y="603"/>
                  </a:lnTo>
                  <a:lnTo>
                    <a:pt x="2219" y="603"/>
                  </a:lnTo>
                  <a:lnTo>
                    <a:pt x="2218" y="603"/>
                  </a:lnTo>
                  <a:lnTo>
                    <a:pt x="2218" y="602"/>
                  </a:lnTo>
                  <a:lnTo>
                    <a:pt x="2216" y="600"/>
                  </a:lnTo>
                  <a:lnTo>
                    <a:pt x="2216" y="599"/>
                  </a:lnTo>
                  <a:lnTo>
                    <a:pt x="2214" y="600"/>
                  </a:lnTo>
                  <a:lnTo>
                    <a:pt x="2214" y="600"/>
                  </a:lnTo>
                  <a:lnTo>
                    <a:pt x="2213" y="600"/>
                  </a:lnTo>
                  <a:lnTo>
                    <a:pt x="2211" y="600"/>
                  </a:lnTo>
                  <a:lnTo>
                    <a:pt x="2211" y="600"/>
                  </a:lnTo>
                  <a:lnTo>
                    <a:pt x="2208" y="603"/>
                  </a:lnTo>
                  <a:lnTo>
                    <a:pt x="2195" y="618"/>
                  </a:lnTo>
                  <a:lnTo>
                    <a:pt x="2193" y="619"/>
                  </a:lnTo>
                  <a:lnTo>
                    <a:pt x="2190" y="624"/>
                  </a:lnTo>
                  <a:lnTo>
                    <a:pt x="2187" y="624"/>
                  </a:lnTo>
                  <a:lnTo>
                    <a:pt x="2186" y="624"/>
                  </a:lnTo>
                  <a:lnTo>
                    <a:pt x="2186" y="625"/>
                  </a:lnTo>
                  <a:lnTo>
                    <a:pt x="2184" y="625"/>
                  </a:lnTo>
                  <a:lnTo>
                    <a:pt x="2184" y="625"/>
                  </a:lnTo>
                  <a:lnTo>
                    <a:pt x="2184" y="624"/>
                  </a:lnTo>
                  <a:lnTo>
                    <a:pt x="2184" y="621"/>
                  </a:lnTo>
                  <a:lnTo>
                    <a:pt x="2186" y="616"/>
                  </a:lnTo>
                  <a:lnTo>
                    <a:pt x="2186" y="616"/>
                  </a:lnTo>
                  <a:lnTo>
                    <a:pt x="2184" y="616"/>
                  </a:lnTo>
                  <a:lnTo>
                    <a:pt x="2181" y="616"/>
                  </a:lnTo>
                  <a:lnTo>
                    <a:pt x="2180" y="618"/>
                  </a:lnTo>
                  <a:lnTo>
                    <a:pt x="2180" y="618"/>
                  </a:lnTo>
                  <a:lnTo>
                    <a:pt x="2180" y="616"/>
                  </a:lnTo>
                  <a:lnTo>
                    <a:pt x="2181" y="613"/>
                  </a:lnTo>
                  <a:lnTo>
                    <a:pt x="2181" y="610"/>
                  </a:lnTo>
                  <a:lnTo>
                    <a:pt x="2180" y="610"/>
                  </a:lnTo>
                  <a:lnTo>
                    <a:pt x="2181" y="609"/>
                  </a:lnTo>
                  <a:lnTo>
                    <a:pt x="2184" y="603"/>
                  </a:lnTo>
                  <a:lnTo>
                    <a:pt x="2184" y="602"/>
                  </a:lnTo>
                  <a:lnTo>
                    <a:pt x="2186" y="597"/>
                  </a:lnTo>
                  <a:lnTo>
                    <a:pt x="2186" y="596"/>
                  </a:lnTo>
                  <a:lnTo>
                    <a:pt x="2186" y="594"/>
                  </a:lnTo>
                  <a:lnTo>
                    <a:pt x="2184" y="594"/>
                  </a:lnTo>
                  <a:lnTo>
                    <a:pt x="2184" y="594"/>
                  </a:lnTo>
                  <a:lnTo>
                    <a:pt x="2178" y="599"/>
                  </a:lnTo>
                  <a:lnTo>
                    <a:pt x="2176" y="599"/>
                  </a:lnTo>
                  <a:lnTo>
                    <a:pt x="2175" y="597"/>
                  </a:lnTo>
                  <a:lnTo>
                    <a:pt x="2175" y="597"/>
                  </a:lnTo>
                  <a:lnTo>
                    <a:pt x="2173" y="594"/>
                  </a:lnTo>
                  <a:lnTo>
                    <a:pt x="2172" y="594"/>
                  </a:lnTo>
                  <a:lnTo>
                    <a:pt x="2170" y="594"/>
                  </a:lnTo>
                  <a:lnTo>
                    <a:pt x="2167" y="596"/>
                  </a:lnTo>
                  <a:lnTo>
                    <a:pt x="2164" y="597"/>
                  </a:lnTo>
                  <a:lnTo>
                    <a:pt x="2161" y="596"/>
                  </a:lnTo>
                  <a:lnTo>
                    <a:pt x="2158" y="599"/>
                  </a:lnTo>
                  <a:lnTo>
                    <a:pt x="2158" y="599"/>
                  </a:lnTo>
                  <a:lnTo>
                    <a:pt x="2155" y="597"/>
                  </a:lnTo>
                  <a:lnTo>
                    <a:pt x="2151" y="597"/>
                  </a:lnTo>
                  <a:lnTo>
                    <a:pt x="2149" y="599"/>
                  </a:lnTo>
                  <a:lnTo>
                    <a:pt x="2146" y="600"/>
                  </a:lnTo>
                  <a:lnTo>
                    <a:pt x="2143" y="603"/>
                  </a:lnTo>
                  <a:lnTo>
                    <a:pt x="2142" y="605"/>
                  </a:lnTo>
                  <a:lnTo>
                    <a:pt x="2140" y="605"/>
                  </a:lnTo>
                  <a:lnTo>
                    <a:pt x="2140" y="610"/>
                  </a:lnTo>
                  <a:lnTo>
                    <a:pt x="2139" y="612"/>
                  </a:lnTo>
                  <a:lnTo>
                    <a:pt x="2137" y="613"/>
                  </a:lnTo>
                  <a:lnTo>
                    <a:pt x="2132" y="616"/>
                  </a:lnTo>
                  <a:lnTo>
                    <a:pt x="2131" y="622"/>
                  </a:lnTo>
                  <a:lnTo>
                    <a:pt x="2129" y="625"/>
                  </a:lnTo>
                  <a:lnTo>
                    <a:pt x="2125" y="629"/>
                  </a:lnTo>
                  <a:lnTo>
                    <a:pt x="2120" y="633"/>
                  </a:lnTo>
                  <a:lnTo>
                    <a:pt x="2114" y="639"/>
                  </a:lnTo>
                  <a:lnTo>
                    <a:pt x="2113" y="645"/>
                  </a:lnTo>
                  <a:lnTo>
                    <a:pt x="2113" y="645"/>
                  </a:lnTo>
                  <a:lnTo>
                    <a:pt x="2111" y="647"/>
                  </a:lnTo>
                  <a:lnTo>
                    <a:pt x="2111" y="648"/>
                  </a:lnTo>
                  <a:lnTo>
                    <a:pt x="2111" y="650"/>
                  </a:lnTo>
                  <a:lnTo>
                    <a:pt x="2111" y="651"/>
                  </a:lnTo>
                  <a:lnTo>
                    <a:pt x="2110" y="653"/>
                  </a:lnTo>
                  <a:lnTo>
                    <a:pt x="2111" y="654"/>
                  </a:lnTo>
                  <a:lnTo>
                    <a:pt x="2111" y="654"/>
                  </a:lnTo>
                  <a:lnTo>
                    <a:pt x="2113" y="654"/>
                  </a:lnTo>
                  <a:lnTo>
                    <a:pt x="2116" y="653"/>
                  </a:lnTo>
                  <a:lnTo>
                    <a:pt x="2120" y="656"/>
                  </a:lnTo>
                  <a:lnTo>
                    <a:pt x="2122" y="657"/>
                  </a:lnTo>
                  <a:lnTo>
                    <a:pt x="2122" y="659"/>
                  </a:lnTo>
                  <a:lnTo>
                    <a:pt x="2122" y="662"/>
                  </a:lnTo>
                  <a:lnTo>
                    <a:pt x="2120" y="662"/>
                  </a:lnTo>
                  <a:lnTo>
                    <a:pt x="2117" y="662"/>
                  </a:lnTo>
                  <a:lnTo>
                    <a:pt x="2116" y="663"/>
                  </a:lnTo>
                  <a:lnTo>
                    <a:pt x="2114" y="660"/>
                  </a:lnTo>
                  <a:lnTo>
                    <a:pt x="2113" y="662"/>
                  </a:lnTo>
                  <a:lnTo>
                    <a:pt x="2111" y="663"/>
                  </a:lnTo>
                  <a:lnTo>
                    <a:pt x="2108" y="665"/>
                  </a:lnTo>
                  <a:lnTo>
                    <a:pt x="2107" y="663"/>
                  </a:lnTo>
                  <a:lnTo>
                    <a:pt x="2104" y="660"/>
                  </a:lnTo>
                  <a:lnTo>
                    <a:pt x="2101" y="660"/>
                  </a:lnTo>
                  <a:lnTo>
                    <a:pt x="2099" y="663"/>
                  </a:lnTo>
                  <a:lnTo>
                    <a:pt x="2097" y="663"/>
                  </a:lnTo>
                  <a:lnTo>
                    <a:pt x="2096" y="663"/>
                  </a:lnTo>
                  <a:lnTo>
                    <a:pt x="2094" y="668"/>
                  </a:lnTo>
                  <a:lnTo>
                    <a:pt x="2093" y="668"/>
                  </a:lnTo>
                  <a:lnTo>
                    <a:pt x="2090" y="667"/>
                  </a:lnTo>
                  <a:lnTo>
                    <a:pt x="2088" y="665"/>
                  </a:lnTo>
                  <a:lnTo>
                    <a:pt x="2087" y="665"/>
                  </a:lnTo>
                  <a:lnTo>
                    <a:pt x="2085" y="667"/>
                  </a:lnTo>
                  <a:lnTo>
                    <a:pt x="2084" y="668"/>
                  </a:lnTo>
                  <a:lnTo>
                    <a:pt x="2079" y="670"/>
                  </a:lnTo>
                  <a:lnTo>
                    <a:pt x="2075" y="670"/>
                  </a:lnTo>
                  <a:lnTo>
                    <a:pt x="2073" y="663"/>
                  </a:lnTo>
                  <a:lnTo>
                    <a:pt x="2078" y="662"/>
                  </a:lnTo>
                  <a:lnTo>
                    <a:pt x="2081" y="662"/>
                  </a:lnTo>
                  <a:lnTo>
                    <a:pt x="2084" y="662"/>
                  </a:lnTo>
                  <a:lnTo>
                    <a:pt x="2087" y="660"/>
                  </a:lnTo>
                  <a:lnTo>
                    <a:pt x="2085" y="659"/>
                  </a:lnTo>
                  <a:lnTo>
                    <a:pt x="2085" y="659"/>
                  </a:lnTo>
                  <a:lnTo>
                    <a:pt x="2082" y="659"/>
                  </a:lnTo>
                  <a:lnTo>
                    <a:pt x="2081" y="659"/>
                  </a:lnTo>
                  <a:lnTo>
                    <a:pt x="2076" y="653"/>
                  </a:lnTo>
                  <a:lnTo>
                    <a:pt x="2075" y="653"/>
                  </a:lnTo>
                  <a:lnTo>
                    <a:pt x="2073" y="653"/>
                  </a:lnTo>
                  <a:lnTo>
                    <a:pt x="2072" y="651"/>
                  </a:lnTo>
                  <a:lnTo>
                    <a:pt x="2070" y="653"/>
                  </a:lnTo>
                  <a:lnTo>
                    <a:pt x="2070" y="653"/>
                  </a:lnTo>
                  <a:lnTo>
                    <a:pt x="2069" y="654"/>
                  </a:lnTo>
                  <a:lnTo>
                    <a:pt x="2069" y="654"/>
                  </a:lnTo>
                  <a:lnTo>
                    <a:pt x="2067" y="654"/>
                  </a:lnTo>
                  <a:lnTo>
                    <a:pt x="2066" y="654"/>
                  </a:lnTo>
                  <a:lnTo>
                    <a:pt x="2064" y="654"/>
                  </a:lnTo>
                  <a:lnTo>
                    <a:pt x="2066" y="653"/>
                  </a:lnTo>
                  <a:lnTo>
                    <a:pt x="2067" y="653"/>
                  </a:lnTo>
                  <a:lnTo>
                    <a:pt x="2064" y="651"/>
                  </a:lnTo>
                  <a:lnTo>
                    <a:pt x="2063" y="651"/>
                  </a:lnTo>
                  <a:lnTo>
                    <a:pt x="2061" y="650"/>
                  </a:lnTo>
                  <a:lnTo>
                    <a:pt x="2055" y="648"/>
                  </a:lnTo>
                  <a:lnTo>
                    <a:pt x="2052" y="648"/>
                  </a:lnTo>
                  <a:lnTo>
                    <a:pt x="2050" y="648"/>
                  </a:lnTo>
                  <a:lnTo>
                    <a:pt x="2047" y="651"/>
                  </a:lnTo>
                  <a:lnTo>
                    <a:pt x="2047" y="653"/>
                  </a:lnTo>
                  <a:lnTo>
                    <a:pt x="2049" y="653"/>
                  </a:lnTo>
                  <a:lnTo>
                    <a:pt x="2049" y="654"/>
                  </a:lnTo>
                  <a:lnTo>
                    <a:pt x="2049" y="654"/>
                  </a:lnTo>
                  <a:lnTo>
                    <a:pt x="2046" y="654"/>
                  </a:lnTo>
                  <a:lnTo>
                    <a:pt x="2044" y="653"/>
                  </a:lnTo>
                  <a:lnTo>
                    <a:pt x="2043" y="656"/>
                  </a:lnTo>
                  <a:lnTo>
                    <a:pt x="2043" y="657"/>
                  </a:lnTo>
                  <a:lnTo>
                    <a:pt x="2046" y="656"/>
                  </a:lnTo>
                  <a:lnTo>
                    <a:pt x="2046" y="657"/>
                  </a:lnTo>
                  <a:lnTo>
                    <a:pt x="2046" y="659"/>
                  </a:lnTo>
                  <a:lnTo>
                    <a:pt x="2043" y="660"/>
                  </a:lnTo>
                  <a:lnTo>
                    <a:pt x="2040" y="660"/>
                  </a:lnTo>
                  <a:lnTo>
                    <a:pt x="2037" y="656"/>
                  </a:lnTo>
                  <a:lnTo>
                    <a:pt x="2032" y="657"/>
                  </a:lnTo>
                  <a:lnTo>
                    <a:pt x="2031" y="659"/>
                  </a:lnTo>
                  <a:lnTo>
                    <a:pt x="2028" y="660"/>
                  </a:lnTo>
                  <a:lnTo>
                    <a:pt x="2023" y="657"/>
                  </a:lnTo>
                  <a:lnTo>
                    <a:pt x="2020" y="657"/>
                  </a:lnTo>
                  <a:lnTo>
                    <a:pt x="2017" y="656"/>
                  </a:lnTo>
                  <a:lnTo>
                    <a:pt x="2015" y="656"/>
                  </a:lnTo>
                  <a:lnTo>
                    <a:pt x="2012" y="660"/>
                  </a:lnTo>
                  <a:lnTo>
                    <a:pt x="2011" y="662"/>
                  </a:lnTo>
                  <a:lnTo>
                    <a:pt x="2009" y="662"/>
                  </a:lnTo>
                  <a:lnTo>
                    <a:pt x="2008" y="659"/>
                  </a:lnTo>
                  <a:lnTo>
                    <a:pt x="2006" y="657"/>
                  </a:lnTo>
                  <a:lnTo>
                    <a:pt x="2005" y="656"/>
                  </a:lnTo>
                  <a:lnTo>
                    <a:pt x="1991" y="657"/>
                  </a:lnTo>
                  <a:lnTo>
                    <a:pt x="1987" y="656"/>
                  </a:lnTo>
                  <a:lnTo>
                    <a:pt x="1984" y="656"/>
                  </a:lnTo>
                  <a:lnTo>
                    <a:pt x="1979" y="657"/>
                  </a:lnTo>
                  <a:lnTo>
                    <a:pt x="1976" y="657"/>
                  </a:lnTo>
                  <a:lnTo>
                    <a:pt x="1968" y="660"/>
                  </a:lnTo>
                  <a:lnTo>
                    <a:pt x="1965" y="662"/>
                  </a:lnTo>
                  <a:lnTo>
                    <a:pt x="1961" y="667"/>
                  </a:lnTo>
                  <a:lnTo>
                    <a:pt x="1958" y="673"/>
                  </a:lnTo>
                  <a:lnTo>
                    <a:pt x="1956" y="674"/>
                  </a:lnTo>
                  <a:lnTo>
                    <a:pt x="1953" y="677"/>
                  </a:lnTo>
                  <a:lnTo>
                    <a:pt x="1949" y="680"/>
                  </a:lnTo>
                  <a:lnTo>
                    <a:pt x="1946" y="683"/>
                  </a:lnTo>
                  <a:lnTo>
                    <a:pt x="1944" y="685"/>
                  </a:lnTo>
                  <a:lnTo>
                    <a:pt x="1943" y="692"/>
                  </a:lnTo>
                  <a:lnTo>
                    <a:pt x="1941" y="694"/>
                  </a:lnTo>
                  <a:lnTo>
                    <a:pt x="1936" y="697"/>
                  </a:lnTo>
                  <a:lnTo>
                    <a:pt x="1935" y="700"/>
                  </a:lnTo>
                  <a:lnTo>
                    <a:pt x="1933" y="701"/>
                  </a:lnTo>
                  <a:lnTo>
                    <a:pt x="1932" y="701"/>
                  </a:lnTo>
                  <a:lnTo>
                    <a:pt x="1930" y="705"/>
                  </a:lnTo>
                  <a:lnTo>
                    <a:pt x="1929" y="705"/>
                  </a:lnTo>
                  <a:lnTo>
                    <a:pt x="1926" y="706"/>
                  </a:lnTo>
                  <a:lnTo>
                    <a:pt x="1923" y="711"/>
                  </a:lnTo>
                  <a:lnTo>
                    <a:pt x="1920" y="714"/>
                  </a:lnTo>
                  <a:lnTo>
                    <a:pt x="1914" y="721"/>
                  </a:lnTo>
                  <a:lnTo>
                    <a:pt x="1914" y="721"/>
                  </a:lnTo>
                  <a:lnTo>
                    <a:pt x="1914" y="724"/>
                  </a:lnTo>
                  <a:lnTo>
                    <a:pt x="1912" y="726"/>
                  </a:lnTo>
                  <a:lnTo>
                    <a:pt x="1908" y="732"/>
                  </a:lnTo>
                  <a:lnTo>
                    <a:pt x="1906" y="732"/>
                  </a:lnTo>
                  <a:lnTo>
                    <a:pt x="1905" y="735"/>
                  </a:lnTo>
                  <a:lnTo>
                    <a:pt x="1901" y="736"/>
                  </a:lnTo>
                  <a:lnTo>
                    <a:pt x="1900" y="740"/>
                  </a:lnTo>
                  <a:lnTo>
                    <a:pt x="1897" y="741"/>
                  </a:lnTo>
                  <a:lnTo>
                    <a:pt x="1892" y="744"/>
                  </a:lnTo>
                  <a:lnTo>
                    <a:pt x="1891" y="746"/>
                  </a:lnTo>
                  <a:lnTo>
                    <a:pt x="1889" y="749"/>
                  </a:lnTo>
                  <a:lnTo>
                    <a:pt x="1883" y="753"/>
                  </a:lnTo>
                  <a:lnTo>
                    <a:pt x="1882" y="755"/>
                  </a:lnTo>
                  <a:lnTo>
                    <a:pt x="1877" y="758"/>
                  </a:lnTo>
                  <a:lnTo>
                    <a:pt x="1877" y="758"/>
                  </a:lnTo>
                  <a:lnTo>
                    <a:pt x="1877" y="759"/>
                  </a:lnTo>
                  <a:lnTo>
                    <a:pt x="1877" y="762"/>
                  </a:lnTo>
                  <a:lnTo>
                    <a:pt x="1879" y="762"/>
                  </a:lnTo>
                  <a:lnTo>
                    <a:pt x="1880" y="762"/>
                  </a:lnTo>
                  <a:lnTo>
                    <a:pt x="1885" y="765"/>
                  </a:lnTo>
                  <a:lnTo>
                    <a:pt x="1889" y="765"/>
                  </a:lnTo>
                  <a:lnTo>
                    <a:pt x="1894" y="765"/>
                  </a:lnTo>
                  <a:lnTo>
                    <a:pt x="1895" y="764"/>
                  </a:lnTo>
                  <a:lnTo>
                    <a:pt x="1897" y="764"/>
                  </a:lnTo>
                  <a:lnTo>
                    <a:pt x="1897" y="765"/>
                  </a:lnTo>
                  <a:lnTo>
                    <a:pt x="1897" y="768"/>
                  </a:lnTo>
                  <a:lnTo>
                    <a:pt x="1897" y="770"/>
                  </a:lnTo>
                  <a:lnTo>
                    <a:pt x="1895" y="776"/>
                  </a:lnTo>
                  <a:lnTo>
                    <a:pt x="1895" y="779"/>
                  </a:lnTo>
                  <a:lnTo>
                    <a:pt x="1895" y="782"/>
                  </a:lnTo>
                  <a:lnTo>
                    <a:pt x="1897" y="782"/>
                  </a:lnTo>
                  <a:lnTo>
                    <a:pt x="1898" y="781"/>
                  </a:lnTo>
                  <a:lnTo>
                    <a:pt x="1900" y="781"/>
                  </a:lnTo>
                  <a:lnTo>
                    <a:pt x="1901" y="781"/>
                  </a:lnTo>
                  <a:lnTo>
                    <a:pt x="1903" y="778"/>
                  </a:lnTo>
                  <a:lnTo>
                    <a:pt x="1901" y="776"/>
                  </a:lnTo>
                  <a:lnTo>
                    <a:pt x="1900" y="774"/>
                  </a:lnTo>
                  <a:lnTo>
                    <a:pt x="1901" y="774"/>
                  </a:lnTo>
                  <a:lnTo>
                    <a:pt x="1905" y="771"/>
                  </a:lnTo>
                  <a:lnTo>
                    <a:pt x="1906" y="771"/>
                  </a:lnTo>
                  <a:lnTo>
                    <a:pt x="1908" y="771"/>
                  </a:lnTo>
                  <a:lnTo>
                    <a:pt x="1906" y="774"/>
                  </a:lnTo>
                  <a:lnTo>
                    <a:pt x="1905" y="774"/>
                  </a:lnTo>
                  <a:lnTo>
                    <a:pt x="1905" y="774"/>
                  </a:lnTo>
                  <a:lnTo>
                    <a:pt x="1903" y="776"/>
                  </a:lnTo>
                  <a:lnTo>
                    <a:pt x="1905" y="778"/>
                  </a:lnTo>
                  <a:lnTo>
                    <a:pt x="1908" y="778"/>
                  </a:lnTo>
                  <a:lnTo>
                    <a:pt x="1909" y="779"/>
                  </a:lnTo>
                  <a:lnTo>
                    <a:pt x="1909" y="779"/>
                  </a:lnTo>
                  <a:lnTo>
                    <a:pt x="1908" y="781"/>
                  </a:lnTo>
                  <a:lnTo>
                    <a:pt x="1906" y="784"/>
                  </a:lnTo>
                  <a:lnTo>
                    <a:pt x="1903" y="785"/>
                  </a:lnTo>
                  <a:lnTo>
                    <a:pt x="1901" y="787"/>
                  </a:lnTo>
                  <a:lnTo>
                    <a:pt x="1903" y="787"/>
                  </a:lnTo>
                  <a:lnTo>
                    <a:pt x="1903" y="787"/>
                  </a:lnTo>
                  <a:lnTo>
                    <a:pt x="1908" y="787"/>
                  </a:lnTo>
                  <a:lnTo>
                    <a:pt x="1911" y="785"/>
                  </a:lnTo>
                  <a:lnTo>
                    <a:pt x="1915" y="784"/>
                  </a:lnTo>
                  <a:lnTo>
                    <a:pt x="1917" y="779"/>
                  </a:lnTo>
                  <a:lnTo>
                    <a:pt x="1918" y="779"/>
                  </a:lnTo>
                  <a:lnTo>
                    <a:pt x="1918" y="779"/>
                  </a:lnTo>
                  <a:lnTo>
                    <a:pt x="1918" y="779"/>
                  </a:lnTo>
                  <a:lnTo>
                    <a:pt x="1918" y="782"/>
                  </a:lnTo>
                  <a:lnTo>
                    <a:pt x="1917" y="784"/>
                  </a:lnTo>
                  <a:lnTo>
                    <a:pt x="1915" y="787"/>
                  </a:lnTo>
                  <a:lnTo>
                    <a:pt x="1915" y="788"/>
                  </a:lnTo>
                  <a:lnTo>
                    <a:pt x="1915" y="788"/>
                  </a:lnTo>
                  <a:lnTo>
                    <a:pt x="1917" y="787"/>
                  </a:lnTo>
                  <a:lnTo>
                    <a:pt x="1918" y="787"/>
                  </a:lnTo>
                  <a:lnTo>
                    <a:pt x="1920" y="784"/>
                  </a:lnTo>
                  <a:lnTo>
                    <a:pt x="1920" y="781"/>
                  </a:lnTo>
                  <a:lnTo>
                    <a:pt x="1920" y="776"/>
                  </a:lnTo>
                  <a:lnTo>
                    <a:pt x="1920" y="774"/>
                  </a:lnTo>
                  <a:lnTo>
                    <a:pt x="1920" y="773"/>
                  </a:lnTo>
                  <a:lnTo>
                    <a:pt x="1920" y="771"/>
                  </a:lnTo>
                  <a:lnTo>
                    <a:pt x="1920" y="771"/>
                  </a:lnTo>
                  <a:lnTo>
                    <a:pt x="1926" y="773"/>
                  </a:lnTo>
                  <a:lnTo>
                    <a:pt x="1927" y="773"/>
                  </a:lnTo>
                  <a:lnTo>
                    <a:pt x="1932" y="771"/>
                  </a:lnTo>
                  <a:lnTo>
                    <a:pt x="1933" y="771"/>
                  </a:lnTo>
                  <a:lnTo>
                    <a:pt x="1935" y="773"/>
                  </a:lnTo>
                  <a:lnTo>
                    <a:pt x="1938" y="776"/>
                  </a:lnTo>
                  <a:lnTo>
                    <a:pt x="1939" y="778"/>
                  </a:lnTo>
                  <a:lnTo>
                    <a:pt x="1941" y="782"/>
                  </a:lnTo>
                  <a:lnTo>
                    <a:pt x="1944" y="787"/>
                  </a:lnTo>
                  <a:lnTo>
                    <a:pt x="1949" y="788"/>
                  </a:lnTo>
                  <a:lnTo>
                    <a:pt x="1949" y="788"/>
                  </a:lnTo>
                  <a:lnTo>
                    <a:pt x="1952" y="791"/>
                  </a:lnTo>
                  <a:lnTo>
                    <a:pt x="1953" y="793"/>
                  </a:lnTo>
                  <a:lnTo>
                    <a:pt x="1953" y="794"/>
                  </a:lnTo>
                  <a:lnTo>
                    <a:pt x="1952" y="796"/>
                  </a:lnTo>
                  <a:lnTo>
                    <a:pt x="1950" y="797"/>
                  </a:lnTo>
                  <a:lnTo>
                    <a:pt x="1947" y="796"/>
                  </a:lnTo>
                  <a:lnTo>
                    <a:pt x="1947" y="796"/>
                  </a:lnTo>
                  <a:lnTo>
                    <a:pt x="1947" y="797"/>
                  </a:lnTo>
                  <a:lnTo>
                    <a:pt x="1950" y="800"/>
                  </a:lnTo>
                  <a:lnTo>
                    <a:pt x="1952" y="802"/>
                  </a:lnTo>
                  <a:lnTo>
                    <a:pt x="1952" y="805"/>
                  </a:lnTo>
                  <a:lnTo>
                    <a:pt x="1952" y="808"/>
                  </a:lnTo>
                  <a:lnTo>
                    <a:pt x="1950" y="809"/>
                  </a:lnTo>
                  <a:lnTo>
                    <a:pt x="1950" y="811"/>
                  </a:lnTo>
                  <a:lnTo>
                    <a:pt x="1952" y="812"/>
                  </a:lnTo>
                  <a:lnTo>
                    <a:pt x="1953" y="814"/>
                  </a:lnTo>
                  <a:lnTo>
                    <a:pt x="1955" y="816"/>
                  </a:lnTo>
                  <a:lnTo>
                    <a:pt x="1953" y="817"/>
                  </a:lnTo>
                  <a:lnTo>
                    <a:pt x="1953" y="820"/>
                  </a:lnTo>
                  <a:lnTo>
                    <a:pt x="1952" y="822"/>
                  </a:lnTo>
                  <a:lnTo>
                    <a:pt x="1950" y="823"/>
                  </a:lnTo>
                  <a:lnTo>
                    <a:pt x="1947" y="826"/>
                  </a:lnTo>
                  <a:lnTo>
                    <a:pt x="1947" y="831"/>
                  </a:lnTo>
                  <a:lnTo>
                    <a:pt x="1944" y="834"/>
                  </a:lnTo>
                  <a:lnTo>
                    <a:pt x="1944" y="837"/>
                  </a:lnTo>
                  <a:lnTo>
                    <a:pt x="1944" y="838"/>
                  </a:lnTo>
                  <a:lnTo>
                    <a:pt x="1943" y="841"/>
                  </a:lnTo>
                  <a:lnTo>
                    <a:pt x="1943" y="847"/>
                  </a:lnTo>
                  <a:lnTo>
                    <a:pt x="1943" y="855"/>
                  </a:lnTo>
                  <a:lnTo>
                    <a:pt x="1943" y="855"/>
                  </a:lnTo>
                  <a:lnTo>
                    <a:pt x="1944" y="857"/>
                  </a:lnTo>
                  <a:lnTo>
                    <a:pt x="1944" y="857"/>
                  </a:lnTo>
                  <a:lnTo>
                    <a:pt x="1943" y="857"/>
                  </a:lnTo>
                  <a:lnTo>
                    <a:pt x="1941" y="860"/>
                  </a:lnTo>
                  <a:lnTo>
                    <a:pt x="1941" y="861"/>
                  </a:lnTo>
                  <a:lnTo>
                    <a:pt x="1943" y="863"/>
                  </a:lnTo>
                  <a:lnTo>
                    <a:pt x="1943" y="866"/>
                  </a:lnTo>
                  <a:lnTo>
                    <a:pt x="1941" y="870"/>
                  </a:lnTo>
                  <a:lnTo>
                    <a:pt x="1941" y="870"/>
                  </a:lnTo>
                  <a:lnTo>
                    <a:pt x="1941" y="872"/>
                  </a:lnTo>
                  <a:lnTo>
                    <a:pt x="1941" y="873"/>
                  </a:lnTo>
                  <a:lnTo>
                    <a:pt x="1939" y="875"/>
                  </a:lnTo>
                  <a:lnTo>
                    <a:pt x="1939" y="875"/>
                  </a:lnTo>
                  <a:lnTo>
                    <a:pt x="1939" y="876"/>
                  </a:lnTo>
                  <a:lnTo>
                    <a:pt x="1941" y="876"/>
                  </a:lnTo>
                  <a:lnTo>
                    <a:pt x="1939" y="881"/>
                  </a:lnTo>
                  <a:lnTo>
                    <a:pt x="1938" y="885"/>
                  </a:lnTo>
                  <a:lnTo>
                    <a:pt x="1938" y="887"/>
                  </a:lnTo>
                  <a:lnTo>
                    <a:pt x="1936" y="889"/>
                  </a:lnTo>
                  <a:lnTo>
                    <a:pt x="1933" y="892"/>
                  </a:lnTo>
                  <a:lnTo>
                    <a:pt x="1932" y="893"/>
                  </a:lnTo>
                  <a:lnTo>
                    <a:pt x="1930" y="895"/>
                  </a:lnTo>
                  <a:lnTo>
                    <a:pt x="1929" y="898"/>
                  </a:lnTo>
                  <a:lnTo>
                    <a:pt x="1926" y="902"/>
                  </a:lnTo>
                  <a:lnTo>
                    <a:pt x="1924" y="907"/>
                  </a:lnTo>
                  <a:lnTo>
                    <a:pt x="1918" y="911"/>
                  </a:lnTo>
                  <a:lnTo>
                    <a:pt x="1918" y="913"/>
                  </a:lnTo>
                  <a:lnTo>
                    <a:pt x="1918" y="914"/>
                  </a:lnTo>
                  <a:lnTo>
                    <a:pt x="1917" y="917"/>
                  </a:lnTo>
                  <a:lnTo>
                    <a:pt x="1915" y="922"/>
                  </a:lnTo>
                  <a:lnTo>
                    <a:pt x="1914" y="922"/>
                  </a:lnTo>
                  <a:lnTo>
                    <a:pt x="1912" y="927"/>
                  </a:lnTo>
                  <a:lnTo>
                    <a:pt x="1909" y="933"/>
                  </a:lnTo>
                  <a:lnTo>
                    <a:pt x="1908" y="934"/>
                  </a:lnTo>
                  <a:lnTo>
                    <a:pt x="1905" y="937"/>
                  </a:lnTo>
                  <a:lnTo>
                    <a:pt x="1901" y="942"/>
                  </a:lnTo>
                  <a:lnTo>
                    <a:pt x="1897" y="945"/>
                  </a:lnTo>
                  <a:lnTo>
                    <a:pt x="1895" y="946"/>
                  </a:lnTo>
                  <a:lnTo>
                    <a:pt x="1894" y="949"/>
                  </a:lnTo>
                  <a:lnTo>
                    <a:pt x="1892" y="951"/>
                  </a:lnTo>
                  <a:lnTo>
                    <a:pt x="1889" y="954"/>
                  </a:lnTo>
                  <a:lnTo>
                    <a:pt x="1889" y="955"/>
                  </a:lnTo>
                  <a:lnTo>
                    <a:pt x="1889" y="957"/>
                  </a:lnTo>
                  <a:lnTo>
                    <a:pt x="1886" y="958"/>
                  </a:lnTo>
                  <a:lnTo>
                    <a:pt x="1885" y="958"/>
                  </a:lnTo>
                  <a:lnTo>
                    <a:pt x="1882" y="966"/>
                  </a:lnTo>
                  <a:lnTo>
                    <a:pt x="1880" y="968"/>
                  </a:lnTo>
                  <a:lnTo>
                    <a:pt x="1880" y="969"/>
                  </a:lnTo>
                  <a:lnTo>
                    <a:pt x="1877" y="971"/>
                  </a:lnTo>
                  <a:lnTo>
                    <a:pt x="1876" y="974"/>
                  </a:lnTo>
                  <a:lnTo>
                    <a:pt x="1874" y="975"/>
                  </a:lnTo>
                  <a:lnTo>
                    <a:pt x="1871" y="978"/>
                  </a:lnTo>
                  <a:lnTo>
                    <a:pt x="1865" y="981"/>
                  </a:lnTo>
                  <a:lnTo>
                    <a:pt x="1862" y="983"/>
                  </a:lnTo>
                  <a:lnTo>
                    <a:pt x="1859" y="986"/>
                  </a:lnTo>
                  <a:lnTo>
                    <a:pt x="1857" y="986"/>
                  </a:lnTo>
                  <a:lnTo>
                    <a:pt x="1854" y="986"/>
                  </a:lnTo>
                  <a:lnTo>
                    <a:pt x="1851" y="987"/>
                  </a:lnTo>
                  <a:lnTo>
                    <a:pt x="1851" y="987"/>
                  </a:lnTo>
                  <a:lnTo>
                    <a:pt x="1850" y="986"/>
                  </a:lnTo>
                  <a:lnTo>
                    <a:pt x="1850" y="986"/>
                  </a:lnTo>
                  <a:lnTo>
                    <a:pt x="1848" y="986"/>
                  </a:lnTo>
                  <a:lnTo>
                    <a:pt x="1847" y="984"/>
                  </a:lnTo>
                  <a:lnTo>
                    <a:pt x="1845" y="984"/>
                  </a:lnTo>
                  <a:lnTo>
                    <a:pt x="1844" y="984"/>
                  </a:lnTo>
                  <a:lnTo>
                    <a:pt x="1842" y="984"/>
                  </a:lnTo>
                  <a:lnTo>
                    <a:pt x="1842" y="978"/>
                  </a:lnTo>
                  <a:lnTo>
                    <a:pt x="1842" y="977"/>
                  </a:lnTo>
                  <a:lnTo>
                    <a:pt x="1841" y="978"/>
                  </a:lnTo>
                  <a:lnTo>
                    <a:pt x="1838" y="981"/>
                  </a:lnTo>
                  <a:lnTo>
                    <a:pt x="1838" y="981"/>
                  </a:lnTo>
                  <a:lnTo>
                    <a:pt x="1836" y="981"/>
                  </a:lnTo>
                  <a:lnTo>
                    <a:pt x="1836" y="980"/>
                  </a:lnTo>
                  <a:lnTo>
                    <a:pt x="1838" y="978"/>
                  </a:lnTo>
                  <a:lnTo>
                    <a:pt x="1838" y="978"/>
                  </a:lnTo>
                  <a:lnTo>
                    <a:pt x="1838" y="978"/>
                  </a:lnTo>
                  <a:lnTo>
                    <a:pt x="1835" y="978"/>
                  </a:lnTo>
                  <a:lnTo>
                    <a:pt x="1835" y="980"/>
                  </a:lnTo>
                  <a:lnTo>
                    <a:pt x="1832" y="983"/>
                  </a:lnTo>
                  <a:lnTo>
                    <a:pt x="1830" y="986"/>
                  </a:lnTo>
                  <a:lnTo>
                    <a:pt x="1828" y="986"/>
                  </a:lnTo>
                  <a:lnTo>
                    <a:pt x="1828" y="987"/>
                  </a:lnTo>
                  <a:lnTo>
                    <a:pt x="1827" y="989"/>
                  </a:lnTo>
                  <a:lnTo>
                    <a:pt x="1825" y="989"/>
                  </a:lnTo>
                  <a:lnTo>
                    <a:pt x="1825" y="989"/>
                  </a:lnTo>
                  <a:lnTo>
                    <a:pt x="1822" y="987"/>
                  </a:lnTo>
                  <a:lnTo>
                    <a:pt x="1822" y="989"/>
                  </a:lnTo>
                  <a:lnTo>
                    <a:pt x="1824" y="990"/>
                  </a:lnTo>
                  <a:lnTo>
                    <a:pt x="1822" y="993"/>
                  </a:lnTo>
                  <a:lnTo>
                    <a:pt x="1822" y="993"/>
                  </a:lnTo>
                  <a:lnTo>
                    <a:pt x="1821" y="995"/>
                  </a:lnTo>
                  <a:lnTo>
                    <a:pt x="1821" y="995"/>
                  </a:lnTo>
                  <a:lnTo>
                    <a:pt x="1819" y="995"/>
                  </a:lnTo>
                  <a:lnTo>
                    <a:pt x="1818" y="995"/>
                  </a:lnTo>
                  <a:lnTo>
                    <a:pt x="1816" y="996"/>
                  </a:lnTo>
                  <a:lnTo>
                    <a:pt x="1815" y="998"/>
                  </a:lnTo>
                  <a:lnTo>
                    <a:pt x="1815" y="998"/>
                  </a:lnTo>
                  <a:lnTo>
                    <a:pt x="1813" y="1000"/>
                  </a:lnTo>
                  <a:lnTo>
                    <a:pt x="1812" y="1001"/>
                  </a:lnTo>
                  <a:lnTo>
                    <a:pt x="1812" y="1003"/>
                  </a:lnTo>
                  <a:lnTo>
                    <a:pt x="1810" y="1004"/>
                  </a:lnTo>
                  <a:lnTo>
                    <a:pt x="1809" y="1006"/>
                  </a:lnTo>
                  <a:lnTo>
                    <a:pt x="1809" y="1007"/>
                  </a:lnTo>
                  <a:lnTo>
                    <a:pt x="1810" y="1009"/>
                  </a:lnTo>
                  <a:lnTo>
                    <a:pt x="1810" y="1010"/>
                  </a:lnTo>
                  <a:lnTo>
                    <a:pt x="1810" y="1013"/>
                  </a:lnTo>
                  <a:lnTo>
                    <a:pt x="1810" y="1016"/>
                  </a:lnTo>
                  <a:lnTo>
                    <a:pt x="1810" y="1018"/>
                  </a:lnTo>
                  <a:lnTo>
                    <a:pt x="1806" y="1021"/>
                  </a:lnTo>
                  <a:lnTo>
                    <a:pt x="1804" y="1021"/>
                  </a:lnTo>
                  <a:lnTo>
                    <a:pt x="1803" y="1024"/>
                  </a:lnTo>
                  <a:lnTo>
                    <a:pt x="1800" y="1025"/>
                  </a:lnTo>
                  <a:lnTo>
                    <a:pt x="1800" y="1025"/>
                  </a:lnTo>
                  <a:lnTo>
                    <a:pt x="1797" y="1027"/>
                  </a:lnTo>
                  <a:lnTo>
                    <a:pt x="1797" y="1028"/>
                  </a:lnTo>
                  <a:lnTo>
                    <a:pt x="1795" y="1030"/>
                  </a:lnTo>
                  <a:lnTo>
                    <a:pt x="1794" y="1030"/>
                  </a:lnTo>
                  <a:lnTo>
                    <a:pt x="1792" y="1031"/>
                  </a:lnTo>
                  <a:lnTo>
                    <a:pt x="1791" y="1031"/>
                  </a:lnTo>
                  <a:lnTo>
                    <a:pt x="1789" y="1031"/>
                  </a:lnTo>
                  <a:lnTo>
                    <a:pt x="1788" y="1033"/>
                  </a:lnTo>
                  <a:lnTo>
                    <a:pt x="1782" y="1036"/>
                  </a:lnTo>
                  <a:lnTo>
                    <a:pt x="1782" y="1036"/>
                  </a:lnTo>
                  <a:lnTo>
                    <a:pt x="1782" y="1039"/>
                  </a:lnTo>
                  <a:lnTo>
                    <a:pt x="1782" y="1041"/>
                  </a:lnTo>
                  <a:lnTo>
                    <a:pt x="1782" y="1042"/>
                  </a:lnTo>
                  <a:lnTo>
                    <a:pt x="1780" y="1041"/>
                  </a:lnTo>
                  <a:lnTo>
                    <a:pt x="1780" y="1042"/>
                  </a:lnTo>
                  <a:lnTo>
                    <a:pt x="1780" y="1044"/>
                  </a:lnTo>
                  <a:lnTo>
                    <a:pt x="1780" y="1045"/>
                  </a:lnTo>
                  <a:lnTo>
                    <a:pt x="1782" y="1045"/>
                  </a:lnTo>
                  <a:lnTo>
                    <a:pt x="1782" y="1045"/>
                  </a:lnTo>
                  <a:lnTo>
                    <a:pt x="1783" y="1045"/>
                  </a:lnTo>
                  <a:lnTo>
                    <a:pt x="1786" y="1047"/>
                  </a:lnTo>
                  <a:lnTo>
                    <a:pt x="1789" y="1050"/>
                  </a:lnTo>
                  <a:lnTo>
                    <a:pt x="1791" y="1051"/>
                  </a:lnTo>
                  <a:lnTo>
                    <a:pt x="1791" y="1051"/>
                  </a:lnTo>
                  <a:lnTo>
                    <a:pt x="1792" y="1051"/>
                  </a:lnTo>
                  <a:lnTo>
                    <a:pt x="1792" y="1053"/>
                  </a:lnTo>
                  <a:lnTo>
                    <a:pt x="1794" y="1054"/>
                  </a:lnTo>
                  <a:lnTo>
                    <a:pt x="1797" y="1060"/>
                  </a:lnTo>
                  <a:lnTo>
                    <a:pt x="1800" y="1065"/>
                  </a:lnTo>
                  <a:lnTo>
                    <a:pt x="1801" y="1068"/>
                  </a:lnTo>
                  <a:lnTo>
                    <a:pt x="1806" y="1074"/>
                  </a:lnTo>
                  <a:lnTo>
                    <a:pt x="1806" y="1079"/>
                  </a:lnTo>
                  <a:lnTo>
                    <a:pt x="1806" y="1080"/>
                  </a:lnTo>
                  <a:lnTo>
                    <a:pt x="1807" y="1083"/>
                  </a:lnTo>
                  <a:lnTo>
                    <a:pt x="1806" y="1085"/>
                  </a:lnTo>
                  <a:lnTo>
                    <a:pt x="1806" y="1088"/>
                  </a:lnTo>
                  <a:lnTo>
                    <a:pt x="1806" y="1088"/>
                  </a:lnTo>
                  <a:lnTo>
                    <a:pt x="1806" y="1089"/>
                  </a:lnTo>
                  <a:lnTo>
                    <a:pt x="1806" y="1091"/>
                  </a:lnTo>
                  <a:lnTo>
                    <a:pt x="1806" y="1092"/>
                  </a:lnTo>
                  <a:lnTo>
                    <a:pt x="1806" y="1094"/>
                  </a:lnTo>
                  <a:lnTo>
                    <a:pt x="1806" y="1094"/>
                  </a:lnTo>
                  <a:lnTo>
                    <a:pt x="1807" y="1094"/>
                  </a:lnTo>
                  <a:lnTo>
                    <a:pt x="1807" y="1094"/>
                  </a:lnTo>
                  <a:lnTo>
                    <a:pt x="1809" y="1094"/>
                  </a:lnTo>
                  <a:lnTo>
                    <a:pt x="1807" y="1095"/>
                  </a:lnTo>
                  <a:lnTo>
                    <a:pt x="1807" y="1098"/>
                  </a:lnTo>
                  <a:lnTo>
                    <a:pt x="1806" y="1101"/>
                  </a:lnTo>
                  <a:lnTo>
                    <a:pt x="1806" y="1104"/>
                  </a:lnTo>
                  <a:lnTo>
                    <a:pt x="1804" y="1106"/>
                  </a:lnTo>
                  <a:lnTo>
                    <a:pt x="1803" y="1107"/>
                  </a:lnTo>
                  <a:lnTo>
                    <a:pt x="1801" y="1107"/>
                  </a:lnTo>
                  <a:lnTo>
                    <a:pt x="1798" y="1107"/>
                  </a:lnTo>
                  <a:lnTo>
                    <a:pt x="1797" y="1107"/>
                  </a:lnTo>
                  <a:lnTo>
                    <a:pt x="1795" y="1107"/>
                  </a:lnTo>
                  <a:lnTo>
                    <a:pt x="1795" y="1107"/>
                  </a:lnTo>
                  <a:lnTo>
                    <a:pt x="1794" y="1109"/>
                  </a:lnTo>
                  <a:lnTo>
                    <a:pt x="1794" y="1111"/>
                  </a:lnTo>
                  <a:lnTo>
                    <a:pt x="1794" y="1111"/>
                  </a:lnTo>
                  <a:lnTo>
                    <a:pt x="1794" y="1111"/>
                  </a:lnTo>
                  <a:lnTo>
                    <a:pt x="1792" y="1111"/>
                  </a:lnTo>
                  <a:lnTo>
                    <a:pt x="1791" y="1111"/>
                  </a:lnTo>
                  <a:lnTo>
                    <a:pt x="1791" y="1111"/>
                  </a:lnTo>
                  <a:lnTo>
                    <a:pt x="1789" y="1109"/>
                  </a:lnTo>
                  <a:lnTo>
                    <a:pt x="1789" y="1109"/>
                  </a:lnTo>
                  <a:lnTo>
                    <a:pt x="1788" y="1109"/>
                  </a:lnTo>
                  <a:lnTo>
                    <a:pt x="1786" y="1111"/>
                  </a:lnTo>
                  <a:lnTo>
                    <a:pt x="1783" y="1111"/>
                  </a:lnTo>
                  <a:lnTo>
                    <a:pt x="1783" y="1111"/>
                  </a:lnTo>
                  <a:lnTo>
                    <a:pt x="1783" y="1112"/>
                  </a:lnTo>
                  <a:lnTo>
                    <a:pt x="1786" y="1112"/>
                  </a:lnTo>
                  <a:lnTo>
                    <a:pt x="1786" y="1114"/>
                  </a:lnTo>
                  <a:lnTo>
                    <a:pt x="1783" y="1114"/>
                  </a:lnTo>
                  <a:lnTo>
                    <a:pt x="1782" y="1112"/>
                  </a:lnTo>
                  <a:lnTo>
                    <a:pt x="1782" y="1112"/>
                  </a:lnTo>
                  <a:lnTo>
                    <a:pt x="1782" y="1112"/>
                  </a:lnTo>
                  <a:lnTo>
                    <a:pt x="1780" y="1112"/>
                  </a:lnTo>
                  <a:lnTo>
                    <a:pt x="1780" y="1114"/>
                  </a:lnTo>
                  <a:lnTo>
                    <a:pt x="1780" y="1114"/>
                  </a:lnTo>
                  <a:lnTo>
                    <a:pt x="1782" y="1115"/>
                  </a:lnTo>
                  <a:lnTo>
                    <a:pt x="1780" y="1117"/>
                  </a:lnTo>
                  <a:lnTo>
                    <a:pt x="1780" y="1117"/>
                  </a:lnTo>
                  <a:lnTo>
                    <a:pt x="1779" y="1117"/>
                  </a:lnTo>
                  <a:lnTo>
                    <a:pt x="1777" y="1117"/>
                  </a:lnTo>
                  <a:lnTo>
                    <a:pt x="1777" y="1115"/>
                  </a:lnTo>
                  <a:lnTo>
                    <a:pt x="1779" y="1114"/>
                  </a:lnTo>
                  <a:lnTo>
                    <a:pt x="1779" y="1114"/>
                  </a:lnTo>
                  <a:lnTo>
                    <a:pt x="1779" y="1114"/>
                  </a:lnTo>
                  <a:lnTo>
                    <a:pt x="1776" y="1115"/>
                  </a:lnTo>
                  <a:lnTo>
                    <a:pt x="1774" y="1118"/>
                  </a:lnTo>
                  <a:lnTo>
                    <a:pt x="1773" y="1118"/>
                  </a:lnTo>
                  <a:lnTo>
                    <a:pt x="1773" y="1117"/>
                  </a:lnTo>
                  <a:lnTo>
                    <a:pt x="1773" y="1117"/>
                  </a:lnTo>
                  <a:lnTo>
                    <a:pt x="1771" y="1118"/>
                  </a:lnTo>
                  <a:lnTo>
                    <a:pt x="1770" y="1120"/>
                  </a:lnTo>
                  <a:lnTo>
                    <a:pt x="1770" y="1120"/>
                  </a:lnTo>
                  <a:lnTo>
                    <a:pt x="1770" y="1120"/>
                  </a:lnTo>
                  <a:lnTo>
                    <a:pt x="1770" y="1118"/>
                  </a:lnTo>
                  <a:lnTo>
                    <a:pt x="1770" y="1117"/>
                  </a:lnTo>
                  <a:lnTo>
                    <a:pt x="1767" y="1115"/>
                  </a:lnTo>
                  <a:lnTo>
                    <a:pt x="1767" y="1114"/>
                  </a:lnTo>
                  <a:lnTo>
                    <a:pt x="1767" y="1114"/>
                  </a:lnTo>
                  <a:lnTo>
                    <a:pt x="1768" y="1114"/>
                  </a:lnTo>
                  <a:lnTo>
                    <a:pt x="1770" y="1114"/>
                  </a:lnTo>
                  <a:lnTo>
                    <a:pt x="1770" y="1114"/>
                  </a:lnTo>
                  <a:lnTo>
                    <a:pt x="1768" y="1114"/>
                  </a:lnTo>
                  <a:lnTo>
                    <a:pt x="1770" y="1112"/>
                  </a:lnTo>
                  <a:lnTo>
                    <a:pt x="1770" y="1112"/>
                  </a:lnTo>
                  <a:lnTo>
                    <a:pt x="1770" y="1112"/>
                  </a:lnTo>
                  <a:lnTo>
                    <a:pt x="1770" y="1112"/>
                  </a:lnTo>
                  <a:lnTo>
                    <a:pt x="1768" y="1112"/>
                  </a:lnTo>
                  <a:lnTo>
                    <a:pt x="1768" y="1111"/>
                  </a:lnTo>
                  <a:lnTo>
                    <a:pt x="1767" y="1109"/>
                  </a:lnTo>
                  <a:lnTo>
                    <a:pt x="1767" y="1107"/>
                  </a:lnTo>
                  <a:lnTo>
                    <a:pt x="1768" y="1106"/>
                  </a:lnTo>
                  <a:lnTo>
                    <a:pt x="1768" y="1104"/>
                  </a:lnTo>
                  <a:lnTo>
                    <a:pt x="1768" y="1103"/>
                  </a:lnTo>
                  <a:lnTo>
                    <a:pt x="1770" y="1101"/>
                  </a:lnTo>
                  <a:lnTo>
                    <a:pt x="1770" y="1101"/>
                  </a:lnTo>
                  <a:lnTo>
                    <a:pt x="1771" y="1101"/>
                  </a:lnTo>
                  <a:lnTo>
                    <a:pt x="1770" y="1100"/>
                  </a:lnTo>
                  <a:lnTo>
                    <a:pt x="1770" y="1100"/>
                  </a:lnTo>
                  <a:lnTo>
                    <a:pt x="1770" y="1100"/>
                  </a:lnTo>
                  <a:lnTo>
                    <a:pt x="1770" y="1100"/>
                  </a:lnTo>
                  <a:lnTo>
                    <a:pt x="1771" y="1098"/>
                  </a:lnTo>
                  <a:lnTo>
                    <a:pt x="1771" y="1098"/>
                  </a:lnTo>
                  <a:lnTo>
                    <a:pt x="1773" y="1095"/>
                  </a:lnTo>
                  <a:lnTo>
                    <a:pt x="1771" y="1095"/>
                  </a:lnTo>
                  <a:lnTo>
                    <a:pt x="1771" y="1095"/>
                  </a:lnTo>
                  <a:lnTo>
                    <a:pt x="1771" y="1094"/>
                  </a:lnTo>
                  <a:lnTo>
                    <a:pt x="1771" y="1094"/>
                  </a:lnTo>
                  <a:lnTo>
                    <a:pt x="1771" y="1094"/>
                  </a:lnTo>
                  <a:lnTo>
                    <a:pt x="1770" y="1092"/>
                  </a:lnTo>
                  <a:lnTo>
                    <a:pt x="1770" y="1092"/>
                  </a:lnTo>
                  <a:lnTo>
                    <a:pt x="1770" y="1091"/>
                  </a:lnTo>
                  <a:lnTo>
                    <a:pt x="1770" y="1089"/>
                  </a:lnTo>
                  <a:lnTo>
                    <a:pt x="1770" y="1088"/>
                  </a:lnTo>
                  <a:lnTo>
                    <a:pt x="1770" y="1086"/>
                  </a:lnTo>
                  <a:lnTo>
                    <a:pt x="1770" y="1085"/>
                  </a:lnTo>
                  <a:lnTo>
                    <a:pt x="1770" y="1083"/>
                  </a:lnTo>
                  <a:lnTo>
                    <a:pt x="1768" y="1083"/>
                  </a:lnTo>
                  <a:lnTo>
                    <a:pt x="1768" y="1085"/>
                  </a:lnTo>
                  <a:lnTo>
                    <a:pt x="1767" y="1083"/>
                  </a:lnTo>
                  <a:lnTo>
                    <a:pt x="1765" y="1083"/>
                  </a:lnTo>
                  <a:lnTo>
                    <a:pt x="1765" y="1082"/>
                  </a:lnTo>
                  <a:lnTo>
                    <a:pt x="1765" y="1080"/>
                  </a:lnTo>
                  <a:lnTo>
                    <a:pt x="1767" y="1080"/>
                  </a:lnTo>
                  <a:lnTo>
                    <a:pt x="1768" y="1079"/>
                  </a:lnTo>
                  <a:lnTo>
                    <a:pt x="1770" y="1079"/>
                  </a:lnTo>
                  <a:lnTo>
                    <a:pt x="1770" y="1079"/>
                  </a:lnTo>
                  <a:lnTo>
                    <a:pt x="1771" y="1080"/>
                  </a:lnTo>
                  <a:lnTo>
                    <a:pt x="1773" y="1080"/>
                  </a:lnTo>
                  <a:lnTo>
                    <a:pt x="1773" y="1082"/>
                  </a:lnTo>
                  <a:lnTo>
                    <a:pt x="1774" y="1082"/>
                  </a:lnTo>
                  <a:lnTo>
                    <a:pt x="1774" y="1082"/>
                  </a:lnTo>
                  <a:lnTo>
                    <a:pt x="1774" y="1080"/>
                  </a:lnTo>
                  <a:lnTo>
                    <a:pt x="1776" y="1080"/>
                  </a:lnTo>
                  <a:lnTo>
                    <a:pt x="1774" y="1080"/>
                  </a:lnTo>
                  <a:lnTo>
                    <a:pt x="1774" y="1079"/>
                  </a:lnTo>
                  <a:lnTo>
                    <a:pt x="1773" y="1077"/>
                  </a:lnTo>
                  <a:lnTo>
                    <a:pt x="1773" y="1077"/>
                  </a:lnTo>
                  <a:lnTo>
                    <a:pt x="1773" y="1076"/>
                  </a:lnTo>
                  <a:lnTo>
                    <a:pt x="1773" y="1074"/>
                  </a:lnTo>
                  <a:lnTo>
                    <a:pt x="1771" y="1073"/>
                  </a:lnTo>
                  <a:lnTo>
                    <a:pt x="1771" y="1073"/>
                  </a:lnTo>
                  <a:lnTo>
                    <a:pt x="1771" y="1071"/>
                  </a:lnTo>
                  <a:lnTo>
                    <a:pt x="1771" y="1069"/>
                  </a:lnTo>
                  <a:lnTo>
                    <a:pt x="1770" y="1069"/>
                  </a:lnTo>
                  <a:lnTo>
                    <a:pt x="1770" y="1068"/>
                  </a:lnTo>
                  <a:lnTo>
                    <a:pt x="1770" y="1068"/>
                  </a:lnTo>
                  <a:lnTo>
                    <a:pt x="1771" y="1066"/>
                  </a:lnTo>
                  <a:lnTo>
                    <a:pt x="1771" y="1066"/>
                  </a:lnTo>
                  <a:lnTo>
                    <a:pt x="1771" y="1066"/>
                  </a:lnTo>
                  <a:lnTo>
                    <a:pt x="1770" y="1066"/>
                  </a:lnTo>
                  <a:lnTo>
                    <a:pt x="1768" y="1065"/>
                  </a:lnTo>
                  <a:lnTo>
                    <a:pt x="1765" y="1066"/>
                  </a:lnTo>
                  <a:lnTo>
                    <a:pt x="1765" y="1066"/>
                  </a:lnTo>
                  <a:lnTo>
                    <a:pt x="1765" y="1068"/>
                  </a:lnTo>
                  <a:lnTo>
                    <a:pt x="1764" y="1065"/>
                  </a:lnTo>
                  <a:lnTo>
                    <a:pt x="1762" y="1065"/>
                  </a:lnTo>
                  <a:lnTo>
                    <a:pt x="1761" y="1063"/>
                  </a:lnTo>
                  <a:lnTo>
                    <a:pt x="1759" y="1063"/>
                  </a:lnTo>
                  <a:lnTo>
                    <a:pt x="1759" y="1065"/>
                  </a:lnTo>
                  <a:lnTo>
                    <a:pt x="1758" y="1066"/>
                  </a:lnTo>
                  <a:lnTo>
                    <a:pt x="1756" y="1068"/>
                  </a:lnTo>
                  <a:lnTo>
                    <a:pt x="1756" y="1068"/>
                  </a:lnTo>
                  <a:lnTo>
                    <a:pt x="1755" y="1068"/>
                  </a:lnTo>
                  <a:lnTo>
                    <a:pt x="1756" y="1068"/>
                  </a:lnTo>
                  <a:lnTo>
                    <a:pt x="1755" y="1066"/>
                  </a:lnTo>
                  <a:lnTo>
                    <a:pt x="1752" y="1065"/>
                  </a:lnTo>
                  <a:lnTo>
                    <a:pt x="1752" y="1065"/>
                  </a:lnTo>
                  <a:lnTo>
                    <a:pt x="1750" y="1065"/>
                  </a:lnTo>
                  <a:lnTo>
                    <a:pt x="1753" y="1063"/>
                  </a:lnTo>
                  <a:lnTo>
                    <a:pt x="1755" y="1062"/>
                  </a:lnTo>
                  <a:lnTo>
                    <a:pt x="1753" y="1062"/>
                  </a:lnTo>
                  <a:lnTo>
                    <a:pt x="1753" y="1062"/>
                  </a:lnTo>
                  <a:lnTo>
                    <a:pt x="1752" y="1062"/>
                  </a:lnTo>
                  <a:lnTo>
                    <a:pt x="1750" y="1062"/>
                  </a:lnTo>
                  <a:lnTo>
                    <a:pt x="1749" y="1062"/>
                  </a:lnTo>
                  <a:lnTo>
                    <a:pt x="1747" y="1062"/>
                  </a:lnTo>
                  <a:lnTo>
                    <a:pt x="1750" y="1060"/>
                  </a:lnTo>
                  <a:lnTo>
                    <a:pt x="1750" y="1059"/>
                  </a:lnTo>
                  <a:lnTo>
                    <a:pt x="1750" y="1057"/>
                  </a:lnTo>
                  <a:lnTo>
                    <a:pt x="1750" y="1056"/>
                  </a:lnTo>
                  <a:lnTo>
                    <a:pt x="1752" y="1054"/>
                  </a:lnTo>
                  <a:lnTo>
                    <a:pt x="1755" y="1053"/>
                  </a:lnTo>
                  <a:lnTo>
                    <a:pt x="1756" y="1053"/>
                  </a:lnTo>
                  <a:lnTo>
                    <a:pt x="1758" y="1053"/>
                  </a:lnTo>
                  <a:lnTo>
                    <a:pt x="1758" y="1053"/>
                  </a:lnTo>
                  <a:lnTo>
                    <a:pt x="1758" y="1053"/>
                  </a:lnTo>
                  <a:lnTo>
                    <a:pt x="1756" y="1051"/>
                  </a:lnTo>
                  <a:lnTo>
                    <a:pt x="1755" y="1051"/>
                  </a:lnTo>
                  <a:lnTo>
                    <a:pt x="1753" y="1051"/>
                  </a:lnTo>
                  <a:lnTo>
                    <a:pt x="1753" y="1050"/>
                  </a:lnTo>
                  <a:lnTo>
                    <a:pt x="1756" y="1044"/>
                  </a:lnTo>
                  <a:lnTo>
                    <a:pt x="1756" y="1042"/>
                  </a:lnTo>
                  <a:lnTo>
                    <a:pt x="1756" y="1041"/>
                  </a:lnTo>
                  <a:lnTo>
                    <a:pt x="1755" y="1039"/>
                  </a:lnTo>
                  <a:lnTo>
                    <a:pt x="1753" y="1039"/>
                  </a:lnTo>
                  <a:lnTo>
                    <a:pt x="1752" y="1039"/>
                  </a:lnTo>
                  <a:lnTo>
                    <a:pt x="1750" y="1036"/>
                  </a:lnTo>
                  <a:lnTo>
                    <a:pt x="1749" y="1036"/>
                  </a:lnTo>
                  <a:lnTo>
                    <a:pt x="1747" y="1036"/>
                  </a:lnTo>
                  <a:lnTo>
                    <a:pt x="1747" y="1038"/>
                  </a:lnTo>
                  <a:lnTo>
                    <a:pt x="1747" y="1038"/>
                  </a:lnTo>
                  <a:lnTo>
                    <a:pt x="1747" y="1038"/>
                  </a:lnTo>
                  <a:lnTo>
                    <a:pt x="1746" y="1036"/>
                  </a:lnTo>
                  <a:lnTo>
                    <a:pt x="1746" y="1035"/>
                  </a:lnTo>
                  <a:lnTo>
                    <a:pt x="1744" y="1035"/>
                  </a:lnTo>
                  <a:lnTo>
                    <a:pt x="1743" y="1033"/>
                  </a:lnTo>
                  <a:lnTo>
                    <a:pt x="1744" y="1031"/>
                  </a:lnTo>
                  <a:lnTo>
                    <a:pt x="1743" y="1031"/>
                  </a:lnTo>
                  <a:lnTo>
                    <a:pt x="1743" y="1031"/>
                  </a:lnTo>
                  <a:lnTo>
                    <a:pt x="1743" y="1033"/>
                  </a:lnTo>
                  <a:lnTo>
                    <a:pt x="1740" y="1035"/>
                  </a:lnTo>
                  <a:lnTo>
                    <a:pt x="1737" y="1035"/>
                  </a:lnTo>
                  <a:lnTo>
                    <a:pt x="1735" y="1033"/>
                  </a:lnTo>
                  <a:lnTo>
                    <a:pt x="1733" y="1035"/>
                  </a:lnTo>
                  <a:lnTo>
                    <a:pt x="1733" y="1035"/>
                  </a:lnTo>
                  <a:lnTo>
                    <a:pt x="1732" y="1036"/>
                  </a:lnTo>
                  <a:lnTo>
                    <a:pt x="1730" y="1036"/>
                  </a:lnTo>
                  <a:lnTo>
                    <a:pt x="1730" y="1036"/>
                  </a:lnTo>
                  <a:lnTo>
                    <a:pt x="1729" y="1038"/>
                  </a:lnTo>
                  <a:lnTo>
                    <a:pt x="1727" y="1038"/>
                  </a:lnTo>
                  <a:lnTo>
                    <a:pt x="1726" y="1038"/>
                  </a:lnTo>
                  <a:lnTo>
                    <a:pt x="1724" y="1038"/>
                  </a:lnTo>
                  <a:lnTo>
                    <a:pt x="1718" y="1042"/>
                  </a:lnTo>
                  <a:lnTo>
                    <a:pt x="1717" y="1044"/>
                  </a:lnTo>
                  <a:lnTo>
                    <a:pt x="1715" y="1045"/>
                  </a:lnTo>
                  <a:lnTo>
                    <a:pt x="1715" y="1047"/>
                  </a:lnTo>
                  <a:lnTo>
                    <a:pt x="1714" y="1047"/>
                  </a:lnTo>
                  <a:lnTo>
                    <a:pt x="1714" y="1047"/>
                  </a:lnTo>
                  <a:lnTo>
                    <a:pt x="1712" y="1048"/>
                  </a:lnTo>
                  <a:lnTo>
                    <a:pt x="1712" y="1048"/>
                  </a:lnTo>
                  <a:lnTo>
                    <a:pt x="1711" y="1048"/>
                  </a:lnTo>
                  <a:lnTo>
                    <a:pt x="1711" y="1048"/>
                  </a:lnTo>
                  <a:lnTo>
                    <a:pt x="1709" y="1048"/>
                  </a:lnTo>
                  <a:lnTo>
                    <a:pt x="1711" y="1050"/>
                  </a:lnTo>
                  <a:lnTo>
                    <a:pt x="1711" y="1050"/>
                  </a:lnTo>
                  <a:lnTo>
                    <a:pt x="1708" y="1050"/>
                  </a:lnTo>
                  <a:lnTo>
                    <a:pt x="1706" y="1051"/>
                  </a:lnTo>
                  <a:lnTo>
                    <a:pt x="1704" y="1051"/>
                  </a:lnTo>
                  <a:lnTo>
                    <a:pt x="1704" y="1051"/>
                  </a:lnTo>
                  <a:lnTo>
                    <a:pt x="1704" y="1051"/>
                  </a:lnTo>
                  <a:lnTo>
                    <a:pt x="1703" y="1051"/>
                  </a:lnTo>
                  <a:lnTo>
                    <a:pt x="1703" y="1050"/>
                  </a:lnTo>
                  <a:lnTo>
                    <a:pt x="1704" y="1048"/>
                  </a:lnTo>
                  <a:lnTo>
                    <a:pt x="1704" y="1048"/>
                  </a:lnTo>
                  <a:lnTo>
                    <a:pt x="1711" y="1047"/>
                  </a:lnTo>
                  <a:lnTo>
                    <a:pt x="1709" y="1044"/>
                  </a:lnTo>
                  <a:lnTo>
                    <a:pt x="1711" y="1044"/>
                  </a:lnTo>
                  <a:lnTo>
                    <a:pt x="1711" y="1042"/>
                  </a:lnTo>
                  <a:lnTo>
                    <a:pt x="1712" y="1042"/>
                  </a:lnTo>
                  <a:lnTo>
                    <a:pt x="1712" y="1041"/>
                  </a:lnTo>
                  <a:lnTo>
                    <a:pt x="1708" y="1042"/>
                  </a:lnTo>
                  <a:lnTo>
                    <a:pt x="1706" y="1042"/>
                  </a:lnTo>
                  <a:lnTo>
                    <a:pt x="1704" y="1042"/>
                  </a:lnTo>
                  <a:lnTo>
                    <a:pt x="1706" y="1041"/>
                  </a:lnTo>
                  <a:lnTo>
                    <a:pt x="1706" y="1039"/>
                  </a:lnTo>
                  <a:lnTo>
                    <a:pt x="1704" y="1039"/>
                  </a:lnTo>
                  <a:lnTo>
                    <a:pt x="1708" y="1038"/>
                  </a:lnTo>
                  <a:lnTo>
                    <a:pt x="1708" y="1038"/>
                  </a:lnTo>
                  <a:lnTo>
                    <a:pt x="1708" y="1038"/>
                  </a:lnTo>
                  <a:lnTo>
                    <a:pt x="1708" y="1038"/>
                  </a:lnTo>
                  <a:lnTo>
                    <a:pt x="1708" y="1036"/>
                  </a:lnTo>
                  <a:lnTo>
                    <a:pt x="1708" y="1035"/>
                  </a:lnTo>
                  <a:lnTo>
                    <a:pt x="1712" y="1033"/>
                  </a:lnTo>
                  <a:lnTo>
                    <a:pt x="1712" y="1031"/>
                  </a:lnTo>
                  <a:lnTo>
                    <a:pt x="1714" y="1030"/>
                  </a:lnTo>
                  <a:lnTo>
                    <a:pt x="1717" y="1025"/>
                  </a:lnTo>
                  <a:lnTo>
                    <a:pt x="1717" y="1025"/>
                  </a:lnTo>
                  <a:lnTo>
                    <a:pt x="1717" y="1024"/>
                  </a:lnTo>
                  <a:lnTo>
                    <a:pt x="1718" y="1022"/>
                  </a:lnTo>
                  <a:lnTo>
                    <a:pt x="1717" y="1022"/>
                  </a:lnTo>
                  <a:lnTo>
                    <a:pt x="1715" y="1021"/>
                  </a:lnTo>
                  <a:lnTo>
                    <a:pt x="1712" y="1018"/>
                  </a:lnTo>
                  <a:lnTo>
                    <a:pt x="1712" y="1016"/>
                  </a:lnTo>
                  <a:lnTo>
                    <a:pt x="1712" y="1016"/>
                  </a:lnTo>
                  <a:lnTo>
                    <a:pt x="1711" y="1018"/>
                  </a:lnTo>
                  <a:lnTo>
                    <a:pt x="1711" y="1018"/>
                  </a:lnTo>
                  <a:lnTo>
                    <a:pt x="1709" y="1018"/>
                  </a:lnTo>
                  <a:lnTo>
                    <a:pt x="1709" y="1018"/>
                  </a:lnTo>
                  <a:lnTo>
                    <a:pt x="1704" y="1018"/>
                  </a:lnTo>
                  <a:lnTo>
                    <a:pt x="1703" y="1018"/>
                  </a:lnTo>
                  <a:lnTo>
                    <a:pt x="1701" y="1019"/>
                  </a:lnTo>
                  <a:lnTo>
                    <a:pt x="1701" y="1021"/>
                  </a:lnTo>
                  <a:lnTo>
                    <a:pt x="1700" y="1021"/>
                  </a:lnTo>
                  <a:lnTo>
                    <a:pt x="1698" y="1022"/>
                  </a:lnTo>
                  <a:lnTo>
                    <a:pt x="1695" y="1028"/>
                  </a:lnTo>
                  <a:lnTo>
                    <a:pt x="1694" y="1028"/>
                  </a:lnTo>
                  <a:lnTo>
                    <a:pt x="1688" y="1031"/>
                  </a:lnTo>
                  <a:lnTo>
                    <a:pt x="1685" y="1033"/>
                  </a:lnTo>
                  <a:lnTo>
                    <a:pt x="1682" y="1036"/>
                  </a:lnTo>
                  <a:lnTo>
                    <a:pt x="1682" y="1038"/>
                  </a:lnTo>
                  <a:lnTo>
                    <a:pt x="1680" y="1039"/>
                  </a:lnTo>
                  <a:lnTo>
                    <a:pt x="1680" y="1041"/>
                  </a:lnTo>
                  <a:lnTo>
                    <a:pt x="1677" y="1044"/>
                  </a:lnTo>
                  <a:lnTo>
                    <a:pt x="1677" y="1045"/>
                  </a:lnTo>
                  <a:lnTo>
                    <a:pt x="1676" y="1045"/>
                  </a:lnTo>
                  <a:lnTo>
                    <a:pt x="1676" y="1045"/>
                  </a:lnTo>
                  <a:lnTo>
                    <a:pt x="1674" y="1045"/>
                  </a:lnTo>
                  <a:lnTo>
                    <a:pt x="1673" y="1045"/>
                  </a:lnTo>
                  <a:lnTo>
                    <a:pt x="1671" y="1045"/>
                  </a:lnTo>
                  <a:lnTo>
                    <a:pt x="1668" y="1047"/>
                  </a:lnTo>
                  <a:lnTo>
                    <a:pt x="1667" y="1045"/>
                  </a:lnTo>
                  <a:lnTo>
                    <a:pt x="1665" y="1044"/>
                  </a:lnTo>
                  <a:lnTo>
                    <a:pt x="1663" y="1045"/>
                  </a:lnTo>
                  <a:lnTo>
                    <a:pt x="1662" y="1045"/>
                  </a:lnTo>
                  <a:lnTo>
                    <a:pt x="1660" y="1050"/>
                  </a:lnTo>
                  <a:lnTo>
                    <a:pt x="1659" y="1053"/>
                  </a:lnTo>
                  <a:lnTo>
                    <a:pt x="1659" y="1054"/>
                  </a:lnTo>
                  <a:lnTo>
                    <a:pt x="1660" y="1057"/>
                  </a:lnTo>
                  <a:lnTo>
                    <a:pt x="1662" y="1059"/>
                  </a:lnTo>
                  <a:lnTo>
                    <a:pt x="1665" y="1060"/>
                  </a:lnTo>
                  <a:lnTo>
                    <a:pt x="1671" y="1062"/>
                  </a:lnTo>
                  <a:lnTo>
                    <a:pt x="1673" y="1062"/>
                  </a:lnTo>
                  <a:lnTo>
                    <a:pt x="1676" y="1062"/>
                  </a:lnTo>
                  <a:lnTo>
                    <a:pt x="1677" y="1063"/>
                  </a:lnTo>
                  <a:lnTo>
                    <a:pt x="1677" y="1065"/>
                  </a:lnTo>
                  <a:lnTo>
                    <a:pt x="1677" y="1066"/>
                  </a:lnTo>
                  <a:lnTo>
                    <a:pt x="1677" y="1066"/>
                  </a:lnTo>
                  <a:lnTo>
                    <a:pt x="1679" y="1068"/>
                  </a:lnTo>
                  <a:lnTo>
                    <a:pt x="1679" y="1068"/>
                  </a:lnTo>
                  <a:lnTo>
                    <a:pt x="1677" y="1068"/>
                  </a:lnTo>
                  <a:lnTo>
                    <a:pt x="1677" y="1069"/>
                  </a:lnTo>
                  <a:lnTo>
                    <a:pt x="1677" y="1071"/>
                  </a:lnTo>
                  <a:lnTo>
                    <a:pt x="1677" y="1074"/>
                  </a:lnTo>
                  <a:lnTo>
                    <a:pt x="1677" y="1074"/>
                  </a:lnTo>
                  <a:lnTo>
                    <a:pt x="1679" y="1076"/>
                  </a:lnTo>
                  <a:lnTo>
                    <a:pt x="1680" y="1077"/>
                  </a:lnTo>
                  <a:lnTo>
                    <a:pt x="1683" y="1077"/>
                  </a:lnTo>
                  <a:lnTo>
                    <a:pt x="1686" y="1077"/>
                  </a:lnTo>
                  <a:lnTo>
                    <a:pt x="1688" y="1076"/>
                  </a:lnTo>
                  <a:lnTo>
                    <a:pt x="1688" y="1074"/>
                  </a:lnTo>
                  <a:lnTo>
                    <a:pt x="1688" y="1074"/>
                  </a:lnTo>
                  <a:lnTo>
                    <a:pt x="1691" y="1071"/>
                  </a:lnTo>
                  <a:lnTo>
                    <a:pt x="1694" y="1069"/>
                  </a:lnTo>
                  <a:lnTo>
                    <a:pt x="1694" y="1069"/>
                  </a:lnTo>
                  <a:lnTo>
                    <a:pt x="1692" y="1068"/>
                  </a:lnTo>
                  <a:lnTo>
                    <a:pt x="1692" y="1068"/>
                  </a:lnTo>
                  <a:lnTo>
                    <a:pt x="1694" y="1068"/>
                  </a:lnTo>
                  <a:lnTo>
                    <a:pt x="1698" y="1066"/>
                  </a:lnTo>
                  <a:lnTo>
                    <a:pt x="1703" y="1068"/>
                  </a:lnTo>
                  <a:lnTo>
                    <a:pt x="1704" y="1069"/>
                  </a:lnTo>
                  <a:lnTo>
                    <a:pt x="1706" y="1069"/>
                  </a:lnTo>
                  <a:lnTo>
                    <a:pt x="1708" y="1071"/>
                  </a:lnTo>
                  <a:lnTo>
                    <a:pt x="1709" y="1073"/>
                  </a:lnTo>
                  <a:lnTo>
                    <a:pt x="1712" y="1073"/>
                  </a:lnTo>
                  <a:lnTo>
                    <a:pt x="1714" y="1073"/>
                  </a:lnTo>
                  <a:lnTo>
                    <a:pt x="1714" y="1071"/>
                  </a:lnTo>
                  <a:lnTo>
                    <a:pt x="1715" y="1071"/>
                  </a:lnTo>
                  <a:lnTo>
                    <a:pt x="1715" y="1071"/>
                  </a:lnTo>
                  <a:lnTo>
                    <a:pt x="1717" y="1073"/>
                  </a:lnTo>
                  <a:lnTo>
                    <a:pt x="1718" y="1073"/>
                  </a:lnTo>
                  <a:lnTo>
                    <a:pt x="1720" y="1073"/>
                  </a:lnTo>
                  <a:lnTo>
                    <a:pt x="1721" y="1073"/>
                  </a:lnTo>
                  <a:lnTo>
                    <a:pt x="1723" y="1073"/>
                  </a:lnTo>
                  <a:lnTo>
                    <a:pt x="1721" y="1074"/>
                  </a:lnTo>
                  <a:lnTo>
                    <a:pt x="1721" y="1076"/>
                  </a:lnTo>
                  <a:lnTo>
                    <a:pt x="1721" y="1077"/>
                  </a:lnTo>
                  <a:lnTo>
                    <a:pt x="1720" y="1077"/>
                  </a:lnTo>
                  <a:lnTo>
                    <a:pt x="1720" y="1079"/>
                  </a:lnTo>
                  <a:lnTo>
                    <a:pt x="1721" y="1079"/>
                  </a:lnTo>
                  <a:lnTo>
                    <a:pt x="1721" y="1080"/>
                  </a:lnTo>
                  <a:lnTo>
                    <a:pt x="1720" y="1080"/>
                  </a:lnTo>
                  <a:lnTo>
                    <a:pt x="1718" y="1082"/>
                  </a:lnTo>
                  <a:lnTo>
                    <a:pt x="1718" y="1082"/>
                  </a:lnTo>
                  <a:lnTo>
                    <a:pt x="1717" y="1082"/>
                  </a:lnTo>
                  <a:lnTo>
                    <a:pt x="1717" y="1080"/>
                  </a:lnTo>
                  <a:lnTo>
                    <a:pt x="1717" y="1080"/>
                  </a:lnTo>
                  <a:lnTo>
                    <a:pt x="1717" y="1080"/>
                  </a:lnTo>
                  <a:lnTo>
                    <a:pt x="1715" y="1079"/>
                  </a:lnTo>
                  <a:lnTo>
                    <a:pt x="1714" y="1080"/>
                  </a:lnTo>
                  <a:lnTo>
                    <a:pt x="1711" y="1082"/>
                  </a:lnTo>
                  <a:lnTo>
                    <a:pt x="1708" y="1083"/>
                  </a:lnTo>
                  <a:lnTo>
                    <a:pt x="1703" y="1085"/>
                  </a:lnTo>
                  <a:lnTo>
                    <a:pt x="1703" y="1085"/>
                  </a:lnTo>
                  <a:lnTo>
                    <a:pt x="1701" y="1085"/>
                  </a:lnTo>
                  <a:lnTo>
                    <a:pt x="1700" y="1085"/>
                  </a:lnTo>
                  <a:lnTo>
                    <a:pt x="1700" y="1085"/>
                  </a:lnTo>
                  <a:lnTo>
                    <a:pt x="1700" y="1085"/>
                  </a:lnTo>
                  <a:lnTo>
                    <a:pt x="1700" y="1086"/>
                  </a:lnTo>
                  <a:lnTo>
                    <a:pt x="1701" y="1086"/>
                  </a:lnTo>
                  <a:lnTo>
                    <a:pt x="1700" y="1088"/>
                  </a:lnTo>
                  <a:lnTo>
                    <a:pt x="1700" y="1088"/>
                  </a:lnTo>
                  <a:lnTo>
                    <a:pt x="1698" y="1088"/>
                  </a:lnTo>
                  <a:lnTo>
                    <a:pt x="1698" y="1088"/>
                  </a:lnTo>
                  <a:lnTo>
                    <a:pt x="1698" y="1089"/>
                  </a:lnTo>
                  <a:lnTo>
                    <a:pt x="1698" y="1092"/>
                  </a:lnTo>
                  <a:lnTo>
                    <a:pt x="1697" y="1092"/>
                  </a:lnTo>
                  <a:lnTo>
                    <a:pt x="1695" y="1092"/>
                  </a:lnTo>
                  <a:lnTo>
                    <a:pt x="1694" y="1094"/>
                  </a:lnTo>
                  <a:lnTo>
                    <a:pt x="1694" y="1092"/>
                  </a:lnTo>
                  <a:lnTo>
                    <a:pt x="1694" y="1092"/>
                  </a:lnTo>
                  <a:lnTo>
                    <a:pt x="1694" y="1091"/>
                  </a:lnTo>
                  <a:lnTo>
                    <a:pt x="1694" y="1091"/>
                  </a:lnTo>
                  <a:lnTo>
                    <a:pt x="1692" y="1091"/>
                  </a:lnTo>
                  <a:lnTo>
                    <a:pt x="1692" y="1091"/>
                  </a:lnTo>
                  <a:lnTo>
                    <a:pt x="1691" y="1092"/>
                  </a:lnTo>
                  <a:lnTo>
                    <a:pt x="1691" y="1092"/>
                  </a:lnTo>
                  <a:lnTo>
                    <a:pt x="1692" y="1094"/>
                  </a:lnTo>
                  <a:lnTo>
                    <a:pt x="1692" y="1094"/>
                  </a:lnTo>
                  <a:lnTo>
                    <a:pt x="1692" y="1094"/>
                  </a:lnTo>
                  <a:lnTo>
                    <a:pt x="1692" y="1095"/>
                  </a:lnTo>
                  <a:lnTo>
                    <a:pt x="1691" y="1097"/>
                  </a:lnTo>
                  <a:lnTo>
                    <a:pt x="1689" y="1097"/>
                  </a:lnTo>
                  <a:lnTo>
                    <a:pt x="1689" y="1098"/>
                  </a:lnTo>
                  <a:lnTo>
                    <a:pt x="1688" y="1098"/>
                  </a:lnTo>
                  <a:lnTo>
                    <a:pt x="1688" y="1100"/>
                  </a:lnTo>
                  <a:lnTo>
                    <a:pt x="1688" y="1100"/>
                  </a:lnTo>
                  <a:lnTo>
                    <a:pt x="1686" y="1100"/>
                  </a:lnTo>
                  <a:lnTo>
                    <a:pt x="1685" y="1103"/>
                  </a:lnTo>
                  <a:lnTo>
                    <a:pt x="1683" y="1104"/>
                  </a:lnTo>
                  <a:lnTo>
                    <a:pt x="1683" y="1104"/>
                  </a:lnTo>
                  <a:lnTo>
                    <a:pt x="1682" y="1107"/>
                  </a:lnTo>
                  <a:lnTo>
                    <a:pt x="1680" y="1109"/>
                  </a:lnTo>
                  <a:lnTo>
                    <a:pt x="1679" y="1112"/>
                  </a:lnTo>
                  <a:lnTo>
                    <a:pt x="1680" y="1114"/>
                  </a:lnTo>
                  <a:lnTo>
                    <a:pt x="1682" y="1114"/>
                  </a:lnTo>
                  <a:lnTo>
                    <a:pt x="1683" y="1114"/>
                  </a:lnTo>
                  <a:lnTo>
                    <a:pt x="1685" y="1115"/>
                  </a:lnTo>
                  <a:lnTo>
                    <a:pt x="1686" y="1117"/>
                  </a:lnTo>
                  <a:lnTo>
                    <a:pt x="1689" y="1118"/>
                  </a:lnTo>
                  <a:lnTo>
                    <a:pt x="1692" y="1120"/>
                  </a:lnTo>
                  <a:lnTo>
                    <a:pt x="1692" y="1120"/>
                  </a:lnTo>
                  <a:lnTo>
                    <a:pt x="1694" y="1121"/>
                  </a:lnTo>
                  <a:lnTo>
                    <a:pt x="1695" y="1126"/>
                  </a:lnTo>
                  <a:lnTo>
                    <a:pt x="1695" y="1129"/>
                  </a:lnTo>
                  <a:lnTo>
                    <a:pt x="1695" y="1129"/>
                  </a:lnTo>
                  <a:lnTo>
                    <a:pt x="1697" y="1132"/>
                  </a:lnTo>
                  <a:lnTo>
                    <a:pt x="1698" y="1135"/>
                  </a:lnTo>
                  <a:lnTo>
                    <a:pt x="1700" y="1138"/>
                  </a:lnTo>
                  <a:lnTo>
                    <a:pt x="1700" y="1141"/>
                  </a:lnTo>
                  <a:lnTo>
                    <a:pt x="1700" y="1142"/>
                  </a:lnTo>
                  <a:lnTo>
                    <a:pt x="1700" y="1144"/>
                  </a:lnTo>
                  <a:lnTo>
                    <a:pt x="1701" y="1146"/>
                  </a:lnTo>
                  <a:lnTo>
                    <a:pt x="1706" y="1147"/>
                  </a:lnTo>
                  <a:lnTo>
                    <a:pt x="1706" y="1147"/>
                  </a:lnTo>
                  <a:lnTo>
                    <a:pt x="1708" y="1149"/>
                  </a:lnTo>
                  <a:lnTo>
                    <a:pt x="1708" y="1150"/>
                  </a:lnTo>
                  <a:lnTo>
                    <a:pt x="1708" y="1152"/>
                  </a:lnTo>
                  <a:lnTo>
                    <a:pt x="1708" y="1152"/>
                  </a:lnTo>
                  <a:lnTo>
                    <a:pt x="1711" y="1153"/>
                  </a:lnTo>
                  <a:lnTo>
                    <a:pt x="1711" y="1153"/>
                  </a:lnTo>
                  <a:lnTo>
                    <a:pt x="1712" y="1155"/>
                  </a:lnTo>
                  <a:lnTo>
                    <a:pt x="1712" y="1156"/>
                  </a:lnTo>
                  <a:lnTo>
                    <a:pt x="1712" y="1158"/>
                  </a:lnTo>
                  <a:lnTo>
                    <a:pt x="1711" y="1158"/>
                  </a:lnTo>
                  <a:lnTo>
                    <a:pt x="1711" y="1158"/>
                  </a:lnTo>
                  <a:lnTo>
                    <a:pt x="1706" y="1156"/>
                  </a:lnTo>
                  <a:lnTo>
                    <a:pt x="1704" y="1156"/>
                  </a:lnTo>
                  <a:lnTo>
                    <a:pt x="1703" y="1156"/>
                  </a:lnTo>
                  <a:lnTo>
                    <a:pt x="1701" y="1155"/>
                  </a:lnTo>
                  <a:lnTo>
                    <a:pt x="1700" y="1153"/>
                  </a:lnTo>
                  <a:lnTo>
                    <a:pt x="1698" y="1152"/>
                  </a:lnTo>
                  <a:lnTo>
                    <a:pt x="1695" y="1152"/>
                  </a:lnTo>
                  <a:lnTo>
                    <a:pt x="1692" y="1155"/>
                  </a:lnTo>
                  <a:lnTo>
                    <a:pt x="1691" y="1153"/>
                  </a:lnTo>
                  <a:lnTo>
                    <a:pt x="1691" y="1155"/>
                  </a:lnTo>
                  <a:lnTo>
                    <a:pt x="1689" y="1155"/>
                  </a:lnTo>
                  <a:lnTo>
                    <a:pt x="1692" y="1155"/>
                  </a:lnTo>
                  <a:lnTo>
                    <a:pt x="1694" y="1155"/>
                  </a:lnTo>
                  <a:lnTo>
                    <a:pt x="1695" y="1153"/>
                  </a:lnTo>
                  <a:lnTo>
                    <a:pt x="1698" y="1153"/>
                  </a:lnTo>
                  <a:lnTo>
                    <a:pt x="1698" y="1155"/>
                  </a:lnTo>
                  <a:lnTo>
                    <a:pt x="1700" y="1156"/>
                  </a:lnTo>
                  <a:lnTo>
                    <a:pt x="1701" y="1158"/>
                  </a:lnTo>
                  <a:lnTo>
                    <a:pt x="1703" y="1158"/>
                  </a:lnTo>
                  <a:lnTo>
                    <a:pt x="1704" y="1159"/>
                  </a:lnTo>
                  <a:lnTo>
                    <a:pt x="1706" y="1161"/>
                  </a:lnTo>
                  <a:lnTo>
                    <a:pt x="1711" y="1164"/>
                  </a:lnTo>
                  <a:lnTo>
                    <a:pt x="1712" y="1165"/>
                  </a:lnTo>
                  <a:lnTo>
                    <a:pt x="1712" y="1167"/>
                  </a:lnTo>
                  <a:lnTo>
                    <a:pt x="1712" y="1168"/>
                  </a:lnTo>
                  <a:lnTo>
                    <a:pt x="1711" y="1170"/>
                  </a:lnTo>
                  <a:lnTo>
                    <a:pt x="1711" y="1170"/>
                  </a:lnTo>
                  <a:lnTo>
                    <a:pt x="1709" y="1170"/>
                  </a:lnTo>
                  <a:lnTo>
                    <a:pt x="1708" y="1171"/>
                  </a:lnTo>
                  <a:lnTo>
                    <a:pt x="1706" y="1173"/>
                  </a:lnTo>
                  <a:lnTo>
                    <a:pt x="1701" y="1174"/>
                  </a:lnTo>
                  <a:lnTo>
                    <a:pt x="1701" y="1176"/>
                  </a:lnTo>
                  <a:lnTo>
                    <a:pt x="1700" y="1176"/>
                  </a:lnTo>
                  <a:lnTo>
                    <a:pt x="1700" y="1177"/>
                  </a:lnTo>
                  <a:lnTo>
                    <a:pt x="1697" y="1176"/>
                  </a:lnTo>
                  <a:lnTo>
                    <a:pt x="1695" y="1176"/>
                  </a:lnTo>
                  <a:lnTo>
                    <a:pt x="1692" y="1177"/>
                  </a:lnTo>
                  <a:lnTo>
                    <a:pt x="1692" y="1179"/>
                  </a:lnTo>
                  <a:lnTo>
                    <a:pt x="1692" y="1179"/>
                  </a:lnTo>
                  <a:lnTo>
                    <a:pt x="1692" y="1179"/>
                  </a:lnTo>
                  <a:lnTo>
                    <a:pt x="1694" y="1179"/>
                  </a:lnTo>
                  <a:lnTo>
                    <a:pt x="1695" y="1177"/>
                  </a:lnTo>
                  <a:lnTo>
                    <a:pt x="1697" y="1180"/>
                  </a:lnTo>
                  <a:lnTo>
                    <a:pt x="1701" y="1180"/>
                  </a:lnTo>
                  <a:lnTo>
                    <a:pt x="1704" y="1177"/>
                  </a:lnTo>
                  <a:lnTo>
                    <a:pt x="1704" y="1177"/>
                  </a:lnTo>
                  <a:lnTo>
                    <a:pt x="1706" y="1177"/>
                  </a:lnTo>
                  <a:lnTo>
                    <a:pt x="1708" y="1179"/>
                  </a:lnTo>
                  <a:lnTo>
                    <a:pt x="1711" y="1182"/>
                  </a:lnTo>
                  <a:lnTo>
                    <a:pt x="1712" y="1184"/>
                  </a:lnTo>
                  <a:lnTo>
                    <a:pt x="1714" y="1184"/>
                  </a:lnTo>
                  <a:lnTo>
                    <a:pt x="1714" y="1184"/>
                  </a:lnTo>
                  <a:lnTo>
                    <a:pt x="1715" y="1184"/>
                  </a:lnTo>
                  <a:lnTo>
                    <a:pt x="1714" y="1185"/>
                  </a:lnTo>
                  <a:lnTo>
                    <a:pt x="1711" y="1188"/>
                  </a:lnTo>
                  <a:lnTo>
                    <a:pt x="1709" y="1188"/>
                  </a:lnTo>
                  <a:lnTo>
                    <a:pt x="1708" y="1190"/>
                  </a:lnTo>
                  <a:lnTo>
                    <a:pt x="1711" y="1190"/>
                  </a:lnTo>
                  <a:lnTo>
                    <a:pt x="1712" y="1188"/>
                  </a:lnTo>
                  <a:lnTo>
                    <a:pt x="1712" y="1188"/>
                  </a:lnTo>
                  <a:lnTo>
                    <a:pt x="1714" y="1188"/>
                  </a:lnTo>
                  <a:lnTo>
                    <a:pt x="1714" y="1190"/>
                  </a:lnTo>
                  <a:lnTo>
                    <a:pt x="1714" y="1194"/>
                  </a:lnTo>
                  <a:lnTo>
                    <a:pt x="1712" y="1194"/>
                  </a:lnTo>
                  <a:lnTo>
                    <a:pt x="1712" y="1193"/>
                  </a:lnTo>
                  <a:lnTo>
                    <a:pt x="1711" y="1193"/>
                  </a:lnTo>
                  <a:lnTo>
                    <a:pt x="1711" y="1193"/>
                  </a:lnTo>
                  <a:lnTo>
                    <a:pt x="1709" y="1193"/>
                  </a:lnTo>
                  <a:lnTo>
                    <a:pt x="1708" y="1194"/>
                  </a:lnTo>
                  <a:lnTo>
                    <a:pt x="1708" y="1194"/>
                  </a:lnTo>
                  <a:lnTo>
                    <a:pt x="1708" y="1194"/>
                  </a:lnTo>
                  <a:lnTo>
                    <a:pt x="1711" y="1196"/>
                  </a:lnTo>
                  <a:lnTo>
                    <a:pt x="1711" y="1197"/>
                  </a:lnTo>
                  <a:lnTo>
                    <a:pt x="1709" y="1197"/>
                  </a:lnTo>
                  <a:lnTo>
                    <a:pt x="1709" y="1197"/>
                  </a:lnTo>
                  <a:lnTo>
                    <a:pt x="1711" y="1199"/>
                  </a:lnTo>
                  <a:lnTo>
                    <a:pt x="1709" y="1199"/>
                  </a:lnTo>
                  <a:lnTo>
                    <a:pt x="1709" y="1200"/>
                  </a:lnTo>
                  <a:lnTo>
                    <a:pt x="1708" y="1200"/>
                  </a:lnTo>
                  <a:lnTo>
                    <a:pt x="1708" y="1202"/>
                  </a:lnTo>
                  <a:lnTo>
                    <a:pt x="1709" y="1203"/>
                  </a:lnTo>
                  <a:lnTo>
                    <a:pt x="1709" y="1205"/>
                  </a:lnTo>
                  <a:lnTo>
                    <a:pt x="1709" y="1206"/>
                  </a:lnTo>
                  <a:lnTo>
                    <a:pt x="1708" y="1206"/>
                  </a:lnTo>
                  <a:lnTo>
                    <a:pt x="1706" y="1206"/>
                  </a:lnTo>
                  <a:lnTo>
                    <a:pt x="1704" y="1208"/>
                  </a:lnTo>
                  <a:lnTo>
                    <a:pt x="1704" y="1205"/>
                  </a:lnTo>
                  <a:lnTo>
                    <a:pt x="1703" y="1206"/>
                  </a:lnTo>
                  <a:lnTo>
                    <a:pt x="1703" y="1206"/>
                  </a:lnTo>
                  <a:lnTo>
                    <a:pt x="1703" y="1208"/>
                  </a:lnTo>
                  <a:lnTo>
                    <a:pt x="1701" y="1209"/>
                  </a:lnTo>
                  <a:lnTo>
                    <a:pt x="1700" y="1211"/>
                  </a:lnTo>
                  <a:lnTo>
                    <a:pt x="1700" y="1209"/>
                  </a:lnTo>
                  <a:lnTo>
                    <a:pt x="1698" y="1209"/>
                  </a:lnTo>
                  <a:lnTo>
                    <a:pt x="1698" y="1211"/>
                  </a:lnTo>
                  <a:lnTo>
                    <a:pt x="1700" y="1211"/>
                  </a:lnTo>
                  <a:lnTo>
                    <a:pt x="1700" y="1212"/>
                  </a:lnTo>
                  <a:lnTo>
                    <a:pt x="1698" y="1214"/>
                  </a:lnTo>
                  <a:lnTo>
                    <a:pt x="1698" y="1214"/>
                  </a:lnTo>
                  <a:lnTo>
                    <a:pt x="1698" y="1215"/>
                  </a:lnTo>
                  <a:lnTo>
                    <a:pt x="1697" y="1215"/>
                  </a:lnTo>
                  <a:lnTo>
                    <a:pt x="1697" y="1217"/>
                  </a:lnTo>
                  <a:lnTo>
                    <a:pt x="1697" y="1218"/>
                  </a:lnTo>
                  <a:lnTo>
                    <a:pt x="1697" y="1220"/>
                  </a:lnTo>
                  <a:lnTo>
                    <a:pt x="1695" y="1220"/>
                  </a:lnTo>
                  <a:lnTo>
                    <a:pt x="1694" y="1222"/>
                  </a:lnTo>
                  <a:lnTo>
                    <a:pt x="1692" y="1223"/>
                  </a:lnTo>
                  <a:lnTo>
                    <a:pt x="1691" y="1226"/>
                  </a:lnTo>
                  <a:lnTo>
                    <a:pt x="1691" y="1228"/>
                  </a:lnTo>
                  <a:lnTo>
                    <a:pt x="1691" y="1229"/>
                  </a:lnTo>
                  <a:lnTo>
                    <a:pt x="1691" y="1229"/>
                  </a:lnTo>
                  <a:lnTo>
                    <a:pt x="1689" y="1229"/>
                  </a:lnTo>
                  <a:lnTo>
                    <a:pt x="1688" y="1229"/>
                  </a:lnTo>
                  <a:lnTo>
                    <a:pt x="1688" y="1228"/>
                  </a:lnTo>
                  <a:lnTo>
                    <a:pt x="1688" y="1228"/>
                  </a:lnTo>
                  <a:lnTo>
                    <a:pt x="1688" y="1228"/>
                  </a:lnTo>
                  <a:lnTo>
                    <a:pt x="1688" y="1226"/>
                  </a:lnTo>
                  <a:lnTo>
                    <a:pt x="1688" y="1226"/>
                  </a:lnTo>
                  <a:lnTo>
                    <a:pt x="1686" y="1226"/>
                  </a:lnTo>
                  <a:lnTo>
                    <a:pt x="1686" y="1228"/>
                  </a:lnTo>
                  <a:lnTo>
                    <a:pt x="1686" y="1228"/>
                  </a:lnTo>
                  <a:lnTo>
                    <a:pt x="1685" y="1228"/>
                  </a:lnTo>
                  <a:lnTo>
                    <a:pt x="1685" y="1228"/>
                  </a:lnTo>
                  <a:lnTo>
                    <a:pt x="1685" y="1228"/>
                  </a:lnTo>
                  <a:lnTo>
                    <a:pt x="1685" y="1229"/>
                  </a:lnTo>
                  <a:lnTo>
                    <a:pt x="1685" y="1229"/>
                  </a:lnTo>
                  <a:lnTo>
                    <a:pt x="1686" y="1229"/>
                  </a:lnTo>
                  <a:lnTo>
                    <a:pt x="1686" y="1231"/>
                  </a:lnTo>
                  <a:lnTo>
                    <a:pt x="1688" y="1232"/>
                  </a:lnTo>
                  <a:lnTo>
                    <a:pt x="1688" y="1232"/>
                  </a:lnTo>
                  <a:lnTo>
                    <a:pt x="1688" y="1232"/>
                  </a:lnTo>
                  <a:lnTo>
                    <a:pt x="1688" y="1234"/>
                  </a:lnTo>
                  <a:lnTo>
                    <a:pt x="1688" y="1234"/>
                  </a:lnTo>
                  <a:lnTo>
                    <a:pt x="1686" y="1235"/>
                  </a:lnTo>
                  <a:lnTo>
                    <a:pt x="1685" y="1237"/>
                  </a:lnTo>
                  <a:lnTo>
                    <a:pt x="1683" y="1237"/>
                  </a:lnTo>
                  <a:lnTo>
                    <a:pt x="1682" y="1237"/>
                  </a:lnTo>
                  <a:lnTo>
                    <a:pt x="1682" y="1237"/>
                  </a:lnTo>
                  <a:lnTo>
                    <a:pt x="1680" y="1237"/>
                  </a:lnTo>
                  <a:lnTo>
                    <a:pt x="1679" y="1237"/>
                  </a:lnTo>
                  <a:lnTo>
                    <a:pt x="1680" y="1238"/>
                  </a:lnTo>
                  <a:lnTo>
                    <a:pt x="1682" y="1238"/>
                  </a:lnTo>
                  <a:lnTo>
                    <a:pt x="1682" y="1238"/>
                  </a:lnTo>
                  <a:lnTo>
                    <a:pt x="1683" y="1238"/>
                  </a:lnTo>
                  <a:lnTo>
                    <a:pt x="1685" y="1238"/>
                  </a:lnTo>
                  <a:lnTo>
                    <a:pt x="1685" y="1238"/>
                  </a:lnTo>
                  <a:lnTo>
                    <a:pt x="1685" y="1240"/>
                  </a:lnTo>
                  <a:lnTo>
                    <a:pt x="1685" y="1241"/>
                  </a:lnTo>
                  <a:lnTo>
                    <a:pt x="1683" y="1243"/>
                  </a:lnTo>
                  <a:lnTo>
                    <a:pt x="1685" y="1246"/>
                  </a:lnTo>
                  <a:lnTo>
                    <a:pt x="1685" y="1246"/>
                  </a:lnTo>
                  <a:lnTo>
                    <a:pt x="1685" y="1246"/>
                  </a:lnTo>
                  <a:lnTo>
                    <a:pt x="1683" y="1246"/>
                  </a:lnTo>
                  <a:lnTo>
                    <a:pt x="1683" y="1244"/>
                  </a:lnTo>
                  <a:lnTo>
                    <a:pt x="1682" y="1246"/>
                  </a:lnTo>
                  <a:lnTo>
                    <a:pt x="1680" y="1244"/>
                  </a:lnTo>
                  <a:lnTo>
                    <a:pt x="1680" y="1246"/>
                  </a:lnTo>
                  <a:lnTo>
                    <a:pt x="1679" y="1246"/>
                  </a:lnTo>
                  <a:lnTo>
                    <a:pt x="1679" y="1246"/>
                  </a:lnTo>
                  <a:lnTo>
                    <a:pt x="1680" y="1247"/>
                  </a:lnTo>
                  <a:lnTo>
                    <a:pt x="1680" y="1249"/>
                  </a:lnTo>
                  <a:lnTo>
                    <a:pt x="1680" y="1249"/>
                  </a:lnTo>
                  <a:lnTo>
                    <a:pt x="1677" y="1249"/>
                  </a:lnTo>
                  <a:lnTo>
                    <a:pt x="1677" y="1249"/>
                  </a:lnTo>
                  <a:lnTo>
                    <a:pt x="1676" y="1249"/>
                  </a:lnTo>
                  <a:lnTo>
                    <a:pt x="1677" y="1252"/>
                  </a:lnTo>
                  <a:lnTo>
                    <a:pt x="1676" y="1252"/>
                  </a:lnTo>
                  <a:lnTo>
                    <a:pt x="1676" y="1252"/>
                  </a:lnTo>
                  <a:lnTo>
                    <a:pt x="1674" y="1253"/>
                  </a:lnTo>
                  <a:lnTo>
                    <a:pt x="1673" y="1253"/>
                  </a:lnTo>
                  <a:lnTo>
                    <a:pt x="1673" y="1253"/>
                  </a:lnTo>
                  <a:lnTo>
                    <a:pt x="1674" y="1255"/>
                  </a:lnTo>
                  <a:lnTo>
                    <a:pt x="1674" y="1255"/>
                  </a:lnTo>
                  <a:lnTo>
                    <a:pt x="1673" y="1257"/>
                  </a:lnTo>
                  <a:lnTo>
                    <a:pt x="1673" y="1257"/>
                  </a:lnTo>
                  <a:lnTo>
                    <a:pt x="1670" y="1257"/>
                  </a:lnTo>
                  <a:lnTo>
                    <a:pt x="1668" y="1257"/>
                  </a:lnTo>
                  <a:lnTo>
                    <a:pt x="1668" y="1257"/>
                  </a:lnTo>
                  <a:lnTo>
                    <a:pt x="1667" y="1257"/>
                  </a:lnTo>
                  <a:lnTo>
                    <a:pt x="1665" y="1258"/>
                  </a:lnTo>
                  <a:lnTo>
                    <a:pt x="1665" y="1258"/>
                  </a:lnTo>
                  <a:lnTo>
                    <a:pt x="1665" y="1258"/>
                  </a:lnTo>
                  <a:lnTo>
                    <a:pt x="1663" y="1258"/>
                  </a:lnTo>
                  <a:lnTo>
                    <a:pt x="1663" y="1258"/>
                  </a:lnTo>
                  <a:lnTo>
                    <a:pt x="1663" y="1260"/>
                  </a:lnTo>
                  <a:lnTo>
                    <a:pt x="1663" y="1260"/>
                  </a:lnTo>
                  <a:lnTo>
                    <a:pt x="1665" y="1260"/>
                  </a:lnTo>
                  <a:lnTo>
                    <a:pt x="1665" y="1261"/>
                  </a:lnTo>
                  <a:lnTo>
                    <a:pt x="1665" y="1261"/>
                  </a:lnTo>
                  <a:lnTo>
                    <a:pt x="1663" y="1264"/>
                  </a:lnTo>
                  <a:lnTo>
                    <a:pt x="1663" y="1264"/>
                  </a:lnTo>
                  <a:lnTo>
                    <a:pt x="1662" y="1264"/>
                  </a:lnTo>
                  <a:lnTo>
                    <a:pt x="1660" y="1266"/>
                  </a:lnTo>
                  <a:lnTo>
                    <a:pt x="1660" y="1267"/>
                  </a:lnTo>
                  <a:lnTo>
                    <a:pt x="1660" y="1267"/>
                  </a:lnTo>
                  <a:lnTo>
                    <a:pt x="1659" y="1267"/>
                  </a:lnTo>
                  <a:lnTo>
                    <a:pt x="1657" y="1267"/>
                  </a:lnTo>
                  <a:lnTo>
                    <a:pt x="1659" y="1269"/>
                  </a:lnTo>
                  <a:lnTo>
                    <a:pt x="1659" y="1269"/>
                  </a:lnTo>
                  <a:lnTo>
                    <a:pt x="1657" y="1270"/>
                  </a:lnTo>
                  <a:lnTo>
                    <a:pt x="1657" y="1270"/>
                  </a:lnTo>
                  <a:lnTo>
                    <a:pt x="1657" y="1270"/>
                  </a:lnTo>
                  <a:lnTo>
                    <a:pt x="1657" y="1269"/>
                  </a:lnTo>
                  <a:lnTo>
                    <a:pt x="1656" y="1269"/>
                  </a:lnTo>
                  <a:lnTo>
                    <a:pt x="1656" y="1270"/>
                  </a:lnTo>
                  <a:lnTo>
                    <a:pt x="1654" y="1270"/>
                  </a:lnTo>
                  <a:lnTo>
                    <a:pt x="1654" y="1270"/>
                  </a:lnTo>
                  <a:lnTo>
                    <a:pt x="1653" y="1270"/>
                  </a:lnTo>
                  <a:lnTo>
                    <a:pt x="1651" y="1270"/>
                  </a:lnTo>
                  <a:lnTo>
                    <a:pt x="1651" y="1272"/>
                  </a:lnTo>
                  <a:lnTo>
                    <a:pt x="1650" y="1273"/>
                  </a:lnTo>
                  <a:lnTo>
                    <a:pt x="1650" y="1273"/>
                  </a:lnTo>
                  <a:lnTo>
                    <a:pt x="1648" y="1273"/>
                  </a:lnTo>
                  <a:lnTo>
                    <a:pt x="1648" y="1273"/>
                  </a:lnTo>
                  <a:lnTo>
                    <a:pt x="1650" y="1275"/>
                  </a:lnTo>
                  <a:lnTo>
                    <a:pt x="1648" y="1275"/>
                  </a:lnTo>
                  <a:lnTo>
                    <a:pt x="1648" y="1275"/>
                  </a:lnTo>
                  <a:lnTo>
                    <a:pt x="1647" y="1276"/>
                  </a:lnTo>
                  <a:lnTo>
                    <a:pt x="1647" y="1278"/>
                  </a:lnTo>
                  <a:lnTo>
                    <a:pt x="1647" y="1279"/>
                  </a:lnTo>
                  <a:lnTo>
                    <a:pt x="1645" y="1279"/>
                  </a:lnTo>
                  <a:lnTo>
                    <a:pt x="1644" y="1278"/>
                  </a:lnTo>
                  <a:lnTo>
                    <a:pt x="1644" y="1279"/>
                  </a:lnTo>
                  <a:lnTo>
                    <a:pt x="1644" y="1279"/>
                  </a:lnTo>
                  <a:lnTo>
                    <a:pt x="1642" y="1279"/>
                  </a:lnTo>
                  <a:lnTo>
                    <a:pt x="1641" y="1279"/>
                  </a:lnTo>
                  <a:lnTo>
                    <a:pt x="1639" y="1281"/>
                  </a:lnTo>
                  <a:lnTo>
                    <a:pt x="1638" y="1281"/>
                  </a:lnTo>
                  <a:lnTo>
                    <a:pt x="1636" y="1281"/>
                  </a:lnTo>
                  <a:lnTo>
                    <a:pt x="1635" y="1281"/>
                  </a:lnTo>
                  <a:lnTo>
                    <a:pt x="1635" y="1281"/>
                  </a:lnTo>
                  <a:lnTo>
                    <a:pt x="1635" y="1282"/>
                  </a:lnTo>
                  <a:lnTo>
                    <a:pt x="1633" y="1282"/>
                  </a:lnTo>
                  <a:lnTo>
                    <a:pt x="1632" y="1281"/>
                  </a:lnTo>
                  <a:lnTo>
                    <a:pt x="1630" y="1281"/>
                  </a:lnTo>
                  <a:lnTo>
                    <a:pt x="1630" y="1281"/>
                  </a:lnTo>
                  <a:lnTo>
                    <a:pt x="1629" y="1282"/>
                  </a:lnTo>
                  <a:lnTo>
                    <a:pt x="1627" y="1282"/>
                  </a:lnTo>
                  <a:lnTo>
                    <a:pt x="1627" y="1282"/>
                  </a:lnTo>
                  <a:lnTo>
                    <a:pt x="1627" y="1284"/>
                  </a:lnTo>
                  <a:lnTo>
                    <a:pt x="1625" y="1284"/>
                  </a:lnTo>
                  <a:lnTo>
                    <a:pt x="1624" y="1282"/>
                  </a:lnTo>
                  <a:lnTo>
                    <a:pt x="1624" y="1281"/>
                  </a:lnTo>
                  <a:lnTo>
                    <a:pt x="1624" y="1282"/>
                  </a:lnTo>
                  <a:lnTo>
                    <a:pt x="1622" y="1282"/>
                  </a:lnTo>
                  <a:lnTo>
                    <a:pt x="1622" y="1284"/>
                  </a:lnTo>
                  <a:lnTo>
                    <a:pt x="1622" y="1284"/>
                  </a:lnTo>
                  <a:lnTo>
                    <a:pt x="1622" y="1284"/>
                  </a:lnTo>
                  <a:lnTo>
                    <a:pt x="1621" y="1284"/>
                  </a:lnTo>
                  <a:lnTo>
                    <a:pt x="1619" y="1284"/>
                  </a:lnTo>
                  <a:lnTo>
                    <a:pt x="1619" y="1284"/>
                  </a:lnTo>
                  <a:lnTo>
                    <a:pt x="1619" y="1285"/>
                  </a:lnTo>
                  <a:lnTo>
                    <a:pt x="1619" y="1285"/>
                  </a:lnTo>
                  <a:lnTo>
                    <a:pt x="1619" y="1285"/>
                  </a:lnTo>
                  <a:lnTo>
                    <a:pt x="1619" y="1287"/>
                  </a:lnTo>
                  <a:lnTo>
                    <a:pt x="1619" y="1287"/>
                  </a:lnTo>
                  <a:lnTo>
                    <a:pt x="1619" y="1287"/>
                  </a:lnTo>
                  <a:lnTo>
                    <a:pt x="1619" y="1287"/>
                  </a:lnTo>
                  <a:lnTo>
                    <a:pt x="1618" y="1287"/>
                  </a:lnTo>
                  <a:lnTo>
                    <a:pt x="1616" y="1287"/>
                  </a:lnTo>
                  <a:lnTo>
                    <a:pt x="1615" y="1287"/>
                  </a:lnTo>
                  <a:lnTo>
                    <a:pt x="1615" y="1287"/>
                  </a:lnTo>
                  <a:lnTo>
                    <a:pt x="1615" y="1285"/>
                  </a:lnTo>
                  <a:lnTo>
                    <a:pt x="1616" y="1285"/>
                  </a:lnTo>
                  <a:lnTo>
                    <a:pt x="1616" y="1285"/>
                  </a:lnTo>
                  <a:lnTo>
                    <a:pt x="1615" y="1284"/>
                  </a:lnTo>
                  <a:lnTo>
                    <a:pt x="1613" y="1284"/>
                  </a:lnTo>
                  <a:lnTo>
                    <a:pt x="1613" y="1282"/>
                  </a:lnTo>
                  <a:lnTo>
                    <a:pt x="1612" y="1281"/>
                  </a:lnTo>
                  <a:lnTo>
                    <a:pt x="1612" y="1281"/>
                  </a:lnTo>
                  <a:lnTo>
                    <a:pt x="1612" y="1279"/>
                  </a:lnTo>
                  <a:lnTo>
                    <a:pt x="1610" y="1278"/>
                  </a:lnTo>
                  <a:lnTo>
                    <a:pt x="1610" y="1278"/>
                  </a:lnTo>
                  <a:lnTo>
                    <a:pt x="1612" y="1276"/>
                  </a:lnTo>
                  <a:lnTo>
                    <a:pt x="1610" y="1276"/>
                  </a:lnTo>
                  <a:lnTo>
                    <a:pt x="1609" y="1278"/>
                  </a:lnTo>
                  <a:lnTo>
                    <a:pt x="1609" y="1278"/>
                  </a:lnTo>
                  <a:lnTo>
                    <a:pt x="1609" y="1279"/>
                  </a:lnTo>
                  <a:lnTo>
                    <a:pt x="1607" y="1279"/>
                  </a:lnTo>
                  <a:lnTo>
                    <a:pt x="1607" y="1279"/>
                  </a:lnTo>
                  <a:lnTo>
                    <a:pt x="1607" y="1279"/>
                  </a:lnTo>
                  <a:lnTo>
                    <a:pt x="1609" y="1281"/>
                  </a:lnTo>
                  <a:lnTo>
                    <a:pt x="1609" y="1282"/>
                  </a:lnTo>
                  <a:lnTo>
                    <a:pt x="1610" y="1282"/>
                  </a:lnTo>
                  <a:lnTo>
                    <a:pt x="1610" y="1284"/>
                  </a:lnTo>
                  <a:lnTo>
                    <a:pt x="1610" y="1287"/>
                  </a:lnTo>
                  <a:lnTo>
                    <a:pt x="1610" y="1287"/>
                  </a:lnTo>
                  <a:lnTo>
                    <a:pt x="1610" y="1287"/>
                  </a:lnTo>
                  <a:lnTo>
                    <a:pt x="1610" y="1288"/>
                  </a:lnTo>
                  <a:lnTo>
                    <a:pt x="1610" y="1288"/>
                  </a:lnTo>
                  <a:lnTo>
                    <a:pt x="1609" y="1288"/>
                  </a:lnTo>
                  <a:lnTo>
                    <a:pt x="1609" y="1290"/>
                  </a:lnTo>
                  <a:lnTo>
                    <a:pt x="1607" y="1290"/>
                  </a:lnTo>
                  <a:lnTo>
                    <a:pt x="1607" y="1290"/>
                  </a:lnTo>
                  <a:lnTo>
                    <a:pt x="1606" y="1290"/>
                  </a:lnTo>
                  <a:lnTo>
                    <a:pt x="1604" y="1288"/>
                  </a:lnTo>
                  <a:lnTo>
                    <a:pt x="1604" y="1290"/>
                  </a:lnTo>
                  <a:lnTo>
                    <a:pt x="1604" y="1293"/>
                  </a:lnTo>
                  <a:lnTo>
                    <a:pt x="1603" y="1293"/>
                  </a:lnTo>
                  <a:lnTo>
                    <a:pt x="1603" y="1293"/>
                  </a:lnTo>
                  <a:lnTo>
                    <a:pt x="1601" y="1293"/>
                  </a:lnTo>
                  <a:lnTo>
                    <a:pt x="1600" y="1293"/>
                  </a:lnTo>
                  <a:lnTo>
                    <a:pt x="1600" y="1293"/>
                  </a:lnTo>
                  <a:lnTo>
                    <a:pt x="1600" y="1295"/>
                  </a:lnTo>
                  <a:lnTo>
                    <a:pt x="1598" y="1295"/>
                  </a:lnTo>
                  <a:lnTo>
                    <a:pt x="1598" y="1295"/>
                  </a:lnTo>
                  <a:lnTo>
                    <a:pt x="1597" y="1293"/>
                  </a:lnTo>
                  <a:lnTo>
                    <a:pt x="1597" y="1293"/>
                  </a:lnTo>
                  <a:lnTo>
                    <a:pt x="1597" y="1291"/>
                  </a:lnTo>
                  <a:lnTo>
                    <a:pt x="1597" y="1291"/>
                  </a:lnTo>
                  <a:lnTo>
                    <a:pt x="1595" y="1291"/>
                  </a:lnTo>
                  <a:lnTo>
                    <a:pt x="1597" y="1293"/>
                  </a:lnTo>
                  <a:lnTo>
                    <a:pt x="1597" y="1295"/>
                  </a:lnTo>
                  <a:lnTo>
                    <a:pt x="1595" y="1295"/>
                  </a:lnTo>
                  <a:lnTo>
                    <a:pt x="1595" y="1295"/>
                  </a:lnTo>
                  <a:lnTo>
                    <a:pt x="1594" y="1295"/>
                  </a:lnTo>
                  <a:lnTo>
                    <a:pt x="1594" y="1295"/>
                  </a:lnTo>
                  <a:lnTo>
                    <a:pt x="1592" y="1293"/>
                  </a:lnTo>
                  <a:lnTo>
                    <a:pt x="1591" y="1293"/>
                  </a:lnTo>
                  <a:lnTo>
                    <a:pt x="1591" y="1295"/>
                  </a:lnTo>
                  <a:lnTo>
                    <a:pt x="1591" y="1296"/>
                  </a:lnTo>
                  <a:lnTo>
                    <a:pt x="1589" y="1296"/>
                  </a:lnTo>
                  <a:lnTo>
                    <a:pt x="1589" y="1295"/>
                  </a:lnTo>
                  <a:lnTo>
                    <a:pt x="1587" y="1296"/>
                  </a:lnTo>
                  <a:lnTo>
                    <a:pt x="1587" y="1296"/>
                  </a:lnTo>
                  <a:lnTo>
                    <a:pt x="1586" y="1298"/>
                  </a:lnTo>
                  <a:lnTo>
                    <a:pt x="1584" y="1298"/>
                  </a:lnTo>
                  <a:lnTo>
                    <a:pt x="1583" y="1298"/>
                  </a:lnTo>
                  <a:lnTo>
                    <a:pt x="1581" y="1298"/>
                  </a:lnTo>
                  <a:lnTo>
                    <a:pt x="1581" y="1299"/>
                  </a:lnTo>
                  <a:lnTo>
                    <a:pt x="1580" y="1299"/>
                  </a:lnTo>
                  <a:lnTo>
                    <a:pt x="1580" y="1298"/>
                  </a:lnTo>
                  <a:lnTo>
                    <a:pt x="1580" y="1298"/>
                  </a:lnTo>
                  <a:lnTo>
                    <a:pt x="1578" y="1299"/>
                  </a:lnTo>
                  <a:lnTo>
                    <a:pt x="1578" y="1299"/>
                  </a:lnTo>
                  <a:lnTo>
                    <a:pt x="1577" y="1299"/>
                  </a:lnTo>
                  <a:lnTo>
                    <a:pt x="1575" y="1301"/>
                  </a:lnTo>
                  <a:lnTo>
                    <a:pt x="1574" y="1302"/>
                  </a:lnTo>
                  <a:lnTo>
                    <a:pt x="1574" y="1302"/>
                  </a:lnTo>
                  <a:lnTo>
                    <a:pt x="1572" y="1302"/>
                  </a:lnTo>
                  <a:lnTo>
                    <a:pt x="1572" y="1301"/>
                  </a:lnTo>
                  <a:lnTo>
                    <a:pt x="1572" y="1301"/>
                  </a:lnTo>
                  <a:lnTo>
                    <a:pt x="1572" y="1302"/>
                  </a:lnTo>
                  <a:lnTo>
                    <a:pt x="1571" y="1302"/>
                  </a:lnTo>
                  <a:lnTo>
                    <a:pt x="1571" y="1304"/>
                  </a:lnTo>
                  <a:lnTo>
                    <a:pt x="1569" y="1304"/>
                  </a:lnTo>
                  <a:lnTo>
                    <a:pt x="1569" y="1305"/>
                  </a:lnTo>
                  <a:lnTo>
                    <a:pt x="1569" y="1307"/>
                  </a:lnTo>
                  <a:lnTo>
                    <a:pt x="1571" y="1307"/>
                  </a:lnTo>
                  <a:lnTo>
                    <a:pt x="1572" y="1308"/>
                  </a:lnTo>
                  <a:lnTo>
                    <a:pt x="1571" y="1308"/>
                  </a:lnTo>
                  <a:lnTo>
                    <a:pt x="1571" y="1308"/>
                  </a:lnTo>
                  <a:lnTo>
                    <a:pt x="1571" y="1310"/>
                  </a:lnTo>
                  <a:lnTo>
                    <a:pt x="1574" y="1311"/>
                  </a:lnTo>
                  <a:lnTo>
                    <a:pt x="1574" y="1311"/>
                  </a:lnTo>
                  <a:lnTo>
                    <a:pt x="1572" y="1313"/>
                  </a:lnTo>
                  <a:lnTo>
                    <a:pt x="1572" y="1313"/>
                  </a:lnTo>
                  <a:lnTo>
                    <a:pt x="1571" y="1314"/>
                  </a:lnTo>
                  <a:lnTo>
                    <a:pt x="1568" y="1314"/>
                  </a:lnTo>
                  <a:lnTo>
                    <a:pt x="1566" y="1314"/>
                  </a:lnTo>
                  <a:lnTo>
                    <a:pt x="1565" y="1313"/>
                  </a:lnTo>
                  <a:lnTo>
                    <a:pt x="1566" y="1313"/>
                  </a:lnTo>
                  <a:lnTo>
                    <a:pt x="1566" y="1313"/>
                  </a:lnTo>
                  <a:lnTo>
                    <a:pt x="1566" y="1313"/>
                  </a:lnTo>
                  <a:lnTo>
                    <a:pt x="1566" y="1311"/>
                  </a:lnTo>
                  <a:lnTo>
                    <a:pt x="1566" y="1311"/>
                  </a:lnTo>
                  <a:lnTo>
                    <a:pt x="1565" y="1311"/>
                  </a:lnTo>
                  <a:lnTo>
                    <a:pt x="1565" y="1310"/>
                  </a:lnTo>
                  <a:lnTo>
                    <a:pt x="1565" y="1308"/>
                  </a:lnTo>
                  <a:lnTo>
                    <a:pt x="1565" y="1308"/>
                  </a:lnTo>
                  <a:lnTo>
                    <a:pt x="1563" y="1307"/>
                  </a:lnTo>
                  <a:lnTo>
                    <a:pt x="1563" y="1307"/>
                  </a:lnTo>
                  <a:lnTo>
                    <a:pt x="1563" y="1305"/>
                  </a:lnTo>
                  <a:lnTo>
                    <a:pt x="1563" y="1304"/>
                  </a:lnTo>
                  <a:lnTo>
                    <a:pt x="1563" y="1304"/>
                  </a:lnTo>
                  <a:lnTo>
                    <a:pt x="1563" y="1302"/>
                  </a:lnTo>
                  <a:lnTo>
                    <a:pt x="1565" y="1301"/>
                  </a:lnTo>
                  <a:lnTo>
                    <a:pt x="1566" y="1299"/>
                  </a:lnTo>
                  <a:lnTo>
                    <a:pt x="1566" y="1299"/>
                  </a:lnTo>
                  <a:lnTo>
                    <a:pt x="1565" y="1299"/>
                  </a:lnTo>
                  <a:lnTo>
                    <a:pt x="1563" y="1298"/>
                  </a:lnTo>
                  <a:lnTo>
                    <a:pt x="1563" y="1298"/>
                  </a:lnTo>
                  <a:lnTo>
                    <a:pt x="1563" y="1298"/>
                  </a:lnTo>
                  <a:lnTo>
                    <a:pt x="1562" y="1296"/>
                  </a:lnTo>
                  <a:lnTo>
                    <a:pt x="1562" y="1296"/>
                  </a:lnTo>
                  <a:lnTo>
                    <a:pt x="1562" y="1296"/>
                  </a:lnTo>
                  <a:lnTo>
                    <a:pt x="1562" y="1298"/>
                  </a:lnTo>
                  <a:lnTo>
                    <a:pt x="1560" y="1299"/>
                  </a:lnTo>
                  <a:lnTo>
                    <a:pt x="1559" y="1299"/>
                  </a:lnTo>
                  <a:lnTo>
                    <a:pt x="1557" y="1299"/>
                  </a:lnTo>
                  <a:lnTo>
                    <a:pt x="1557" y="1299"/>
                  </a:lnTo>
                  <a:lnTo>
                    <a:pt x="1556" y="1299"/>
                  </a:lnTo>
                  <a:lnTo>
                    <a:pt x="1556" y="1298"/>
                  </a:lnTo>
                  <a:lnTo>
                    <a:pt x="1556" y="1298"/>
                  </a:lnTo>
                  <a:lnTo>
                    <a:pt x="1556" y="1298"/>
                  </a:lnTo>
                  <a:lnTo>
                    <a:pt x="1556" y="1296"/>
                  </a:lnTo>
                  <a:lnTo>
                    <a:pt x="1554" y="1296"/>
                  </a:lnTo>
                  <a:lnTo>
                    <a:pt x="1553" y="1296"/>
                  </a:lnTo>
                  <a:lnTo>
                    <a:pt x="1553" y="1296"/>
                  </a:lnTo>
                  <a:lnTo>
                    <a:pt x="1551" y="1296"/>
                  </a:lnTo>
                  <a:lnTo>
                    <a:pt x="1551" y="1295"/>
                  </a:lnTo>
                  <a:lnTo>
                    <a:pt x="1550" y="1295"/>
                  </a:lnTo>
                  <a:lnTo>
                    <a:pt x="1550" y="1295"/>
                  </a:lnTo>
                  <a:lnTo>
                    <a:pt x="1550" y="1293"/>
                  </a:lnTo>
                  <a:lnTo>
                    <a:pt x="1550" y="1293"/>
                  </a:lnTo>
                  <a:lnTo>
                    <a:pt x="1548" y="1293"/>
                  </a:lnTo>
                  <a:lnTo>
                    <a:pt x="1548" y="1295"/>
                  </a:lnTo>
                  <a:lnTo>
                    <a:pt x="1548" y="1295"/>
                  </a:lnTo>
                  <a:lnTo>
                    <a:pt x="1550" y="1296"/>
                  </a:lnTo>
                  <a:lnTo>
                    <a:pt x="1548" y="1296"/>
                  </a:lnTo>
                  <a:lnTo>
                    <a:pt x="1548" y="1296"/>
                  </a:lnTo>
                  <a:lnTo>
                    <a:pt x="1546" y="1296"/>
                  </a:lnTo>
                  <a:lnTo>
                    <a:pt x="1546" y="1296"/>
                  </a:lnTo>
                  <a:lnTo>
                    <a:pt x="1546" y="1296"/>
                  </a:lnTo>
                  <a:lnTo>
                    <a:pt x="1546" y="1296"/>
                  </a:lnTo>
                  <a:lnTo>
                    <a:pt x="1545" y="1298"/>
                  </a:lnTo>
                  <a:lnTo>
                    <a:pt x="1543" y="1298"/>
                  </a:lnTo>
                  <a:lnTo>
                    <a:pt x="1543" y="1298"/>
                  </a:lnTo>
                  <a:lnTo>
                    <a:pt x="1542" y="1298"/>
                  </a:lnTo>
                  <a:lnTo>
                    <a:pt x="1542" y="1298"/>
                  </a:lnTo>
                  <a:lnTo>
                    <a:pt x="1540" y="1298"/>
                  </a:lnTo>
                  <a:lnTo>
                    <a:pt x="1539" y="1299"/>
                  </a:lnTo>
                  <a:lnTo>
                    <a:pt x="1537" y="1301"/>
                  </a:lnTo>
                  <a:lnTo>
                    <a:pt x="1536" y="1301"/>
                  </a:lnTo>
                  <a:lnTo>
                    <a:pt x="1536" y="1301"/>
                  </a:lnTo>
                  <a:lnTo>
                    <a:pt x="1534" y="1302"/>
                  </a:lnTo>
                  <a:lnTo>
                    <a:pt x="1534" y="1304"/>
                  </a:lnTo>
                  <a:lnTo>
                    <a:pt x="1534" y="1304"/>
                  </a:lnTo>
                  <a:lnTo>
                    <a:pt x="1533" y="1305"/>
                  </a:lnTo>
                  <a:lnTo>
                    <a:pt x="1531" y="1305"/>
                  </a:lnTo>
                  <a:lnTo>
                    <a:pt x="1531" y="1305"/>
                  </a:lnTo>
                  <a:lnTo>
                    <a:pt x="1530" y="1305"/>
                  </a:lnTo>
                  <a:lnTo>
                    <a:pt x="1530" y="1305"/>
                  </a:lnTo>
                  <a:lnTo>
                    <a:pt x="1530" y="1305"/>
                  </a:lnTo>
                  <a:lnTo>
                    <a:pt x="1528" y="1305"/>
                  </a:lnTo>
                  <a:lnTo>
                    <a:pt x="1528" y="1305"/>
                  </a:lnTo>
                  <a:lnTo>
                    <a:pt x="1527" y="1305"/>
                  </a:lnTo>
                  <a:lnTo>
                    <a:pt x="1527" y="1305"/>
                  </a:lnTo>
                  <a:lnTo>
                    <a:pt x="1527" y="1305"/>
                  </a:lnTo>
                  <a:lnTo>
                    <a:pt x="1527" y="1305"/>
                  </a:lnTo>
                  <a:lnTo>
                    <a:pt x="1527" y="1307"/>
                  </a:lnTo>
                  <a:lnTo>
                    <a:pt x="1527" y="1308"/>
                  </a:lnTo>
                  <a:lnTo>
                    <a:pt x="1525" y="1311"/>
                  </a:lnTo>
                  <a:lnTo>
                    <a:pt x="1525" y="1313"/>
                  </a:lnTo>
                  <a:lnTo>
                    <a:pt x="1524" y="1314"/>
                  </a:lnTo>
                  <a:lnTo>
                    <a:pt x="1522" y="1316"/>
                  </a:lnTo>
                  <a:lnTo>
                    <a:pt x="1519" y="1317"/>
                  </a:lnTo>
                  <a:lnTo>
                    <a:pt x="1519" y="1317"/>
                  </a:lnTo>
                  <a:lnTo>
                    <a:pt x="1518" y="1319"/>
                  </a:lnTo>
                  <a:lnTo>
                    <a:pt x="1516" y="1323"/>
                  </a:lnTo>
                  <a:lnTo>
                    <a:pt x="1516" y="1325"/>
                  </a:lnTo>
                  <a:lnTo>
                    <a:pt x="1515" y="1326"/>
                  </a:lnTo>
                  <a:lnTo>
                    <a:pt x="1515" y="1326"/>
                  </a:lnTo>
                  <a:lnTo>
                    <a:pt x="1515" y="1329"/>
                  </a:lnTo>
                  <a:lnTo>
                    <a:pt x="1513" y="1329"/>
                  </a:lnTo>
                  <a:lnTo>
                    <a:pt x="1513" y="1331"/>
                  </a:lnTo>
                  <a:lnTo>
                    <a:pt x="1515" y="1334"/>
                  </a:lnTo>
                  <a:lnTo>
                    <a:pt x="1515" y="1334"/>
                  </a:lnTo>
                  <a:lnTo>
                    <a:pt x="1516" y="1336"/>
                  </a:lnTo>
                  <a:lnTo>
                    <a:pt x="1516" y="1337"/>
                  </a:lnTo>
                  <a:lnTo>
                    <a:pt x="1516" y="1337"/>
                  </a:lnTo>
                  <a:lnTo>
                    <a:pt x="1519" y="1340"/>
                  </a:lnTo>
                  <a:lnTo>
                    <a:pt x="1519" y="1340"/>
                  </a:lnTo>
                  <a:lnTo>
                    <a:pt x="1521" y="1342"/>
                  </a:lnTo>
                  <a:lnTo>
                    <a:pt x="1522" y="1343"/>
                  </a:lnTo>
                  <a:lnTo>
                    <a:pt x="1524" y="1345"/>
                  </a:lnTo>
                  <a:lnTo>
                    <a:pt x="1524" y="1345"/>
                  </a:lnTo>
                  <a:lnTo>
                    <a:pt x="1524" y="1348"/>
                  </a:lnTo>
                  <a:lnTo>
                    <a:pt x="1522" y="1346"/>
                  </a:lnTo>
                  <a:lnTo>
                    <a:pt x="1522" y="1348"/>
                  </a:lnTo>
                  <a:lnTo>
                    <a:pt x="1524" y="1348"/>
                  </a:lnTo>
                  <a:lnTo>
                    <a:pt x="1527" y="1352"/>
                  </a:lnTo>
                  <a:lnTo>
                    <a:pt x="1530" y="1354"/>
                  </a:lnTo>
                  <a:lnTo>
                    <a:pt x="1531" y="1355"/>
                  </a:lnTo>
                  <a:lnTo>
                    <a:pt x="1533" y="1358"/>
                  </a:lnTo>
                  <a:lnTo>
                    <a:pt x="1534" y="1360"/>
                  </a:lnTo>
                  <a:lnTo>
                    <a:pt x="1537" y="1361"/>
                  </a:lnTo>
                  <a:lnTo>
                    <a:pt x="1537" y="1361"/>
                  </a:lnTo>
                  <a:lnTo>
                    <a:pt x="1537" y="1363"/>
                  </a:lnTo>
                  <a:lnTo>
                    <a:pt x="1539" y="1363"/>
                  </a:lnTo>
                  <a:lnTo>
                    <a:pt x="1540" y="1364"/>
                  </a:lnTo>
                  <a:lnTo>
                    <a:pt x="1540" y="1366"/>
                  </a:lnTo>
                  <a:lnTo>
                    <a:pt x="1540" y="1366"/>
                  </a:lnTo>
                  <a:lnTo>
                    <a:pt x="1542" y="1366"/>
                  </a:lnTo>
                  <a:lnTo>
                    <a:pt x="1542" y="1364"/>
                  </a:lnTo>
                  <a:lnTo>
                    <a:pt x="1543" y="1366"/>
                  </a:lnTo>
                  <a:lnTo>
                    <a:pt x="1543" y="1366"/>
                  </a:lnTo>
                  <a:lnTo>
                    <a:pt x="1545" y="1368"/>
                  </a:lnTo>
                  <a:lnTo>
                    <a:pt x="1545" y="1369"/>
                  </a:lnTo>
                  <a:lnTo>
                    <a:pt x="1545" y="1368"/>
                  </a:lnTo>
                  <a:lnTo>
                    <a:pt x="1545" y="1369"/>
                  </a:lnTo>
                  <a:lnTo>
                    <a:pt x="1545" y="1369"/>
                  </a:lnTo>
                  <a:lnTo>
                    <a:pt x="1546" y="1369"/>
                  </a:lnTo>
                  <a:lnTo>
                    <a:pt x="1546" y="1371"/>
                  </a:lnTo>
                  <a:lnTo>
                    <a:pt x="1548" y="1372"/>
                  </a:lnTo>
                  <a:lnTo>
                    <a:pt x="1550" y="1375"/>
                  </a:lnTo>
                  <a:lnTo>
                    <a:pt x="1551" y="1377"/>
                  </a:lnTo>
                  <a:lnTo>
                    <a:pt x="1551" y="1377"/>
                  </a:lnTo>
                  <a:lnTo>
                    <a:pt x="1553" y="1378"/>
                  </a:lnTo>
                  <a:lnTo>
                    <a:pt x="1554" y="1380"/>
                  </a:lnTo>
                  <a:lnTo>
                    <a:pt x="1554" y="1383"/>
                  </a:lnTo>
                  <a:lnTo>
                    <a:pt x="1556" y="1384"/>
                  </a:lnTo>
                  <a:lnTo>
                    <a:pt x="1556" y="1386"/>
                  </a:lnTo>
                  <a:lnTo>
                    <a:pt x="1556" y="1387"/>
                  </a:lnTo>
                  <a:lnTo>
                    <a:pt x="1556" y="1390"/>
                  </a:lnTo>
                  <a:lnTo>
                    <a:pt x="1557" y="1392"/>
                  </a:lnTo>
                  <a:lnTo>
                    <a:pt x="1557" y="1393"/>
                  </a:lnTo>
                  <a:lnTo>
                    <a:pt x="1557" y="1393"/>
                  </a:lnTo>
                  <a:lnTo>
                    <a:pt x="1557" y="1395"/>
                  </a:lnTo>
                  <a:lnTo>
                    <a:pt x="1559" y="1396"/>
                  </a:lnTo>
                  <a:lnTo>
                    <a:pt x="1559" y="1398"/>
                  </a:lnTo>
                  <a:lnTo>
                    <a:pt x="1557" y="1396"/>
                  </a:lnTo>
                  <a:lnTo>
                    <a:pt x="1557" y="1399"/>
                  </a:lnTo>
                  <a:lnTo>
                    <a:pt x="1559" y="1402"/>
                  </a:lnTo>
                  <a:lnTo>
                    <a:pt x="1559" y="1404"/>
                  </a:lnTo>
                  <a:lnTo>
                    <a:pt x="1559" y="1406"/>
                  </a:lnTo>
                  <a:lnTo>
                    <a:pt x="1559" y="1407"/>
                  </a:lnTo>
                  <a:lnTo>
                    <a:pt x="1560" y="1409"/>
                  </a:lnTo>
                  <a:lnTo>
                    <a:pt x="1560" y="1412"/>
                  </a:lnTo>
                  <a:lnTo>
                    <a:pt x="1560" y="1413"/>
                  </a:lnTo>
                  <a:lnTo>
                    <a:pt x="1559" y="1412"/>
                  </a:lnTo>
                  <a:lnTo>
                    <a:pt x="1559" y="1410"/>
                  </a:lnTo>
                  <a:lnTo>
                    <a:pt x="1559" y="1412"/>
                  </a:lnTo>
                  <a:lnTo>
                    <a:pt x="1557" y="1412"/>
                  </a:lnTo>
                  <a:lnTo>
                    <a:pt x="1559" y="1415"/>
                  </a:lnTo>
                  <a:lnTo>
                    <a:pt x="1557" y="1415"/>
                  </a:lnTo>
                  <a:lnTo>
                    <a:pt x="1557" y="1419"/>
                  </a:lnTo>
                  <a:lnTo>
                    <a:pt x="1557" y="1421"/>
                  </a:lnTo>
                  <a:lnTo>
                    <a:pt x="1557" y="1421"/>
                  </a:lnTo>
                  <a:lnTo>
                    <a:pt x="1557" y="1421"/>
                  </a:lnTo>
                  <a:lnTo>
                    <a:pt x="1557" y="1421"/>
                  </a:lnTo>
                  <a:lnTo>
                    <a:pt x="1557" y="1421"/>
                  </a:lnTo>
                  <a:lnTo>
                    <a:pt x="1557" y="1421"/>
                  </a:lnTo>
                  <a:lnTo>
                    <a:pt x="1557" y="1421"/>
                  </a:lnTo>
                  <a:lnTo>
                    <a:pt x="1557" y="1421"/>
                  </a:lnTo>
                  <a:lnTo>
                    <a:pt x="1557" y="1422"/>
                  </a:lnTo>
                  <a:lnTo>
                    <a:pt x="1557" y="1422"/>
                  </a:lnTo>
                  <a:lnTo>
                    <a:pt x="1557" y="1424"/>
                  </a:lnTo>
                  <a:lnTo>
                    <a:pt x="1557" y="1424"/>
                  </a:lnTo>
                  <a:lnTo>
                    <a:pt x="1556" y="1425"/>
                  </a:lnTo>
                  <a:lnTo>
                    <a:pt x="1556" y="1425"/>
                  </a:lnTo>
                  <a:lnTo>
                    <a:pt x="1556" y="1427"/>
                  </a:lnTo>
                  <a:lnTo>
                    <a:pt x="1554" y="1428"/>
                  </a:lnTo>
                  <a:lnTo>
                    <a:pt x="1553" y="1428"/>
                  </a:lnTo>
                  <a:lnTo>
                    <a:pt x="1551" y="1430"/>
                  </a:lnTo>
                  <a:lnTo>
                    <a:pt x="1550" y="1431"/>
                  </a:lnTo>
                  <a:lnTo>
                    <a:pt x="1548" y="1433"/>
                  </a:lnTo>
                  <a:lnTo>
                    <a:pt x="1545" y="1433"/>
                  </a:lnTo>
                  <a:lnTo>
                    <a:pt x="1545" y="1434"/>
                  </a:lnTo>
                  <a:lnTo>
                    <a:pt x="1543" y="1434"/>
                  </a:lnTo>
                  <a:lnTo>
                    <a:pt x="1542" y="1436"/>
                  </a:lnTo>
                  <a:lnTo>
                    <a:pt x="1540" y="1436"/>
                  </a:lnTo>
                  <a:lnTo>
                    <a:pt x="1537" y="1439"/>
                  </a:lnTo>
                  <a:lnTo>
                    <a:pt x="1536" y="1439"/>
                  </a:lnTo>
                  <a:lnTo>
                    <a:pt x="1534" y="1439"/>
                  </a:lnTo>
                  <a:lnTo>
                    <a:pt x="1533" y="1440"/>
                  </a:lnTo>
                  <a:lnTo>
                    <a:pt x="1533" y="1440"/>
                  </a:lnTo>
                  <a:lnTo>
                    <a:pt x="1533" y="1439"/>
                  </a:lnTo>
                  <a:lnTo>
                    <a:pt x="1531" y="1439"/>
                  </a:lnTo>
                  <a:lnTo>
                    <a:pt x="1530" y="1439"/>
                  </a:lnTo>
                  <a:lnTo>
                    <a:pt x="1530" y="1437"/>
                  </a:lnTo>
                  <a:lnTo>
                    <a:pt x="1530" y="1437"/>
                  </a:lnTo>
                  <a:lnTo>
                    <a:pt x="1530" y="1437"/>
                  </a:lnTo>
                  <a:lnTo>
                    <a:pt x="1530" y="1439"/>
                  </a:lnTo>
                  <a:lnTo>
                    <a:pt x="1530" y="1440"/>
                  </a:lnTo>
                  <a:lnTo>
                    <a:pt x="1528" y="1440"/>
                  </a:lnTo>
                  <a:lnTo>
                    <a:pt x="1528" y="1440"/>
                  </a:lnTo>
                  <a:lnTo>
                    <a:pt x="1527" y="1439"/>
                  </a:lnTo>
                  <a:lnTo>
                    <a:pt x="1525" y="1439"/>
                  </a:lnTo>
                  <a:lnTo>
                    <a:pt x="1525" y="1439"/>
                  </a:lnTo>
                  <a:lnTo>
                    <a:pt x="1527" y="1439"/>
                  </a:lnTo>
                  <a:lnTo>
                    <a:pt x="1527" y="1439"/>
                  </a:lnTo>
                  <a:lnTo>
                    <a:pt x="1527" y="1440"/>
                  </a:lnTo>
                  <a:lnTo>
                    <a:pt x="1527" y="1440"/>
                  </a:lnTo>
                  <a:lnTo>
                    <a:pt x="1527" y="1442"/>
                  </a:lnTo>
                  <a:lnTo>
                    <a:pt x="1525" y="1442"/>
                  </a:lnTo>
                  <a:lnTo>
                    <a:pt x="1524" y="1442"/>
                  </a:lnTo>
                  <a:lnTo>
                    <a:pt x="1524" y="1442"/>
                  </a:lnTo>
                  <a:lnTo>
                    <a:pt x="1525" y="1442"/>
                  </a:lnTo>
                  <a:lnTo>
                    <a:pt x="1527" y="1442"/>
                  </a:lnTo>
                  <a:lnTo>
                    <a:pt x="1527" y="1444"/>
                  </a:lnTo>
                  <a:lnTo>
                    <a:pt x="1527" y="1444"/>
                  </a:lnTo>
                  <a:lnTo>
                    <a:pt x="1527" y="1445"/>
                  </a:lnTo>
                  <a:lnTo>
                    <a:pt x="1525" y="1445"/>
                  </a:lnTo>
                  <a:lnTo>
                    <a:pt x="1525" y="1445"/>
                  </a:lnTo>
                  <a:lnTo>
                    <a:pt x="1525" y="1447"/>
                  </a:lnTo>
                  <a:lnTo>
                    <a:pt x="1525" y="1447"/>
                  </a:lnTo>
                  <a:lnTo>
                    <a:pt x="1525" y="1447"/>
                  </a:lnTo>
                  <a:lnTo>
                    <a:pt x="1524" y="1447"/>
                  </a:lnTo>
                  <a:lnTo>
                    <a:pt x="1519" y="1442"/>
                  </a:lnTo>
                  <a:lnTo>
                    <a:pt x="1521" y="1444"/>
                  </a:lnTo>
                  <a:lnTo>
                    <a:pt x="1524" y="1448"/>
                  </a:lnTo>
                  <a:lnTo>
                    <a:pt x="1525" y="1448"/>
                  </a:lnTo>
                  <a:lnTo>
                    <a:pt x="1525" y="1450"/>
                  </a:lnTo>
                  <a:lnTo>
                    <a:pt x="1524" y="1450"/>
                  </a:lnTo>
                  <a:lnTo>
                    <a:pt x="1524" y="1451"/>
                  </a:lnTo>
                  <a:lnTo>
                    <a:pt x="1522" y="1451"/>
                  </a:lnTo>
                  <a:lnTo>
                    <a:pt x="1521" y="1450"/>
                  </a:lnTo>
                  <a:lnTo>
                    <a:pt x="1518" y="1445"/>
                  </a:lnTo>
                  <a:lnTo>
                    <a:pt x="1516" y="1445"/>
                  </a:lnTo>
                  <a:lnTo>
                    <a:pt x="1519" y="1450"/>
                  </a:lnTo>
                  <a:lnTo>
                    <a:pt x="1519" y="1450"/>
                  </a:lnTo>
                  <a:lnTo>
                    <a:pt x="1521" y="1451"/>
                  </a:lnTo>
                  <a:lnTo>
                    <a:pt x="1521" y="1453"/>
                  </a:lnTo>
                  <a:lnTo>
                    <a:pt x="1519" y="1453"/>
                  </a:lnTo>
                  <a:lnTo>
                    <a:pt x="1512" y="1456"/>
                  </a:lnTo>
                  <a:lnTo>
                    <a:pt x="1510" y="1459"/>
                  </a:lnTo>
                  <a:lnTo>
                    <a:pt x="1510" y="1460"/>
                  </a:lnTo>
                  <a:lnTo>
                    <a:pt x="1508" y="1462"/>
                  </a:lnTo>
                  <a:lnTo>
                    <a:pt x="1507" y="1462"/>
                  </a:lnTo>
                  <a:lnTo>
                    <a:pt x="1504" y="1463"/>
                  </a:lnTo>
                  <a:lnTo>
                    <a:pt x="1502" y="1463"/>
                  </a:lnTo>
                  <a:lnTo>
                    <a:pt x="1504" y="1460"/>
                  </a:lnTo>
                  <a:lnTo>
                    <a:pt x="1504" y="1460"/>
                  </a:lnTo>
                  <a:lnTo>
                    <a:pt x="1504" y="1456"/>
                  </a:lnTo>
                  <a:lnTo>
                    <a:pt x="1504" y="1450"/>
                  </a:lnTo>
                  <a:lnTo>
                    <a:pt x="1504" y="1448"/>
                  </a:lnTo>
                  <a:lnTo>
                    <a:pt x="1505" y="1447"/>
                  </a:lnTo>
                  <a:lnTo>
                    <a:pt x="1507" y="1447"/>
                  </a:lnTo>
                  <a:lnTo>
                    <a:pt x="1507" y="1447"/>
                  </a:lnTo>
                  <a:lnTo>
                    <a:pt x="1507" y="1445"/>
                  </a:lnTo>
                  <a:lnTo>
                    <a:pt x="1505" y="1445"/>
                  </a:lnTo>
                  <a:lnTo>
                    <a:pt x="1505" y="1444"/>
                  </a:lnTo>
                  <a:lnTo>
                    <a:pt x="1504" y="1444"/>
                  </a:lnTo>
                  <a:lnTo>
                    <a:pt x="1502" y="1442"/>
                  </a:lnTo>
                  <a:lnTo>
                    <a:pt x="1502" y="1442"/>
                  </a:lnTo>
                  <a:lnTo>
                    <a:pt x="1501" y="1444"/>
                  </a:lnTo>
                  <a:lnTo>
                    <a:pt x="1501" y="1442"/>
                  </a:lnTo>
                  <a:lnTo>
                    <a:pt x="1501" y="1442"/>
                  </a:lnTo>
                  <a:lnTo>
                    <a:pt x="1499" y="1440"/>
                  </a:lnTo>
                  <a:lnTo>
                    <a:pt x="1498" y="1440"/>
                  </a:lnTo>
                  <a:lnTo>
                    <a:pt x="1496" y="1439"/>
                  </a:lnTo>
                  <a:lnTo>
                    <a:pt x="1492" y="1437"/>
                  </a:lnTo>
                  <a:lnTo>
                    <a:pt x="1492" y="1437"/>
                  </a:lnTo>
                  <a:lnTo>
                    <a:pt x="1492" y="1437"/>
                  </a:lnTo>
                  <a:lnTo>
                    <a:pt x="1492" y="1437"/>
                  </a:lnTo>
                  <a:lnTo>
                    <a:pt x="1489" y="1439"/>
                  </a:lnTo>
                  <a:lnTo>
                    <a:pt x="1489" y="1439"/>
                  </a:lnTo>
                  <a:lnTo>
                    <a:pt x="1487" y="1437"/>
                  </a:lnTo>
                  <a:lnTo>
                    <a:pt x="1487" y="1437"/>
                  </a:lnTo>
                  <a:lnTo>
                    <a:pt x="1489" y="1436"/>
                  </a:lnTo>
                  <a:lnTo>
                    <a:pt x="1489" y="1436"/>
                  </a:lnTo>
                  <a:lnTo>
                    <a:pt x="1490" y="1434"/>
                  </a:lnTo>
                  <a:lnTo>
                    <a:pt x="1489" y="1431"/>
                  </a:lnTo>
                  <a:lnTo>
                    <a:pt x="1489" y="1431"/>
                  </a:lnTo>
                  <a:lnTo>
                    <a:pt x="1487" y="1431"/>
                  </a:lnTo>
                  <a:lnTo>
                    <a:pt x="1487" y="1431"/>
                  </a:lnTo>
                  <a:lnTo>
                    <a:pt x="1486" y="1433"/>
                  </a:lnTo>
                  <a:lnTo>
                    <a:pt x="1486" y="1434"/>
                  </a:lnTo>
                  <a:lnTo>
                    <a:pt x="1484" y="1434"/>
                  </a:lnTo>
                  <a:lnTo>
                    <a:pt x="1483" y="1434"/>
                  </a:lnTo>
                  <a:lnTo>
                    <a:pt x="1483" y="1431"/>
                  </a:lnTo>
                  <a:lnTo>
                    <a:pt x="1483" y="1430"/>
                  </a:lnTo>
                  <a:lnTo>
                    <a:pt x="1483" y="1428"/>
                  </a:lnTo>
                  <a:lnTo>
                    <a:pt x="1483" y="1427"/>
                  </a:lnTo>
                  <a:lnTo>
                    <a:pt x="1481" y="1425"/>
                  </a:lnTo>
                  <a:lnTo>
                    <a:pt x="1481" y="1424"/>
                  </a:lnTo>
                  <a:lnTo>
                    <a:pt x="1480" y="1422"/>
                  </a:lnTo>
                  <a:lnTo>
                    <a:pt x="1480" y="1424"/>
                  </a:lnTo>
                  <a:lnTo>
                    <a:pt x="1480" y="1424"/>
                  </a:lnTo>
                  <a:lnTo>
                    <a:pt x="1480" y="1424"/>
                  </a:lnTo>
                  <a:lnTo>
                    <a:pt x="1480" y="1424"/>
                  </a:lnTo>
                  <a:lnTo>
                    <a:pt x="1478" y="1422"/>
                  </a:lnTo>
                  <a:lnTo>
                    <a:pt x="1478" y="1421"/>
                  </a:lnTo>
                  <a:lnTo>
                    <a:pt x="1477" y="1418"/>
                  </a:lnTo>
                  <a:lnTo>
                    <a:pt x="1477" y="1418"/>
                  </a:lnTo>
                  <a:lnTo>
                    <a:pt x="1475" y="1418"/>
                  </a:lnTo>
                  <a:lnTo>
                    <a:pt x="1475" y="1419"/>
                  </a:lnTo>
                  <a:lnTo>
                    <a:pt x="1474" y="1418"/>
                  </a:lnTo>
                  <a:lnTo>
                    <a:pt x="1474" y="1418"/>
                  </a:lnTo>
                  <a:lnTo>
                    <a:pt x="1472" y="1415"/>
                  </a:lnTo>
                  <a:lnTo>
                    <a:pt x="1472" y="1416"/>
                  </a:lnTo>
                  <a:lnTo>
                    <a:pt x="1472" y="1416"/>
                  </a:lnTo>
                  <a:lnTo>
                    <a:pt x="1471" y="1415"/>
                  </a:lnTo>
                  <a:lnTo>
                    <a:pt x="1469" y="1413"/>
                  </a:lnTo>
                  <a:lnTo>
                    <a:pt x="1467" y="1413"/>
                  </a:lnTo>
                  <a:lnTo>
                    <a:pt x="1467" y="1413"/>
                  </a:lnTo>
                  <a:lnTo>
                    <a:pt x="1466" y="1412"/>
                  </a:lnTo>
                  <a:lnTo>
                    <a:pt x="1466" y="1412"/>
                  </a:lnTo>
                  <a:lnTo>
                    <a:pt x="1461" y="1412"/>
                  </a:lnTo>
                  <a:lnTo>
                    <a:pt x="1457" y="1412"/>
                  </a:lnTo>
                  <a:lnTo>
                    <a:pt x="1455" y="1412"/>
                  </a:lnTo>
                  <a:lnTo>
                    <a:pt x="1455" y="1412"/>
                  </a:lnTo>
                  <a:lnTo>
                    <a:pt x="1455" y="1412"/>
                  </a:lnTo>
                  <a:lnTo>
                    <a:pt x="1455" y="1410"/>
                  </a:lnTo>
                  <a:lnTo>
                    <a:pt x="1455" y="1407"/>
                  </a:lnTo>
                  <a:lnTo>
                    <a:pt x="1455" y="1406"/>
                  </a:lnTo>
                  <a:lnTo>
                    <a:pt x="1455" y="1404"/>
                  </a:lnTo>
                  <a:lnTo>
                    <a:pt x="1455" y="1402"/>
                  </a:lnTo>
                  <a:lnTo>
                    <a:pt x="1455" y="1402"/>
                  </a:lnTo>
                  <a:lnTo>
                    <a:pt x="1455" y="1402"/>
                  </a:lnTo>
                  <a:lnTo>
                    <a:pt x="1452" y="1401"/>
                  </a:lnTo>
                  <a:lnTo>
                    <a:pt x="1452" y="1401"/>
                  </a:lnTo>
                  <a:lnTo>
                    <a:pt x="1451" y="1401"/>
                  </a:lnTo>
                  <a:lnTo>
                    <a:pt x="1448" y="1401"/>
                  </a:lnTo>
                  <a:lnTo>
                    <a:pt x="1446" y="1402"/>
                  </a:lnTo>
                  <a:lnTo>
                    <a:pt x="1445" y="1402"/>
                  </a:lnTo>
                  <a:lnTo>
                    <a:pt x="1445" y="1404"/>
                  </a:lnTo>
                  <a:lnTo>
                    <a:pt x="1445" y="1406"/>
                  </a:lnTo>
                  <a:lnTo>
                    <a:pt x="1445" y="1407"/>
                  </a:lnTo>
                  <a:lnTo>
                    <a:pt x="1445" y="1410"/>
                  </a:lnTo>
                  <a:lnTo>
                    <a:pt x="1443" y="1412"/>
                  </a:lnTo>
                  <a:lnTo>
                    <a:pt x="1445" y="1416"/>
                  </a:lnTo>
                  <a:lnTo>
                    <a:pt x="1445" y="1418"/>
                  </a:lnTo>
                  <a:lnTo>
                    <a:pt x="1443" y="1419"/>
                  </a:lnTo>
                  <a:lnTo>
                    <a:pt x="1442" y="1421"/>
                  </a:lnTo>
                  <a:lnTo>
                    <a:pt x="1442" y="1424"/>
                  </a:lnTo>
                  <a:lnTo>
                    <a:pt x="1440" y="1424"/>
                  </a:lnTo>
                  <a:lnTo>
                    <a:pt x="1440" y="1427"/>
                  </a:lnTo>
                  <a:lnTo>
                    <a:pt x="1439" y="1430"/>
                  </a:lnTo>
                  <a:lnTo>
                    <a:pt x="1439" y="1431"/>
                  </a:lnTo>
                  <a:lnTo>
                    <a:pt x="1439" y="1434"/>
                  </a:lnTo>
                  <a:lnTo>
                    <a:pt x="1436" y="1437"/>
                  </a:lnTo>
                  <a:lnTo>
                    <a:pt x="1436" y="1440"/>
                  </a:lnTo>
                  <a:lnTo>
                    <a:pt x="1434" y="1440"/>
                  </a:lnTo>
                  <a:lnTo>
                    <a:pt x="1434" y="1442"/>
                  </a:lnTo>
                  <a:lnTo>
                    <a:pt x="1434" y="1444"/>
                  </a:lnTo>
                  <a:lnTo>
                    <a:pt x="1434" y="1447"/>
                  </a:lnTo>
                  <a:lnTo>
                    <a:pt x="1434" y="1448"/>
                  </a:lnTo>
                  <a:lnTo>
                    <a:pt x="1434" y="1450"/>
                  </a:lnTo>
                  <a:lnTo>
                    <a:pt x="1436" y="1453"/>
                  </a:lnTo>
                  <a:lnTo>
                    <a:pt x="1436" y="1453"/>
                  </a:lnTo>
                  <a:lnTo>
                    <a:pt x="1436" y="1454"/>
                  </a:lnTo>
                  <a:lnTo>
                    <a:pt x="1436" y="1454"/>
                  </a:lnTo>
                  <a:lnTo>
                    <a:pt x="1437" y="1456"/>
                  </a:lnTo>
                  <a:lnTo>
                    <a:pt x="1440" y="1454"/>
                  </a:lnTo>
                  <a:lnTo>
                    <a:pt x="1442" y="1454"/>
                  </a:lnTo>
                  <a:lnTo>
                    <a:pt x="1443" y="1456"/>
                  </a:lnTo>
                  <a:lnTo>
                    <a:pt x="1443" y="1456"/>
                  </a:lnTo>
                  <a:lnTo>
                    <a:pt x="1443" y="1462"/>
                  </a:lnTo>
                  <a:lnTo>
                    <a:pt x="1445" y="1463"/>
                  </a:lnTo>
                  <a:lnTo>
                    <a:pt x="1445" y="1463"/>
                  </a:lnTo>
                  <a:lnTo>
                    <a:pt x="1446" y="1465"/>
                  </a:lnTo>
                  <a:lnTo>
                    <a:pt x="1446" y="1465"/>
                  </a:lnTo>
                  <a:lnTo>
                    <a:pt x="1446" y="1465"/>
                  </a:lnTo>
                  <a:lnTo>
                    <a:pt x="1446" y="1463"/>
                  </a:lnTo>
                  <a:lnTo>
                    <a:pt x="1448" y="1465"/>
                  </a:lnTo>
                  <a:lnTo>
                    <a:pt x="1448" y="1466"/>
                  </a:lnTo>
                  <a:lnTo>
                    <a:pt x="1449" y="1477"/>
                  </a:lnTo>
                  <a:lnTo>
                    <a:pt x="1451" y="1478"/>
                  </a:lnTo>
                  <a:lnTo>
                    <a:pt x="1451" y="1480"/>
                  </a:lnTo>
                  <a:lnTo>
                    <a:pt x="1449" y="1478"/>
                  </a:lnTo>
                  <a:lnTo>
                    <a:pt x="1449" y="1477"/>
                  </a:lnTo>
                  <a:lnTo>
                    <a:pt x="1449" y="1475"/>
                  </a:lnTo>
                  <a:lnTo>
                    <a:pt x="1448" y="1475"/>
                  </a:lnTo>
                  <a:lnTo>
                    <a:pt x="1448" y="1475"/>
                  </a:lnTo>
                  <a:lnTo>
                    <a:pt x="1448" y="1475"/>
                  </a:lnTo>
                  <a:lnTo>
                    <a:pt x="1448" y="1474"/>
                  </a:lnTo>
                  <a:lnTo>
                    <a:pt x="1448" y="1474"/>
                  </a:lnTo>
                  <a:lnTo>
                    <a:pt x="1448" y="1472"/>
                  </a:lnTo>
                  <a:lnTo>
                    <a:pt x="1446" y="1474"/>
                  </a:lnTo>
                  <a:lnTo>
                    <a:pt x="1446" y="1475"/>
                  </a:lnTo>
                  <a:lnTo>
                    <a:pt x="1446" y="1477"/>
                  </a:lnTo>
                  <a:lnTo>
                    <a:pt x="1449" y="1478"/>
                  </a:lnTo>
                  <a:lnTo>
                    <a:pt x="1449" y="1480"/>
                  </a:lnTo>
                  <a:lnTo>
                    <a:pt x="1451" y="1480"/>
                  </a:lnTo>
                  <a:lnTo>
                    <a:pt x="1451" y="1480"/>
                  </a:lnTo>
                  <a:lnTo>
                    <a:pt x="1452" y="1481"/>
                  </a:lnTo>
                  <a:lnTo>
                    <a:pt x="1454" y="1483"/>
                  </a:lnTo>
                  <a:lnTo>
                    <a:pt x="1457" y="1484"/>
                  </a:lnTo>
                  <a:lnTo>
                    <a:pt x="1458" y="1484"/>
                  </a:lnTo>
                  <a:lnTo>
                    <a:pt x="1460" y="1483"/>
                  </a:lnTo>
                  <a:lnTo>
                    <a:pt x="1461" y="1483"/>
                  </a:lnTo>
                  <a:lnTo>
                    <a:pt x="1463" y="1484"/>
                  </a:lnTo>
                  <a:lnTo>
                    <a:pt x="1464" y="1486"/>
                  </a:lnTo>
                  <a:lnTo>
                    <a:pt x="1466" y="1489"/>
                  </a:lnTo>
                  <a:lnTo>
                    <a:pt x="1471" y="1492"/>
                  </a:lnTo>
                  <a:lnTo>
                    <a:pt x="1472" y="1492"/>
                  </a:lnTo>
                  <a:lnTo>
                    <a:pt x="1474" y="1492"/>
                  </a:lnTo>
                  <a:lnTo>
                    <a:pt x="1475" y="1497"/>
                  </a:lnTo>
                  <a:lnTo>
                    <a:pt x="1478" y="1500"/>
                  </a:lnTo>
                  <a:lnTo>
                    <a:pt x="1480" y="1500"/>
                  </a:lnTo>
                  <a:lnTo>
                    <a:pt x="1481" y="1501"/>
                  </a:lnTo>
                  <a:lnTo>
                    <a:pt x="1483" y="1503"/>
                  </a:lnTo>
                  <a:lnTo>
                    <a:pt x="1483" y="1504"/>
                  </a:lnTo>
                  <a:lnTo>
                    <a:pt x="1486" y="1509"/>
                  </a:lnTo>
                  <a:lnTo>
                    <a:pt x="1487" y="1512"/>
                  </a:lnTo>
                  <a:lnTo>
                    <a:pt x="1487" y="1515"/>
                  </a:lnTo>
                  <a:lnTo>
                    <a:pt x="1486" y="1519"/>
                  </a:lnTo>
                  <a:lnTo>
                    <a:pt x="1486" y="1522"/>
                  </a:lnTo>
                  <a:lnTo>
                    <a:pt x="1486" y="1524"/>
                  </a:lnTo>
                  <a:lnTo>
                    <a:pt x="1487" y="1525"/>
                  </a:lnTo>
                  <a:lnTo>
                    <a:pt x="1486" y="1527"/>
                  </a:lnTo>
                  <a:lnTo>
                    <a:pt x="1486" y="1528"/>
                  </a:lnTo>
                  <a:lnTo>
                    <a:pt x="1486" y="1533"/>
                  </a:lnTo>
                  <a:lnTo>
                    <a:pt x="1487" y="1533"/>
                  </a:lnTo>
                  <a:lnTo>
                    <a:pt x="1487" y="1534"/>
                  </a:lnTo>
                  <a:lnTo>
                    <a:pt x="1490" y="1536"/>
                  </a:lnTo>
                  <a:lnTo>
                    <a:pt x="1492" y="1537"/>
                  </a:lnTo>
                  <a:lnTo>
                    <a:pt x="1493" y="1540"/>
                  </a:lnTo>
                  <a:lnTo>
                    <a:pt x="1496" y="1546"/>
                  </a:lnTo>
                  <a:lnTo>
                    <a:pt x="1496" y="1549"/>
                  </a:lnTo>
                  <a:lnTo>
                    <a:pt x="1496" y="1551"/>
                  </a:lnTo>
                  <a:lnTo>
                    <a:pt x="1496" y="1551"/>
                  </a:lnTo>
                  <a:lnTo>
                    <a:pt x="1495" y="1551"/>
                  </a:lnTo>
                  <a:lnTo>
                    <a:pt x="1495" y="1551"/>
                  </a:lnTo>
                  <a:lnTo>
                    <a:pt x="1495" y="1551"/>
                  </a:lnTo>
                  <a:lnTo>
                    <a:pt x="1495" y="1549"/>
                  </a:lnTo>
                  <a:lnTo>
                    <a:pt x="1495" y="1549"/>
                  </a:lnTo>
                  <a:lnTo>
                    <a:pt x="1493" y="1548"/>
                  </a:lnTo>
                  <a:lnTo>
                    <a:pt x="1493" y="1548"/>
                  </a:lnTo>
                  <a:lnTo>
                    <a:pt x="1493" y="1549"/>
                  </a:lnTo>
                  <a:lnTo>
                    <a:pt x="1493" y="1549"/>
                  </a:lnTo>
                  <a:lnTo>
                    <a:pt x="1492" y="1551"/>
                  </a:lnTo>
                  <a:lnTo>
                    <a:pt x="1492" y="1549"/>
                  </a:lnTo>
                  <a:lnTo>
                    <a:pt x="1490" y="1551"/>
                  </a:lnTo>
                  <a:lnTo>
                    <a:pt x="1487" y="1551"/>
                  </a:lnTo>
                  <a:lnTo>
                    <a:pt x="1487" y="1552"/>
                  </a:lnTo>
                  <a:lnTo>
                    <a:pt x="1486" y="1551"/>
                  </a:lnTo>
                  <a:lnTo>
                    <a:pt x="1486" y="1549"/>
                  </a:lnTo>
                  <a:lnTo>
                    <a:pt x="1486" y="1549"/>
                  </a:lnTo>
                  <a:lnTo>
                    <a:pt x="1480" y="1546"/>
                  </a:lnTo>
                  <a:lnTo>
                    <a:pt x="1478" y="1545"/>
                  </a:lnTo>
                  <a:lnTo>
                    <a:pt x="1475" y="1543"/>
                  </a:lnTo>
                  <a:lnTo>
                    <a:pt x="1471" y="1540"/>
                  </a:lnTo>
                  <a:lnTo>
                    <a:pt x="1467" y="1537"/>
                  </a:lnTo>
                  <a:lnTo>
                    <a:pt x="1466" y="1536"/>
                  </a:lnTo>
                  <a:lnTo>
                    <a:pt x="1463" y="1536"/>
                  </a:lnTo>
                  <a:lnTo>
                    <a:pt x="1461" y="1534"/>
                  </a:lnTo>
                  <a:lnTo>
                    <a:pt x="1461" y="1533"/>
                  </a:lnTo>
                  <a:lnTo>
                    <a:pt x="1460" y="1533"/>
                  </a:lnTo>
                  <a:lnTo>
                    <a:pt x="1461" y="1531"/>
                  </a:lnTo>
                  <a:lnTo>
                    <a:pt x="1460" y="1530"/>
                  </a:lnTo>
                  <a:lnTo>
                    <a:pt x="1460" y="1528"/>
                  </a:lnTo>
                  <a:lnTo>
                    <a:pt x="1458" y="1525"/>
                  </a:lnTo>
                  <a:lnTo>
                    <a:pt x="1457" y="1524"/>
                  </a:lnTo>
                  <a:lnTo>
                    <a:pt x="1455" y="1522"/>
                  </a:lnTo>
                  <a:lnTo>
                    <a:pt x="1454" y="1521"/>
                  </a:lnTo>
                  <a:lnTo>
                    <a:pt x="1452" y="1519"/>
                  </a:lnTo>
                  <a:lnTo>
                    <a:pt x="1454" y="1519"/>
                  </a:lnTo>
                  <a:lnTo>
                    <a:pt x="1454" y="1519"/>
                  </a:lnTo>
                  <a:lnTo>
                    <a:pt x="1454" y="1518"/>
                  </a:lnTo>
                  <a:lnTo>
                    <a:pt x="1452" y="1516"/>
                  </a:lnTo>
                  <a:lnTo>
                    <a:pt x="1452" y="1515"/>
                  </a:lnTo>
                  <a:lnTo>
                    <a:pt x="1452" y="1512"/>
                  </a:lnTo>
                  <a:lnTo>
                    <a:pt x="1449" y="1506"/>
                  </a:lnTo>
                  <a:lnTo>
                    <a:pt x="1449" y="1500"/>
                  </a:lnTo>
                  <a:lnTo>
                    <a:pt x="1449" y="1498"/>
                  </a:lnTo>
                  <a:lnTo>
                    <a:pt x="1448" y="1493"/>
                  </a:lnTo>
                  <a:lnTo>
                    <a:pt x="1448" y="1492"/>
                  </a:lnTo>
                  <a:lnTo>
                    <a:pt x="1446" y="1490"/>
                  </a:lnTo>
                  <a:lnTo>
                    <a:pt x="1446" y="1489"/>
                  </a:lnTo>
                  <a:lnTo>
                    <a:pt x="1443" y="1486"/>
                  </a:lnTo>
                  <a:lnTo>
                    <a:pt x="1440" y="1484"/>
                  </a:lnTo>
                  <a:lnTo>
                    <a:pt x="1440" y="1481"/>
                  </a:lnTo>
                  <a:lnTo>
                    <a:pt x="1440" y="1480"/>
                  </a:lnTo>
                  <a:lnTo>
                    <a:pt x="1439" y="1480"/>
                  </a:lnTo>
                  <a:lnTo>
                    <a:pt x="1439" y="1480"/>
                  </a:lnTo>
                  <a:lnTo>
                    <a:pt x="1439" y="1478"/>
                  </a:lnTo>
                  <a:lnTo>
                    <a:pt x="1439" y="1478"/>
                  </a:lnTo>
                  <a:lnTo>
                    <a:pt x="1437" y="1478"/>
                  </a:lnTo>
                  <a:lnTo>
                    <a:pt x="1436" y="1478"/>
                  </a:lnTo>
                  <a:lnTo>
                    <a:pt x="1436" y="1475"/>
                  </a:lnTo>
                  <a:lnTo>
                    <a:pt x="1436" y="1475"/>
                  </a:lnTo>
                  <a:lnTo>
                    <a:pt x="1434" y="1474"/>
                  </a:lnTo>
                  <a:lnTo>
                    <a:pt x="1433" y="1474"/>
                  </a:lnTo>
                  <a:lnTo>
                    <a:pt x="1433" y="1472"/>
                  </a:lnTo>
                  <a:lnTo>
                    <a:pt x="1433" y="1471"/>
                  </a:lnTo>
                  <a:lnTo>
                    <a:pt x="1431" y="1471"/>
                  </a:lnTo>
                  <a:lnTo>
                    <a:pt x="1431" y="1469"/>
                  </a:lnTo>
                  <a:lnTo>
                    <a:pt x="1429" y="1469"/>
                  </a:lnTo>
                  <a:lnTo>
                    <a:pt x="1428" y="1466"/>
                  </a:lnTo>
                  <a:lnTo>
                    <a:pt x="1428" y="1466"/>
                  </a:lnTo>
                  <a:lnTo>
                    <a:pt x="1426" y="1466"/>
                  </a:lnTo>
                  <a:lnTo>
                    <a:pt x="1426" y="1466"/>
                  </a:lnTo>
                  <a:lnTo>
                    <a:pt x="1425" y="1466"/>
                  </a:lnTo>
                  <a:lnTo>
                    <a:pt x="1425" y="1468"/>
                  </a:lnTo>
                  <a:lnTo>
                    <a:pt x="1423" y="1468"/>
                  </a:lnTo>
                  <a:lnTo>
                    <a:pt x="1423" y="1468"/>
                  </a:lnTo>
                  <a:lnTo>
                    <a:pt x="1422" y="1465"/>
                  </a:lnTo>
                  <a:lnTo>
                    <a:pt x="1422" y="1463"/>
                  </a:lnTo>
                  <a:lnTo>
                    <a:pt x="1422" y="1460"/>
                  </a:lnTo>
                  <a:lnTo>
                    <a:pt x="1423" y="1459"/>
                  </a:lnTo>
                  <a:lnTo>
                    <a:pt x="1425" y="1454"/>
                  </a:lnTo>
                  <a:lnTo>
                    <a:pt x="1425" y="1451"/>
                  </a:lnTo>
                  <a:lnTo>
                    <a:pt x="1425" y="1451"/>
                  </a:lnTo>
                  <a:lnTo>
                    <a:pt x="1426" y="1447"/>
                  </a:lnTo>
                  <a:lnTo>
                    <a:pt x="1428" y="1444"/>
                  </a:lnTo>
                  <a:lnTo>
                    <a:pt x="1428" y="1444"/>
                  </a:lnTo>
                  <a:lnTo>
                    <a:pt x="1426" y="1445"/>
                  </a:lnTo>
                  <a:lnTo>
                    <a:pt x="1426" y="1444"/>
                  </a:lnTo>
                  <a:lnTo>
                    <a:pt x="1426" y="1444"/>
                  </a:lnTo>
                  <a:lnTo>
                    <a:pt x="1426" y="1440"/>
                  </a:lnTo>
                  <a:lnTo>
                    <a:pt x="1425" y="1437"/>
                  </a:lnTo>
                  <a:lnTo>
                    <a:pt x="1426" y="1436"/>
                  </a:lnTo>
                  <a:lnTo>
                    <a:pt x="1426" y="1436"/>
                  </a:lnTo>
                  <a:lnTo>
                    <a:pt x="1426" y="1434"/>
                  </a:lnTo>
                  <a:lnTo>
                    <a:pt x="1428" y="1433"/>
                  </a:lnTo>
                  <a:lnTo>
                    <a:pt x="1428" y="1431"/>
                  </a:lnTo>
                  <a:lnTo>
                    <a:pt x="1429" y="1430"/>
                  </a:lnTo>
                  <a:lnTo>
                    <a:pt x="1428" y="1428"/>
                  </a:lnTo>
                  <a:lnTo>
                    <a:pt x="1428" y="1427"/>
                  </a:lnTo>
                  <a:lnTo>
                    <a:pt x="1429" y="1427"/>
                  </a:lnTo>
                  <a:lnTo>
                    <a:pt x="1429" y="1425"/>
                  </a:lnTo>
                  <a:lnTo>
                    <a:pt x="1429" y="1424"/>
                  </a:lnTo>
                  <a:lnTo>
                    <a:pt x="1431" y="1424"/>
                  </a:lnTo>
                  <a:lnTo>
                    <a:pt x="1429" y="1424"/>
                  </a:lnTo>
                  <a:lnTo>
                    <a:pt x="1429" y="1422"/>
                  </a:lnTo>
                  <a:lnTo>
                    <a:pt x="1428" y="1424"/>
                  </a:lnTo>
                  <a:lnTo>
                    <a:pt x="1428" y="1424"/>
                  </a:lnTo>
                  <a:lnTo>
                    <a:pt x="1428" y="1422"/>
                  </a:lnTo>
                  <a:lnTo>
                    <a:pt x="1428" y="1422"/>
                  </a:lnTo>
                  <a:lnTo>
                    <a:pt x="1428" y="1421"/>
                  </a:lnTo>
                  <a:lnTo>
                    <a:pt x="1428" y="1421"/>
                  </a:lnTo>
                  <a:lnTo>
                    <a:pt x="1428" y="1419"/>
                  </a:lnTo>
                  <a:lnTo>
                    <a:pt x="1428" y="1419"/>
                  </a:lnTo>
                  <a:lnTo>
                    <a:pt x="1428" y="1418"/>
                  </a:lnTo>
                  <a:lnTo>
                    <a:pt x="1428" y="1418"/>
                  </a:lnTo>
                  <a:lnTo>
                    <a:pt x="1426" y="1418"/>
                  </a:lnTo>
                  <a:lnTo>
                    <a:pt x="1428" y="1416"/>
                  </a:lnTo>
                  <a:lnTo>
                    <a:pt x="1428" y="1416"/>
                  </a:lnTo>
                  <a:lnTo>
                    <a:pt x="1428" y="1415"/>
                  </a:lnTo>
                  <a:lnTo>
                    <a:pt x="1428" y="1413"/>
                  </a:lnTo>
                  <a:lnTo>
                    <a:pt x="1428" y="1412"/>
                  </a:lnTo>
                  <a:lnTo>
                    <a:pt x="1428" y="1410"/>
                  </a:lnTo>
                  <a:lnTo>
                    <a:pt x="1428" y="1410"/>
                  </a:lnTo>
                  <a:lnTo>
                    <a:pt x="1426" y="1407"/>
                  </a:lnTo>
                  <a:lnTo>
                    <a:pt x="1426" y="1406"/>
                  </a:lnTo>
                  <a:lnTo>
                    <a:pt x="1425" y="1404"/>
                  </a:lnTo>
                  <a:lnTo>
                    <a:pt x="1425" y="1401"/>
                  </a:lnTo>
                  <a:lnTo>
                    <a:pt x="1422" y="1398"/>
                  </a:lnTo>
                  <a:lnTo>
                    <a:pt x="1423" y="1396"/>
                  </a:lnTo>
                  <a:lnTo>
                    <a:pt x="1422" y="1396"/>
                  </a:lnTo>
                  <a:lnTo>
                    <a:pt x="1422" y="1395"/>
                  </a:lnTo>
                  <a:lnTo>
                    <a:pt x="1422" y="1399"/>
                  </a:lnTo>
                  <a:lnTo>
                    <a:pt x="1420" y="1398"/>
                  </a:lnTo>
                  <a:lnTo>
                    <a:pt x="1420" y="1396"/>
                  </a:lnTo>
                  <a:lnTo>
                    <a:pt x="1420" y="1395"/>
                  </a:lnTo>
                  <a:lnTo>
                    <a:pt x="1420" y="1393"/>
                  </a:lnTo>
                  <a:lnTo>
                    <a:pt x="1419" y="1390"/>
                  </a:lnTo>
                  <a:lnTo>
                    <a:pt x="1419" y="1389"/>
                  </a:lnTo>
                  <a:lnTo>
                    <a:pt x="1419" y="1387"/>
                  </a:lnTo>
                  <a:lnTo>
                    <a:pt x="1419" y="1386"/>
                  </a:lnTo>
                  <a:lnTo>
                    <a:pt x="1420" y="1387"/>
                  </a:lnTo>
                  <a:lnTo>
                    <a:pt x="1419" y="1386"/>
                  </a:lnTo>
                  <a:lnTo>
                    <a:pt x="1417" y="1386"/>
                  </a:lnTo>
                  <a:lnTo>
                    <a:pt x="1417" y="1384"/>
                  </a:lnTo>
                  <a:lnTo>
                    <a:pt x="1417" y="1380"/>
                  </a:lnTo>
                  <a:lnTo>
                    <a:pt x="1416" y="1378"/>
                  </a:lnTo>
                  <a:lnTo>
                    <a:pt x="1417" y="1377"/>
                  </a:lnTo>
                  <a:lnTo>
                    <a:pt x="1416" y="1371"/>
                  </a:lnTo>
                  <a:lnTo>
                    <a:pt x="1414" y="1369"/>
                  </a:lnTo>
                  <a:lnTo>
                    <a:pt x="1414" y="1368"/>
                  </a:lnTo>
                  <a:lnTo>
                    <a:pt x="1416" y="1366"/>
                  </a:lnTo>
                  <a:lnTo>
                    <a:pt x="1416" y="1363"/>
                  </a:lnTo>
                  <a:lnTo>
                    <a:pt x="1416" y="1363"/>
                  </a:lnTo>
                  <a:lnTo>
                    <a:pt x="1416" y="1363"/>
                  </a:lnTo>
                  <a:lnTo>
                    <a:pt x="1416" y="1363"/>
                  </a:lnTo>
                  <a:lnTo>
                    <a:pt x="1414" y="1363"/>
                  </a:lnTo>
                  <a:lnTo>
                    <a:pt x="1414" y="1363"/>
                  </a:lnTo>
                  <a:lnTo>
                    <a:pt x="1411" y="1363"/>
                  </a:lnTo>
                  <a:lnTo>
                    <a:pt x="1411" y="1361"/>
                  </a:lnTo>
                  <a:lnTo>
                    <a:pt x="1411" y="1360"/>
                  </a:lnTo>
                  <a:lnTo>
                    <a:pt x="1410" y="1358"/>
                  </a:lnTo>
                  <a:lnTo>
                    <a:pt x="1410" y="1355"/>
                  </a:lnTo>
                  <a:lnTo>
                    <a:pt x="1410" y="1355"/>
                  </a:lnTo>
                  <a:lnTo>
                    <a:pt x="1408" y="1354"/>
                  </a:lnTo>
                  <a:lnTo>
                    <a:pt x="1408" y="1354"/>
                  </a:lnTo>
                  <a:lnTo>
                    <a:pt x="1407" y="1352"/>
                  </a:lnTo>
                  <a:lnTo>
                    <a:pt x="1405" y="1351"/>
                  </a:lnTo>
                  <a:lnTo>
                    <a:pt x="1405" y="1352"/>
                  </a:lnTo>
                  <a:lnTo>
                    <a:pt x="1407" y="1352"/>
                  </a:lnTo>
                  <a:lnTo>
                    <a:pt x="1405" y="1354"/>
                  </a:lnTo>
                  <a:lnTo>
                    <a:pt x="1407" y="1357"/>
                  </a:lnTo>
                  <a:lnTo>
                    <a:pt x="1405" y="1358"/>
                  </a:lnTo>
                  <a:lnTo>
                    <a:pt x="1405" y="1360"/>
                  </a:lnTo>
                  <a:lnTo>
                    <a:pt x="1405" y="1360"/>
                  </a:lnTo>
                  <a:lnTo>
                    <a:pt x="1402" y="1363"/>
                  </a:lnTo>
                  <a:lnTo>
                    <a:pt x="1401" y="1363"/>
                  </a:lnTo>
                  <a:lnTo>
                    <a:pt x="1401" y="1363"/>
                  </a:lnTo>
                  <a:lnTo>
                    <a:pt x="1399" y="1363"/>
                  </a:lnTo>
                  <a:lnTo>
                    <a:pt x="1399" y="1361"/>
                  </a:lnTo>
                  <a:lnTo>
                    <a:pt x="1398" y="1361"/>
                  </a:lnTo>
                  <a:lnTo>
                    <a:pt x="1398" y="1360"/>
                  </a:lnTo>
                  <a:lnTo>
                    <a:pt x="1398" y="1360"/>
                  </a:lnTo>
                  <a:lnTo>
                    <a:pt x="1398" y="1360"/>
                  </a:lnTo>
                  <a:lnTo>
                    <a:pt x="1398" y="1361"/>
                  </a:lnTo>
                  <a:lnTo>
                    <a:pt x="1398" y="1363"/>
                  </a:lnTo>
                  <a:lnTo>
                    <a:pt x="1399" y="1364"/>
                  </a:lnTo>
                  <a:lnTo>
                    <a:pt x="1399" y="1364"/>
                  </a:lnTo>
                  <a:lnTo>
                    <a:pt x="1396" y="1364"/>
                  </a:lnTo>
                  <a:lnTo>
                    <a:pt x="1396" y="1364"/>
                  </a:lnTo>
                  <a:lnTo>
                    <a:pt x="1396" y="1364"/>
                  </a:lnTo>
                  <a:lnTo>
                    <a:pt x="1396" y="1366"/>
                  </a:lnTo>
                  <a:lnTo>
                    <a:pt x="1395" y="1366"/>
                  </a:lnTo>
                  <a:lnTo>
                    <a:pt x="1391" y="1368"/>
                  </a:lnTo>
                  <a:lnTo>
                    <a:pt x="1391" y="1369"/>
                  </a:lnTo>
                  <a:lnTo>
                    <a:pt x="1391" y="1371"/>
                  </a:lnTo>
                  <a:lnTo>
                    <a:pt x="1390" y="1372"/>
                  </a:lnTo>
                  <a:lnTo>
                    <a:pt x="1387" y="1374"/>
                  </a:lnTo>
                  <a:lnTo>
                    <a:pt x="1387" y="1374"/>
                  </a:lnTo>
                  <a:lnTo>
                    <a:pt x="1387" y="1372"/>
                  </a:lnTo>
                  <a:lnTo>
                    <a:pt x="1387" y="1371"/>
                  </a:lnTo>
                  <a:lnTo>
                    <a:pt x="1387" y="1369"/>
                  </a:lnTo>
                  <a:lnTo>
                    <a:pt x="1387" y="1368"/>
                  </a:lnTo>
                  <a:lnTo>
                    <a:pt x="1387" y="1369"/>
                  </a:lnTo>
                  <a:lnTo>
                    <a:pt x="1385" y="1371"/>
                  </a:lnTo>
                  <a:lnTo>
                    <a:pt x="1385" y="1372"/>
                  </a:lnTo>
                  <a:lnTo>
                    <a:pt x="1384" y="1372"/>
                  </a:lnTo>
                  <a:lnTo>
                    <a:pt x="1382" y="1372"/>
                  </a:lnTo>
                  <a:lnTo>
                    <a:pt x="1381" y="1369"/>
                  </a:lnTo>
                  <a:lnTo>
                    <a:pt x="1381" y="1369"/>
                  </a:lnTo>
                  <a:lnTo>
                    <a:pt x="1381" y="1369"/>
                  </a:lnTo>
                  <a:lnTo>
                    <a:pt x="1381" y="1368"/>
                  </a:lnTo>
                  <a:lnTo>
                    <a:pt x="1381" y="1368"/>
                  </a:lnTo>
                  <a:lnTo>
                    <a:pt x="1381" y="1368"/>
                  </a:lnTo>
                  <a:lnTo>
                    <a:pt x="1381" y="1369"/>
                  </a:lnTo>
                  <a:lnTo>
                    <a:pt x="1381" y="1371"/>
                  </a:lnTo>
                  <a:lnTo>
                    <a:pt x="1379" y="1371"/>
                  </a:lnTo>
                  <a:lnTo>
                    <a:pt x="1379" y="1369"/>
                  </a:lnTo>
                  <a:lnTo>
                    <a:pt x="1378" y="1369"/>
                  </a:lnTo>
                  <a:lnTo>
                    <a:pt x="1379" y="1368"/>
                  </a:lnTo>
                  <a:lnTo>
                    <a:pt x="1379" y="1366"/>
                  </a:lnTo>
                  <a:lnTo>
                    <a:pt x="1379" y="1364"/>
                  </a:lnTo>
                  <a:lnTo>
                    <a:pt x="1379" y="1364"/>
                  </a:lnTo>
                  <a:lnTo>
                    <a:pt x="1379" y="1363"/>
                  </a:lnTo>
                  <a:lnTo>
                    <a:pt x="1379" y="1364"/>
                  </a:lnTo>
                  <a:lnTo>
                    <a:pt x="1379" y="1364"/>
                  </a:lnTo>
                  <a:lnTo>
                    <a:pt x="1378" y="1366"/>
                  </a:lnTo>
                  <a:lnTo>
                    <a:pt x="1378" y="1366"/>
                  </a:lnTo>
                  <a:lnTo>
                    <a:pt x="1376" y="1368"/>
                  </a:lnTo>
                  <a:lnTo>
                    <a:pt x="1376" y="1369"/>
                  </a:lnTo>
                  <a:lnTo>
                    <a:pt x="1375" y="1369"/>
                  </a:lnTo>
                  <a:lnTo>
                    <a:pt x="1373" y="1369"/>
                  </a:lnTo>
                  <a:lnTo>
                    <a:pt x="1373" y="1368"/>
                  </a:lnTo>
                  <a:lnTo>
                    <a:pt x="1373" y="1363"/>
                  </a:lnTo>
                  <a:lnTo>
                    <a:pt x="1375" y="1363"/>
                  </a:lnTo>
                  <a:lnTo>
                    <a:pt x="1375" y="1361"/>
                  </a:lnTo>
                  <a:lnTo>
                    <a:pt x="1375" y="1358"/>
                  </a:lnTo>
                  <a:lnTo>
                    <a:pt x="1376" y="1357"/>
                  </a:lnTo>
                  <a:lnTo>
                    <a:pt x="1376" y="1355"/>
                  </a:lnTo>
                  <a:lnTo>
                    <a:pt x="1376" y="1354"/>
                  </a:lnTo>
                  <a:lnTo>
                    <a:pt x="1378" y="1352"/>
                  </a:lnTo>
                  <a:lnTo>
                    <a:pt x="1378" y="1349"/>
                  </a:lnTo>
                  <a:lnTo>
                    <a:pt x="1378" y="1348"/>
                  </a:lnTo>
                  <a:lnTo>
                    <a:pt x="1376" y="1346"/>
                  </a:lnTo>
                  <a:lnTo>
                    <a:pt x="1376" y="1342"/>
                  </a:lnTo>
                  <a:lnTo>
                    <a:pt x="1373" y="1337"/>
                  </a:lnTo>
                  <a:lnTo>
                    <a:pt x="1373" y="1336"/>
                  </a:lnTo>
                  <a:lnTo>
                    <a:pt x="1373" y="1334"/>
                  </a:lnTo>
                  <a:lnTo>
                    <a:pt x="1373" y="1334"/>
                  </a:lnTo>
                  <a:lnTo>
                    <a:pt x="1372" y="1333"/>
                  </a:lnTo>
                  <a:lnTo>
                    <a:pt x="1372" y="1333"/>
                  </a:lnTo>
                  <a:lnTo>
                    <a:pt x="1372" y="1329"/>
                  </a:lnTo>
                  <a:lnTo>
                    <a:pt x="1372" y="1326"/>
                  </a:lnTo>
                  <a:lnTo>
                    <a:pt x="1370" y="1328"/>
                  </a:lnTo>
                  <a:lnTo>
                    <a:pt x="1370" y="1328"/>
                  </a:lnTo>
                  <a:lnTo>
                    <a:pt x="1370" y="1329"/>
                  </a:lnTo>
                  <a:lnTo>
                    <a:pt x="1370" y="1331"/>
                  </a:lnTo>
                  <a:lnTo>
                    <a:pt x="1370" y="1331"/>
                  </a:lnTo>
                  <a:lnTo>
                    <a:pt x="1370" y="1333"/>
                  </a:lnTo>
                  <a:lnTo>
                    <a:pt x="1369" y="1331"/>
                  </a:lnTo>
                  <a:lnTo>
                    <a:pt x="1367" y="1331"/>
                  </a:lnTo>
                  <a:lnTo>
                    <a:pt x="1366" y="1328"/>
                  </a:lnTo>
                  <a:lnTo>
                    <a:pt x="1364" y="1326"/>
                  </a:lnTo>
                  <a:lnTo>
                    <a:pt x="1364" y="1326"/>
                  </a:lnTo>
                  <a:lnTo>
                    <a:pt x="1366" y="1325"/>
                  </a:lnTo>
                  <a:lnTo>
                    <a:pt x="1367" y="1328"/>
                  </a:lnTo>
                  <a:lnTo>
                    <a:pt x="1369" y="1328"/>
                  </a:lnTo>
                  <a:lnTo>
                    <a:pt x="1369" y="1328"/>
                  </a:lnTo>
                  <a:lnTo>
                    <a:pt x="1370" y="1326"/>
                  </a:lnTo>
                  <a:lnTo>
                    <a:pt x="1370" y="1325"/>
                  </a:lnTo>
                  <a:lnTo>
                    <a:pt x="1370" y="1325"/>
                  </a:lnTo>
                  <a:lnTo>
                    <a:pt x="1369" y="1325"/>
                  </a:lnTo>
                  <a:lnTo>
                    <a:pt x="1369" y="1323"/>
                  </a:lnTo>
                  <a:lnTo>
                    <a:pt x="1367" y="1323"/>
                  </a:lnTo>
                  <a:lnTo>
                    <a:pt x="1367" y="1322"/>
                  </a:lnTo>
                  <a:lnTo>
                    <a:pt x="1367" y="1322"/>
                  </a:lnTo>
                  <a:lnTo>
                    <a:pt x="1367" y="1322"/>
                  </a:lnTo>
                  <a:lnTo>
                    <a:pt x="1366" y="1320"/>
                  </a:lnTo>
                  <a:lnTo>
                    <a:pt x="1366" y="1320"/>
                  </a:lnTo>
                  <a:lnTo>
                    <a:pt x="1367" y="1319"/>
                  </a:lnTo>
                  <a:lnTo>
                    <a:pt x="1366" y="1319"/>
                  </a:lnTo>
                  <a:lnTo>
                    <a:pt x="1364" y="1317"/>
                  </a:lnTo>
                  <a:lnTo>
                    <a:pt x="1363" y="1317"/>
                  </a:lnTo>
                  <a:lnTo>
                    <a:pt x="1363" y="1317"/>
                  </a:lnTo>
                  <a:lnTo>
                    <a:pt x="1361" y="1317"/>
                  </a:lnTo>
                  <a:lnTo>
                    <a:pt x="1360" y="1317"/>
                  </a:lnTo>
                  <a:lnTo>
                    <a:pt x="1361" y="1319"/>
                  </a:lnTo>
                  <a:lnTo>
                    <a:pt x="1361" y="1320"/>
                  </a:lnTo>
                  <a:lnTo>
                    <a:pt x="1360" y="1320"/>
                  </a:lnTo>
                  <a:lnTo>
                    <a:pt x="1358" y="1317"/>
                  </a:lnTo>
                  <a:lnTo>
                    <a:pt x="1358" y="1316"/>
                  </a:lnTo>
                  <a:lnTo>
                    <a:pt x="1360" y="1316"/>
                  </a:lnTo>
                  <a:lnTo>
                    <a:pt x="1360" y="1316"/>
                  </a:lnTo>
                  <a:lnTo>
                    <a:pt x="1358" y="1316"/>
                  </a:lnTo>
                  <a:lnTo>
                    <a:pt x="1360" y="1313"/>
                  </a:lnTo>
                  <a:lnTo>
                    <a:pt x="1358" y="1313"/>
                  </a:lnTo>
                  <a:lnTo>
                    <a:pt x="1358" y="1313"/>
                  </a:lnTo>
                  <a:lnTo>
                    <a:pt x="1358" y="1314"/>
                  </a:lnTo>
                  <a:lnTo>
                    <a:pt x="1357" y="1316"/>
                  </a:lnTo>
                  <a:lnTo>
                    <a:pt x="1357" y="1316"/>
                  </a:lnTo>
                  <a:lnTo>
                    <a:pt x="1355" y="1316"/>
                  </a:lnTo>
                  <a:lnTo>
                    <a:pt x="1357" y="1314"/>
                  </a:lnTo>
                  <a:lnTo>
                    <a:pt x="1357" y="1314"/>
                  </a:lnTo>
                  <a:lnTo>
                    <a:pt x="1357" y="1313"/>
                  </a:lnTo>
                  <a:lnTo>
                    <a:pt x="1357" y="1313"/>
                  </a:lnTo>
                  <a:lnTo>
                    <a:pt x="1355" y="1311"/>
                  </a:lnTo>
                  <a:lnTo>
                    <a:pt x="1355" y="1310"/>
                  </a:lnTo>
                  <a:lnTo>
                    <a:pt x="1355" y="1310"/>
                  </a:lnTo>
                  <a:lnTo>
                    <a:pt x="1355" y="1311"/>
                  </a:lnTo>
                  <a:lnTo>
                    <a:pt x="1355" y="1314"/>
                  </a:lnTo>
                  <a:lnTo>
                    <a:pt x="1354" y="1311"/>
                  </a:lnTo>
                  <a:lnTo>
                    <a:pt x="1350" y="1308"/>
                  </a:lnTo>
                  <a:lnTo>
                    <a:pt x="1350" y="1308"/>
                  </a:lnTo>
                  <a:lnTo>
                    <a:pt x="1350" y="1308"/>
                  </a:lnTo>
                  <a:lnTo>
                    <a:pt x="1349" y="1307"/>
                  </a:lnTo>
                  <a:lnTo>
                    <a:pt x="1349" y="1305"/>
                  </a:lnTo>
                  <a:lnTo>
                    <a:pt x="1347" y="1302"/>
                  </a:lnTo>
                  <a:lnTo>
                    <a:pt x="1346" y="1298"/>
                  </a:lnTo>
                  <a:lnTo>
                    <a:pt x="1346" y="1296"/>
                  </a:lnTo>
                  <a:lnTo>
                    <a:pt x="1344" y="1293"/>
                  </a:lnTo>
                  <a:lnTo>
                    <a:pt x="1344" y="1290"/>
                  </a:lnTo>
                  <a:lnTo>
                    <a:pt x="1344" y="1288"/>
                  </a:lnTo>
                  <a:lnTo>
                    <a:pt x="1344" y="1287"/>
                  </a:lnTo>
                  <a:lnTo>
                    <a:pt x="1344" y="1287"/>
                  </a:lnTo>
                  <a:lnTo>
                    <a:pt x="1344" y="1287"/>
                  </a:lnTo>
                  <a:lnTo>
                    <a:pt x="1343" y="1287"/>
                  </a:lnTo>
                  <a:lnTo>
                    <a:pt x="1343" y="1285"/>
                  </a:lnTo>
                  <a:lnTo>
                    <a:pt x="1343" y="1285"/>
                  </a:lnTo>
                  <a:lnTo>
                    <a:pt x="1340" y="1282"/>
                  </a:lnTo>
                  <a:lnTo>
                    <a:pt x="1340" y="1281"/>
                  </a:lnTo>
                  <a:lnTo>
                    <a:pt x="1340" y="1279"/>
                  </a:lnTo>
                  <a:lnTo>
                    <a:pt x="1338" y="1281"/>
                  </a:lnTo>
                  <a:lnTo>
                    <a:pt x="1338" y="1282"/>
                  </a:lnTo>
                  <a:lnTo>
                    <a:pt x="1337" y="1282"/>
                  </a:lnTo>
                  <a:lnTo>
                    <a:pt x="1335" y="1284"/>
                  </a:lnTo>
                  <a:lnTo>
                    <a:pt x="1334" y="1284"/>
                  </a:lnTo>
                  <a:lnTo>
                    <a:pt x="1332" y="1282"/>
                  </a:lnTo>
                  <a:lnTo>
                    <a:pt x="1329" y="1278"/>
                  </a:lnTo>
                  <a:lnTo>
                    <a:pt x="1329" y="1276"/>
                  </a:lnTo>
                  <a:lnTo>
                    <a:pt x="1329" y="1275"/>
                  </a:lnTo>
                  <a:lnTo>
                    <a:pt x="1329" y="1272"/>
                  </a:lnTo>
                  <a:lnTo>
                    <a:pt x="1329" y="1272"/>
                  </a:lnTo>
                  <a:lnTo>
                    <a:pt x="1329" y="1270"/>
                  </a:lnTo>
                  <a:lnTo>
                    <a:pt x="1329" y="1270"/>
                  </a:lnTo>
                  <a:lnTo>
                    <a:pt x="1328" y="1272"/>
                  </a:lnTo>
                  <a:lnTo>
                    <a:pt x="1328" y="1272"/>
                  </a:lnTo>
                  <a:lnTo>
                    <a:pt x="1328" y="1273"/>
                  </a:lnTo>
                  <a:lnTo>
                    <a:pt x="1326" y="1272"/>
                  </a:lnTo>
                  <a:lnTo>
                    <a:pt x="1325" y="1272"/>
                  </a:lnTo>
                  <a:lnTo>
                    <a:pt x="1326" y="1273"/>
                  </a:lnTo>
                  <a:lnTo>
                    <a:pt x="1328" y="1273"/>
                  </a:lnTo>
                  <a:lnTo>
                    <a:pt x="1329" y="1275"/>
                  </a:lnTo>
                  <a:lnTo>
                    <a:pt x="1329" y="1275"/>
                  </a:lnTo>
                  <a:lnTo>
                    <a:pt x="1329" y="1276"/>
                  </a:lnTo>
                  <a:lnTo>
                    <a:pt x="1328" y="1278"/>
                  </a:lnTo>
                  <a:lnTo>
                    <a:pt x="1328" y="1278"/>
                  </a:lnTo>
                  <a:lnTo>
                    <a:pt x="1328" y="1278"/>
                  </a:lnTo>
                  <a:lnTo>
                    <a:pt x="1328" y="1279"/>
                  </a:lnTo>
                  <a:lnTo>
                    <a:pt x="1328" y="1279"/>
                  </a:lnTo>
                  <a:lnTo>
                    <a:pt x="1326" y="1281"/>
                  </a:lnTo>
                  <a:lnTo>
                    <a:pt x="1326" y="1281"/>
                  </a:lnTo>
                  <a:lnTo>
                    <a:pt x="1328" y="1282"/>
                  </a:lnTo>
                  <a:lnTo>
                    <a:pt x="1328" y="1282"/>
                  </a:lnTo>
                  <a:lnTo>
                    <a:pt x="1328" y="1284"/>
                  </a:lnTo>
                  <a:lnTo>
                    <a:pt x="1328" y="1284"/>
                  </a:lnTo>
                  <a:lnTo>
                    <a:pt x="1329" y="1285"/>
                  </a:lnTo>
                  <a:lnTo>
                    <a:pt x="1329" y="1287"/>
                  </a:lnTo>
                  <a:lnTo>
                    <a:pt x="1329" y="1288"/>
                  </a:lnTo>
                  <a:lnTo>
                    <a:pt x="1328" y="1288"/>
                  </a:lnTo>
                  <a:lnTo>
                    <a:pt x="1328" y="1288"/>
                  </a:lnTo>
                  <a:lnTo>
                    <a:pt x="1326" y="1291"/>
                  </a:lnTo>
                  <a:lnTo>
                    <a:pt x="1325" y="1293"/>
                  </a:lnTo>
                  <a:lnTo>
                    <a:pt x="1325" y="1295"/>
                  </a:lnTo>
                  <a:lnTo>
                    <a:pt x="1323" y="1295"/>
                  </a:lnTo>
                  <a:lnTo>
                    <a:pt x="1323" y="1293"/>
                  </a:lnTo>
                  <a:lnTo>
                    <a:pt x="1322" y="1293"/>
                  </a:lnTo>
                  <a:lnTo>
                    <a:pt x="1322" y="1291"/>
                  </a:lnTo>
                  <a:lnTo>
                    <a:pt x="1323" y="1291"/>
                  </a:lnTo>
                  <a:lnTo>
                    <a:pt x="1325" y="1290"/>
                  </a:lnTo>
                  <a:lnTo>
                    <a:pt x="1323" y="1290"/>
                  </a:lnTo>
                  <a:lnTo>
                    <a:pt x="1322" y="1290"/>
                  </a:lnTo>
                  <a:lnTo>
                    <a:pt x="1322" y="1291"/>
                  </a:lnTo>
                  <a:lnTo>
                    <a:pt x="1320" y="1290"/>
                  </a:lnTo>
                  <a:lnTo>
                    <a:pt x="1320" y="1288"/>
                  </a:lnTo>
                  <a:lnTo>
                    <a:pt x="1320" y="1287"/>
                  </a:lnTo>
                  <a:lnTo>
                    <a:pt x="1322" y="1285"/>
                  </a:lnTo>
                  <a:lnTo>
                    <a:pt x="1320" y="1287"/>
                  </a:lnTo>
                  <a:lnTo>
                    <a:pt x="1320" y="1288"/>
                  </a:lnTo>
                  <a:lnTo>
                    <a:pt x="1320" y="1290"/>
                  </a:lnTo>
                  <a:lnTo>
                    <a:pt x="1320" y="1290"/>
                  </a:lnTo>
                  <a:lnTo>
                    <a:pt x="1319" y="1291"/>
                  </a:lnTo>
                  <a:lnTo>
                    <a:pt x="1319" y="1293"/>
                  </a:lnTo>
                  <a:lnTo>
                    <a:pt x="1317" y="1293"/>
                  </a:lnTo>
                  <a:lnTo>
                    <a:pt x="1317" y="1295"/>
                  </a:lnTo>
                  <a:lnTo>
                    <a:pt x="1316" y="1295"/>
                  </a:lnTo>
                  <a:lnTo>
                    <a:pt x="1316" y="1293"/>
                  </a:lnTo>
                  <a:lnTo>
                    <a:pt x="1316" y="1291"/>
                  </a:lnTo>
                  <a:lnTo>
                    <a:pt x="1316" y="1288"/>
                  </a:lnTo>
                  <a:lnTo>
                    <a:pt x="1316" y="1288"/>
                  </a:lnTo>
                  <a:lnTo>
                    <a:pt x="1316" y="1291"/>
                  </a:lnTo>
                  <a:lnTo>
                    <a:pt x="1316" y="1293"/>
                  </a:lnTo>
                  <a:lnTo>
                    <a:pt x="1314" y="1295"/>
                  </a:lnTo>
                  <a:lnTo>
                    <a:pt x="1314" y="1295"/>
                  </a:lnTo>
                  <a:lnTo>
                    <a:pt x="1312" y="1296"/>
                  </a:lnTo>
                  <a:lnTo>
                    <a:pt x="1312" y="1295"/>
                  </a:lnTo>
                  <a:lnTo>
                    <a:pt x="1311" y="1295"/>
                  </a:lnTo>
                  <a:lnTo>
                    <a:pt x="1311" y="1293"/>
                  </a:lnTo>
                  <a:lnTo>
                    <a:pt x="1309" y="1291"/>
                  </a:lnTo>
                  <a:lnTo>
                    <a:pt x="1309" y="1290"/>
                  </a:lnTo>
                  <a:lnTo>
                    <a:pt x="1309" y="1293"/>
                  </a:lnTo>
                  <a:lnTo>
                    <a:pt x="1308" y="1293"/>
                  </a:lnTo>
                  <a:lnTo>
                    <a:pt x="1309" y="1293"/>
                  </a:lnTo>
                  <a:lnTo>
                    <a:pt x="1309" y="1295"/>
                  </a:lnTo>
                  <a:lnTo>
                    <a:pt x="1309" y="1296"/>
                  </a:lnTo>
                  <a:lnTo>
                    <a:pt x="1309" y="1296"/>
                  </a:lnTo>
                  <a:lnTo>
                    <a:pt x="1308" y="1296"/>
                  </a:lnTo>
                  <a:lnTo>
                    <a:pt x="1308" y="1295"/>
                  </a:lnTo>
                  <a:lnTo>
                    <a:pt x="1306" y="1296"/>
                  </a:lnTo>
                  <a:lnTo>
                    <a:pt x="1306" y="1298"/>
                  </a:lnTo>
                  <a:lnTo>
                    <a:pt x="1306" y="1296"/>
                  </a:lnTo>
                  <a:lnTo>
                    <a:pt x="1305" y="1296"/>
                  </a:lnTo>
                  <a:lnTo>
                    <a:pt x="1305" y="1295"/>
                  </a:lnTo>
                  <a:lnTo>
                    <a:pt x="1306" y="1291"/>
                  </a:lnTo>
                  <a:lnTo>
                    <a:pt x="1306" y="1291"/>
                  </a:lnTo>
                  <a:lnTo>
                    <a:pt x="1305" y="1291"/>
                  </a:lnTo>
                  <a:lnTo>
                    <a:pt x="1305" y="1290"/>
                  </a:lnTo>
                  <a:lnTo>
                    <a:pt x="1305" y="1290"/>
                  </a:lnTo>
                  <a:lnTo>
                    <a:pt x="1303" y="1295"/>
                  </a:lnTo>
                  <a:lnTo>
                    <a:pt x="1305" y="1296"/>
                  </a:lnTo>
                  <a:lnTo>
                    <a:pt x="1303" y="1296"/>
                  </a:lnTo>
                  <a:lnTo>
                    <a:pt x="1302" y="1296"/>
                  </a:lnTo>
                  <a:lnTo>
                    <a:pt x="1300" y="1295"/>
                  </a:lnTo>
                  <a:lnTo>
                    <a:pt x="1300" y="1295"/>
                  </a:lnTo>
                  <a:lnTo>
                    <a:pt x="1300" y="1296"/>
                  </a:lnTo>
                  <a:lnTo>
                    <a:pt x="1300" y="1296"/>
                  </a:lnTo>
                  <a:lnTo>
                    <a:pt x="1299" y="1296"/>
                  </a:lnTo>
                  <a:lnTo>
                    <a:pt x="1297" y="1296"/>
                  </a:lnTo>
                  <a:lnTo>
                    <a:pt x="1299" y="1295"/>
                  </a:lnTo>
                  <a:lnTo>
                    <a:pt x="1299" y="1291"/>
                  </a:lnTo>
                  <a:lnTo>
                    <a:pt x="1299" y="1290"/>
                  </a:lnTo>
                  <a:lnTo>
                    <a:pt x="1297" y="1288"/>
                  </a:lnTo>
                  <a:lnTo>
                    <a:pt x="1297" y="1288"/>
                  </a:lnTo>
                  <a:lnTo>
                    <a:pt x="1296" y="1287"/>
                  </a:lnTo>
                  <a:lnTo>
                    <a:pt x="1296" y="1288"/>
                  </a:lnTo>
                  <a:lnTo>
                    <a:pt x="1297" y="1288"/>
                  </a:lnTo>
                  <a:lnTo>
                    <a:pt x="1297" y="1288"/>
                  </a:lnTo>
                  <a:lnTo>
                    <a:pt x="1299" y="1290"/>
                  </a:lnTo>
                  <a:lnTo>
                    <a:pt x="1299" y="1291"/>
                  </a:lnTo>
                  <a:lnTo>
                    <a:pt x="1297" y="1291"/>
                  </a:lnTo>
                  <a:lnTo>
                    <a:pt x="1296" y="1295"/>
                  </a:lnTo>
                  <a:lnTo>
                    <a:pt x="1294" y="1295"/>
                  </a:lnTo>
                  <a:lnTo>
                    <a:pt x="1293" y="1296"/>
                  </a:lnTo>
                  <a:lnTo>
                    <a:pt x="1287" y="1298"/>
                  </a:lnTo>
                  <a:lnTo>
                    <a:pt x="1285" y="1298"/>
                  </a:lnTo>
                  <a:lnTo>
                    <a:pt x="1284" y="1301"/>
                  </a:lnTo>
                  <a:lnTo>
                    <a:pt x="1284" y="1302"/>
                  </a:lnTo>
                  <a:lnTo>
                    <a:pt x="1282" y="1304"/>
                  </a:lnTo>
                  <a:lnTo>
                    <a:pt x="1284" y="1305"/>
                  </a:lnTo>
                  <a:lnTo>
                    <a:pt x="1284" y="1308"/>
                  </a:lnTo>
                  <a:lnTo>
                    <a:pt x="1284" y="1308"/>
                  </a:lnTo>
                  <a:lnTo>
                    <a:pt x="1284" y="1310"/>
                  </a:lnTo>
                  <a:lnTo>
                    <a:pt x="1282" y="1311"/>
                  </a:lnTo>
                  <a:lnTo>
                    <a:pt x="1282" y="1313"/>
                  </a:lnTo>
                  <a:lnTo>
                    <a:pt x="1282" y="1313"/>
                  </a:lnTo>
                  <a:lnTo>
                    <a:pt x="1282" y="1314"/>
                  </a:lnTo>
                  <a:lnTo>
                    <a:pt x="1279" y="1316"/>
                  </a:lnTo>
                  <a:lnTo>
                    <a:pt x="1278" y="1317"/>
                  </a:lnTo>
                  <a:lnTo>
                    <a:pt x="1278" y="1317"/>
                  </a:lnTo>
                  <a:lnTo>
                    <a:pt x="1276" y="1317"/>
                  </a:lnTo>
                  <a:lnTo>
                    <a:pt x="1276" y="1317"/>
                  </a:lnTo>
                  <a:lnTo>
                    <a:pt x="1276" y="1317"/>
                  </a:lnTo>
                  <a:lnTo>
                    <a:pt x="1276" y="1319"/>
                  </a:lnTo>
                  <a:lnTo>
                    <a:pt x="1276" y="1319"/>
                  </a:lnTo>
                  <a:lnTo>
                    <a:pt x="1274" y="1319"/>
                  </a:lnTo>
                  <a:lnTo>
                    <a:pt x="1270" y="1320"/>
                  </a:lnTo>
                  <a:lnTo>
                    <a:pt x="1267" y="1322"/>
                  </a:lnTo>
                  <a:lnTo>
                    <a:pt x="1267" y="1322"/>
                  </a:lnTo>
                  <a:lnTo>
                    <a:pt x="1267" y="1322"/>
                  </a:lnTo>
                  <a:lnTo>
                    <a:pt x="1267" y="1320"/>
                  </a:lnTo>
                  <a:lnTo>
                    <a:pt x="1267" y="1319"/>
                  </a:lnTo>
                  <a:lnTo>
                    <a:pt x="1267" y="1319"/>
                  </a:lnTo>
                  <a:lnTo>
                    <a:pt x="1265" y="1319"/>
                  </a:lnTo>
                  <a:lnTo>
                    <a:pt x="1264" y="1320"/>
                  </a:lnTo>
                  <a:lnTo>
                    <a:pt x="1262" y="1323"/>
                  </a:lnTo>
                  <a:lnTo>
                    <a:pt x="1262" y="1323"/>
                  </a:lnTo>
                  <a:lnTo>
                    <a:pt x="1262" y="1323"/>
                  </a:lnTo>
                  <a:lnTo>
                    <a:pt x="1265" y="1322"/>
                  </a:lnTo>
                  <a:lnTo>
                    <a:pt x="1265" y="1322"/>
                  </a:lnTo>
                  <a:lnTo>
                    <a:pt x="1265" y="1323"/>
                  </a:lnTo>
                  <a:lnTo>
                    <a:pt x="1262" y="1325"/>
                  </a:lnTo>
                  <a:lnTo>
                    <a:pt x="1258" y="1329"/>
                  </a:lnTo>
                  <a:lnTo>
                    <a:pt x="1256" y="1329"/>
                  </a:lnTo>
                  <a:lnTo>
                    <a:pt x="1256" y="1331"/>
                  </a:lnTo>
                  <a:lnTo>
                    <a:pt x="1255" y="1333"/>
                  </a:lnTo>
                  <a:lnTo>
                    <a:pt x="1253" y="1336"/>
                  </a:lnTo>
                  <a:lnTo>
                    <a:pt x="1250" y="1339"/>
                  </a:lnTo>
                  <a:lnTo>
                    <a:pt x="1249" y="1340"/>
                  </a:lnTo>
                  <a:lnTo>
                    <a:pt x="1244" y="1343"/>
                  </a:lnTo>
                  <a:lnTo>
                    <a:pt x="1243" y="1343"/>
                  </a:lnTo>
                  <a:lnTo>
                    <a:pt x="1240" y="1346"/>
                  </a:lnTo>
                  <a:lnTo>
                    <a:pt x="1238" y="1349"/>
                  </a:lnTo>
                  <a:lnTo>
                    <a:pt x="1235" y="1351"/>
                  </a:lnTo>
                  <a:lnTo>
                    <a:pt x="1230" y="1354"/>
                  </a:lnTo>
                  <a:lnTo>
                    <a:pt x="1227" y="1355"/>
                  </a:lnTo>
                  <a:lnTo>
                    <a:pt x="1227" y="1357"/>
                  </a:lnTo>
                  <a:lnTo>
                    <a:pt x="1227" y="1357"/>
                  </a:lnTo>
                  <a:lnTo>
                    <a:pt x="1227" y="1358"/>
                  </a:lnTo>
                  <a:lnTo>
                    <a:pt x="1227" y="1358"/>
                  </a:lnTo>
                  <a:lnTo>
                    <a:pt x="1227" y="1360"/>
                  </a:lnTo>
                  <a:lnTo>
                    <a:pt x="1227" y="1360"/>
                  </a:lnTo>
                  <a:lnTo>
                    <a:pt x="1227" y="1361"/>
                  </a:lnTo>
                  <a:lnTo>
                    <a:pt x="1226" y="1363"/>
                  </a:lnTo>
                  <a:lnTo>
                    <a:pt x="1224" y="1363"/>
                  </a:lnTo>
                  <a:lnTo>
                    <a:pt x="1220" y="1366"/>
                  </a:lnTo>
                  <a:lnTo>
                    <a:pt x="1220" y="1364"/>
                  </a:lnTo>
                  <a:lnTo>
                    <a:pt x="1215" y="1364"/>
                  </a:lnTo>
                  <a:lnTo>
                    <a:pt x="1215" y="1364"/>
                  </a:lnTo>
                  <a:lnTo>
                    <a:pt x="1214" y="1366"/>
                  </a:lnTo>
                  <a:lnTo>
                    <a:pt x="1212" y="1371"/>
                  </a:lnTo>
                  <a:lnTo>
                    <a:pt x="1211" y="1371"/>
                  </a:lnTo>
                  <a:lnTo>
                    <a:pt x="1211" y="1372"/>
                  </a:lnTo>
                  <a:lnTo>
                    <a:pt x="1211" y="1372"/>
                  </a:lnTo>
                  <a:lnTo>
                    <a:pt x="1211" y="1372"/>
                  </a:lnTo>
                  <a:lnTo>
                    <a:pt x="1209" y="1372"/>
                  </a:lnTo>
                  <a:lnTo>
                    <a:pt x="1209" y="1372"/>
                  </a:lnTo>
                  <a:lnTo>
                    <a:pt x="1208" y="1371"/>
                  </a:lnTo>
                  <a:lnTo>
                    <a:pt x="1208" y="1371"/>
                  </a:lnTo>
                  <a:lnTo>
                    <a:pt x="1206" y="1371"/>
                  </a:lnTo>
                  <a:lnTo>
                    <a:pt x="1203" y="1372"/>
                  </a:lnTo>
                  <a:lnTo>
                    <a:pt x="1202" y="1374"/>
                  </a:lnTo>
                  <a:lnTo>
                    <a:pt x="1200" y="1378"/>
                  </a:lnTo>
                  <a:lnTo>
                    <a:pt x="1200" y="1381"/>
                  </a:lnTo>
                  <a:lnTo>
                    <a:pt x="1200" y="1384"/>
                  </a:lnTo>
                  <a:lnTo>
                    <a:pt x="1200" y="1387"/>
                  </a:lnTo>
                  <a:lnTo>
                    <a:pt x="1202" y="1389"/>
                  </a:lnTo>
                  <a:lnTo>
                    <a:pt x="1202" y="1390"/>
                  </a:lnTo>
                  <a:lnTo>
                    <a:pt x="1200" y="1392"/>
                  </a:lnTo>
                  <a:lnTo>
                    <a:pt x="1200" y="1392"/>
                  </a:lnTo>
                  <a:lnTo>
                    <a:pt x="1200" y="1395"/>
                  </a:lnTo>
                  <a:lnTo>
                    <a:pt x="1202" y="1396"/>
                  </a:lnTo>
                  <a:lnTo>
                    <a:pt x="1202" y="1398"/>
                  </a:lnTo>
                  <a:lnTo>
                    <a:pt x="1202" y="1399"/>
                  </a:lnTo>
                  <a:lnTo>
                    <a:pt x="1203" y="1401"/>
                  </a:lnTo>
                  <a:lnTo>
                    <a:pt x="1202" y="1401"/>
                  </a:lnTo>
                  <a:lnTo>
                    <a:pt x="1202" y="1399"/>
                  </a:lnTo>
                  <a:lnTo>
                    <a:pt x="1200" y="1398"/>
                  </a:lnTo>
                  <a:lnTo>
                    <a:pt x="1200" y="1399"/>
                  </a:lnTo>
                  <a:lnTo>
                    <a:pt x="1200" y="1401"/>
                  </a:lnTo>
                  <a:lnTo>
                    <a:pt x="1202" y="1402"/>
                  </a:lnTo>
                  <a:lnTo>
                    <a:pt x="1203" y="1402"/>
                  </a:lnTo>
                  <a:lnTo>
                    <a:pt x="1202" y="1412"/>
                  </a:lnTo>
                  <a:lnTo>
                    <a:pt x="1200" y="1415"/>
                  </a:lnTo>
                  <a:lnTo>
                    <a:pt x="1199" y="1416"/>
                  </a:lnTo>
                  <a:lnTo>
                    <a:pt x="1199" y="1418"/>
                  </a:lnTo>
                  <a:lnTo>
                    <a:pt x="1197" y="1421"/>
                  </a:lnTo>
                  <a:lnTo>
                    <a:pt x="1195" y="1424"/>
                  </a:lnTo>
                  <a:lnTo>
                    <a:pt x="1195" y="1425"/>
                  </a:lnTo>
                  <a:lnTo>
                    <a:pt x="1195" y="1427"/>
                  </a:lnTo>
                  <a:lnTo>
                    <a:pt x="1195" y="1428"/>
                  </a:lnTo>
                  <a:lnTo>
                    <a:pt x="1195" y="1428"/>
                  </a:lnTo>
                  <a:lnTo>
                    <a:pt x="1197" y="1428"/>
                  </a:lnTo>
                  <a:lnTo>
                    <a:pt x="1197" y="1430"/>
                  </a:lnTo>
                  <a:lnTo>
                    <a:pt x="1197" y="1430"/>
                  </a:lnTo>
                  <a:lnTo>
                    <a:pt x="1197" y="1436"/>
                  </a:lnTo>
                  <a:lnTo>
                    <a:pt x="1197" y="1440"/>
                  </a:lnTo>
                  <a:lnTo>
                    <a:pt x="1195" y="1442"/>
                  </a:lnTo>
                  <a:lnTo>
                    <a:pt x="1194" y="1442"/>
                  </a:lnTo>
                  <a:lnTo>
                    <a:pt x="1194" y="1442"/>
                  </a:lnTo>
                  <a:lnTo>
                    <a:pt x="1192" y="1440"/>
                  </a:lnTo>
                  <a:lnTo>
                    <a:pt x="1191" y="1442"/>
                  </a:lnTo>
                  <a:lnTo>
                    <a:pt x="1191" y="1442"/>
                  </a:lnTo>
                  <a:lnTo>
                    <a:pt x="1189" y="1444"/>
                  </a:lnTo>
                  <a:lnTo>
                    <a:pt x="1189" y="1445"/>
                  </a:lnTo>
                  <a:lnTo>
                    <a:pt x="1186" y="1450"/>
                  </a:lnTo>
                  <a:lnTo>
                    <a:pt x="1186" y="1451"/>
                  </a:lnTo>
                  <a:lnTo>
                    <a:pt x="1185" y="1453"/>
                  </a:lnTo>
                  <a:lnTo>
                    <a:pt x="1186" y="1453"/>
                  </a:lnTo>
                  <a:lnTo>
                    <a:pt x="1186" y="1454"/>
                  </a:lnTo>
                  <a:lnTo>
                    <a:pt x="1188" y="1454"/>
                  </a:lnTo>
                  <a:lnTo>
                    <a:pt x="1189" y="1454"/>
                  </a:lnTo>
                  <a:lnTo>
                    <a:pt x="1191" y="1454"/>
                  </a:lnTo>
                  <a:lnTo>
                    <a:pt x="1191" y="1456"/>
                  </a:lnTo>
                  <a:lnTo>
                    <a:pt x="1189" y="1454"/>
                  </a:lnTo>
                  <a:lnTo>
                    <a:pt x="1186" y="1454"/>
                  </a:lnTo>
                  <a:lnTo>
                    <a:pt x="1179" y="1456"/>
                  </a:lnTo>
                  <a:lnTo>
                    <a:pt x="1177" y="1457"/>
                  </a:lnTo>
                  <a:lnTo>
                    <a:pt x="1177" y="1459"/>
                  </a:lnTo>
                  <a:lnTo>
                    <a:pt x="1176" y="1462"/>
                  </a:lnTo>
                  <a:lnTo>
                    <a:pt x="1176" y="1463"/>
                  </a:lnTo>
                  <a:lnTo>
                    <a:pt x="1174" y="1465"/>
                  </a:lnTo>
                  <a:lnTo>
                    <a:pt x="1171" y="1468"/>
                  </a:lnTo>
                  <a:lnTo>
                    <a:pt x="1170" y="1468"/>
                  </a:lnTo>
                  <a:lnTo>
                    <a:pt x="1168" y="1469"/>
                  </a:lnTo>
                  <a:lnTo>
                    <a:pt x="1165" y="1468"/>
                  </a:lnTo>
                  <a:lnTo>
                    <a:pt x="1162" y="1466"/>
                  </a:lnTo>
                  <a:lnTo>
                    <a:pt x="1162" y="1465"/>
                  </a:lnTo>
                  <a:lnTo>
                    <a:pt x="1158" y="1460"/>
                  </a:lnTo>
                  <a:lnTo>
                    <a:pt x="1156" y="1459"/>
                  </a:lnTo>
                  <a:lnTo>
                    <a:pt x="1156" y="1457"/>
                  </a:lnTo>
                  <a:lnTo>
                    <a:pt x="1156" y="1456"/>
                  </a:lnTo>
                  <a:lnTo>
                    <a:pt x="1154" y="1456"/>
                  </a:lnTo>
                  <a:lnTo>
                    <a:pt x="1154" y="1456"/>
                  </a:lnTo>
                  <a:lnTo>
                    <a:pt x="1154" y="1454"/>
                  </a:lnTo>
                  <a:lnTo>
                    <a:pt x="1153" y="1453"/>
                  </a:lnTo>
                  <a:lnTo>
                    <a:pt x="1153" y="1450"/>
                  </a:lnTo>
                  <a:lnTo>
                    <a:pt x="1153" y="1447"/>
                  </a:lnTo>
                  <a:lnTo>
                    <a:pt x="1153" y="1447"/>
                  </a:lnTo>
                  <a:lnTo>
                    <a:pt x="1154" y="1447"/>
                  </a:lnTo>
                  <a:lnTo>
                    <a:pt x="1154" y="1448"/>
                  </a:lnTo>
                  <a:lnTo>
                    <a:pt x="1154" y="1451"/>
                  </a:lnTo>
                  <a:lnTo>
                    <a:pt x="1154" y="1451"/>
                  </a:lnTo>
                  <a:lnTo>
                    <a:pt x="1156" y="1451"/>
                  </a:lnTo>
                  <a:lnTo>
                    <a:pt x="1154" y="1447"/>
                  </a:lnTo>
                  <a:lnTo>
                    <a:pt x="1153" y="1445"/>
                  </a:lnTo>
                  <a:lnTo>
                    <a:pt x="1153" y="1445"/>
                  </a:lnTo>
                  <a:lnTo>
                    <a:pt x="1151" y="1444"/>
                  </a:lnTo>
                  <a:lnTo>
                    <a:pt x="1151" y="1444"/>
                  </a:lnTo>
                  <a:lnTo>
                    <a:pt x="1151" y="1442"/>
                  </a:lnTo>
                  <a:lnTo>
                    <a:pt x="1151" y="1440"/>
                  </a:lnTo>
                  <a:lnTo>
                    <a:pt x="1151" y="1440"/>
                  </a:lnTo>
                  <a:lnTo>
                    <a:pt x="1148" y="1436"/>
                  </a:lnTo>
                  <a:lnTo>
                    <a:pt x="1148" y="1431"/>
                  </a:lnTo>
                  <a:lnTo>
                    <a:pt x="1147" y="1428"/>
                  </a:lnTo>
                  <a:lnTo>
                    <a:pt x="1145" y="1427"/>
                  </a:lnTo>
                  <a:lnTo>
                    <a:pt x="1144" y="1424"/>
                  </a:lnTo>
                  <a:lnTo>
                    <a:pt x="1142" y="1422"/>
                  </a:lnTo>
                  <a:lnTo>
                    <a:pt x="1141" y="1421"/>
                  </a:lnTo>
                  <a:lnTo>
                    <a:pt x="1141" y="1419"/>
                  </a:lnTo>
                  <a:lnTo>
                    <a:pt x="1139" y="1419"/>
                  </a:lnTo>
                  <a:lnTo>
                    <a:pt x="1136" y="1413"/>
                  </a:lnTo>
                  <a:lnTo>
                    <a:pt x="1136" y="1410"/>
                  </a:lnTo>
                  <a:lnTo>
                    <a:pt x="1135" y="1409"/>
                  </a:lnTo>
                  <a:lnTo>
                    <a:pt x="1135" y="1407"/>
                  </a:lnTo>
                  <a:lnTo>
                    <a:pt x="1133" y="1401"/>
                  </a:lnTo>
                  <a:lnTo>
                    <a:pt x="1133" y="1399"/>
                  </a:lnTo>
                  <a:lnTo>
                    <a:pt x="1133" y="1399"/>
                  </a:lnTo>
                  <a:lnTo>
                    <a:pt x="1133" y="1396"/>
                  </a:lnTo>
                  <a:lnTo>
                    <a:pt x="1132" y="1395"/>
                  </a:lnTo>
                  <a:lnTo>
                    <a:pt x="1130" y="1393"/>
                  </a:lnTo>
                  <a:lnTo>
                    <a:pt x="1130" y="1392"/>
                  </a:lnTo>
                  <a:lnTo>
                    <a:pt x="1130" y="1390"/>
                  </a:lnTo>
                  <a:lnTo>
                    <a:pt x="1130" y="1389"/>
                  </a:lnTo>
                  <a:lnTo>
                    <a:pt x="1129" y="1387"/>
                  </a:lnTo>
                  <a:lnTo>
                    <a:pt x="1129" y="1387"/>
                  </a:lnTo>
                  <a:lnTo>
                    <a:pt x="1127" y="1386"/>
                  </a:lnTo>
                  <a:lnTo>
                    <a:pt x="1126" y="1384"/>
                  </a:lnTo>
                  <a:lnTo>
                    <a:pt x="1126" y="1383"/>
                  </a:lnTo>
                  <a:lnTo>
                    <a:pt x="1124" y="1381"/>
                  </a:lnTo>
                  <a:lnTo>
                    <a:pt x="1124" y="1378"/>
                  </a:lnTo>
                  <a:lnTo>
                    <a:pt x="1123" y="1377"/>
                  </a:lnTo>
                  <a:lnTo>
                    <a:pt x="1124" y="1377"/>
                  </a:lnTo>
                  <a:lnTo>
                    <a:pt x="1123" y="1377"/>
                  </a:lnTo>
                  <a:lnTo>
                    <a:pt x="1123" y="1375"/>
                  </a:lnTo>
                  <a:lnTo>
                    <a:pt x="1123" y="1375"/>
                  </a:lnTo>
                  <a:lnTo>
                    <a:pt x="1123" y="1374"/>
                  </a:lnTo>
                  <a:lnTo>
                    <a:pt x="1123" y="1374"/>
                  </a:lnTo>
                  <a:lnTo>
                    <a:pt x="1121" y="1374"/>
                  </a:lnTo>
                  <a:lnTo>
                    <a:pt x="1121" y="1371"/>
                  </a:lnTo>
                  <a:lnTo>
                    <a:pt x="1118" y="1369"/>
                  </a:lnTo>
                  <a:lnTo>
                    <a:pt x="1118" y="1368"/>
                  </a:lnTo>
                  <a:lnTo>
                    <a:pt x="1116" y="1363"/>
                  </a:lnTo>
                  <a:lnTo>
                    <a:pt x="1116" y="1354"/>
                  </a:lnTo>
                  <a:lnTo>
                    <a:pt x="1115" y="1349"/>
                  </a:lnTo>
                  <a:lnTo>
                    <a:pt x="1115" y="1349"/>
                  </a:lnTo>
                  <a:lnTo>
                    <a:pt x="1113" y="1345"/>
                  </a:lnTo>
                  <a:lnTo>
                    <a:pt x="1113" y="1343"/>
                  </a:lnTo>
                  <a:lnTo>
                    <a:pt x="1112" y="1340"/>
                  </a:lnTo>
                  <a:lnTo>
                    <a:pt x="1112" y="1339"/>
                  </a:lnTo>
                  <a:lnTo>
                    <a:pt x="1112" y="1337"/>
                  </a:lnTo>
                  <a:lnTo>
                    <a:pt x="1112" y="1336"/>
                  </a:lnTo>
                  <a:lnTo>
                    <a:pt x="1112" y="1336"/>
                  </a:lnTo>
                  <a:lnTo>
                    <a:pt x="1112" y="1334"/>
                  </a:lnTo>
                  <a:lnTo>
                    <a:pt x="1112" y="1333"/>
                  </a:lnTo>
                  <a:lnTo>
                    <a:pt x="1113" y="1331"/>
                  </a:lnTo>
                  <a:lnTo>
                    <a:pt x="1112" y="1329"/>
                  </a:lnTo>
                  <a:lnTo>
                    <a:pt x="1112" y="1331"/>
                  </a:lnTo>
                  <a:lnTo>
                    <a:pt x="1110" y="1331"/>
                  </a:lnTo>
                  <a:lnTo>
                    <a:pt x="1110" y="1329"/>
                  </a:lnTo>
                  <a:lnTo>
                    <a:pt x="1110" y="1328"/>
                  </a:lnTo>
                  <a:lnTo>
                    <a:pt x="1110" y="1328"/>
                  </a:lnTo>
                  <a:lnTo>
                    <a:pt x="1110" y="1326"/>
                  </a:lnTo>
                  <a:lnTo>
                    <a:pt x="1112" y="1328"/>
                  </a:lnTo>
                  <a:lnTo>
                    <a:pt x="1110" y="1326"/>
                  </a:lnTo>
                  <a:lnTo>
                    <a:pt x="1110" y="1325"/>
                  </a:lnTo>
                  <a:lnTo>
                    <a:pt x="1110" y="1325"/>
                  </a:lnTo>
                  <a:lnTo>
                    <a:pt x="1110" y="1323"/>
                  </a:lnTo>
                  <a:lnTo>
                    <a:pt x="1109" y="1323"/>
                  </a:lnTo>
                  <a:lnTo>
                    <a:pt x="1109" y="1320"/>
                  </a:lnTo>
                  <a:lnTo>
                    <a:pt x="1109" y="1320"/>
                  </a:lnTo>
                  <a:lnTo>
                    <a:pt x="1109" y="1320"/>
                  </a:lnTo>
                  <a:lnTo>
                    <a:pt x="1109" y="1317"/>
                  </a:lnTo>
                  <a:lnTo>
                    <a:pt x="1112" y="1310"/>
                  </a:lnTo>
                  <a:lnTo>
                    <a:pt x="1112" y="1310"/>
                  </a:lnTo>
                  <a:lnTo>
                    <a:pt x="1112" y="1307"/>
                  </a:lnTo>
                  <a:lnTo>
                    <a:pt x="1110" y="1305"/>
                  </a:lnTo>
                  <a:lnTo>
                    <a:pt x="1110" y="1304"/>
                  </a:lnTo>
                  <a:lnTo>
                    <a:pt x="1110" y="1304"/>
                  </a:lnTo>
                  <a:lnTo>
                    <a:pt x="1110" y="1304"/>
                  </a:lnTo>
                  <a:lnTo>
                    <a:pt x="1109" y="1302"/>
                  </a:lnTo>
                  <a:lnTo>
                    <a:pt x="1109" y="1299"/>
                  </a:lnTo>
                  <a:lnTo>
                    <a:pt x="1109" y="1299"/>
                  </a:lnTo>
                  <a:lnTo>
                    <a:pt x="1109" y="1299"/>
                  </a:lnTo>
                  <a:lnTo>
                    <a:pt x="1109" y="1299"/>
                  </a:lnTo>
                  <a:lnTo>
                    <a:pt x="1107" y="1299"/>
                  </a:lnTo>
                  <a:lnTo>
                    <a:pt x="1109" y="1298"/>
                  </a:lnTo>
                  <a:lnTo>
                    <a:pt x="1110" y="1296"/>
                  </a:lnTo>
                  <a:lnTo>
                    <a:pt x="1113" y="1296"/>
                  </a:lnTo>
                  <a:lnTo>
                    <a:pt x="1113" y="1295"/>
                  </a:lnTo>
                  <a:lnTo>
                    <a:pt x="1112" y="1296"/>
                  </a:lnTo>
                  <a:lnTo>
                    <a:pt x="1110" y="1296"/>
                  </a:lnTo>
                  <a:lnTo>
                    <a:pt x="1107" y="1296"/>
                  </a:lnTo>
                  <a:lnTo>
                    <a:pt x="1107" y="1293"/>
                  </a:lnTo>
                  <a:lnTo>
                    <a:pt x="1109" y="1293"/>
                  </a:lnTo>
                  <a:lnTo>
                    <a:pt x="1109" y="1291"/>
                  </a:lnTo>
                  <a:lnTo>
                    <a:pt x="1109" y="1291"/>
                  </a:lnTo>
                  <a:lnTo>
                    <a:pt x="1107" y="1291"/>
                  </a:lnTo>
                  <a:lnTo>
                    <a:pt x="1107" y="1290"/>
                  </a:lnTo>
                  <a:lnTo>
                    <a:pt x="1109" y="1288"/>
                  </a:lnTo>
                  <a:lnTo>
                    <a:pt x="1109" y="1288"/>
                  </a:lnTo>
                  <a:lnTo>
                    <a:pt x="1110" y="1288"/>
                  </a:lnTo>
                  <a:lnTo>
                    <a:pt x="1109" y="1288"/>
                  </a:lnTo>
                  <a:lnTo>
                    <a:pt x="1107" y="1288"/>
                  </a:lnTo>
                  <a:lnTo>
                    <a:pt x="1106" y="1288"/>
                  </a:lnTo>
                  <a:lnTo>
                    <a:pt x="1104" y="1288"/>
                  </a:lnTo>
                  <a:lnTo>
                    <a:pt x="1103" y="1288"/>
                  </a:lnTo>
                  <a:lnTo>
                    <a:pt x="1103" y="1288"/>
                  </a:lnTo>
                  <a:lnTo>
                    <a:pt x="1104" y="1288"/>
                  </a:lnTo>
                  <a:lnTo>
                    <a:pt x="1104" y="1290"/>
                  </a:lnTo>
                  <a:lnTo>
                    <a:pt x="1103" y="1291"/>
                  </a:lnTo>
                  <a:lnTo>
                    <a:pt x="1103" y="1291"/>
                  </a:lnTo>
                  <a:lnTo>
                    <a:pt x="1101" y="1293"/>
                  </a:lnTo>
                  <a:lnTo>
                    <a:pt x="1101" y="1293"/>
                  </a:lnTo>
                  <a:lnTo>
                    <a:pt x="1101" y="1295"/>
                  </a:lnTo>
                  <a:lnTo>
                    <a:pt x="1101" y="1295"/>
                  </a:lnTo>
                  <a:lnTo>
                    <a:pt x="1103" y="1295"/>
                  </a:lnTo>
                  <a:lnTo>
                    <a:pt x="1103" y="1295"/>
                  </a:lnTo>
                  <a:lnTo>
                    <a:pt x="1104" y="1296"/>
                  </a:lnTo>
                  <a:lnTo>
                    <a:pt x="1104" y="1298"/>
                  </a:lnTo>
                  <a:lnTo>
                    <a:pt x="1101" y="1302"/>
                  </a:lnTo>
                  <a:lnTo>
                    <a:pt x="1101" y="1302"/>
                  </a:lnTo>
                  <a:lnTo>
                    <a:pt x="1095" y="1305"/>
                  </a:lnTo>
                  <a:lnTo>
                    <a:pt x="1094" y="1307"/>
                  </a:lnTo>
                  <a:lnTo>
                    <a:pt x="1089" y="1308"/>
                  </a:lnTo>
                  <a:lnTo>
                    <a:pt x="1086" y="1308"/>
                  </a:lnTo>
                  <a:lnTo>
                    <a:pt x="1085" y="1308"/>
                  </a:lnTo>
                  <a:lnTo>
                    <a:pt x="1082" y="1307"/>
                  </a:lnTo>
                  <a:lnTo>
                    <a:pt x="1077" y="1304"/>
                  </a:lnTo>
                  <a:lnTo>
                    <a:pt x="1077" y="1302"/>
                  </a:lnTo>
                  <a:lnTo>
                    <a:pt x="1072" y="1298"/>
                  </a:lnTo>
                  <a:lnTo>
                    <a:pt x="1071" y="1296"/>
                  </a:lnTo>
                  <a:lnTo>
                    <a:pt x="1068" y="1293"/>
                  </a:lnTo>
                  <a:lnTo>
                    <a:pt x="1066" y="1291"/>
                  </a:lnTo>
                  <a:lnTo>
                    <a:pt x="1063" y="1288"/>
                  </a:lnTo>
                  <a:lnTo>
                    <a:pt x="1063" y="1288"/>
                  </a:lnTo>
                  <a:lnTo>
                    <a:pt x="1063" y="1287"/>
                  </a:lnTo>
                  <a:lnTo>
                    <a:pt x="1065" y="1285"/>
                  </a:lnTo>
                  <a:lnTo>
                    <a:pt x="1065" y="1285"/>
                  </a:lnTo>
                  <a:lnTo>
                    <a:pt x="1066" y="1287"/>
                  </a:lnTo>
                  <a:lnTo>
                    <a:pt x="1066" y="1287"/>
                  </a:lnTo>
                  <a:lnTo>
                    <a:pt x="1068" y="1288"/>
                  </a:lnTo>
                  <a:lnTo>
                    <a:pt x="1071" y="1285"/>
                  </a:lnTo>
                  <a:lnTo>
                    <a:pt x="1072" y="1287"/>
                  </a:lnTo>
                  <a:lnTo>
                    <a:pt x="1072" y="1285"/>
                  </a:lnTo>
                  <a:lnTo>
                    <a:pt x="1074" y="1285"/>
                  </a:lnTo>
                  <a:lnTo>
                    <a:pt x="1075" y="1284"/>
                  </a:lnTo>
                  <a:lnTo>
                    <a:pt x="1077" y="1284"/>
                  </a:lnTo>
                  <a:lnTo>
                    <a:pt x="1078" y="1284"/>
                  </a:lnTo>
                  <a:lnTo>
                    <a:pt x="1080" y="1281"/>
                  </a:lnTo>
                  <a:lnTo>
                    <a:pt x="1082" y="1279"/>
                  </a:lnTo>
                  <a:lnTo>
                    <a:pt x="1083" y="1278"/>
                  </a:lnTo>
                  <a:lnTo>
                    <a:pt x="1082" y="1278"/>
                  </a:lnTo>
                  <a:lnTo>
                    <a:pt x="1082" y="1276"/>
                  </a:lnTo>
                  <a:lnTo>
                    <a:pt x="1082" y="1278"/>
                  </a:lnTo>
                  <a:lnTo>
                    <a:pt x="1082" y="1278"/>
                  </a:lnTo>
                  <a:lnTo>
                    <a:pt x="1080" y="1279"/>
                  </a:lnTo>
                  <a:lnTo>
                    <a:pt x="1080" y="1279"/>
                  </a:lnTo>
                  <a:lnTo>
                    <a:pt x="1078" y="1279"/>
                  </a:lnTo>
                  <a:lnTo>
                    <a:pt x="1078" y="1279"/>
                  </a:lnTo>
                  <a:lnTo>
                    <a:pt x="1077" y="1279"/>
                  </a:lnTo>
                  <a:lnTo>
                    <a:pt x="1074" y="1281"/>
                  </a:lnTo>
                  <a:lnTo>
                    <a:pt x="1072" y="1281"/>
                  </a:lnTo>
                  <a:lnTo>
                    <a:pt x="1072" y="1281"/>
                  </a:lnTo>
                  <a:lnTo>
                    <a:pt x="1066" y="1281"/>
                  </a:lnTo>
                  <a:lnTo>
                    <a:pt x="1062" y="1278"/>
                  </a:lnTo>
                  <a:lnTo>
                    <a:pt x="1059" y="1276"/>
                  </a:lnTo>
                  <a:lnTo>
                    <a:pt x="1057" y="1273"/>
                  </a:lnTo>
                  <a:lnTo>
                    <a:pt x="1057" y="1270"/>
                  </a:lnTo>
                  <a:lnTo>
                    <a:pt x="1057" y="1270"/>
                  </a:lnTo>
                  <a:lnTo>
                    <a:pt x="1059" y="1269"/>
                  </a:lnTo>
                  <a:lnTo>
                    <a:pt x="1060" y="1267"/>
                  </a:lnTo>
                  <a:lnTo>
                    <a:pt x="1059" y="1267"/>
                  </a:lnTo>
                  <a:lnTo>
                    <a:pt x="1057" y="1269"/>
                  </a:lnTo>
                  <a:lnTo>
                    <a:pt x="1057" y="1269"/>
                  </a:lnTo>
                  <a:lnTo>
                    <a:pt x="1056" y="1270"/>
                  </a:lnTo>
                  <a:lnTo>
                    <a:pt x="1054" y="1270"/>
                  </a:lnTo>
                  <a:lnTo>
                    <a:pt x="1054" y="1269"/>
                  </a:lnTo>
                  <a:lnTo>
                    <a:pt x="1054" y="1267"/>
                  </a:lnTo>
                  <a:lnTo>
                    <a:pt x="1053" y="1267"/>
                  </a:lnTo>
                  <a:lnTo>
                    <a:pt x="1053" y="1269"/>
                  </a:lnTo>
                  <a:lnTo>
                    <a:pt x="1053" y="1267"/>
                  </a:lnTo>
                  <a:lnTo>
                    <a:pt x="1053" y="1267"/>
                  </a:lnTo>
                  <a:lnTo>
                    <a:pt x="1051" y="1267"/>
                  </a:lnTo>
                  <a:lnTo>
                    <a:pt x="1051" y="1267"/>
                  </a:lnTo>
                  <a:lnTo>
                    <a:pt x="1050" y="1266"/>
                  </a:lnTo>
                  <a:lnTo>
                    <a:pt x="1050" y="1267"/>
                  </a:lnTo>
                  <a:lnTo>
                    <a:pt x="1048" y="1267"/>
                  </a:lnTo>
                  <a:lnTo>
                    <a:pt x="1047" y="1267"/>
                  </a:lnTo>
                  <a:lnTo>
                    <a:pt x="1047" y="1266"/>
                  </a:lnTo>
                  <a:lnTo>
                    <a:pt x="1047" y="1267"/>
                  </a:lnTo>
                  <a:lnTo>
                    <a:pt x="1045" y="1266"/>
                  </a:lnTo>
                  <a:lnTo>
                    <a:pt x="1045" y="1264"/>
                  </a:lnTo>
                  <a:lnTo>
                    <a:pt x="1045" y="1264"/>
                  </a:lnTo>
                  <a:lnTo>
                    <a:pt x="1045" y="1264"/>
                  </a:lnTo>
                  <a:lnTo>
                    <a:pt x="1044" y="1264"/>
                  </a:lnTo>
                  <a:lnTo>
                    <a:pt x="1044" y="1263"/>
                  </a:lnTo>
                  <a:lnTo>
                    <a:pt x="1044" y="1261"/>
                  </a:lnTo>
                  <a:lnTo>
                    <a:pt x="1042" y="1260"/>
                  </a:lnTo>
                  <a:lnTo>
                    <a:pt x="1042" y="1255"/>
                  </a:lnTo>
                  <a:lnTo>
                    <a:pt x="1041" y="1253"/>
                  </a:lnTo>
                  <a:lnTo>
                    <a:pt x="1036" y="1253"/>
                  </a:lnTo>
                  <a:lnTo>
                    <a:pt x="1036" y="1252"/>
                  </a:lnTo>
                  <a:lnTo>
                    <a:pt x="1036" y="1250"/>
                  </a:lnTo>
                  <a:lnTo>
                    <a:pt x="1036" y="1249"/>
                  </a:lnTo>
                  <a:lnTo>
                    <a:pt x="1034" y="1246"/>
                  </a:lnTo>
                  <a:lnTo>
                    <a:pt x="1033" y="1244"/>
                  </a:lnTo>
                  <a:lnTo>
                    <a:pt x="1033" y="1243"/>
                  </a:lnTo>
                  <a:lnTo>
                    <a:pt x="1031" y="1243"/>
                  </a:lnTo>
                  <a:lnTo>
                    <a:pt x="1030" y="1243"/>
                  </a:lnTo>
                  <a:lnTo>
                    <a:pt x="1028" y="1244"/>
                  </a:lnTo>
                  <a:lnTo>
                    <a:pt x="1028" y="1244"/>
                  </a:lnTo>
                  <a:lnTo>
                    <a:pt x="1031" y="1244"/>
                  </a:lnTo>
                  <a:lnTo>
                    <a:pt x="1031" y="1244"/>
                  </a:lnTo>
                  <a:lnTo>
                    <a:pt x="1033" y="1246"/>
                  </a:lnTo>
                  <a:lnTo>
                    <a:pt x="1031" y="1246"/>
                  </a:lnTo>
                  <a:lnTo>
                    <a:pt x="1031" y="1244"/>
                  </a:lnTo>
                  <a:lnTo>
                    <a:pt x="1030" y="1244"/>
                  </a:lnTo>
                  <a:lnTo>
                    <a:pt x="1025" y="1246"/>
                  </a:lnTo>
                  <a:lnTo>
                    <a:pt x="1022" y="1246"/>
                  </a:lnTo>
                  <a:lnTo>
                    <a:pt x="1019" y="1246"/>
                  </a:lnTo>
                  <a:lnTo>
                    <a:pt x="1015" y="1247"/>
                  </a:lnTo>
                  <a:lnTo>
                    <a:pt x="1012" y="1247"/>
                  </a:lnTo>
                  <a:lnTo>
                    <a:pt x="1010" y="1249"/>
                  </a:lnTo>
                  <a:lnTo>
                    <a:pt x="1010" y="1249"/>
                  </a:lnTo>
                  <a:lnTo>
                    <a:pt x="1009" y="1247"/>
                  </a:lnTo>
                  <a:lnTo>
                    <a:pt x="1004" y="1247"/>
                  </a:lnTo>
                  <a:lnTo>
                    <a:pt x="1004" y="1246"/>
                  </a:lnTo>
                  <a:lnTo>
                    <a:pt x="1003" y="1246"/>
                  </a:lnTo>
                  <a:lnTo>
                    <a:pt x="1003" y="1246"/>
                  </a:lnTo>
                  <a:lnTo>
                    <a:pt x="1001" y="1247"/>
                  </a:lnTo>
                  <a:lnTo>
                    <a:pt x="999" y="1246"/>
                  </a:lnTo>
                  <a:lnTo>
                    <a:pt x="996" y="1246"/>
                  </a:lnTo>
                  <a:lnTo>
                    <a:pt x="996" y="1247"/>
                  </a:lnTo>
                  <a:lnTo>
                    <a:pt x="996" y="1249"/>
                  </a:lnTo>
                  <a:lnTo>
                    <a:pt x="993" y="1249"/>
                  </a:lnTo>
                  <a:lnTo>
                    <a:pt x="992" y="1247"/>
                  </a:lnTo>
                  <a:lnTo>
                    <a:pt x="990" y="1249"/>
                  </a:lnTo>
                  <a:lnTo>
                    <a:pt x="986" y="1247"/>
                  </a:lnTo>
                  <a:lnTo>
                    <a:pt x="984" y="1247"/>
                  </a:lnTo>
                  <a:lnTo>
                    <a:pt x="983" y="1249"/>
                  </a:lnTo>
                  <a:lnTo>
                    <a:pt x="983" y="1249"/>
                  </a:lnTo>
                  <a:lnTo>
                    <a:pt x="981" y="1249"/>
                  </a:lnTo>
                  <a:lnTo>
                    <a:pt x="981" y="1249"/>
                  </a:lnTo>
                  <a:lnTo>
                    <a:pt x="980" y="1249"/>
                  </a:lnTo>
                  <a:lnTo>
                    <a:pt x="980" y="1249"/>
                  </a:lnTo>
                  <a:lnTo>
                    <a:pt x="978" y="1249"/>
                  </a:lnTo>
                  <a:lnTo>
                    <a:pt x="977" y="1249"/>
                  </a:lnTo>
                  <a:lnTo>
                    <a:pt x="975" y="1249"/>
                  </a:lnTo>
                  <a:lnTo>
                    <a:pt x="972" y="1249"/>
                  </a:lnTo>
                  <a:lnTo>
                    <a:pt x="972" y="1249"/>
                  </a:lnTo>
                  <a:lnTo>
                    <a:pt x="971" y="1250"/>
                  </a:lnTo>
                  <a:lnTo>
                    <a:pt x="969" y="1249"/>
                  </a:lnTo>
                  <a:lnTo>
                    <a:pt x="968" y="1249"/>
                  </a:lnTo>
                  <a:lnTo>
                    <a:pt x="962" y="1247"/>
                  </a:lnTo>
                  <a:lnTo>
                    <a:pt x="962" y="1247"/>
                  </a:lnTo>
                  <a:lnTo>
                    <a:pt x="960" y="1246"/>
                  </a:lnTo>
                  <a:lnTo>
                    <a:pt x="960" y="1246"/>
                  </a:lnTo>
                  <a:lnTo>
                    <a:pt x="958" y="1247"/>
                  </a:lnTo>
                  <a:lnTo>
                    <a:pt x="954" y="1246"/>
                  </a:lnTo>
                  <a:lnTo>
                    <a:pt x="952" y="1246"/>
                  </a:lnTo>
                  <a:lnTo>
                    <a:pt x="951" y="1246"/>
                  </a:lnTo>
                  <a:lnTo>
                    <a:pt x="949" y="1246"/>
                  </a:lnTo>
                  <a:lnTo>
                    <a:pt x="946" y="1244"/>
                  </a:lnTo>
                  <a:lnTo>
                    <a:pt x="943" y="1246"/>
                  </a:lnTo>
                  <a:lnTo>
                    <a:pt x="942" y="1246"/>
                  </a:lnTo>
                  <a:lnTo>
                    <a:pt x="939" y="1244"/>
                  </a:lnTo>
                  <a:lnTo>
                    <a:pt x="936" y="1243"/>
                  </a:lnTo>
                  <a:lnTo>
                    <a:pt x="933" y="1243"/>
                  </a:lnTo>
                  <a:lnTo>
                    <a:pt x="931" y="1243"/>
                  </a:lnTo>
                  <a:lnTo>
                    <a:pt x="930" y="1243"/>
                  </a:lnTo>
                  <a:lnTo>
                    <a:pt x="928" y="1241"/>
                  </a:lnTo>
                  <a:lnTo>
                    <a:pt x="927" y="1243"/>
                  </a:lnTo>
                  <a:lnTo>
                    <a:pt x="925" y="1241"/>
                  </a:lnTo>
                  <a:lnTo>
                    <a:pt x="920" y="1241"/>
                  </a:lnTo>
                  <a:lnTo>
                    <a:pt x="919" y="1238"/>
                  </a:lnTo>
                  <a:lnTo>
                    <a:pt x="919" y="1237"/>
                  </a:lnTo>
                  <a:lnTo>
                    <a:pt x="919" y="1235"/>
                  </a:lnTo>
                  <a:lnTo>
                    <a:pt x="917" y="1232"/>
                  </a:lnTo>
                  <a:lnTo>
                    <a:pt x="917" y="1229"/>
                  </a:lnTo>
                  <a:lnTo>
                    <a:pt x="917" y="1226"/>
                  </a:lnTo>
                  <a:lnTo>
                    <a:pt x="916" y="1225"/>
                  </a:lnTo>
                  <a:lnTo>
                    <a:pt x="916" y="1225"/>
                  </a:lnTo>
                  <a:lnTo>
                    <a:pt x="914" y="1223"/>
                  </a:lnTo>
                  <a:lnTo>
                    <a:pt x="913" y="1222"/>
                  </a:lnTo>
                  <a:lnTo>
                    <a:pt x="908" y="1222"/>
                  </a:lnTo>
                  <a:lnTo>
                    <a:pt x="908" y="1222"/>
                  </a:lnTo>
                  <a:lnTo>
                    <a:pt x="905" y="1222"/>
                  </a:lnTo>
                  <a:lnTo>
                    <a:pt x="904" y="1223"/>
                  </a:lnTo>
                  <a:lnTo>
                    <a:pt x="899" y="1225"/>
                  </a:lnTo>
                  <a:lnTo>
                    <a:pt x="899" y="1225"/>
                  </a:lnTo>
                  <a:lnTo>
                    <a:pt x="898" y="1226"/>
                  </a:lnTo>
                  <a:lnTo>
                    <a:pt x="898" y="1228"/>
                  </a:lnTo>
                  <a:lnTo>
                    <a:pt x="896" y="1228"/>
                  </a:lnTo>
                  <a:lnTo>
                    <a:pt x="893" y="1228"/>
                  </a:lnTo>
                  <a:lnTo>
                    <a:pt x="890" y="1231"/>
                  </a:lnTo>
                  <a:lnTo>
                    <a:pt x="889" y="1231"/>
                  </a:lnTo>
                  <a:lnTo>
                    <a:pt x="887" y="1231"/>
                  </a:lnTo>
                  <a:lnTo>
                    <a:pt x="886" y="1229"/>
                  </a:lnTo>
                  <a:lnTo>
                    <a:pt x="882" y="1228"/>
                  </a:lnTo>
                  <a:lnTo>
                    <a:pt x="881" y="1228"/>
                  </a:lnTo>
                  <a:lnTo>
                    <a:pt x="878" y="1228"/>
                  </a:lnTo>
                  <a:lnTo>
                    <a:pt x="876" y="1228"/>
                  </a:lnTo>
                  <a:lnTo>
                    <a:pt x="873" y="1226"/>
                  </a:lnTo>
                  <a:lnTo>
                    <a:pt x="873" y="1225"/>
                  </a:lnTo>
                  <a:lnTo>
                    <a:pt x="872" y="1225"/>
                  </a:lnTo>
                  <a:lnTo>
                    <a:pt x="867" y="1222"/>
                  </a:lnTo>
                  <a:lnTo>
                    <a:pt x="864" y="1220"/>
                  </a:lnTo>
                  <a:lnTo>
                    <a:pt x="863" y="1218"/>
                  </a:lnTo>
                  <a:lnTo>
                    <a:pt x="863" y="1217"/>
                  </a:lnTo>
                  <a:lnTo>
                    <a:pt x="861" y="1215"/>
                  </a:lnTo>
                  <a:lnTo>
                    <a:pt x="858" y="1214"/>
                  </a:lnTo>
                  <a:lnTo>
                    <a:pt x="855" y="1212"/>
                  </a:lnTo>
                  <a:lnTo>
                    <a:pt x="854" y="1212"/>
                  </a:lnTo>
                  <a:lnTo>
                    <a:pt x="851" y="1212"/>
                  </a:lnTo>
                  <a:lnTo>
                    <a:pt x="851" y="1212"/>
                  </a:lnTo>
                  <a:lnTo>
                    <a:pt x="849" y="1211"/>
                  </a:lnTo>
                  <a:lnTo>
                    <a:pt x="846" y="1208"/>
                  </a:lnTo>
                  <a:lnTo>
                    <a:pt x="846" y="1208"/>
                  </a:lnTo>
                  <a:lnTo>
                    <a:pt x="845" y="1205"/>
                  </a:lnTo>
                  <a:lnTo>
                    <a:pt x="845" y="1203"/>
                  </a:lnTo>
                  <a:lnTo>
                    <a:pt x="843" y="1200"/>
                  </a:lnTo>
                  <a:lnTo>
                    <a:pt x="843" y="1199"/>
                  </a:lnTo>
                  <a:lnTo>
                    <a:pt x="841" y="1199"/>
                  </a:lnTo>
                  <a:lnTo>
                    <a:pt x="841" y="1197"/>
                  </a:lnTo>
                  <a:lnTo>
                    <a:pt x="841" y="1196"/>
                  </a:lnTo>
                  <a:lnTo>
                    <a:pt x="841" y="1196"/>
                  </a:lnTo>
                  <a:lnTo>
                    <a:pt x="840" y="1194"/>
                  </a:lnTo>
                  <a:lnTo>
                    <a:pt x="838" y="1194"/>
                  </a:lnTo>
                  <a:lnTo>
                    <a:pt x="838" y="1193"/>
                  </a:lnTo>
                  <a:lnTo>
                    <a:pt x="838" y="1191"/>
                  </a:lnTo>
                  <a:lnTo>
                    <a:pt x="838" y="1190"/>
                  </a:lnTo>
                  <a:lnTo>
                    <a:pt x="837" y="1188"/>
                  </a:lnTo>
                  <a:lnTo>
                    <a:pt x="835" y="1187"/>
                  </a:lnTo>
                  <a:lnTo>
                    <a:pt x="834" y="1184"/>
                  </a:lnTo>
                  <a:lnTo>
                    <a:pt x="832" y="1184"/>
                  </a:lnTo>
                  <a:lnTo>
                    <a:pt x="832" y="1182"/>
                  </a:lnTo>
                  <a:lnTo>
                    <a:pt x="831" y="1179"/>
                  </a:lnTo>
                  <a:lnTo>
                    <a:pt x="831" y="1179"/>
                  </a:lnTo>
                  <a:lnTo>
                    <a:pt x="825" y="1182"/>
                  </a:lnTo>
                  <a:lnTo>
                    <a:pt x="823" y="1180"/>
                  </a:lnTo>
                  <a:lnTo>
                    <a:pt x="819" y="1177"/>
                  </a:lnTo>
                  <a:lnTo>
                    <a:pt x="819" y="1177"/>
                  </a:lnTo>
                  <a:lnTo>
                    <a:pt x="819" y="1177"/>
                  </a:lnTo>
                  <a:lnTo>
                    <a:pt x="819" y="1176"/>
                  </a:lnTo>
                  <a:lnTo>
                    <a:pt x="820" y="1176"/>
                  </a:lnTo>
                  <a:lnTo>
                    <a:pt x="820" y="1177"/>
                  </a:lnTo>
                  <a:lnTo>
                    <a:pt x="822" y="1176"/>
                  </a:lnTo>
                  <a:lnTo>
                    <a:pt x="822" y="1176"/>
                  </a:lnTo>
                  <a:lnTo>
                    <a:pt x="820" y="1174"/>
                  </a:lnTo>
                  <a:lnTo>
                    <a:pt x="819" y="1174"/>
                  </a:lnTo>
                  <a:lnTo>
                    <a:pt x="819" y="1176"/>
                  </a:lnTo>
                  <a:lnTo>
                    <a:pt x="817" y="1176"/>
                  </a:lnTo>
                  <a:lnTo>
                    <a:pt x="817" y="1177"/>
                  </a:lnTo>
                  <a:lnTo>
                    <a:pt x="817" y="1179"/>
                  </a:lnTo>
                  <a:lnTo>
                    <a:pt x="817" y="1180"/>
                  </a:lnTo>
                  <a:lnTo>
                    <a:pt x="817" y="1180"/>
                  </a:lnTo>
                  <a:lnTo>
                    <a:pt x="816" y="1182"/>
                  </a:lnTo>
                  <a:lnTo>
                    <a:pt x="814" y="1182"/>
                  </a:lnTo>
                  <a:lnTo>
                    <a:pt x="813" y="1182"/>
                  </a:lnTo>
                  <a:lnTo>
                    <a:pt x="813" y="1182"/>
                  </a:lnTo>
                  <a:lnTo>
                    <a:pt x="811" y="1184"/>
                  </a:lnTo>
                  <a:lnTo>
                    <a:pt x="811" y="1182"/>
                  </a:lnTo>
                  <a:lnTo>
                    <a:pt x="808" y="1182"/>
                  </a:lnTo>
                  <a:lnTo>
                    <a:pt x="807" y="1182"/>
                  </a:lnTo>
                  <a:lnTo>
                    <a:pt x="807" y="1182"/>
                  </a:lnTo>
                  <a:lnTo>
                    <a:pt x="807" y="1182"/>
                  </a:lnTo>
                  <a:lnTo>
                    <a:pt x="805" y="1184"/>
                  </a:lnTo>
                  <a:lnTo>
                    <a:pt x="807" y="1185"/>
                  </a:lnTo>
                  <a:lnTo>
                    <a:pt x="807" y="1187"/>
                  </a:lnTo>
                  <a:lnTo>
                    <a:pt x="808" y="1188"/>
                  </a:lnTo>
                  <a:lnTo>
                    <a:pt x="808" y="1188"/>
                  </a:lnTo>
                  <a:lnTo>
                    <a:pt x="807" y="1188"/>
                  </a:lnTo>
                  <a:lnTo>
                    <a:pt x="807" y="1188"/>
                  </a:lnTo>
                  <a:lnTo>
                    <a:pt x="805" y="1188"/>
                  </a:lnTo>
                  <a:lnTo>
                    <a:pt x="803" y="1190"/>
                  </a:lnTo>
                  <a:lnTo>
                    <a:pt x="802" y="1190"/>
                  </a:lnTo>
                  <a:lnTo>
                    <a:pt x="802" y="1191"/>
                  </a:lnTo>
                  <a:lnTo>
                    <a:pt x="803" y="1191"/>
                  </a:lnTo>
                  <a:lnTo>
                    <a:pt x="805" y="1191"/>
                  </a:lnTo>
                  <a:lnTo>
                    <a:pt x="807" y="1191"/>
                  </a:lnTo>
                  <a:lnTo>
                    <a:pt x="807" y="1191"/>
                  </a:lnTo>
                  <a:lnTo>
                    <a:pt x="807" y="1193"/>
                  </a:lnTo>
                  <a:lnTo>
                    <a:pt x="807" y="1193"/>
                  </a:lnTo>
                  <a:lnTo>
                    <a:pt x="808" y="1197"/>
                  </a:lnTo>
                  <a:lnTo>
                    <a:pt x="810" y="1197"/>
                  </a:lnTo>
                  <a:lnTo>
                    <a:pt x="810" y="1200"/>
                  </a:lnTo>
                  <a:lnTo>
                    <a:pt x="811" y="1200"/>
                  </a:lnTo>
                  <a:lnTo>
                    <a:pt x="811" y="1202"/>
                  </a:lnTo>
                  <a:lnTo>
                    <a:pt x="811" y="1203"/>
                  </a:lnTo>
                  <a:lnTo>
                    <a:pt x="813" y="1203"/>
                  </a:lnTo>
                  <a:lnTo>
                    <a:pt x="813" y="1205"/>
                  </a:lnTo>
                  <a:lnTo>
                    <a:pt x="814" y="1208"/>
                  </a:lnTo>
                  <a:lnTo>
                    <a:pt x="816" y="1211"/>
                  </a:lnTo>
                  <a:lnTo>
                    <a:pt x="816" y="1211"/>
                  </a:lnTo>
                  <a:lnTo>
                    <a:pt x="816" y="1212"/>
                  </a:lnTo>
                  <a:lnTo>
                    <a:pt x="816" y="1214"/>
                  </a:lnTo>
                  <a:lnTo>
                    <a:pt x="816" y="1214"/>
                  </a:lnTo>
                  <a:lnTo>
                    <a:pt x="817" y="1215"/>
                  </a:lnTo>
                  <a:lnTo>
                    <a:pt x="819" y="1217"/>
                  </a:lnTo>
                  <a:lnTo>
                    <a:pt x="820" y="1217"/>
                  </a:lnTo>
                  <a:lnTo>
                    <a:pt x="822" y="1217"/>
                  </a:lnTo>
                  <a:lnTo>
                    <a:pt x="820" y="1218"/>
                  </a:lnTo>
                  <a:lnTo>
                    <a:pt x="822" y="1220"/>
                  </a:lnTo>
                  <a:lnTo>
                    <a:pt x="823" y="1222"/>
                  </a:lnTo>
                  <a:lnTo>
                    <a:pt x="825" y="1222"/>
                  </a:lnTo>
                  <a:lnTo>
                    <a:pt x="828" y="1225"/>
                  </a:lnTo>
                  <a:lnTo>
                    <a:pt x="831" y="1226"/>
                  </a:lnTo>
                  <a:lnTo>
                    <a:pt x="832" y="1229"/>
                  </a:lnTo>
                  <a:lnTo>
                    <a:pt x="832" y="1229"/>
                  </a:lnTo>
                  <a:lnTo>
                    <a:pt x="832" y="1229"/>
                  </a:lnTo>
                  <a:lnTo>
                    <a:pt x="831" y="1228"/>
                  </a:lnTo>
                  <a:lnTo>
                    <a:pt x="831" y="1229"/>
                  </a:lnTo>
                  <a:lnTo>
                    <a:pt x="831" y="1229"/>
                  </a:lnTo>
                  <a:lnTo>
                    <a:pt x="831" y="1231"/>
                  </a:lnTo>
                  <a:lnTo>
                    <a:pt x="832" y="1232"/>
                  </a:lnTo>
                  <a:lnTo>
                    <a:pt x="832" y="1232"/>
                  </a:lnTo>
                  <a:lnTo>
                    <a:pt x="834" y="1234"/>
                  </a:lnTo>
                  <a:lnTo>
                    <a:pt x="832" y="1237"/>
                  </a:lnTo>
                  <a:lnTo>
                    <a:pt x="832" y="1237"/>
                  </a:lnTo>
                  <a:lnTo>
                    <a:pt x="832" y="1237"/>
                  </a:lnTo>
                  <a:lnTo>
                    <a:pt x="831" y="1237"/>
                  </a:lnTo>
                  <a:lnTo>
                    <a:pt x="831" y="1237"/>
                  </a:lnTo>
                  <a:lnTo>
                    <a:pt x="831" y="1238"/>
                  </a:lnTo>
                  <a:lnTo>
                    <a:pt x="832" y="1240"/>
                  </a:lnTo>
                  <a:lnTo>
                    <a:pt x="832" y="1241"/>
                  </a:lnTo>
                  <a:lnTo>
                    <a:pt x="834" y="1243"/>
                  </a:lnTo>
                  <a:lnTo>
                    <a:pt x="834" y="1244"/>
                  </a:lnTo>
                  <a:lnTo>
                    <a:pt x="837" y="1246"/>
                  </a:lnTo>
                  <a:lnTo>
                    <a:pt x="837" y="1247"/>
                  </a:lnTo>
                  <a:lnTo>
                    <a:pt x="837" y="1250"/>
                  </a:lnTo>
                  <a:lnTo>
                    <a:pt x="838" y="1252"/>
                  </a:lnTo>
                  <a:lnTo>
                    <a:pt x="840" y="1253"/>
                  </a:lnTo>
                  <a:lnTo>
                    <a:pt x="840" y="1253"/>
                  </a:lnTo>
                  <a:lnTo>
                    <a:pt x="841" y="1253"/>
                  </a:lnTo>
                  <a:lnTo>
                    <a:pt x="841" y="1253"/>
                  </a:lnTo>
                  <a:lnTo>
                    <a:pt x="840" y="1249"/>
                  </a:lnTo>
                  <a:lnTo>
                    <a:pt x="840" y="1246"/>
                  </a:lnTo>
                  <a:lnTo>
                    <a:pt x="840" y="1246"/>
                  </a:lnTo>
                  <a:lnTo>
                    <a:pt x="840" y="1244"/>
                  </a:lnTo>
                  <a:lnTo>
                    <a:pt x="841" y="1243"/>
                  </a:lnTo>
                  <a:lnTo>
                    <a:pt x="841" y="1241"/>
                  </a:lnTo>
                  <a:lnTo>
                    <a:pt x="843" y="1238"/>
                  </a:lnTo>
                  <a:lnTo>
                    <a:pt x="845" y="1237"/>
                  </a:lnTo>
                  <a:lnTo>
                    <a:pt x="846" y="1235"/>
                  </a:lnTo>
                  <a:lnTo>
                    <a:pt x="848" y="1238"/>
                  </a:lnTo>
                  <a:lnTo>
                    <a:pt x="849" y="1240"/>
                  </a:lnTo>
                  <a:lnTo>
                    <a:pt x="851" y="1241"/>
                  </a:lnTo>
                  <a:lnTo>
                    <a:pt x="849" y="1243"/>
                  </a:lnTo>
                  <a:lnTo>
                    <a:pt x="849" y="1244"/>
                  </a:lnTo>
                  <a:lnTo>
                    <a:pt x="849" y="1246"/>
                  </a:lnTo>
                  <a:lnTo>
                    <a:pt x="849" y="1246"/>
                  </a:lnTo>
                  <a:lnTo>
                    <a:pt x="849" y="1247"/>
                  </a:lnTo>
                  <a:lnTo>
                    <a:pt x="851" y="1249"/>
                  </a:lnTo>
                  <a:lnTo>
                    <a:pt x="851" y="1250"/>
                  </a:lnTo>
                  <a:lnTo>
                    <a:pt x="851" y="1252"/>
                  </a:lnTo>
                  <a:lnTo>
                    <a:pt x="849" y="1253"/>
                  </a:lnTo>
                  <a:lnTo>
                    <a:pt x="848" y="1257"/>
                  </a:lnTo>
                  <a:lnTo>
                    <a:pt x="848" y="1257"/>
                  </a:lnTo>
                  <a:lnTo>
                    <a:pt x="846" y="1257"/>
                  </a:lnTo>
                  <a:lnTo>
                    <a:pt x="848" y="1257"/>
                  </a:lnTo>
                  <a:lnTo>
                    <a:pt x="848" y="1257"/>
                  </a:lnTo>
                  <a:lnTo>
                    <a:pt x="848" y="1258"/>
                  </a:lnTo>
                  <a:lnTo>
                    <a:pt x="848" y="1258"/>
                  </a:lnTo>
                  <a:lnTo>
                    <a:pt x="846" y="1260"/>
                  </a:lnTo>
                  <a:lnTo>
                    <a:pt x="848" y="1261"/>
                  </a:lnTo>
                  <a:lnTo>
                    <a:pt x="849" y="1261"/>
                  </a:lnTo>
                  <a:lnTo>
                    <a:pt x="849" y="1261"/>
                  </a:lnTo>
                  <a:lnTo>
                    <a:pt x="849" y="1261"/>
                  </a:lnTo>
                  <a:lnTo>
                    <a:pt x="851" y="1260"/>
                  </a:lnTo>
                  <a:lnTo>
                    <a:pt x="851" y="1261"/>
                  </a:lnTo>
                  <a:lnTo>
                    <a:pt x="851" y="1261"/>
                  </a:lnTo>
                  <a:lnTo>
                    <a:pt x="852" y="1261"/>
                  </a:lnTo>
                  <a:lnTo>
                    <a:pt x="852" y="1261"/>
                  </a:lnTo>
                  <a:lnTo>
                    <a:pt x="852" y="1264"/>
                  </a:lnTo>
                  <a:lnTo>
                    <a:pt x="854" y="1264"/>
                  </a:lnTo>
                  <a:lnTo>
                    <a:pt x="854" y="1266"/>
                  </a:lnTo>
                  <a:lnTo>
                    <a:pt x="857" y="1266"/>
                  </a:lnTo>
                  <a:lnTo>
                    <a:pt x="858" y="1266"/>
                  </a:lnTo>
                  <a:lnTo>
                    <a:pt x="861" y="1263"/>
                  </a:lnTo>
                  <a:lnTo>
                    <a:pt x="863" y="1263"/>
                  </a:lnTo>
                  <a:lnTo>
                    <a:pt x="867" y="1263"/>
                  </a:lnTo>
                  <a:lnTo>
                    <a:pt x="872" y="1264"/>
                  </a:lnTo>
                  <a:lnTo>
                    <a:pt x="878" y="1264"/>
                  </a:lnTo>
                  <a:lnTo>
                    <a:pt x="878" y="1264"/>
                  </a:lnTo>
                  <a:lnTo>
                    <a:pt x="881" y="1263"/>
                  </a:lnTo>
                  <a:lnTo>
                    <a:pt x="884" y="1261"/>
                  </a:lnTo>
                  <a:lnTo>
                    <a:pt x="884" y="1261"/>
                  </a:lnTo>
                  <a:lnTo>
                    <a:pt x="886" y="1260"/>
                  </a:lnTo>
                  <a:lnTo>
                    <a:pt x="886" y="1258"/>
                  </a:lnTo>
                  <a:lnTo>
                    <a:pt x="886" y="1258"/>
                  </a:lnTo>
                  <a:lnTo>
                    <a:pt x="887" y="1257"/>
                  </a:lnTo>
                  <a:lnTo>
                    <a:pt x="887" y="1257"/>
                  </a:lnTo>
                  <a:lnTo>
                    <a:pt x="887" y="1255"/>
                  </a:lnTo>
                  <a:lnTo>
                    <a:pt x="889" y="1253"/>
                  </a:lnTo>
                  <a:lnTo>
                    <a:pt x="893" y="1250"/>
                  </a:lnTo>
                  <a:lnTo>
                    <a:pt x="896" y="1247"/>
                  </a:lnTo>
                  <a:lnTo>
                    <a:pt x="896" y="1247"/>
                  </a:lnTo>
                  <a:lnTo>
                    <a:pt x="898" y="1246"/>
                  </a:lnTo>
                  <a:lnTo>
                    <a:pt x="898" y="1244"/>
                  </a:lnTo>
                  <a:lnTo>
                    <a:pt x="904" y="1241"/>
                  </a:lnTo>
                  <a:lnTo>
                    <a:pt x="904" y="1238"/>
                  </a:lnTo>
                  <a:lnTo>
                    <a:pt x="905" y="1237"/>
                  </a:lnTo>
                  <a:lnTo>
                    <a:pt x="905" y="1237"/>
                  </a:lnTo>
                  <a:lnTo>
                    <a:pt x="907" y="1235"/>
                  </a:lnTo>
                  <a:lnTo>
                    <a:pt x="907" y="1235"/>
                  </a:lnTo>
                  <a:lnTo>
                    <a:pt x="907" y="1235"/>
                  </a:lnTo>
                  <a:lnTo>
                    <a:pt x="908" y="1235"/>
                  </a:lnTo>
                  <a:lnTo>
                    <a:pt x="908" y="1234"/>
                  </a:lnTo>
                  <a:lnTo>
                    <a:pt x="908" y="1232"/>
                  </a:lnTo>
                  <a:lnTo>
                    <a:pt x="910" y="1234"/>
                  </a:lnTo>
                  <a:lnTo>
                    <a:pt x="910" y="1234"/>
                  </a:lnTo>
                  <a:lnTo>
                    <a:pt x="910" y="1235"/>
                  </a:lnTo>
                  <a:lnTo>
                    <a:pt x="910" y="1237"/>
                  </a:lnTo>
                  <a:lnTo>
                    <a:pt x="908" y="1240"/>
                  </a:lnTo>
                  <a:lnTo>
                    <a:pt x="908" y="1241"/>
                  </a:lnTo>
                  <a:lnTo>
                    <a:pt x="908" y="1241"/>
                  </a:lnTo>
                  <a:lnTo>
                    <a:pt x="908" y="1243"/>
                  </a:lnTo>
                  <a:lnTo>
                    <a:pt x="908" y="1244"/>
                  </a:lnTo>
                  <a:lnTo>
                    <a:pt x="908" y="1250"/>
                  </a:lnTo>
                  <a:lnTo>
                    <a:pt x="908" y="1252"/>
                  </a:lnTo>
                  <a:lnTo>
                    <a:pt x="910" y="1255"/>
                  </a:lnTo>
                  <a:lnTo>
                    <a:pt x="911" y="1258"/>
                  </a:lnTo>
                  <a:lnTo>
                    <a:pt x="914" y="1261"/>
                  </a:lnTo>
                  <a:lnTo>
                    <a:pt x="916" y="1263"/>
                  </a:lnTo>
                  <a:lnTo>
                    <a:pt x="917" y="1266"/>
                  </a:lnTo>
                  <a:lnTo>
                    <a:pt x="919" y="1266"/>
                  </a:lnTo>
                  <a:lnTo>
                    <a:pt x="924" y="1267"/>
                  </a:lnTo>
                  <a:lnTo>
                    <a:pt x="927" y="1269"/>
                  </a:lnTo>
                  <a:lnTo>
                    <a:pt x="930" y="1269"/>
                  </a:lnTo>
                  <a:lnTo>
                    <a:pt x="933" y="1270"/>
                  </a:lnTo>
                  <a:lnTo>
                    <a:pt x="934" y="1270"/>
                  </a:lnTo>
                  <a:lnTo>
                    <a:pt x="934" y="1270"/>
                  </a:lnTo>
                  <a:lnTo>
                    <a:pt x="936" y="1270"/>
                  </a:lnTo>
                  <a:lnTo>
                    <a:pt x="939" y="1272"/>
                  </a:lnTo>
                  <a:lnTo>
                    <a:pt x="939" y="1273"/>
                  </a:lnTo>
                  <a:lnTo>
                    <a:pt x="940" y="1273"/>
                  </a:lnTo>
                  <a:lnTo>
                    <a:pt x="940" y="1275"/>
                  </a:lnTo>
                  <a:lnTo>
                    <a:pt x="942" y="1276"/>
                  </a:lnTo>
                  <a:lnTo>
                    <a:pt x="943" y="1279"/>
                  </a:lnTo>
                  <a:lnTo>
                    <a:pt x="945" y="1281"/>
                  </a:lnTo>
                  <a:lnTo>
                    <a:pt x="946" y="1282"/>
                  </a:lnTo>
                  <a:lnTo>
                    <a:pt x="948" y="1284"/>
                  </a:lnTo>
                  <a:lnTo>
                    <a:pt x="949" y="1284"/>
                  </a:lnTo>
                  <a:lnTo>
                    <a:pt x="951" y="1285"/>
                  </a:lnTo>
                  <a:lnTo>
                    <a:pt x="951" y="1285"/>
                  </a:lnTo>
                  <a:lnTo>
                    <a:pt x="951" y="1287"/>
                  </a:lnTo>
                  <a:lnTo>
                    <a:pt x="951" y="1288"/>
                  </a:lnTo>
                  <a:lnTo>
                    <a:pt x="949" y="1291"/>
                  </a:lnTo>
                  <a:lnTo>
                    <a:pt x="949" y="1291"/>
                  </a:lnTo>
                  <a:lnTo>
                    <a:pt x="948" y="1295"/>
                  </a:lnTo>
                  <a:lnTo>
                    <a:pt x="946" y="1298"/>
                  </a:lnTo>
                  <a:lnTo>
                    <a:pt x="945" y="1299"/>
                  </a:lnTo>
                  <a:lnTo>
                    <a:pt x="942" y="1301"/>
                  </a:lnTo>
                  <a:lnTo>
                    <a:pt x="940" y="1304"/>
                  </a:lnTo>
                  <a:lnTo>
                    <a:pt x="937" y="1307"/>
                  </a:lnTo>
                  <a:lnTo>
                    <a:pt x="936" y="1311"/>
                  </a:lnTo>
                  <a:lnTo>
                    <a:pt x="934" y="1313"/>
                  </a:lnTo>
                  <a:lnTo>
                    <a:pt x="933" y="1313"/>
                  </a:lnTo>
                  <a:lnTo>
                    <a:pt x="933" y="1313"/>
                  </a:lnTo>
                  <a:lnTo>
                    <a:pt x="931" y="1313"/>
                  </a:lnTo>
                  <a:lnTo>
                    <a:pt x="931" y="1311"/>
                  </a:lnTo>
                  <a:lnTo>
                    <a:pt x="931" y="1310"/>
                  </a:lnTo>
                  <a:lnTo>
                    <a:pt x="931" y="1310"/>
                  </a:lnTo>
                  <a:lnTo>
                    <a:pt x="930" y="1310"/>
                  </a:lnTo>
                  <a:lnTo>
                    <a:pt x="928" y="1313"/>
                  </a:lnTo>
                  <a:lnTo>
                    <a:pt x="927" y="1314"/>
                  </a:lnTo>
                  <a:lnTo>
                    <a:pt x="927" y="1316"/>
                  </a:lnTo>
                  <a:lnTo>
                    <a:pt x="927" y="1319"/>
                  </a:lnTo>
                  <a:lnTo>
                    <a:pt x="925" y="1320"/>
                  </a:lnTo>
                  <a:lnTo>
                    <a:pt x="925" y="1322"/>
                  </a:lnTo>
                  <a:lnTo>
                    <a:pt x="925" y="1323"/>
                  </a:lnTo>
                  <a:lnTo>
                    <a:pt x="927" y="1325"/>
                  </a:lnTo>
                  <a:lnTo>
                    <a:pt x="927" y="1328"/>
                  </a:lnTo>
                  <a:lnTo>
                    <a:pt x="927" y="1329"/>
                  </a:lnTo>
                  <a:lnTo>
                    <a:pt x="927" y="1331"/>
                  </a:lnTo>
                  <a:lnTo>
                    <a:pt x="925" y="1331"/>
                  </a:lnTo>
                  <a:lnTo>
                    <a:pt x="925" y="1331"/>
                  </a:lnTo>
                  <a:lnTo>
                    <a:pt x="922" y="1331"/>
                  </a:lnTo>
                  <a:lnTo>
                    <a:pt x="919" y="1333"/>
                  </a:lnTo>
                  <a:lnTo>
                    <a:pt x="916" y="1333"/>
                  </a:lnTo>
                  <a:lnTo>
                    <a:pt x="914" y="1334"/>
                  </a:lnTo>
                  <a:lnTo>
                    <a:pt x="913" y="1336"/>
                  </a:lnTo>
                  <a:lnTo>
                    <a:pt x="911" y="1342"/>
                  </a:lnTo>
                  <a:lnTo>
                    <a:pt x="908" y="1345"/>
                  </a:lnTo>
                  <a:lnTo>
                    <a:pt x="907" y="1345"/>
                  </a:lnTo>
                  <a:lnTo>
                    <a:pt x="904" y="1345"/>
                  </a:lnTo>
                  <a:lnTo>
                    <a:pt x="899" y="1345"/>
                  </a:lnTo>
                  <a:lnTo>
                    <a:pt x="898" y="1346"/>
                  </a:lnTo>
                  <a:lnTo>
                    <a:pt x="895" y="1349"/>
                  </a:lnTo>
                  <a:lnTo>
                    <a:pt x="895" y="1351"/>
                  </a:lnTo>
                  <a:lnTo>
                    <a:pt x="895" y="1351"/>
                  </a:lnTo>
                  <a:lnTo>
                    <a:pt x="896" y="1352"/>
                  </a:lnTo>
                  <a:lnTo>
                    <a:pt x="895" y="1352"/>
                  </a:lnTo>
                  <a:lnTo>
                    <a:pt x="895" y="1355"/>
                  </a:lnTo>
                  <a:lnTo>
                    <a:pt x="893" y="1357"/>
                  </a:lnTo>
                  <a:lnTo>
                    <a:pt x="889" y="1357"/>
                  </a:lnTo>
                  <a:lnTo>
                    <a:pt x="889" y="1357"/>
                  </a:lnTo>
                  <a:lnTo>
                    <a:pt x="887" y="1357"/>
                  </a:lnTo>
                  <a:lnTo>
                    <a:pt x="884" y="1357"/>
                  </a:lnTo>
                  <a:lnTo>
                    <a:pt x="881" y="1357"/>
                  </a:lnTo>
                  <a:lnTo>
                    <a:pt x="879" y="1358"/>
                  </a:lnTo>
                  <a:lnTo>
                    <a:pt x="876" y="1358"/>
                  </a:lnTo>
                  <a:lnTo>
                    <a:pt x="875" y="1360"/>
                  </a:lnTo>
                  <a:lnTo>
                    <a:pt x="870" y="1360"/>
                  </a:lnTo>
                  <a:lnTo>
                    <a:pt x="869" y="1361"/>
                  </a:lnTo>
                  <a:lnTo>
                    <a:pt x="863" y="1363"/>
                  </a:lnTo>
                  <a:lnTo>
                    <a:pt x="861" y="1364"/>
                  </a:lnTo>
                  <a:lnTo>
                    <a:pt x="860" y="1366"/>
                  </a:lnTo>
                  <a:lnTo>
                    <a:pt x="858" y="1368"/>
                  </a:lnTo>
                  <a:lnTo>
                    <a:pt x="857" y="1371"/>
                  </a:lnTo>
                  <a:lnTo>
                    <a:pt x="858" y="1372"/>
                  </a:lnTo>
                  <a:lnTo>
                    <a:pt x="858" y="1374"/>
                  </a:lnTo>
                  <a:lnTo>
                    <a:pt x="857" y="1375"/>
                  </a:lnTo>
                  <a:lnTo>
                    <a:pt x="855" y="1375"/>
                  </a:lnTo>
                  <a:lnTo>
                    <a:pt x="854" y="1377"/>
                  </a:lnTo>
                  <a:lnTo>
                    <a:pt x="852" y="1377"/>
                  </a:lnTo>
                  <a:lnTo>
                    <a:pt x="851" y="1378"/>
                  </a:lnTo>
                  <a:lnTo>
                    <a:pt x="851" y="1378"/>
                  </a:lnTo>
                  <a:lnTo>
                    <a:pt x="848" y="1380"/>
                  </a:lnTo>
                  <a:lnTo>
                    <a:pt x="843" y="1381"/>
                  </a:lnTo>
                  <a:lnTo>
                    <a:pt x="837" y="1381"/>
                  </a:lnTo>
                  <a:lnTo>
                    <a:pt x="835" y="1383"/>
                  </a:lnTo>
                  <a:lnTo>
                    <a:pt x="832" y="1384"/>
                  </a:lnTo>
                  <a:lnTo>
                    <a:pt x="829" y="1384"/>
                  </a:lnTo>
                  <a:lnTo>
                    <a:pt x="825" y="1386"/>
                  </a:lnTo>
                  <a:lnTo>
                    <a:pt x="823" y="1387"/>
                  </a:lnTo>
                  <a:lnTo>
                    <a:pt x="820" y="1389"/>
                  </a:lnTo>
                  <a:lnTo>
                    <a:pt x="819" y="1389"/>
                  </a:lnTo>
                  <a:lnTo>
                    <a:pt x="819" y="1390"/>
                  </a:lnTo>
                  <a:lnTo>
                    <a:pt x="817" y="1392"/>
                  </a:lnTo>
                  <a:lnTo>
                    <a:pt x="816" y="1393"/>
                  </a:lnTo>
                  <a:lnTo>
                    <a:pt x="814" y="1395"/>
                  </a:lnTo>
                  <a:lnTo>
                    <a:pt x="813" y="1395"/>
                  </a:lnTo>
                  <a:lnTo>
                    <a:pt x="811" y="1395"/>
                  </a:lnTo>
                  <a:lnTo>
                    <a:pt x="810" y="1395"/>
                  </a:lnTo>
                  <a:lnTo>
                    <a:pt x="807" y="1395"/>
                  </a:lnTo>
                  <a:lnTo>
                    <a:pt x="805" y="1395"/>
                  </a:lnTo>
                  <a:lnTo>
                    <a:pt x="805" y="1395"/>
                  </a:lnTo>
                  <a:lnTo>
                    <a:pt x="802" y="1396"/>
                  </a:lnTo>
                  <a:lnTo>
                    <a:pt x="799" y="1399"/>
                  </a:lnTo>
                  <a:lnTo>
                    <a:pt x="797" y="1399"/>
                  </a:lnTo>
                  <a:lnTo>
                    <a:pt x="793" y="1401"/>
                  </a:lnTo>
                  <a:lnTo>
                    <a:pt x="791" y="1401"/>
                  </a:lnTo>
                  <a:lnTo>
                    <a:pt x="790" y="1402"/>
                  </a:lnTo>
                  <a:lnTo>
                    <a:pt x="788" y="1402"/>
                  </a:lnTo>
                  <a:lnTo>
                    <a:pt x="784" y="1402"/>
                  </a:lnTo>
                  <a:lnTo>
                    <a:pt x="781" y="1402"/>
                  </a:lnTo>
                  <a:lnTo>
                    <a:pt x="778" y="1404"/>
                  </a:lnTo>
                  <a:lnTo>
                    <a:pt x="776" y="1404"/>
                  </a:lnTo>
                  <a:lnTo>
                    <a:pt x="775" y="1407"/>
                  </a:lnTo>
                  <a:lnTo>
                    <a:pt x="772" y="1407"/>
                  </a:lnTo>
                  <a:lnTo>
                    <a:pt x="770" y="1409"/>
                  </a:lnTo>
                  <a:lnTo>
                    <a:pt x="770" y="1410"/>
                  </a:lnTo>
                  <a:lnTo>
                    <a:pt x="769" y="1410"/>
                  </a:lnTo>
                  <a:lnTo>
                    <a:pt x="766" y="1410"/>
                  </a:lnTo>
                  <a:lnTo>
                    <a:pt x="764" y="1410"/>
                  </a:lnTo>
                  <a:lnTo>
                    <a:pt x="761" y="1412"/>
                  </a:lnTo>
                  <a:lnTo>
                    <a:pt x="759" y="1412"/>
                  </a:lnTo>
                  <a:lnTo>
                    <a:pt x="758" y="1412"/>
                  </a:lnTo>
                  <a:lnTo>
                    <a:pt x="756" y="1413"/>
                  </a:lnTo>
                  <a:lnTo>
                    <a:pt x="756" y="1413"/>
                  </a:lnTo>
                  <a:lnTo>
                    <a:pt x="755" y="1412"/>
                  </a:lnTo>
                  <a:lnTo>
                    <a:pt x="752" y="1410"/>
                  </a:lnTo>
                  <a:lnTo>
                    <a:pt x="750" y="1412"/>
                  </a:lnTo>
                  <a:lnTo>
                    <a:pt x="750" y="1410"/>
                  </a:lnTo>
                  <a:lnTo>
                    <a:pt x="747" y="1404"/>
                  </a:lnTo>
                  <a:lnTo>
                    <a:pt x="749" y="1399"/>
                  </a:lnTo>
                  <a:lnTo>
                    <a:pt x="749" y="1399"/>
                  </a:lnTo>
                  <a:lnTo>
                    <a:pt x="747" y="1396"/>
                  </a:lnTo>
                  <a:lnTo>
                    <a:pt x="746" y="1395"/>
                  </a:lnTo>
                  <a:lnTo>
                    <a:pt x="746" y="1392"/>
                  </a:lnTo>
                  <a:lnTo>
                    <a:pt x="746" y="1390"/>
                  </a:lnTo>
                  <a:lnTo>
                    <a:pt x="744" y="1389"/>
                  </a:lnTo>
                  <a:lnTo>
                    <a:pt x="744" y="1389"/>
                  </a:lnTo>
                  <a:lnTo>
                    <a:pt x="744" y="1387"/>
                  </a:lnTo>
                  <a:lnTo>
                    <a:pt x="744" y="1386"/>
                  </a:lnTo>
                  <a:lnTo>
                    <a:pt x="744" y="1384"/>
                  </a:lnTo>
                  <a:lnTo>
                    <a:pt x="744" y="1384"/>
                  </a:lnTo>
                  <a:lnTo>
                    <a:pt x="744" y="1384"/>
                  </a:lnTo>
                  <a:lnTo>
                    <a:pt x="744" y="1383"/>
                  </a:lnTo>
                  <a:lnTo>
                    <a:pt x="743" y="1383"/>
                  </a:lnTo>
                  <a:lnTo>
                    <a:pt x="743" y="1381"/>
                  </a:lnTo>
                  <a:lnTo>
                    <a:pt x="741" y="1380"/>
                  </a:lnTo>
                  <a:lnTo>
                    <a:pt x="741" y="1378"/>
                  </a:lnTo>
                  <a:lnTo>
                    <a:pt x="741" y="1378"/>
                  </a:lnTo>
                  <a:lnTo>
                    <a:pt x="743" y="1378"/>
                  </a:lnTo>
                  <a:lnTo>
                    <a:pt x="743" y="1378"/>
                  </a:lnTo>
                  <a:lnTo>
                    <a:pt x="743" y="1378"/>
                  </a:lnTo>
                  <a:lnTo>
                    <a:pt x="741" y="1374"/>
                  </a:lnTo>
                  <a:lnTo>
                    <a:pt x="743" y="1369"/>
                  </a:lnTo>
                  <a:lnTo>
                    <a:pt x="743" y="1364"/>
                  </a:lnTo>
                  <a:lnTo>
                    <a:pt x="743" y="1364"/>
                  </a:lnTo>
                  <a:lnTo>
                    <a:pt x="741" y="1363"/>
                  </a:lnTo>
                  <a:lnTo>
                    <a:pt x="741" y="1361"/>
                  </a:lnTo>
                  <a:lnTo>
                    <a:pt x="741" y="1360"/>
                  </a:lnTo>
                  <a:lnTo>
                    <a:pt x="740" y="1360"/>
                  </a:lnTo>
                  <a:lnTo>
                    <a:pt x="740" y="1358"/>
                  </a:lnTo>
                  <a:lnTo>
                    <a:pt x="740" y="1357"/>
                  </a:lnTo>
                  <a:lnTo>
                    <a:pt x="738" y="1355"/>
                  </a:lnTo>
                  <a:lnTo>
                    <a:pt x="737" y="1355"/>
                  </a:lnTo>
                  <a:lnTo>
                    <a:pt x="737" y="1354"/>
                  </a:lnTo>
                  <a:lnTo>
                    <a:pt x="737" y="1351"/>
                  </a:lnTo>
                  <a:lnTo>
                    <a:pt x="734" y="1348"/>
                  </a:lnTo>
                  <a:lnTo>
                    <a:pt x="729" y="1345"/>
                  </a:lnTo>
                  <a:lnTo>
                    <a:pt x="728" y="1343"/>
                  </a:lnTo>
                  <a:lnTo>
                    <a:pt x="726" y="1340"/>
                  </a:lnTo>
                  <a:lnTo>
                    <a:pt x="726" y="1339"/>
                  </a:lnTo>
                  <a:lnTo>
                    <a:pt x="723" y="1336"/>
                  </a:lnTo>
                  <a:lnTo>
                    <a:pt x="723" y="1334"/>
                  </a:lnTo>
                  <a:lnTo>
                    <a:pt x="723" y="1333"/>
                  </a:lnTo>
                  <a:lnTo>
                    <a:pt x="721" y="1331"/>
                  </a:lnTo>
                  <a:lnTo>
                    <a:pt x="721" y="1329"/>
                  </a:lnTo>
                  <a:lnTo>
                    <a:pt x="718" y="1325"/>
                  </a:lnTo>
                  <a:lnTo>
                    <a:pt x="718" y="1323"/>
                  </a:lnTo>
                  <a:lnTo>
                    <a:pt x="717" y="1322"/>
                  </a:lnTo>
                  <a:lnTo>
                    <a:pt x="717" y="1322"/>
                  </a:lnTo>
                  <a:lnTo>
                    <a:pt x="717" y="1320"/>
                  </a:lnTo>
                  <a:lnTo>
                    <a:pt x="715" y="1320"/>
                  </a:lnTo>
                  <a:lnTo>
                    <a:pt x="714" y="1317"/>
                  </a:lnTo>
                  <a:lnTo>
                    <a:pt x="709" y="1314"/>
                  </a:lnTo>
                  <a:lnTo>
                    <a:pt x="706" y="1314"/>
                  </a:lnTo>
                  <a:lnTo>
                    <a:pt x="705" y="1313"/>
                  </a:lnTo>
                  <a:lnTo>
                    <a:pt x="703" y="1311"/>
                  </a:lnTo>
                  <a:lnTo>
                    <a:pt x="702" y="1308"/>
                  </a:lnTo>
                  <a:lnTo>
                    <a:pt x="699" y="1305"/>
                  </a:lnTo>
                  <a:lnTo>
                    <a:pt x="697" y="1301"/>
                  </a:lnTo>
                  <a:lnTo>
                    <a:pt x="697" y="1299"/>
                  </a:lnTo>
                  <a:lnTo>
                    <a:pt x="697" y="1298"/>
                  </a:lnTo>
                  <a:lnTo>
                    <a:pt x="697" y="1296"/>
                  </a:lnTo>
                  <a:lnTo>
                    <a:pt x="696" y="1295"/>
                  </a:lnTo>
                  <a:lnTo>
                    <a:pt x="696" y="1293"/>
                  </a:lnTo>
                  <a:lnTo>
                    <a:pt x="696" y="1291"/>
                  </a:lnTo>
                  <a:lnTo>
                    <a:pt x="696" y="1288"/>
                  </a:lnTo>
                  <a:lnTo>
                    <a:pt x="697" y="1287"/>
                  </a:lnTo>
                  <a:lnTo>
                    <a:pt x="697" y="1287"/>
                  </a:lnTo>
                  <a:lnTo>
                    <a:pt x="696" y="1284"/>
                  </a:lnTo>
                  <a:lnTo>
                    <a:pt x="696" y="1282"/>
                  </a:lnTo>
                  <a:lnTo>
                    <a:pt x="696" y="1281"/>
                  </a:lnTo>
                  <a:lnTo>
                    <a:pt x="694" y="1281"/>
                  </a:lnTo>
                  <a:lnTo>
                    <a:pt x="694" y="1279"/>
                  </a:lnTo>
                  <a:lnTo>
                    <a:pt x="696" y="1279"/>
                  </a:lnTo>
                  <a:lnTo>
                    <a:pt x="694" y="1278"/>
                  </a:lnTo>
                  <a:lnTo>
                    <a:pt x="693" y="1278"/>
                  </a:lnTo>
                  <a:lnTo>
                    <a:pt x="693" y="1276"/>
                  </a:lnTo>
                  <a:lnTo>
                    <a:pt x="693" y="1275"/>
                  </a:lnTo>
                  <a:lnTo>
                    <a:pt x="690" y="1270"/>
                  </a:lnTo>
                  <a:lnTo>
                    <a:pt x="690" y="1269"/>
                  </a:lnTo>
                  <a:lnTo>
                    <a:pt x="686" y="1266"/>
                  </a:lnTo>
                  <a:lnTo>
                    <a:pt x="685" y="1264"/>
                  </a:lnTo>
                  <a:lnTo>
                    <a:pt x="683" y="1263"/>
                  </a:lnTo>
                  <a:lnTo>
                    <a:pt x="682" y="1263"/>
                  </a:lnTo>
                  <a:lnTo>
                    <a:pt x="680" y="1263"/>
                  </a:lnTo>
                  <a:lnTo>
                    <a:pt x="680" y="1261"/>
                  </a:lnTo>
                  <a:lnTo>
                    <a:pt x="679" y="1261"/>
                  </a:lnTo>
                  <a:lnTo>
                    <a:pt x="677" y="1261"/>
                  </a:lnTo>
                  <a:lnTo>
                    <a:pt x="676" y="1258"/>
                  </a:lnTo>
                  <a:lnTo>
                    <a:pt x="676" y="1257"/>
                  </a:lnTo>
                  <a:lnTo>
                    <a:pt x="673" y="1253"/>
                  </a:lnTo>
                  <a:lnTo>
                    <a:pt x="674" y="1253"/>
                  </a:lnTo>
                  <a:lnTo>
                    <a:pt x="674" y="1252"/>
                  </a:lnTo>
                  <a:lnTo>
                    <a:pt x="674" y="1250"/>
                  </a:lnTo>
                  <a:lnTo>
                    <a:pt x="674" y="1249"/>
                  </a:lnTo>
                  <a:lnTo>
                    <a:pt x="673" y="1247"/>
                  </a:lnTo>
                  <a:lnTo>
                    <a:pt x="670" y="1243"/>
                  </a:lnTo>
                  <a:lnTo>
                    <a:pt x="670" y="1241"/>
                  </a:lnTo>
                  <a:lnTo>
                    <a:pt x="668" y="1241"/>
                  </a:lnTo>
                  <a:lnTo>
                    <a:pt x="667" y="1240"/>
                  </a:lnTo>
                  <a:lnTo>
                    <a:pt x="667" y="1237"/>
                  </a:lnTo>
                  <a:lnTo>
                    <a:pt x="665" y="1237"/>
                  </a:lnTo>
                  <a:lnTo>
                    <a:pt x="662" y="1229"/>
                  </a:lnTo>
                  <a:lnTo>
                    <a:pt x="661" y="1228"/>
                  </a:lnTo>
                  <a:lnTo>
                    <a:pt x="659" y="1226"/>
                  </a:lnTo>
                  <a:lnTo>
                    <a:pt x="658" y="1223"/>
                  </a:lnTo>
                  <a:lnTo>
                    <a:pt x="656" y="1220"/>
                  </a:lnTo>
                  <a:lnTo>
                    <a:pt x="653" y="1218"/>
                  </a:lnTo>
                  <a:lnTo>
                    <a:pt x="652" y="1214"/>
                  </a:lnTo>
                  <a:lnTo>
                    <a:pt x="649" y="1209"/>
                  </a:lnTo>
                  <a:lnTo>
                    <a:pt x="647" y="1209"/>
                  </a:lnTo>
                  <a:lnTo>
                    <a:pt x="644" y="1209"/>
                  </a:lnTo>
                  <a:lnTo>
                    <a:pt x="642" y="1208"/>
                  </a:lnTo>
                  <a:lnTo>
                    <a:pt x="642" y="1209"/>
                  </a:lnTo>
                  <a:lnTo>
                    <a:pt x="642" y="1208"/>
                  </a:lnTo>
                  <a:lnTo>
                    <a:pt x="642" y="1206"/>
                  </a:lnTo>
                  <a:lnTo>
                    <a:pt x="644" y="1203"/>
                  </a:lnTo>
                  <a:lnTo>
                    <a:pt x="644" y="1200"/>
                  </a:lnTo>
                  <a:lnTo>
                    <a:pt x="645" y="1191"/>
                  </a:lnTo>
                  <a:lnTo>
                    <a:pt x="647" y="1190"/>
                  </a:lnTo>
                  <a:lnTo>
                    <a:pt x="645" y="1188"/>
                  </a:lnTo>
                  <a:lnTo>
                    <a:pt x="645" y="1190"/>
                  </a:lnTo>
                  <a:lnTo>
                    <a:pt x="644" y="1190"/>
                  </a:lnTo>
                  <a:lnTo>
                    <a:pt x="644" y="1193"/>
                  </a:lnTo>
                  <a:lnTo>
                    <a:pt x="642" y="1200"/>
                  </a:lnTo>
                  <a:lnTo>
                    <a:pt x="639" y="1205"/>
                  </a:lnTo>
                  <a:lnTo>
                    <a:pt x="639" y="1209"/>
                  </a:lnTo>
                  <a:lnTo>
                    <a:pt x="639" y="1209"/>
                  </a:lnTo>
                  <a:lnTo>
                    <a:pt x="638" y="1212"/>
                  </a:lnTo>
                  <a:lnTo>
                    <a:pt x="636" y="1214"/>
                  </a:lnTo>
                  <a:lnTo>
                    <a:pt x="635" y="1212"/>
                  </a:lnTo>
                  <a:lnTo>
                    <a:pt x="632" y="1209"/>
                  </a:lnTo>
                  <a:lnTo>
                    <a:pt x="629" y="1206"/>
                  </a:lnTo>
                  <a:lnTo>
                    <a:pt x="627" y="1205"/>
                  </a:lnTo>
                  <a:lnTo>
                    <a:pt x="626" y="1202"/>
                  </a:lnTo>
                  <a:lnTo>
                    <a:pt x="624" y="1200"/>
                  </a:lnTo>
                  <a:lnTo>
                    <a:pt x="624" y="1199"/>
                  </a:lnTo>
                  <a:lnTo>
                    <a:pt x="624" y="1197"/>
                  </a:lnTo>
                  <a:lnTo>
                    <a:pt x="623" y="1196"/>
                  </a:lnTo>
                  <a:lnTo>
                    <a:pt x="620" y="1193"/>
                  </a:lnTo>
                  <a:lnTo>
                    <a:pt x="620" y="1191"/>
                  </a:lnTo>
                  <a:lnTo>
                    <a:pt x="620" y="1190"/>
                  </a:lnTo>
                  <a:lnTo>
                    <a:pt x="618" y="1188"/>
                  </a:lnTo>
                  <a:lnTo>
                    <a:pt x="618" y="1185"/>
                  </a:lnTo>
                  <a:lnTo>
                    <a:pt x="617" y="1182"/>
                  </a:lnTo>
                  <a:lnTo>
                    <a:pt x="615" y="1184"/>
                  </a:lnTo>
                  <a:lnTo>
                    <a:pt x="615" y="1184"/>
                  </a:lnTo>
                  <a:lnTo>
                    <a:pt x="615" y="1185"/>
                  </a:lnTo>
                  <a:lnTo>
                    <a:pt x="614" y="1187"/>
                  </a:lnTo>
                  <a:lnTo>
                    <a:pt x="615" y="1188"/>
                  </a:lnTo>
                  <a:lnTo>
                    <a:pt x="617" y="1191"/>
                  </a:lnTo>
                  <a:lnTo>
                    <a:pt x="617" y="1191"/>
                  </a:lnTo>
                  <a:lnTo>
                    <a:pt x="618" y="1194"/>
                  </a:lnTo>
                  <a:lnTo>
                    <a:pt x="618" y="1196"/>
                  </a:lnTo>
                  <a:lnTo>
                    <a:pt x="618" y="1197"/>
                  </a:lnTo>
                  <a:lnTo>
                    <a:pt x="620" y="1199"/>
                  </a:lnTo>
                  <a:lnTo>
                    <a:pt x="620" y="1200"/>
                  </a:lnTo>
                  <a:lnTo>
                    <a:pt x="620" y="1202"/>
                  </a:lnTo>
                  <a:lnTo>
                    <a:pt x="621" y="1202"/>
                  </a:lnTo>
                  <a:lnTo>
                    <a:pt x="623" y="1203"/>
                  </a:lnTo>
                  <a:lnTo>
                    <a:pt x="624" y="1208"/>
                  </a:lnTo>
                  <a:lnTo>
                    <a:pt x="627" y="1209"/>
                  </a:lnTo>
                  <a:lnTo>
                    <a:pt x="629" y="1211"/>
                  </a:lnTo>
                  <a:lnTo>
                    <a:pt x="629" y="1211"/>
                  </a:lnTo>
                  <a:lnTo>
                    <a:pt x="629" y="1214"/>
                  </a:lnTo>
                  <a:lnTo>
                    <a:pt x="629" y="1215"/>
                  </a:lnTo>
                  <a:lnTo>
                    <a:pt x="630" y="1218"/>
                  </a:lnTo>
                  <a:lnTo>
                    <a:pt x="630" y="1220"/>
                  </a:lnTo>
                  <a:lnTo>
                    <a:pt x="632" y="1220"/>
                  </a:lnTo>
                  <a:lnTo>
                    <a:pt x="632" y="1222"/>
                  </a:lnTo>
                  <a:lnTo>
                    <a:pt x="633" y="1223"/>
                  </a:lnTo>
                  <a:lnTo>
                    <a:pt x="633" y="1229"/>
                  </a:lnTo>
                  <a:lnTo>
                    <a:pt x="635" y="1231"/>
                  </a:lnTo>
                  <a:lnTo>
                    <a:pt x="638" y="1237"/>
                  </a:lnTo>
                  <a:lnTo>
                    <a:pt x="641" y="1241"/>
                  </a:lnTo>
                  <a:lnTo>
                    <a:pt x="642" y="1246"/>
                  </a:lnTo>
                  <a:lnTo>
                    <a:pt x="644" y="1249"/>
                  </a:lnTo>
                  <a:lnTo>
                    <a:pt x="649" y="1258"/>
                  </a:lnTo>
                  <a:lnTo>
                    <a:pt x="652" y="1261"/>
                  </a:lnTo>
                  <a:lnTo>
                    <a:pt x="653" y="1263"/>
                  </a:lnTo>
                  <a:lnTo>
                    <a:pt x="655" y="1264"/>
                  </a:lnTo>
                  <a:lnTo>
                    <a:pt x="656" y="1266"/>
                  </a:lnTo>
                  <a:lnTo>
                    <a:pt x="655" y="1266"/>
                  </a:lnTo>
                  <a:lnTo>
                    <a:pt x="653" y="1266"/>
                  </a:lnTo>
                  <a:lnTo>
                    <a:pt x="653" y="1266"/>
                  </a:lnTo>
                  <a:lnTo>
                    <a:pt x="653" y="1267"/>
                  </a:lnTo>
                  <a:lnTo>
                    <a:pt x="653" y="1267"/>
                  </a:lnTo>
                  <a:lnTo>
                    <a:pt x="653" y="1272"/>
                  </a:lnTo>
                  <a:lnTo>
                    <a:pt x="653" y="1275"/>
                  </a:lnTo>
                  <a:lnTo>
                    <a:pt x="655" y="1279"/>
                  </a:lnTo>
                  <a:lnTo>
                    <a:pt x="656" y="1281"/>
                  </a:lnTo>
                  <a:lnTo>
                    <a:pt x="656" y="1281"/>
                  </a:lnTo>
                  <a:lnTo>
                    <a:pt x="658" y="1282"/>
                  </a:lnTo>
                  <a:lnTo>
                    <a:pt x="662" y="1284"/>
                  </a:lnTo>
                  <a:lnTo>
                    <a:pt x="664" y="1287"/>
                  </a:lnTo>
                  <a:lnTo>
                    <a:pt x="668" y="1290"/>
                  </a:lnTo>
                  <a:lnTo>
                    <a:pt x="670" y="1291"/>
                  </a:lnTo>
                  <a:lnTo>
                    <a:pt x="670" y="1291"/>
                  </a:lnTo>
                  <a:lnTo>
                    <a:pt x="670" y="1295"/>
                  </a:lnTo>
                  <a:lnTo>
                    <a:pt x="670" y="1298"/>
                  </a:lnTo>
                  <a:lnTo>
                    <a:pt x="671" y="1301"/>
                  </a:lnTo>
                  <a:lnTo>
                    <a:pt x="674" y="1302"/>
                  </a:lnTo>
                  <a:lnTo>
                    <a:pt x="674" y="1304"/>
                  </a:lnTo>
                  <a:lnTo>
                    <a:pt x="674" y="1304"/>
                  </a:lnTo>
                  <a:lnTo>
                    <a:pt x="674" y="1304"/>
                  </a:lnTo>
                  <a:lnTo>
                    <a:pt x="674" y="1304"/>
                  </a:lnTo>
                  <a:lnTo>
                    <a:pt x="673" y="1304"/>
                  </a:lnTo>
                  <a:lnTo>
                    <a:pt x="673" y="1305"/>
                  </a:lnTo>
                  <a:lnTo>
                    <a:pt x="673" y="1307"/>
                  </a:lnTo>
                  <a:lnTo>
                    <a:pt x="673" y="1308"/>
                  </a:lnTo>
                  <a:lnTo>
                    <a:pt x="674" y="1311"/>
                  </a:lnTo>
                  <a:lnTo>
                    <a:pt x="673" y="1313"/>
                  </a:lnTo>
                  <a:lnTo>
                    <a:pt x="673" y="1316"/>
                  </a:lnTo>
                  <a:lnTo>
                    <a:pt x="674" y="1320"/>
                  </a:lnTo>
                  <a:lnTo>
                    <a:pt x="674" y="1323"/>
                  </a:lnTo>
                  <a:lnTo>
                    <a:pt x="676" y="1329"/>
                  </a:lnTo>
                  <a:lnTo>
                    <a:pt x="677" y="1333"/>
                  </a:lnTo>
                  <a:lnTo>
                    <a:pt x="677" y="1334"/>
                  </a:lnTo>
                  <a:lnTo>
                    <a:pt x="679" y="1334"/>
                  </a:lnTo>
                  <a:lnTo>
                    <a:pt x="680" y="1336"/>
                  </a:lnTo>
                  <a:lnTo>
                    <a:pt x="682" y="1337"/>
                  </a:lnTo>
                  <a:lnTo>
                    <a:pt x="685" y="1339"/>
                  </a:lnTo>
                  <a:lnTo>
                    <a:pt x="685" y="1340"/>
                  </a:lnTo>
                  <a:lnTo>
                    <a:pt x="686" y="1340"/>
                  </a:lnTo>
                  <a:lnTo>
                    <a:pt x="686" y="1340"/>
                  </a:lnTo>
                  <a:lnTo>
                    <a:pt x="686" y="1340"/>
                  </a:lnTo>
                  <a:lnTo>
                    <a:pt x="688" y="1342"/>
                  </a:lnTo>
                  <a:lnTo>
                    <a:pt x="691" y="1343"/>
                  </a:lnTo>
                  <a:lnTo>
                    <a:pt x="691" y="1343"/>
                  </a:lnTo>
                  <a:lnTo>
                    <a:pt x="694" y="1351"/>
                  </a:lnTo>
                  <a:lnTo>
                    <a:pt x="696" y="1355"/>
                  </a:lnTo>
                  <a:lnTo>
                    <a:pt x="697" y="1360"/>
                  </a:lnTo>
                  <a:lnTo>
                    <a:pt x="699" y="1368"/>
                  </a:lnTo>
                  <a:lnTo>
                    <a:pt x="699" y="1371"/>
                  </a:lnTo>
                  <a:lnTo>
                    <a:pt x="700" y="1372"/>
                  </a:lnTo>
                  <a:lnTo>
                    <a:pt x="702" y="1375"/>
                  </a:lnTo>
                  <a:lnTo>
                    <a:pt x="703" y="1375"/>
                  </a:lnTo>
                  <a:lnTo>
                    <a:pt x="703" y="1377"/>
                  </a:lnTo>
                  <a:lnTo>
                    <a:pt x="705" y="1380"/>
                  </a:lnTo>
                  <a:lnTo>
                    <a:pt x="705" y="1381"/>
                  </a:lnTo>
                  <a:lnTo>
                    <a:pt x="706" y="1380"/>
                  </a:lnTo>
                  <a:lnTo>
                    <a:pt x="706" y="1380"/>
                  </a:lnTo>
                  <a:lnTo>
                    <a:pt x="705" y="1378"/>
                  </a:lnTo>
                  <a:lnTo>
                    <a:pt x="706" y="1377"/>
                  </a:lnTo>
                  <a:lnTo>
                    <a:pt x="706" y="1377"/>
                  </a:lnTo>
                  <a:lnTo>
                    <a:pt x="708" y="1377"/>
                  </a:lnTo>
                  <a:lnTo>
                    <a:pt x="708" y="1378"/>
                  </a:lnTo>
                  <a:lnTo>
                    <a:pt x="709" y="1380"/>
                  </a:lnTo>
                  <a:lnTo>
                    <a:pt x="709" y="1380"/>
                  </a:lnTo>
                  <a:lnTo>
                    <a:pt x="711" y="1383"/>
                  </a:lnTo>
                  <a:lnTo>
                    <a:pt x="712" y="1383"/>
                  </a:lnTo>
                  <a:lnTo>
                    <a:pt x="714" y="1383"/>
                  </a:lnTo>
                  <a:lnTo>
                    <a:pt x="714" y="1383"/>
                  </a:lnTo>
                  <a:lnTo>
                    <a:pt x="715" y="1384"/>
                  </a:lnTo>
                  <a:lnTo>
                    <a:pt x="718" y="1386"/>
                  </a:lnTo>
                  <a:lnTo>
                    <a:pt x="723" y="1387"/>
                  </a:lnTo>
                  <a:lnTo>
                    <a:pt x="726" y="1392"/>
                  </a:lnTo>
                  <a:lnTo>
                    <a:pt x="728" y="1395"/>
                  </a:lnTo>
                  <a:lnTo>
                    <a:pt x="735" y="1399"/>
                  </a:lnTo>
                  <a:lnTo>
                    <a:pt x="737" y="1402"/>
                  </a:lnTo>
                  <a:lnTo>
                    <a:pt x="737" y="1406"/>
                  </a:lnTo>
                  <a:lnTo>
                    <a:pt x="738" y="1406"/>
                  </a:lnTo>
                  <a:lnTo>
                    <a:pt x="741" y="1407"/>
                  </a:lnTo>
                  <a:lnTo>
                    <a:pt x="743" y="1409"/>
                  </a:lnTo>
                  <a:lnTo>
                    <a:pt x="744" y="1410"/>
                  </a:lnTo>
                  <a:lnTo>
                    <a:pt x="744" y="1409"/>
                  </a:lnTo>
                  <a:lnTo>
                    <a:pt x="746" y="1410"/>
                  </a:lnTo>
                  <a:lnTo>
                    <a:pt x="746" y="1412"/>
                  </a:lnTo>
                  <a:lnTo>
                    <a:pt x="746" y="1412"/>
                  </a:lnTo>
                  <a:lnTo>
                    <a:pt x="749" y="1415"/>
                  </a:lnTo>
                  <a:lnTo>
                    <a:pt x="749" y="1416"/>
                  </a:lnTo>
                  <a:lnTo>
                    <a:pt x="750" y="1418"/>
                  </a:lnTo>
                  <a:lnTo>
                    <a:pt x="749" y="1419"/>
                  </a:lnTo>
                  <a:lnTo>
                    <a:pt x="749" y="1419"/>
                  </a:lnTo>
                  <a:lnTo>
                    <a:pt x="747" y="1421"/>
                  </a:lnTo>
                  <a:lnTo>
                    <a:pt x="746" y="1422"/>
                  </a:lnTo>
                  <a:lnTo>
                    <a:pt x="743" y="1424"/>
                  </a:lnTo>
                  <a:lnTo>
                    <a:pt x="740" y="1425"/>
                  </a:lnTo>
                  <a:lnTo>
                    <a:pt x="738" y="1425"/>
                  </a:lnTo>
                  <a:lnTo>
                    <a:pt x="740" y="1427"/>
                  </a:lnTo>
                  <a:lnTo>
                    <a:pt x="740" y="1427"/>
                  </a:lnTo>
                  <a:lnTo>
                    <a:pt x="740" y="1427"/>
                  </a:lnTo>
                  <a:lnTo>
                    <a:pt x="743" y="1425"/>
                  </a:lnTo>
                  <a:lnTo>
                    <a:pt x="744" y="1425"/>
                  </a:lnTo>
                  <a:lnTo>
                    <a:pt x="746" y="1425"/>
                  </a:lnTo>
                  <a:lnTo>
                    <a:pt x="747" y="1425"/>
                  </a:lnTo>
                  <a:lnTo>
                    <a:pt x="747" y="1427"/>
                  </a:lnTo>
                  <a:lnTo>
                    <a:pt x="750" y="1428"/>
                  </a:lnTo>
                  <a:lnTo>
                    <a:pt x="752" y="1433"/>
                  </a:lnTo>
                  <a:lnTo>
                    <a:pt x="755" y="1436"/>
                  </a:lnTo>
                  <a:lnTo>
                    <a:pt x="759" y="1439"/>
                  </a:lnTo>
                  <a:lnTo>
                    <a:pt x="761" y="1439"/>
                  </a:lnTo>
                  <a:lnTo>
                    <a:pt x="762" y="1440"/>
                  </a:lnTo>
                  <a:lnTo>
                    <a:pt x="769" y="1440"/>
                  </a:lnTo>
                  <a:lnTo>
                    <a:pt x="773" y="1437"/>
                  </a:lnTo>
                  <a:lnTo>
                    <a:pt x="778" y="1434"/>
                  </a:lnTo>
                  <a:lnTo>
                    <a:pt x="779" y="1434"/>
                  </a:lnTo>
                  <a:lnTo>
                    <a:pt x="782" y="1436"/>
                  </a:lnTo>
                  <a:lnTo>
                    <a:pt x="785" y="1436"/>
                  </a:lnTo>
                  <a:lnTo>
                    <a:pt x="787" y="1436"/>
                  </a:lnTo>
                  <a:lnTo>
                    <a:pt x="788" y="1436"/>
                  </a:lnTo>
                  <a:lnTo>
                    <a:pt x="793" y="1433"/>
                  </a:lnTo>
                  <a:lnTo>
                    <a:pt x="796" y="1431"/>
                  </a:lnTo>
                  <a:lnTo>
                    <a:pt x="799" y="1430"/>
                  </a:lnTo>
                  <a:lnTo>
                    <a:pt x="799" y="1430"/>
                  </a:lnTo>
                  <a:lnTo>
                    <a:pt x="802" y="1431"/>
                  </a:lnTo>
                  <a:lnTo>
                    <a:pt x="807" y="1431"/>
                  </a:lnTo>
                  <a:lnTo>
                    <a:pt x="811" y="1428"/>
                  </a:lnTo>
                  <a:lnTo>
                    <a:pt x="813" y="1428"/>
                  </a:lnTo>
                  <a:lnTo>
                    <a:pt x="814" y="1428"/>
                  </a:lnTo>
                  <a:lnTo>
                    <a:pt x="817" y="1430"/>
                  </a:lnTo>
                  <a:lnTo>
                    <a:pt x="817" y="1430"/>
                  </a:lnTo>
                  <a:lnTo>
                    <a:pt x="819" y="1430"/>
                  </a:lnTo>
                  <a:lnTo>
                    <a:pt x="823" y="1428"/>
                  </a:lnTo>
                  <a:lnTo>
                    <a:pt x="826" y="1427"/>
                  </a:lnTo>
                  <a:lnTo>
                    <a:pt x="832" y="1425"/>
                  </a:lnTo>
                  <a:lnTo>
                    <a:pt x="837" y="1424"/>
                  </a:lnTo>
                  <a:lnTo>
                    <a:pt x="837" y="1422"/>
                  </a:lnTo>
                  <a:lnTo>
                    <a:pt x="838" y="1421"/>
                  </a:lnTo>
                  <a:lnTo>
                    <a:pt x="840" y="1421"/>
                  </a:lnTo>
                  <a:lnTo>
                    <a:pt x="845" y="1422"/>
                  </a:lnTo>
                  <a:lnTo>
                    <a:pt x="846" y="1422"/>
                  </a:lnTo>
                  <a:lnTo>
                    <a:pt x="846" y="1424"/>
                  </a:lnTo>
                  <a:lnTo>
                    <a:pt x="846" y="1424"/>
                  </a:lnTo>
                  <a:lnTo>
                    <a:pt x="845" y="1427"/>
                  </a:lnTo>
                  <a:lnTo>
                    <a:pt x="845" y="1428"/>
                  </a:lnTo>
                  <a:lnTo>
                    <a:pt x="845" y="1431"/>
                  </a:lnTo>
                  <a:lnTo>
                    <a:pt x="845" y="1437"/>
                  </a:lnTo>
                  <a:lnTo>
                    <a:pt x="845" y="1437"/>
                  </a:lnTo>
                  <a:lnTo>
                    <a:pt x="845" y="1439"/>
                  </a:lnTo>
                  <a:lnTo>
                    <a:pt x="845" y="1439"/>
                  </a:lnTo>
                  <a:lnTo>
                    <a:pt x="843" y="1439"/>
                  </a:lnTo>
                  <a:lnTo>
                    <a:pt x="843" y="1439"/>
                  </a:lnTo>
                  <a:lnTo>
                    <a:pt x="843" y="1440"/>
                  </a:lnTo>
                  <a:lnTo>
                    <a:pt x="845" y="1439"/>
                  </a:lnTo>
                  <a:lnTo>
                    <a:pt x="845" y="1439"/>
                  </a:lnTo>
                  <a:lnTo>
                    <a:pt x="845" y="1439"/>
                  </a:lnTo>
                  <a:lnTo>
                    <a:pt x="846" y="1439"/>
                  </a:lnTo>
                  <a:lnTo>
                    <a:pt x="848" y="1439"/>
                  </a:lnTo>
                  <a:lnTo>
                    <a:pt x="848" y="1440"/>
                  </a:lnTo>
                  <a:lnTo>
                    <a:pt x="848" y="1440"/>
                  </a:lnTo>
                  <a:lnTo>
                    <a:pt x="846" y="1440"/>
                  </a:lnTo>
                  <a:lnTo>
                    <a:pt x="846" y="1440"/>
                  </a:lnTo>
                  <a:lnTo>
                    <a:pt x="843" y="1440"/>
                  </a:lnTo>
                  <a:lnTo>
                    <a:pt x="841" y="1440"/>
                  </a:lnTo>
                  <a:lnTo>
                    <a:pt x="841" y="1442"/>
                  </a:lnTo>
                  <a:lnTo>
                    <a:pt x="841" y="1447"/>
                  </a:lnTo>
                  <a:lnTo>
                    <a:pt x="841" y="1448"/>
                  </a:lnTo>
                  <a:lnTo>
                    <a:pt x="840" y="1453"/>
                  </a:lnTo>
                  <a:lnTo>
                    <a:pt x="838" y="1454"/>
                  </a:lnTo>
                  <a:lnTo>
                    <a:pt x="838" y="1456"/>
                  </a:lnTo>
                  <a:lnTo>
                    <a:pt x="835" y="1460"/>
                  </a:lnTo>
                  <a:lnTo>
                    <a:pt x="834" y="1462"/>
                  </a:lnTo>
                  <a:lnTo>
                    <a:pt x="834" y="1463"/>
                  </a:lnTo>
                  <a:lnTo>
                    <a:pt x="832" y="1468"/>
                  </a:lnTo>
                  <a:lnTo>
                    <a:pt x="829" y="1471"/>
                  </a:lnTo>
                  <a:lnTo>
                    <a:pt x="828" y="1474"/>
                  </a:lnTo>
                  <a:lnTo>
                    <a:pt x="826" y="1477"/>
                  </a:lnTo>
                  <a:lnTo>
                    <a:pt x="825" y="1478"/>
                  </a:lnTo>
                  <a:lnTo>
                    <a:pt x="823" y="1483"/>
                  </a:lnTo>
                  <a:lnTo>
                    <a:pt x="822" y="1484"/>
                  </a:lnTo>
                  <a:lnTo>
                    <a:pt x="819" y="1489"/>
                  </a:lnTo>
                  <a:lnTo>
                    <a:pt x="819" y="1492"/>
                  </a:lnTo>
                  <a:lnTo>
                    <a:pt x="814" y="1501"/>
                  </a:lnTo>
                  <a:lnTo>
                    <a:pt x="810" y="1507"/>
                  </a:lnTo>
                  <a:lnTo>
                    <a:pt x="805" y="1513"/>
                  </a:lnTo>
                  <a:lnTo>
                    <a:pt x="800" y="1519"/>
                  </a:lnTo>
                  <a:lnTo>
                    <a:pt x="793" y="1528"/>
                  </a:lnTo>
                  <a:lnTo>
                    <a:pt x="782" y="1537"/>
                  </a:lnTo>
                  <a:lnTo>
                    <a:pt x="779" y="1540"/>
                  </a:lnTo>
                  <a:lnTo>
                    <a:pt x="769" y="1546"/>
                  </a:lnTo>
                  <a:lnTo>
                    <a:pt x="761" y="1551"/>
                  </a:lnTo>
                  <a:lnTo>
                    <a:pt x="758" y="1554"/>
                  </a:lnTo>
                  <a:lnTo>
                    <a:pt x="753" y="1557"/>
                  </a:lnTo>
                  <a:lnTo>
                    <a:pt x="750" y="1560"/>
                  </a:lnTo>
                  <a:lnTo>
                    <a:pt x="741" y="1570"/>
                  </a:lnTo>
                  <a:lnTo>
                    <a:pt x="740" y="1570"/>
                  </a:lnTo>
                  <a:lnTo>
                    <a:pt x="740" y="1572"/>
                  </a:lnTo>
                  <a:lnTo>
                    <a:pt x="738" y="1573"/>
                  </a:lnTo>
                  <a:lnTo>
                    <a:pt x="737" y="1573"/>
                  </a:lnTo>
                  <a:lnTo>
                    <a:pt x="735" y="1576"/>
                  </a:lnTo>
                  <a:lnTo>
                    <a:pt x="734" y="1578"/>
                  </a:lnTo>
                  <a:lnTo>
                    <a:pt x="732" y="1579"/>
                  </a:lnTo>
                  <a:lnTo>
                    <a:pt x="732" y="1581"/>
                  </a:lnTo>
                  <a:lnTo>
                    <a:pt x="731" y="1582"/>
                  </a:lnTo>
                  <a:lnTo>
                    <a:pt x="731" y="1582"/>
                  </a:lnTo>
                  <a:lnTo>
                    <a:pt x="729" y="1585"/>
                  </a:lnTo>
                  <a:lnTo>
                    <a:pt x="728" y="1587"/>
                  </a:lnTo>
                  <a:lnTo>
                    <a:pt x="726" y="1589"/>
                  </a:lnTo>
                  <a:lnTo>
                    <a:pt x="724" y="1590"/>
                  </a:lnTo>
                  <a:lnTo>
                    <a:pt x="723" y="1592"/>
                  </a:lnTo>
                  <a:lnTo>
                    <a:pt x="721" y="1592"/>
                  </a:lnTo>
                  <a:lnTo>
                    <a:pt x="721" y="1592"/>
                  </a:lnTo>
                  <a:lnTo>
                    <a:pt x="720" y="1592"/>
                  </a:lnTo>
                  <a:lnTo>
                    <a:pt x="720" y="1592"/>
                  </a:lnTo>
                  <a:lnTo>
                    <a:pt x="720" y="1593"/>
                  </a:lnTo>
                  <a:lnTo>
                    <a:pt x="718" y="1593"/>
                  </a:lnTo>
                  <a:lnTo>
                    <a:pt x="718" y="1593"/>
                  </a:lnTo>
                  <a:lnTo>
                    <a:pt x="718" y="1595"/>
                  </a:lnTo>
                  <a:lnTo>
                    <a:pt x="718" y="1595"/>
                  </a:lnTo>
                  <a:lnTo>
                    <a:pt x="718" y="1596"/>
                  </a:lnTo>
                  <a:lnTo>
                    <a:pt x="718" y="1596"/>
                  </a:lnTo>
                  <a:lnTo>
                    <a:pt x="718" y="1598"/>
                  </a:lnTo>
                  <a:lnTo>
                    <a:pt x="715" y="1599"/>
                  </a:lnTo>
                  <a:lnTo>
                    <a:pt x="712" y="1599"/>
                  </a:lnTo>
                  <a:lnTo>
                    <a:pt x="711" y="1599"/>
                  </a:lnTo>
                  <a:lnTo>
                    <a:pt x="711" y="1601"/>
                  </a:lnTo>
                  <a:lnTo>
                    <a:pt x="711" y="1602"/>
                  </a:lnTo>
                  <a:lnTo>
                    <a:pt x="711" y="1605"/>
                  </a:lnTo>
                  <a:lnTo>
                    <a:pt x="709" y="1607"/>
                  </a:lnTo>
                  <a:lnTo>
                    <a:pt x="709" y="1608"/>
                  </a:lnTo>
                  <a:lnTo>
                    <a:pt x="708" y="1608"/>
                  </a:lnTo>
                  <a:lnTo>
                    <a:pt x="708" y="1610"/>
                  </a:lnTo>
                  <a:lnTo>
                    <a:pt x="706" y="1611"/>
                  </a:lnTo>
                  <a:lnTo>
                    <a:pt x="706" y="1611"/>
                  </a:lnTo>
                  <a:lnTo>
                    <a:pt x="706" y="1614"/>
                  </a:lnTo>
                  <a:lnTo>
                    <a:pt x="705" y="1616"/>
                  </a:lnTo>
                  <a:lnTo>
                    <a:pt x="705" y="1616"/>
                  </a:lnTo>
                  <a:lnTo>
                    <a:pt x="705" y="1617"/>
                  </a:lnTo>
                  <a:lnTo>
                    <a:pt x="705" y="1617"/>
                  </a:lnTo>
                  <a:lnTo>
                    <a:pt x="703" y="1619"/>
                  </a:lnTo>
                  <a:lnTo>
                    <a:pt x="703" y="1619"/>
                  </a:lnTo>
                  <a:lnTo>
                    <a:pt x="702" y="1622"/>
                  </a:lnTo>
                  <a:lnTo>
                    <a:pt x="700" y="1625"/>
                  </a:lnTo>
                  <a:lnTo>
                    <a:pt x="699" y="1625"/>
                  </a:lnTo>
                  <a:lnTo>
                    <a:pt x="699" y="1625"/>
                  </a:lnTo>
                  <a:lnTo>
                    <a:pt x="699" y="1625"/>
                  </a:lnTo>
                  <a:lnTo>
                    <a:pt x="699" y="1627"/>
                  </a:lnTo>
                  <a:lnTo>
                    <a:pt x="697" y="1630"/>
                  </a:lnTo>
                  <a:lnTo>
                    <a:pt x="697" y="1630"/>
                  </a:lnTo>
                  <a:lnTo>
                    <a:pt x="697" y="1631"/>
                  </a:lnTo>
                  <a:lnTo>
                    <a:pt x="696" y="1633"/>
                  </a:lnTo>
                  <a:lnTo>
                    <a:pt x="696" y="1636"/>
                  </a:lnTo>
                  <a:lnTo>
                    <a:pt x="694" y="1637"/>
                  </a:lnTo>
                  <a:lnTo>
                    <a:pt x="694" y="1640"/>
                  </a:lnTo>
                  <a:lnTo>
                    <a:pt x="693" y="1642"/>
                  </a:lnTo>
                  <a:lnTo>
                    <a:pt x="694" y="1643"/>
                  </a:lnTo>
                  <a:lnTo>
                    <a:pt x="694" y="1645"/>
                  </a:lnTo>
                  <a:lnTo>
                    <a:pt x="696" y="1648"/>
                  </a:lnTo>
                  <a:lnTo>
                    <a:pt x="697" y="1648"/>
                  </a:lnTo>
                  <a:lnTo>
                    <a:pt x="697" y="1648"/>
                  </a:lnTo>
                  <a:lnTo>
                    <a:pt x="699" y="1649"/>
                  </a:lnTo>
                  <a:lnTo>
                    <a:pt x="699" y="1651"/>
                  </a:lnTo>
                  <a:lnTo>
                    <a:pt x="702" y="1652"/>
                  </a:lnTo>
                  <a:lnTo>
                    <a:pt x="702" y="1654"/>
                  </a:lnTo>
                  <a:lnTo>
                    <a:pt x="702" y="1655"/>
                  </a:lnTo>
                  <a:lnTo>
                    <a:pt x="700" y="1657"/>
                  </a:lnTo>
                  <a:lnTo>
                    <a:pt x="700" y="1658"/>
                  </a:lnTo>
                  <a:lnTo>
                    <a:pt x="699" y="1660"/>
                  </a:lnTo>
                  <a:lnTo>
                    <a:pt x="699" y="1663"/>
                  </a:lnTo>
                  <a:lnTo>
                    <a:pt x="700" y="1663"/>
                  </a:lnTo>
                  <a:lnTo>
                    <a:pt x="700" y="1665"/>
                  </a:lnTo>
                  <a:lnTo>
                    <a:pt x="702" y="1666"/>
                  </a:lnTo>
                  <a:lnTo>
                    <a:pt x="700" y="1669"/>
                  </a:lnTo>
                  <a:lnTo>
                    <a:pt x="699" y="1671"/>
                  </a:lnTo>
                  <a:lnTo>
                    <a:pt x="699" y="1672"/>
                  </a:lnTo>
                  <a:lnTo>
                    <a:pt x="700" y="1675"/>
                  </a:lnTo>
                  <a:lnTo>
                    <a:pt x="702" y="1677"/>
                  </a:lnTo>
                  <a:lnTo>
                    <a:pt x="702" y="1677"/>
                  </a:lnTo>
                  <a:lnTo>
                    <a:pt x="702" y="1678"/>
                  </a:lnTo>
                  <a:lnTo>
                    <a:pt x="703" y="1681"/>
                  </a:lnTo>
                  <a:lnTo>
                    <a:pt x="703" y="1684"/>
                  </a:lnTo>
                  <a:lnTo>
                    <a:pt x="705" y="1686"/>
                  </a:lnTo>
                  <a:lnTo>
                    <a:pt x="705" y="1687"/>
                  </a:lnTo>
                  <a:lnTo>
                    <a:pt x="705" y="1689"/>
                  </a:lnTo>
                  <a:lnTo>
                    <a:pt x="705" y="1690"/>
                  </a:lnTo>
                  <a:lnTo>
                    <a:pt x="705" y="1690"/>
                  </a:lnTo>
                  <a:lnTo>
                    <a:pt x="706" y="1692"/>
                  </a:lnTo>
                  <a:lnTo>
                    <a:pt x="708" y="1692"/>
                  </a:lnTo>
                  <a:lnTo>
                    <a:pt x="708" y="1693"/>
                  </a:lnTo>
                  <a:lnTo>
                    <a:pt x="709" y="1693"/>
                  </a:lnTo>
                  <a:lnTo>
                    <a:pt x="709" y="1693"/>
                  </a:lnTo>
                  <a:lnTo>
                    <a:pt x="711" y="1693"/>
                  </a:lnTo>
                  <a:lnTo>
                    <a:pt x="712" y="1695"/>
                  </a:lnTo>
                  <a:lnTo>
                    <a:pt x="714" y="1696"/>
                  </a:lnTo>
                  <a:lnTo>
                    <a:pt x="714" y="1696"/>
                  </a:lnTo>
                  <a:lnTo>
                    <a:pt x="714" y="1696"/>
                  </a:lnTo>
                  <a:lnTo>
                    <a:pt x="714" y="1698"/>
                  </a:lnTo>
                  <a:lnTo>
                    <a:pt x="715" y="1700"/>
                  </a:lnTo>
                  <a:lnTo>
                    <a:pt x="715" y="1700"/>
                  </a:lnTo>
                  <a:lnTo>
                    <a:pt x="714" y="1701"/>
                  </a:lnTo>
                  <a:lnTo>
                    <a:pt x="715" y="1701"/>
                  </a:lnTo>
                  <a:lnTo>
                    <a:pt x="714" y="1703"/>
                  </a:lnTo>
                  <a:lnTo>
                    <a:pt x="714" y="1704"/>
                  </a:lnTo>
                  <a:lnTo>
                    <a:pt x="714" y="1704"/>
                  </a:lnTo>
                  <a:lnTo>
                    <a:pt x="714" y="1704"/>
                  </a:lnTo>
                  <a:lnTo>
                    <a:pt x="714" y="1706"/>
                  </a:lnTo>
                  <a:lnTo>
                    <a:pt x="712" y="1707"/>
                  </a:lnTo>
                  <a:lnTo>
                    <a:pt x="712" y="1707"/>
                  </a:lnTo>
                  <a:lnTo>
                    <a:pt x="714" y="1709"/>
                  </a:lnTo>
                  <a:lnTo>
                    <a:pt x="714" y="1712"/>
                  </a:lnTo>
                  <a:lnTo>
                    <a:pt x="714" y="1715"/>
                  </a:lnTo>
                  <a:lnTo>
                    <a:pt x="714" y="1715"/>
                  </a:lnTo>
                  <a:lnTo>
                    <a:pt x="714" y="1716"/>
                  </a:lnTo>
                  <a:lnTo>
                    <a:pt x="714" y="1718"/>
                  </a:lnTo>
                  <a:lnTo>
                    <a:pt x="714" y="1719"/>
                  </a:lnTo>
                  <a:lnTo>
                    <a:pt x="714" y="1721"/>
                  </a:lnTo>
                  <a:lnTo>
                    <a:pt x="714" y="1722"/>
                  </a:lnTo>
                  <a:lnTo>
                    <a:pt x="714" y="1722"/>
                  </a:lnTo>
                  <a:lnTo>
                    <a:pt x="715" y="1724"/>
                  </a:lnTo>
                  <a:lnTo>
                    <a:pt x="715" y="1725"/>
                  </a:lnTo>
                  <a:lnTo>
                    <a:pt x="715" y="1727"/>
                  </a:lnTo>
                  <a:lnTo>
                    <a:pt x="714" y="1727"/>
                  </a:lnTo>
                  <a:lnTo>
                    <a:pt x="714" y="1728"/>
                  </a:lnTo>
                  <a:lnTo>
                    <a:pt x="714" y="1728"/>
                  </a:lnTo>
                  <a:lnTo>
                    <a:pt x="715" y="1728"/>
                  </a:lnTo>
                  <a:lnTo>
                    <a:pt x="715" y="1730"/>
                  </a:lnTo>
                  <a:lnTo>
                    <a:pt x="715" y="1730"/>
                  </a:lnTo>
                  <a:lnTo>
                    <a:pt x="715" y="1731"/>
                  </a:lnTo>
                  <a:lnTo>
                    <a:pt x="715" y="1733"/>
                  </a:lnTo>
                  <a:lnTo>
                    <a:pt x="715" y="1733"/>
                  </a:lnTo>
                  <a:lnTo>
                    <a:pt x="714" y="1734"/>
                  </a:lnTo>
                  <a:lnTo>
                    <a:pt x="715" y="1736"/>
                  </a:lnTo>
                  <a:lnTo>
                    <a:pt x="715" y="1736"/>
                  </a:lnTo>
                  <a:lnTo>
                    <a:pt x="715" y="1739"/>
                  </a:lnTo>
                  <a:lnTo>
                    <a:pt x="715" y="1742"/>
                  </a:lnTo>
                  <a:lnTo>
                    <a:pt x="715" y="1744"/>
                  </a:lnTo>
                  <a:lnTo>
                    <a:pt x="715" y="1744"/>
                  </a:lnTo>
                  <a:lnTo>
                    <a:pt x="717" y="1744"/>
                  </a:lnTo>
                  <a:lnTo>
                    <a:pt x="717" y="1745"/>
                  </a:lnTo>
                  <a:lnTo>
                    <a:pt x="715" y="1747"/>
                  </a:lnTo>
                  <a:lnTo>
                    <a:pt x="715" y="1747"/>
                  </a:lnTo>
                  <a:lnTo>
                    <a:pt x="715" y="1748"/>
                  </a:lnTo>
                  <a:lnTo>
                    <a:pt x="717" y="1747"/>
                  </a:lnTo>
                  <a:lnTo>
                    <a:pt x="717" y="1747"/>
                  </a:lnTo>
                  <a:lnTo>
                    <a:pt x="718" y="1747"/>
                  </a:lnTo>
                  <a:lnTo>
                    <a:pt x="718" y="1748"/>
                  </a:lnTo>
                  <a:lnTo>
                    <a:pt x="718" y="1748"/>
                  </a:lnTo>
                  <a:lnTo>
                    <a:pt x="718" y="1750"/>
                  </a:lnTo>
                  <a:lnTo>
                    <a:pt x="718" y="1750"/>
                  </a:lnTo>
                  <a:lnTo>
                    <a:pt x="718" y="1751"/>
                  </a:lnTo>
                  <a:lnTo>
                    <a:pt x="717" y="1751"/>
                  </a:lnTo>
                  <a:lnTo>
                    <a:pt x="717" y="1753"/>
                  </a:lnTo>
                  <a:lnTo>
                    <a:pt x="717" y="1754"/>
                  </a:lnTo>
                  <a:lnTo>
                    <a:pt x="717" y="1754"/>
                  </a:lnTo>
                  <a:lnTo>
                    <a:pt x="715" y="1756"/>
                  </a:lnTo>
                  <a:lnTo>
                    <a:pt x="715" y="1756"/>
                  </a:lnTo>
                  <a:lnTo>
                    <a:pt x="715" y="1756"/>
                  </a:lnTo>
                  <a:lnTo>
                    <a:pt x="715" y="1757"/>
                  </a:lnTo>
                  <a:lnTo>
                    <a:pt x="715" y="1760"/>
                  </a:lnTo>
                  <a:lnTo>
                    <a:pt x="712" y="1763"/>
                  </a:lnTo>
                  <a:lnTo>
                    <a:pt x="711" y="1765"/>
                  </a:lnTo>
                  <a:lnTo>
                    <a:pt x="709" y="1766"/>
                  </a:lnTo>
                  <a:lnTo>
                    <a:pt x="709" y="1766"/>
                  </a:lnTo>
                  <a:lnTo>
                    <a:pt x="709" y="1768"/>
                  </a:lnTo>
                  <a:lnTo>
                    <a:pt x="708" y="1769"/>
                  </a:lnTo>
                  <a:lnTo>
                    <a:pt x="706" y="1769"/>
                  </a:lnTo>
                  <a:lnTo>
                    <a:pt x="705" y="1771"/>
                  </a:lnTo>
                  <a:lnTo>
                    <a:pt x="706" y="1773"/>
                  </a:lnTo>
                  <a:lnTo>
                    <a:pt x="705" y="1773"/>
                  </a:lnTo>
                  <a:lnTo>
                    <a:pt x="703" y="1774"/>
                  </a:lnTo>
                  <a:lnTo>
                    <a:pt x="699" y="1777"/>
                  </a:lnTo>
                  <a:lnTo>
                    <a:pt x="697" y="1777"/>
                  </a:lnTo>
                  <a:lnTo>
                    <a:pt x="697" y="1779"/>
                  </a:lnTo>
                  <a:lnTo>
                    <a:pt x="696" y="1780"/>
                  </a:lnTo>
                  <a:lnTo>
                    <a:pt x="694" y="1780"/>
                  </a:lnTo>
                  <a:lnTo>
                    <a:pt x="693" y="1780"/>
                  </a:lnTo>
                  <a:lnTo>
                    <a:pt x="693" y="1780"/>
                  </a:lnTo>
                  <a:lnTo>
                    <a:pt x="691" y="1780"/>
                  </a:lnTo>
                  <a:lnTo>
                    <a:pt x="691" y="1780"/>
                  </a:lnTo>
                  <a:lnTo>
                    <a:pt x="688" y="1782"/>
                  </a:lnTo>
                  <a:lnTo>
                    <a:pt x="685" y="1783"/>
                  </a:lnTo>
                  <a:lnTo>
                    <a:pt x="685" y="1783"/>
                  </a:lnTo>
                  <a:lnTo>
                    <a:pt x="683" y="1783"/>
                  </a:lnTo>
                  <a:lnTo>
                    <a:pt x="682" y="1785"/>
                  </a:lnTo>
                  <a:lnTo>
                    <a:pt x="677" y="1786"/>
                  </a:lnTo>
                  <a:lnTo>
                    <a:pt x="674" y="1789"/>
                  </a:lnTo>
                  <a:lnTo>
                    <a:pt x="671" y="1791"/>
                  </a:lnTo>
                  <a:lnTo>
                    <a:pt x="671" y="1792"/>
                  </a:lnTo>
                  <a:lnTo>
                    <a:pt x="670" y="1792"/>
                  </a:lnTo>
                  <a:lnTo>
                    <a:pt x="670" y="1794"/>
                  </a:lnTo>
                  <a:lnTo>
                    <a:pt x="670" y="1794"/>
                  </a:lnTo>
                  <a:lnTo>
                    <a:pt x="668" y="1797"/>
                  </a:lnTo>
                  <a:lnTo>
                    <a:pt x="665" y="1798"/>
                  </a:lnTo>
                  <a:lnTo>
                    <a:pt x="665" y="1800"/>
                  </a:lnTo>
                  <a:lnTo>
                    <a:pt x="664" y="1801"/>
                  </a:lnTo>
                  <a:lnTo>
                    <a:pt x="664" y="1803"/>
                  </a:lnTo>
                  <a:lnTo>
                    <a:pt x="662" y="1803"/>
                  </a:lnTo>
                  <a:lnTo>
                    <a:pt x="662" y="1801"/>
                  </a:lnTo>
                  <a:lnTo>
                    <a:pt x="662" y="1803"/>
                  </a:lnTo>
                  <a:lnTo>
                    <a:pt x="661" y="1803"/>
                  </a:lnTo>
                  <a:lnTo>
                    <a:pt x="661" y="1803"/>
                  </a:lnTo>
                  <a:lnTo>
                    <a:pt x="659" y="1804"/>
                  </a:lnTo>
                  <a:lnTo>
                    <a:pt x="658" y="1806"/>
                  </a:lnTo>
                  <a:lnTo>
                    <a:pt x="655" y="1807"/>
                  </a:lnTo>
                  <a:lnTo>
                    <a:pt x="652" y="1812"/>
                  </a:lnTo>
                  <a:lnTo>
                    <a:pt x="645" y="1817"/>
                  </a:lnTo>
                  <a:lnTo>
                    <a:pt x="645" y="1817"/>
                  </a:lnTo>
                  <a:lnTo>
                    <a:pt x="644" y="1817"/>
                  </a:lnTo>
                  <a:lnTo>
                    <a:pt x="642" y="1815"/>
                  </a:lnTo>
                  <a:lnTo>
                    <a:pt x="642" y="1815"/>
                  </a:lnTo>
                  <a:lnTo>
                    <a:pt x="642" y="1815"/>
                  </a:lnTo>
                  <a:lnTo>
                    <a:pt x="644" y="1817"/>
                  </a:lnTo>
                  <a:lnTo>
                    <a:pt x="644" y="1818"/>
                  </a:lnTo>
                  <a:lnTo>
                    <a:pt x="644" y="1820"/>
                  </a:lnTo>
                  <a:lnTo>
                    <a:pt x="642" y="1824"/>
                  </a:lnTo>
                  <a:lnTo>
                    <a:pt x="642" y="1824"/>
                  </a:lnTo>
                  <a:lnTo>
                    <a:pt x="644" y="1826"/>
                  </a:lnTo>
                  <a:lnTo>
                    <a:pt x="645" y="1827"/>
                  </a:lnTo>
                  <a:lnTo>
                    <a:pt x="647" y="1829"/>
                  </a:lnTo>
                  <a:lnTo>
                    <a:pt x="649" y="1833"/>
                  </a:lnTo>
                  <a:lnTo>
                    <a:pt x="649" y="1836"/>
                  </a:lnTo>
                  <a:lnTo>
                    <a:pt x="650" y="1839"/>
                  </a:lnTo>
                  <a:lnTo>
                    <a:pt x="650" y="1841"/>
                  </a:lnTo>
                  <a:lnTo>
                    <a:pt x="650" y="1845"/>
                  </a:lnTo>
                  <a:lnTo>
                    <a:pt x="650" y="1849"/>
                  </a:lnTo>
                  <a:lnTo>
                    <a:pt x="650" y="1850"/>
                  </a:lnTo>
                  <a:lnTo>
                    <a:pt x="652" y="1850"/>
                  </a:lnTo>
                  <a:lnTo>
                    <a:pt x="652" y="1850"/>
                  </a:lnTo>
                  <a:lnTo>
                    <a:pt x="652" y="1849"/>
                  </a:lnTo>
                  <a:lnTo>
                    <a:pt x="652" y="1847"/>
                  </a:lnTo>
                  <a:lnTo>
                    <a:pt x="652" y="1845"/>
                  </a:lnTo>
                  <a:lnTo>
                    <a:pt x="653" y="1847"/>
                  </a:lnTo>
                  <a:lnTo>
                    <a:pt x="653" y="1847"/>
                  </a:lnTo>
                  <a:lnTo>
                    <a:pt x="653" y="1849"/>
                  </a:lnTo>
                  <a:lnTo>
                    <a:pt x="653" y="1849"/>
                  </a:lnTo>
                  <a:lnTo>
                    <a:pt x="653" y="1850"/>
                  </a:lnTo>
                  <a:lnTo>
                    <a:pt x="653" y="1853"/>
                  </a:lnTo>
                  <a:lnTo>
                    <a:pt x="653" y="1855"/>
                  </a:lnTo>
                  <a:lnTo>
                    <a:pt x="653" y="1858"/>
                  </a:lnTo>
                  <a:lnTo>
                    <a:pt x="653" y="1861"/>
                  </a:lnTo>
                  <a:lnTo>
                    <a:pt x="652" y="1867"/>
                  </a:lnTo>
                  <a:lnTo>
                    <a:pt x="652" y="1868"/>
                  </a:lnTo>
                  <a:lnTo>
                    <a:pt x="652" y="1870"/>
                  </a:lnTo>
                  <a:lnTo>
                    <a:pt x="652" y="1870"/>
                  </a:lnTo>
                  <a:lnTo>
                    <a:pt x="653" y="1868"/>
                  </a:lnTo>
                  <a:lnTo>
                    <a:pt x="653" y="1868"/>
                  </a:lnTo>
                  <a:lnTo>
                    <a:pt x="653" y="1868"/>
                  </a:lnTo>
                  <a:lnTo>
                    <a:pt x="653" y="1873"/>
                  </a:lnTo>
                  <a:lnTo>
                    <a:pt x="652" y="1874"/>
                  </a:lnTo>
                  <a:lnTo>
                    <a:pt x="650" y="1877"/>
                  </a:lnTo>
                  <a:lnTo>
                    <a:pt x="649" y="1879"/>
                  </a:lnTo>
                  <a:lnTo>
                    <a:pt x="647" y="1880"/>
                  </a:lnTo>
                  <a:lnTo>
                    <a:pt x="642" y="1882"/>
                  </a:lnTo>
                  <a:lnTo>
                    <a:pt x="632" y="1887"/>
                  </a:lnTo>
                  <a:lnTo>
                    <a:pt x="629" y="1888"/>
                  </a:lnTo>
                  <a:lnTo>
                    <a:pt x="626" y="1888"/>
                  </a:lnTo>
                  <a:lnTo>
                    <a:pt x="621" y="1891"/>
                  </a:lnTo>
                  <a:lnTo>
                    <a:pt x="620" y="1894"/>
                  </a:lnTo>
                  <a:lnTo>
                    <a:pt x="618" y="1896"/>
                  </a:lnTo>
                  <a:lnTo>
                    <a:pt x="618" y="1897"/>
                  </a:lnTo>
                  <a:lnTo>
                    <a:pt x="617" y="1899"/>
                  </a:lnTo>
                  <a:lnTo>
                    <a:pt x="618" y="1900"/>
                  </a:lnTo>
                  <a:lnTo>
                    <a:pt x="618" y="1900"/>
                  </a:lnTo>
                  <a:lnTo>
                    <a:pt x="620" y="1902"/>
                  </a:lnTo>
                  <a:lnTo>
                    <a:pt x="620" y="1902"/>
                  </a:lnTo>
                  <a:lnTo>
                    <a:pt x="620" y="1902"/>
                  </a:lnTo>
                  <a:lnTo>
                    <a:pt x="621" y="1900"/>
                  </a:lnTo>
                  <a:lnTo>
                    <a:pt x="621" y="1900"/>
                  </a:lnTo>
                  <a:lnTo>
                    <a:pt x="621" y="1900"/>
                  </a:lnTo>
                  <a:lnTo>
                    <a:pt x="621" y="1902"/>
                  </a:lnTo>
                  <a:lnTo>
                    <a:pt x="621" y="1909"/>
                  </a:lnTo>
                  <a:lnTo>
                    <a:pt x="621" y="1911"/>
                  </a:lnTo>
                  <a:lnTo>
                    <a:pt x="620" y="1914"/>
                  </a:lnTo>
                  <a:lnTo>
                    <a:pt x="618" y="1918"/>
                  </a:lnTo>
                  <a:lnTo>
                    <a:pt x="618" y="1920"/>
                  </a:lnTo>
                  <a:lnTo>
                    <a:pt x="617" y="1929"/>
                  </a:lnTo>
                  <a:lnTo>
                    <a:pt x="614" y="1934"/>
                  </a:lnTo>
                  <a:lnTo>
                    <a:pt x="614" y="1935"/>
                  </a:lnTo>
                  <a:lnTo>
                    <a:pt x="611" y="1938"/>
                  </a:lnTo>
                  <a:lnTo>
                    <a:pt x="609" y="1938"/>
                  </a:lnTo>
                  <a:lnTo>
                    <a:pt x="609" y="1938"/>
                  </a:lnTo>
                  <a:lnTo>
                    <a:pt x="607" y="1940"/>
                  </a:lnTo>
                  <a:lnTo>
                    <a:pt x="601" y="1946"/>
                  </a:lnTo>
                  <a:lnTo>
                    <a:pt x="600" y="1949"/>
                  </a:lnTo>
                  <a:lnTo>
                    <a:pt x="598" y="1953"/>
                  </a:lnTo>
                  <a:lnTo>
                    <a:pt x="595" y="1955"/>
                  </a:lnTo>
                  <a:lnTo>
                    <a:pt x="594" y="1961"/>
                  </a:lnTo>
                  <a:lnTo>
                    <a:pt x="591" y="1964"/>
                  </a:lnTo>
                  <a:lnTo>
                    <a:pt x="589" y="1969"/>
                  </a:lnTo>
                  <a:lnTo>
                    <a:pt x="585" y="1973"/>
                  </a:lnTo>
                  <a:lnTo>
                    <a:pt x="583" y="1975"/>
                  </a:lnTo>
                  <a:lnTo>
                    <a:pt x="582" y="1975"/>
                  </a:lnTo>
                  <a:lnTo>
                    <a:pt x="579" y="1978"/>
                  </a:lnTo>
                  <a:lnTo>
                    <a:pt x="574" y="1982"/>
                  </a:lnTo>
                  <a:lnTo>
                    <a:pt x="571" y="1987"/>
                  </a:lnTo>
                  <a:lnTo>
                    <a:pt x="566" y="1991"/>
                  </a:lnTo>
                  <a:lnTo>
                    <a:pt x="563" y="1995"/>
                  </a:lnTo>
                  <a:lnTo>
                    <a:pt x="559" y="1998"/>
                  </a:lnTo>
                  <a:lnTo>
                    <a:pt x="557" y="1999"/>
                  </a:lnTo>
                  <a:lnTo>
                    <a:pt x="553" y="2002"/>
                  </a:lnTo>
                  <a:lnTo>
                    <a:pt x="550" y="2005"/>
                  </a:lnTo>
                  <a:lnTo>
                    <a:pt x="544" y="2008"/>
                  </a:lnTo>
                  <a:lnTo>
                    <a:pt x="541" y="2008"/>
                  </a:lnTo>
                  <a:lnTo>
                    <a:pt x="536" y="2008"/>
                  </a:lnTo>
                  <a:lnTo>
                    <a:pt x="533" y="2008"/>
                  </a:lnTo>
                  <a:lnTo>
                    <a:pt x="532" y="2010"/>
                  </a:lnTo>
                  <a:lnTo>
                    <a:pt x="532" y="2013"/>
                  </a:lnTo>
                  <a:lnTo>
                    <a:pt x="532" y="2013"/>
                  </a:lnTo>
                  <a:lnTo>
                    <a:pt x="530" y="2013"/>
                  </a:lnTo>
                  <a:lnTo>
                    <a:pt x="525" y="2011"/>
                  </a:lnTo>
                  <a:lnTo>
                    <a:pt x="523" y="2011"/>
                  </a:lnTo>
                  <a:lnTo>
                    <a:pt x="522" y="2013"/>
                  </a:lnTo>
                  <a:lnTo>
                    <a:pt x="522" y="2014"/>
                  </a:lnTo>
                  <a:lnTo>
                    <a:pt x="519" y="2014"/>
                  </a:lnTo>
                  <a:lnTo>
                    <a:pt x="513" y="2013"/>
                  </a:lnTo>
                  <a:lnTo>
                    <a:pt x="507" y="2011"/>
                  </a:lnTo>
                  <a:lnTo>
                    <a:pt x="505" y="2011"/>
                  </a:lnTo>
                  <a:lnTo>
                    <a:pt x="504" y="2013"/>
                  </a:lnTo>
                  <a:lnTo>
                    <a:pt x="502" y="2013"/>
                  </a:lnTo>
                  <a:lnTo>
                    <a:pt x="498" y="2013"/>
                  </a:lnTo>
                  <a:lnTo>
                    <a:pt x="496" y="2013"/>
                  </a:lnTo>
                  <a:lnTo>
                    <a:pt x="493" y="2013"/>
                  </a:lnTo>
                  <a:lnTo>
                    <a:pt x="492" y="2013"/>
                  </a:lnTo>
                  <a:lnTo>
                    <a:pt x="490" y="2013"/>
                  </a:lnTo>
                  <a:lnTo>
                    <a:pt x="484" y="2017"/>
                  </a:lnTo>
                  <a:lnTo>
                    <a:pt x="481" y="2017"/>
                  </a:lnTo>
                  <a:lnTo>
                    <a:pt x="477" y="2019"/>
                  </a:lnTo>
                  <a:lnTo>
                    <a:pt x="477" y="2019"/>
                  </a:lnTo>
                  <a:lnTo>
                    <a:pt x="474" y="2017"/>
                  </a:lnTo>
                  <a:lnTo>
                    <a:pt x="474" y="2017"/>
                  </a:lnTo>
                  <a:lnTo>
                    <a:pt x="474" y="2017"/>
                  </a:lnTo>
                  <a:lnTo>
                    <a:pt x="471" y="2019"/>
                  </a:lnTo>
                  <a:lnTo>
                    <a:pt x="468" y="2019"/>
                  </a:lnTo>
                  <a:lnTo>
                    <a:pt x="468" y="2020"/>
                  </a:lnTo>
                  <a:lnTo>
                    <a:pt x="462" y="2023"/>
                  </a:lnTo>
                  <a:lnTo>
                    <a:pt x="462" y="2023"/>
                  </a:lnTo>
                  <a:lnTo>
                    <a:pt x="459" y="2023"/>
                  </a:lnTo>
                  <a:lnTo>
                    <a:pt x="459" y="2023"/>
                  </a:lnTo>
                  <a:lnTo>
                    <a:pt x="456" y="2020"/>
                  </a:lnTo>
                  <a:lnTo>
                    <a:pt x="453" y="2022"/>
                  </a:lnTo>
                  <a:lnTo>
                    <a:pt x="453" y="2020"/>
                  </a:lnTo>
                  <a:lnTo>
                    <a:pt x="453" y="2019"/>
                  </a:lnTo>
                  <a:lnTo>
                    <a:pt x="453" y="2019"/>
                  </a:lnTo>
                  <a:lnTo>
                    <a:pt x="453" y="2019"/>
                  </a:lnTo>
                  <a:lnTo>
                    <a:pt x="453" y="2019"/>
                  </a:lnTo>
                  <a:lnTo>
                    <a:pt x="450" y="2017"/>
                  </a:lnTo>
                  <a:lnTo>
                    <a:pt x="448" y="2017"/>
                  </a:lnTo>
                  <a:lnTo>
                    <a:pt x="448" y="2017"/>
                  </a:lnTo>
                  <a:lnTo>
                    <a:pt x="447" y="2017"/>
                  </a:lnTo>
                  <a:lnTo>
                    <a:pt x="447" y="2016"/>
                  </a:lnTo>
                  <a:lnTo>
                    <a:pt x="447" y="2016"/>
                  </a:lnTo>
                  <a:lnTo>
                    <a:pt x="447" y="2014"/>
                  </a:lnTo>
                  <a:lnTo>
                    <a:pt x="447" y="2014"/>
                  </a:lnTo>
                  <a:lnTo>
                    <a:pt x="445" y="2013"/>
                  </a:lnTo>
                  <a:lnTo>
                    <a:pt x="445" y="2013"/>
                  </a:lnTo>
                  <a:lnTo>
                    <a:pt x="444" y="2013"/>
                  </a:lnTo>
                  <a:lnTo>
                    <a:pt x="444" y="2013"/>
                  </a:lnTo>
                  <a:lnTo>
                    <a:pt x="442" y="2014"/>
                  </a:lnTo>
                  <a:lnTo>
                    <a:pt x="442" y="2014"/>
                  </a:lnTo>
                  <a:lnTo>
                    <a:pt x="442" y="2017"/>
                  </a:lnTo>
                  <a:lnTo>
                    <a:pt x="442" y="2016"/>
                  </a:lnTo>
                  <a:lnTo>
                    <a:pt x="441" y="2014"/>
                  </a:lnTo>
                  <a:lnTo>
                    <a:pt x="441" y="2013"/>
                  </a:lnTo>
                  <a:lnTo>
                    <a:pt x="441" y="2011"/>
                  </a:lnTo>
                  <a:lnTo>
                    <a:pt x="442" y="2010"/>
                  </a:lnTo>
                  <a:lnTo>
                    <a:pt x="442" y="2010"/>
                  </a:lnTo>
                  <a:lnTo>
                    <a:pt x="442" y="2008"/>
                  </a:lnTo>
                  <a:lnTo>
                    <a:pt x="441" y="2005"/>
                  </a:lnTo>
                  <a:lnTo>
                    <a:pt x="439" y="2004"/>
                  </a:lnTo>
                  <a:lnTo>
                    <a:pt x="439" y="2002"/>
                  </a:lnTo>
                  <a:lnTo>
                    <a:pt x="438" y="2001"/>
                  </a:lnTo>
                  <a:lnTo>
                    <a:pt x="436" y="1999"/>
                  </a:lnTo>
                  <a:lnTo>
                    <a:pt x="436" y="1998"/>
                  </a:lnTo>
                  <a:lnTo>
                    <a:pt x="435" y="1998"/>
                  </a:lnTo>
                  <a:lnTo>
                    <a:pt x="435" y="1995"/>
                  </a:lnTo>
                  <a:lnTo>
                    <a:pt x="436" y="1993"/>
                  </a:lnTo>
                  <a:lnTo>
                    <a:pt x="436" y="1993"/>
                  </a:lnTo>
                  <a:lnTo>
                    <a:pt x="438" y="1995"/>
                  </a:lnTo>
                  <a:lnTo>
                    <a:pt x="438" y="1993"/>
                  </a:lnTo>
                  <a:lnTo>
                    <a:pt x="439" y="1993"/>
                  </a:lnTo>
                  <a:lnTo>
                    <a:pt x="441" y="1990"/>
                  </a:lnTo>
                  <a:lnTo>
                    <a:pt x="441" y="1987"/>
                  </a:lnTo>
                  <a:lnTo>
                    <a:pt x="441" y="1984"/>
                  </a:lnTo>
                  <a:lnTo>
                    <a:pt x="439" y="1979"/>
                  </a:lnTo>
                  <a:lnTo>
                    <a:pt x="439" y="1978"/>
                  </a:lnTo>
                  <a:lnTo>
                    <a:pt x="436" y="1973"/>
                  </a:lnTo>
                  <a:lnTo>
                    <a:pt x="433" y="1969"/>
                  </a:lnTo>
                  <a:lnTo>
                    <a:pt x="429" y="1961"/>
                  </a:lnTo>
                  <a:lnTo>
                    <a:pt x="427" y="1955"/>
                  </a:lnTo>
                  <a:lnTo>
                    <a:pt x="424" y="1946"/>
                  </a:lnTo>
                  <a:lnTo>
                    <a:pt x="421" y="1940"/>
                  </a:lnTo>
                  <a:lnTo>
                    <a:pt x="418" y="1935"/>
                  </a:lnTo>
                  <a:lnTo>
                    <a:pt x="418" y="1935"/>
                  </a:lnTo>
                  <a:lnTo>
                    <a:pt x="417" y="1934"/>
                  </a:lnTo>
                  <a:lnTo>
                    <a:pt x="412" y="1929"/>
                  </a:lnTo>
                  <a:lnTo>
                    <a:pt x="410" y="1928"/>
                  </a:lnTo>
                  <a:lnTo>
                    <a:pt x="409" y="1926"/>
                  </a:lnTo>
                  <a:lnTo>
                    <a:pt x="404" y="1917"/>
                  </a:lnTo>
                  <a:lnTo>
                    <a:pt x="403" y="1915"/>
                  </a:lnTo>
                  <a:lnTo>
                    <a:pt x="403" y="1912"/>
                  </a:lnTo>
                  <a:lnTo>
                    <a:pt x="401" y="1909"/>
                  </a:lnTo>
                  <a:lnTo>
                    <a:pt x="401" y="1908"/>
                  </a:lnTo>
                  <a:lnTo>
                    <a:pt x="401" y="1906"/>
                  </a:lnTo>
                  <a:lnTo>
                    <a:pt x="401" y="1905"/>
                  </a:lnTo>
                  <a:lnTo>
                    <a:pt x="401" y="1905"/>
                  </a:lnTo>
                  <a:lnTo>
                    <a:pt x="400" y="1903"/>
                  </a:lnTo>
                  <a:lnTo>
                    <a:pt x="400" y="1897"/>
                  </a:lnTo>
                  <a:lnTo>
                    <a:pt x="398" y="1894"/>
                  </a:lnTo>
                  <a:lnTo>
                    <a:pt x="398" y="1893"/>
                  </a:lnTo>
                  <a:lnTo>
                    <a:pt x="398" y="1890"/>
                  </a:lnTo>
                  <a:lnTo>
                    <a:pt x="398" y="1888"/>
                  </a:lnTo>
                  <a:lnTo>
                    <a:pt x="398" y="1885"/>
                  </a:lnTo>
                  <a:lnTo>
                    <a:pt x="397" y="1882"/>
                  </a:lnTo>
                  <a:lnTo>
                    <a:pt x="395" y="1879"/>
                  </a:lnTo>
                  <a:lnTo>
                    <a:pt x="394" y="1874"/>
                  </a:lnTo>
                  <a:lnTo>
                    <a:pt x="394" y="1871"/>
                  </a:lnTo>
                  <a:lnTo>
                    <a:pt x="394" y="1867"/>
                  </a:lnTo>
                  <a:lnTo>
                    <a:pt x="394" y="1864"/>
                  </a:lnTo>
                  <a:lnTo>
                    <a:pt x="394" y="1862"/>
                  </a:lnTo>
                  <a:lnTo>
                    <a:pt x="392" y="1859"/>
                  </a:lnTo>
                  <a:lnTo>
                    <a:pt x="392" y="1858"/>
                  </a:lnTo>
                  <a:lnTo>
                    <a:pt x="394" y="1856"/>
                  </a:lnTo>
                  <a:lnTo>
                    <a:pt x="394" y="1856"/>
                  </a:lnTo>
                  <a:lnTo>
                    <a:pt x="394" y="1858"/>
                  </a:lnTo>
                  <a:lnTo>
                    <a:pt x="394" y="1856"/>
                  </a:lnTo>
                  <a:lnTo>
                    <a:pt x="394" y="1855"/>
                  </a:lnTo>
                  <a:lnTo>
                    <a:pt x="394" y="1850"/>
                  </a:lnTo>
                  <a:lnTo>
                    <a:pt x="392" y="1847"/>
                  </a:lnTo>
                  <a:lnTo>
                    <a:pt x="388" y="1841"/>
                  </a:lnTo>
                  <a:lnTo>
                    <a:pt x="386" y="1839"/>
                  </a:lnTo>
                  <a:lnTo>
                    <a:pt x="386" y="1838"/>
                  </a:lnTo>
                  <a:lnTo>
                    <a:pt x="382" y="1830"/>
                  </a:lnTo>
                  <a:lnTo>
                    <a:pt x="379" y="1826"/>
                  </a:lnTo>
                  <a:lnTo>
                    <a:pt x="377" y="1821"/>
                  </a:lnTo>
                  <a:lnTo>
                    <a:pt x="376" y="1818"/>
                  </a:lnTo>
                  <a:lnTo>
                    <a:pt x="369" y="1804"/>
                  </a:lnTo>
                  <a:lnTo>
                    <a:pt x="368" y="1801"/>
                  </a:lnTo>
                  <a:lnTo>
                    <a:pt x="365" y="1800"/>
                  </a:lnTo>
                  <a:lnTo>
                    <a:pt x="363" y="1798"/>
                  </a:lnTo>
                  <a:lnTo>
                    <a:pt x="363" y="1795"/>
                  </a:lnTo>
                  <a:lnTo>
                    <a:pt x="360" y="1792"/>
                  </a:lnTo>
                  <a:lnTo>
                    <a:pt x="360" y="1789"/>
                  </a:lnTo>
                  <a:lnTo>
                    <a:pt x="360" y="1786"/>
                  </a:lnTo>
                  <a:lnTo>
                    <a:pt x="360" y="1783"/>
                  </a:lnTo>
                  <a:lnTo>
                    <a:pt x="360" y="1779"/>
                  </a:lnTo>
                  <a:lnTo>
                    <a:pt x="360" y="1776"/>
                  </a:lnTo>
                  <a:lnTo>
                    <a:pt x="360" y="1773"/>
                  </a:lnTo>
                  <a:lnTo>
                    <a:pt x="360" y="1766"/>
                  </a:lnTo>
                  <a:lnTo>
                    <a:pt x="360" y="1765"/>
                  </a:lnTo>
                  <a:lnTo>
                    <a:pt x="360" y="1765"/>
                  </a:lnTo>
                  <a:lnTo>
                    <a:pt x="362" y="1763"/>
                  </a:lnTo>
                  <a:lnTo>
                    <a:pt x="362" y="1763"/>
                  </a:lnTo>
                  <a:lnTo>
                    <a:pt x="363" y="1762"/>
                  </a:lnTo>
                  <a:lnTo>
                    <a:pt x="363" y="1760"/>
                  </a:lnTo>
                  <a:lnTo>
                    <a:pt x="363" y="1757"/>
                  </a:lnTo>
                  <a:lnTo>
                    <a:pt x="366" y="1750"/>
                  </a:lnTo>
                  <a:lnTo>
                    <a:pt x="368" y="1742"/>
                  </a:lnTo>
                  <a:lnTo>
                    <a:pt x="369" y="1738"/>
                  </a:lnTo>
                  <a:lnTo>
                    <a:pt x="369" y="1734"/>
                  </a:lnTo>
                  <a:lnTo>
                    <a:pt x="374" y="1728"/>
                  </a:lnTo>
                  <a:lnTo>
                    <a:pt x="376" y="1725"/>
                  </a:lnTo>
                  <a:lnTo>
                    <a:pt x="377" y="1724"/>
                  </a:lnTo>
                  <a:lnTo>
                    <a:pt x="380" y="1722"/>
                  </a:lnTo>
                  <a:lnTo>
                    <a:pt x="383" y="1719"/>
                  </a:lnTo>
                  <a:lnTo>
                    <a:pt x="385" y="1718"/>
                  </a:lnTo>
                  <a:lnTo>
                    <a:pt x="385" y="1713"/>
                  </a:lnTo>
                  <a:lnTo>
                    <a:pt x="385" y="1710"/>
                  </a:lnTo>
                  <a:lnTo>
                    <a:pt x="386" y="1704"/>
                  </a:lnTo>
                  <a:lnTo>
                    <a:pt x="386" y="1703"/>
                  </a:lnTo>
                  <a:lnTo>
                    <a:pt x="385" y="1701"/>
                  </a:lnTo>
                  <a:lnTo>
                    <a:pt x="385" y="1700"/>
                  </a:lnTo>
                  <a:lnTo>
                    <a:pt x="383" y="1698"/>
                  </a:lnTo>
                  <a:lnTo>
                    <a:pt x="382" y="1696"/>
                  </a:lnTo>
                  <a:lnTo>
                    <a:pt x="382" y="1695"/>
                  </a:lnTo>
                  <a:lnTo>
                    <a:pt x="380" y="1690"/>
                  </a:lnTo>
                  <a:lnTo>
                    <a:pt x="379" y="1689"/>
                  </a:lnTo>
                  <a:lnTo>
                    <a:pt x="379" y="1687"/>
                  </a:lnTo>
                  <a:lnTo>
                    <a:pt x="379" y="1686"/>
                  </a:lnTo>
                  <a:lnTo>
                    <a:pt x="377" y="1683"/>
                  </a:lnTo>
                  <a:lnTo>
                    <a:pt x="377" y="1681"/>
                  </a:lnTo>
                  <a:lnTo>
                    <a:pt x="376" y="1680"/>
                  </a:lnTo>
                  <a:lnTo>
                    <a:pt x="376" y="1678"/>
                  </a:lnTo>
                  <a:lnTo>
                    <a:pt x="376" y="1678"/>
                  </a:lnTo>
                  <a:lnTo>
                    <a:pt x="377" y="1677"/>
                  </a:lnTo>
                  <a:lnTo>
                    <a:pt x="377" y="1678"/>
                  </a:lnTo>
                  <a:lnTo>
                    <a:pt x="376" y="1678"/>
                  </a:lnTo>
                  <a:lnTo>
                    <a:pt x="376" y="1678"/>
                  </a:lnTo>
                  <a:lnTo>
                    <a:pt x="380" y="1675"/>
                  </a:lnTo>
                  <a:lnTo>
                    <a:pt x="380" y="1674"/>
                  </a:lnTo>
                  <a:lnTo>
                    <a:pt x="380" y="1674"/>
                  </a:lnTo>
                  <a:lnTo>
                    <a:pt x="380" y="1672"/>
                  </a:lnTo>
                  <a:lnTo>
                    <a:pt x="380" y="1671"/>
                  </a:lnTo>
                  <a:lnTo>
                    <a:pt x="377" y="1663"/>
                  </a:lnTo>
                  <a:lnTo>
                    <a:pt x="374" y="1657"/>
                  </a:lnTo>
                  <a:lnTo>
                    <a:pt x="374" y="1654"/>
                  </a:lnTo>
                  <a:lnTo>
                    <a:pt x="369" y="1649"/>
                  </a:lnTo>
                  <a:lnTo>
                    <a:pt x="368" y="1646"/>
                  </a:lnTo>
                  <a:lnTo>
                    <a:pt x="368" y="1643"/>
                  </a:lnTo>
                  <a:lnTo>
                    <a:pt x="366" y="1643"/>
                  </a:lnTo>
                  <a:lnTo>
                    <a:pt x="366" y="1643"/>
                  </a:lnTo>
                  <a:lnTo>
                    <a:pt x="368" y="1642"/>
                  </a:lnTo>
                  <a:lnTo>
                    <a:pt x="369" y="1642"/>
                  </a:lnTo>
                  <a:lnTo>
                    <a:pt x="372" y="1642"/>
                  </a:lnTo>
                  <a:lnTo>
                    <a:pt x="376" y="1640"/>
                  </a:lnTo>
                  <a:lnTo>
                    <a:pt x="377" y="1640"/>
                  </a:lnTo>
                  <a:lnTo>
                    <a:pt x="376" y="1639"/>
                  </a:lnTo>
                  <a:lnTo>
                    <a:pt x="374" y="1640"/>
                  </a:lnTo>
                  <a:lnTo>
                    <a:pt x="372" y="1640"/>
                  </a:lnTo>
                  <a:lnTo>
                    <a:pt x="371" y="1640"/>
                  </a:lnTo>
                  <a:lnTo>
                    <a:pt x="369" y="1642"/>
                  </a:lnTo>
                  <a:lnTo>
                    <a:pt x="369" y="1642"/>
                  </a:lnTo>
                  <a:lnTo>
                    <a:pt x="368" y="1642"/>
                  </a:lnTo>
                  <a:lnTo>
                    <a:pt x="366" y="1640"/>
                  </a:lnTo>
                  <a:lnTo>
                    <a:pt x="366" y="1639"/>
                  </a:lnTo>
                  <a:lnTo>
                    <a:pt x="366" y="1639"/>
                  </a:lnTo>
                  <a:lnTo>
                    <a:pt x="366" y="1639"/>
                  </a:lnTo>
                  <a:lnTo>
                    <a:pt x="365" y="1637"/>
                  </a:lnTo>
                  <a:lnTo>
                    <a:pt x="365" y="1636"/>
                  </a:lnTo>
                  <a:lnTo>
                    <a:pt x="366" y="1634"/>
                  </a:lnTo>
                  <a:lnTo>
                    <a:pt x="365" y="1633"/>
                  </a:lnTo>
                  <a:lnTo>
                    <a:pt x="365" y="1631"/>
                  </a:lnTo>
                  <a:lnTo>
                    <a:pt x="363" y="1630"/>
                  </a:lnTo>
                  <a:lnTo>
                    <a:pt x="363" y="1630"/>
                  </a:lnTo>
                  <a:lnTo>
                    <a:pt x="363" y="1630"/>
                  </a:lnTo>
                  <a:lnTo>
                    <a:pt x="363" y="1628"/>
                  </a:lnTo>
                  <a:lnTo>
                    <a:pt x="362" y="1628"/>
                  </a:lnTo>
                  <a:lnTo>
                    <a:pt x="360" y="1627"/>
                  </a:lnTo>
                  <a:lnTo>
                    <a:pt x="360" y="1625"/>
                  </a:lnTo>
                  <a:lnTo>
                    <a:pt x="360" y="1625"/>
                  </a:lnTo>
                  <a:lnTo>
                    <a:pt x="360" y="1623"/>
                  </a:lnTo>
                  <a:lnTo>
                    <a:pt x="359" y="1622"/>
                  </a:lnTo>
                  <a:lnTo>
                    <a:pt x="356" y="1619"/>
                  </a:lnTo>
                  <a:lnTo>
                    <a:pt x="356" y="1619"/>
                  </a:lnTo>
                  <a:lnTo>
                    <a:pt x="353" y="1616"/>
                  </a:lnTo>
                  <a:lnTo>
                    <a:pt x="351" y="1614"/>
                  </a:lnTo>
                  <a:lnTo>
                    <a:pt x="350" y="1613"/>
                  </a:lnTo>
                  <a:lnTo>
                    <a:pt x="350" y="1611"/>
                  </a:lnTo>
                  <a:lnTo>
                    <a:pt x="347" y="1610"/>
                  </a:lnTo>
                  <a:lnTo>
                    <a:pt x="345" y="1608"/>
                  </a:lnTo>
                  <a:lnTo>
                    <a:pt x="344" y="1605"/>
                  </a:lnTo>
                  <a:lnTo>
                    <a:pt x="339" y="1601"/>
                  </a:lnTo>
                  <a:lnTo>
                    <a:pt x="336" y="1599"/>
                  </a:lnTo>
                  <a:lnTo>
                    <a:pt x="336" y="1598"/>
                  </a:lnTo>
                  <a:lnTo>
                    <a:pt x="336" y="1598"/>
                  </a:lnTo>
                  <a:lnTo>
                    <a:pt x="339" y="1599"/>
                  </a:lnTo>
                  <a:lnTo>
                    <a:pt x="339" y="1599"/>
                  </a:lnTo>
                  <a:lnTo>
                    <a:pt x="339" y="1599"/>
                  </a:lnTo>
                  <a:lnTo>
                    <a:pt x="338" y="1598"/>
                  </a:lnTo>
                  <a:lnTo>
                    <a:pt x="338" y="1598"/>
                  </a:lnTo>
                  <a:lnTo>
                    <a:pt x="336" y="1598"/>
                  </a:lnTo>
                  <a:lnTo>
                    <a:pt x="335" y="1598"/>
                  </a:lnTo>
                  <a:lnTo>
                    <a:pt x="335" y="1596"/>
                  </a:lnTo>
                  <a:lnTo>
                    <a:pt x="333" y="1596"/>
                  </a:lnTo>
                  <a:lnTo>
                    <a:pt x="333" y="1595"/>
                  </a:lnTo>
                  <a:lnTo>
                    <a:pt x="333" y="1595"/>
                  </a:lnTo>
                  <a:lnTo>
                    <a:pt x="331" y="1593"/>
                  </a:lnTo>
                  <a:lnTo>
                    <a:pt x="331" y="1592"/>
                  </a:lnTo>
                  <a:lnTo>
                    <a:pt x="330" y="1592"/>
                  </a:lnTo>
                  <a:lnTo>
                    <a:pt x="330" y="1592"/>
                  </a:lnTo>
                  <a:lnTo>
                    <a:pt x="333" y="1592"/>
                  </a:lnTo>
                  <a:lnTo>
                    <a:pt x="333" y="1592"/>
                  </a:lnTo>
                  <a:lnTo>
                    <a:pt x="333" y="1592"/>
                  </a:lnTo>
                  <a:lnTo>
                    <a:pt x="330" y="1590"/>
                  </a:lnTo>
                  <a:lnTo>
                    <a:pt x="330" y="1590"/>
                  </a:lnTo>
                  <a:lnTo>
                    <a:pt x="330" y="1590"/>
                  </a:lnTo>
                  <a:lnTo>
                    <a:pt x="330" y="1589"/>
                  </a:lnTo>
                  <a:lnTo>
                    <a:pt x="328" y="1587"/>
                  </a:lnTo>
                  <a:lnTo>
                    <a:pt x="327" y="1584"/>
                  </a:lnTo>
                  <a:lnTo>
                    <a:pt x="327" y="1584"/>
                  </a:lnTo>
                  <a:lnTo>
                    <a:pt x="330" y="1587"/>
                  </a:lnTo>
                  <a:lnTo>
                    <a:pt x="331" y="1587"/>
                  </a:lnTo>
                  <a:lnTo>
                    <a:pt x="331" y="1587"/>
                  </a:lnTo>
                  <a:lnTo>
                    <a:pt x="333" y="1587"/>
                  </a:lnTo>
                  <a:lnTo>
                    <a:pt x="333" y="1587"/>
                  </a:lnTo>
                  <a:lnTo>
                    <a:pt x="331" y="1585"/>
                  </a:lnTo>
                  <a:lnTo>
                    <a:pt x="331" y="1587"/>
                  </a:lnTo>
                  <a:lnTo>
                    <a:pt x="330" y="1587"/>
                  </a:lnTo>
                  <a:lnTo>
                    <a:pt x="330" y="1587"/>
                  </a:lnTo>
                  <a:lnTo>
                    <a:pt x="330" y="1585"/>
                  </a:lnTo>
                  <a:lnTo>
                    <a:pt x="330" y="1584"/>
                  </a:lnTo>
                  <a:lnTo>
                    <a:pt x="330" y="1584"/>
                  </a:lnTo>
                  <a:lnTo>
                    <a:pt x="330" y="1584"/>
                  </a:lnTo>
                  <a:lnTo>
                    <a:pt x="330" y="1584"/>
                  </a:lnTo>
                  <a:lnTo>
                    <a:pt x="328" y="1584"/>
                  </a:lnTo>
                  <a:lnTo>
                    <a:pt x="327" y="1584"/>
                  </a:lnTo>
                  <a:lnTo>
                    <a:pt x="325" y="1581"/>
                  </a:lnTo>
                  <a:lnTo>
                    <a:pt x="325" y="1581"/>
                  </a:lnTo>
                  <a:lnTo>
                    <a:pt x="325" y="1579"/>
                  </a:lnTo>
                  <a:lnTo>
                    <a:pt x="324" y="1579"/>
                  </a:lnTo>
                  <a:lnTo>
                    <a:pt x="322" y="1575"/>
                  </a:lnTo>
                  <a:lnTo>
                    <a:pt x="324" y="1575"/>
                  </a:lnTo>
                  <a:lnTo>
                    <a:pt x="324" y="1576"/>
                  </a:lnTo>
                  <a:lnTo>
                    <a:pt x="325" y="1576"/>
                  </a:lnTo>
                  <a:lnTo>
                    <a:pt x="327" y="1575"/>
                  </a:lnTo>
                  <a:lnTo>
                    <a:pt x="327" y="1575"/>
                  </a:lnTo>
                  <a:lnTo>
                    <a:pt x="327" y="1575"/>
                  </a:lnTo>
                  <a:lnTo>
                    <a:pt x="328" y="1575"/>
                  </a:lnTo>
                  <a:lnTo>
                    <a:pt x="330" y="1572"/>
                  </a:lnTo>
                  <a:lnTo>
                    <a:pt x="330" y="1569"/>
                  </a:lnTo>
                  <a:lnTo>
                    <a:pt x="330" y="1566"/>
                  </a:lnTo>
                  <a:lnTo>
                    <a:pt x="330" y="1564"/>
                  </a:lnTo>
                  <a:lnTo>
                    <a:pt x="331" y="1563"/>
                  </a:lnTo>
                  <a:lnTo>
                    <a:pt x="331" y="1564"/>
                  </a:lnTo>
                  <a:lnTo>
                    <a:pt x="331" y="1564"/>
                  </a:lnTo>
                  <a:lnTo>
                    <a:pt x="331" y="1566"/>
                  </a:lnTo>
                  <a:lnTo>
                    <a:pt x="331" y="1566"/>
                  </a:lnTo>
                  <a:lnTo>
                    <a:pt x="333" y="1566"/>
                  </a:lnTo>
                  <a:lnTo>
                    <a:pt x="336" y="1567"/>
                  </a:lnTo>
                  <a:lnTo>
                    <a:pt x="336" y="1567"/>
                  </a:lnTo>
                  <a:lnTo>
                    <a:pt x="336" y="1566"/>
                  </a:lnTo>
                  <a:lnTo>
                    <a:pt x="339" y="1566"/>
                  </a:lnTo>
                  <a:lnTo>
                    <a:pt x="338" y="1564"/>
                  </a:lnTo>
                  <a:lnTo>
                    <a:pt x="336" y="1566"/>
                  </a:lnTo>
                  <a:lnTo>
                    <a:pt x="333" y="1564"/>
                  </a:lnTo>
                  <a:lnTo>
                    <a:pt x="331" y="1563"/>
                  </a:lnTo>
                  <a:lnTo>
                    <a:pt x="331" y="1561"/>
                  </a:lnTo>
                  <a:lnTo>
                    <a:pt x="330" y="1561"/>
                  </a:lnTo>
                  <a:lnTo>
                    <a:pt x="330" y="1560"/>
                  </a:lnTo>
                  <a:lnTo>
                    <a:pt x="333" y="1560"/>
                  </a:lnTo>
                  <a:lnTo>
                    <a:pt x="333" y="1560"/>
                  </a:lnTo>
                  <a:lnTo>
                    <a:pt x="333" y="1560"/>
                  </a:lnTo>
                  <a:lnTo>
                    <a:pt x="335" y="1561"/>
                  </a:lnTo>
                  <a:lnTo>
                    <a:pt x="335" y="1561"/>
                  </a:lnTo>
                  <a:lnTo>
                    <a:pt x="335" y="1560"/>
                  </a:lnTo>
                  <a:lnTo>
                    <a:pt x="335" y="1558"/>
                  </a:lnTo>
                  <a:lnTo>
                    <a:pt x="333" y="1555"/>
                  </a:lnTo>
                  <a:lnTo>
                    <a:pt x="333" y="1555"/>
                  </a:lnTo>
                  <a:lnTo>
                    <a:pt x="335" y="1555"/>
                  </a:lnTo>
                  <a:lnTo>
                    <a:pt x="333" y="1554"/>
                  </a:lnTo>
                  <a:lnTo>
                    <a:pt x="331" y="1554"/>
                  </a:lnTo>
                  <a:lnTo>
                    <a:pt x="331" y="1554"/>
                  </a:lnTo>
                  <a:lnTo>
                    <a:pt x="331" y="1552"/>
                  </a:lnTo>
                  <a:lnTo>
                    <a:pt x="333" y="1551"/>
                  </a:lnTo>
                  <a:lnTo>
                    <a:pt x="333" y="1549"/>
                  </a:lnTo>
                  <a:lnTo>
                    <a:pt x="335" y="1549"/>
                  </a:lnTo>
                  <a:lnTo>
                    <a:pt x="335" y="1548"/>
                  </a:lnTo>
                  <a:lnTo>
                    <a:pt x="335" y="1546"/>
                  </a:lnTo>
                  <a:lnTo>
                    <a:pt x="336" y="1545"/>
                  </a:lnTo>
                  <a:lnTo>
                    <a:pt x="336" y="1543"/>
                  </a:lnTo>
                  <a:lnTo>
                    <a:pt x="336" y="1540"/>
                  </a:lnTo>
                  <a:lnTo>
                    <a:pt x="336" y="1537"/>
                  </a:lnTo>
                  <a:lnTo>
                    <a:pt x="338" y="1534"/>
                  </a:lnTo>
                  <a:lnTo>
                    <a:pt x="338" y="1533"/>
                  </a:lnTo>
                  <a:lnTo>
                    <a:pt x="338" y="1530"/>
                  </a:lnTo>
                  <a:lnTo>
                    <a:pt x="338" y="1528"/>
                  </a:lnTo>
                  <a:lnTo>
                    <a:pt x="338" y="1528"/>
                  </a:lnTo>
                  <a:lnTo>
                    <a:pt x="335" y="1525"/>
                  </a:lnTo>
                  <a:lnTo>
                    <a:pt x="336" y="1524"/>
                  </a:lnTo>
                  <a:lnTo>
                    <a:pt x="335" y="1524"/>
                  </a:lnTo>
                  <a:lnTo>
                    <a:pt x="335" y="1522"/>
                  </a:lnTo>
                  <a:lnTo>
                    <a:pt x="333" y="1522"/>
                  </a:lnTo>
                  <a:lnTo>
                    <a:pt x="333" y="1521"/>
                  </a:lnTo>
                  <a:lnTo>
                    <a:pt x="335" y="1521"/>
                  </a:lnTo>
                  <a:lnTo>
                    <a:pt x="336" y="1521"/>
                  </a:lnTo>
                  <a:lnTo>
                    <a:pt x="336" y="1521"/>
                  </a:lnTo>
                  <a:lnTo>
                    <a:pt x="335" y="1519"/>
                  </a:lnTo>
                  <a:lnTo>
                    <a:pt x="335" y="1519"/>
                  </a:lnTo>
                  <a:lnTo>
                    <a:pt x="335" y="1518"/>
                  </a:lnTo>
                  <a:lnTo>
                    <a:pt x="335" y="1518"/>
                  </a:lnTo>
                  <a:lnTo>
                    <a:pt x="335" y="1519"/>
                  </a:lnTo>
                  <a:lnTo>
                    <a:pt x="333" y="1519"/>
                  </a:lnTo>
                  <a:lnTo>
                    <a:pt x="333" y="1518"/>
                  </a:lnTo>
                  <a:lnTo>
                    <a:pt x="333" y="1518"/>
                  </a:lnTo>
                  <a:lnTo>
                    <a:pt x="333" y="1519"/>
                  </a:lnTo>
                  <a:lnTo>
                    <a:pt x="331" y="1519"/>
                  </a:lnTo>
                  <a:lnTo>
                    <a:pt x="331" y="1521"/>
                  </a:lnTo>
                  <a:lnTo>
                    <a:pt x="331" y="1521"/>
                  </a:lnTo>
                  <a:lnTo>
                    <a:pt x="330" y="1519"/>
                  </a:lnTo>
                  <a:lnTo>
                    <a:pt x="330" y="1519"/>
                  </a:lnTo>
                  <a:lnTo>
                    <a:pt x="330" y="1519"/>
                  </a:lnTo>
                  <a:lnTo>
                    <a:pt x="328" y="1519"/>
                  </a:lnTo>
                  <a:lnTo>
                    <a:pt x="327" y="1518"/>
                  </a:lnTo>
                  <a:lnTo>
                    <a:pt x="325" y="1516"/>
                  </a:lnTo>
                  <a:lnTo>
                    <a:pt x="325" y="1516"/>
                  </a:lnTo>
                  <a:lnTo>
                    <a:pt x="325" y="1515"/>
                  </a:lnTo>
                  <a:lnTo>
                    <a:pt x="325" y="1513"/>
                  </a:lnTo>
                  <a:lnTo>
                    <a:pt x="325" y="1512"/>
                  </a:lnTo>
                  <a:lnTo>
                    <a:pt x="325" y="1512"/>
                  </a:lnTo>
                  <a:lnTo>
                    <a:pt x="325" y="1512"/>
                  </a:lnTo>
                  <a:lnTo>
                    <a:pt x="324" y="1512"/>
                  </a:lnTo>
                  <a:lnTo>
                    <a:pt x="324" y="1512"/>
                  </a:lnTo>
                  <a:lnTo>
                    <a:pt x="322" y="1512"/>
                  </a:lnTo>
                  <a:lnTo>
                    <a:pt x="322" y="1510"/>
                  </a:lnTo>
                  <a:lnTo>
                    <a:pt x="322" y="1512"/>
                  </a:lnTo>
                  <a:lnTo>
                    <a:pt x="322" y="1513"/>
                  </a:lnTo>
                  <a:lnTo>
                    <a:pt x="321" y="1513"/>
                  </a:lnTo>
                  <a:lnTo>
                    <a:pt x="321" y="1512"/>
                  </a:lnTo>
                  <a:lnTo>
                    <a:pt x="321" y="1512"/>
                  </a:lnTo>
                  <a:lnTo>
                    <a:pt x="321" y="1510"/>
                  </a:lnTo>
                  <a:lnTo>
                    <a:pt x="321" y="1510"/>
                  </a:lnTo>
                  <a:lnTo>
                    <a:pt x="321" y="1510"/>
                  </a:lnTo>
                  <a:lnTo>
                    <a:pt x="321" y="1510"/>
                  </a:lnTo>
                  <a:lnTo>
                    <a:pt x="319" y="1510"/>
                  </a:lnTo>
                  <a:lnTo>
                    <a:pt x="319" y="1509"/>
                  </a:lnTo>
                  <a:lnTo>
                    <a:pt x="318" y="1509"/>
                  </a:lnTo>
                  <a:lnTo>
                    <a:pt x="318" y="1507"/>
                  </a:lnTo>
                  <a:lnTo>
                    <a:pt x="316" y="1509"/>
                  </a:lnTo>
                  <a:lnTo>
                    <a:pt x="318" y="1512"/>
                  </a:lnTo>
                  <a:lnTo>
                    <a:pt x="318" y="1512"/>
                  </a:lnTo>
                  <a:lnTo>
                    <a:pt x="315" y="1512"/>
                  </a:lnTo>
                  <a:lnTo>
                    <a:pt x="312" y="1513"/>
                  </a:lnTo>
                  <a:lnTo>
                    <a:pt x="310" y="1513"/>
                  </a:lnTo>
                  <a:lnTo>
                    <a:pt x="309" y="1512"/>
                  </a:lnTo>
                  <a:lnTo>
                    <a:pt x="309" y="1512"/>
                  </a:lnTo>
                  <a:lnTo>
                    <a:pt x="309" y="1512"/>
                  </a:lnTo>
                  <a:lnTo>
                    <a:pt x="309" y="1512"/>
                  </a:lnTo>
                  <a:lnTo>
                    <a:pt x="307" y="1512"/>
                  </a:lnTo>
                  <a:lnTo>
                    <a:pt x="306" y="1512"/>
                  </a:lnTo>
                  <a:lnTo>
                    <a:pt x="304" y="1512"/>
                  </a:lnTo>
                  <a:lnTo>
                    <a:pt x="304" y="1510"/>
                  </a:lnTo>
                  <a:lnTo>
                    <a:pt x="303" y="1510"/>
                  </a:lnTo>
                  <a:lnTo>
                    <a:pt x="303" y="1510"/>
                  </a:lnTo>
                  <a:lnTo>
                    <a:pt x="304" y="1512"/>
                  </a:lnTo>
                  <a:lnTo>
                    <a:pt x="304" y="1513"/>
                  </a:lnTo>
                  <a:lnTo>
                    <a:pt x="303" y="1515"/>
                  </a:lnTo>
                  <a:lnTo>
                    <a:pt x="301" y="1515"/>
                  </a:lnTo>
                  <a:lnTo>
                    <a:pt x="300" y="1513"/>
                  </a:lnTo>
                  <a:lnTo>
                    <a:pt x="300" y="1513"/>
                  </a:lnTo>
                  <a:lnTo>
                    <a:pt x="300" y="1512"/>
                  </a:lnTo>
                  <a:lnTo>
                    <a:pt x="300" y="1510"/>
                  </a:lnTo>
                  <a:lnTo>
                    <a:pt x="300" y="1510"/>
                  </a:lnTo>
                  <a:lnTo>
                    <a:pt x="300" y="1512"/>
                  </a:lnTo>
                  <a:lnTo>
                    <a:pt x="300" y="1512"/>
                  </a:lnTo>
                  <a:lnTo>
                    <a:pt x="300" y="1513"/>
                  </a:lnTo>
                  <a:lnTo>
                    <a:pt x="300" y="1515"/>
                  </a:lnTo>
                  <a:lnTo>
                    <a:pt x="300" y="1515"/>
                  </a:lnTo>
                  <a:lnTo>
                    <a:pt x="298" y="1515"/>
                  </a:lnTo>
                  <a:lnTo>
                    <a:pt x="298" y="1515"/>
                  </a:lnTo>
                  <a:lnTo>
                    <a:pt x="297" y="1515"/>
                  </a:lnTo>
                  <a:lnTo>
                    <a:pt x="297" y="1513"/>
                  </a:lnTo>
                  <a:lnTo>
                    <a:pt x="297" y="1513"/>
                  </a:lnTo>
                  <a:lnTo>
                    <a:pt x="297" y="1515"/>
                  </a:lnTo>
                  <a:lnTo>
                    <a:pt x="295" y="1515"/>
                  </a:lnTo>
                  <a:lnTo>
                    <a:pt x="295" y="1515"/>
                  </a:lnTo>
                  <a:lnTo>
                    <a:pt x="293" y="1515"/>
                  </a:lnTo>
                  <a:lnTo>
                    <a:pt x="293" y="1515"/>
                  </a:lnTo>
                  <a:lnTo>
                    <a:pt x="293" y="1515"/>
                  </a:lnTo>
                  <a:lnTo>
                    <a:pt x="293" y="1515"/>
                  </a:lnTo>
                  <a:lnTo>
                    <a:pt x="293" y="1513"/>
                  </a:lnTo>
                  <a:lnTo>
                    <a:pt x="292" y="1515"/>
                  </a:lnTo>
                  <a:lnTo>
                    <a:pt x="292" y="1516"/>
                  </a:lnTo>
                  <a:lnTo>
                    <a:pt x="292" y="1516"/>
                  </a:lnTo>
                  <a:lnTo>
                    <a:pt x="290" y="1516"/>
                  </a:lnTo>
                  <a:lnTo>
                    <a:pt x="289" y="1515"/>
                  </a:lnTo>
                  <a:lnTo>
                    <a:pt x="289" y="1515"/>
                  </a:lnTo>
                  <a:lnTo>
                    <a:pt x="287" y="1513"/>
                  </a:lnTo>
                  <a:lnTo>
                    <a:pt x="284" y="1512"/>
                  </a:lnTo>
                  <a:lnTo>
                    <a:pt x="284" y="1510"/>
                  </a:lnTo>
                  <a:lnTo>
                    <a:pt x="283" y="1509"/>
                  </a:lnTo>
                  <a:lnTo>
                    <a:pt x="283" y="1507"/>
                  </a:lnTo>
                  <a:lnTo>
                    <a:pt x="281" y="1506"/>
                  </a:lnTo>
                  <a:lnTo>
                    <a:pt x="283" y="1506"/>
                  </a:lnTo>
                  <a:lnTo>
                    <a:pt x="283" y="1506"/>
                  </a:lnTo>
                  <a:lnTo>
                    <a:pt x="283" y="1506"/>
                  </a:lnTo>
                  <a:lnTo>
                    <a:pt x="283" y="1504"/>
                  </a:lnTo>
                  <a:lnTo>
                    <a:pt x="281" y="1504"/>
                  </a:lnTo>
                  <a:lnTo>
                    <a:pt x="281" y="1504"/>
                  </a:lnTo>
                  <a:lnTo>
                    <a:pt x="281" y="1503"/>
                  </a:lnTo>
                  <a:lnTo>
                    <a:pt x="283" y="1503"/>
                  </a:lnTo>
                  <a:lnTo>
                    <a:pt x="283" y="1503"/>
                  </a:lnTo>
                  <a:lnTo>
                    <a:pt x="284" y="1501"/>
                  </a:lnTo>
                  <a:lnTo>
                    <a:pt x="284" y="1501"/>
                  </a:lnTo>
                  <a:lnTo>
                    <a:pt x="281" y="1503"/>
                  </a:lnTo>
                  <a:lnTo>
                    <a:pt x="280" y="1501"/>
                  </a:lnTo>
                  <a:lnTo>
                    <a:pt x="280" y="1500"/>
                  </a:lnTo>
                  <a:lnTo>
                    <a:pt x="280" y="1500"/>
                  </a:lnTo>
                  <a:lnTo>
                    <a:pt x="281" y="1500"/>
                  </a:lnTo>
                  <a:lnTo>
                    <a:pt x="283" y="1500"/>
                  </a:lnTo>
                  <a:lnTo>
                    <a:pt x="283" y="1500"/>
                  </a:lnTo>
                  <a:lnTo>
                    <a:pt x="283" y="1500"/>
                  </a:lnTo>
                  <a:lnTo>
                    <a:pt x="281" y="1500"/>
                  </a:lnTo>
                  <a:lnTo>
                    <a:pt x="281" y="1500"/>
                  </a:lnTo>
                  <a:lnTo>
                    <a:pt x="281" y="1498"/>
                  </a:lnTo>
                  <a:lnTo>
                    <a:pt x="281" y="1498"/>
                  </a:lnTo>
                  <a:lnTo>
                    <a:pt x="281" y="1500"/>
                  </a:lnTo>
                  <a:lnTo>
                    <a:pt x="280" y="1500"/>
                  </a:lnTo>
                  <a:lnTo>
                    <a:pt x="278" y="1500"/>
                  </a:lnTo>
                  <a:lnTo>
                    <a:pt x="278" y="1498"/>
                  </a:lnTo>
                  <a:lnTo>
                    <a:pt x="278" y="1498"/>
                  </a:lnTo>
                  <a:lnTo>
                    <a:pt x="278" y="1497"/>
                  </a:lnTo>
                  <a:lnTo>
                    <a:pt x="275" y="1493"/>
                  </a:lnTo>
                  <a:lnTo>
                    <a:pt x="272" y="1492"/>
                  </a:lnTo>
                  <a:lnTo>
                    <a:pt x="271" y="1490"/>
                  </a:lnTo>
                  <a:lnTo>
                    <a:pt x="266" y="1489"/>
                  </a:lnTo>
                  <a:lnTo>
                    <a:pt x="259" y="1489"/>
                  </a:lnTo>
                  <a:lnTo>
                    <a:pt x="259" y="1489"/>
                  </a:lnTo>
                  <a:lnTo>
                    <a:pt x="259" y="1489"/>
                  </a:lnTo>
                  <a:lnTo>
                    <a:pt x="260" y="1489"/>
                  </a:lnTo>
                  <a:lnTo>
                    <a:pt x="262" y="1487"/>
                  </a:lnTo>
                  <a:lnTo>
                    <a:pt x="262" y="1487"/>
                  </a:lnTo>
                  <a:lnTo>
                    <a:pt x="259" y="1487"/>
                  </a:lnTo>
                  <a:lnTo>
                    <a:pt x="259" y="1487"/>
                  </a:lnTo>
                  <a:lnTo>
                    <a:pt x="257" y="1489"/>
                  </a:lnTo>
                  <a:lnTo>
                    <a:pt x="249" y="1490"/>
                  </a:lnTo>
                  <a:lnTo>
                    <a:pt x="249" y="1490"/>
                  </a:lnTo>
                  <a:lnTo>
                    <a:pt x="243" y="1490"/>
                  </a:lnTo>
                  <a:lnTo>
                    <a:pt x="239" y="1492"/>
                  </a:lnTo>
                  <a:lnTo>
                    <a:pt x="236" y="1492"/>
                  </a:lnTo>
                  <a:lnTo>
                    <a:pt x="233" y="1493"/>
                  </a:lnTo>
                  <a:lnTo>
                    <a:pt x="231" y="1493"/>
                  </a:lnTo>
                  <a:lnTo>
                    <a:pt x="230" y="1493"/>
                  </a:lnTo>
                  <a:lnTo>
                    <a:pt x="228" y="1493"/>
                  </a:lnTo>
                  <a:lnTo>
                    <a:pt x="228" y="1495"/>
                  </a:lnTo>
                  <a:lnTo>
                    <a:pt x="228" y="1497"/>
                  </a:lnTo>
                  <a:lnTo>
                    <a:pt x="225" y="1498"/>
                  </a:lnTo>
                  <a:lnTo>
                    <a:pt x="224" y="1498"/>
                  </a:lnTo>
                  <a:lnTo>
                    <a:pt x="219" y="1498"/>
                  </a:lnTo>
                  <a:lnTo>
                    <a:pt x="214" y="1500"/>
                  </a:lnTo>
                  <a:lnTo>
                    <a:pt x="211" y="1501"/>
                  </a:lnTo>
                  <a:lnTo>
                    <a:pt x="210" y="1503"/>
                  </a:lnTo>
                  <a:lnTo>
                    <a:pt x="208" y="1503"/>
                  </a:lnTo>
                  <a:lnTo>
                    <a:pt x="207" y="1504"/>
                  </a:lnTo>
                  <a:lnTo>
                    <a:pt x="202" y="1504"/>
                  </a:lnTo>
                  <a:lnTo>
                    <a:pt x="198" y="1507"/>
                  </a:lnTo>
                  <a:lnTo>
                    <a:pt x="196" y="1507"/>
                  </a:lnTo>
                  <a:lnTo>
                    <a:pt x="195" y="1509"/>
                  </a:lnTo>
                  <a:lnTo>
                    <a:pt x="192" y="1510"/>
                  </a:lnTo>
                  <a:lnTo>
                    <a:pt x="190" y="1510"/>
                  </a:lnTo>
                  <a:lnTo>
                    <a:pt x="189" y="1509"/>
                  </a:lnTo>
                  <a:lnTo>
                    <a:pt x="187" y="1507"/>
                  </a:lnTo>
                  <a:lnTo>
                    <a:pt x="183" y="1507"/>
                  </a:lnTo>
                  <a:lnTo>
                    <a:pt x="180" y="1506"/>
                  </a:lnTo>
                  <a:lnTo>
                    <a:pt x="178" y="1506"/>
                  </a:lnTo>
                  <a:lnTo>
                    <a:pt x="178" y="1506"/>
                  </a:lnTo>
                  <a:lnTo>
                    <a:pt x="176" y="1506"/>
                  </a:lnTo>
                  <a:lnTo>
                    <a:pt x="176" y="1506"/>
                  </a:lnTo>
                  <a:lnTo>
                    <a:pt x="178" y="1506"/>
                  </a:lnTo>
                  <a:lnTo>
                    <a:pt x="180" y="1506"/>
                  </a:lnTo>
                  <a:lnTo>
                    <a:pt x="180" y="1506"/>
                  </a:lnTo>
                  <a:lnTo>
                    <a:pt x="178" y="1506"/>
                  </a:lnTo>
                  <a:lnTo>
                    <a:pt x="176" y="1504"/>
                  </a:lnTo>
                  <a:lnTo>
                    <a:pt x="178" y="1503"/>
                  </a:lnTo>
                  <a:lnTo>
                    <a:pt x="176" y="1503"/>
                  </a:lnTo>
                  <a:lnTo>
                    <a:pt x="176" y="1503"/>
                  </a:lnTo>
                  <a:lnTo>
                    <a:pt x="175" y="1506"/>
                  </a:lnTo>
                  <a:lnTo>
                    <a:pt x="175" y="1506"/>
                  </a:lnTo>
                  <a:lnTo>
                    <a:pt x="169" y="1504"/>
                  </a:lnTo>
                  <a:lnTo>
                    <a:pt x="167" y="1503"/>
                  </a:lnTo>
                  <a:lnTo>
                    <a:pt x="166" y="1503"/>
                  </a:lnTo>
                  <a:lnTo>
                    <a:pt x="163" y="1503"/>
                  </a:lnTo>
                  <a:lnTo>
                    <a:pt x="160" y="1504"/>
                  </a:lnTo>
                  <a:lnTo>
                    <a:pt x="160" y="1504"/>
                  </a:lnTo>
                  <a:lnTo>
                    <a:pt x="166" y="1504"/>
                  </a:lnTo>
                  <a:lnTo>
                    <a:pt x="166" y="1504"/>
                  </a:lnTo>
                  <a:lnTo>
                    <a:pt x="166" y="1504"/>
                  </a:lnTo>
                  <a:lnTo>
                    <a:pt x="158" y="1504"/>
                  </a:lnTo>
                  <a:lnTo>
                    <a:pt x="155" y="1506"/>
                  </a:lnTo>
                  <a:lnTo>
                    <a:pt x="155" y="1506"/>
                  </a:lnTo>
                  <a:lnTo>
                    <a:pt x="154" y="1504"/>
                  </a:lnTo>
                  <a:lnTo>
                    <a:pt x="151" y="1504"/>
                  </a:lnTo>
                  <a:lnTo>
                    <a:pt x="151" y="1504"/>
                  </a:lnTo>
                  <a:lnTo>
                    <a:pt x="151" y="1506"/>
                  </a:lnTo>
                  <a:lnTo>
                    <a:pt x="151" y="1506"/>
                  </a:lnTo>
                  <a:lnTo>
                    <a:pt x="154" y="1506"/>
                  </a:lnTo>
                  <a:lnTo>
                    <a:pt x="154" y="1506"/>
                  </a:lnTo>
                  <a:lnTo>
                    <a:pt x="148" y="1506"/>
                  </a:lnTo>
                  <a:lnTo>
                    <a:pt x="143" y="1507"/>
                  </a:lnTo>
                  <a:lnTo>
                    <a:pt x="142" y="1507"/>
                  </a:lnTo>
                  <a:lnTo>
                    <a:pt x="135" y="1510"/>
                  </a:lnTo>
                  <a:lnTo>
                    <a:pt x="132" y="1510"/>
                  </a:lnTo>
                  <a:lnTo>
                    <a:pt x="131" y="1512"/>
                  </a:lnTo>
                  <a:lnTo>
                    <a:pt x="129" y="1513"/>
                  </a:lnTo>
                  <a:lnTo>
                    <a:pt x="128" y="1513"/>
                  </a:lnTo>
                  <a:lnTo>
                    <a:pt x="125" y="1515"/>
                  </a:lnTo>
                  <a:lnTo>
                    <a:pt x="123" y="1515"/>
                  </a:lnTo>
                  <a:lnTo>
                    <a:pt x="122" y="1515"/>
                  </a:lnTo>
                  <a:lnTo>
                    <a:pt x="117" y="1513"/>
                  </a:lnTo>
                  <a:lnTo>
                    <a:pt x="114" y="1512"/>
                  </a:lnTo>
                  <a:lnTo>
                    <a:pt x="104" y="1506"/>
                  </a:lnTo>
                  <a:lnTo>
                    <a:pt x="101" y="1504"/>
                  </a:lnTo>
                  <a:lnTo>
                    <a:pt x="97" y="1501"/>
                  </a:lnTo>
                  <a:lnTo>
                    <a:pt x="90" y="1493"/>
                  </a:lnTo>
                  <a:lnTo>
                    <a:pt x="88" y="1492"/>
                  </a:lnTo>
                  <a:lnTo>
                    <a:pt x="85" y="1492"/>
                  </a:lnTo>
                  <a:lnTo>
                    <a:pt x="85" y="1492"/>
                  </a:lnTo>
                  <a:lnTo>
                    <a:pt x="84" y="1490"/>
                  </a:lnTo>
                  <a:lnTo>
                    <a:pt x="82" y="1489"/>
                  </a:lnTo>
                  <a:lnTo>
                    <a:pt x="81" y="1487"/>
                  </a:lnTo>
                  <a:lnTo>
                    <a:pt x="78" y="1486"/>
                  </a:lnTo>
                  <a:lnTo>
                    <a:pt x="75" y="1483"/>
                  </a:lnTo>
                  <a:lnTo>
                    <a:pt x="75" y="1483"/>
                  </a:lnTo>
                  <a:lnTo>
                    <a:pt x="72" y="1481"/>
                  </a:lnTo>
                  <a:lnTo>
                    <a:pt x="70" y="1480"/>
                  </a:lnTo>
                  <a:lnTo>
                    <a:pt x="64" y="1478"/>
                  </a:lnTo>
                  <a:lnTo>
                    <a:pt x="63" y="1477"/>
                  </a:lnTo>
                  <a:lnTo>
                    <a:pt x="63" y="1477"/>
                  </a:lnTo>
                  <a:lnTo>
                    <a:pt x="64" y="1475"/>
                  </a:lnTo>
                  <a:lnTo>
                    <a:pt x="63" y="1474"/>
                  </a:lnTo>
                  <a:lnTo>
                    <a:pt x="63" y="1472"/>
                  </a:lnTo>
                  <a:lnTo>
                    <a:pt x="63" y="1472"/>
                  </a:lnTo>
                  <a:lnTo>
                    <a:pt x="61" y="1474"/>
                  </a:lnTo>
                  <a:lnTo>
                    <a:pt x="60" y="1474"/>
                  </a:lnTo>
                  <a:lnTo>
                    <a:pt x="60" y="1472"/>
                  </a:lnTo>
                  <a:lnTo>
                    <a:pt x="58" y="1472"/>
                  </a:lnTo>
                  <a:lnTo>
                    <a:pt x="58" y="1472"/>
                  </a:lnTo>
                  <a:lnTo>
                    <a:pt x="58" y="1469"/>
                  </a:lnTo>
                  <a:lnTo>
                    <a:pt x="56" y="1468"/>
                  </a:lnTo>
                  <a:lnTo>
                    <a:pt x="56" y="1468"/>
                  </a:lnTo>
                  <a:lnTo>
                    <a:pt x="55" y="1468"/>
                  </a:lnTo>
                  <a:lnTo>
                    <a:pt x="53" y="1466"/>
                  </a:lnTo>
                  <a:lnTo>
                    <a:pt x="53" y="1465"/>
                  </a:lnTo>
                  <a:lnTo>
                    <a:pt x="53" y="1463"/>
                  </a:lnTo>
                  <a:lnTo>
                    <a:pt x="53" y="1463"/>
                  </a:lnTo>
                  <a:lnTo>
                    <a:pt x="55" y="1465"/>
                  </a:lnTo>
                  <a:lnTo>
                    <a:pt x="55" y="1465"/>
                  </a:lnTo>
                  <a:lnTo>
                    <a:pt x="56" y="1463"/>
                  </a:lnTo>
                  <a:lnTo>
                    <a:pt x="58" y="1463"/>
                  </a:lnTo>
                  <a:lnTo>
                    <a:pt x="58" y="1462"/>
                  </a:lnTo>
                  <a:lnTo>
                    <a:pt x="58" y="1462"/>
                  </a:lnTo>
                  <a:lnTo>
                    <a:pt x="56" y="1462"/>
                  </a:lnTo>
                  <a:lnTo>
                    <a:pt x="55" y="1462"/>
                  </a:lnTo>
                  <a:lnTo>
                    <a:pt x="55" y="1463"/>
                  </a:lnTo>
                  <a:lnTo>
                    <a:pt x="55" y="1463"/>
                  </a:lnTo>
                  <a:lnTo>
                    <a:pt x="53" y="1462"/>
                  </a:lnTo>
                  <a:lnTo>
                    <a:pt x="53" y="1460"/>
                  </a:lnTo>
                  <a:lnTo>
                    <a:pt x="53" y="1460"/>
                  </a:lnTo>
                  <a:lnTo>
                    <a:pt x="55" y="1459"/>
                  </a:lnTo>
                  <a:lnTo>
                    <a:pt x="56" y="1459"/>
                  </a:lnTo>
                  <a:lnTo>
                    <a:pt x="55" y="1459"/>
                  </a:lnTo>
                  <a:lnTo>
                    <a:pt x="53" y="1457"/>
                  </a:lnTo>
                  <a:lnTo>
                    <a:pt x="53" y="1457"/>
                  </a:lnTo>
                  <a:lnTo>
                    <a:pt x="53" y="1457"/>
                  </a:lnTo>
                  <a:lnTo>
                    <a:pt x="53" y="1456"/>
                  </a:lnTo>
                  <a:lnTo>
                    <a:pt x="53" y="1454"/>
                  </a:lnTo>
                  <a:lnTo>
                    <a:pt x="52" y="1454"/>
                  </a:lnTo>
                  <a:lnTo>
                    <a:pt x="52" y="1453"/>
                  </a:lnTo>
                  <a:lnTo>
                    <a:pt x="50" y="1453"/>
                  </a:lnTo>
                  <a:lnTo>
                    <a:pt x="49" y="1451"/>
                  </a:lnTo>
                  <a:lnTo>
                    <a:pt x="47" y="1451"/>
                  </a:lnTo>
                  <a:lnTo>
                    <a:pt x="49" y="1450"/>
                  </a:lnTo>
                  <a:lnTo>
                    <a:pt x="49" y="1448"/>
                  </a:lnTo>
                  <a:lnTo>
                    <a:pt x="47" y="1447"/>
                  </a:lnTo>
                  <a:lnTo>
                    <a:pt x="47" y="1447"/>
                  </a:lnTo>
                  <a:lnTo>
                    <a:pt x="47" y="1447"/>
                  </a:lnTo>
                  <a:lnTo>
                    <a:pt x="47" y="1447"/>
                  </a:lnTo>
                  <a:lnTo>
                    <a:pt x="46" y="1447"/>
                  </a:lnTo>
                  <a:lnTo>
                    <a:pt x="44" y="1445"/>
                  </a:lnTo>
                  <a:lnTo>
                    <a:pt x="44" y="1445"/>
                  </a:lnTo>
                  <a:lnTo>
                    <a:pt x="44" y="1444"/>
                  </a:lnTo>
                  <a:lnTo>
                    <a:pt x="44" y="1444"/>
                  </a:lnTo>
                  <a:lnTo>
                    <a:pt x="43" y="1444"/>
                  </a:lnTo>
                  <a:lnTo>
                    <a:pt x="43" y="1444"/>
                  </a:lnTo>
                  <a:lnTo>
                    <a:pt x="38" y="1442"/>
                  </a:lnTo>
                  <a:lnTo>
                    <a:pt x="37" y="1439"/>
                  </a:lnTo>
                  <a:lnTo>
                    <a:pt x="37" y="1437"/>
                  </a:lnTo>
                  <a:lnTo>
                    <a:pt x="37" y="1436"/>
                  </a:lnTo>
                  <a:lnTo>
                    <a:pt x="37" y="1436"/>
                  </a:lnTo>
                  <a:lnTo>
                    <a:pt x="35" y="1436"/>
                  </a:lnTo>
                  <a:lnTo>
                    <a:pt x="35" y="1436"/>
                  </a:lnTo>
                  <a:lnTo>
                    <a:pt x="35" y="1434"/>
                  </a:lnTo>
                  <a:lnTo>
                    <a:pt x="35" y="1433"/>
                  </a:lnTo>
                  <a:lnTo>
                    <a:pt x="34" y="1433"/>
                  </a:lnTo>
                  <a:lnTo>
                    <a:pt x="34" y="1433"/>
                  </a:lnTo>
                  <a:lnTo>
                    <a:pt x="32" y="1433"/>
                  </a:lnTo>
                  <a:lnTo>
                    <a:pt x="32" y="1434"/>
                  </a:lnTo>
                  <a:lnTo>
                    <a:pt x="32" y="1434"/>
                  </a:lnTo>
                  <a:lnTo>
                    <a:pt x="31" y="1434"/>
                  </a:lnTo>
                  <a:lnTo>
                    <a:pt x="31" y="1433"/>
                  </a:lnTo>
                  <a:lnTo>
                    <a:pt x="31" y="1433"/>
                  </a:lnTo>
                  <a:lnTo>
                    <a:pt x="31" y="1431"/>
                  </a:lnTo>
                  <a:lnTo>
                    <a:pt x="31" y="1431"/>
                  </a:lnTo>
                  <a:lnTo>
                    <a:pt x="29" y="1433"/>
                  </a:lnTo>
                  <a:lnTo>
                    <a:pt x="29" y="1433"/>
                  </a:lnTo>
                  <a:lnTo>
                    <a:pt x="29" y="1431"/>
                  </a:lnTo>
                  <a:lnTo>
                    <a:pt x="29" y="1431"/>
                  </a:lnTo>
                  <a:lnTo>
                    <a:pt x="28" y="1431"/>
                  </a:lnTo>
                  <a:lnTo>
                    <a:pt x="28" y="1430"/>
                  </a:lnTo>
                  <a:lnTo>
                    <a:pt x="28" y="1430"/>
                  </a:lnTo>
                  <a:lnTo>
                    <a:pt x="28" y="1428"/>
                  </a:lnTo>
                  <a:lnTo>
                    <a:pt x="28" y="1428"/>
                  </a:lnTo>
                  <a:lnTo>
                    <a:pt x="28" y="1428"/>
                  </a:lnTo>
                  <a:lnTo>
                    <a:pt x="28" y="1428"/>
                  </a:lnTo>
                  <a:lnTo>
                    <a:pt x="26" y="1428"/>
                  </a:lnTo>
                  <a:lnTo>
                    <a:pt x="26" y="1427"/>
                  </a:lnTo>
                  <a:lnTo>
                    <a:pt x="26" y="1427"/>
                  </a:lnTo>
                  <a:lnTo>
                    <a:pt x="29" y="1425"/>
                  </a:lnTo>
                  <a:lnTo>
                    <a:pt x="31" y="1425"/>
                  </a:lnTo>
                  <a:lnTo>
                    <a:pt x="31" y="1425"/>
                  </a:lnTo>
                  <a:lnTo>
                    <a:pt x="31" y="1424"/>
                  </a:lnTo>
                  <a:lnTo>
                    <a:pt x="29" y="1424"/>
                  </a:lnTo>
                  <a:lnTo>
                    <a:pt x="28" y="1424"/>
                  </a:lnTo>
                  <a:lnTo>
                    <a:pt x="28" y="1425"/>
                  </a:lnTo>
                  <a:lnTo>
                    <a:pt x="28" y="1425"/>
                  </a:lnTo>
                  <a:lnTo>
                    <a:pt x="26" y="1424"/>
                  </a:lnTo>
                  <a:lnTo>
                    <a:pt x="26" y="1422"/>
                  </a:lnTo>
                  <a:lnTo>
                    <a:pt x="26" y="1422"/>
                  </a:lnTo>
                  <a:lnTo>
                    <a:pt x="26" y="1422"/>
                  </a:lnTo>
                  <a:lnTo>
                    <a:pt x="29" y="1422"/>
                  </a:lnTo>
                  <a:lnTo>
                    <a:pt x="31" y="1421"/>
                  </a:lnTo>
                  <a:lnTo>
                    <a:pt x="31" y="1421"/>
                  </a:lnTo>
                  <a:lnTo>
                    <a:pt x="31" y="1421"/>
                  </a:lnTo>
                  <a:lnTo>
                    <a:pt x="31" y="1421"/>
                  </a:lnTo>
                  <a:lnTo>
                    <a:pt x="31" y="1421"/>
                  </a:lnTo>
                  <a:lnTo>
                    <a:pt x="29" y="1421"/>
                  </a:lnTo>
                  <a:lnTo>
                    <a:pt x="26" y="1421"/>
                  </a:lnTo>
                  <a:lnTo>
                    <a:pt x="26" y="1421"/>
                  </a:lnTo>
                  <a:lnTo>
                    <a:pt x="25" y="1422"/>
                  </a:lnTo>
                  <a:lnTo>
                    <a:pt x="22" y="1424"/>
                  </a:lnTo>
                  <a:lnTo>
                    <a:pt x="20" y="1422"/>
                  </a:lnTo>
                  <a:lnTo>
                    <a:pt x="22" y="1421"/>
                  </a:lnTo>
                  <a:lnTo>
                    <a:pt x="20" y="1421"/>
                  </a:lnTo>
                  <a:lnTo>
                    <a:pt x="20" y="1421"/>
                  </a:lnTo>
                  <a:lnTo>
                    <a:pt x="18" y="1421"/>
                  </a:lnTo>
                  <a:lnTo>
                    <a:pt x="17" y="1421"/>
                  </a:lnTo>
                  <a:lnTo>
                    <a:pt x="15" y="1419"/>
                  </a:lnTo>
                  <a:lnTo>
                    <a:pt x="15" y="1418"/>
                  </a:lnTo>
                  <a:lnTo>
                    <a:pt x="17" y="1418"/>
                  </a:lnTo>
                  <a:lnTo>
                    <a:pt x="17" y="1418"/>
                  </a:lnTo>
                  <a:lnTo>
                    <a:pt x="15" y="1418"/>
                  </a:lnTo>
                  <a:lnTo>
                    <a:pt x="14" y="1418"/>
                  </a:lnTo>
                  <a:lnTo>
                    <a:pt x="11" y="1416"/>
                  </a:lnTo>
                  <a:lnTo>
                    <a:pt x="11" y="1415"/>
                  </a:lnTo>
                  <a:lnTo>
                    <a:pt x="9" y="1415"/>
                  </a:lnTo>
                  <a:lnTo>
                    <a:pt x="11" y="1413"/>
                  </a:lnTo>
                  <a:lnTo>
                    <a:pt x="11" y="1413"/>
                  </a:lnTo>
                  <a:lnTo>
                    <a:pt x="12" y="1413"/>
                  </a:lnTo>
                  <a:lnTo>
                    <a:pt x="14" y="1413"/>
                  </a:lnTo>
                  <a:lnTo>
                    <a:pt x="14" y="1413"/>
                  </a:lnTo>
                  <a:lnTo>
                    <a:pt x="14" y="1413"/>
                  </a:lnTo>
                  <a:lnTo>
                    <a:pt x="14" y="1412"/>
                  </a:lnTo>
                  <a:lnTo>
                    <a:pt x="12" y="1412"/>
                  </a:lnTo>
                  <a:lnTo>
                    <a:pt x="12" y="1412"/>
                  </a:lnTo>
                  <a:lnTo>
                    <a:pt x="12" y="1412"/>
                  </a:lnTo>
                  <a:lnTo>
                    <a:pt x="11" y="1412"/>
                  </a:lnTo>
                  <a:lnTo>
                    <a:pt x="11" y="1413"/>
                  </a:lnTo>
                  <a:lnTo>
                    <a:pt x="11" y="1413"/>
                  </a:lnTo>
                  <a:lnTo>
                    <a:pt x="11" y="1412"/>
                  </a:lnTo>
                  <a:lnTo>
                    <a:pt x="9" y="1412"/>
                  </a:lnTo>
                  <a:lnTo>
                    <a:pt x="11" y="1412"/>
                  </a:lnTo>
                  <a:lnTo>
                    <a:pt x="11" y="1409"/>
                  </a:lnTo>
                  <a:lnTo>
                    <a:pt x="11" y="1409"/>
                  </a:lnTo>
                  <a:lnTo>
                    <a:pt x="11" y="1407"/>
                  </a:lnTo>
                  <a:lnTo>
                    <a:pt x="11" y="1406"/>
                  </a:lnTo>
                  <a:lnTo>
                    <a:pt x="9" y="1404"/>
                  </a:lnTo>
                  <a:lnTo>
                    <a:pt x="11" y="1402"/>
                  </a:lnTo>
                  <a:lnTo>
                    <a:pt x="11" y="1401"/>
                  </a:lnTo>
                  <a:lnTo>
                    <a:pt x="12" y="1402"/>
                  </a:lnTo>
                  <a:lnTo>
                    <a:pt x="12" y="1402"/>
                  </a:lnTo>
                  <a:lnTo>
                    <a:pt x="12" y="1404"/>
                  </a:lnTo>
                  <a:lnTo>
                    <a:pt x="14" y="1404"/>
                  </a:lnTo>
                  <a:lnTo>
                    <a:pt x="17" y="1404"/>
                  </a:lnTo>
                  <a:lnTo>
                    <a:pt x="17" y="1404"/>
                  </a:lnTo>
                  <a:lnTo>
                    <a:pt x="17" y="1404"/>
                  </a:lnTo>
                  <a:lnTo>
                    <a:pt x="17" y="1402"/>
                  </a:lnTo>
                  <a:lnTo>
                    <a:pt x="20" y="1402"/>
                  </a:lnTo>
                  <a:lnTo>
                    <a:pt x="22" y="1402"/>
                  </a:lnTo>
                  <a:lnTo>
                    <a:pt x="25" y="1402"/>
                  </a:lnTo>
                  <a:lnTo>
                    <a:pt x="26" y="1402"/>
                  </a:lnTo>
                  <a:lnTo>
                    <a:pt x="26" y="1401"/>
                  </a:lnTo>
                  <a:lnTo>
                    <a:pt x="26" y="1401"/>
                  </a:lnTo>
                  <a:lnTo>
                    <a:pt x="25" y="1401"/>
                  </a:lnTo>
                  <a:lnTo>
                    <a:pt x="22" y="1402"/>
                  </a:lnTo>
                  <a:lnTo>
                    <a:pt x="18" y="1402"/>
                  </a:lnTo>
                  <a:lnTo>
                    <a:pt x="15" y="1402"/>
                  </a:lnTo>
                  <a:lnTo>
                    <a:pt x="14" y="1402"/>
                  </a:lnTo>
                  <a:lnTo>
                    <a:pt x="12" y="1402"/>
                  </a:lnTo>
                  <a:lnTo>
                    <a:pt x="12" y="1399"/>
                  </a:lnTo>
                  <a:lnTo>
                    <a:pt x="12" y="1399"/>
                  </a:lnTo>
                  <a:lnTo>
                    <a:pt x="12" y="1398"/>
                  </a:lnTo>
                  <a:lnTo>
                    <a:pt x="11" y="1396"/>
                  </a:lnTo>
                  <a:lnTo>
                    <a:pt x="11" y="1396"/>
                  </a:lnTo>
                  <a:lnTo>
                    <a:pt x="11" y="1395"/>
                  </a:lnTo>
                  <a:lnTo>
                    <a:pt x="12" y="1395"/>
                  </a:lnTo>
                  <a:lnTo>
                    <a:pt x="12" y="1395"/>
                  </a:lnTo>
                  <a:lnTo>
                    <a:pt x="11" y="1395"/>
                  </a:lnTo>
                  <a:lnTo>
                    <a:pt x="11" y="1395"/>
                  </a:lnTo>
                  <a:lnTo>
                    <a:pt x="9" y="1395"/>
                  </a:lnTo>
                  <a:lnTo>
                    <a:pt x="9" y="1393"/>
                  </a:lnTo>
                  <a:lnTo>
                    <a:pt x="9" y="1392"/>
                  </a:lnTo>
                  <a:lnTo>
                    <a:pt x="8" y="1390"/>
                  </a:lnTo>
                  <a:lnTo>
                    <a:pt x="6" y="1389"/>
                  </a:lnTo>
                  <a:lnTo>
                    <a:pt x="5" y="1387"/>
                  </a:lnTo>
                  <a:lnTo>
                    <a:pt x="5" y="1386"/>
                  </a:lnTo>
                  <a:lnTo>
                    <a:pt x="3" y="1386"/>
                  </a:lnTo>
                  <a:lnTo>
                    <a:pt x="2" y="1386"/>
                  </a:lnTo>
                  <a:lnTo>
                    <a:pt x="2" y="1387"/>
                  </a:lnTo>
                  <a:lnTo>
                    <a:pt x="0" y="1386"/>
                  </a:lnTo>
                  <a:lnTo>
                    <a:pt x="2" y="1384"/>
                  </a:lnTo>
                  <a:lnTo>
                    <a:pt x="6" y="1383"/>
                  </a:lnTo>
                  <a:lnTo>
                    <a:pt x="9" y="1378"/>
                  </a:lnTo>
                  <a:lnTo>
                    <a:pt x="12" y="1374"/>
                  </a:lnTo>
                  <a:lnTo>
                    <a:pt x="12" y="1372"/>
                  </a:lnTo>
                  <a:lnTo>
                    <a:pt x="12" y="1366"/>
                  </a:lnTo>
                  <a:lnTo>
                    <a:pt x="14" y="1363"/>
                  </a:lnTo>
                  <a:lnTo>
                    <a:pt x="14" y="1361"/>
                  </a:lnTo>
                  <a:lnTo>
                    <a:pt x="15" y="1358"/>
                  </a:lnTo>
                  <a:lnTo>
                    <a:pt x="17" y="1354"/>
                  </a:lnTo>
                  <a:lnTo>
                    <a:pt x="18" y="1349"/>
                  </a:lnTo>
                  <a:lnTo>
                    <a:pt x="20" y="1345"/>
                  </a:lnTo>
                  <a:lnTo>
                    <a:pt x="18" y="1342"/>
                  </a:lnTo>
                  <a:lnTo>
                    <a:pt x="18" y="1337"/>
                  </a:lnTo>
                  <a:lnTo>
                    <a:pt x="18" y="1334"/>
                  </a:lnTo>
                  <a:lnTo>
                    <a:pt x="17" y="1331"/>
                  </a:lnTo>
                  <a:lnTo>
                    <a:pt x="15" y="1329"/>
                  </a:lnTo>
                  <a:lnTo>
                    <a:pt x="14" y="1326"/>
                  </a:lnTo>
                  <a:lnTo>
                    <a:pt x="14" y="1326"/>
                  </a:lnTo>
                  <a:lnTo>
                    <a:pt x="14" y="1326"/>
                  </a:lnTo>
                  <a:lnTo>
                    <a:pt x="15" y="1325"/>
                  </a:lnTo>
                  <a:lnTo>
                    <a:pt x="15" y="1325"/>
                  </a:lnTo>
                  <a:lnTo>
                    <a:pt x="14" y="1325"/>
                  </a:lnTo>
                  <a:lnTo>
                    <a:pt x="15" y="1320"/>
                  </a:lnTo>
                  <a:lnTo>
                    <a:pt x="17" y="1317"/>
                  </a:lnTo>
                  <a:lnTo>
                    <a:pt x="17" y="1316"/>
                  </a:lnTo>
                  <a:lnTo>
                    <a:pt x="17" y="1314"/>
                  </a:lnTo>
                  <a:lnTo>
                    <a:pt x="15" y="1313"/>
                  </a:lnTo>
                  <a:lnTo>
                    <a:pt x="14" y="1310"/>
                  </a:lnTo>
                  <a:lnTo>
                    <a:pt x="14" y="1308"/>
                  </a:lnTo>
                  <a:lnTo>
                    <a:pt x="12" y="1308"/>
                  </a:lnTo>
                  <a:lnTo>
                    <a:pt x="12" y="1310"/>
                  </a:lnTo>
                  <a:lnTo>
                    <a:pt x="12" y="1310"/>
                  </a:lnTo>
                  <a:lnTo>
                    <a:pt x="12" y="1310"/>
                  </a:lnTo>
                  <a:lnTo>
                    <a:pt x="11" y="1307"/>
                  </a:lnTo>
                  <a:lnTo>
                    <a:pt x="9" y="1304"/>
                  </a:lnTo>
                  <a:lnTo>
                    <a:pt x="8" y="1304"/>
                  </a:lnTo>
                  <a:lnTo>
                    <a:pt x="8" y="1304"/>
                  </a:lnTo>
                  <a:lnTo>
                    <a:pt x="8" y="1304"/>
                  </a:lnTo>
                  <a:lnTo>
                    <a:pt x="6" y="1307"/>
                  </a:lnTo>
                  <a:lnTo>
                    <a:pt x="6" y="1307"/>
                  </a:lnTo>
                  <a:lnTo>
                    <a:pt x="8" y="1299"/>
                  </a:lnTo>
                  <a:lnTo>
                    <a:pt x="8" y="1293"/>
                  </a:lnTo>
                  <a:lnTo>
                    <a:pt x="9" y="1290"/>
                  </a:lnTo>
                  <a:lnTo>
                    <a:pt x="11" y="1288"/>
                  </a:lnTo>
                  <a:lnTo>
                    <a:pt x="14" y="1287"/>
                  </a:lnTo>
                  <a:lnTo>
                    <a:pt x="15" y="1284"/>
                  </a:lnTo>
                  <a:lnTo>
                    <a:pt x="15" y="1281"/>
                  </a:lnTo>
                  <a:lnTo>
                    <a:pt x="17" y="1279"/>
                  </a:lnTo>
                  <a:lnTo>
                    <a:pt x="17" y="1278"/>
                  </a:lnTo>
                  <a:lnTo>
                    <a:pt x="17" y="1276"/>
                  </a:lnTo>
                  <a:lnTo>
                    <a:pt x="18" y="1275"/>
                  </a:lnTo>
                  <a:lnTo>
                    <a:pt x="20" y="1273"/>
                  </a:lnTo>
                  <a:lnTo>
                    <a:pt x="20" y="1270"/>
                  </a:lnTo>
                  <a:lnTo>
                    <a:pt x="22" y="1269"/>
                  </a:lnTo>
                  <a:lnTo>
                    <a:pt x="22" y="1267"/>
                  </a:lnTo>
                  <a:lnTo>
                    <a:pt x="22" y="1267"/>
                  </a:lnTo>
                  <a:lnTo>
                    <a:pt x="22" y="1267"/>
                  </a:lnTo>
                  <a:lnTo>
                    <a:pt x="20" y="1269"/>
                  </a:lnTo>
                  <a:lnTo>
                    <a:pt x="20" y="1269"/>
                  </a:lnTo>
                  <a:lnTo>
                    <a:pt x="20" y="1269"/>
                  </a:lnTo>
                  <a:lnTo>
                    <a:pt x="22" y="1267"/>
                  </a:lnTo>
                  <a:lnTo>
                    <a:pt x="23" y="1266"/>
                  </a:lnTo>
                  <a:lnTo>
                    <a:pt x="25" y="1264"/>
                  </a:lnTo>
                  <a:lnTo>
                    <a:pt x="29" y="1258"/>
                  </a:lnTo>
                  <a:lnTo>
                    <a:pt x="32" y="1258"/>
                  </a:lnTo>
                  <a:lnTo>
                    <a:pt x="34" y="1255"/>
                  </a:lnTo>
                  <a:lnTo>
                    <a:pt x="34" y="1253"/>
                  </a:lnTo>
                  <a:lnTo>
                    <a:pt x="34" y="1249"/>
                  </a:lnTo>
                  <a:lnTo>
                    <a:pt x="35" y="1246"/>
                  </a:lnTo>
                  <a:lnTo>
                    <a:pt x="35" y="1244"/>
                  </a:lnTo>
                  <a:lnTo>
                    <a:pt x="37" y="1240"/>
                  </a:lnTo>
                  <a:lnTo>
                    <a:pt x="38" y="1238"/>
                  </a:lnTo>
                  <a:lnTo>
                    <a:pt x="38" y="1235"/>
                  </a:lnTo>
                  <a:lnTo>
                    <a:pt x="40" y="1234"/>
                  </a:lnTo>
                  <a:lnTo>
                    <a:pt x="40" y="1234"/>
                  </a:lnTo>
                  <a:lnTo>
                    <a:pt x="43" y="1232"/>
                  </a:lnTo>
                  <a:lnTo>
                    <a:pt x="44" y="1231"/>
                  </a:lnTo>
                  <a:lnTo>
                    <a:pt x="47" y="1229"/>
                  </a:lnTo>
                  <a:lnTo>
                    <a:pt x="49" y="1228"/>
                  </a:lnTo>
                  <a:lnTo>
                    <a:pt x="50" y="1226"/>
                  </a:lnTo>
                  <a:lnTo>
                    <a:pt x="52" y="1222"/>
                  </a:lnTo>
                  <a:lnTo>
                    <a:pt x="53" y="1218"/>
                  </a:lnTo>
                  <a:lnTo>
                    <a:pt x="55" y="1215"/>
                  </a:lnTo>
                  <a:lnTo>
                    <a:pt x="56" y="1214"/>
                  </a:lnTo>
                  <a:lnTo>
                    <a:pt x="56" y="1211"/>
                  </a:lnTo>
                  <a:lnTo>
                    <a:pt x="60" y="1211"/>
                  </a:lnTo>
                  <a:lnTo>
                    <a:pt x="63" y="1209"/>
                  </a:lnTo>
                  <a:lnTo>
                    <a:pt x="69" y="1208"/>
                  </a:lnTo>
                  <a:lnTo>
                    <a:pt x="75" y="1206"/>
                  </a:lnTo>
                  <a:lnTo>
                    <a:pt x="76" y="1205"/>
                  </a:lnTo>
                  <a:lnTo>
                    <a:pt x="78" y="1203"/>
                  </a:lnTo>
                  <a:lnTo>
                    <a:pt x="81" y="1200"/>
                  </a:lnTo>
                  <a:lnTo>
                    <a:pt x="85" y="1197"/>
                  </a:lnTo>
                  <a:lnTo>
                    <a:pt x="87" y="1196"/>
                  </a:lnTo>
                  <a:lnTo>
                    <a:pt x="91" y="1191"/>
                  </a:lnTo>
                  <a:lnTo>
                    <a:pt x="93" y="1187"/>
                  </a:lnTo>
                  <a:lnTo>
                    <a:pt x="94" y="1185"/>
                  </a:lnTo>
                  <a:lnTo>
                    <a:pt x="96" y="1182"/>
                  </a:lnTo>
                  <a:lnTo>
                    <a:pt x="97" y="1180"/>
                  </a:lnTo>
                  <a:lnTo>
                    <a:pt x="97" y="1177"/>
                  </a:lnTo>
                  <a:lnTo>
                    <a:pt x="97" y="1176"/>
                  </a:lnTo>
                  <a:lnTo>
                    <a:pt x="96" y="1173"/>
                  </a:lnTo>
                  <a:lnTo>
                    <a:pt x="94" y="1173"/>
                  </a:lnTo>
                  <a:lnTo>
                    <a:pt x="94" y="1171"/>
                  </a:lnTo>
                  <a:lnTo>
                    <a:pt x="96" y="1170"/>
                  </a:lnTo>
                  <a:lnTo>
                    <a:pt x="96" y="1167"/>
                  </a:lnTo>
                  <a:lnTo>
                    <a:pt x="96" y="1162"/>
                  </a:lnTo>
                  <a:lnTo>
                    <a:pt x="97" y="1158"/>
                  </a:lnTo>
                  <a:lnTo>
                    <a:pt x="101" y="1152"/>
                  </a:lnTo>
                  <a:lnTo>
                    <a:pt x="102" y="1150"/>
                  </a:lnTo>
                  <a:lnTo>
                    <a:pt x="102" y="1147"/>
                  </a:lnTo>
                  <a:lnTo>
                    <a:pt x="102" y="1146"/>
                  </a:lnTo>
                  <a:lnTo>
                    <a:pt x="108" y="1139"/>
                  </a:lnTo>
                  <a:lnTo>
                    <a:pt x="111" y="1136"/>
                  </a:lnTo>
                  <a:lnTo>
                    <a:pt x="111" y="1135"/>
                  </a:lnTo>
                  <a:lnTo>
                    <a:pt x="114" y="1133"/>
                  </a:lnTo>
                  <a:lnTo>
                    <a:pt x="123" y="1129"/>
                  </a:lnTo>
                  <a:lnTo>
                    <a:pt x="128" y="1127"/>
                  </a:lnTo>
                  <a:lnTo>
                    <a:pt x="131" y="1124"/>
                  </a:lnTo>
                  <a:lnTo>
                    <a:pt x="132" y="1123"/>
                  </a:lnTo>
                  <a:lnTo>
                    <a:pt x="139" y="1112"/>
                  </a:lnTo>
                  <a:lnTo>
                    <a:pt x="143" y="1098"/>
                  </a:lnTo>
                  <a:lnTo>
                    <a:pt x="143" y="1097"/>
                  </a:lnTo>
                  <a:lnTo>
                    <a:pt x="146" y="1097"/>
                  </a:lnTo>
                  <a:lnTo>
                    <a:pt x="148" y="1097"/>
                  </a:lnTo>
                  <a:lnTo>
                    <a:pt x="148" y="1097"/>
                  </a:lnTo>
                  <a:lnTo>
                    <a:pt x="149" y="1095"/>
                  </a:lnTo>
                  <a:lnTo>
                    <a:pt x="151" y="1095"/>
                  </a:lnTo>
                  <a:lnTo>
                    <a:pt x="151" y="1097"/>
                  </a:lnTo>
                  <a:lnTo>
                    <a:pt x="151" y="1098"/>
                  </a:lnTo>
                  <a:lnTo>
                    <a:pt x="152" y="1100"/>
                  </a:lnTo>
                  <a:lnTo>
                    <a:pt x="154" y="1103"/>
                  </a:lnTo>
                  <a:lnTo>
                    <a:pt x="157" y="1104"/>
                  </a:lnTo>
                  <a:lnTo>
                    <a:pt x="160" y="1106"/>
                  </a:lnTo>
                  <a:lnTo>
                    <a:pt x="163" y="1107"/>
                  </a:lnTo>
                  <a:lnTo>
                    <a:pt x="167" y="1106"/>
                  </a:lnTo>
                  <a:lnTo>
                    <a:pt x="169" y="1106"/>
                  </a:lnTo>
                  <a:lnTo>
                    <a:pt x="170" y="1104"/>
                  </a:lnTo>
                  <a:lnTo>
                    <a:pt x="172" y="1106"/>
                  </a:lnTo>
                  <a:lnTo>
                    <a:pt x="175" y="1106"/>
                  </a:lnTo>
                  <a:lnTo>
                    <a:pt x="176" y="1106"/>
                  </a:lnTo>
                  <a:lnTo>
                    <a:pt x="178" y="1104"/>
                  </a:lnTo>
                  <a:lnTo>
                    <a:pt x="180" y="1103"/>
                  </a:lnTo>
                  <a:lnTo>
                    <a:pt x="180" y="1104"/>
                  </a:lnTo>
                  <a:lnTo>
                    <a:pt x="180" y="1104"/>
                  </a:lnTo>
                  <a:lnTo>
                    <a:pt x="180" y="1104"/>
                  </a:lnTo>
                  <a:lnTo>
                    <a:pt x="181" y="1106"/>
                  </a:lnTo>
                  <a:lnTo>
                    <a:pt x="181" y="1107"/>
                  </a:lnTo>
                  <a:lnTo>
                    <a:pt x="183" y="1107"/>
                  </a:lnTo>
                  <a:lnTo>
                    <a:pt x="184" y="1107"/>
                  </a:lnTo>
                  <a:lnTo>
                    <a:pt x="186" y="1107"/>
                  </a:lnTo>
                  <a:lnTo>
                    <a:pt x="189" y="1107"/>
                  </a:lnTo>
                  <a:lnTo>
                    <a:pt x="192" y="1107"/>
                  </a:lnTo>
                  <a:lnTo>
                    <a:pt x="193" y="1107"/>
                  </a:lnTo>
                  <a:lnTo>
                    <a:pt x="195" y="1106"/>
                  </a:lnTo>
                  <a:lnTo>
                    <a:pt x="198" y="1104"/>
                  </a:lnTo>
                  <a:lnTo>
                    <a:pt x="199" y="1104"/>
                  </a:lnTo>
                  <a:lnTo>
                    <a:pt x="201" y="1101"/>
                  </a:lnTo>
                  <a:lnTo>
                    <a:pt x="202" y="1100"/>
                  </a:lnTo>
                  <a:lnTo>
                    <a:pt x="205" y="1100"/>
                  </a:lnTo>
                  <a:lnTo>
                    <a:pt x="211" y="1097"/>
                  </a:lnTo>
                  <a:lnTo>
                    <a:pt x="211" y="1097"/>
                  </a:lnTo>
                  <a:lnTo>
                    <a:pt x="213" y="1097"/>
                  </a:lnTo>
                  <a:lnTo>
                    <a:pt x="214" y="1097"/>
                  </a:lnTo>
                  <a:lnTo>
                    <a:pt x="216" y="1095"/>
                  </a:lnTo>
                  <a:lnTo>
                    <a:pt x="218" y="1094"/>
                  </a:lnTo>
                  <a:lnTo>
                    <a:pt x="221" y="1092"/>
                  </a:lnTo>
                  <a:lnTo>
                    <a:pt x="222" y="1091"/>
                  </a:lnTo>
                  <a:lnTo>
                    <a:pt x="225" y="1089"/>
                  </a:lnTo>
                  <a:lnTo>
                    <a:pt x="228" y="1088"/>
                  </a:lnTo>
                  <a:lnTo>
                    <a:pt x="231" y="1086"/>
                  </a:lnTo>
                  <a:lnTo>
                    <a:pt x="240" y="1086"/>
                  </a:lnTo>
                  <a:lnTo>
                    <a:pt x="245" y="1085"/>
                  </a:lnTo>
                  <a:lnTo>
                    <a:pt x="248" y="1085"/>
                  </a:lnTo>
                  <a:lnTo>
                    <a:pt x="251" y="1083"/>
                  </a:lnTo>
                  <a:lnTo>
                    <a:pt x="252" y="1082"/>
                  </a:lnTo>
                  <a:lnTo>
                    <a:pt x="259" y="1082"/>
                  </a:lnTo>
                  <a:lnTo>
                    <a:pt x="263" y="1080"/>
                  </a:lnTo>
                  <a:lnTo>
                    <a:pt x="274" y="1080"/>
                  </a:lnTo>
                  <a:lnTo>
                    <a:pt x="275" y="1082"/>
                  </a:lnTo>
                  <a:lnTo>
                    <a:pt x="277" y="1082"/>
                  </a:lnTo>
                  <a:lnTo>
                    <a:pt x="280" y="1083"/>
                  </a:lnTo>
                  <a:lnTo>
                    <a:pt x="281" y="1085"/>
                  </a:lnTo>
                  <a:lnTo>
                    <a:pt x="283" y="1083"/>
                  </a:lnTo>
                  <a:lnTo>
                    <a:pt x="286" y="1082"/>
                  </a:lnTo>
                  <a:lnTo>
                    <a:pt x="290" y="1082"/>
                  </a:lnTo>
                  <a:lnTo>
                    <a:pt x="292" y="1080"/>
                  </a:lnTo>
                  <a:lnTo>
                    <a:pt x="293" y="1079"/>
                  </a:lnTo>
                  <a:lnTo>
                    <a:pt x="295" y="1077"/>
                  </a:lnTo>
                  <a:lnTo>
                    <a:pt x="297" y="1079"/>
                  </a:lnTo>
                  <a:lnTo>
                    <a:pt x="301" y="1080"/>
                  </a:lnTo>
                  <a:lnTo>
                    <a:pt x="304" y="1080"/>
                  </a:lnTo>
                  <a:lnTo>
                    <a:pt x="304" y="1080"/>
                  </a:lnTo>
                  <a:lnTo>
                    <a:pt x="304" y="1077"/>
                  </a:lnTo>
                  <a:lnTo>
                    <a:pt x="307" y="1079"/>
                  </a:lnTo>
                  <a:lnTo>
                    <a:pt x="309" y="1079"/>
                  </a:lnTo>
                  <a:lnTo>
                    <a:pt x="312" y="1080"/>
                  </a:lnTo>
                  <a:lnTo>
                    <a:pt x="313" y="1082"/>
                  </a:lnTo>
                  <a:lnTo>
                    <a:pt x="316" y="1080"/>
                  </a:lnTo>
                  <a:lnTo>
                    <a:pt x="321" y="1080"/>
                  </a:lnTo>
                  <a:lnTo>
                    <a:pt x="324" y="1079"/>
                  </a:lnTo>
                  <a:lnTo>
                    <a:pt x="327" y="1077"/>
                  </a:lnTo>
                  <a:lnTo>
                    <a:pt x="328" y="1076"/>
                  </a:lnTo>
                  <a:lnTo>
                    <a:pt x="335" y="1074"/>
                  </a:lnTo>
                  <a:lnTo>
                    <a:pt x="336" y="1074"/>
                  </a:lnTo>
                  <a:lnTo>
                    <a:pt x="336" y="1074"/>
                  </a:lnTo>
                  <a:lnTo>
                    <a:pt x="336" y="1076"/>
                  </a:lnTo>
                  <a:lnTo>
                    <a:pt x="336" y="1076"/>
                  </a:lnTo>
                  <a:lnTo>
                    <a:pt x="336" y="1077"/>
                  </a:lnTo>
                  <a:lnTo>
                    <a:pt x="338" y="1076"/>
                  </a:lnTo>
                  <a:lnTo>
                    <a:pt x="338" y="1076"/>
                  </a:lnTo>
                  <a:lnTo>
                    <a:pt x="338" y="1076"/>
                  </a:lnTo>
                  <a:lnTo>
                    <a:pt x="339" y="1076"/>
                  </a:lnTo>
                  <a:lnTo>
                    <a:pt x="339" y="1076"/>
                  </a:lnTo>
                  <a:lnTo>
                    <a:pt x="341" y="1076"/>
                  </a:lnTo>
                  <a:lnTo>
                    <a:pt x="341" y="1079"/>
                  </a:lnTo>
                  <a:lnTo>
                    <a:pt x="342" y="1082"/>
                  </a:lnTo>
                  <a:lnTo>
                    <a:pt x="342" y="1082"/>
                  </a:lnTo>
                  <a:lnTo>
                    <a:pt x="344" y="1083"/>
                  </a:lnTo>
                  <a:lnTo>
                    <a:pt x="345" y="1082"/>
                  </a:lnTo>
                  <a:lnTo>
                    <a:pt x="345" y="1080"/>
                  </a:lnTo>
                  <a:lnTo>
                    <a:pt x="348" y="1080"/>
                  </a:lnTo>
                  <a:lnTo>
                    <a:pt x="350" y="1079"/>
                  </a:lnTo>
                  <a:lnTo>
                    <a:pt x="351" y="1077"/>
                  </a:lnTo>
                  <a:lnTo>
                    <a:pt x="351" y="1080"/>
                  </a:lnTo>
                  <a:lnTo>
                    <a:pt x="353" y="1080"/>
                  </a:lnTo>
                  <a:lnTo>
                    <a:pt x="351" y="1082"/>
                  </a:lnTo>
                  <a:lnTo>
                    <a:pt x="351" y="1083"/>
                  </a:lnTo>
                  <a:lnTo>
                    <a:pt x="348" y="1086"/>
                  </a:lnTo>
                  <a:lnTo>
                    <a:pt x="347" y="1088"/>
                  </a:lnTo>
                  <a:lnTo>
                    <a:pt x="345" y="1089"/>
                  </a:lnTo>
                  <a:lnTo>
                    <a:pt x="345" y="1091"/>
                  </a:lnTo>
                  <a:lnTo>
                    <a:pt x="345" y="1091"/>
                  </a:lnTo>
                  <a:lnTo>
                    <a:pt x="345" y="1094"/>
                  </a:lnTo>
                  <a:lnTo>
                    <a:pt x="347" y="1095"/>
                  </a:lnTo>
                  <a:lnTo>
                    <a:pt x="347" y="1097"/>
                  </a:lnTo>
                  <a:lnTo>
                    <a:pt x="348" y="1098"/>
                  </a:lnTo>
                  <a:lnTo>
                    <a:pt x="351" y="1100"/>
                  </a:lnTo>
                  <a:lnTo>
                    <a:pt x="351" y="1101"/>
                  </a:lnTo>
                  <a:lnTo>
                    <a:pt x="351" y="1103"/>
                  </a:lnTo>
                  <a:lnTo>
                    <a:pt x="351" y="1104"/>
                  </a:lnTo>
                  <a:lnTo>
                    <a:pt x="353" y="1106"/>
                  </a:lnTo>
                  <a:lnTo>
                    <a:pt x="350" y="1109"/>
                  </a:lnTo>
                  <a:lnTo>
                    <a:pt x="350" y="1111"/>
                  </a:lnTo>
                  <a:lnTo>
                    <a:pt x="347" y="1114"/>
                  </a:lnTo>
                  <a:lnTo>
                    <a:pt x="345" y="1117"/>
                  </a:lnTo>
                  <a:lnTo>
                    <a:pt x="341" y="1120"/>
                  </a:lnTo>
                  <a:lnTo>
                    <a:pt x="341" y="1120"/>
                  </a:lnTo>
                  <a:lnTo>
                    <a:pt x="339" y="1121"/>
                  </a:lnTo>
                  <a:lnTo>
                    <a:pt x="339" y="1123"/>
                  </a:lnTo>
                  <a:lnTo>
                    <a:pt x="339" y="1123"/>
                  </a:lnTo>
                  <a:lnTo>
                    <a:pt x="341" y="1126"/>
                  </a:lnTo>
                  <a:lnTo>
                    <a:pt x="342" y="1129"/>
                  </a:lnTo>
                  <a:lnTo>
                    <a:pt x="344" y="1129"/>
                  </a:lnTo>
                  <a:lnTo>
                    <a:pt x="348" y="1129"/>
                  </a:lnTo>
                  <a:lnTo>
                    <a:pt x="347" y="1130"/>
                  </a:lnTo>
                  <a:lnTo>
                    <a:pt x="348" y="1132"/>
                  </a:lnTo>
                  <a:lnTo>
                    <a:pt x="348" y="1132"/>
                  </a:lnTo>
                  <a:lnTo>
                    <a:pt x="350" y="1130"/>
                  </a:lnTo>
                  <a:lnTo>
                    <a:pt x="351" y="1130"/>
                  </a:lnTo>
                  <a:lnTo>
                    <a:pt x="353" y="1130"/>
                  </a:lnTo>
                  <a:lnTo>
                    <a:pt x="353" y="1133"/>
                  </a:lnTo>
                  <a:lnTo>
                    <a:pt x="354" y="1135"/>
                  </a:lnTo>
                  <a:lnTo>
                    <a:pt x="354" y="1135"/>
                  </a:lnTo>
                  <a:lnTo>
                    <a:pt x="354" y="1135"/>
                  </a:lnTo>
                  <a:lnTo>
                    <a:pt x="353" y="1135"/>
                  </a:lnTo>
                  <a:lnTo>
                    <a:pt x="354" y="1135"/>
                  </a:lnTo>
                  <a:lnTo>
                    <a:pt x="356" y="1136"/>
                  </a:lnTo>
                  <a:lnTo>
                    <a:pt x="356" y="1135"/>
                  </a:lnTo>
                  <a:lnTo>
                    <a:pt x="357" y="1136"/>
                  </a:lnTo>
                  <a:lnTo>
                    <a:pt x="359" y="1136"/>
                  </a:lnTo>
                  <a:lnTo>
                    <a:pt x="360" y="1138"/>
                  </a:lnTo>
                  <a:lnTo>
                    <a:pt x="366" y="1141"/>
                  </a:lnTo>
                  <a:lnTo>
                    <a:pt x="368" y="1141"/>
                  </a:lnTo>
                  <a:lnTo>
                    <a:pt x="372" y="1142"/>
                  </a:lnTo>
                  <a:lnTo>
                    <a:pt x="377" y="1141"/>
                  </a:lnTo>
                  <a:lnTo>
                    <a:pt x="379" y="1139"/>
                  </a:lnTo>
                  <a:lnTo>
                    <a:pt x="382" y="1141"/>
                  </a:lnTo>
                  <a:lnTo>
                    <a:pt x="383" y="1142"/>
                  </a:lnTo>
                  <a:lnTo>
                    <a:pt x="386" y="1142"/>
                  </a:lnTo>
                  <a:lnTo>
                    <a:pt x="389" y="1142"/>
                  </a:lnTo>
                  <a:lnTo>
                    <a:pt x="391" y="1144"/>
                  </a:lnTo>
                  <a:lnTo>
                    <a:pt x="392" y="1146"/>
                  </a:lnTo>
                  <a:lnTo>
                    <a:pt x="394" y="1146"/>
                  </a:lnTo>
                  <a:lnTo>
                    <a:pt x="403" y="1147"/>
                  </a:lnTo>
                  <a:lnTo>
                    <a:pt x="403" y="1149"/>
                  </a:lnTo>
                  <a:lnTo>
                    <a:pt x="404" y="1152"/>
                  </a:lnTo>
                  <a:lnTo>
                    <a:pt x="404" y="1153"/>
                  </a:lnTo>
                  <a:lnTo>
                    <a:pt x="404" y="1156"/>
                  </a:lnTo>
                  <a:lnTo>
                    <a:pt x="406" y="1158"/>
                  </a:lnTo>
                  <a:lnTo>
                    <a:pt x="407" y="1161"/>
                  </a:lnTo>
                  <a:lnTo>
                    <a:pt x="409" y="1162"/>
                  </a:lnTo>
                  <a:lnTo>
                    <a:pt x="410" y="1162"/>
                  </a:lnTo>
                  <a:lnTo>
                    <a:pt x="414" y="1164"/>
                  </a:lnTo>
                  <a:lnTo>
                    <a:pt x="418" y="1165"/>
                  </a:lnTo>
                  <a:lnTo>
                    <a:pt x="423" y="1165"/>
                  </a:lnTo>
                  <a:lnTo>
                    <a:pt x="429" y="1167"/>
                  </a:lnTo>
                  <a:lnTo>
                    <a:pt x="435" y="1168"/>
                  </a:lnTo>
                  <a:lnTo>
                    <a:pt x="436" y="1170"/>
                  </a:lnTo>
                  <a:lnTo>
                    <a:pt x="439" y="1171"/>
                  </a:lnTo>
                  <a:lnTo>
                    <a:pt x="445" y="1176"/>
                  </a:lnTo>
                  <a:lnTo>
                    <a:pt x="448" y="1177"/>
                  </a:lnTo>
                  <a:lnTo>
                    <a:pt x="450" y="1179"/>
                  </a:lnTo>
                  <a:lnTo>
                    <a:pt x="453" y="1177"/>
                  </a:lnTo>
                  <a:lnTo>
                    <a:pt x="456" y="1176"/>
                  </a:lnTo>
                  <a:lnTo>
                    <a:pt x="459" y="1174"/>
                  </a:lnTo>
                  <a:lnTo>
                    <a:pt x="462" y="1171"/>
                  </a:lnTo>
                  <a:lnTo>
                    <a:pt x="462" y="1168"/>
                  </a:lnTo>
                  <a:lnTo>
                    <a:pt x="465" y="1167"/>
                  </a:lnTo>
                  <a:lnTo>
                    <a:pt x="465" y="1165"/>
                  </a:lnTo>
                  <a:lnTo>
                    <a:pt x="462" y="1164"/>
                  </a:lnTo>
                  <a:lnTo>
                    <a:pt x="462" y="1162"/>
                  </a:lnTo>
                  <a:lnTo>
                    <a:pt x="462" y="1159"/>
                  </a:lnTo>
                  <a:lnTo>
                    <a:pt x="462" y="1156"/>
                  </a:lnTo>
                  <a:lnTo>
                    <a:pt x="462" y="1153"/>
                  </a:lnTo>
                  <a:lnTo>
                    <a:pt x="462" y="1152"/>
                  </a:lnTo>
                  <a:lnTo>
                    <a:pt x="465" y="1150"/>
                  </a:lnTo>
                  <a:lnTo>
                    <a:pt x="468" y="1147"/>
                  </a:lnTo>
                  <a:lnTo>
                    <a:pt x="471" y="1146"/>
                  </a:lnTo>
                  <a:lnTo>
                    <a:pt x="474" y="1142"/>
                  </a:lnTo>
                  <a:lnTo>
                    <a:pt x="477" y="1142"/>
                  </a:lnTo>
                  <a:lnTo>
                    <a:pt x="480" y="1142"/>
                  </a:lnTo>
                  <a:lnTo>
                    <a:pt x="483" y="1139"/>
                  </a:lnTo>
                  <a:lnTo>
                    <a:pt x="483" y="1139"/>
                  </a:lnTo>
                  <a:lnTo>
                    <a:pt x="484" y="1141"/>
                  </a:lnTo>
                  <a:lnTo>
                    <a:pt x="489" y="1139"/>
                  </a:lnTo>
                  <a:lnTo>
                    <a:pt x="490" y="1141"/>
                  </a:lnTo>
                  <a:lnTo>
                    <a:pt x="493" y="1142"/>
                  </a:lnTo>
                  <a:lnTo>
                    <a:pt x="496" y="1142"/>
                  </a:lnTo>
                  <a:lnTo>
                    <a:pt x="498" y="1144"/>
                  </a:lnTo>
                  <a:lnTo>
                    <a:pt x="499" y="1144"/>
                  </a:lnTo>
                  <a:lnTo>
                    <a:pt x="501" y="1147"/>
                  </a:lnTo>
                  <a:lnTo>
                    <a:pt x="501" y="1147"/>
                  </a:lnTo>
                  <a:lnTo>
                    <a:pt x="501" y="1149"/>
                  </a:lnTo>
                  <a:lnTo>
                    <a:pt x="502" y="1150"/>
                  </a:lnTo>
                  <a:lnTo>
                    <a:pt x="508" y="1152"/>
                  </a:lnTo>
                  <a:lnTo>
                    <a:pt x="510" y="1152"/>
                  </a:lnTo>
                  <a:lnTo>
                    <a:pt x="511" y="1153"/>
                  </a:lnTo>
                  <a:lnTo>
                    <a:pt x="513" y="1153"/>
                  </a:lnTo>
                  <a:lnTo>
                    <a:pt x="517" y="1153"/>
                  </a:lnTo>
                  <a:lnTo>
                    <a:pt x="519" y="1153"/>
                  </a:lnTo>
                  <a:lnTo>
                    <a:pt x="522" y="1153"/>
                  </a:lnTo>
                  <a:lnTo>
                    <a:pt x="523" y="1155"/>
                  </a:lnTo>
                  <a:lnTo>
                    <a:pt x="523" y="1155"/>
                  </a:lnTo>
                  <a:lnTo>
                    <a:pt x="525" y="1158"/>
                  </a:lnTo>
                  <a:lnTo>
                    <a:pt x="525" y="1158"/>
                  </a:lnTo>
                  <a:lnTo>
                    <a:pt x="526" y="1161"/>
                  </a:lnTo>
                  <a:lnTo>
                    <a:pt x="528" y="1161"/>
                  </a:lnTo>
                  <a:lnTo>
                    <a:pt x="535" y="1159"/>
                  </a:lnTo>
                  <a:lnTo>
                    <a:pt x="542" y="1161"/>
                  </a:lnTo>
                  <a:lnTo>
                    <a:pt x="545" y="1161"/>
                  </a:lnTo>
                  <a:lnTo>
                    <a:pt x="551" y="1162"/>
                  </a:lnTo>
                  <a:lnTo>
                    <a:pt x="554" y="1165"/>
                  </a:lnTo>
                  <a:lnTo>
                    <a:pt x="556" y="1165"/>
                  </a:lnTo>
                  <a:lnTo>
                    <a:pt x="559" y="1165"/>
                  </a:lnTo>
                  <a:lnTo>
                    <a:pt x="560" y="1167"/>
                  </a:lnTo>
                  <a:lnTo>
                    <a:pt x="566" y="1167"/>
                  </a:lnTo>
                  <a:lnTo>
                    <a:pt x="571" y="1168"/>
                  </a:lnTo>
                  <a:lnTo>
                    <a:pt x="572" y="1170"/>
                  </a:lnTo>
                  <a:lnTo>
                    <a:pt x="574" y="1170"/>
                  </a:lnTo>
                  <a:lnTo>
                    <a:pt x="576" y="1170"/>
                  </a:lnTo>
                  <a:lnTo>
                    <a:pt x="576" y="1170"/>
                  </a:lnTo>
                  <a:lnTo>
                    <a:pt x="579" y="1168"/>
                  </a:lnTo>
                  <a:lnTo>
                    <a:pt x="580" y="1168"/>
                  </a:lnTo>
                  <a:lnTo>
                    <a:pt x="585" y="1165"/>
                  </a:lnTo>
                  <a:lnTo>
                    <a:pt x="586" y="1164"/>
                  </a:lnTo>
                  <a:lnTo>
                    <a:pt x="586" y="1164"/>
                  </a:lnTo>
                  <a:lnTo>
                    <a:pt x="588" y="1164"/>
                  </a:lnTo>
                  <a:lnTo>
                    <a:pt x="588" y="1164"/>
                  </a:lnTo>
                  <a:lnTo>
                    <a:pt x="589" y="1162"/>
                  </a:lnTo>
                  <a:lnTo>
                    <a:pt x="589" y="1162"/>
                  </a:lnTo>
                  <a:lnTo>
                    <a:pt x="589" y="1161"/>
                  </a:lnTo>
                  <a:lnTo>
                    <a:pt x="592" y="1161"/>
                  </a:lnTo>
                  <a:lnTo>
                    <a:pt x="597" y="1159"/>
                  </a:lnTo>
                  <a:lnTo>
                    <a:pt x="595" y="1161"/>
                  </a:lnTo>
                  <a:lnTo>
                    <a:pt x="592" y="1162"/>
                  </a:lnTo>
                  <a:lnTo>
                    <a:pt x="594" y="1162"/>
                  </a:lnTo>
                  <a:lnTo>
                    <a:pt x="595" y="1162"/>
                  </a:lnTo>
                  <a:lnTo>
                    <a:pt x="597" y="1161"/>
                  </a:lnTo>
                  <a:lnTo>
                    <a:pt x="598" y="1161"/>
                  </a:lnTo>
                  <a:lnTo>
                    <a:pt x="598" y="1159"/>
                  </a:lnTo>
                  <a:lnTo>
                    <a:pt x="598" y="1159"/>
                  </a:lnTo>
                  <a:lnTo>
                    <a:pt x="600" y="1159"/>
                  </a:lnTo>
                  <a:lnTo>
                    <a:pt x="604" y="1161"/>
                  </a:lnTo>
                  <a:lnTo>
                    <a:pt x="604" y="1161"/>
                  </a:lnTo>
                  <a:lnTo>
                    <a:pt x="607" y="1161"/>
                  </a:lnTo>
                  <a:lnTo>
                    <a:pt x="609" y="1161"/>
                  </a:lnTo>
                  <a:lnTo>
                    <a:pt x="609" y="1161"/>
                  </a:lnTo>
                  <a:lnTo>
                    <a:pt x="612" y="1162"/>
                  </a:lnTo>
                  <a:lnTo>
                    <a:pt x="611" y="1162"/>
                  </a:lnTo>
                  <a:lnTo>
                    <a:pt x="609" y="1161"/>
                  </a:lnTo>
                  <a:lnTo>
                    <a:pt x="607" y="1162"/>
                  </a:lnTo>
                  <a:lnTo>
                    <a:pt x="607" y="1164"/>
                  </a:lnTo>
                  <a:lnTo>
                    <a:pt x="609" y="1164"/>
                  </a:lnTo>
                  <a:lnTo>
                    <a:pt x="611" y="1165"/>
                  </a:lnTo>
                  <a:lnTo>
                    <a:pt x="611" y="1165"/>
                  </a:lnTo>
                  <a:lnTo>
                    <a:pt x="611" y="1167"/>
                  </a:lnTo>
                  <a:lnTo>
                    <a:pt x="612" y="1167"/>
                  </a:lnTo>
                  <a:lnTo>
                    <a:pt x="614" y="1165"/>
                  </a:lnTo>
                  <a:lnTo>
                    <a:pt x="612" y="1164"/>
                  </a:lnTo>
                  <a:lnTo>
                    <a:pt x="612" y="1164"/>
                  </a:lnTo>
                  <a:lnTo>
                    <a:pt x="612" y="1164"/>
                  </a:lnTo>
                  <a:lnTo>
                    <a:pt x="614" y="1164"/>
                  </a:lnTo>
                  <a:lnTo>
                    <a:pt x="617" y="1167"/>
                  </a:lnTo>
                  <a:lnTo>
                    <a:pt x="617" y="1167"/>
                  </a:lnTo>
                  <a:lnTo>
                    <a:pt x="618" y="1167"/>
                  </a:lnTo>
                  <a:lnTo>
                    <a:pt x="620" y="1167"/>
                  </a:lnTo>
                  <a:lnTo>
                    <a:pt x="621" y="1167"/>
                  </a:lnTo>
                  <a:lnTo>
                    <a:pt x="624" y="1165"/>
                  </a:lnTo>
                  <a:lnTo>
                    <a:pt x="624" y="1165"/>
                  </a:lnTo>
                  <a:lnTo>
                    <a:pt x="624" y="1167"/>
                  </a:lnTo>
                  <a:lnTo>
                    <a:pt x="627" y="1165"/>
                  </a:lnTo>
                  <a:lnTo>
                    <a:pt x="630" y="1165"/>
                  </a:lnTo>
                  <a:lnTo>
                    <a:pt x="633" y="1165"/>
                  </a:lnTo>
                  <a:lnTo>
                    <a:pt x="636" y="1164"/>
                  </a:lnTo>
                  <a:lnTo>
                    <a:pt x="636" y="1164"/>
                  </a:lnTo>
                  <a:lnTo>
                    <a:pt x="639" y="1161"/>
                  </a:lnTo>
                  <a:lnTo>
                    <a:pt x="639" y="1159"/>
                  </a:lnTo>
                  <a:lnTo>
                    <a:pt x="641" y="1159"/>
                  </a:lnTo>
                  <a:lnTo>
                    <a:pt x="642" y="1155"/>
                  </a:lnTo>
                  <a:lnTo>
                    <a:pt x="644" y="1150"/>
                  </a:lnTo>
                  <a:lnTo>
                    <a:pt x="645" y="1144"/>
                  </a:lnTo>
                  <a:lnTo>
                    <a:pt x="647" y="1141"/>
                  </a:lnTo>
                  <a:lnTo>
                    <a:pt x="647" y="1139"/>
                  </a:lnTo>
                  <a:lnTo>
                    <a:pt x="649" y="1138"/>
                  </a:lnTo>
                  <a:lnTo>
                    <a:pt x="649" y="1136"/>
                  </a:lnTo>
                  <a:lnTo>
                    <a:pt x="649" y="1135"/>
                  </a:lnTo>
                  <a:lnTo>
                    <a:pt x="650" y="1133"/>
                  </a:lnTo>
                  <a:lnTo>
                    <a:pt x="650" y="1132"/>
                  </a:lnTo>
                  <a:lnTo>
                    <a:pt x="653" y="1126"/>
                  </a:lnTo>
                  <a:lnTo>
                    <a:pt x="655" y="1124"/>
                  </a:lnTo>
                  <a:lnTo>
                    <a:pt x="655" y="1121"/>
                  </a:lnTo>
                  <a:lnTo>
                    <a:pt x="656" y="1118"/>
                  </a:lnTo>
                  <a:lnTo>
                    <a:pt x="658" y="1117"/>
                  </a:lnTo>
                  <a:lnTo>
                    <a:pt x="659" y="1117"/>
                  </a:lnTo>
                  <a:lnTo>
                    <a:pt x="659" y="1115"/>
                  </a:lnTo>
                  <a:lnTo>
                    <a:pt x="658" y="1112"/>
                  </a:lnTo>
                  <a:lnTo>
                    <a:pt x="658" y="1111"/>
                  </a:lnTo>
                  <a:lnTo>
                    <a:pt x="658" y="1109"/>
                  </a:lnTo>
                  <a:lnTo>
                    <a:pt x="658" y="1106"/>
                  </a:lnTo>
                  <a:lnTo>
                    <a:pt x="658" y="1104"/>
                  </a:lnTo>
                  <a:lnTo>
                    <a:pt x="658" y="1104"/>
                  </a:lnTo>
                  <a:lnTo>
                    <a:pt x="658" y="1103"/>
                  </a:lnTo>
                  <a:lnTo>
                    <a:pt x="656" y="1100"/>
                  </a:lnTo>
                  <a:lnTo>
                    <a:pt x="656" y="1097"/>
                  </a:lnTo>
                  <a:lnTo>
                    <a:pt x="658" y="1095"/>
                  </a:lnTo>
                  <a:lnTo>
                    <a:pt x="658" y="1094"/>
                  </a:lnTo>
                  <a:lnTo>
                    <a:pt x="658" y="1092"/>
                  </a:lnTo>
                  <a:lnTo>
                    <a:pt x="656" y="1089"/>
                  </a:lnTo>
                  <a:lnTo>
                    <a:pt x="658" y="1088"/>
                  </a:lnTo>
                  <a:lnTo>
                    <a:pt x="659" y="1086"/>
                  </a:lnTo>
                  <a:lnTo>
                    <a:pt x="661" y="1085"/>
                  </a:lnTo>
                  <a:lnTo>
                    <a:pt x="661" y="1083"/>
                  </a:lnTo>
                  <a:lnTo>
                    <a:pt x="661" y="1082"/>
                  </a:lnTo>
                  <a:lnTo>
                    <a:pt x="661" y="1082"/>
                  </a:lnTo>
                  <a:lnTo>
                    <a:pt x="659" y="1080"/>
                  </a:lnTo>
                  <a:lnTo>
                    <a:pt x="658" y="1082"/>
                  </a:lnTo>
                  <a:lnTo>
                    <a:pt x="656" y="1082"/>
                  </a:lnTo>
                  <a:lnTo>
                    <a:pt x="656" y="1083"/>
                  </a:lnTo>
                  <a:lnTo>
                    <a:pt x="655" y="1083"/>
                  </a:lnTo>
                  <a:lnTo>
                    <a:pt x="655" y="1085"/>
                  </a:lnTo>
                  <a:lnTo>
                    <a:pt x="653" y="1085"/>
                  </a:lnTo>
                  <a:lnTo>
                    <a:pt x="652" y="1085"/>
                  </a:lnTo>
                  <a:lnTo>
                    <a:pt x="649" y="1085"/>
                  </a:lnTo>
                  <a:lnTo>
                    <a:pt x="645" y="1083"/>
                  </a:lnTo>
                  <a:lnTo>
                    <a:pt x="644" y="1082"/>
                  </a:lnTo>
                  <a:lnTo>
                    <a:pt x="642" y="1082"/>
                  </a:lnTo>
                  <a:lnTo>
                    <a:pt x="641" y="1082"/>
                  </a:lnTo>
                  <a:lnTo>
                    <a:pt x="638" y="1085"/>
                  </a:lnTo>
                  <a:lnTo>
                    <a:pt x="635" y="1089"/>
                  </a:lnTo>
                  <a:lnTo>
                    <a:pt x="633" y="1089"/>
                  </a:lnTo>
                  <a:lnTo>
                    <a:pt x="630" y="1091"/>
                  </a:lnTo>
                  <a:lnTo>
                    <a:pt x="629" y="1092"/>
                  </a:lnTo>
                  <a:lnTo>
                    <a:pt x="627" y="1092"/>
                  </a:lnTo>
                  <a:lnTo>
                    <a:pt x="623" y="1092"/>
                  </a:lnTo>
                  <a:lnTo>
                    <a:pt x="621" y="1092"/>
                  </a:lnTo>
                  <a:lnTo>
                    <a:pt x="620" y="1094"/>
                  </a:lnTo>
                  <a:lnTo>
                    <a:pt x="617" y="1092"/>
                  </a:lnTo>
                  <a:lnTo>
                    <a:pt x="614" y="1091"/>
                  </a:lnTo>
                  <a:lnTo>
                    <a:pt x="614" y="1091"/>
                  </a:lnTo>
                  <a:lnTo>
                    <a:pt x="611" y="1088"/>
                  </a:lnTo>
                  <a:lnTo>
                    <a:pt x="611" y="1086"/>
                  </a:lnTo>
                  <a:lnTo>
                    <a:pt x="607" y="1085"/>
                  </a:lnTo>
                  <a:lnTo>
                    <a:pt x="601" y="1082"/>
                  </a:lnTo>
                  <a:lnTo>
                    <a:pt x="600" y="1082"/>
                  </a:lnTo>
                  <a:lnTo>
                    <a:pt x="597" y="1082"/>
                  </a:lnTo>
                  <a:lnTo>
                    <a:pt x="592" y="1082"/>
                  </a:lnTo>
                  <a:lnTo>
                    <a:pt x="592" y="1082"/>
                  </a:lnTo>
                  <a:lnTo>
                    <a:pt x="592" y="1086"/>
                  </a:lnTo>
                  <a:lnTo>
                    <a:pt x="591" y="1088"/>
                  </a:lnTo>
                  <a:lnTo>
                    <a:pt x="591" y="1089"/>
                  </a:lnTo>
                  <a:lnTo>
                    <a:pt x="591" y="1091"/>
                  </a:lnTo>
                  <a:lnTo>
                    <a:pt x="589" y="1091"/>
                  </a:lnTo>
                  <a:lnTo>
                    <a:pt x="589" y="1089"/>
                  </a:lnTo>
                  <a:lnTo>
                    <a:pt x="588" y="1089"/>
                  </a:lnTo>
                  <a:lnTo>
                    <a:pt x="586" y="1091"/>
                  </a:lnTo>
                  <a:lnTo>
                    <a:pt x="583" y="1092"/>
                  </a:lnTo>
                  <a:lnTo>
                    <a:pt x="582" y="1092"/>
                  </a:lnTo>
                  <a:lnTo>
                    <a:pt x="577" y="1091"/>
                  </a:lnTo>
                  <a:lnTo>
                    <a:pt x="576" y="1089"/>
                  </a:lnTo>
                  <a:lnTo>
                    <a:pt x="574" y="1088"/>
                  </a:lnTo>
                  <a:lnTo>
                    <a:pt x="574" y="1086"/>
                  </a:lnTo>
                  <a:lnTo>
                    <a:pt x="574" y="1085"/>
                  </a:lnTo>
                  <a:lnTo>
                    <a:pt x="574" y="1085"/>
                  </a:lnTo>
                  <a:lnTo>
                    <a:pt x="574" y="1083"/>
                  </a:lnTo>
                  <a:lnTo>
                    <a:pt x="572" y="1083"/>
                  </a:lnTo>
                  <a:lnTo>
                    <a:pt x="571" y="1083"/>
                  </a:lnTo>
                  <a:lnTo>
                    <a:pt x="571" y="1083"/>
                  </a:lnTo>
                  <a:lnTo>
                    <a:pt x="569" y="1083"/>
                  </a:lnTo>
                  <a:lnTo>
                    <a:pt x="566" y="1082"/>
                  </a:lnTo>
                  <a:lnTo>
                    <a:pt x="565" y="1082"/>
                  </a:lnTo>
                  <a:lnTo>
                    <a:pt x="563" y="1083"/>
                  </a:lnTo>
                  <a:lnTo>
                    <a:pt x="562" y="1085"/>
                  </a:lnTo>
                  <a:lnTo>
                    <a:pt x="560" y="1085"/>
                  </a:lnTo>
                  <a:lnTo>
                    <a:pt x="560" y="1085"/>
                  </a:lnTo>
                  <a:lnTo>
                    <a:pt x="562" y="1083"/>
                  </a:lnTo>
                  <a:lnTo>
                    <a:pt x="559" y="1083"/>
                  </a:lnTo>
                  <a:lnTo>
                    <a:pt x="556" y="1083"/>
                  </a:lnTo>
                  <a:lnTo>
                    <a:pt x="554" y="1083"/>
                  </a:lnTo>
                  <a:lnTo>
                    <a:pt x="554" y="1083"/>
                  </a:lnTo>
                  <a:lnTo>
                    <a:pt x="554" y="1083"/>
                  </a:lnTo>
                  <a:lnTo>
                    <a:pt x="556" y="1083"/>
                  </a:lnTo>
                  <a:lnTo>
                    <a:pt x="556" y="1082"/>
                  </a:lnTo>
                  <a:lnTo>
                    <a:pt x="560" y="1082"/>
                  </a:lnTo>
                  <a:lnTo>
                    <a:pt x="560" y="1082"/>
                  </a:lnTo>
                  <a:lnTo>
                    <a:pt x="562" y="1080"/>
                  </a:lnTo>
                  <a:lnTo>
                    <a:pt x="563" y="1079"/>
                  </a:lnTo>
                  <a:lnTo>
                    <a:pt x="563" y="1079"/>
                  </a:lnTo>
                  <a:lnTo>
                    <a:pt x="562" y="1079"/>
                  </a:lnTo>
                  <a:lnTo>
                    <a:pt x="556" y="1079"/>
                  </a:lnTo>
                  <a:lnTo>
                    <a:pt x="553" y="1079"/>
                  </a:lnTo>
                  <a:lnTo>
                    <a:pt x="553" y="1079"/>
                  </a:lnTo>
                  <a:lnTo>
                    <a:pt x="551" y="1079"/>
                  </a:lnTo>
                  <a:lnTo>
                    <a:pt x="551" y="1077"/>
                  </a:lnTo>
                  <a:lnTo>
                    <a:pt x="551" y="1077"/>
                  </a:lnTo>
                  <a:lnTo>
                    <a:pt x="553" y="1077"/>
                  </a:lnTo>
                  <a:lnTo>
                    <a:pt x="554" y="1077"/>
                  </a:lnTo>
                  <a:lnTo>
                    <a:pt x="554" y="1076"/>
                  </a:lnTo>
                  <a:lnTo>
                    <a:pt x="553" y="1074"/>
                  </a:lnTo>
                  <a:lnTo>
                    <a:pt x="553" y="1074"/>
                  </a:lnTo>
                  <a:lnTo>
                    <a:pt x="551" y="1074"/>
                  </a:lnTo>
                  <a:lnTo>
                    <a:pt x="551" y="1073"/>
                  </a:lnTo>
                  <a:lnTo>
                    <a:pt x="551" y="1071"/>
                  </a:lnTo>
                  <a:lnTo>
                    <a:pt x="550" y="1069"/>
                  </a:lnTo>
                  <a:lnTo>
                    <a:pt x="550" y="1068"/>
                  </a:lnTo>
                  <a:lnTo>
                    <a:pt x="550" y="1068"/>
                  </a:lnTo>
                  <a:lnTo>
                    <a:pt x="551" y="1068"/>
                  </a:lnTo>
                  <a:lnTo>
                    <a:pt x="551" y="1065"/>
                  </a:lnTo>
                  <a:lnTo>
                    <a:pt x="551" y="1063"/>
                  </a:lnTo>
                  <a:lnTo>
                    <a:pt x="550" y="1063"/>
                  </a:lnTo>
                  <a:lnTo>
                    <a:pt x="548" y="1062"/>
                  </a:lnTo>
                  <a:lnTo>
                    <a:pt x="547" y="1062"/>
                  </a:lnTo>
                  <a:lnTo>
                    <a:pt x="547" y="1062"/>
                  </a:lnTo>
                  <a:lnTo>
                    <a:pt x="545" y="1060"/>
                  </a:lnTo>
                  <a:lnTo>
                    <a:pt x="544" y="1060"/>
                  </a:lnTo>
                  <a:lnTo>
                    <a:pt x="544" y="1060"/>
                  </a:lnTo>
                  <a:lnTo>
                    <a:pt x="542" y="1060"/>
                  </a:lnTo>
                  <a:lnTo>
                    <a:pt x="541" y="1060"/>
                  </a:lnTo>
                  <a:lnTo>
                    <a:pt x="541" y="1060"/>
                  </a:lnTo>
                  <a:lnTo>
                    <a:pt x="539" y="1059"/>
                  </a:lnTo>
                  <a:lnTo>
                    <a:pt x="541" y="1057"/>
                  </a:lnTo>
                  <a:lnTo>
                    <a:pt x="541" y="1057"/>
                  </a:lnTo>
                  <a:lnTo>
                    <a:pt x="541" y="1056"/>
                  </a:lnTo>
                  <a:lnTo>
                    <a:pt x="541" y="1054"/>
                  </a:lnTo>
                  <a:lnTo>
                    <a:pt x="541" y="1054"/>
                  </a:lnTo>
                  <a:lnTo>
                    <a:pt x="542" y="1053"/>
                  </a:lnTo>
                  <a:lnTo>
                    <a:pt x="542" y="1054"/>
                  </a:lnTo>
                  <a:lnTo>
                    <a:pt x="544" y="1054"/>
                  </a:lnTo>
                  <a:lnTo>
                    <a:pt x="544" y="1056"/>
                  </a:lnTo>
                  <a:lnTo>
                    <a:pt x="544" y="1057"/>
                  </a:lnTo>
                  <a:lnTo>
                    <a:pt x="544" y="1057"/>
                  </a:lnTo>
                  <a:lnTo>
                    <a:pt x="544" y="1059"/>
                  </a:lnTo>
                  <a:lnTo>
                    <a:pt x="545" y="1057"/>
                  </a:lnTo>
                  <a:lnTo>
                    <a:pt x="545" y="1057"/>
                  </a:lnTo>
                  <a:lnTo>
                    <a:pt x="545" y="1057"/>
                  </a:lnTo>
                  <a:lnTo>
                    <a:pt x="547" y="1057"/>
                  </a:lnTo>
                  <a:lnTo>
                    <a:pt x="550" y="1057"/>
                  </a:lnTo>
                  <a:lnTo>
                    <a:pt x="550" y="1056"/>
                  </a:lnTo>
                  <a:lnTo>
                    <a:pt x="548" y="1056"/>
                  </a:lnTo>
                  <a:lnTo>
                    <a:pt x="547" y="1056"/>
                  </a:lnTo>
                  <a:lnTo>
                    <a:pt x="547" y="1054"/>
                  </a:lnTo>
                  <a:lnTo>
                    <a:pt x="545" y="1054"/>
                  </a:lnTo>
                  <a:lnTo>
                    <a:pt x="545" y="1053"/>
                  </a:lnTo>
                  <a:lnTo>
                    <a:pt x="545" y="1053"/>
                  </a:lnTo>
                  <a:lnTo>
                    <a:pt x="545" y="1051"/>
                  </a:lnTo>
                  <a:lnTo>
                    <a:pt x="547" y="1051"/>
                  </a:lnTo>
                  <a:lnTo>
                    <a:pt x="548" y="1050"/>
                  </a:lnTo>
                  <a:lnTo>
                    <a:pt x="548" y="1050"/>
                  </a:lnTo>
                  <a:lnTo>
                    <a:pt x="547" y="1048"/>
                  </a:lnTo>
                  <a:lnTo>
                    <a:pt x="547" y="1048"/>
                  </a:lnTo>
                  <a:lnTo>
                    <a:pt x="547" y="1048"/>
                  </a:lnTo>
                  <a:lnTo>
                    <a:pt x="547" y="1048"/>
                  </a:lnTo>
                  <a:lnTo>
                    <a:pt x="547" y="1047"/>
                  </a:lnTo>
                  <a:lnTo>
                    <a:pt x="547" y="1045"/>
                  </a:lnTo>
                  <a:lnTo>
                    <a:pt x="545" y="1044"/>
                  </a:lnTo>
                  <a:lnTo>
                    <a:pt x="544" y="1044"/>
                  </a:lnTo>
                  <a:lnTo>
                    <a:pt x="545" y="1042"/>
                  </a:lnTo>
                  <a:lnTo>
                    <a:pt x="547" y="1041"/>
                  </a:lnTo>
                  <a:lnTo>
                    <a:pt x="547" y="1039"/>
                  </a:lnTo>
                  <a:lnTo>
                    <a:pt x="547" y="1039"/>
                  </a:lnTo>
                  <a:lnTo>
                    <a:pt x="547" y="1039"/>
                  </a:lnTo>
                  <a:lnTo>
                    <a:pt x="542" y="1039"/>
                  </a:lnTo>
                  <a:lnTo>
                    <a:pt x="541" y="1041"/>
                  </a:lnTo>
                  <a:lnTo>
                    <a:pt x="538" y="1041"/>
                  </a:lnTo>
                  <a:lnTo>
                    <a:pt x="538" y="1039"/>
                  </a:lnTo>
                  <a:lnTo>
                    <a:pt x="538" y="1039"/>
                  </a:lnTo>
                  <a:lnTo>
                    <a:pt x="538" y="1038"/>
                  </a:lnTo>
                  <a:lnTo>
                    <a:pt x="538" y="1035"/>
                  </a:lnTo>
                  <a:lnTo>
                    <a:pt x="538" y="1031"/>
                  </a:lnTo>
                  <a:lnTo>
                    <a:pt x="541" y="1031"/>
                  </a:lnTo>
                  <a:lnTo>
                    <a:pt x="542" y="1028"/>
                  </a:lnTo>
                  <a:lnTo>
                    <a:pt x="545" y="1025"/>
                  </a:lnTo>
                  <a:lnTo>
                    <a:pt x="548" y="1025"/>
                  </a:lnTo>
                  <a:lnTo>
                    <a:pt x="550" y="1024"/>
                  </a:lnTo>
                  <a:lnTo>
                    <a:pt x="551" y="1024"/>
                  </a:lnTo>
                  <a:lnTo>
                    <a:pt x="553" y="1025"/>
                  </a:lnTo>
                  <a:lnTo>
                    <a:pt x="553" y="1025"/>
                  </a:lnTo>
                  <a:lnTo>
                    <a:pt x="554" y="1027"/>
                  </a:lnTo>
                  <a:lnTo>
                    <a:pt x="557" y="1027"/>
                  </a:lnTo>
                  <a:lnTo>
                    <a:pt x="557" y="1027"/>
                  </a:lnTo>
                  <a:lnTo>
                    <a:pt x="559" y="1025"/>
                  </a:lnTo>
                  <a:lnTo>
                    <a:pt x="557" y="1024"/>
                  </a:lnTo>
                  <a:lnTo>
                    <a:pt x="557" y="1024"/>
                  </a:lnTo>
                  <a:lnTo>
                    <a:pt x="559" y="1024"/>
                  </a:lnTo>
                  <a:lnTo>
                    <a:pt x="560" y="1024"/>
                  </a:lnTo>
                  <a:lnTo>
                    <a:pt x="560" y="1024"/>
                  </a:lnTo>
                  <a:lnTo>
                    <a:pt x="560" y="1025"/>
                  </a:lnTo>
                  <a:lnTo>
                    <a:pt x="560" y="1025"/>
                  </a:lnTo>
                  <a:lnTo>
                    <a:pt x="560" y="1025"/>
                  </a:lnTo>
                  <a:lnTo>
                    <a:pt x="563" y="1025"/>
                  </a:lnTo>
                  <a:lnTo>
                    <a:pt x="568" y="1025"/>
                  </a:lnTo>
                  <a:lnTo>
                    <a:pt x="569" y="1025"/>
                  </a:lnTo>
                  <a:lnTo>
                    <a:pt x="572" y="1025"/>
                  </a:lnTo>
                  <a:lnTo>
                    <a:pt x="574" y="1025"/>
                  </a:lnTo>
                  <a:lnTo>
                    <a:pt x="572" y="1024"/>
                  </a:lnTo>
                  <a:lnTo>
                    <a:pt x="571" y="1024"/>
                  </a:lnTo>
                  <a:lnTo>
                    <a:pt x="571" y="1024"/>
                  </a:lnTo>
                  <a:lnTo>
                    <a:pt x="571" y="1024"/>
                  </a:lnTo>
                  <a:lnTo>
                    <a:pt x="572" y="1022"/>
                  </a:lnTo>
                  <a:lnTo>
                    <a:pt x="574" y="1021"/>
                  </a:lnTo>
                  <a:lnTo>
                    <a:pt x="579" y="1021"/>
                  </a:lnTo>
                  <a:lnTo>
                    <a:pt x="583" y="1019"/>
                  </a:lnTo>
                  <a:lnTo>
                    <a:pt x="583" y="1019"/>
                  </a:lnTo>
                  <a:lnTo>
                    <a:pt x="583" y="1019"/>
                  </a:lnTo>
                  <a:lnTo>
                    <a:pt x="577" y="1019"/>
                  </a:lnTo>
                  <a:lnTo>
                    <a:pt x="576" y="1018"/>
                  </a:lnTo>
                  <a:lnTo>
                    <a:pt x="574" y="1016"/>
                  </a:lnTo>
                  <a:lnTo>
                    <a:pt x="574" y="1016"/>
                  </a:lnTo>
                  <a:lnTo>
                    <a:pt x="574" y="1016"/>
                  </a:lnTo>
                  <a:lnTo>
                    <a:pt x="574" y="1013"/>
                  </a:lnTo>
                  <a:lnTo>
                    <a:pt x="574" y="1013"/>
                  </a:lnTo>
                  <a:lnTo>
                    <a:pt x="574" y="1012"/>
                  </a:lnTo>
                  <a:lnTo>
                    <a:pt x="577" y="1012"/>
                  </a:lnTo>
                  <a:lnTo>
                    <a:pt x="585" y="1013"/>
                  </a:lnTo>
                  <a:lnTo>
                    <a:pt x="589" y="1012"/>
                  </a:lnTo>
                  <a:lnTo>
                    <a:pt x="595" y="1015"/>
                  </a:lnTo>
                  <a:lnTo>
                    <a:pt x="600" y="1013"/>
                  </a:lnTo>
                  <a:lnTo>
                    <a:pt x="601" y="1013"/>
                  </a:lnTo>
                  <a:lnTo>
                    <a:pt x="603" y="1010"/>
                  </a:lnTo>
                  <a:lnTo>
                    <a:pt x="611" y="1006"/>
                  </a:lnTo>
                  <a:lnTo>
                    <a:pt x="614" y="1004"/>
                  </a:lnTo>
                  <a:lnTo>
                    <a:pt x="617" y="1003"/>
                  </a:lnTo>
                  <a:lnTo>
                    <a:pt x="621" y="1001"/>
                  </a:lnTo>
                  <a:lnTo>
                    <a:pt x="626" y="1000"/>
                  </a:lnTo>
                  <a:lnTo>
                    <a:pt x="627" y="1000"/>
                  </a:lnTo>
                  <a:lnTo>
                    <a:pt x="636" y="1000"/>
                  </a:lnTo>
                  <a:lnTo>
                    <a:pt x="644" y="1000"/>
                  </a:lnTo>
                  <a:lnTo>
                    <a:pt x="647" y="998"/>
                  </a:lnTo>
                  <a:lnTo>
                    <a:pt x="649" y="1000"/>
                  </a:lnTo>
                  <a:lnTo>
                    <a:pt x="649" y="1000"/>
                  </a:lnTo>
                  <a:lnTo>
                    <a:pt x="649" y="1000"/>
                  </a:lnTo>
                  <a:lnTo>
                    <a:pt x="649" y="1001"/>
                  </a:lnTo>
                  <a:lnTo>
                    <a:pt x="649" y="1003"/>
                  </a:lnTo>
                  <a:lnTo>
                    <a:pt x="650" y="1004"/>
                  </a:lnTo>
                  <a:lnTo>
                    <a:pt x="653" y="1006"/>
                  </a:lnTo>
                  <a:lnTo>
                    <a:pt x="658" y="1004"/>
                  </a:lnTo>
                  <a:lnTo>
                    <a:pt x="659" y="1004"/>
                  </a:lnTo>
                  <a:lnTo>
                    <a:pt x="659" y="1004"/>
                  </a:lnTo>
                  <a:lnTo>
                    <a:pt x="661" y="1009"/>
                  </a:lnTo>
                  <a:lnTo>
                    <a:pt x="662" y="1010"/>
                  </a:lnTo>
                  <a:lnTo>
                    <a:pt x="664" y="1012"/>
                  </a:lnTo>
                  <a:lnTo>
                    <a:pt x="665" y="1012"/>
                  </a:lnTo>
                  <a:lnTo>
                    <a:pt x="667" y="1010"/>
                  </a:lnTo>
                  <a:lnTo>
                    <a:pt x="667" y="1010"/>
                  </a:lnTo>
                  <a:lnTo>
                    <a:pt x="668" y="1010"/>
                  </a:lnTo>
                  <a:lnTo>
                    <a:pt x="671" y="1012"/>
                  </a:lnTo>
                  <a:lnTo>
                    <a:pt x="671" y="1013"/>
                  </a:lnTo>
                  <a:lnTo>
                    <a:pt x="676" y="1013"/>
                  </a:lnTo>
                  <a:lnTo>
                    <a:pt x="680" y="1015"/>
                  </a:lnTo>
                  <a:lnTo>
                    <a:pt x="682" y="1016"/>
                  </a:lnTo>
                  <a:lnTo>
                    <a:pt x="688" y="1016"/>
                  </a:lnTo>
                  <a:lnTo>
                    <a:pt x="690" y="1016"/>
                  </a:lnTo>
                  <a:lnTo>
                    <a:pt x="694" y="1015"/>
                  </a:lnTo>
                  <a:lnTo>
                    <a:pt x="700" y="1013"/>
                  </a:lnTo>
                  <a:lnTo>
                    <a:pt x="706" y="1016"/>
                  </a:lnTo>
                  <a:lnTo>
                    <a:pt x="706" y="1016"/>
                  </a:lnTo>
                  <a:lnTo>
                    <a:pt x="708" y="1016"/>
                  </a:lnTo>
                  <a:lnTo>
                    <a:pt x="709" y="1016"/>
                  </a:lnTo>
                  <a:lnTo>
                    <a:pt x="711" y="1016"/>
                  </a:lnTo>
                  <a:lnTo>
                    <a:pt x="717" y="1013"/>
                  </a:lnTo>
                  <a:lnTo>
                    <a:pt x="718" y="1013"/>
                  </a:lnTo>
                  <a:lnTo>
                    <a:pt x="720" y="1012"/>
                  </a:lnTo>
                  <a:lnTo>
                    <a:pt x="721" y="1012"/>
                  </a:lnTo>
                  <a:lnTo>
                    <a:pt x="724" y="1009"/>
                  </a:lnTo>
                  <a:lnTo>
                    <a:pt x="726" y="1007"/>
                  </a:lnTo>
                  <a:lnTo>
                    <a:pt x="729" y="1004"/>
                  </a:lnTo>
                  <a:lnTo>
                    <a:pt x="729" y="1003"/>
                  </a:lnTo>
                  <a:lnTo>
                    <a:pt x="729" y="1001"/>
                  </a:lnTo>
                  <a:lnTo>
                    <a:pt x="729" y="1000"/>
                  </a:lnTo>
                  <a:lnTo>
                    <a:pt x="728" y="996"/>
                  </a:lnTo>
                  <a:lnTo>
                    <a:pt x="728" y="992"/>
                  </a:lnTo>
                  <a:lnTo>
                    <a:pt x="726" y="989"/>
                  </a:lnTo>
                  <a:lnTo>
                    <a:pt x="726" y="987"/>
                  </a:lnTo>
                  <a:lnTo>
                    <a:pt x="721" y="986"/>
                  </a:lnTo>
                  <a:lnTo>
                    <a:pt x="721" y="984"/>
                  </a:lnTo>
                  <a:lnTo>
                    <a:pt x="718" y="981"/>
                  </a:lnTo>
                  <a:lnTo>
                    <a:pt x="714" y="981"/>
                  </a:lnTo>
                  <a:lnTo>
                    <a:pt x="714" y="980"/>
                  </a:lnTo>
                  <a:lnTo>
                    <a:pt x="711" y="977"/>
                  </a:lnTo>
                  <a:lnTo>
                    <a:pt x="708" y="975"/>
                  </a:lnTo>
                  <a:lnTo>
                    <a:pt x="706" y="975"/>
                  </a:lnTo>
                  <a:lnTo>
                    <a:pt x="702" y="971"/>
                  </a:lnTo>
                  <a:lnTo>
                    <a:pt x="700" y="968"/>
                  </a:lnTo>
                  <a:lnTo>
                    <a:pt x="693" y="960"/>
                  </a:lnTo>
                  <a:lnTo>
                    <a:pt x="691" y="960"/>
                  </a:lnTo>
                  <a:lnTo>
                    <a:pt x="686" y="958"/>
                  </a:lnTo>
                  <a:lnTo>
                    <a:pt x="685" y="958"/>
                  </a:lnTo>
                  <a:lnTo>
                    <a:pt x="682" y="954"/>
                  </a:lnTo>
                  <a:lnTo>
                    <a:pt x="680" y="954"/>
                  </a:lnTo>
                  <a:lnTo>
                    <a:pt x="677" y="954"/>
                  </a:lnTo>
                  <a:lnTo>
                    <a:pt x="677" y="954"/>
                  </a:lnTo>
                  <a:lnTo>
                    <a:pt x="676" y="952"/>
                  </a:lnTo>
                  <a:lnTo>
                    <a:pt x="676" y="952"/>
                  </a:lnTo>
                  <a:lnTo>
                    <a:pt x="674" y="949"/>
                  </a:lnTo>
                  <a:lnTo>
                    <a:pt x="673" y="949"/>
                  </a:lnTo>
                  <a:lnTo>
                    <a:pt x="670" y="948"/>
                  </a:lnTo>
                  <a:lnTo>
                    <a:pt x="667" y="946"/>
                  </a:lnTo>
                  <a:lnTo>
                    <a:pt x="667" y="946"/>
                  </a:lnTo>
                  <a:lnTo>
                    <a:pt x="667" y="945"/>
                  </a:lnTo>
                  <a:lnTo>
                    <a:pt x="670" y="945"/>
                  </a:lnTo>
                  <a:lnTo>
                    <a:pt x="670" y="943"/>
                  </a:lnTo>
                  <a:lnTo>
                    <a:pt x="668" y="942"/>
                  </a:lnTo>
                  <a:lnTo>
                    <a:pt x="668" y="942"/>
                  </a:lnTo>
                  <a:lnTo>
                    <a:pt x="668" y="942"/>
                  </a:lnTo>
                  <a:lnTo>
                    <a:pt x="668" y="942"/>
                  </a:lnTo>
                  <a:lnTo>
                    <a:pt x="670" y="942"/>
                  </a:lnTo>
                  <a:lnTo>
                    <a:pt x="671" y="942"/>
                  </a:lnTo>
                  <a:lnTo>
                    <a:pt x="673" y="943"/>
                  </a:lnTo>
                  <a:lnTo>
                    <a:pt x="674" y="943"/>
                  </a:lnTo>
                  <a:lnTo>
                    <a:pt x="674" y="943"/>
                  </a:lnTo>
                  <a:lnTo>
                    <a:pt x="679" y="942"/>
                  </a:lnTo>
                  <a:lnTo>
                    <a:pt x="679" y="940"/>
                  </a:lnTo>
                  <a:lnTo>
                    <a:pt x="679" y="940"/>
                  </a:lnTo>
                  <a:lnTo>
                    <a:pt x="679" y="940"/>
                  </a:lnTo>
                  <a:lnTo>
                    <a:pt x="679" y="940"/>
                  </a:lnTo>
                  <a:lnTo>
                    <a:pt x="679" y="939"/>
                  </a:lnTo>
                  <a:lnTo>
                    <a:pt x="679" y="937"/>
                  </a:lnTo>
                  <a:lnTo>
                    <a:pt x="682" y="934"/>
                  </a:lnTo>
                  <a:lnTo>
                    <a:pt x="682" y="931"/>
                  </a:lnTo>
                  <a:lnTo>
                    <a:pt x="683" y="930"/>
                  </a:lnTo>
                  <a:lnTo>
                    <a:pt x="685" y="931"/>
                  </a:lnTo>
                  <a:lnTo>
                    <a:pt x="683" y="931"/>
                  </a:lnTo>
                  <a:lnTo>
                    <a:pt x="685" y="933"/>
                  </a:lnTo>
                  <a:lnTo>
                    <a:pt x="685" y="931"/>
                  </a:lnTo>
                  <a:lnTo>
                    <a:pt x="685" y="930"/>
                  </a:lnTo>
                  <a:lnTo>
                    <a:pt x="686" y="930"/>
                  </a:lnTo>
                  <a:lnTo>
                    <a:pt x="688" y="930"/>
                  </a:lnTo>
                  <a:lnTo>
                    <a:pt x="690" y="930"/>
                  </a:lnTo>
                  <a:lnTo>
                    <a:pt x="686" y="927"/>
                  </a:lnTo>
                  <a:lnTo>
                    <a:pt x="685" y="923"/>
                  </a:lnTo>
                  <a:lnTo>
                    <a:pt x="683" y="923"/>
                  </a:lnTo>
                  <a:lnTo>
                    <a:pt x="682" y="923"/>
                  </a:lnTo>
                  <a:lnTo>
                    <a:pt x="680" y="922"/>
                  </a:lnTo>
                  <a:lnTo>
                    <a:pt x="680" y="919"/>
                  </a:lnTo>
                  <a:lnTo>
                    <a:pt x="682" y="919"/>
                  </a:lnTo>
                  <a:lnTo>
                    <a:pt x="683" y="920"/>
                  </a:lnTo>
                  <a:lnTo>
                    <a:pt x="685" y="919"/>
                  </a:lnTo>
                  <a:lnTo>
                    <a:pt x="686" y="919"/>
                  </a:lnTo>
                  <a:lnTo>
                    <a:pt x="688" y="919"/>
                  </a:lnTo>
                  <a:lnTo>
                    <a:pt x="690" y="919"/>
                  </a:lnTo>
                  <a:lnTo>
                    <a:pt x="690" y="917"/>
                  </a:lnTo>
                  <a:lnTo>
                    <a:pt x="688" y="916"/>
                  </a:lnTo>
                  <a:lnTo>
                    <a:pt x="691" y="916"/>
                  </a:lnTo>
                  <a:lnTo>
                    <a:pt x="693" y="914"/>
                  </a:lnTo>
                  <a:lnTo>
                    <a:pt x="697" y="913"/>
                  </a:lnTo>
                  <a:lnTo>
                    <a:pt x="699" y="913"/>
                  </a:lnTo>
                  <a:lnTo>
                    <a:pt x="699" y="911"/>
                  </a:lnTo>
                  <a:lnTo>
                    <a:pt x="699" y="911"/>
                  </a:lnTo>
                  <a:lnTo>
                    <a:pt x="699" y="910"/>
                  </a:lnTo>
                  <a:lnTo>
                    <a:pt x="699" y="908"/>
                  </a:lnTo>
                  <a:lnTo>
                    <a:pt x="696" y="908"/>
                  </a:lnTo>
                  <a:lnTo>
                    <a:pt x="694" y="910"/>
                  </a:lnTo>
                  <a:lnTo>
                    <a:pt x="691" y="910"/>
                  </a:lnTo>
                  <a:lnTo>
                    <a:pt x="690" y="910"/>
                  </a:lnTo>
                  <a:lnTo>
                    <a:pt x="691" y="910"/>
                  </a:lnTo>
                  <a:lnTo>
                    <a:pt x="693" y="908"/>
                  </a:lnTo>
                  <a:lnTo>
                    <a:pt x="693" y="908"/>
                  </a:lnTo>
                  <a:lnTo>
                    <a:pt x="691" y="908"/>
                  </a:lnTo>
                  <a:lnTo>
                    <a:pt x="690" y="910"/>
                  </a:lnTo>
                  <a:lnTo>
                    <a:pt x="686" y="911"/>
                  </a:lnTo>
                  <a:lnTo>
                    <a:pt x="685" y="911"/>
                  </a:lnTo>
                  <a:lnTo>
                    <a:pt x="682" y="911"/>
                  </a:lnTo>
                  <a:lnTo>
                    <a:pt x="677" y="911"/>
                  </a:lnTo>
                  <a:lnTo>
                    <a:pt x="676" y="914"/>
                  </a:lnTo>
                  <a:lnTo>
                    <a:pt x="674" y="914"/>
                  </a:lnTo>
                  <a:lnTo>
                    <a:pt x="671" y="916"/>
                  </a:lnTo>
                  <a:lnTo>
                    <a:pt x="670" y="916"/>
                  </a:lnTo>
                  <a:lnTo>
                    <a:pt x="668" y="917"/>
                  </a:lnTo>
                  <a:lnTo>
                    <a:pt x="667" y="917"/>
                  </a:lnTo>
                  <a:lnTo>
                    <a:pt x="665" y="917"/>
                  </a:lnTo>
                  <a:lnTo>
                    <a:pt x="664" y="917"/>
                  </a:lnTo>
                  <a:lnTo>
                    <a:pt x="662" y="919"/>
                  </a:lnTo>
                  <a:lnTo>
                    <a:pt x="661" y="919"/>
                  </a:lnTo>
                  <a:lnTo>
                    <a:pt x="659" y="919"/>
                  </a:lnTo>
                  <a:lnTo>
                    <a:pt x="656" y="920"/>
                  </a:lnTo>
                  <a:lnTo>
                    <a:pt x="652" y="923"/>
                  </a:lnTo>
                  <a:lnTo>
                    <a:pt x="650" y="927"/>
                  </a:lnTo>
                  <a:lnTo>
                    <a:pt x="649" y="928"/>
                  </a:lnTo>
                  <a:lnTo>
                    <a:pt x="649" y="928"/>
                  </a:lnTo>
                  <a:lnTo>
                    <a:pt x="647" y="930"/>
                  </a:lnTo>
                  <a:lnTo>
                    <a:pt x="647" y="930"/>
                  </a:lnTo>
                  <a:lnTo>
                    <a:pt x="649" y="927"/>
                  </a:lnTo>
                  <a:lnTo>
                    <a:pt x="650" y="927"/>
                  </a:lnTo>
                  <a:lnTo>
                    <a:pt x="650" y="925"/>
                  </a:lnTo>
                  <a:lnTo>
                    <a:pt x="650" y="925"/>
                  </a:lnTo>
                  <a:lnTo>
                    <a:pt x="650" y="923"/>
                  </a:lnTo>
                  <a:lnTo>
                    <a:pt x="647" y="927"/>
                  </a:lnTo>
                  <a:lnTo>
                    <a:pt x="645" y="927"/>
                  </a:lnTo>
                  <a:lnTo>
                    <a:pt x="644" y="928"/>
                  </a:lnTo>
                  <a:lnTo>
                    <a:pt x="644" y="930"/>
                  </a:lnTo>
                  <a:lnTo>
                    <a:pt x="645" y="931"/>
                  </a:lnTo>
                  <a:lnTo>
                    <a:pt x="645" y="933"/>
                  </a:lnTo>
                  <a:lnTo>
                    <a:pt x="647" y="936"/>
                  </a:lnTo>
                  <a:lnTo>
                    <a:pt x="650" y="940"/>
                  </a:lnTo>
                  <a:lnTo>
                    <a:pt x="652" y="942"/>
                  </a:lnTo>
                  <a:lnTo>
                    <a:pt x="652" y="943"/>
                  </a:lnTo>
                  <a:lnTo>
                    <a:pt x="653" y="943"/>
                  </a:lnTo>
                  <a:lnTo>
                    <a:pt x="656" y="942"/>
                  </a:lnTo>
                  <a:lnTo>
                    <a:pt x="656" y="942"/>
                  </a:lnTo>
                  <a:lnTo>
                    <a:pt x="659" y="942"/>
                  </a:lnTo>
                  <a:lnTo>
                    <a:pt x="659" y="942"/>
                  </a:lnTo>
                  <a:lnTo>
                    <a:pt x="661" y="940"/>
                  </a:lnTo>
                  <a:lnTo>
                    <a:pt x="662" y="940"/>
                  </a:lnTo>
                  <a:lnTo>
                    <a:pt x="664" y="940"/>
                  </a:lnTo>
                  <a:lnTo>
                    <a:pt x="665" y="942"/>
                  </a:lnTo>
                  <a:lnTo>
                    <a:pt x="665" y="943"/>
                  </a:lnTo>
                  <a:lnTo>
                    <a:pt x="664" y="945"/>
                  </a:lnTo>
                  <a:lnTo>
                    <a:pt x="664" y="946"/>
                  </a:lnTo>
                  <a:lnTo>
                    <a:pt x="664" y="948"/>
                  </a:lnTo>
                  <a:lnTo>
                    <a:pt x="662" y="948"/>
                  </a:lnTo>
                  <a:lnTo>
                    <a:pt x="659" y="948"/>
                  </a:lnTo>
                  <a:lnTo>
                    <a:pt x="658" y="948"/>
                  </a:lnTo>
                  <a:lnTo>
                    <a:pt x="656" y="948"/>
                  </a:lnTo>
                  <a:lnTo>
                    <a:pt x="656" y="948"/>
                  </a:lnTo>
                  <a:lnTo>
                    <a:pt x="655" y="946"/>
                  </a:lnTo>
                  <a:lnTo>
                    <a:pt x="653" y="946"/>
                  </a:lnTo>
                  <a:lnTo>
                    <a:pt x="653" y="946"/>
                  </a:lnTo>
                  <a:lnTo>
                    <a:pt x="652" y="949"/>
                  </a:lnTo>
                  <a:lnTo>
                    <a:pt x="649" y="951"/>
                  </a:lnTo>
                  <a:lnTo>
                    <a:pt x="647" y="952"/>
                  </a:lnTo>
                  <a:lnTo>
                    <a:pt x="645" y="951"/>
                  </a:lnTo>
                  <a:lnTo>
                    <a:pt x="642" y="952"/>
                  </a:lnTo>
                  <a:lnTo>
                    <a:pt x="639" y="954"/>
                  </a:lnTo>
                  <a:lnTo>
                    <a:pt x="638" y="957"/>
                  </a:lnTo>
                  <a:lnTo>
                    <a:pt x="635" y="958"/>
                  </a:lnTo>
                  <a:lnTo>
                    <a:pt x="633" y="958"/>
                  </a:lnTo>
                  <a:lnTo>
                    <a:pt x="632" y="958"/>
                  </a:lnTo>
                  <a:lnTo>
                    <a:pt x="630" y="958"/>
                  </a:lnTo>
                  <a:lnTo>
                    <a:pt x="627" y="955"/>
                  </a:lnTo>
                  <a:lnTo>
                    <a:pt x="627" y="955"/>
                  </a:lnTo>
                  <a:lnTo>
                    <a:pt x="627" y="955"/>
                  </a:lnTo>
                  <a:lnTo>
                    <a:pt x="629" y="954"/>
                  </a:lnTo>
                  <a:lnTo>
                    <a:pt x="629" y="949"/>
                  </a:lnTo>
                  <a:lnTo>
                    <a:pt x="629" y="949"/>
                  </a:lnTo>
                  <a:lnTo>
                    <a:pt x="629" y="946"/>
                  </a:lnTo>
                  <a:lnTo>
                    <a:pt x="627" y="945"/>
                  </a:lnTo>
                  <a:lnTo>
                    <a:pt x="626" y="945"/>
                  </a:lnTo>
                  <a:lnTo>
                    <a:pt x="624" y="945"/>
                  </a:lnTo>
                  <a:lnTo>
                    <a:pt x="621" y="942"/>
                  </a:lnTo>
                  <a:lnTo>
                    <a:pt x="620" y="942"/>
                  </a:lnTo>
                  <a:lnTo>
                    <a:pt x="617" y="943"/>
                  </a:lnTo>
                  <a:lnTo>
                    <a:pt x="617" y="942"/>
                  </a:lnTo>
                  <a:lnTo>
                    <a:pt x="617" y="942"/>
                  </a:lnTo>
                  <a:lnTo>
                    <a:pt x="620" y="939"/>
                  </a:lnTo>
                  <a:lnTo>
                    <a:pt x="624" y="936"/>
                  </a:lnTo>
                  <a:lnTo>
                    <a:pt x="626" y="936"/>
                  </a:lnTo>
                  <a:lnTo>
                    <a:pt x="627" y="934"/>
                  </a:lnTo>
                  <a:lnTo>
                    <a:pt x="630" y="931"/>
                  </a:lnTo>
                  <a:lnTo>
                    <a:pt x="630" y="930"/>
                  </a:lnTo>
                  <a:lnTo>
                    <a:pt x="629" y="930"/>
                  </a:lnTo>
                  <a:lnTo>
                    <a:pt x="629" y="930"/>
                  </a:lnTo>
                  <a:lnTo>
                    <a:pt x="627" y="930"/>
                  </a:lnTo>
                  <a:lnTo>
                    <a:pt x="626" y="928"/>
                  </a:lnTo>
                  <a:lnTo>
                    <a:pt x="624" y="928"/>
                  </a:lnTo>
                  <a:lnTo>
                    <a:pt x="621" y="928"/>
                  </a:lnTo>
                  <a:lnTo>
                    <a:pt x="620" y="928"/>
                  </a:lnTo>
                  <a:lnTo>
                    <a:pt x="615" y="930"/>
                  </a:lnTo>
                  <a:lnTo>
                    <a:pt x="614" y="928"/>
                  </a:lnTo>
                  <a:lnTo>
                    <a:pt x="611" y="927"/>
                  </a:lnTo>
                  <a:lnTo>
                    <a:pt x="609" y="927"/>
                  </a:lnTo>
                  <a:lnTo>
                    <a:pt x="607" y="927"/>
                  </a:lnTo>
                  <a:lnTo>
                    <a:pt x="607" y="925"/>
                  </a:lnTo>
                  <a:lnTo>
                    <a:pt x="607" y="925"/>
                  </a:lnTo>
                  <a:lnTo>
                    <a:pt x="609" y="925"/>
                  </a:lnTo>
                  <a:lnTo>
                    <a:pt x="609" y="925"/>
                  </a:lnTo>
                  <a:lnTo>
                    <a:pt x="611" y="923"/>
                  </a:lnTo>
                  <a:lnTo>
                    <a:pt x="611" y="923"/>
                  </a:lnTo>
                  <a:lnTo>
                    <a:pt x="607" y="922"/>
                  </a:lnTo>
                  <a:lnTo>
                    <a:pt x="606" y="922"/>
                  </a:lnTo>
                  <a:lnTo>
                    <a:pt x="604" y="922"/>
                  </a:lnTo>
                  <a:lnTo>
                    <a:pt x="604" y="920"/>
                  </a:lnTo>
                  <a:lnTo>
                    <a:pt x="606" y="920"/>
                  </a:lnTo>
                  <a:lnTo>
                    <a:pt x="607" y="922"/>
                  </a:lnTo>
                  <a:lnTo>
                    <a:pt x="612" y="922"/>
                  </a:lnTo>
                  <a:lnTo>
                    <a:pt x="614" y="922"/>
                  </a:lnTo>
                  <a:lnTo>
                    <a:pt x="615" y="922"/>
                  </a:lnTo>
                  <a:lnTo>
                    <a:pt x="617" y="920"/>
                  </a:lnTo>
                  <a:lnTo>
                    <a:pt x="617" y="920"/>
                  </a:lnTo>
                  <a:lnTo>
                    <a:pt x="614" y="920"/>
                  </a:lnTo>
                  <a:lnTo>
                    <a:pt x="611" y="920"/>
                  </a:lnTo>
                  <a:lnTo>
                    <a:pt x="611" y="919"/>
                  </a:lnTo>
                  <a:lnTo>
                    <a:pt x="609" y="919"/>
                  </a:lnTo>
                  <a:lnTo>
                    <a:pt x="609" y="917"/>
                  </a:lnTo>
                  <a:lnTo>
                    <a:pt x="609" y="916"/>
                  </a:lnTo>
                  <a:lnTo>
                    <a:pt x="609" y="913"/>
                  </a:lnTo>
                  <a:lnTo>
                    <a:pt x="607" y="911"/>
                  </a:lnTo>
                  <a:lnTo>
                    <a:pt x="607" y="910"/>
                  </a:lnTo>
                  <a:lnTo>
                    <a:pt x="607" y="910"/>
                  </a:lnTo>
                  <a:lnTo>
                    <a:pt x="607" y="911"/>
                  </a:lnTo>
                  <a:lnTo>
                    <a:pt x="607" y="913"/>
                  </a:lnTo>
                  <a:lnTo>
                    <a:pt x="609" y="914"/>
                  </a:lnTo>
                  <a:lnTo>
                    <a:pt x="609" y="917"/>
                  </a:lnTo>
                  <a:lnTo>
                    <a:pt x="607" y="919"/>
                  </a:lnTo>
                  <a:lnTo>
                    <a:pt x="607" y="919"/>
                  </a:lnTo>
                  <a:lnTo>
                    <a:pt x="606" y="919"/>
                  </a:lnTo>
                  <a:lnTo>
                    <a:pt x="604" y="919"/>
                  </a:lnTo>
                  <a:lnTo>
                    <a:pt x="604" y="917"/>
                  </a:lnTo>
                  <a:lnTo>
                    <a:pt x="603" y="917"/>
                  </a:lnTo>
                  <a:lnTo>
                    <a:pt x="603" y="920"/>
                  </a:lnTo>
                  <a:lnTo>
                    <a:pt x="601" y="920"/>
                  </a:lnTo>
                  <a:lnTo>
                    <a:pt x="598" y="920"/>
                  </a:lnTo>
                  <a:lnTo>
                    <a:pt x="595" y="920"/>
                  </a:lnTo>
                  <a:lnTo>
                    <a:pt x="595" y="922"/>
                  </a:lnTo>
                  <a:lnTo>
                    <a:pt x="594" y="925"/>
                  </a:lnTo>
                  <a:lnTo>
                    <a:pt x="594" y="925"/>
                  </a:lnTo>
                  <a:lnTo>
                    <a:pt x="594" y="927"/>
                  </a:lnTo>
                  <a:lnTo>
                    <a:pt x="591" y="930"/>
                  </a:lnTo>
                  <a:lnTo>
                    <a:pt x="591" y="930"/>
                  </a:lnTo>
                  <a:lnTo>
                    <a:pt x="588" y="933"/>
                  </a:lnTo>
                  <a:lnTo>
                    <a:pt x="588" y="934"/>
                  </a:lnTo>
                  <a:lnTo>
                    <a:pt x="585" y="934"/>
                  </a:lnTo>
                  <a:lnTo>
                    <a:pt x="583" y="936"/>
                  </a:lnTo>
                  <a:lnTo>
                    <a:pt x="583" y="936"/>
                  </a:lnTo>
                  <a:lnTo>
                    <a:pt x="582" y="936"/>
                  </a:lnTo>
                  <a:lnTo>
                    <a:pt x="580" y="936"/>
                  </a:lnTo>
                  <a:lnTo>
                    <a:pt x="580" y="937"/>
                  </a:lnTo>
                  <a:lnTo>
                    <a:pt x="580" y="939"/>
                  </a:lnTo>
                  <a:lnTo>
                    <a:pt x="582" y="939"/>
                  </a:lnTo>
                  <a:lnTo>
                    <a:pt x="582" y="942"/>
                  </a:lnTo>
                  <a:lnTo>
                    <a:pt x="582" y="943"/>
                  </a:lnTo>
                  <a:lnTo>
                    <a:pt x="582" y="945"/>
                  </a:lnTo>
                  <a:lnTo>
                    <a:pt x="582" y="946"/>
                  </a:lnTo>
                  <a:lnTo>
                    <a:pt x="580" y="949"/>
                  </a:lnTo>
                  <a:lnTo>
                    <a:pt x="580" y="949"/>
                  </a:lnTo>
                  <a:lnTo>
                    <a:pt x="580" y="951"/>
                  </a:lnTo>
                  <a:lnTo>
                    <a:pt x="574" y="952"/>
                  </a:lnTo>
                  <a:lnTo>
                    <a:pt x="574" y="952"/>
                  </a:lnTo>
                  <a:lnTo>
                    <a:pt x="574" y="951"/>
                  </a:lnTo>
                  <a:lnTo>
                    <a:pt x="574" y="949"/>
                  </a:lnTo>
                  <a:lnTo>
                    <a:pt x="574" y="949"/>
                  </a:lnTo>
                  <a:lnTo>
                    <a:pt x="572" y="948"/>
                  </a:lnTo>
                  <a:lnTo>
                    <a:pt x="572" y="949"/>
                  </a:lnTo>
                  <a:lnTo>
                    <a:pt x="571" y="949"/>
                  </a:lnTo>
                  <a:lnTo>
                    <a:pt x="572" y="952"/>
                  </a:lnTo>
                  <a:lnTo>
                    <a:pt x="571" y="952"/>
                  </a:lnTo>
                  <a:lnTo>
                    <a:pt x="571" y="954"/>
                  </a:lnTo>
                  <a:lnTo>
                    <a:pt x="571" y="955"/>
                  </a:lnTo>
                  <a:lnTo>
                    <a:pt x="571" y="955"/>
                  </a:lnTo>
                  <a:lnTo>
                    <a:pt x="571" y="955"/>
                  </a:lnTo>
                  <a:lnTo>
                    <a:pt x="571" y="955"/>
                  </a:lnTo>
                  <a:lnTo>
                    <a:pt x="571" y="957"/>
                  </a:lnTo>
                  <a:lnTo>
                    <a:pt x="569" y="958"/>
                  </a:lnTo>
                  <a:lnTo>
                    <a:pt x="568" y="960"/>
                  </a:lnTo>
                  <a:lnTo>
                    <a:pt x="568" y="966"/>
                  </a:lnTo>
                  <a:lnTo>
                    <a:pt x="568" y="969"/>
                  </a:lnTo>
                  <a:lnTo>
                    <a:pt x="568" y="971"/>
                  </a:lnTo>
                  <a:lnTo>
                    <a:pt x="568" y="974"/>
                  </a:lnTo>
                  <a:lnTo>
                    <a:pt x="566" y="977"/>
                  </a:lnTo>
                  <a:lnTo>
                    <a:pt x="565" y="975"/>
                  </a:lnTo>
                  <a:lnTo>
                    <a:pt x="562" y="975"/>
                  </a:lnTo>
                  <a:lnTo>
                    <a:pt x="560" y="978"/>
                  </a:lnTo>
                  <a:lnTo>
                    <a:pt x="560" y="978"/>
                  </a:lnTo>
                  <a:lnTo>
                    <a:pt x="560" y="980"/>
                  </a:lnTo>
                  <a:lnTo>
                    <a:pt x="559" y="983"/>
                  </a:lnTo>
                  <a:lnTo>
                    <a:pt x="559" y="987"/>
                  </a:lnTo>
                  <a:lnTo>
                    <a:pt x="559" y="987"/>
                  </a:lnTo>
                  <a:lnTo>
                    <a:pt x="557" y="987"/>
                  </a:lnTo>
                  <a:lnTo>
                    <a:pt x="554" y="992"/>
                  </a:lnTo>
                  <a:lnTo>
                    <a:pt x="556" y="992"/>
                  </a:lnTo>
                  <a:lnTo>
                    <a:pt x="557" y="993"/>
                  </a:lnTo>
                  <a:lnTo>
                    <a:pt x="559" y="996"/>
                  </a:lnTo>
                  <a:lnTo>
                    <a:pt x="560" y="998"/>
                  </a:lnTo>
                  <a:lnTo>
                    <a:pt x="560" y="1000"/>
                  </a:lnTo>
                  <a:lnTo>
                    <a:pt x="560" y="1001"/>
                  </a:lnTo>
                  <a:lnTo>
                    <a:pt x="562" y="1004"/>
                  </a:lnTo>
                  <a:lnTo>
                    <a:pt x="563" y="1007"/>
                  </a:lnTo>
                  <a:lnTo>
                    <a:pt x="565" y="1009"/>
                  </a:lnTo>
                  <a:lnTo>
                    <a:pt x="572" y="1012"/>
                  </a:lnTo>
                  <a:lnTo>
                    <a:pt x="574" y="1012"/>
                  </a:lnTo>
                  <a:lnTo>
                    <a:pt x="572" y="1013"/>
                  </a:lnTo>
                  <a:lnTo>
                    <a:pt x="572" y="1015"/>
                  </a:lnTo>
                  <a:lnTo>
                    <a:pt x="572" y="1015"/>
                  </a:lnTo>
                  <a:lnTo>
                    <a:pt x="569" y="1016"/>
                  </a:lnTo>
                  <a:lnTo>
                    <a:pt x="565" y="1015"/>
                  </a:lnTo>
                  <a:lnTo>
                    <a:pt x="563" y="1015"/>
                  </a:lnTo>
                  <a:lnTo>
                    <a:pt x="562" y="1015"/>
                  </a:lnTo>
                  <a:lnTo>
                    <a:pt x="560" y="1016"/>
                  </a:lnTo>
                  <a:lnTo>
                    <a:pt x="557" y="1015"/>
                  </a:lnTo>
                  <a:lnTo>
                    <a:pt x="554" y="1016"/>
                  </a:lnTo>
                  <a:lnTo>
                    <a:pt x="554" y="1018"/>
                  </a:lnTo>
                  <a:lnTo>
                    <a:pt x="551" y="1021"/>
                  </a:lnTo>
                  <a:lnTo>
                    <a:pt x="548" y="1022"/>
                  </a:lnTo>
                  <a:lnTo>
                    <a:pt x="545" y="1024"/>
                  </a:lnTo>
                  <a:lnTo>
                    <a:pt x="542" y="1027"/>
                  </a:lnTo>
                  <a:lnTo>
                    <a:pt x="541" y="1030"/>
                  </a:lnTo>
                  <a:lnTo>
                    <a:pt x="539" y="1030"/>
                  </a:lnTo>
                  <a:lnTo>
                    <a:pt x="539" y="1030"/>
                  </a:lnTo>
                  <a:lnTo>
                    <a:pt x="539" y="1030"/>
                  </a:lnTo>
                  <a:lnTo>
                    <a:pt x="539" y="1028"/>
                  </a:lnTo>
                  <a:lnTo>
                    <a:pt x="539" y="1028"/>
                  </a:lnTo>
                  <a:lnTo>
                    <a:pt x="539" y="1027"/>
                  </a:lnTo>
                  <a:lnTo>
                    <a:pt x="541" y="1025"/>
                  </a:lnTo>
                  <a:lnTo>
                    <a:pt x="542" y="1025"/>
                  </a:lnTo>
                  <a:lnTo>
                    <a:pt x="545" y="1022"/>
                  </a:lnTo>
                  <a:lnTo>
                    <a:pt x="545" y="1022"/>
                  </a:lnTo>
                  <a:lnTo>
                    <a:pt x="544" y="1022"/>
                  </a:lnTo>
                  <a:lnTo>
                    <a:pt x="541" y="1022"/>
                  </a:lnTo>
                  <a:lnTo>
                    <a:pt x="539" y="1022"/>
                  </a:lnTo>
                  <a:lnTo>
                    <a:pt x="538" y="1022"/>
                  </a:lnTo>
                  <a:lnTo>
                    <a:pt x="538" y="1021"/>
                  </a:lnTo>
                  <a:lnTo>
                    <a:pt x="536" y="1019"/>
                  </a:lnTo>
                  <a:lnTo>
                    <a:pt x="536" y="1019"/>
                  </a:lnTo>
                  <a:lnTo>
                    <a:pt x="535" y="1018"/>
                  </a:lnTo>
                  <a:lnTo>
                    <a:pt x="530" y="1018"/>
                  </a:lnTo>
                  <a:lnTo>
                    <a:pt x="528" y="1016"/>
                  </a:lnTo>
                  <a:lnTo>
                    <a:pt x="526" y="1016"/>
                  </a:lnTo>
                  <a:lnTo>
                    <a:pt x="525" y="1016"/>
                  </a:lnTo>
                  <a:lnTo>
                    <a:pt x="523" y="1016"/>
                  </a:lnTo>
                  <a:lnTo>
                    <a:pt x="520" y="1018"/>
                  </a:lnTo>
                  <a:lnTo>
                    <a:pt x="519" y="1018"/>
                  </a:lnTo>
                  <a:lnTo>
                    <a:pt x="517" y="1016"/>
                  </a:lnTo>
                  <a:lnTo>
                    <a:pt x="517" y="1016"/>
                  </a:lnTo>
                  <a:lnTo>
                    <a:pt x="516" y="1018"/>
                  </a:lnTo>
                  <a:lnTo>
                    <a:pt x="514" y="1019"/>
                  </a:lnTo>
                  <a:lnTo>
                    <a:pt x="513" y="1021"/>
                  </a:lnTo>
                  <a:lnTo>
                    <a:pt x="510" y="1019"/>
                  </a:lnTo>
                  <a:lnTo>
                    <a:pt x="508" y="1019"/>
                  </a:lnTo>
                  <a:lnTo>
                    <a:pt x="508" y="1021"/>
                  </a:lnTo>
                  <a:lnTo>
                    <a:pt x="508" y="1022"/>
                  </a:lnTo>
                  <a:lnTo>
                    <a:pt x="510" y="1022"/>
                  </a:lnTo>
                  <a:lnTo>
                    <a:pt x="508" y="1024"/>
                  </a:lnTo>
                  <a:lnTo>
                    <a:pt x="510" y="1025"/>
                  </a:lnTo>
                  <a:lnTo>
                    <a:pt x="510" y="1025"/>
                  </a:lnTo>
                  <a:lnTo>
                    <a:pt x="511" y="1025"/>
                  </a:lnTo>
                  <a:lnTo>
                    <a:pt x="514" y="1027"/>
                  </a:lnTo>
                  <a:lnTo>
                    <a:pt x="514" y="1028"/>
                  </a:lnTo>
                  <a:lnTo>
                    <a:pt x="516" y="1030"/>
                  </a:lnTo>
                  <a:lnTo>
                    <a:pt x="514" y="1028"/>
                  </a:lnTo>
                  <a:lnTo>
                    <a:pt x="513" y="1027"/>
                  </a:lnTo>
                  <a:lnTo>
                    <a:pt x="511" y="1027"/>
                  </a:lnTo>
                  <a:lnTo>
                    <a:pt x="510" y="1025"/>
                  </a:lnTo>
                  <a:lnTo>
                    <a:pt x="508" y="1025"/>
                  </a:lnTo>
                  <a:lnTo>
                    <a:pt x="508" y="1027"/>
                  </a:lnTo>
                  <a:lnTo>
                    <a:pt x="508" y="1027"/>
                  </a:lnTo>
                  <a:lnTo>
                    <a:pt x="508" y="1028"/>
                  </a:lnTo>
                  <a:lnTo>
                    <a:pt x="510" y="1030"/>
                  </a:lnTo>
                  <a:lnTo>
                    <a:pt x="511" y="1030"/>
                  </a:lnTo>
                  <a:lnTo>
                    <a:pt x="511" y="1031"/>
                  </a:lnTo>
                  <a:lnTo>
                    <a:pt x="511" y="1031"/>
                  </a:lnTo>
                  <a:lnTo>
                    <a:pt x="510" y="1033"/>
                  </a:lnTo>
                  <a:lnTo>
                    <a:pt x="510" y="1031"/>
                  </a:lnTo>
                  <a:lnTo>
                    <a:pt x="507" y="1028"/>
                  </a:lnTo>
                  <a:lnTo>
                    <a:pt x="504" y="1027"/>
                  </a:lnTo>
                  <a:lnTo>
                    <a:pt x="504" y="1028"/>
                  </a:lnTo>
                  <a:lnTo>
                    <a:pt x="504" y="1030"/>
                  </a:lnTo>
                  <a:lnTo>
                    <a:pt x="505" y="1030"/>
                  </a:lnTo>
                  <a:lnTo>
                    <a:pt x="507" y="1033"/>
                  </a:lnTo>
                  <a:lnTo>
                    <a:pt x="507" y="1033"/>
                  </a:lnTo>
                  <a:lnTo>
                    <a:pt x="507" y="1033"/>
                  </a:lnTo>
                  <a:lnTo>
                    <a:pt x="504" y="1031"/>
                  </a:lnTo>
                  <a:lnTo>
                    <a:pt x="502" y="1030"/>
                  </a:lnTo>
                  <a:lnTo>
                    <a:pt x="502" y="1028"/>
                  </a:lnTo>
                  <a:lnTo>
                    <a:pt x="501" y="1027"/>
                  </a:lnTo>
                  <a:lnTo>
                    <a:pt x="498" y="1025"/>
                  </a:lnTo>
                  <a:lnTo>
                    <a:pt x="498" y="1024"/>
                  </a:lnTo>
                  <a:lnTo>
                    <a:pt x="498" y="1024"/>
                  </a:lnTo>
                  <a:lnTo>
                    <a:pt x="498" y="1022"/>
                  </a:lnTo>
                  <a:lnTo>
                    <a:pt x="496" y="1022"/>
                  </a:lnTo>
                  <a:lnTo>
                    <a:pt x="496" y="1024"/>
                  </a:lnTo>
                  <a:lnTo>
                    <a:pt x="495" y="1024"/>
                  </a:lnTo>
                  <a:lnTo>
                    <a:pt x="495" y="1025"/>
                  </a:lnTo>
                  <a:lnTo>
                    <a:pt x="495" y="1025"/>
                  </a:lnTo>
                  <a:lnTo>
                    <a:pt x="495" y="1027"/>
                  </a:lnTo>
                  <a:lnTo>
                    <a:pt x="493" y="1030"/>
                  </a:lnTo>
                  <a:lnTo>
                    <a:pt x="493" y="1031"/>
                  </a:lnTo>
                  <a:lnTo>
                    <a:pt x="496" y="1035"/>
                  </a:lnTo>
                  <a:lnTo>
                    <a:pt x="498" y="1038"/>
                  </a:lnTo>
                  <a:lnTo>
                    <a:pt x="499" y="1039"/>
                  </a:lnTo>
                  <a:lnTo>
                    <a:pt x="501" y="1041"/>
                  </a:lnTo>
                  <a:lnTo>
                    <a:pt x="502" y="1042"/>
                  </a:lnTo>
                  <a:lnTo>
                    <a:pt x="502" y="1044"/>
                  </a:lnTo>
                  <a:lnTo>
                    <a:pt x="502" y="1045"/>
                  </a:lnTo>
                  <a:lnTo>
                    <a:pt x="502" y="1047"/>
                  </a:lnTo>
                  <a:lnTo>
                    <a:pt x="501" y="1047"/>
                  </a:lnTo>
                  <a:lnTo>
                    <a:pt x="501" y="1045"/>
                  </a:lnTo>
                  <a:lnTo>
                    <a:pt x="501" y="1044"/>
                  </a:lnTo>
                  <a:lnTo>
                    <a:pt x="501" y="1044"/>
                  </a:lnTo>
                  <a:lnTo>
                    <a:pt x="499" y="1042"/>
                  </a:lnTo>
                  <a:lnTo>
                    <a:pt x="498" y="1042"/>
                  </a:lnTo>
                  <a:lnTo>
                    <a:pt x="496" y="1044"/>
                  </a:lnTo>
                  <a:lnTo>
                    <a:pt x="498" y="1045"/>
                  </a:lnTo>
                  <a:lnTo>
                    <a:pt x="498" y="1047"/>
                  </a:lnTo>
                  <a:lnTo>
                    <a:pt x="498" y="1047"/>
                  </a:lnTo>
                  <a:lnTo>
                    <a:pt x="499" y="1047"/>
                  </a:lnTo>
                  <a:lnTo>
                    <a:pt x="498" y="1048"/>
                  </a:lnTo>
                  <a:lnTo>
                    <a:pt x="496" y="1050"/>
                  </a:lnTo>
                  <a:lnTo>
                    <a:pt x="495" y="1050"/>
                  </a:lnTo>
                  <a:lnTo>
                    <a:pt x="493" y="1050"/>
                  </a:lnTo>
                  <a:lnTo>
                    <a:pt x="493" y="1050"/>
                  </a:lnTo>
                  <a:lnTo>
                    <a:pt x="495" y="1050"/>
                  </a:lnTo>
                  <a:lnTo>
                    <a:pt x="495" y="1050"/>
                  </a:lnTo>
                  <a:lnTo>
                    <a:pt x="496" y="1051"/>
                  </a:lnTo>
                  <a:lnTo>
                    <a:pt x="499" y="1051"/>
                  </a:lnTo>
                  <a:lnTo>
                    <a:pt x="501" y="1053"/>
                  </a:lnTo>
                  <a:lnTo>
                    <a:pt x="502" y="1053"/>
                  </a:lnTo>
                  <a:lnTo>
                    <a:pt x="504" y="1056"/>
                  </a:lnTo>
                  <a:lnTo>
                    <a:pt x="505" y="1056"/>
                  </a:lnTo>
                  <a:lnTo>
                    <a:pt x="507" y="1057"/>
                  </a:lnTo>
                  <a:lnTo>
                    <a:pt x="510" y="1059"/>
                  </a:lnTo>
                  <a:lnTo>
                    <a:pt x="511" y="1059"/>
                  </a:lnTo>
                  <a:lnTo>
                    <a:pt x="511" y="1060"/>
                  </a:lnTo>
                  <a:lnTo>
                    <a:pt x="511" y="1062"/>
                  </a:lnTo>
                  <a:lnTo>
                    <a:pt x="511" y="1063"/>
                  </a:lnTo>
                  <a:lnTo>
                    <a:pt x="511" y="1066"/>
                  </a:lnTo>
                  <a:lnTo>
                    <a:pt x="511" y="1066"/>
                  </a:lnTo>
                  <a:lnTo>
                    <a:pt x="511" y="1068"/>
                  </a:lnTo>
                  <a:lnTo>
                    <a:pt x="511" y="1068"/>
                  </a:lnTo>
                  <a:lnTo>
                    <a:pt x="511" y="1068"/>
                  </a:lnTo>
                  <a:lnTo>
                    <a:pt x="510" y="1066"/>
                  </a:lnTo>
                  <a:lnTo>
                    <a:pt x="508" y="1065"/>
                  </a:lnTo>
                  <a:lnTo>
                    <a:pt x="505" y="1063"/>
                  </a:lnTo>
                  <a:lnTo>
                    <a:pt x="505" y="1063"/>
                  </a:lnTo>
                  <a:lnTo>
                    <a:pt x="505" y="1063"/>
                  </a:lnTo>
                  <a:lnTo>
                    <a:pt x="504" y="1063"/>
                  </a:lnTo>
                  <a:lnTo>
                    <a:pt x="501" y="1063"/>
                  </a:lnTo>
                  <a:lnTo>
                    <a:pt x="499" y="1065"/>
                  </a:lnTo>
                  <a:lnTo>
                    <a:pt x="499" y="1065"/>
                  </a:lnTo>
                  <a:lnTo>
                    <a:pt x="499" y="1065"/>
                  </a:lnTo>
                  <a:lnTo>
                    <a:pt x="499" y="1065"/>
                  </a:lnTo>
                  <a:lnTo>
                    <a:pt x="501" y="1066"/>
                  </a:lnTo>
                  <a:lnTo>
                    <a:pt x="501" y="1068"/>
                  </a:lnTo>
                  <a:lnTo>
                    <a:pt x="501" y="1069"/>
                  </a:lnTo>
                  <a:lnTo>
                    <a:pt x="502" y="1069"/>
                  </a:lnTo>
                  <a:lnTo>
                    <a:pt x="504" y="1069"/>
                  </a:lnTo>
                  <a:lnTo>
                    <a:pt x="504" y="1069"/>
                  </a:lnTo>
                  <a:lnTo>
                    <a:pt x="504" y="1071"/>
                  </a:lnTo>
                  <a:lnTo>
                    <a:pt x="504" y="1071"/>
                  </a:lnTo>
                  <a:lnTo>
                    <a:pt x="505" y="1071"/>
                  </a:lnTo>
                  <a:lnTo>
                    <a:pt x="505" y="1073"/>
                  </a:lnTo>
                  <a:lnTo>
                    <a:pt x="502" y="1073"/>
                  </a:lnTo>
                  <a:lnTo>
                    <a:pt x="501" y="1074"/>
                  </a:lnTo>
                  <a:lnTo>
                    <a:pt x="501" y="1074"/>
                  </a:lnTo>
                  <a:lnTo>
                    <a:pt x="501" y="1073"/>
                  </a:lnTo>
                  <a:lnTo>
                    <a:pt x="501" y="1073"/>
                  </a:lnTo>
                  <a:lnTo>
                    <a:pt x="499" y="1071"/>
                  </a:lnTo>
                  <a:lnTo>
                    <a:pt x="498" y="1071"/>
                  </a:lnTo>
                  <a:lnTo>
                    <a:pt x="498" y="1071"/>
                  </a:lnTo>
                  <a:lnTo>
                    <a:pt x="496" y="1069"/>
                  </a:lnTo>
                  <a:lnTo>
                    <a:pt x="496" y="1071"/>
                  </a:lnTo>
                  <a:lnTo>
                    <a:pt x="496" y="1073"/>
                  </a:lnTo>
                  <a:lnTo>
                    <a:pt x="498" y="1074"/>
                  </a:lnTo>
                  <a:lnTo>
                    <a:pt x="499" y="1079"/>
                  </a:lnTo>
                  <a:lnTo>
                    <a:pt x="499" y="1082"/>
                  </a:lnTo>
                  <a:lnTo>
                    <a:pt x="499" y="1082"/>
                  </a:lnTo>
                  <a:lnTo>
                    <a:pt x="499" y="1085"/>
                  </a:lnTo>
                  <a:lnTo>
                    <a:pt x="501" y="1086"/>
                  </a:lnTo>
                  <a:lnTo>
                    <a:pt x="501" y="1088"/>
                  </a:lnTo>
                  <a:lnTo>
                    <a:pt x="501" y="1088"/>
                  </a:lnTo>
                  <a:lnTo>
                    <a:pt x="499" y="1086"/>
                  </a:lnTo>
                  <a:lnTo>
                    <a:pt x="499" y="1086"/>
                  </a:lnTo>
                  <a:lnTo>
                    <a:pt x="496" y="1083"/>
                  </a:lnTo>
                  <a:lnTo>
                    <a:pt x="496" y="1082"/>
                  </a:lnTo>
                  <a:lnTo>
                    <a:pt x="495" y="1082"/>
                  </a:lnTo>
                  <a:lnTo>
                    <a:pt x="495" y="1082"/>
                  </a:lnTo>
                  <a:lnTo>
                    <a:pt x="493" y="1086"/>
                  </a:lnTo>
                  <a:lnTo>
                    <a:pt x="493" y="1088"/>
                  </a:lnTo>
                  <a:lnTo>
                    <a:pt x="492" y="1086"/>
                  </a:lnTo>
                  <a:lnTo>
                    <a:pt x="492" y="1086"/>
                  </a:lnTo>
                  <a:lnTo>
                    <a:pt x="492" y="1085"/>
                  </a:lnTo>
                  <a:lnTo>
                    <a:pt x="492" y="1083"/>
                  </a:lnTo>
                  <a:lnTo>
                    <a:pt x="490" y="1080"/>
                  </a:lnTo>
                  <a:lnTo>
                    <a:pt x="489" y="1080"/>
                  </a:lnTo>
                  <a:lnTo>
                    <a:pt x="489" y="1080"/>
                  </a:lnTo>
                  <a:lnTo>
                    <a:pt x="487" y="1079"/>
                  </a:lnTo>
                  <a:lnTo>
                    <a:pt x="487" y="1079"/>
                  </a:lnTo>
                  <a:lnTo>
                    <a:pt x="486" y="1079"/>
                  </a:lnTo>
                  <a:lnTo>
                    <a:pt x="486" y="1080"/>
                  </a:lnTo>
                  <a:lnTo>
                    <a:pt x="486" y="1082"/>
                  </a:lnTo>
                  <a:lnTo>
                    <a:pt x="486" y="1083"/>
                  </a:lnTo>
                  <a:lnTo>
                    <a:pt x="484" y="1082"/>
                  </a:lnTo>
                  <a:lnTo>
                    <a:pt x="481" y="1077"/>
                  </a:lnTo>
                  <a:lnTo>
                    <a:pt x="481" y="1076"/>
                  </a:lnTo>
                  <a:lnTo>
                    <a:pt x="483" y="1074"/>
                  </a:lnTo>
                  <a:lnTo>
                    <a:pt x="483" y="1073"/>
                  </a:lnTo>
                  <a:lnTo>
                    <a:pt x="481" y="1071"/>
                  </a:lnTo>
                  <a:lnTo>
                    <a:pt x="480" y="1069"/>
                  </a:lnTo>
                  <a:lnTo>
                    <a:pt x="477" y="1068"/>
                  </a:lnTo>
                  <a:lnTo>
                    <a:pt x="477" y="1066"/>
                  </a:lnTo>
                  <a:lnTo>
                    <a:pt x="477" y="1066"/>
                  </a:lnTo>
                  <a:lnTo>
                    <a:pt x="477" y="1065"/>
                  </a:lnTo>
                  <a:lnTo>
                    <a:pt x="477" y="1065"/>
                  </a:lnTo>
                  <a:lnTo>
                    <a:pt x="477" y="1065"/>
                  </a:lnTo>
                  <a:lnTo>
                    <a:pt x="477" y="1063"/>
                  </a:lnTo>
                  <a:lnTo>
                    <a:pt x="480" y="1060"/>
                  </a:lnTo>
                  <a:lnTo>
                    <a:pt x="480" y="1060"/>
                  </a:lnTo>
                  <a:lnTo>
                    <a:pt x="481" y="1060"/>
                  </a:lnTo>
                  <a:lnTo>
                    <a:pt x="483" y="1060"/>
                  </a:lnTo>
                  <a:lnTo>
                    <a:pt x="484" y="1059"/>
                  </a:lnTo>
                  <a:lnTo>
                    <a:pt x="484" y="1059"/>
                  </a:lnTo>
                  <a:lnTo>
                    <a:pt x="486" y="1059"/>
                  </a:lnTo>
                  <a:lnTo>
                    <a:pt x="490" y="1060"/>
                  </a:lnTo>
                  <a:lnTo>
                    <a:pt x="493" y="1062"/>
                  </a:lnTo>
                  <a:lnTo>
                    <a:pt x="495" y="1063"/>
                  </a:lnTo>
                  <a:lnTo>
                    <a:pt x="496" y="1063"/>
                  </a:lnTo>
                  <a:lnTo>
                    <a:pt x="498" y="1063"/>
                  </a:lnTo>
                  <a:lnTo>
                    <a:pt x="498" y="1063"/>
                  </a:lnTo>
                  <a:lnTo>
                    <a:pt x="498" y="1063"/>
                  </a:lnTo>
                  <a:lnTo>
                    <a:pt x="498" y="1062"/>
                  </a:lnTo>
                  <a:lnTo>
                    <a:pt x="498" y="1062"/>
                  </a:lnTo>
                  <a:lnTo>
                    <a:pt x="501" y="1062"/>
                  </a:lnTo>
                  <a:lnTo>
                    <a:pt x="501" y="1062"/>
                  </a:lnTo>
                  <a:lnTo>
                    <a:pt x="501" y="1062"/>
                  </a:lnTo>
                  <a:lnTo>
                    <a:pt x="501" y="1060"/>
                  </a:lnTo>
                  <a:lnTo>
                    <a:pt x="501" y="1060"/>
                  </a:lnTo>
                  <a:lnTo>
                    <a:pt x="499" y="1060"/>
                  </a:lnTo>
                  <a:lnTo>
                    <a:pt x="499" y="1060"/>
                  </a:lnTo>
                  <a:lnTo>
                    <a:pt x="498" y="1060"/>
                  </a:lnTo>
                  <a:lnTo>
                    <a:pt x="496" y="1060"/>
                  </a:lnTo>
                  <a:lnTo>
                    <a:pt x="496" y="1059"/>
                  </a:lnTo>
                  <a:lnTo>
                    <a:pt x="496" y="1059"/>
                  </a:lnTo>
                  <a:lnTo>
                    <a:pt x="493" y="1057"/>
                  </a:lnTo>
                  <a:lnTo>
                    <a:pt x="492" y="1056"/>
                  </a:lnTo>
                  <a:lnTo>
                    <a:pt x="492" y="1057"/>
                  </a:lnTo>
                  <a:lnTo>
                    <a:pt x="490" y="1057"/>
                  </a:lnTo>
                  <a:lnTo>
                    <a:pt x="490" y="1057"/>
                  </a:lnTo>
                  <a:lnTo>
                    <a:pt x="486" y="1057"/>
                  </a:lnTo>
                  <a:lnTo>
                    <a:pt x="484" y="1057"/>
                  </a:lnTo>
                  <a:lnTo>
                    <a:pt x="483" y="1057"/>
                  </a:lnTo>
                  <a:lnTo>
                    <a:pt x="483" y="1057"/>
                  </a:lnTo>
                  <a:lnTo>
                    <a:pt x="481" y="1059"/>
                  </a:lnTo>
                  <a:lnTo>
                    <a:pt x="480" y="1059"/>
                  </a:lnTo>
                  <a:lnTo>
                    <a:pt x="480" y="1057"/>
                  </a:lnTo>
                  <a:lnTo>
                    <a:pt x="477" y="1056"/>
                  </a:lnTo>
                  <a:lnTo>
                    <a:pt x="477" y="1056"/>
                  </a:lnTo>
                  <a:lnTo>
                    <a:pt x="477" y="1057"/>
                  </a:lnTo>
                  <a:lnTo>
                    <a:pt x="477" y="1057"/>
                  </a:lnTo>
                  <a:lnTo>
                    <a:pt x="477" y="1057"/>
                  </a:lnTo>
                  <a:lnTo>
                    <a:pt x="477" y="1057"/>
                  </a:lnTo>
                  <a:lnTo>
                    <a:pt x="474" y="1056"/>
                  </a:lnTo>
                  <a:lnTo>
                    <a:pt x="474" y="1053"/>
                  </a:lnTo>
                  <a:lnTo>
                    <a:pt x="474" y="1051"/>
                  </a:lnTo>
                  <a:lnTo>
                    <a:pt x="471" y="1051"/>
                  </a:lnTo>
                  <a:lnTo>
                    <a:pt x="471" y="1050"/>
                  </a:lnTo>
                  <a:lnTo>
                    <a:pt x="471" y="1048"/>
                  </a:lnTo>
                  <a:lnTo>
                    <a:pt x="474" y="1048"/>
                  </a:lnTo>
                  <a:lnTo>
                    <a:pt x="474" y="1050"/>
                  </a:lnTo>
                  <a:lnTo>
                    <a:pt x="477" y="1050"/>
                  </a:lnTo>
                  <a:lnTo>
                    <a:pt x="477" y="1048"/>
                  </a:lnTo>
                  <a:lnTo>
                    <a:pt x="477" y="1048"/>
                  </a:lnTo>
                  <a:lnTo>
                    <a:pt x="477" y="1047"/>
                  </a:lnTo>
                  <a:lnTo>
                    <a:pt x="474" y="1047"/>
                  </a:lnTo>
                  <a:lnTo>
                    <a:pt x="474" y="1047"/>
                  </a:lnTo>
                  <a:lnTo>
                    <a:pt x="474" y="1047"/>
                  </a:lnTo>
                  <a:lnTo>
                    <a:pt x="471" y="1048"/>
                  </a:lnTo>
                  <a:lnTo>
                    <a:pt x="471" y="1047"/>
                  </a:lnTo>
                  <a:lnTo>
                    <a:pt x="471" y="1047"/>
                  </a:lnTo>
                  <a:lnTo>
                    <a:pt x="468" y="1045"/>
                  </a:lnTo>
                  <a:lnTo>
                    <a:pt x="468" y="1044"/>
                  </a:lnTo>
                  <a:lnTo>
                    <a:pt x="465" y="1042"/>
                  </a:lnTo>
                  <a:lnTo>
                    <a:pt x="465" y="1039"/>
                  </a:lnTo>
                  <a:lnTo>
                    <a:pt x="462" y="1038"/>
                  </a:lnTo>
                  <a:lnTo>
                    <a:pt x="462" y="1036"/>
                  </a:lnTo>
                  <a:lnTo>
                    <a:pt x="462" y="1035"/>
                  </a:lnTo>
                  <a:lnTo>
                    <a:pt x="462" y="1035"/>
                  </a:lnTo>
                  <a:lnTo>
                    <a:pt x="459" y="1031"/>
                  </a:lnTo>
                  <a:lnTo>
                    <a:pt x="456" y="1028"/>
                  </a:lnTo>
                  <a:lnTo>
                    <a:pt x="456" y="1027"/>
                  </a:lnTo>
                  <a:lnTo>
                    <a:pt x="453" y="1027"/>
                  </a:lnTo>
                  <a:lnTo>
                    <a:pt x="453" y="1025"/>
                  </a:lnTo>
                  <a:lnTo>
                    <a:pt x="453" y="1025"/>
                  </a:lnTo>
                  <a:lnTo>
                    <a:pt x="456" y="1025"/>
                  </a:lnTo>
                  <a:lnTo>
                    <a:pt x="456" y="1025"/>
                  </a:lnTo>
                  <a:lnTo>
                    <a:pt x="456" y="1025"/>
                  </a:lnTo>
                  <a:lnTo>
                    <a:pt x="456" y="1024"/>
                  </a:lnTo>
                  <a:lnTo>
                    <a:pt x="453" y="1022"/>
                  </a:lnTo>
                  <a:lnTo>
                    <a:pt x="453" y="1021"/>
                  </a:lnTo>
                  <a:lnTo>
                    <a:pt x="456" y="1019"/>
                  </a:lnTo>
                  <a:lnTo>
                    <a:pt x="456" y="1016"/>
                  </a:lnTo>
                  <a:lnTo>
                    <a:pt x="456" y="1013"/>
                  </a:lnTo>
                  <a:lnTo>
                    <a:pt x="456" y="1012"/>
                  </a:lnTo>
                  <a:lnTo>
                    <a:pt x="456" y="1010"/>
                  </a:lnTo>
                  <a:lnTo>
                    <a:pt x="456" y="1009"/>
                  </a:lnTo>
                  <a:lnTo>
                    <a:pt x="456" y="1007"/>
                  </a:lnTo>
                  <a:lnTo>
                    <a:pt x="456" y="1006"/>
                  </a:lnTo>
                  <a:lnTo>
                    <a:pt x="456" y="1006"/>
                  </a:lnTo>
                  <a:lnTo>
                    <a:pt x="456" y="1003"/>
                  </a:lnTo>
                  <a:lnTo>
                    <a:pt x="456" y="1001"/>
                  </a:lnTo>
                  <a:lnTo>
                    <a:pt x="453" y="1001"/>
                  </a:lnTo>
                  <a:lnTo>
                    <a:pt x="453" y="1000"/>
                  </a:lnTo>
                  <a:lnTo>
                    <a:pt x="450" y="998"/>
                  </a:lnTo>
                  <a:lnTo>
                    <a:pt x="448" y="995"/>
                  </a:lnTo>
                  <a:lnTo>
                    <a:pt x="444" y="993"/>
                  </a:lnTo>
                  <a:lnTo>
                    <a:pt x="444" y="992"/>
                  </a:lnTo>
                  <a:lnTo>
                    <a:pt x="444" y="992"/>
                  </a:lnTo>
                  <a:lnTo>
                    <a:pt x="445" y="992"/>
                  </a:lnTo>
                  <a:lnTo>
                    <a:pt x="444" y="992"/>
                  </a:lnTo>
                  <a:lnTo>
                    <a:pt x="444" y="992"/>
                  </a:lnTo>
                  <a:lnTo>
                    <a:pt x="444" y="992"/>
                  </a:lnTo>
                  <a:lnTo>
                    <a:pt x="441" y="990"/>
                  </a:lnTo>
                  <a:lnTo>
                    <a:pt x="439" y="989"/>
                  </a:lnTo>
                  <a:lnTo>
                    <a:pt x="435" y="986"/>
                  </a:lnTo>
                  <a:lnTo>
                    <a:pt x="432" y="986"/>
                  </a:lnTo>
                  <a:lnTo>
                    <a:pt x="427" y="983"/>
                  </a:lnTo>
                  <a:lnTo>
                    <a:pt x="426" y="983"/>
                  </a:lnTo>
                  <a:lnTo>
                    <a:pt x="426" y="983"/>
                  </a:lnTo>
                  <a:lnTo>
                    <a:pt x="427" y="983"/>
                  </a:lnTo>
                  <a:lnTo>
                    <a:pt x="433" y="984"/>
                  </a:lnTo>
                  <a:lnTo>
                    <a:pt x="433" y="984"/>
                  </a:lnTo>
                  <a:lnTo>
                    <a:pt x="432" y="984"/>
                  </a:lnTo>
                  <a:lnTo>
                    <a:pt x="432" y="983"/>
                  </a:lnTo>
                  <a:lnTo>
                    <a:pt x="429" y="981"/>
                  </a:lnTo>
                  <a:lnTo>
                    <a:pt x="426" y="980"/>
                  </a:lnTo>
                  <a:lnTo>
                    <a:pt x="424" y="975"/>
                  </a:lnTo>
                  <a:lnTo>
                    <a:pt x="420" y="975"/>
                  </a:lnTo>
                  <a:lnTo>
                    <a:pt x="417" y="974"/>
                  </a:lnTo>
                  <a:lnTo>
                    <a:pt x="415" y="974"/>
                  </a:lnTo>
                  <a:lnTo>
                    <a:pt x="414" y="974"/>
                  </a:lnTo>
                  <a:lnTo>
                    <a:pt x="414" y="974"/>
                  </a:lnTo>
                  <a:lnTo>
                    <a:pt x="412" y="974"/>
                  </a:lnTo>
                  <a:lnTo>
                    <a:pt x="412" y="974"/>
                  </a:lnTo>
                  <a:lnTo>
                    <a:pt x="412" y="972"/>
                  </a:lnTo>
                  <a:lnTo>
                    <a:pt x="412" y="972"/>
                  </a:lnTo>
                  <a:lnTo>
                    <a:pt x="410" y="971"/>
                  </a:lnTo>
                  <a:lnTo>
                    <a:pt x="407" y="969"/>
                  </a:lnTo>
                  <a:lnTo>
                    <a:pt x="406" y="968"/>
                  </a:lnTo>
                  <a:lnTo>
                    <a:pt x="403" y="963"/>
                  </a:lnTo>
                  <a:lnTo>
                    <a:pt x="401" y="962"/>
                  </a:lnTo>
                  <a:lnTo>
                    <a:pt x="403" y="962"/>
                  </a:lnTo>
                  <a:lnTo>
                    <a:pt x="403" y="962"/>
                  </a:lnTo>
                  <a:lnTo>
                    <a:pt x="403" y="960"/>
                  </a:lnTo>
                  <a:lnTo>
                    <a:pt x="404" y="960"/>
                  </a:lnTo>
                  <a:lnTo>
                    <a:pt x="406" y="962"/>
                  </a:lnTo>
                  <a:lnTo>
                    <a:pt x="404" y="960"/>
                  </a:lnTo>
                  <a:lnTo>
                    <a:pt x="403" y="958"/>
                  </a:lnTo>
                  <a:lnTo>
                    <a:pt x="400" y="955"/>
                  </a:lnTo>
                  <a:lnTo>
                    <a:pt x="398" y="954"/>
                  </a:lnTo>
                  <a:lnTo>
                    <a:pt x="398" y="951"/>
                  </a:lnTo>
                  <a:lnTo>
                    <a:pt x="398" y="949"/>
                  </a:lnTo>
                  <a:lnTo>
                    <a:pt x="398" y="946"/>
                  </a:lnTo>
                  <a:lnTo>
                    <a:pt x="395" y="945"/>
                  </a:lnTo>
                  <a:lnTo>
                    <a:pt x="395" y="943"/>
                  </a:lnTo>
                  <a:lnTo>
                    <a:pt x="392" y="942"/>
                  </a:lnTo>
                  <a:lnTo>
                    <a:pt x="392" y="943"/>
                  </a:lnTo>
                  <a:lnTo>
                    <a:pt x="391" y="943"/>
                  </a:lnTo>
                  <a:lnTo>
                    <a:pt x="391" y="946"/>
                  </a:lnTo>
                  <a:lnTo>
                    <a:pt x="389" y="948"/>
                  </a:lnTo>
                  <a:lnTo>
                    <a:pt x="388" y="949"/>
                  </a:lnTo>
                  <a:lnTo>
                    <a:pt x="388" y="951"/>
                  </a:lnTo>
                  <a:lnTo>
                    <a:pt x="386" y="951"/>
                  </a:lnTo>
                  <a:lnTo>
                    <a:pt x="386" y="951"/>
                  </a:lnTo>
                  <a:lnTo>
                    <a:pt x="385" y="948"/>
                  </a:lnTo>
                  <a:lnTo>
                    <a:pt x="383" y="946"/>
                  </a:lnTo>
                  <a:lnTo>
                    <a:pt x="383" y="946"/>
                  </a:lnTo>
                  <a:lnTo>
                    <a:pt x="383" y="945"/>
                  </a:lnTo>
                  <a:lnTo>
                    <a:pt x="382" y="940"/>
                  </a:lnTo>
                  <a:lnTo>
                    <a:pt x="383" y="939"/>
                  </a:lnTo>
                  <a:lnTo>
                    <a:pt x="383" y="939"/>
                  </a:lnTo>
                  <a:lnTo>
                    <a:pt x="385" y="939"/>
                  </a:lnTo>
                  <a:lnTo>
                    <a:pt x="385" y="937"/>
                  </a:lnTo>
                  <a:lnTo>
                    <a:pt x="383" y="936"/>
                  </a:lnTo>
                  <a:lnTo>
                    <a:pt x="383" y="936"/>
                  </a:lnTo>
                  <a:lnTo>
                    <a:pt x="382" y="936"/>
                  </a:lnTo>
                  <a:lnTo>
                    <a:pt x="379" y="936"/>
                  </a:lnTo>
                  <a:lnTo>
                    <a:pt x="377" y="936"/>
                  </a:lnTo>
                  <a:lnTo>
                    <a:pt x="377" y="936"/>
                  </a:lnTo>
                  <a:lnTo>
                    <a:pt x="376" y="937"/>
                  </a:lnTo>
                  <a:lnTo>
                    <a:pt x="374" y="937"/>
                  </a:lnTo>
                  <a:lnTo>
                    <a:pt x="372" y="939"/>
                  </a:lnTo>
                  <a:lnTo>
                    <a:pt x="371" y="940"/>
                  </a:lnTo>
                  <a:lnTo>
                    <a:pt x="369" y="940"/>
                  </a:lnTo>
                  <a:lnTo>
                    <a:pt x="368" y="940"/>
                  </a:lnTo>
                  <a:lnTo>
                    <a:pt x="369" y="939"/>
                  </a:lnTo>
                  <a:lnTo>
                    <a:pt x="369" y="939"/>
                  </a:lnTo>
                  <a:lnTo>
                    <a:pt x="368" y="940"/>
                  </a:lnTo>
                  <a:lnTo>
                    <a:pt x="366" y="940"/>
                  </a:lnTo>
                  <a:lnTo>
                    <a:pt x="366" y="942"/>
                  </a:lnTo>
                  <a:lnTo>
                    <a:pt x="366" y="945"/>
                  </a:lnTo>
                  <a:lnTo>
                    <a:pt x="366" y="945"/>
                  </a:lnTo>
                  <a:lnTo>
                    <a:pt x="368" y="948"/>
                  </a:lnTo>
                  <a:lnTo>
                    <a:pt x="369" y="949"/>
                  </a:lnTo>
                  <a:lnTo>
                    <a:pt x="369" y="951"/>
                  </a:lnTo>
                  <a:lnTo>
                    <a:pt x="369" y="951"/>
                  </a:lnTo>
                  <a:lnTo>
                    <a:pt x="368" y="952"/>
                  </a:lnTo>
                  <a:lnTo>
                    <a:pt x="366" y="951"/>
                  </a:lnTo>
                  <a:lnTo>
                    <a:pt x="366" y="951"/>
                  </a:lnTo>
                  <a:lnTo>
                    <a:pt x="366" y="954"/>
                  </a:lnTo>
                  <a:lnTo>
                    <a:pt x="366" y="958"/>
                  </a:lnTo>
                  <a:lnTo>
                    <a:pt x="368" y="962"/>
                  </a:lnTo>
                  <a:lnTo>
                    <a:pt x="369" y="963"/>
                  </a:lnTo>
                  <a:lnTo>
                    <a:pt x="371" y="966"/>
                  </a:lnTo>
                  <a:lnTo>
                    <a:pt x="374" y="968"/>
                  </a:lnTo>
                  <a:lnTo>
                    <a:pt x="379" y="971"/>
                  </a:lnTo>
                  <a:lnTo>
                    <a:pt x="382" y="972"/>
                  </a:lnTo>
                  <a:lnTo>
                    <a:pt x="383" y="974"/>
                  </a:lnTo>
                  <a:lnTo>
                    <a:pt x="385" y="977"/>
                  </a:lnTo>
                  <a:lnTo>
                    <a:pt x="385" y="980"/>
                  </a:lnTo>
                  <a:lnTo>
                    <a:pt x="386" y="984"/>
                  </a:lnTo>
                  <a:lnTo>
                    <a:pt x="388" y="987"/>
                  </a:lnTo>
                  <a:lnTo>
                    <a:pt x="391" y="990"/>
                  </a:lnTo>
                  <a:lnTo>
                    <a:pt x="394" y="995"/>
                  </a:lnTo>
                  <a:lnTo>
                    <a:pt x="398" y="998"/>
                  </a:lnTo>
                  <a:lnTo>
                    <a:pt x="403" y="1001"/>
                  </a:lnTo>
                  <a:lnTo>
                    <a:pt x="404" y="1001"/>
                  </a:lnTo>
                  <a:lnTo>
                    <a:pt x="412" y="1000"/>
                  </a:lnTo>
                  <a:lnTo>
                    <a:pt x="414" y="1001"/>
                  </a:lnTo>
                  <a:lnTo>
                    <a:pt x="415" y="1001"/>
                  </a:lnTo>
                  <a:lnTo>
                    <a:pt x="415" y="1003"/>
                  </a:lnTo>
                  <a:lnTo>
                    <a:pt x="414" y="1003"/>
                  </a:lnTo>
                  <a:lnTo>
                    <a:pt x="414" y="1004"/>
                  </a:lnTo>
                  <a:lnTo>
                    <a:pt x="412" y="1006"/>
                  </a:lnTo>
                  <a:lnTo>
                    <a:pt x="410" y="1007"/>
                  </a:lnTo>
                  <a:lnTo>
                    <a:pt x="412" y="1009"/>
                  </a:lnTo>
                  <a:lnTo>
                    <a:pt x="420" y="1012"/>
                  </a:lnTo>
                  <a:lnTo>
                    <a:pt x="426" y="1015"/>
                  </a:lnTo>
                  <a:lnTo>
                    <a:pt x="429" y="1016"/>
                  </a:lnTo>
                  <a:lnTo>
                    <a:pt x="430" y="1018"/>
                  </a:lnTo>
                  <a:lnTo>
                    <a:pt x="436" y="1021"/>
                  </a:lnTo>
                  <a:lnTo>
                    <a:pt x="438" y="1022"/>
                  </a:lnTo>
                  <a:lnTo>
                    <a:pt x="441" y="1025"/>
                  </a:lnTo>
                  <a:lnTo>
                    <a:pt x="442" y="1028"/>
                  </a:lnTo>
                  <a:lnTo>
                    <a:pt x="442" y="1030"/>
                  </a:lnTo>
                  <a:lnTo>
                    <a:pt x="442" y="1031"/>
                  </a:lnTo>
                  <a:lnTo>
                    <a:pt x="442" y="1033"/>
                  </a:lnTo>
                  <a:lnTo>
                    <a:pt x="441" y="1035"/>
                  </a:lnTo>
                  <a:lnTo>
                    <a:pt x="439" y="1035"/>
                  </a:lnTo>
                  <a:lnTo>
                    <a:pt x="438" y="1033"/>
                  </a:lnTo>
                  <a:lnTo>
                    <a:pt x="435" y="1027"/>
                  </a:lnTo>
                  <a:lnTo>
                    <a:pt x="430" y="1027"/>
                  </a:lnTo>
                  <a:lnTo>
                    <a:pt x="429" y="1027"/>
                  </a:lnTo>
                  <a:lnTo>
                    <a:pt x="427" y="1025"/>
                  </a:lnTo>
                  <a:lnTo>
                    <a:pt x="427" y="1025"/>
                  </a:lnTo>
                  <a:lnTo>
                    <a:pt x="427" y="1024"/>
                  </a:lnTo>
                  <a:lnTo>
                    <a:pt x="427" y="1024"/>
                  </a:lnTo>
                  <a:lnTo>
                    <a:pt x="426" y="1024"/>
                  </a:lnTo>
                  <a:lnTo>
                    <a:pt x="424" y="1024"/>
                  </a:lnTo>
                  <a:lnTo>
                    <a:pt x="423" y="1027"/>
                  </a:lnTo>
                  <a:lnTo>
                    <a:pt x="421" y="1030"/>
                  </a:lnTo>
                  <a:lnTo>
                    <a:pt x="420" y="1035"/>
                  </a:lnTo>
                  <a:lnTo>
                    <a:pt x="418" y="1036"/>
                  </a:lnTo>
                  <a:lnTo>
                    <a:pt x="420" y="1038"/>
                  </a:lnTo>
                  <a:lnTo>
                    <a:pt x="423" y="1039"/>
                  </a:lnTo>
                  <a:lnTo>
                    <a:pt x="424" y="1041"/>
                  </a:lnTo>
                  <a:lnTo>
                    <a:pt x="426" y="1042"/>
                  </a:lnTo>
                  <a:lnTo>
                    <a:pt x="426" y="1045"/>
                  </a:lnTo>
                  <a:lnTo>
                    <a:pt x="427" y="1048"/>
                  </a:lnTo>
                  <a:lnTo>
                    <a:pt x="426" y="1050"/>
                  </a:lnTo>
                  <a:lnTo>
                    <a:pt x="424" y="1048"/>
                  </a:lnTo>
                  <a:lnTo>
                    <a:pt x="421" y="1050"/>
                  </a:lnTo>
                  <a:lnTo>
                    <a:pt x="420" y="1051"/>
                  </a:lnTo>
                  <a:lnTo>
                    <a:pt x="420" y="1053"/>
                  </a:lnTo>
                  <a:lnTo>
                    <a:pt x="420" y="1056"/>
                  </a:lnTo>
                  <a:lnTo>
                    <a:pt x="420" y="1057"/>
                  </a:lnTo>
                  <a:lnTo>
                    <a:pt x="415" y="1059"/>
                  </a:lnTo>
                  <a:lnTo>
                    <a:pt x="414" y="1062"/>
                  </a:lnTo>
                  <a:lnTo>
                    <a:pt x="414" y="1063"/>
                  </a:lnTo>
                  <a:lnTo>
                    <a:pt x="414" y="1065"/>
                  </a:lnTo>
                  <a:lnTo>
                    <a:pt x="409" y="1065"/>
                  </a:lnTo>
                  <a:lnTo>
                    <a:pt x="407" y="1063"/>
                  </a:lnTo>
                  <a:lnTo>
                    <a:pt x="407" y="1060"/>
                  </a:lnTo>
                  <a:lnTo>
                    <a:pt x="409" y="1059"/>
                  </a:lnTo>
                  <a:lnTo>
                    <a:pt x="410" y="1059"/>
                  </a:lnTo>
                  <a:lnTo>
                    <a:pt x="410" y="1056"/>
                  </a:lnTo>
                  <a:lnTo>
                    <a:pt x="410" y="1054"/>
                  </a:lnTo>
                  <a:lnTo>
                    <a:pt x="412" y="1053"/>
                  </a:lnTo>
                  <a:lnTo>
                    <a:pt x="412" y="1053"/>
                  </a:lnTo>
                  <a:lnTo>
                    <a:pt x="414" y="1051"/>
                  </a:lnTo>
                  <a:lnTo>
                    <a:pt x="415" y="1051"/>
                  </a:lnTo>
                  <a:lnTo>
                    <a:pt x="415" y="1048"/>
                  </a:lnTo>
                  <a:lnTo>
                    <a:pt x="414" y="1047"/>
                  </a:lnTo>
                  <a:lnTo>
                    <a:pt x="414" y="1045"/>
                  </a:lnTo>
                  <a:lnTo>
                    <a:pt x="412" y="1042"/>
                  </a:lnTo>
                  <a:lnTo>
                    <a:pt x="410" y="1038"/>
                  </a:lnTo>
                  <a:lnTo>
                    <a:pt x="409" y="1035"/>
                  </a:lnTo>
                  <a:lnTo>
                    <a:pt x="409" y="1031"/>
                  </a:lnTo>
                  <a:lnTo>
                    <a:pt x="407" y="1031"/>
                  </a:lnTo>
                  <a:lnTo>
                    <a:pt x="404" y="1031"/>
                  </a:lnTo>
                  <a:lnTo>
                    <a:pt x="404" y="1030"/>
                  </a:lnTo>
                  <a:lnTo>
                    <a:pt x="400" y="1028"/>
                  </a:lnTo>
                  <a:lnTo>
                    <a:pt x="400" y="1027"/>
                  </a:lnTo>
                  <a:lnTo>
                    <a:pt x="400" y="1027"/>
                  </a:lnTo>
                  <a:lnTo>
                    <a:pt x="400" y="1025"/>
                  </a:lnTo>
                  <a:lnTo>
                    <a:pt x="400" y="1024"/>
                  </a:lnTo>
                  <a:lnTo>
                    <a:pt x="398" y="1022"/>
                  </a:lnTo>
                  <a:lnTo>
                    <a:pt x="398" y="1022"/>
                  </a:lnTo>
                  <a:lnTo>
                    <a:pt x="397" y="1021"/>
                  </a:lnTo>
                  <a:lnTo>
                    <a:pt x="395" y="1021"/>
                  </a:lnTo>
                  <a:lnTo>
                    <a:pt x="395" y="1022"/>
                  </a:lnTo>
                  <a:lnTo>
                    <a:pt x="394" y="1022"/>
                  </a:lnTo>
                  <a:lnTo>
                    <a:pt x="392" y="1022"/>
                  </a:lnTo>
                  <a:lnTo>
                    <a:pt x="392" y="1022"/>
                  </a:lnTo>
                  <a:lnTo>
                    <a:pt x="394" y="1019"/>
                  </a:lnTo>
                  <a:lnTo>
                    <a:pt x="394" y="1019"/>
                  </a:lnTo>
                  <a:lnTo>
                    <a:pt x="392" y="1019"/>
                  </a:lnTo>
                  <a:lnTo>
                    <a:pt x="389" y="1019"/>
                  </a:lnTo>
                  <a:lnTo>
                    <a:pt x="389" y="1018"/>
                  </a:lnTo>
                  <a:lnTo>
                    <a:pt x="389" y="1019"/>
                  </a:lnTo>
                  <a:lnTo>
                    <a:pt x="388" y="1019"/>
                  </a:lnTo>
                  <a:lnTo>
                    <a:pt x="388" y="1018"/>
                  </a:lnTo>
                  <a:lnTo>
                    <a:pt x="386" y="1013"/>
                  </a:lnTo>
                  <a:lnTo>
                    <a:pt x="385" y="1012"/>
                  </a:lnTo>
                  <a:lnTo>
                    <a:pt x="383" y="1012"/>
                  </a:lnTo>
                  <a:lnTo>
                    <a:pt x="382" y="1012"/>
                  </a:lnTo>
                  <a:lnTo>
                    <a:pt x="380" y="1012"/>
                  </a:lnTo>
                  <a:lnTo>
                    <a:pt x="379" y="1010"/>
                  </a:lnTo>
                  <a:lnTo>
                    <a:pt x="377" y="1012"/>
                  </a:lnTo>
                  <a:lnTo>
                    <a:pt x="377" y="1012"/>
                  </a:lnTo>
                  <a:lnTo>
                    <a:pt x="376" y="1012"/>
                  </a:lnTo>
                  <a:lnTo>
                    <a:pt x="376" y="1010"/>
                  </a:lnTo>
                  <a:lnTo>
                    <a:pt x="374" y="1009"/>
                  </a:lnTo>
                  <a:lnTo>
                    <a:pt x="371" y="1009"/>
                  </a:lnTo>
                  <a:lnTo>
                    <a:pt x="366" y="1003"/>
                  </a:lnTo>
                  <a:lnTo>
                    <a:pt x="365" y="1000"/>
                  </a:lnTo>
                  <a:lnTo>
                    <a:pt x="360" y="998"/>
                  </a:lnTo>
                  <a:lnTo>
                    <a:pt x="359" y="995"/>
                  </a:lnTo>
                  <a:lnTo>
                    <a:pt x="357" y="993"/>
                  </a:lnTo>
                  <a:lnTo>
                    <a:pt x="354" y="992"/>
                  </a:lnTo>
                  <a:lnTo>
                    <a:pt x="354" y="992"/>
                  </a:lnTo>
                  <a:lnTo>
                    <a:pt x="353" y="993"/>
                  </a:lnTo>
                  <a:lnTo>
                    <a:pt x="353" y="993"/>
                  </a:lnTo>
                  <a:lnTo>
                    <a:pt x="353" y="992"/>
                  </a:lnTo>
                  <a:lnTo>
                    <a:pt x="353" y="992"/>
                  </a:lnTo>
                  <a:lnTo>
                    <a:pt x="353" y="992"/>
                  </a:lnTo>
                  <a:lnTo>
                    <a:pt x="353" y="990"/>
                  </a:lnTo>
                  <a:lnTo>
                    <a:pt x="350" y="987"/>
                  </a:lnTo>
                  <a:lnTo>
                    <a:pt x="348" y="986"/>
                  </a:lnTo>
                  <a:lnTo>
                    <a:pt x="348" y="986"/>
                  </a:lnTo>
                  <a:lnTo>
                    <a:pt x="348" y="984"/>
                  </a:lnTo>
                  <a:lnTo>
                    <a:pt x="347" y="984"/>
                  </a:lnTo>
                  <a:lnTo>
                    <a:pt x="347" y="983"/>
                  </a:lnTo>
                  <a:lnTo>
                    <a:pt x="347" y="983"/>
                  </a:lnTo>
                  <a:lnTo>
                    <a:pt x="345" y="983"/>
                  </a:lnTo>
                  <a:lnTo>
                    <a:pt x="345" y="981"/>
                  </a:lnTo>
                  <a:lnTo>
                    <a:pt x="345" y="980"/>
                  </a:lnTo>
                  <a:lnTo>
                    <a:pt x="345" y="980"/>
                  </a:lnTo>
                  <a:lnTo>
                    <a:pt x="344" y="977"/>
                  </a:lnTo>
                  <a:lnTo>
                    <a:pt x="342" y="974"/>
                  </a:lnTo>
                  <a:lnTo>
                    <a:pt x="342" y="968"/>
                  </a:lnTo>
                  <a:lnTo>
                    <a:pt x="341" y="966"/>
                  </a:lnTo>
                  <a:lnTo>
                    <a:pt x="339" y="965"/>
                  </a:lnTo>
                  <a:lnTo>
                    <a:pt x="336" y="965"/>
                  </a:lnTo>
                  <a:lnTo>
                    <a:pt x="330" y="960"/>
                  </a:lnTo>
                  <a:lnTo>
                    <a:pt x="328" y="960"/>
                  </a:lnTo>
                  <a:lnTo>
                    <a:pt x="325" y="958"/>
                  </a:lnTo>
                  <a:lnTo>
                    <a:pt x="324" y="958"/>
                  </a:lnTo>
                  <a:lnTo>
                    <a:pt x="321" y="960"/>
                  </a:lnTo>
                  <a:lnTo>
                    <a:pt x="318" y="963"/>
                  </a:lnTo>
                  <a:lnTo>
                    <a:pt x="315" y="968"/>
                  </a:lnTo>
                  <a:lnTo>
                    <a:pt x="315" y="968"/>
                  </a:lnTo>
                  <a:lnTo>
                    <a:pt x="310" y="969"/>
                  </a:lnTo>
                  <a:lnTo>
                    <a:pt x="309" y="969"/>
                  </a:lnTo>
                  <a:lnTo>
                    <a:pt x="306" y="971"/>
                  </a:lnTo>
                  <a:lnTo>
                    <a:pt x="304" y="972"/>
                  </a:lnTo>
                  <a:lnTo>
                    <a:pt x="300" y="975"/>
                  </a:lnTo>
                  <a:lnTo>
                    <a:pt x="298" y="977"/>
                  </a:lnTo>
                  <a:lnTo>
                    <a:pt x="298" y="977"/>
                  </a:lnTo>
                  <a:lnTo>
                    <a:pt x="298" y="978"/>
                  </a:lnTo>
                  <a:lnTo>
                    <a:pt x="297" y="980"/>
                  </a:lnTo>
                  <a:lnTo>
                    <a:pt x="295" y="980"/>
                  </a:lnTo>
                  <a:lnTo>
                    <a:pt x="293" y="980"/>
                  </a:lnTo>
                  <a:lnTo>
                    <a:pt x="290" y="981"/>
                  </a:lnTo>
                  <a:lnTo>
                    <a:pt x="290" y="981"/>
                  </a:lnTo>
                  <a:lnTo>
                    <a:pt x="287" y="981"/>
                  </a:lnTo>
                  <a:lnTo>
                    <a:pt x="286" y="980"/>
                  </a:lnTo>
                  <a:lnTo>
                    <a:pt x="283" y="978"/>
                  </a:lnTo>
                  <a:lnTo>
                    <a:pt x="281" y="977"/>
                  </a:lnTo>
                  <a:lnTo>
                    <a:pt x="280" y="977"/>
                  </a:lnTo>
                  <a:lnTo>
                    <a:pt x="278" y="977"/>
                  </a:lnTo>
                  <a:lnTo>
                    <a:pt x="278" y="977"/>
                  </a:lnTo>
                  <a:lnTo>
                    <a:pt x="278" y="975"/>
                  </a:lnTo>
                  <a:lnTo>
                    <a:pt x="278" y="975"/>
                  </a:lnTo>
                  <a:lnTo>
                    <a:pt x="277" y="975"/>
                  </a:lnTo>
                  <a:lnTo>
                    <a:pt x="277" y="975"/>
                  </a:lnTo>
                  <a:lnTo>
                    <a:pt x="275" y="975"/>
                  </a:lnTo>
                  <a:lnTo>
                    <a:pt x="275" y="975"/>
                  </a:lnTo>
                  <a:lnTo>
                    <a:pt x="275" y="975"/>
                  </a:lnTo>
                  <a:lnTo>
                    <a:pt x="275" y="975"/>
                  </a:lnTo>
                  <a:lnTo>
                    <a:pt x="275" y="977"/>
                  </a:lnTo>
                  <a:lnTo>
                    <a:pt x="274" y="977"/>
                  </a:lnTo>
                  <a:lnTo>
                    <a:pt x="272" y="977"/>
                  </a:lnTo>
                  <a:lnTo>
                    <a:pt x="271" y="975"/>
                  </a:lnTo>
                  <a:lnTo>
                    <a:pt x="269" y="975"/>
                  </a:lnTo>
                  <a:lnTo>
                    <a:pt x="268" y="975"/>
                  </a:lnTo>
                  <a:lnTo>
                    <a:pt x="268" y="974"/>
                  </a:lnTo>
                  <a:lnTo>
                    <a:pt x="266" y="974"/>
                  </a:lnTo>
                  <a:lnTo>
                    <a:pt x="266" y="972"/>
                  </a:lnTo>
                  <a:lnTo>
                    <a:pt x="266" y="972"/>
                  </a:lnTo>
                  <a:lnTo>
                    <a:pt x="265" y="974"/>
                  </a:lnTo>
                  <a:lnTo>
                    <a:pt x="263" y="974"/>
                  </a:lnTo>
                  <a:lnTo>
                    <a:pt x="263" y="975"/>
                  </a:lnTo>
                  <a:lnTo>
                    <a:pt x="256" y="980"/>
                  </a:lnTo>
                  <a:lnTo>
                    <a:pt x="256" y="981"/>
                  </a:lnTo>
                  <a:lnTo>
                    <a:pt x="254" y="984"/>
                  </a:lnTo>
                  <a:lnTo>
                    <a:pt x="254" y="986"/>
                  </a:lnTo>
                  <a:lnTo>
                    <a:pt x="254" y="989"/>
                  </a:lnTo>
                  <a:lnTo>
                    <a:pt x="256" y="992"/>
                  </a:lnTo>
                  <a:lnTo>
                    <a:pt x="256" y="992"/>
                  </a:lnTo>
                  <a:lnTo>
                    <a:pt x="256" y="993"/>
                  </a:lnTo>
                  <a:lnTo>
                    <a:pt x="257" y="993"/>
                  </a:lnTo>
                  <a:lnTo>
                    <a:pt x="257" y="995"/>
                  </a:lnTo>
                  <a:lnTo>
                    <a:pt x="256" y="995"/>
                  </a:lnTo>
                  <a:lnTo>
                    <a:pt x="256" y="995"/>
                  </a:lnTo>
                  <a:lnTo>
                    <a:pt x="254" y="996"/>
                  </a:lnTo>
                  <a:lnTo>
                    <a:pt x="256" y="996"/>
                  </a:lnTo>
                  <a:lnTo>
                    <a:pt x="256" y="998"/>
                  </a:lnTo>
                  <a:lnTo>
                    <a:pt x="256" y="998"/>
                  </a:lnTo>
                  <a:lnTo>
                    <a:pt x="256" y="1000"/>
                  </a:lnTo>
                  <a:lnTo>
                    <a:pt x="254" y="1001"/>
                  </a:lnTo>
                  <a:lnTo>
                    <a:pt x="252" y="1003"/>
                  </a:lnTo>
                  <a:lnTo>
                    <a:pt x="245" y="1009"/>
                  </a:lnTo>
                  <a:lnTo>
                    <a:pt x="242" y="1010"/>
                  </a:lnTo>
                  <a:lnTo>
                    <a:pt x="242" y="1012"/>
                  </a:lnTo>
                  <a:lnTo>
                    <a:pt x="236" y="1012"/>
                  </a:lnTo>
                  <a:lnTo>
                    <a:pt x="231" y="1015"/>
                  </a:lnTo>
                  <a:lnTo>
                    <a:pt x="228" y="1015"/>
                  </a:lnTo>
                  <a:lnTo>
                    <a:pt x="227" y="1018"/>
                  </a:lnTo>
                  <a:lnTo>
                    <a:pt x="225" y="1018"/>
                  </a:lnTo>
                  <a:lnTo>
                    <a:pt x="225" y="1019"/>
                  </a:lnTo>
                  <a:lnTo>
                    <a:pt x="227" y="1021"/>
                  </a:lnTo>
                  <a:lnTo>
                    <a:pt x="227" y="1021"/>
                  </a:lnTo>
                  <a:lnTo>
                    <a:pt x="225" y="1022"/>
                  </a:lnTo>
                  <a:lnTo>
                    <a:pt x="224" y="1022"/>
                  </a:lnTo>
                  <a:lnTo>
                    <a:pt x="224" y="1022"/>
                  </a:lnTo>
                  <a:lnTo>
                    <a:pt x="224" y="1022"/>
                  </a:lnTo>
                  <a:lnTo>
                    <a:pt x="221" y="1027"/>
                  </a:lnTo>
                  <a:lnTo>
                    <a:pt x="218" y="1030"/>
                  </a:lnTo>
                  <a:lnTo>
                    <a:pt x="216" y="1031"/>
                  </a:lnTo>
                  <a:lnTo>
                    <a:pt x="214" y="1035"/>
                  </a:lnTo>
                  <a:lnTo>
                    <a:pt x="211" y="1039"/>
                  </a:lnTo>
                  <a:lnTo>
                    <a:pt x="211" y="1041"/>
                  </a:lnTo>
                  <a:lnTo>
                    <a:pt x="213" y="1047"/>
                  </a:lnTo>
                  <a:lnTo>
                    <a:pt x="214" y="1048"/>
                  </a:lnTo>
                  <a:lnTo>
                    <a:pt x="214" y="1050"/>
                  </a:lnTo>
                  <a:lnTo>
                    <a:pt x="218" y="1050"/>
                  </a:lnTo>
                  <a:lnTo>
                    <a:pt x="219" y="1051"/>
                  </a:lnTo>
                  <a:lnTo>
                    <a:pt x="218" y="1053"/>
                  </a:lnTo>
                  <a:lnTo>
                    <a:pt x="214" y="1054"/>
                  </a:lnTo>
                  <a:lnTo>
                    <a:pt x="211" y="1057"/>
                  </a:lnTo>
                  <a:lnTo>
                    <a:pt x="210" y="1059"/>
                  </a:lnTo>
                  <a:lnTo>
                    <a:pt x="210" y="1060"/>
                  </a:lnTo>
                  <a:lnTo>
                    <a:pt x="208" y="1060"/>
                  </a:lnTo>
                  <a:lnTo>
                    <a:pt x="207" y="1063"/>
                  </a:lnTo>
                  <a:lnTo>
                    <a:pt x="207" y="1065"/>
                  </a:lnTo>
                  <a:lnTo>
                    <a:pt x="207" y="1066"/>
                  </a:lnTo>
                  <a:lnTo>
                    <a:pt x="205" y="1066"/>
                  </a:lnTo>
                  <a:lnTo>
                    <a:pt x="205" y="1068"/>
                  </a:lnTo>
                  <a:lnTo>
                    <a:pt x="207" y="1069"/>
                  </a:lnTo>
                  <a:lnTo>
                    <a:pt x="207" y="1069"/>
                  </a:lnTo>
                  <a:lnTo>
                    <a:pt x="205" y="1069"/>
                  </a:lnTo>
                  <a:lnTo>
                    <a:pt x="204" y="1069"/>
                  </a:lnTo>
                  <a:lnTo>
                    <a:pt x="199" y="1069"/>
                  </a:lnTo>
                  <a:lnTo>
                    <a:pt x="196" y="1073"/>
                  </a:lnTo>
                  <a:lnTo>
                    <a:pt x="193" y="1076"/>
                  </a:lnTo>
                  <a:lnTo>
                    <a:pt x="192" y="1080"/>
                  </a:lnTo>
                  <a:lnTo>
                    <a:pt x="190" y="1082"/>
                  </a:lnTo>
                  <a:lnTo>
                    <a:pt x="189" y="1083"/>
                  </a:lnTo>
                  <a:lnTo>
                    <a:pt x="187" y="1082"/>
                  </a:lnTo>
                  <a:lnTo>
                    <a:pt x="186" y="1082"/>
                  </a:lnTo>
                  <a:lnTo>
                    <a:pt x="184" y="1082"/>
                  </a:lnTo>
                  <a:lnTo>
                    <a:pt x="183" y="1083"/>
                  </a:lnTo>
                  <a:lnTo>
                    <a:pt x="181" y="1083"/>
                  </a:lnTo>
                  <a:lnTo>
                    <a:pt x="181" y="1083"/>
                  </a:lnTo>
                  <a:lnTo>
                    <a:pt x="178" y="1083"/>
                  </a:lnTo>
                  <a:lnTo>
                    <a:pt x="176" y="1083"/>
                  </a:lnTo>
                  <a:lnTo>
                    <a:pt x="173" y="1083"/>
                  </a:lnTo>
                  <a:lnTo>
                    <a:pt x="172" y="1083"/>
                  </a:lnTo>
                  <a:lnTo>
                    <a:pt x="169" y="1083"/>
                  </a:lnTo>
                  <a:lnTo>
                    <a:pt x="163" y="1083"/>
                  </a:lnTo>
                  <a:lnTo>
                    <a:pt x="161" y="1083"/>
                  </a:lnTo>
                  <a:lnTo>
                    <a:pt x="161" y="1085"/>
                  </a:lnTo>
                  <a:lnTo>
                    <a:pt x="158" y="1086"/>
                  </a:lnTo>
                  <a:lnTo>
                    <a:pt x="155" y="1086"/>
                  </a:lnTo>
                  <a:lnTo>
                    <a:pt x="152" y="1088"/>
                  </a:lnTo>
                  <a:lnTo>
                    <a:pt x="152" y="1088"/>
                  </a:lnTo>
                  <a:lnTo>
                    <a:pt x="151" y="1091"/>
                  </a:lnTo>
                  <a:lnTo>
                    <a:pt x="151" y="1092"/>
                  </a:lnTo>
                  <a:lnTo>
                    <a:pt x="151" y="1092"/>
                  </a:lnTo>
                  <a:lnTo>
                    <a:pt x="149" y="1092"/>
                  </a:lnTo>
                  <a:lnTo>
                    <a:pt x="149" y="1092"/>
                  </a:lnTo>
                  <a:lnTo>
                    <a:pt x="149" y="1092"/>
                  </a:lnTo>
                  <a:lnTo>
                    <a:pt x="148" y="1094"/>
                  </a:lnTo>
                  <a:lnTo>
                    <a:pt x="148" y="1094"/>
                  </a:lnTo>
                  <a:lnTo>
                    <a:pt x="145" y="1092"/>
                  </a:lnTo>
                  <a:lnTo>
                    <a:pt x="143" y="1091"/>
                  </a:lnTo>
                  <a:lnTo>
                    <a:pt x="142" y="1091"/>
                  </a:lnTo>
                  <a:lnTo>
                    <a:pt x="140" y="1089"/>
                  </a:lnTo>
                  <a:lnTo>
                    <a:pt x="140" y="1088"/>
                  </a:lnTo>
                  <a:lnTo>
                    <a:pt x="139" y="1086"/>
                  </a:lnTo>
                  <a:lnTo>
                    <a:pt x="139" y="1086"/>
                  </a:lnTo>
                  <a:lnTo>
                    <a:pt x="139" y="1085"/>
                  </a:lnTo>
                  <a:lnTo>
                    <a:pt x="137" y="1085"/>
                  </a:lnTo>
                  <a:lnTo>
                    <a:pt x="137" y="1083"/>
                  </a:lnTo>
                  <a:lnTo>
                    <a:pt x="139" y="1082"/>
                  </a:lnTo>
                  <a:lnTo>
                    <a:pt x="139" y="1080"/>
                  </a:lnTo>
                  <a:lnTo>
                    <a:pt x="140" y="1080"/>
                  </a:lnTo>
                  <a:lnTo>
                    <a:pt x="139" y="1080"/>
                  </a:lnTo>
                  <a:lnTo>
                    <a:pt x="137" y="1082"/>
                  </a:lnTo>
                  <a:lnTo>
                    <a:pt x="137" y="1080"/>
                  </a:lnTo>
                  <a:lnTo>
                    <a:pt x="131" y="1076"/>
                  </a:lnTo>
                  <a:lnTo>
                    <a:pt x="132" y="1076"/>
                  </a:lnTo>
                  <a:lnTo>
                    <a:pt x="132" y="1074"/>
                  </a:lnTo>
                  <a:lnTo>
                    <a:pt x="131" y="1076"/>
                  </a:lnTo>
                  <a:lnTo>
                    <a:pt x="131" y="1076"/>
                  </a:lnTo>
                  <a:lnTo>
                    <a:pt x="128" y="1076"/>
                  </a:lnTo>
                  <a:lnTo>
                    <a:pt x="125" y="1076"/>
                  </a:lnTo>
                  <a:lnTo>
                    <a:pt x="123" y="1076"/>
                  </a:lnTo>
                  <a:lnTo>
                    <a:pt x="120" y="1079"/>
                  </a:lnTo>
                  <a:lnTo>
                    <a:pt x="119" y="1079"/>
                  </a:lnTo>
                  <a:lnTo>
                    <a:pt x="116" y="1077"/>
                  </a:lnTo>
                  <a:lnTo>
                    <a:pt x="111" y="1077"/>
                  </a:lnTo>
                  <a:lnTo>
                    <a:pt x="111" y="1077"/>
                  </a:lnTo>
                  <a:lnTo>
                    <a:pt x="108" y="1077"/>
                  </a:lnTo>
                  <a:lnTo>
                    <a:pt x="108" y="1077"/>
                  </a:lnTo>
                  <a:lnTo>
                    <a:pt x="107" y="1079"/>
                  </a:lnTo>
                  <a:lnTo>
                    <a:pt x="105" y="1079"/>
                  </a:lnTo>
                  <a:lnTo>
                    <a:pt x="107" y="1076"/>
                  </a:lnTo>
                  <a:lnTo>
                    <a:pt x="108" y="1073"/>
                  </a:lnTo>
                  <a:lnTo>
                    <a:pt x="108" y="1069"/>
                  </a:lnTo>
                  <a:lnTo>
                    <a:pt x="108" y="1068"/>
                  </a:lnTo>
                  <a:lnTo>
                    <a:pt x="108" y="1065"/>
                  </a:lnTo>
                  <a:lnTo>
                    <a:pt x="107" y="1063"/>
                  </a:lnTo>
                  <a:lnTo>
                    <a:pt x="108" y="1060"/>
                  </a:lnTo>
                  <a:lnTo>
                    <a:pt x="108" y="1059"/>
                  </a:lnTo>
                  <a:lnTo>
                    <a:pt x="107" y="1056"/>
                  </a:lnTo>
                  <a:lnTo>
                    <a:pt x="110" y="1057"/>
                  </a:lnTo>
                  <a:lnTo>
                    <a:pt x="108" y="1056"/>
                  </a:lnTo>
                  <a:lnTo>
                    <a:pt x="108" y="1056"/>
                  </a:lnTo>
                  <a:lnTo>
                    <a:pt x="107" y="1056"/>
                  </a:lnTo>
                  <a:lnTo>
                    <a:pt x="107" y="1056"/>
                  </a:lnTo>
                  <a:lnTo>
                    <a:pt x="105" y="1056"/>
                  </a:lnTo>
                  <a:lnTo>
                    <a:pt x="104" y="1057"/>
                  </a:lnTo>
                  <a:lnTo>
                    <a:pt x="104" y="1056"/>
                  </a:lnTo>
                  <a:lnTo>
                    <a:pt x="104" y="1054"/>
                  </a:lnTo>
                  <a:lnTo>
                    <a:pt x="102" y="1053"/>
                  </a:lnTo>
                  <a:lnTo>
                    <a:pt x="104" y="1053"/>
                  </a:lnTo>
                  <a:lnTo>
                    <a:pt x="105" y="1053"/>
                  </a:lnTo>
                  <a:lnTo>
                    <a:pt x="105" y="1051"/>
                  </a:lnTo>
                  <a:lnTo>
                    <a:pt x="107" y="1051"/>
                  </a:lnTo>
                  <a:lnTo>
                    <a:pt x="105" y="1050"/>
                  </a:lnTo>
                  <a:lnTo>
                    <a:pt x="107" y="1048"/>
                  </a:lnTo>
                  <a:lnTo>
                    <a:pt x="108" y="1047"/>
                  </a:lnTo>
                  <a:lnTo>
                    <a:pt x="107" y="1047"/>
                  </a:lnTo>
                  <a:lnTo>
                    <a:pt x="107" y="1048"/>
                  </a:lnTo>
                  <a:lnTo>
                    <a:pt x="105" y="1050"/>
                  </a:lnTo>
                  <a:lnTo>
                    <a:pt x="104" y="1051"/>
                  </a:lnTo>
                  <a:lnTo>
                    <a:pt x="102" y="1053"/>
                  </a:lnTo>
                  <a:lnTo>
                    <a:pt x="101" y="1053"/>
                  </a:lnTo>
                  <a:lnTo>
                    <a:pt x="101" y="1053"/>
                  </a:lnTo>
                  <a:lnTo>
                    <a:pt x="99" y="1051"/>
                  </a:lnTo>
                  <a:lnTo>
                    <a:pt x="99" y="1051"/>
                  </a:lnTo>
                  <a:lnTo>
                    <a:pt x="99" y="1050"/>
                  </a:lnTo>
                  <a:lnTo>
                    <a:pt x="101" y="1048"/>
                  </a:lnTo>
                  <a:lnTo>
                    <a:pt x="101" y="1047"/>
                  </a:lnTo>
                  <a:lnTo>
                    <a:pt x="101" y="1044"/>
                  </a:lnTo>
                  <a:lnTo>
                    <a:pt x="101" y="1044"/>
                  </a:lnTo>
                  <a:lnTo>
                    <a:pt x="101" y="1042"/>
                  </a:lnTo>
                  <a:lnTo>
                    <a:pt x="102" y="1042"/>
                  </a:lnTo>
                  <a:lnTo>
                    <a:pt x="102" y="1041"/>
                  </a:lnTo>
                  <a:lnTo>
                    <a:pt x="104" y="1039"/>
                  </a:lnTo>
                  <a:lnTo>
                    <a:pt x="105" y="1035"/>
                  </a:lnTo>
                  <a:lnTo>
                    <a:pt x="108" y="1030"/>
                  </a:lnTo>
                  <a:lnTo>
                    <a:pt x="108" y="1030"/>
                  </a:lnTo>
                  <a:lnTo>
                    <a:pt x="107" y="1028"/>
                  </a:lnTo>
                  <a:lnTo>
                    <a:pt x="107" y="1027"/>
                  </a:lnTo>
                  <a:lnTo>
                    <a:pt x="108" y="1022"/>
                  </a:lnTo>
                  <a:lnTo>
                    <a:pt x="108" y="1021"/>
                  </a:lnTo>
                  <a:lnTo>
                    <a:pt x="110" y="1019"/>
                  </a:lnTo>
                  <a:lnTo>
                    <a:pt x="110" y="1016"/>
                  </a:lnTo>
                  <a:lnTo>
                    <a:pt x="110" y="1015"/>
                  </a:lnTo>
                  <a:lnTo>
                    <a:pt x="110" y="1015"/>
                  </a:lnTo>
                  <a:lnTo>
                    <a:pt x="110" y="1013"/>
                  </a:lnTo>
                  <a:lnTo>
                    <a:pt x="108" y="1012"/>
                  </a:lnTo>
                  <a:lnTo>
                    <a:pt x="108" y="1007"/>
                  </a:lnTo>
                  <a:lnTo>
                    <a:pt x="108" y="1006"/>
                  </a:lnTo>
                  <a:lnTo>
                    <a:pt x="108" y="1004"/>
                  </a:lnTo>
                  <a:lnTo>
                    <a:pt x="108" y="1004"/>
                  </a:lnTo>
                  <a:lnTo>
                    <a:pt x="107" y="1003"/>
                  </a:lnTo>
                  <a:lnTo>
                    <a:pt x="107" y="1003"/>
                  </a:lnTo>
                  <a:lnTo>
                    <a:pt x="108" y="1000"/>
                  </a:lnTo>
                  <a:lnTo>
                    <a:pt x="108" y="1001"/>
                  </a:lnTo>
                  <a:lnTo>
                    <a:pt x="107" y="1000"/>
                  </a:lnTo>
                  <a:lnTo>
                    <a:pt x="107" y="998"/>
                  </a:lnTo>
                  <a:lnTo>
                    <a:pt x="108" y="996"/>
                  </a:lnTo>
                  <a:lnTo>
                    <a:pt x="110" y="995"/>
                  </a:lnTo>
                  <a:lnTo>
                    <a:pt x="108" y="995"/>
                  </a:lnTo>
                  <a:lnTo>
                    <a:pt x="108" y="995"/>
                  </a:lnTo>
                  <a:lnTo>
                    <a:pt x="108" y="993"/>
                  </a:lnTo>
                  <a:lnTo>
                    <a:pt x="108" y="993"/>
                  </a:lnTo>
                  <a:lnTo>
                    <a:pt x="108" y="992"/>
                  </a:lnTo>
                  <a:lnTo>
                    <a:pt x="108" y="992"/>
                  </a:lnTo>
                  <a:lnTo>
                    <a:pt x="108" y="992"/>
                  </a:lnTo>
                  <a:lnTo>
                    <a:pt x="108" y="990"/>
                  </a:lnTo>
                  <a:lnTo>
                    <a:pt x="108" y="989"/>
                  </a:lnTo>
                  <a:lnTo>
                    <a:pt x="108" y="989"/>
                  </a:lnTo>
                  <a:lnTo>
                    <a:pt x="105" y="989"/>
                  </a:lnTo>
                  <a:lnTo>
                    <a:pt x="105" y="989"/>
                  </a:lnTo>
                  <a:lnTo>
                    <a:pt x="105" y="989"/>
                  </a:lnTo>
                  <a:lnTo>
                    <a:pt x="107" y="986"/>
                  </a:lnTo>
                  <a:lnTo>
                    <a:pt x="107" y="986"/>
                  </a:lnTo>
                  <a:lnTo>
                    <a:pt x="105" y="986"/>
                  </a:lnTo>
                  <a:lnTo>
                    <a:pt x="104" y="984"/>
                  </a:lnTo>
                  <a:lnTo>
                    <a:pt x="104" y="984"/>
                  </a:lnTo>
                  <a:lnTo>
                    <a:pt x="102" y="983"/>
                  </a:lnTo>
                  <a:lnTo>
                    <a:pt x="102" y="981"/>
                  </a:lnTo>
                  <a:lnTo>
                    <a:pt x="104" y="980"/>
                  </a:lnTo>
                  <a:lnTo>
                    <a:pt x="105" y="978"/>
                  </a:lnTo>
                  <a:lnTo>
                    <a:pt x="105" y="978"/>
                  </a:lnTo>
                  <a:lnTo>
                    <a:pt x="107" y="977"/>
                  </a:lnTo>
                  <a:lnTo>
                    <a:pt x="110" y="977"/>
                  </a:lnTo>
                  <a:lnTo>
                    <a:pt x="111" y="977"/>
                  </a:lnTo>
                  <a:lnTo>
                    <a:pt x="113" y="977"/>
                  </a:lnTo>
                  <a:lnTo>
                    <a:pt x="114" y="975"/>
                  </a:lnTo>
                  <a:lnTo>
                    <a:pt x="114" y="975"/>
                  </a:lnTo>
                  <a:lnTo>
                    <a:pt x="114" y="974"/>
                  </a:lnTo>
                  <a:lnTo>
                    <a:pt x="114" y="974"/>
                  </a:lnTo>
                  <a:lnTo>
                    <a:pt x="114" y="972"/>
                  </a:lnTo>
                  <a:lnTo>
                    <a:pt x="116" y="972"/>
                  </a:lnTo>
                  <a:lnTo>
                    <a:pt x="117" y="971"/>
                  </a:lnTo>
                  <a:lnTo>
                    <a:pt x="120" y="971"/>
                  </a:lnTo>
                  <a:lnTo>
                    <a:pt x="122" y="969"/>
                  </a:lnTo>
                  <a:lnTo>
                    <a:pt x="123" y="971"/>
                  </a:lnTo>
                  <a:lnTo>
                    <a:pt x="123" y="971"/>
                  </a:lnTo>
                  <a:lnTo>
                    <a:pt x="125" y="971"/>
                  </a:lnTo>
                  <a:lnTo>
                    <a:pt x="126" y="972"/>
                  </a:lnTo>
                  <a:lnTo>
                    <a:pt x="129" y="974"/>
                  </a:lnTo>
                  <a:lnTo>
                    <a:pt x="131" y="972"/>
                  </a:lnTo>
                  <a:lnTo>
                    <a:pt x="135" y="972"/>
                  </a:lnTo>
                  <a:lnTo>
                    <a:pt x="137" y="972"/>
                  </a:lnTo>
                  <a:lnTo>
                    <a:pt x="140" y="972"/>
                  </a:lnTo>
                  <a:lnTo>
                    <a:pt x="142" y="972"/>
                  </a:lnTo>
                  <a:lnTo>
                    <a:pt x="145" y="972"/>
                  </a:lnTo>
                  <a:lnTo>
                    <a:pt x="146" y="972"/>
                  </a:lnTo>
                  <a:lnTo>
                    <a:pt x="151" y="974"/>
                  </a:lnTo>
                  <a:lnTo>
                    <a:pt x="154" y="974"/>
                  </a:lnTo>
                  <a:lnTo>
                    <a:pt x="160" y="975"/>
                  </a:lnTo>
                  <a:lnTo>
                    <a:pt x="163" y="975"/>
                  </a:lnTo>
                  <a:lnTo>
                    <a:pt x="167" y="975"/>
                  </a:lnTo>
                  <a:lnTo>
                    <a:pt x="169" y="974"/>
                  </a:lnTo>
                  <a:lnTo>
                    <a:pt x="170" y="975"/>
                  </a:lnTo>
                  <a:lnTo>
                    <a:pt x="172" y="974"/>
                  </a:lnTo>
                  <a:lnTo>
                    <a:pt x="173" y="974"/>
                  </a:lnTo>
                  <a:lnTo>
                    <a:pt x="173" y="975"/>
                  </a:lnTo>
                  <a:lnTo>
                    <a:pt x="178" y="977"/>
                  </a:lnTo>
                  <a:lnTo>
                    <a:pt x="180" y="975"/>
                  </a:lnTo>
                  <a:lnTo>
                    <a:pt x="181" y="975"/>
                  </a:lnTo>
                  <a:lnTo>
                    <a:pt x="184" y="975"/>
                  </a:lnTo>
                  <a:lnTo>
                    <a:pt x="187" y="977"/>
                  </a:lnTo>
                  <a:lnTo>
                    <a:pt x="189" y="977"/>
                  </a:lnTo>
                  <a:lnTo>
                    <a:pt x="192" y="977"/>
                  </a:lnTo>
                  <a:lnTo>
                    <a:pt x="193" y="975"/>
                  </a:lnTo>
                  <a:lnTo>
                    <a:pt x="195" y="975"/>
                  </a:lnTo>
                  <a:lnTo>
                    <a:pt x="196" y="975"/>
                  </a:lnTo>
                  <a:lnTo>
                    <a:pt x="198" y="974"/>
                  </a:lnTo>
                  <a:lnTo>
                    <a:pt x="199" y="965"/>
                  </a:lnTo>
                  <a:lnTo>
                    <a:pt x="201" y="955"/>
                  </a:lnTo>
                  <a:lnTo>
                    <a:pt x="202" y="954"/>
                  </a:lnTo>
                  <a:lnTo>
                    <a:pt x="202" y="954"/>
                  </a:lnTo>
                  <a:lnTo>
                    <a:pt x="202" y="952"/>
                  </a:lnTo>
                  <a:lnTo>
                    <a:pt x="201" y="954"/>
                  </a:lnTo>
                  <a:lnTo>
                    <a:pt x="201" y="954"/>
                  </a:lnTo>
                  <a:lnTo>
                    <a:pt x="201" y="954"/>
                  </a:lnTo>
                  <a:lnTo>
                    <a:pt x="201" y="946"/>
                  </a:lnTo>
                  <a:lnTo>
                    <a:pt x="202" y="942"/>
                  </a:lnTo>
                  <a:lnTo>
                    <a:pt x="202" y="939"/>
                  </a:lnTo>
                  <a:lnTo>
                    <a:pt x="204" y="940"/>
                  </a:lnTo>
                  <a:lnTo>
                    <a:pt x="205" y="942"/>
                  </a:lnTo>
                  <a:lnTo>
                    <a:pt x="207" y="943"/>
                  </a:lnTo>
                  <a:lnTo>
                    <a:pt x="207" y="946"/>
                  </a:lnTo>
                  <a:lnTo>
                    <a:pt x="208" y="948"/>
                  </a:lnTo>
                  <a:lnTo>
                    <a:pt x="210" y="948"/>
                  </a:lnTo>
                  <a:lnTo>
                    <a:pt x="208" y="948"/>
                  </a:lnTo>
                  <a:lnTo>
                    <a:pt x="208" y="946"/>
                  </a:lnTo>
                  <a:lnTo>
                    <a:pt x="207" y="942"/>
                  </a:lnTo>
                  <a:lnTo>
                    <a:pt x="207" y="940"/>
                  </a:lnTo>
                  <a:lnTo>
                    <a:pt x="205" y="939"/>
                  </a:lnTo>
                  <a:lnTo>
                    <a:pt x="202" y="936"/>
                  </a:lnTo>
                  <a:lnTo>
                    <a:pt x="201" y="936"/>
                  </a:lnTo>
                  <a:lnTo>
                    <a:pt x="201" y="936"/>
                  </a:lnTo>
                  <a:lnTo>
                    <a:pt x="202" y="936"/>
                  </a:lnTo>
                  <a:lnTo>
                    <a:pt x="204" y="936"/>
                  </a:lnTo>
                  <a:lnTo>
                    <a:pt x="204" y="936"/>
                  </a:lnTo>
                  <a:lnTo>
                    <a:pt x="202" y="934"/>
                  </a:lnTo>
                  <a:lnTo>
                    <a:pt x="202" y="933"/>
                  </a:lnTo>
                  <a:lnTo>
                    <a:pt x="202" y="927"/>
                  </a:lnTo>
                  <a:lnTo>
                    <a:pt x="202" y="927"/>
                  </a:lnTo>
                  <a:lnTo>
                    <a:pt x="202" y="925"/>
                  </a:lnTo>
                  <a:lnTo>
                    <a:pt x="201" y="925"/>
                  </a:lnTo>
                  <a:lnTo>
                    <a:pt x="199" y="925"/>
                  </a:lnTo>
                  <a:lnTo>
                    <a:pt x="199" y="925"/>
                  </a:lnTo>
                  <a:lnTo>
                    <a:pt x="195" y="922"/>
                  </a:lnTo>
                  <a:lnTo>
                    <a:pt x="192" y="919"/>
                  </a:lnTo>
                  <a:lnTo>
                    <a:pt x="190" y="916"/>
                  </a:lnTo>
                  <a:lnTo>
                    <a:pt x="190" y="916"/>
                  </a:lnTo>
                  <a:lnTo>
                    <a:pt x="190" y="914"/>
                  </a:lnTo>
                  <a:lnTo>
                    <a:pt x="192" y="913"/>
                  </a:lnTo>
                  <a:lnTo>
                    <a:pt x="190" y="911"/>
                  </a:lnTo>
                  <a:lnTo>
                    <a:pt x="190" y="911"/>
                  </a:lnTo>
                  <a:lnTo>
                    <a:pt x="189" y="910"/>
                  </a:lnTo>
                  <a:lnTo>
                    <a:pt x="190" y="908"/>
                  </a:lnTo>
                  <a:lnTo>
                    <a:pt x="190" y="908"/>
                  </a:lnTo>
                  <a:lnTo>
                    <a:pt x="192" y="908"/>
                  </a:lnTo>
                  <a:lnTo>
                    <a:pt x="192" y="908"/>
                  </a:lnTo>
                  <a:lnTo>
                    <a:pt x="193" y="908"/>
                  </a:lnTo>
                  <a:lnTo>
                    <a:pt x="195" y="910"/>
                  </a:lnTo>
                  <a:lnTo>
                    <a:pt x="192" y="907"/>
                  </a:lnTo>
                  <a:lnTo>
                    <a:pt x="187" y="908"/>
                  </a:lnTo>
                  <a:lnTo>
                    <a:pt x="186" y="908"/>
                  </a:lnTo>
                  <a:lnTo>
                    <a:pt x="186" y="907"/>
                  </a:lnTo>
                  <a:lnTo>
                    <a:pt x="186" y="907"/>
                  </a:lnTo>
                  <a:lnTo>
                    <a:pt x="186" y="905"/>
                  </a:lnTo>
                  <a:lnTo>
                    <a:pt x="186" y="905"/>
                  </a:lnTo>
                  <a:lnTo>
                    <a:pt x="186" y="904"/>
                  </a:lnTo>
                  <a:lnTo>
                    <a:pt x="184" y="904"/>
                  </a:lnTo>
                  <a:lnTo>
                    <a:pt x="183" y="904"/>
                  </a:lnTo>
                  <a:lnTo>
                    <a:pt x="183" y="904"/>
                  </a:lnTo>
                  <a:lnTo>
                    <a:pt x="181" y="904"/>
                  </a:lnTo>
                  <a:lnTo>
                    <a:pt x="183" y="902"/>
                  </a:lnTo>
                  <a:lnTo>
                    <a:pt x="181" y="902"/>
                  </a:lnTo>
                  <a:lnTo>
                    <a:pt x="181" y="902"/>
                  </a:lnTo>
                  <a:lnTo>
                    <a:pt x="180" y="902"/>
                  </a:lnTo>
                  <a:lnTo>
                    <a:pt x="178" y="902"/>
                  </a:lnTo>
                  <a:lnTo>
                    <a:pt x="176" y="901"/>
                  </a:lnTo>
                  <a:lnTo>
                    <a:pt x="176" y="901"/>
                  </a:lnTo>
                  <a:lnTo>
                    <a:pt x="176" y="901"/>
                  </a:lnTo>
                  <a:lnTo>
                    <a:pt x="175" y="901"/>
                  </a:lnTo>
                  <a:lnTo>
                    <a:pt x="175" y="901"/>
                  </a:lnTo>
                  <a:lnTo>
                    <a:pt x="173" y="901"/>
                  </a:lnTo>
                  <a:lnTo>
                    <a:pt x="173" y="899"/>
                  </a:lnTo>
                  <a:lnTo>
                    <a:pt x="167" y="898"/>
                  </a:lnTo>
                  <a:lnTo>
                    <a:pt x="166" y="898"/>
                  </a:lnTo>
                  <a:lnTo>
                    <a:pt x="164" y="898"/>
                  </a:lnTo>
                  <a:lnTo>
                    <a:pt x="163" y="898"/>
                  </a:lnTo>
                  <a:lnTo>
                    <a:pt x="163" y="898"/>
                  </a:lnTo>
                  <a:lnTo>
                    <a:pt x="161" y="896"/>
                  </a:lnTo>
                  <a:lnTo>
                    <a:pt x="158" y="895"/>
                  </a:lnTo>
                  <a:lnTo>
                    <a:pt x="160" y="893"/>
                  </a:lnTo>
                  <a:lnTo>
                    <a:pt x="161" y="893"/>
                  </a:lnTo>
                  <a:lnTo>
                    <a:pt x="163" y="893"/>
                  </a:lnTo>
                  <a:lnTo>
                    <a:pt x="163" y="892"/>
                  </a:lnTo>
                  <a:lnTo>
                    <a:pt x="161" y="892"/>
                  </a:lnTo>
                  <a:lnTo>
                    <a:pt x="161" y="890"/>
                  </a:lnTo>
                  <a:lnTo>
                    <a:pt x="160" y="890"/>
                  </a:lnTo>
                  <a:lnTo>
                    <a:pt x="160" y="890"/>
                  </a:lnTo>
                  <a:lnTo>
                    <a:pt x="160" y="889"/>
                  </a:lnTo>
                  <a:lnTo>
                    <a:pt x="161" y="890"/>
                  </a:lnTo>
                  <a:lnTo>
                    <a:pt x="161" y="890"/>
                  </a:lnTo>
                  <a:lnTo>
                    <a:pt x="164" y="890"/>
                  </a:lnTo>
                  <a:lnTo>
                    <a:pt x="163" y="889"/>
                  </a:lnTo>
                  <a:lnTo>
                    <a:pt x="163" y="889"/>
                  </a:lnTo>
                  <a:lnTo>
                    <a:pt x="163" y="889"/>
                  </a:lnTo>
                  <a:lnTo>
                    <a:pt x="160" y="889"/>
                  </a:lnTo>
                  <a:lnTo>
                    <a:pt x="160" y="889"/>
                  </a:lnTo>
                  <a:lnTo>
                    <a:pt x="158" y="889"/>
                  </a:lnTo>
                  <a:lnTo>
                    <a:pt x="158" y="887"/>
                  </a:lnTo>
                  <a:lnTo>
                    <a:pt x="158" y="887"/>
                  </a:lnTo>
                  <a:lnTo>
                    <a:pt x="158" y="885"/>
                  </a:lnTo>
                  <a:lnTo>
                    <a:pt x="160" y="884"/>
                  </a:lnTo>
                  <a:lnTo>
                    <a:pt x="166" y="882"/>
                  </a:lnTo>
                  <a:lnTo>
                    <a:pt x="169" y="882"/>
                  </a:lnTo>
                  <a:lnTo>
                    <a:pt x="170" y="882"/>
                  </a:lnTo>
                  <a:lnTo>
                    <a:pt x="172" y="881"/>
                  </a:lnTo>
                  <a:lnTo>
                    <a:pt x="173" y="879"/>
                  </a:lnTo>
                  <a:lnTo>
                    <a:pt x="176" y="879"/>
                  </a:lnTo>
                  <a:lnTo>
                    <a:pt x="180" y="881"/>
                  </a:lnTo>
                  <a:lnTo>
                    <a:pt x="181" y="884"/>
                  </a:lnTo>
                  <a:lnTo>
                    <a:pt x="183" y="885"/>
                  </a:lnTo>
                  <a:lnTo>
                    <a:pt x="186" y="882"/>
                  </a:lnTo>
                  <a:lnTo>
                    <a:pt x="190" y="882"/>
                  </a:lnTo>
                  <a:lnTo>
                    <a:pt x="192" y="884"/>
                  </a:lnTo>
                  <a:lnTo>
                    <a:pt x="192" y="882"/>
                  </a:lnTo>
                  <a:lnTo>
                    <a:pt x="193" y="882"/>
                  </a:lnTo>
                  <a:lnTo>
                    <a:pt x="193" y="882"/>
                  </a:lnTo>
                  <a:lnTo>
                    <a:pt x="193" y="884"/>
                  </a:lnTo>
                  <a:lnTo>
                    <a:pt x="198" y="882"/>
                  </a:lnTo>
                  <a:lnTo>
                    <a:pt x="199" y="882"/>
                  </a:lnTo>
                  <a:lnTo>
                    <a:pt x="198" y="882"/>
                  </a:lnTo>
                  <a:lnTo>
                    <a:pt x="196" y="879"/>
                  </a:lnTo>
                  <a:lnTo>
                    <a:pt x="196" y="872"/>
                  </a:lnTo>
                  <a:lnTo>
                    <a:pt x="195" y="870"/>
                  </a:lnTo>
                  <a:lnTo>
                    <a:pt x="193" y="867"/>
                  </a:lnTo>
                  <a:lnTo>
                    <a:pt x="193" y="866"/>
                  </a:lnTo>
                  <a:lnTo>
                    <a:pt x="193" y="864"/>
                  </a:lnTo>
                  <a:lnTo>
                    <a:pt x="193" y="864"/>
                  </a:lnTo>
                  <a:lnTo>
                    <a:pt x="195" y="864"/>
                  </a:lnTo>
                  <a:lnTo>
                    <a:pt x="196" y="864"/>
                  </a:lnTo>
                  <a:lnTo>
                    <a:pt x="199" y="863"/>
                  </a:lnTo>
                  <a:lnTo>
                    <a:pt x="201" y="864"/>
                  </a:lnTo>
                  <a:lnTo>
                    <a:pt x="201" y="866"/>
                  </a:lnTo>
                  <a:lnTo>
                    <a:pt x="201" y="867"/>
                  </a:lnTo>
                  <a:lnTo>
                    <a:pt x="201" y="867"/>
                  </a:lnTo>
                  <a:lnTo>
                    <a:pt x="202" y="869"/>
                  </a:lnTo>
                  <a:lnTo>
                    <a:pt x="204" y="869"/>
                  </a:lnTo>
                  <a:lnTo>
                    <a:pt x="207" y="870"/>
                  </a:lnTo>
                  <a:lnTo>
                    <a:pt x="210" y="870"/>
                  </a:lnTo>
                  <a:lnTo>
                    <a:pt x="214" y="870"/>
                  </a:lnTo>
                  <a:lnTo>
                    <a:pt x="214" y="870"/>
                  </a:lnTo>
                  <a:lnTo>
                    <a:pt x="218" y="869"/>
                  </a:lnTo>
                  <a:lnTo>
                    <a:pt x="221" y="867"/>
                  </a:lnTo>
                  <a:lnTo>
                    <a:pt x="222" y="867"/>
                  </a:lnTo>
                  <a:lnTo>
                    <a:pt x="219" y="867"/>
                  </a:lnTo>
                  <a:lnTo>
                    <a:pt x="218" y="867"/>
                  </a:lnTo>
                  <a:lnTo>
                    <a:pt x="218" y="866"/>
                  </a:lnTo>
                  <a:lnTo>
                    <a:pt x="218" y="866"/>
                  </a:lnTo>
                  <a:lnTo>
                    <a:pt x="219" y="863"/>
                  </a:lnTo>
                  <a:lnTo>
                    <a:pt x="224" y="860"/>
                  </a:lnTo>
                  <a:lnTo>
                    <a:pt x="227" y="860"/>
                  </a:lnTo>
                  <a:lnTo>
                    <a:pt x="231" y="858"/>
                  </a:lnTo>
                  <a:lnTo>
                    <a:pt x="233" y="855"/>
                  </a:lnTo>
                  <a:lnTo>
                    <a:pt x="234" y="854"/>
                  </a:lnTo>
                  <a:lnTo>
                    <a:pt x="234" y="854"/>
                  </a:lnTo>
                  <a:lnTo>
                    <a:pt x="236" y="852"/>
                  </a:lnTo>
                  <a:lnTo>
                    <a:pt x="236" y="852"/>
                  </a:lnTo>
                  <a:lnTo>
                    <a:pt x="236" y="843"/>
                  </a:lnTo>
                  <a:lnTo>
                    <a:pt x="236" y="841"/>
                  </a:lnTo>
                  <a:lnTo>
                    <a:pt x="237" y="840"/>
                  </a:lnTo>
                  <a:lnTo>
                    <a:pt x="237" y="840"/>
                  </a:lnTo>
                  <a:lnTo>
                    <a:pt x="239" y="838"/>
                  </a:lnTo>
                  <a:lnTo>
                    <a:pt x="246" y="837"/>
                  </a:lnTo>
                  <a:lnTo>
                    <a:pt x="246" y="837"/>
                  </a:lnTo>
                  <a:lnTo>
                    <a:pt x="252" y="832"/>
                  </a:lnTo>
                  <a:lnTo>
                    <a:pt x="256" y="831"/>
                  </a:lnTo>
                  <a:lnTo>
                    <a:pt x="257" y="831"/>
                  </a:lnTo>
                  <a:lnTo>
                    <a:pt x="259" y="831"/>
                  </a:lnTo>
                  <a:lnTo>
                    <a:pt x="260" y="831"/>
                  </a:lnTo>
                  <a:lnTo>
                    <a:pt x="262" y="831"/>
                  </a:lnTo>
                  <a:lnTo>
                    <a:pt x="263" y="831"/>
                  </a:lnTo>
                  <a:lnTo>
                    <a:pt x="265" y="831"/>
                  </a:lnTo>
                  <a:lnTo>
                    <a:pt x="266" y="831"/>
                  </a:lnTo>
                  <a:lnTo>
                    <a:pt x="268" y="831"/>
                  </a:lnTo>
                  <a:lnTo>
                    <a:pt x="266" y="831"/>
                  </a:lnTo>
                  <a:lnTo>
                    <a:pt x="265" y="829"/>
                  </a:lnTo>
                  <a:lnTo>
                    <a:pt x="263" y="831"/>
                  </a:lnTo>
                  <a:lnTo>
                    <a:pt x="262" y="829"/>
                  </a:lnTo>
                  <a:lnTo>
                    <a:pt x="260" y="829"/>
                  </a:lnTo>
                  <a:lnTo>
                    <a:pt x="259" y="829"/>
                  </a:lnTo>
                  <a:lnTo>
                    <a:pt x="259" y="828"/>
                  </a:lnTo>
                  <a:lnTo>
                    <a:pt x="259" y="826"/>
                  </a:lnTo>
                  <a:lnTo>
                    <a:pt x="260" y="826"/>
                  </a:lnTo>
                  <a:lnTo>
                    <a:pt x="262" y="826"/>
                  </a:lnTo>
                  <a:lnTo>
                    <a:pt x="263" y="826"/>
                  </a:lnTo>
                  <a:lnTo>
                    <a:pt x="266" y="829"/>
                  </a:lnTo>
                  <a:lnTo>
                    <a:pt x="268" y="829"/>
                  </a:lnTo>
                  <a:lnTo>
                    <a:pt x="269" y="829"/>
                  </a:lnTo>
                  <a:lnTo>
                    <a:pt x="268" y="828"/>
                  </a:lnTo>
                  <a:lnTo>
                    <a:pt x="268" y="828"/>
                  </a:lnTo>
                  <a:lnTo>
                    <a:pt x="266" y="828"/>
                  </a:lnTo>
                  <a:lnTo>
                    <a:pt x="265" y="826"/>
                  </a:lnTo>
                  <a:lnTo>
                    <a:pt x="268" y="826"/>
                  </a:lnTo>
                  <a:lnTo>
                    <a:pt x="268" y="826"/>
                  </a:lnTo>
                  <a:lnTo>
                    <a:pt x="266" y="825"/>
                  </a:lnTo>
                  <a:lnTo>
                    <a:pt x="265" y="822"/>
                  </a:lnTo>
                  <a:lnTo>
                    <a:pt x="265" y="822"/>
                  </a:lnTo>
                  <a:lnTo>
                    <a:pt x="266" y="820"/>
                  </a:lnTo>
                  <a:lnTo>
                    <a:pt x="266" y="819"/>
                  </a:lnTo>
                  <a:lnTo>
                    <a:pt x="266" y="819"/>
                  </a:lnTo>
                  <a:lnTo>
                    <a:pt x="268" y="817"/>
                  </a:lnTo>
                  <a:lnTo>
                    <a:pt x="269" y="814"/>
                  </a:lnTo>
                  <a:lnTo>
                    <a:pt x="271" y="812"/>
                  </a:lnTo>
                  <a:lnTo>
                    <a:pt x="272" y="809"/>
                  </a:lnTo>
                  <a:lnTo>
                    <a:pt x="274" y="802"/>
                  </a:lnTo>
                  <a:lnTo>
                    <a:pt x="274" y="800"/>
                  </a:lnTo>
                  <a:lnTo>
                    <a:pt x="275" y="799"/>
                  </a:lnTo>
                  <a:lnTo>
                    <a:pt x="275" y="800"/>
                  </a:lnTo>
                  <a:lnTo>
                    <a:pt x="275" y="800"/>
                  </a:lnTo>
                  <a:lnTo>
                    <a:pt x="278" y="799"/>
                  </a:lnTo>
                  <a:lnTo>
                    <a:pt x="281" y="796"/>
                  </a:lnTo>
                  <a:lnTo>
                    <a:pt x="283" y="794"/>
                  </a:lnTo>
                  <a:lnTo>
                    <a:pt x="284" y="793"/>
                  </a:lnTo>
                  <a:lnTo>
                    <a:pt x="287" y="791"/>
                  </a:lnTo>
                  <a:lnTo>
                    <a:pt x="290" y="790"/>
                  </a:lnTo>
                  <a:lnTo>
                    <a:pt x="293" y="790"/>
                  </a:lnTo>
                  <a:lnTo>
                    <a:pt x="297" y="790"/>
                  </a:lnTo>
                  <a:lnTo>
                    <a:pt x="300" y="790"/>
                  </a:lnTo>
                  <a:lnTo>
                    <a:pt x="301" y="791"/>
                  </a:lnTo>
                  <a:lnTo>
                    <a:pt x="301" y="791"/>
                  </a:lnTo>
                  <a:lnTo>
                    <a:pt x="303" y="793"/>
                  </a:lnTo>
                  <a:lnTo>
                    <a:pt x="304" y="793"/>
                  </a:lnTo>
                  <a:lnTo>
                    <a:pt x="304" y="791"/>
                  </a:lnTo>
                  <a:lnTo>
                    <a:pt x="303" y="791"/>
                  </a:lnTo>
                  <a:lnTo>
                    <a:pt x="303" y="788"/>
                  </a:lnTo>
                  <a:lnTo>
                    <a:pt x="303" y="787"/>
                  </a:lnTo>
                  <a:lnTo>
                    <a:pt x="304" y="785"/>
                  </a:lnTo>
                  <a:lnTo>
                    <a:pt x="306" y="784"/>
                  </a:lnTo>
                  <a:lnTo>
                    <a:pt x="310" y="784"/>
                  </a:lnTo>
                  <a:lnTo>
                    <a:pt x="315" y="784"/>
                  </a:lnTo>
                  <a:lnTo>
                    <a:pt x="316" y="787"/>
                  </a:lnTo>
                  <a:lnTo>
                    <a:pt x="315" y="788"/>
                  </a:lnTo>
                  <a:lnTo>
                    <a:pt x="316" y="790"/>
                  </a:lnTo>
                  <a:lnTo>
                    <a:pt x="318" y="790"/>
                  </a:lnTo>
                  <a:lnTo>
                    <a:pt x="318" y="788"/>
                  </a:lnTo>
                  <a:lnTo>
                    <a:pt x="318" y="787"/>
                  </a:lnTo>
                  <a:lnTo>
                    <a:pt x="318" y="785"/>
                  </a:lnTo>
                  <a:lnTo>
                    <a:pt x="319" y="787"/>
                  </a:lnTo>
                  <a:lnTo>
                    <a:pt x="321" y="788"/>
                  </a:lnTo>
                  <a:lnTo>
                    <a:pt x="321" y="790"/>
                  </a:lnTo>
                  <a:lnTo>
                    <a:pt x="321" y="787"/>
                  </a:lnTo>
                  <a:lnTo>
                    <a:pt x="321" y="785"/>
                  </a:lnTo>
                  <a:lnTo>
                    <a:pt x="321" y="782"/>
                  </a:lnTo>
                  <a:lnTo>
                    <a:pt x="321" y="781"/>
                  </a:lnTo>
                  <a:lnTo>
                    <a:pt x="322" y="781"/>
                  </a:lnTo>
                  <a:lnTo>
                    <a:pt x="325" y="781"/>
                  </a:lnTo>
                  <a:lnTo>
                    <a:pt x="328" y="781"/>
                  </a:lnTo>
                  <a:lnTo>
                    <a:pt x="330" y="782"/>
                  </a:lnTo>
                  <a:lnTo>
                    <a:pt x="333" y="785"/>
                  </a:lnTo>
                  <a:lnTo>
                    <a:pt x="335" y="787"/>
                  </a:lnTo>
                  <a:lnTo>
                    <a:pt x="336" y="787"/>
                  </a:lnTo>
                  <a:lnTo>
                    <a:pt x="335" y="785"/>
                  </a:lnTo>
                  <a:lnTo>
                    <a:pt x="330" y="781"/>
                  </a:lnTo>
                  <a:lnTo>
                    <a:pt x="328" y="781"/>
                  </a:lnTo>
                  <a:lnTo>
                    <a:pt x="327" y="779"/>
                  </a:lnTo>
                  <a:lnTo>
                    <a:pt x="327" y="779"/>
                  </a:lnTo>
                  <a:lnTo>
                    <a:pt x="325" y="778"/>
                  </a:lnTo>
                  <a:lnTo>
                    <a:pt x="325" y="778"/>
                  </a:lnTo>
                  <a:lnTo>
                    <a:pt x="325" y="771"/>
                  </a:lnTo>
                  <a:lnTo>
                    <a:pt x="324" y="771"/>
                  </a:lnTo>
                  <a:lnTo>
                    <a:pt x="324" y="771"/>
                  </a:lnTo>
                  <a:lnTo>
                    <a:pt x="324" y="771"/>
                  </a:lnTo>
                  <a:lnTo>
                    <a:pt x="322" y="771"/>
                  </a:lnTo>
                  <a:lnTo>
                    <a:pt x="322" y="770"/>
                  </a:lnTo>
                  <a:lnTo>
                    <a:pt x="322" y="770"/>
                  </a:lnTo>
                  <a:lnTo>
                    <a:pt x="324" y="768"/>
                  </a:lnTo>
                  <a:lnTo>
                    <a:pt x="325" y="768"/>
                  </a:lnTo>
                  <a:lnTo>
                    <a:pt x="325" y="767"/>
                  </a:lnTo>
                  <a:lnTo>
                    <a:pt x="325" y="765"/>
                  </a:lnTo>
                  <a:lnTo>
                    <a:pt x="324" y="762"/>
                  </a:lnTo>
                  <a:lnTo>
                    <a:pt x="322" y="761"/>
                  </a:lnTo>
                  <a:lnTo>
                    <a:pt x="322" y="756"/>
                  </a:lnTo>
                  <a:lnTo>
                    <a:pt x="322" y="755"/>
                  </a:lnTo>
                  <a:lnTo>
                    <a:pt x="321" y="753"/>
                  </a:lnTo>
                  <a:lnTo>
                    <a:pt x="322" y="753"/>
                  </a:lnTo>
                  <a:lnTo>
                    <a:pt x="322" y="749"/>
                  </a:lnTo>
                  <a:lnTo>
                    <a:pt x="322" y="747"/>
                  </a:lnTo>
                  <a:lnTo>
                    <a:pt x="318" y="746"/>
                  </a:lnTo>
                  <a:lnTo>
                    <a:pt x="316" y="744"/>
                  </a:lnTo>
                  <a:lnTo>
                    <a:pt x="316" y="736"/>
                  </a:lnTo>
                  <a:lnTo>
                    <a:pt x="316" y="735"/>
                  </a:lnTo>
                  <a:lnTo>
                    <a:pt x="316" y="732"/>
                  </a:lnTo>
                  <a:lnTo>
                    <a:pt x="316" y="727"/>
                  </a:lnTo>
                  <a:lnTo>
                    <a:pt x="316" y="721"/>
                  </a:lnTo>
                  <a:lnTo>
                    <a:pt x="316" y="721"/>
                  </a:lnTo>
                  <a:lnTo>
                    <a:pt x="318" y="721"/>
                  </a:lnTo>
                  <a:lnTo>
                    <a:pt x="319" y="723"/>
                  </a:lnTo>
                  <a:lnTo>
                    <a:pt x="321" y="723"/>
                  </a:lnTo>
                  <a:lnTo>
                    <a:pt x="322" y="723"/>
                  </a:lnTo>
                  <a:lnTo>
                    <a:pt x="322" y="724"/>
                  </a:lnTo>
                  <a:lnTo>
                    <a:pt x="322" y="723"/>
                  </a:lnTo>
                  <a:lnTo>
                    <a:pt x="324" y="721"/>
                  </a:lnTo>
                  <a:lnTo>
                    <a:pt x="325" y="718"/>
                  </a:lnTo>
                  <a:lnTo>
                    <a:pt x="327" y="718"/>
                  </a:lnTo>
                  <a:lnTo>
                    <a:pt x="327" y="717"/>
                  </a:lnTo>
                  <a:lnTo>
                    <a:pt x="328" y="718"/>
                  </a:lnTo>
                  <a:lnTo>
                    <a:pt x="328" y="720"/>
                  </a:lnTo>
                  <a:lnTo>
                    <a:pt x="328" y="717"/>
                  </a:lnTo>
                  <a:lnTo>
                    <a:pt x="330" y="712"/>
                  </a:lnTo>
                  <a:lnTo>
                    <a:pt x="328" y="712"/>
                  </a:lnTo>
                  <a:lnTo>
                    <a:pt x="327" y="712"/>
                  </a:lnTo>
                  <a:lnTo>
                    <a:pt x="325" y="715"/>
                  </a:lnTo>
                  <a:lnTo>
                    <a:pt x="324" y="718"/>
                  </a:lnTo>
                  <a:lnTo>
                    <a:pt x="321" y="720"/>
                  </a:lnTo>
                  <a:lnTo>
                    <a:pt x="319" y="720"/>
                  </a:lnTo>
                  <a:lnTo>
                    <a:pt x="318" y="718"/>
                  </a:lnTo>
                  <a:lnTo>
                    <a:pt x="318" y="718"/>
                  </a:lnTo>
                  <a:lnTo>
                    <a:pt x="318" y="717"/>
                  </a:lnTo>
                  <a:lnTo>
                    <a:pt x="318" y="715"/>
                  </a:lnTo>
                  <a:lnTo>
                    <a:pt x="319" y="712"/>
                  </a:lnTo>
                  <a:lnTo>
                    <a:pt x="322" y="711"/>
                  </a:lnTo>
                  <a:lnTo>
                    <a:pt x="324" y="711"/>
                  </a:lnTo>
                  <a:lnTo>
                    <a:pt x="325" y="709"/>
                  </a:lnTo>
                  <a:lnTo>
                    <a:pt x="327" y="709"/>
                  </a:lnTo>
                  <a:lnTo>
                    <a:pt x="330" y="709"/>
                  </a:lnTo>
                  <a:lnTo>
                    <a:pt x="331" y="709"/>
                  </a:lnTo>
                  <a:lnTo>
                    <a:pt x="333" y="708"/>
                  </a:lnTo>
                  <a:lnTo>
                    <a:pt x="336" y="701"/>
                  </a:lnTo>
                  <a:lnTo>
                    <a:pt x="338" y="700"/>
                  </a:lnTo>
                  <a:lnTo>
                    <a:pt x="342" y="698"/>
                  </a:lnTo>
                  <a:lnTo>
                    <a:pt x="345" y="695"/>
                  </a:lnTo>
                  <a:lnTo>
                    <a:pt x="347" y="695"/>
                  </a:lnTo>
                  <a:lnTo>
                    <a:pt x="345" y="698"/>
                  </a:lnTo>
                  <a:lnTo>
                    <a:pt x="344" y="698"/>
                  </a:lnTo>
                  <a:lnTo>
                    <a:pt x="344" y="700"/>
                  </a:lnTo>
                  <a:lnTo>
                    <a:pt x="345" y="703"/>
                  </a:lnTo>
                  <a:lnTo>
                    <a:pt x="345" y="705"/>
                  </a:lnTo>
                  <a:lnTo>
                    <a:pt x="345" y="708"/>
                  </a:lnTo>
                  <a:lnTo>
                    <a:pt x="344" y="709"/>
                  </a:lnTo>
                  <a:lnTo>
                    <a:pt x="342" y="712"/>
                  </a:lnTo>
                  <a:lnTo>
                    <a:pt x="342" y="712"/>
                  </a:lnTo>
                  <a:lnTo>
                    <a:pt x="342" y="717"/>
                  </a:lnTo>
                  <a:lnTo>
                    <a:pt x="342" y="717"/>
                  </a:lnTo>
                  <a:lnTo>
                    <a:pt x="342" y="721"/>
                  </a:lnTo>
                  <a:lnTo>
                    <a:pt x="344" y="723"/>
                  </a:lnTo>
                  <a:lnTo>
                    <a:pt x="345" y="723"/>
                  </a:lnTo>
                  <a:lnTo>
                    <a:pt x="350" y="723"/>
                  </a:lnTo>
                  <a:lnTo>
                    <a:pt x="350" y="724"/>
                  </a:lnTo>
                  <a:lnTo>
                    <a:pt x="350" y="724"/>
                  </a:lnTo>
                  <a:lnTo>
                    <a:pt x="350" y="727"/>
                  </a:lnTo>
                  <a:lnTo>
                    <a:pt x="350" y="729"/>
                  </a:lnTo>
                  <a:lnTo>
                    <a:pt x="348" y="729"/>
                  </a:lnTo>
                  <a:lnTo>
                    <a:pt x="347" y="730"/>
                  </a:lnTo>
                  <a:lnTo>
                    <a:pt x="345" y="730"/>
                  </a:lnTo>
                  <a:lnTo>
                    <a:pt x="344" y="729"/>
                  </a:lnTo>
                  <a:lnTo>
                    <a:pt x="344" y="729"/>
                  </a:lnTo>
                  <a:lnTo>
                    <a:pt x="342" y="730"/>
                  </a:lnTo>
                  <a:lnTo>
                    <a:pt x="342" y="735"/>
                  </a:lnTo>
                  <a:lnTo>
                    <a:pt x="341" y="738"/>
                  </a:lnTo>
                  <a:lnTo>
                    <a:pt x="341" y="738"/>
                  </a:lnTo>
                  <a:lnTo>
                    <a:pt x="341" y="738"/>
                  </a:lnTo>
                  <a:lnTo>
                    <a:pt x="339" y="738"/>
                  </a:lnTo>
                  <a:lnTo>
                    <a:pt x="338" y="738"/>
                  </a:lnTo>
                  <a:lnTo>
                    <a:pt x="338" y="740"/>
                  </a:lnTo>
                  <a:lnTo>
                    <a:pt x="339" y="740"/>
                  </a:lnTo>
                  <a:lnTo>
                    <a:pt x="339" y="741"/>
                  </a:lnTo>
                  <a:lnTo>
                    <a:pt x="338" y="741"/>
                  </a:lnTo>
                  <a:lnTo>
                    <a:pt x="336" y="743"/>
                  </a:lnTo>
                  <a:lnTo>
                    <a:pt x="336" y="743"/>
                  </a:lnTo>
                  <a:lnTo>
                    <a:pt x="335" y="744"/>
                  </a:lnTo>
                  <a:lnTo>
                    <a:pt x="333" y="746"/>
                  </a:lnTo>
                  <a:lnTo>
                    <a:pt x="335" y="747"/>
                  </a:lnTo>
                  <a:lnTo>
                    <a:pt x="335" y="749"/>
                  </a:lnTo>
                  <a:lnTo>
                    <a:pt x="335" y="750"/>
                  </a:lnTo>
                  <a:lnTo>
                    <a:pt x="335" y="752"/>
                  </a:lnTo>
                  <a:lnTo>
                    <a:pt x="333" y="753"/>
                  </a:lnTo>
                  <a:lnTo>
                    <a:pt x="331" y="756"/>
                  </a:lnTo>
                  <a:lnTo>
                    <a:pt x="333" y="756"/>
                  </a:lnTo>
                  <a:lnTo>
                    <a:pt x="335" y="756"/>
                  </a:lnTo>
                  <a:lnTo>
                    <a:pt x="335" y="756"/>
                  </a:lnTo>
                  <a:lnTo>
                    <a:pt x="336" y="758"/>
                  </a:lnTo>
                  <a:lnTo>
                    <a:pt x="335" y="758"/>
                  </a:lnTo>
                  <a:lnTo>
                    <a:pt x="336" y="761"/>
                  </a:lnTo>
                  <a:lnTo>
                    <a:pt x="338" y="761"/>
                  </a:lnTo>
                  <a:lnTo>
                    <a:pt x="338" y="762"/>
                  </a:lnTo>
                  <a:lnTo>
                    <a:pt x="339" y="764"/>
                  </a:lnTo>
                  <a:lnTo>
                    <a:pt x="339" y="765"/>
                  </a:lnTo>
                  <a:lnTo>
                    <a:pt x="338" y="767"/>
                  </a:lnTo>
                  <a:lnTo>
                    <a:pt x="338" y="767"/>
                  </a:lnTo>
                  <a:lnTo>
                    <a:pt x="341" y="767"/>
                  </a:lnTo>
                  <a:lnTo>
                    <a:pt x="341" y="768"/>
                  </a:lnTo>
                  <a:lnTo>
                    <a:pt x="341" y="768"/>
                  </a:lnTo>
                  <a:lnTo>
                    <a:pt x="344" y="768"/>
                  </a:lnTo>
                  <a:lnTo>
                    <a:pt x="348" y="771"/>
                  </a:lnTo>
                  <a:lnTo>
                    <a:pt x="350" y="770"/>
                  </a:lnTo>
                  <a:lnTo>
                    <a:pt x="351" y="770"/>
                  </a:lnTo>
                  <a:lnTo>
                    <a:pt x="351" y="771"/>
                  </a:lnTo>
                  <a:lnTo>
                    <a:pt x="351" y="774"/>
                  </a:lnTo>
                  <a:lnTo>
                    <a:pt x="348" y="776"/>
                  </a:lnTo>
                  <a:lnTo>
                    <a:pt x="350" y="778"/>
                  </a:lnTo>
                  <a:lnTo>
                    <a:pt x="350" y="778"/>
                  </a:lnTo>
                  <a:lnTo>
                    <a:pt x="353" y="778"/>
                  </a:lnTo>
                  <a:lnTo>
                    <a:pt x="356" y="779"/>
                  </a:lnTo>
                  <a:lnTo>
                    <a:pt x="357" y="779"/>
                  </a:lnTo>
                  <a:lnTo>
                    <a:pt x="360" y="774"/>
                  </a:lnTo>
                  <a:lnTo>
                    <a:pt x="360" y="774"/>
                  </a:lnTo>
                  <a:lnTo>
                    <a:pt x="365" y="774"/>
                  </a:lnTo>
                  <a:lnTo>
                    <a:pt x="365" y="773"/>
                  </a:lnTo>
                  <a:lnTo>
                    <a:pt x="366" y="771"/>
                  </a:lnTo>
                  <a:lnTo>
                    <a:pt x="368" y="770"/>
                  </a:lnTo>
                  <a:lnTo>
                    <a:pt x="371" y="768"/>
                  </a:lnTo>
                  <a:lnTo>
                    <a:pt x="372" y="768"/>
                  </a:lnTo>
                  <a:lnTo>
                    <a:pt x="374" y="768"/>
                  </a:lnTo>
                  <a:lnTo>
                    <a:pt x="376" y="768"/>
                  </a:lnTo>
                  <a:lnTo>
                    <a:pt x="377" y="771"/>
                  </a:lnTo>
                  <a:lnTo>
                    <a:pt x="382" y="774"/>
                  </a:lnTo>
                  <a:lnTo>
                    <a:pt x="385" y="774"/>
                  </a:lnTo>
                  <a:lnTo>
                    <a:pt x="386" y="778"/>
                  </a:lnTo>
                  <a:lnTo>
                    <a:pt x="386" y="781"/>
                  </a:lnTo>
                  <a:lnTo>
                    <a:pt x="388" y="782"/>
                  </a:lnTo>
                  <a:lnTo>
                    <a:pt x="388" y="782"/>
                  </a:lnTo>
                  <a:lnTo>
                    <a:pt x="391" y="784"/>
                  </a:lnTo>
                  <a:lnTo>
                    <a:pt x="394" y="785"/>
                  </a:lnTo>
                  <a:lnTo>
                    <a:pt x="395" y="785"/>
                  </a:lnTo>
                  <a:lnTo>
                    <a:pt x="395" y="784"/>
                  </a:lnTo>
                  <a:lnTo>
                    <a:pt x="395" y="784"/>
                  </a:lnTo>
                  <a:lnTo>
                    <a:pt x="395" y="782"/>
                  </a:lnTo>
                  <a:lnTo>
                    <a:pt x="395" y="781"/>
                  </a:lnTo>
                  <a:lnTo>
                    <a:pt x="392" y="781"/>
                  </a:lnTo>
                  <a:lnTo>
                    <a:pt x="389" y="781"/>
                  </a:lnTo>
                  <a:lnTo>
                    <a:pt x="388" y="781"/>
                  </a:lnTo>
                  <a:lnTo>
                    <a:pt x="386" y="781"/>
                  </a:lnTo>
                  <a:lnTo>
                    <a:pt x="386" y="779"/>
                  </a:lnTo>
                  <a:lnTo>
                    <a:pt x="386" y="778"/>
                  </a:lnTo>
                  <a:lnTo>
                    <a:pt x="386" y="778"/>
                  </a:lnTo>
                  <a:lnTo>
                    <a:pt x="386" y="776"/>
                  </a:lnTo>
                  <a:lnTo>
                    <a:pt x="386" y="776"/>
                  </a:lnTo>
                  <a:lnTo>
                    <a:pt x="386" y="774"/>
                  </a:lnTo>
                  <a:lnTo>
                    <a:pt x="388" y="778"/>
                  </a:lnTo>
                  <a:lnTo>
                    <a:pt x="391" y="779"/>
                  </a:lnTo>
                  <a:lnTo>
                    <a:pt x="391" y="779"/>
                  </a:lnTo>
                  <a:lnTo>
                    <a:pt x="392" y="779"/>
                  </a:lnTo>
                  <a:lnTo>
                    <a:pt x="397" y="778"/>
                  </a:lnTo>
                  <a:lnTo>
                    <a:pt x="403" y="774"/>
                  </a:lnTo>
                  <a:lnTo>
                    <a:pt x="410" y="773"/>
                  </a:lnTo>
                  <a:lnTo>
                    <a:pt x="414" y="771"/>
                  </a:lnTo>
                  <a:lnTo>
                    <a:pt x="415" y="771"/>
                  </a:lnTo>
                  <a:lnTo>
                    <a:pt x="415" y="770"/>
                  </a:lnTo>
                  <a:lnTo>
                    <a:pt x="417" y="770"/>
                  </a:lnTo>
                  <a:lnTo>
                    <a:pt x="417" y="768"/>
                  </a:lnTo>
                  <a:lnTo>
                    <a:pt x="420" y="765"/>
                  </a:lnTo>
                  <a:lnTo>
                    <a:pt x="423" y="765"/>
                  </a:lnTo>
                  <a:lnTo>
                    <a:pt x="424" y="764"/>
                  </a:lnTo>
                  <a:lnTo>
                    <a:pt x="427" y="762"/>
                  </a:lnTo>
                  <a:lnTo>
                    <a:pt x="435" y="761"/>
                  </a:lnTo>
                  <a:lnTo>
                    <a:pt x="438" y="759"/>
                  </a:lnTo>
                  <a:lnTo>
                    <a:pt x="441" y="759"/>
                  </a:lnTo>
                  <a:lnTo>
                    <a:pt x="444" y="761"/>
                  </a:lnTo>
                  <a:lnTo>
                    <a:pt x="447" y="764"/>
                  </a:lnTo>
                  <a:lnTo>
                    <a:pt x="447" y="764"/>
                  </a:lnTo>
                  <a:lnTo>
                    <a:pt x="445" y="764"/>
                  </a:lnTo>
                  <a:lnTo>
                    <a:pt x="442" y="762"/>
                  </a:lnTo>
                  <a:lnTo>
                    <a:pt x="442" y="762"/>
                  </a:lnTo>
                  <a:lnTo>
                    <a:pt x="444" y="767"/>
                  </a:lnTo>
                  <a:lnTo>
                    <a:pt x="445" y="768"/>
                  </a:lnTo>
                  <a:lnTo>
                    <a:pt x="447" y="770"/>
                  </a:lnTo>
                  <a:lnTo>
                    <a:pt x="448" y="770"/>
                  </a:lnTo>
                  <a:lnTo>
                    <a:pt x="456" y="770"/>
                  </a:lnTo>
                  <a:lnTo>
                    <a:pt x="456" y="768"/>
                  </a:lnTo>
                  <a:lnTo>
                    <a:pt x="456" y="768"/>
                  </a:lnTo>
                  <a:lnTo>
                    <a:pt x="459" y="765"/>
                  </a:lnTo>
                  <a:lnTo>
                    <a:pt x="459" y="764"/>
                  </a:lnTo>
                  <a:lnTo>
                    <a:pt x="462" y="762"/>
                  </a:lnTo>
                  <a:lnTo>
                    <a:pt x="462" y="759"/>
                  </a:lnTo>
                  <a:lnTo>
                    <a:pt x="462" y="758"/>
                  </a:lnTo>
                  <a:lnTo>
                    <a:pt x="462" y="758"/>
                  </a:lnTo>
                  <a:lnTo>
                    <a:pt x="468" y="758"/>
                  </a:lnTo>
                  <a:lnTo>
                    <a:pt x="468" y="756"/>
                  </a:lnTo>
                  <a:lnTo>
                    <a:pt x="471" y="755"/>
                  </a:lnTo>
                  <a:lnTo>
                    <a:pt x="471" y="752"/>
                  </a:lnTo>
                  <a:lnTo>
                    <a:pt x="474" y="750"/>
                  </a:lnTo>
                  <a:lnTo>
                    <a:pt x="474" y="747"/>
                  </a:lnTo>
                  <a:lnTo>
                    <a:pt x="474" y="746"/>
                  </a:lnTo>
                  <a:lnTo>
                    <a:pt x="474" y="744"/>
                  </a:lnTo>
                  <a:lnTo>
                    <a:pt x="477" y="743"/>
                  </a:lnTo>
                  <a:lnTo>
                    <a:pt x="477" y="744"/>
                  </a:lnTo>
                  <a:lnTo>
                    <a:pt x="474" y="746"/>
                  </a:lnTo>
                  <a:lnTo>
                    <a:pt x="474" y="749"/>
                  </a:lnTo>
                  <a:lnTo>
                    <a:pt x="471" y="753"/>
                  </a:lnTo>
                  <a:lnTo>
                    <a:pt x="468" y="756"/>
                  </a:lnTo>
                  <a:lnTo>
                    <a:pt x="471" y="758"/>
                  </a:lnTo>
                  <a:lnTo>
                    <a:pt x="471" y="758"/>
                  </a:lnTo>
                  <a:lnTo>
                    <a:pt x="474" y="758"/>
                  </a:lnTo>
                  <a:lnTo>
                    <a:pt x="474" y="758"/>
                  </a:lnTo>
                  <a:lnTo>
                    <a:pt x="477" y="758"/>
                  </a:lnTo>
                  <a:lnTo>
                    <a:pt x="477" y="755"/>
                  </a:lnTo>
                  <a:lnTo>
                    <a:pt x="477" y="750"/>
                  </a:lnTo>
                  <a:lnTo>
                    <a:pt x="477" y="749"/>
                  </a:lnTo>
                  <a:lnTo>
                    <a:pt x="477" y="747"/>
                  </a:lnTo>
                  <a:lnTo>
                    <a:pt x="477" y="743"/>
                  </a:lnTo>
                  <a:lnTo>
                    <a:pt x="474" y="740"/>
                  </a:lnTo>
                  <a:lnTo>
                    <a:pt x="474" y="735"/>
                  </a:lnTo>
                  <a:lnTo>
                    <a:pt x="474" y="733"/>
                  </a:lnTo>
                  <a:lnTo>
                    <a:pt x="474" y="729"/>
                  </a:lnTo>
                  <a:lnTo>
                    <a:pt x="474" y="721"/>
                  </a:lnTo>
                  <a:lnTo>
                    <a:pt x="474" y="717"/>
                  </a:lnTo>
                  <a:lnTo>
                    <a:pt x="477" y="714"/>
                  </a:lnTo>
                  <a:lnTo>
                    <a:pt x="477" y="712"/>
                  </a:lnTo>
                  <a:lnTo>
                    <a:pt x="480" y="709"/>
                  </a:lnTo>
                  <a:lnTo>
                    <a:pt x="480" y="708"/>
                  </a:lnTo>
                  <a:lnTo>
                    <a:pt x="480" y="705"/>
                  </a:lnTo>
                  <a:lnTo>
                    <a:pt x="484" y="700"/>
                  </a:lnTo>
                  <a:lnTo>
                    <a:pt x="486" y="698"/>
                  </a:lnTo>
                  <a:lnTo>
                    <a:pt x="490" y="697"/>
                  </a:lnTo>
                  <a:lnTo>
                    <a:pt x="493" y="695"/>
                  </a:lnTo>
                  <a:lnTo>
                    <a:pt x="495" y="697"/>
                  </a:lnTo>
                  <a:lnTo>
                    <a:pt x="495" y="698"/>
                  </a:lnTo>
                  <a:lnTo>
                    <a:pt x="499" y="703"/>
                  </a:lnTo>
                  <a:lnTo>
                    <a:pt x="501" y="705"/>
                  </a:lnTo>
                  <a:lnTo>
                    <a:pt x="502" y="711"/>
                  </a:lnTo>
                  <a:lnTo>
                    <a:pt x="507" y="714"/>
                  </a:lnTo>
                  <a:lnTo>
                    <a:pt x="510" y="712"/>
                  </a:lnTo>
                  <a:lnTo>
                    <a:pt x="511" y="711"/>
                  </a:lnTo>
                  <a:lnTo>
                    <a:pt x="514" y="709"/>
                  </a:lnTo>
                  <a:lnTo>
                    <a:pt x="516" y="708"/>
                  </a:lnTo>
                  <a:lnTo>
                    <a:pt x="516" y="705"/>
                  </a:lnTo>
                  <a:lnTo>
                    <a:pt x="516" y="698"/>
                  </a:lnTo>
                  <a:lnTo>
                    <a:pt x="514" y="694"/>
                  </a:lnTo>
                  <a:lnTo>
                    <a:pt x="514" y="692"/>
                  </a:lnTo>
                  <a:lnTo>
                    <a:pt x="516" y="692"/>
                  </a:lnTo>
                  <a:lnTo>
                    <a:pt x="517" y="688"/>
                  </a:lnTo>
                  <a:lnTo>
                    <a:pt x="517" y="683"/>
                  </a:lnTo>
                  <a:lnTo>
                    <a:pt x="517" y="683"/>
                  </a:lnTo>
                  <a:lnTo>
                    <a:pt x="517" y="683"/>
                  </a:lnTo>
                  <a:lnTo>
                    <a:pt x="517" y="682"/>
                  </a:lnTo>
                  <a:lnTo>
                    <a:pt x="516" y="680"/>
                  </a:lnTo>
                  <a:lnTo>
                    <a:pt x="516" y="680"/>
                  </a:lnTo>
                  <a:lnTo>
                    <a:pt x="514" y="682"/>
                  </a:lnTo>
                  <a:lnTo>
                    <a:pt x="514" y="683"/>
                  </a:lnTo>
                  <a:lnTo>
                    <a:pt x="513" y="683"/>
                  </a:lnTo>
                  <a:lnTo>
                    <a:pt x="511" y="682"/>
                  </a:lnTo>
                  <a:lnTo>
                    <a:pt x="508" y="682"/>
                  </a:lnTo>
                  <a:lnTo>
                    <a:pt x="507" y="680"/>
                  </a:lnTo>
                  <a:lnTo>
                    <a:pt x="507" y="677"/>
                  </a:lnTo>
                  <a:lnTo>
                    <a:pt x="505" y="676"/>
                  </a:lnTo>
                  <a:lnTo>
                    <a:pt x="505" y="674"/>
                  </a:lnTo>
                  <a:lnTo>
                    <a:pt x="505" y="673"/>
                  </a:lnTo>
                  <a:lnTo>
                    <a:pt x="507" y="673"/>
                  </a:lnTo>
                  <a:lnTo>
                    <a:pt x="507" y="671"/>
                  </a:lnTo>
                  <a:lnTo>
                    <a:pt x="505" y="671"/>
                  </a:lnTo>
                  <a:lnTo>
                    <a:pt x="505" y="671"/>
                  </a:lnTo>
                  <a:lnTo>
                    <a:pt x="505" y="671"/>
                  </a:lnTo>
                  <a:lnTo>
                    <a:pt x="504" y="668"/>
                  </a:lnTo>
                  <a:lnTo>
                    <a:pt x="505" y="667"/>
                  </a:lnTo>
                  <a:lnTo>
                    <a:pt x="505" y="667"/>
                  </a:lnTo>
                  <a:lnTo>
                    <a:pt x="505" y="665"/>
                  </a:lnTo>
                  <a:lnTo>
                    <a:pt x="505" y="665"/>
                  </a:lnTo>
                  <a:lnTo>
                    <a:pt x="505" y="663"/>
                  </a:lnTo>
                  <a:lnTo>
                    <a:pt x="505" y="662"/>
                  </a:lnTo>
                  <a:lnTo>
                    <a:pt x="507" y="660"/>
                  </a:lnTo>
                  <a:lnTo>
                    <a:pt x="508" y="659"/>
                  </a:lnTo>
                  <a:lnTo>
                    <a:pt x="513" y="659"/>
                  </a:lnTo>
                  <a:lnTo>
                    <a:pt x="511" y="657"/>
                  </a:lnTo>
                  <a:lnTo>
                    <a:pt x="513" y="657"/>
                  </a:lnTo>
                  <a:lnTo>
                    <a:pt x="516" y="654"/>
                  </a:lnTo>
                  <a:lnTo>
                    <a:pt x="519" y="656"/>
                  </a:lnTo>
                  <a:lnTo>
                    <a:pt x="522" y="653"/>
                  </a:lnTo>
                  <a:lnTo>
                    <a:pt x="530" y="653"/>
                  </a:lnTo>
                  <a:lnTo>
                    <a:pt x="530" y="653"/>
                  </a:lnTo>
                  <a:lnTo>
                    <a:pt x="530" y="651"/>
                  </a:lnTo>
                  <a:lnTo>
                    <a:pt x="530" y="651"/>
                  </a:lnTo>
                  <a:lnTo>
                    <a:pt x="532" y="651"/>
                  </a:lnTo>
                  <a:lnTo>
                    <a:pt x="533" y="651"/>
                  </a:lnTo>
                  <a:lnTo>
                    <a:pt x="542" y="653"/>
                  </a:lnTo>
                  <a:lnTo>
                    <a:pt x="544" y="653"/>
                  </a:lnTo>
                  <a:lnTo>
                    <a:pt x="547" y="654"/>
                  </a:lnTo>
                  <a:lnTo>
                    <a:pt x="548" y="656"/>
                  </a:lnTo>
                  <a:lnTo>
                    <a:pt x="553" y="656"/>
                  </a:lnTo>
                  <a:lnTo>
                    <a:pt x="559" y="656"/>
                  </a:lnTo>
                  <a:lnTo>
                    <a:pt x="560" y="654"/>
                  </a:lnTo>
                  <a:lnTo>
                    <a:pt x="560" y="654"/>
                  </a:lnTo>
                  <a:lnTo>
                    <a:pt x="562" y="653"/>
                  </a:lnTo>
                  <a:lnTo>
                    <a:pt x="562" y="650"/>
                  </a:lnTo>
                  <a:lnTo>
                    <a:pt x="560" y="648"/>
                  </a:lnTo>
                  <a:lnTo>
                    <a:pt x="562" y="647"/>
                  </a:lnTo>
                  <a:lnTo>
                    <a:pt x="562" y="647"/>
                  </a:lnTo>
                  <a:lnTo>
                    <a:pt x="563" y="648"/>
                  </a:lnTo>
                  <a:lnTo>
                    <a:pt x="565" y="650"/>
                  </a:lnTo>
                  <a:lnTo>
                    <a:pt x="566" y="648"/>
                  </a:lnTo>
                  <a:lnTo>
                    <a:pt x="566" y="647"/>
                  </a:lnTo>
                  <a:lnTo>
                    <a:pt x="566" y="645"/>
                  </a:lnTo>
                  <a:lnTo>
                    <a:pt x="568" y="647"/>
                  </a:lnTo>
                  <a:lnTo>
                    <a:pt x="569" y="647"/>
                  </a:lnTo>
                  <a:lnTo>
                    <a:pt x="571" y="647"/>
                  </a:lnTo>
                  <a:lnTo>
                    <a:pt x="572" y="647"/>
                  </a:lnTo>
                  <a:lnTo>
                    <a:pt x="572" y="645"/>
                  </a:lnTo>
                  <a:lnTo>
                    <a:pt x="572" y="644"/>
                  </a:lnTo>
                  <a:lnTo>
                    <a:pt x="574" y="642"/>
                  </a:lnTo>
                  <a:lnTo>
                    <a:pt x="574" y="642"/>
                  </a:lnTo>
                  <a:lnTo>
                    <a:pt x="582" y="644"/>
                  </a:lnTo>
                  <a:lnTo>
                    <a:pt x="586" y="645"/>
                  </a:lnTo>
                  <a:lnTo>
                    <a:pt x="588" y="644"/>
                  </a:lnTo>
                  <a:lnTo>
                    <a:pt x="588" y="644"/>
                  </a:lnTo>
                  <a:lnTo>
                    <a:pt x="586" y="642"/>
                  </a:lnTo>
                  <a:lnTo>
                    <a:pt x="585" y="641"/>
                  </a:lnTo>
                  <a:lnTo>
                    <a:pt x="583" y="639"/>
                  </a:lnTo>
                  <a:lnTo>
                    <a:pt x="582" y="638"/>
                  </a:lnTo>
                  <a:lnTo>
                    <a:pt x="580" y="638"/>
                  </a:lnTo>
                  <a:lnTo>
                    <a:pt x="577" y="638"/>
                  </a:lnTo>
                  <a:lnTo>
                    <a:pt x="574" y="638"/>
                  </a:lnTo>
                  <a:lnTo>
                    <a:pt x="571" y="633"/>
                  </a:lnTo>
                  <a:lnTo>
                    <a:pt x="568" y="633"/>
                  </a:lnTo>
                  <a:lnTo>
                    <a:pt x="566" y="630"/>
                  </a:lnTo>
                  <a:lnTo>
                    <a:pt x="566" y="629"/>
                  </a:lnTo>
                  <a:lnTo>
                    <a:pt x="568" y="630"/>
                  </a:lnTo>
                  <a:lnTo>
                    <a:pt x="568" y="629"/>
                  </a:lnTo>
                  <a:lnTo>
                    <a:pt x="568" y="627"/>
                  </a:lnTo>
                  <a:lnTo>
                    <a:pt x="568" y="625"/>
                  </a:lnTo>
                  <a:lnTo>
                    <a:pt x="566" y="625"/>
                  </a:lnTo>
                  <a:lnTo>
                    <a:pt x="563" y="629"/>
                  </a:lnTo>
                  <a:lnTo>
                    <a:pt x="559" y="629"/>
                  </a:lnTo>
                  <a:lnTo>
                    <a:pt x="557" y="629"/>
                  </a:lnTo>
                  <a:lnTo>
                    <a:pt x="556" y="630"/>
                  </a:lnTo>
                  <a:lnTo>
                    <a:pt x="554" y="630"/>
                  </a:lnTo>
                  <a:lnTo>
                    <a:pt x="554" y="630"/>
                  </a:lnTo>
                  <a:lnTo>
                    <a:pt x="551" y="629"/>
                  </a:lnTo>
                  <a:lnTo>
                    <a:pt x="551" y="629"/>
                  </a:lnTo>
                  <a:lnTo>
                    <a:pt x="550" y="629"/>
                  </a:lnTo>
                  <a:lnTo>
                    <a:pt x="548" y="630"/>
                  </a:lnTo>
                  <a:lnTo>
                    <a:pt x="545" y="630"/>
                  </a:lnTo>
                  <a:lnTo>
                    <a:pt x="544" y="632"/>
                  </a:lnTo>
                  <a:lnTo>
                    <a:pt x="542" y="632"/>
                  </a:lnTo>
                  <a:lnTo>
                    <a:pt x="542" y="630"/>
                  </a:lnTo>
                  <a:lnTo>
                    <a:pt x="542" y="629"/>
                  </a:lnTo>
                  <a:lnTo>
                    <a:pt x="544" y="627"/>
                  </a:lnTo>
                  <a:lnTo>
                    <a:pt x="544" y="627"/>
                  </a:lnTo>
                  <a:lnTo>
                    <a:pt x="544" y="627"/>
                  </a:lnTo>
                  <a:lnTo>
                    <a:pt x="542" y="629"/>
                  </a:lnTo>
                  <a:lnTo>
                    <a:pt x="542" y="630"/>
                  </a:lnTo>
                  <a:lnTo>
                    <a:pt x="541" y="632"/>
                  </a:lnTo>
                  <a:lnTo>
                    <a:pt x="539" y="632"/>
                  </a:lnTo>
                  <a:lnTo>
                    <a:pt x="536" y="630"/>
                  </a:lnTo>
                  <a:lnTo>
                    <a:pt x="536" y="630"/>
                  </a:lnTo>
                  <a:lnTo>
                    <a:pt x="536" y="632"/>
                  </a:lnTo>
                  <a:lnTo>
                    <a:pt x="536" y="633"/>
                  </a:lnTo>
                  <a:lnTo>
                    <a:pt x="536" y="633"/>
                  </a:lnTo>
                  <a:lnTo>
                    <a:pt x="536" y="633"/>
                  </a:lnTo>
                  <a:lnTo>
                    <a:pt x="535" y="635"/>
                  </a:lnTo>
                  <a:lnTo>
                    <a:pt x="533" y="635"/>
                  </a:lnTo>
                  <a:lnTo>
                    <a:pt x="533" y="635"/>
                  </a:lnTo>
                  <a:lnTo>
                    <a:pt x="532" y="633"/>
                  </a:lnTo>
                  <a:lnTo>
                    <a:pt x="530" y="635"/>
                  </a:lnTo>
                  <a:lnTo>
                    <a:pt x="530" y="636"/>
                  </a:lnTo>
                  <a:lnTo>
                    <a:pt x="526" y="636"/>
                  </a:lnTo>
                  <a:lnTo>
                    <a:pt x="525" y="638"/>
                  </a:lnTo>
                  <a:lnTo>
                    <a:pt x="523" y="638"/>
                  </a:lnTo>
                  <a:lnTo>
                    <a:pt x="522" y="638"/>
                  </a:lnTo>
                  <a:lnTo>
                    <a:pt x="519" y="639"/>
                  </a:lnTo>
                  <a:lnTo>
                    <a:pt x="517" y="641"/>
                  </a:lnTo>
                  <a:lnTo>
                    <a:pt x="516" y="641"/>
                  </a:lnTo>
                  <a:lnTo>
                    <a:pt x="516" y="641"/>
                  </a:lnTo>
                  <a:lnTo>
                    <a:pt x="511" y="642"/>
                  </a:lnTo>
                  <a:lnTo>
                    <a:pt x="508" y="642"/>
                  </a:lnTo>
                  <a:lnTo>
                    <a:pt x="507" y="642"/>
                  </a:lnTo>
                  <a:lnTo>
                    <a:pt x="504" y="642"/>
                  </a:lnTo>
                  <a:lnTo>
                    <a:pt x="502" y="644"/>
                  </a:lnTo>
                  <a:lnTo>
                    <a:pt x="501" y="645"/>
                  </a:lnTo>
                  <a:lnTo>
                    <a:pt x="499" y="647"/>
                  </a:lnTo>
                  <a:lnTo>
                    <a:pt x="498" y="647"/>
                  </a:lnTo>
                  <a:lnTo>
                    <a:pt x="499" y="645"/>
                  </a:lnTo>
                  <a:lnTo>
                    <a:pt x="501" y="644"/>
                  </a:lnTo>
                  <a:lnTo>
                    <a:pt x="501" y="642"/>
                  </a:lnTo>
                  <a:lnTo>
                    <a:pt x="501" y="641"/>
                  </a:lnTo>
                  <a:lnTo>
                    <a:pt x="501" y="641"/>
                  </a:lnTo>
                  <a:lnTo>
                    <a:pt x="499" y="641"/>
                  </a:lnTo>
                  <a:lnTo>
                    <a:pt x="499" y="639"/>
                  </a:lnTo>
                  <a:lnTo>
                    <a:pt x="498" y="636"/>
                  </a:lnTo>
                  <a:lnTo>
                    <a:pt x="498" y="636"/>
                  </a:lnTo>
                  <a:lnTo>
                    <a:pt x="498" y="638"/>
                  </a:lnTo>
                  <a:lnTo>
                    <a:pt x="496" y="639"/>
                  </a:lnTo>
                  <a:lnTo>
                    <a:pt x="496" y="641"/>
                  </a:lnTo>
                  <a:lnTo>
                    <a:pt x="496" y="641"/>
                  </a:lnTo>
                  <a:lnTo>
                    <a:pt x="495" y="641"/>
                  </a:lnTo>
                  <a:lnTo>
                    <a:pt x="495" y="641"/>
                  </a:lnTo>
                  <a:lnTo>
                    <a:pt x="492" y="641"/>
                  </a:lnTo>
                  <a:lnTo>
                    <a:pt x="492" y="641"/>
                  </a:lnTo>
                  <a:lnTo>
                    <a:pt x="492" y="639"/>
                  </a:lnTo>
                  <a:lnTo>
                    <a:pt x="492" y="638"/>
                  </a:lnTo>
                  <a:lnTo>
                    <a:pt x="492" y="638"/>
                  </a:lnTo>
                  <a:lnTo>
                    <a:pt x="492" y="638"/>
                  </a:lnTo>
                  <a:lnTo>
                    <a:pt x="493" y="638"/>
                  </a:lnTo>
                  <a:lnTo>
                    <a:pt x="493" y="636"/>
                  </a:lnTo>
                  <a:lnTo>
                    <a:pt x="493" y="636"/>
                  </a:lnTo>
                  <a:lnTo>
                    <a:pt x="493" y="636"/>
                  </a:lnTo>
                  <a:lnTo>
                    <a:pt x="493" y="636"/>
                  </a:lnTo>
                  <a:lnTo>
                    <a:pt x="493" y="635"/>
                  </a:lnTo>
                  <a:lnTo>
                    <a:pt x="493" y="633"/>
                  </a:lnTo>
                  <a:lnTo>
                    <a:pt x="493" y="633"/>
                  </a:lnTo>
                  <a:lnTo>
                    <a:pt x="493" y="633"/>
                  </a:lnTo>
                  <a:lnTo>
                    <a:pt x="493" y="633"/>
                  </a:lnTo>
                  <a:lnTo>
                    <a:pt x="490" y="632"/>
                  </a:lnTo>
                  <a:lnTo>
                    <a:pt x="486" y="630"/>
                  </a:lnTo>
                  <a:lnTo>
                    <a:pt x="486" y="630"/>
                  </a:lnTo>
                  <a:lnTo>
                    <a:pt x="484" y="627"/>
                  </a:lnTo>
                  <a:lnTo>
                    <a:pt x="483" y="627"/>
                  </a:lnTo>
                  <a:lnTo>
                    <a:pt x="483" y="629"/>
                  </a:lnTo>
                  <a:lnTo>
                    <a:pt x="481" y="629"/>
                  </a:lnTo>
                  <a:lnTo>
                    <a:pt x="480" y="627"/>
                  </a:lnTo>
                  <a:lnTo>
                    <a:pt x="480" y="625"/>
                  </a:lnTo>
                  <a:lnTo>
                    <a:pt x="480" y="624"/>
                  </a:lnTo>
                  <a:lnTo>
                    <a:pt x="480" y="622"/>
                  </a:lnTo>
                  <a:lnTo>
                    <a:pt x="480" y="621"/>
                  </a:lnTo>
                  <a:lnTo>
                    <a:pt x="480" y="618"/>
                  </a:lnTo>
                  <a:lnTo>
                    <a:pt x="480" y="615"/>
                  </a:lnTo>
                  <a:lnTo>
                    <a:pt x="480" y="613"/>
                  </a:lnTo>
                  <a:lnTo>
                    <a:pt x="480" y="613"/>
                  </a:lnTo>
                  <a:lnTo>
                    <a:pt x="481" y="610"/>
                  </a:lnTo>
                  <a:lnTo>
                    <a:pt x="481" y="607"/>
                  </a:lnTo>
                  <a:lnTo>
                    <a:pt x="481" y="606"/>
                  </a:lnTo>
                  <a:lnTo>
                    <a:pt x="481" y="605"/>
                  </a:lnTo>
                  <a:lnTo>
                    <a:pt x="481" y="605"/>
                  </a:lnTo>
                  <a:lnTo>
                    <a:pt x="481" y="605"/>
                  </a:lnTo>
                  <a:lnTo>
                    <a:pt x="481" y="605"/>
                  </a:lnTo>
                  <a:lnTo>
                    <a:pt x="481" y="603"/>
                  </a:lnTo>
                  <a:lnTo>
                    <a:pt x="481" y="603"/>
                  </a:lnTo>
                  <a:lnTo>
                    <a:pt x="481" y="603"/>
                  </a:lnTo>
                  <a:lnTo>
                    <a:pt x="481" y="603"/>
                  </a:lnTo>
                  <a:lnTo>
                    <a:pt x="481" y="602"/>
                  </a:lnTo>
                  <a:lnTo>
                    <a:pt x="481" y="600"/>
                  </a:lnTo>
                  <a:lnTo>
                    <a:pt x="481" y="600"/>
                  </a:lnTo>
                  <a:lnTo>
                    <a:pt x="480" y="597"/>
                  </a:lnTo>
                  <a:lnTo>
                    <a:pt x="480" y="594"/>
                  </a:lnTo>
                  <a:lnTo>
                    <a:pt x="477" y="593"/>
                  </a:lnTo>
                  <a:lnTo>
                    <a:pt x="477" y="590"/>
                  </a:lnTo>
                  <a:lnTo>
                    <a:pt x="477" y="587"/>
                  </a:lnTo>
                  <a:lnTo>
                    <a:pt x="477" y="584"/>
                  </a:lnTo>
                  <a:lnTo>
                    <a:pt x="477" y="584"/>
                  </a:lnTo>
                  <a:lnTo>
                    <a:pt x="477" y="581"/>
                  </a:lnTo>
                  <a:lnTo>
                    <a:pt x="477" y="578"/>
                  </a:lnTo>
                  <a:lnTo>
                    <a:pt x="474" y="576"/>
                  </a:lnTo>
                  <a:lnTo>
                    <a:pt x="477" y="573"/>
                  </a:lnTo>
                  <a:lnTo>
                    <a:pt x="477" y="573"/>
                  </a:lnTo>
                  <a:lnTo>
                    <a:pt x="477" y="572"/>
                  </a:lnTo>
                  <a:lnTo>
                    <a:pt x="480" y="567"/>
                  </a:lnTo>
                  <a:lnTo>
                    <a:pt x="480" y="564"/>
                  </a:lnTo>
                  <a:lnTo>
                    <a:pt x="483" y="564"/>
                  </a:lnTo>
                  <a:lnTo>
                    <a:pt x="481" y="563"/>
                  </a:lnTo>
                  <a:lnTo>
                    <a:pt x="481" y="561"/>
                  </a:lnTo>
                  <a:lnTo>
                    <a:pt x="481" y="560"/>
                  </a:lnTo>
                  <a:lnTo>
                    <a:pt x="484" y="560"/>
                  </a:lnTo>
                  <a:lnTo>
                    <a:pt x="486" y="560"/>
                  </a:lnTo>
                  <a:lnTo>
                    <a:pt x="489" y="560"/>
                  </a:lnTo>
                  <a:lnTo>
                    <a:pt x="490" y="557"/>
                  </a:lnTo>
                  <a:lnTo>
                    <a:pt x="490" y="557"/>
                  </a:lnTo>
                  <a:lnTo>
                    <a:pt x="490" y="555"/>
                  </a:lnTo>
                  <a:lnTo>
                    <a:pt x="490" y="552"/>
                  </a:lnTo>
                  <a:lnTo>
                    <a:pt x="490" y="552"/>
                  </a:lnTo>
                  <a:lnTo>
                    <a:pt x="490" y="552"/>
                  </a:lnTo>
                  <a:lnTo>
                    <a:pt x="490" y="552"/>
                  </a:lnTo>
                  <a:lnTo>
                    <a:pt x="490" y="552"/>
                  </a:lnTo>
                  <a:lnTo>
                    <a:pt x="492" y="552"/>
                  </a:lnTo>
                  <a:lnTo>
                    <a:pt x="493" y="549"/>
                  </a:lnTo>
                  <a:lnTo>
                    <a:pt x="493" y="547"/>
                  </a:lnTo>
                  <a:lnTo>
                    <a:pt x="496" y="547"/>
                  </a:lnTo>
                  <a:lnTo>
                    <a:pt x="499" y="543"/>
                  </a:lnTo>
                  <a:lnTo>
                    <a:pt x="501" y="541"/>
                  </a:lnTo>
                  <a:lnTo>
                    <a:pt x="502" y="541"/>
                  </a:lnTo>
                  <a:lnTo>
                    <a:pt x="505" y="537"/>
                  </a:lnTo>
                  <a:lnTo>
                    <a:pt x="507" y="537"/>
                  </a:lnTo>
                  <a:lnTo>
                    <a:pt x="507" y="534"/>
                  </a:lnTo>
                  <a:lnTo>
                    <a:pt x="510" y="531"/>
                  </a:lnTo>
                  <a:lnTo>
                    <a:pt x="510" y="531"/>
                  </a:lnTo>
                  <a:lnTo>
                    <a:pt x="511" y="528"/>
                  </a:lnTo>
                  <a:lnTo>
                    <a:pt x="514" y="523"/>
                  </a:lnTo>
                  <a:lnTo>
                    <a:pt x="516" y="517"/>
                  </a:lnTo>
                  <a:lnTo>
                    <a:pt x="517" y="517"/>
                  </a:lnTo>
                  <a:lnTo>
                    <a:pt x="517" y="515"/>
                  </a:lnTo>
                  <a:lnTo>
                    <a:pt x="519" y="515"/>
                  </a:lnTo>
                  <a:lnTo>
                    <a:pt x="520" y="514"/>
                  </a:lnTo>
                  <a:lnTo>
                    <a:pt x="522" y="512"/>
                  </a:lnTo>
                  <a:lnTo>
                    <a:pt x="525" y="514"/>
                  </a:lnTo>
                  <a:lnTo>
                    <a:pt x="526" y="514"/>
                  </a:lnTo>
                  <a:lnTo>
                    <a:pt x="526" y="514"/>
                  </a:lnTo>
                  <a:lnTo>
                    <a:pt x="526" y="512"/>
                  </a:lnTo>
                  <a:lnTo>
                    <a:pt x="526" y="511"/>
                  </a:lnTo>
                  <a:lnTo>
                    <a:pt x="526" y="509"/>
                  </a:lnTo>
                  <a:lnTo>
                    <a:pt x="528" y="509"/>
                  </a:lnTo>
                  <a:lnTo>
                    <a:pt x="528" y="508"/>
                  </a:lnTo>
                  <a:lnTo>
                    <a:pt x="528" y="506"/>
                  </a:lnTo>
                  <a:lnTo>
                    <a:pt x="526" y="505"/>
                  </a:lnTo>
                  <a:lnTo>
                    <a:pt x="526" y="502"/>
                  </a:lnTo>
                  <a:lnTo>
                    <a:pt x="526" y="499"/>
                  </a:lnTo>
                  <a:lnTo>
                    <a:pt x="528" y="496"/>
                  </a:lnTo>
                  <a:lnTo>
                    <a:pt x="526" y="494"/>
                  </a:lnTo>
                  <a:lnTo>
                    <a:pt x="522" y="490"/>
                  </a:lnTo>
                  <a:lnTo>
                    <a:pt x="520" y="490"/>
                  </a:lnTo>
                  <a:lnTo>
                    <a:pt x="519" y="490"/>
                  </a:lnTo>
                  <a:lnTo>
                    <a:pt x="519" y="487"/>
                  </a:lnTo>
                  <a:lnTo>
                    <a:pt x="519" y="485"/>
                  </a:lnTo>
                  <a:lnTo>
                    <a:pt x="519" y="484"/>
                  </a:lnTo>
                  <a:lnTo>
                    <a:pt x="519" y="484"/>
                  </a:lnTo>
                  <a:lnTo>
                    <a:pt x="517" y="485"/>
                  </a:lnTo>
                  <a:lnTo>
                    <a:pt x="516" y="487"/>
                  </a:lnTo>
                  <a:lnTo>
                    <a:pt x="514" y="485"/>
                  </a:lnTo>
                  <a:lnTo>
                    <a:pt x="513" y="485"/>
                  </a:lnTo>
                  <a:lnTo>
                    <a:pt x="510" y="487"/>
                  </a:lnTo>
                  <a:lnTo>
                    <a:pt x="507" y="485"/>
                  </a:lnTo>
                  <a:lnTo>
                    <a:pt x="507" y="485"/>
                  </a:lnTo>
                  <a:lnTo>
                    <a:pt x="504" y="487"/>
                  </a:lnTo>
                  <a:lnTo>
                    <a:pt x="502" y="487"/>
                  </a:lnTo>
                  <a:lnTo>
                    <a:pt x="501" y="488"/>
                  </a:lnTo>
                  <a:lnTo>
                    <a:pt x="501" y="488"/>
                  </a:lnTo>
                  <a:lnTo>
                    <a:pt x="498" y="487"/>
                  </a:lnTo>
                  <a:lnTo>
                    <a:pt x="496" y="484"/>
                  </a:lnTo>
                  <a:lnTo>
                    <a:pt x="495" y="485"/>
                  </a:lnTo>
                  <a:lnTo>
                    <a:pt x="493" y="487"/>
                  </a:lnTo>
                  <a:lnTo>
                    <a:pt x="492" y="485"/>
                  </a:lnTo>
                  <a:lnTo>
                    <a:pt x="492" y="484"/>
                  </a:lnTo>
                  <a:lnTo>
                    <a:pt x="492" y="485"/>
                  </a:lnTo>
                  <a:lnTo>
                    <a:pt x="490" y="487"/>
                  </a:lnTo>
                  <a:lnTo>
                    <a:pt x="490" y="488"/>
                  </a:lnTo>
                  <a:lnTo>
                    <a:pt x="490" y="488"/>
                  </a:lnTo>
                  <a:lnTo>
                    <a:pt x="490" y="491"/>
                  </a:lnTo>
                  <a:lnTo>
                    <a:pt x="490" y="493"/>
                  </a:lnTo>
                  <a:lnTo>
                    <a:pt x="487" y="491"/>
                  </a:lnTo>
                  <a:lnTo>
                    <a:pt x="487" y="493"/>
                  </a:lnTo>
                  <a:lnTo>
                    <a:pt x="489" y="493"/>
                  </a:lnTo>
                  <a:lnTo>
                    <a:pt x="489" y="493"/>
                  </a:lnTo>
                  <a:lnTo>
                    <a:pt x="487" y="494"/>
                  </a:lnTo>
                  <a:lnTo>
                    <a:pt x="486" y="494"/>
                  </a:lnTo>
                  <a:lnTo>
                    <a:pt x="486" y="494"/>
                  </a:lnTo>
                  <a:lnTo>
                    <a:pt x="486" y="496"/>
                  </a:lnTo>
                  <a:lnTo>
                    <a:pt x="486" y="497"/>
                  </a:lnTo>
                  <a:lnTo>
                    <a:pt x="486" y="497"/>
                  </a:lnTo>
                  <a:lnTo>
                    <a:pt x="483" y="497"/>
                  </a:lnTo>
                  <a:lnTo>
                    <a:pt x="481" y="497"/>
                  </a:lnTo>
                  <a:lnTo>
                    <a:pt x="481" y="499"/>
                  </a:lnTo>
                  <a:lnTo>
                    <a:pt x="481" y="499"/>
                  </a:lnTo>
                  <a:lnTo>
                    <a:pt x="481" y="500"/>
                  </a:lnTo>
                  <a:lnTo>
                    <a:pt x="481" y="500"/>
                  </a:lnTo>
                  <a:lnTo>
                    <a:pt x="483" y="500"/>
                  </a:lnTo>
                  <a:lnTo>
                    <a:pt x="483" y="502"/>
                  </a:lnTo>
                  <a:lnTo>
                    <a:pt x="481" y="502"/>
                  </a:lnTo>
                  <a:lnTo>
                    <a:pt x="480" y="500"/>
                  </a:lnTo>
                  <a:lnTo>
                    <a:pt x="480" y="500"/>
                  </a:lnTo>
                  <a:lnTo>
                    <a:pt x="480" y="502"/>
                  </a:lnTo>
                  <a:lnTo>
                    <a:pt x="481" y="502"/>
                  </a:lnTo>
                  <a:lnTo>
                    <a:pt x="481" y="503"/>
                  </a:lnTo>
                  <a:lnTo>
                    <a:pt x="481" y="505"/>
                  </a:lnTo>
                  <a:lnTo>
                    <a:pt x="481" y="506"/>
                  </a:lnTo>
                  <a:lnTo>
                    <a:pt x="480" y="509"/>
                  </a:lnTo>
                  <a:lnTo>
                    <a:pt x="477" y="511"/>
                  </a:lnTo>
                  <a:lnTo>
                    <a:pt x="477" y="512"/>
                  </a:lnTo>
                  <a:lnTo>
                    <a:pt x="477" y="515"/>
                  </a:lnTo>
                  <a:lnTo>
                    <a:pt x="477" y="515"/>
                  </a:lnTo>
                  <a:lnTo>
                    <a:pt x="477" y="517"/>
                  </a:lnTo>
                  <a:lnTo>
                    <a:pt x="477" y="520"/>
                  </a:lnTo>
                  <a:lnTo>
                    <a:pt x="480" y="523"/>
                  </a:lnTo>
                  <a:lnTo>
                    <a:pt x="481" y="525"/>
                  </a:lnTo>
                  <a:lnTo>
                    <a:pt x="481" y="526"/>
                  </a:lnTo>
                  <a:lnTo>
                    <a:pt x="480" y="528"/>
                  </a:lnTo>
                  <a:lnTo>
                    <a:pt x="477" y="529"/>
                  </a:lnTo>
                  <a:lnTo>
                    <a:pt x="474" y="534"/>
                  </a:lnTo>
                  <a:lnTo>
                    <a:pt x="471" y="541"/>
                  </a:lnTo>
                  <a:lnTo>
                    <a:pt x="471" y="543"/>
                  </a:lnTo>
                  <a:lnTo>
                    <a:pt x="468" y="544"/>
                  </a:lnTo>
                  <a:lnTo>
                    <a:pt x="468" y="546"/>
                  </a:lnTo>
                  <a:lnTo>
                    <a:pt x="465" y="547"/>
                  </a:lnTo>
                  <a:lnTo>
                    <a:pt x="462" y="549"/>
                  </a:lnTo>
                  <a:lnTo>
                    <a:pt x="459" y="549"/>
                  </a:lnTo>
                  <a:lnTo>
                    <a:pt x="459" y="552"/>
                  </a:lnTo>
                  <a:lnTo>
                    <a:pt x="459" y="552"/>
                  </a:lnTo>
                  <a:lnTo>
                    <a:pt x="456" y="552"/>
                  </a:lnTo>
                  <a:lnTo>
                    <a:pt x="456" y="552"/>
                  </a:lnTo>
                  <a:lnTo>
                    <a:pt x="456" y="552"/>
                  </a:lnTo>
                  <a:lnTo>
                    <a:pt x="456" y="552"/>
                  </a:lnTo>
                  <a:lnTo>
                    <a:pt x="453" y="552"/>
                  </a:lnTo>
                  <a:lnTo>
                    <a:pt x="453" y="552"/>
                  </a:lnTo>
                  <a:lnTo>
                    <a:pt x="453" y="557"/>
                  </a:lnTo>
                  <a:lnTo>
                    <a:pt x="450" y="560"/>
                  </a:lnTo>
                  <a:lnTo>
                    <a:pt x="447" y="558"/>
                  </a:lnTo>
                  <a:lnTo>
                    <a:pt x="447" y="560"/>
                  </a:lnTo>
                  <a:lnTo>
                    <a:pt x="447" y="560"/>
                  </a:lnTo>
                  <a:lnTo>
                    <a:pt x="447" y="560"/>
                  </a:lnTo>
                  <a:lnTo>
                    <a:pt x="447" y="560"/>
                  </a:lnTo>
                  <a:lnTo>
                    <a:pt x="447" y="560"/>
                  </a:lnTo>
                  <a:lnTo>
                    <a:pt x="445" y="561"/>
                  </a:lnTo>
                  <a:lnTo>
                    <a:pt x="444" y="561"/>
                  </a:lnTo>
                  <a:lnTo>
                    <a:pt x="444" y="563"/>
                  </a:lnTo>
                  <a:lnTo>
                    <a:pt x="444" y="564"/>
                  </a:lnTo>
                  <a:lnTo>
                    <a:pt x="442" y="564"/>
                  </a:lnTo>
                  <a:lnTo>
                    <a:pt x="441" y="564"/>
                  </a:lnTo>
                  <a:lnTo>
                    <a:pt x="441" y="566"/>
                  </a:lnTo>
                  <a:lnTo>
                    <a:pt x="442" y="566"/>
                  </a:lnTo>
                  <a:lnTo>
                    <a:pt x="442" y="567"/>
                  </a:lnTo>
                  <a:lnTo>
                    <a:pt x="442" y="567"/>
                  </a:lnTo>
                  <a:lnTo>
                    <a:pt x="442" y="569"/>
                  </a:lnTo>
                  <a:lnTo>
                    <a:pt x="439" y="570"/>
                  </a:lnTo>
                  <a:lnTo>
                    <a:pt x="439" y="570"/>
                  </a:lnTo>
                  <a:lnTo>
                    <a:pt x="439" y="572"/>
                  </a:lnTo>
                  <a:lnTo>
                    <a:pt x="438" y="572"/>
                  </a:lnTo>
                  <a:lnTo>
                    <a:pt x="438" y="570"/>
                  </a:lnTo>
                  <a:lnTo>
                    <a:pt x="438" y="570"/>
                  </a:lnTo>
                  <a:lnTo>
                    <a:pt x="436" y="570"/>
                  </a:lnTo>
                  <a:lnTo>
                    <a:pt x="436" y="569"/>
                  </a:lnTo>
                  <a:lnTo>
                    <a:pt x="435" y="569"/>
                  </a:lnTo>
                  <a:lnTo>
                    <a:pt x="436" y="570"/>
                  </a:lnTo>
                  <a:lnTo>
                    <a:pt x="436" y="572"/>
                  </a:lnTo>
                  <a:lnTo>
                    <a:pt x="436" y="573"/>
                  </a:lnTo>
                  <a:lnTo>
                    <a:pt x="436" y="575"/>
                  </a:lnTo>
                  <a:lnTo>
                    <a:pt x="436" y="575"/>
                  </a:lnTo>
                  <a:lnTo>
                    <a:pt x="436" y="575"/>
                  </a:lnTo>
                  <a:lnTo>
                    <a:pt x="436" y="576"/>
                  </a:lnTo>
                  <a:lnTo>
                    <a:pt x="438" y="576"/>
                  </a:lnTo>
                  <a:lnTo>
                    <a:pt x="436" y="576"/>
                  </a:lnTo>
                  <a:lnTo>
                    <a:pt x="435" y="578"/>
                  </a:lnTo>
                  <a:lnTo>
                    <a:pt x="433" y="578"/>
                  </a:lnTo>
                  <a:lnTo>
                    <a:pt x="433" y="581"/>
                  </a:lnTo>
                  <a:lnTo>
                    <a:pt x="432" y="581"/>
                  </a:lnTo>
                  <a:lnTo>
                    <a:pt x="430" y="578"/>
                  </a:lnTo>
                  <a:lnTo>
                    <a:pt x="430" y="578"/>
                  </a:lnTo>
                  <a:lnTo>
                    <a:pt x="429" y="578"/>
                  </a:lnTo>
                  <a:lnTo>
                    <a:pt x="429" y="581"/>
                  </a:lnTo>
                  <a:lnTo>
                    <a:pt x="430" y="584"/>
                  </a:lnTo>
                  <a:lnTo>
                    <a:pt x="432" y="584"/>
                  </a:lnTo>
                  <a:lnTo>
                    <a:pt x="432" y="584"/>
                  </a:lnTo>
                  <a:lnTo>
                    <a:pt x="432" y="587"/>
                  </a:lnTo>
                  <a:lnTo>
                    <a:pt x="430" y="587"/>
                  </a:lnTo>
                  <a:lnTo>
                    <a:pt x="430" y="590"/>
                  </a:lnTo>
                  <a:lnTo>
                    <a:pt x="430" y="593"/>
                  </a:lnTo>
                  <a:lnTo>
                    <a:pt x="429" y="596"/>
                  </a:lnTo>
                  <a:lnTo>
                    <a:pt x="430" y="597"/>
                  </a:lnTo>
                  <a:lnTo>
                    <a:pt x="430" y="599"/>
                  </a:lnTo>
                  <a:lnTo>
                    <a:pt x="430" y="600"/>
                  </a:lnTo>
                  <a:lnTo>
                    <a:pt x="429" y="600"/>
                  </a:lnTo>
                  <a:lnTo>
                    <a:pt x="427" y="599"/>
                  </a:lnTo>
                  <a:lnTo>
                    <a:pt x="427" y="600"/>
                  </a:lnTo>
                  <a:lnTo>
                    <a:pt x="426" y="603"/>
                  </a:lnTo>
                  <a:lnTo>
                    <a:pt x="426" y="605"/>
                  </a:lnTo>
                  <a:lnTo>
                    <a:pt x="427" y="606"/>
                  </a:lnTo>
                  <a:lnTo>
                    <a:pt x="426" y="607"/>
                  </a:lnTo>
                  <a:lnTo>
                    <a:pt x="427" y="607"/>
                  </a:lnTo>
                  <a:lnTo>
                    <a:pt x="427" y="609"/>
                  </a:lnTo>
                  <a:lnTo>
                    <a:pt x="427" y="610"/>
                  </a:lnTo>
                  <a:lnTo>
                    <a:pt x="427" y="610"/>
                  </a:lnTo>
                  <a:lnTo>
                    <a:pt x="427" y="613"/>
                  </a:lnTo>
                  <a:lnTo>
                    <a:pt x="427" y="618"/>
                  </a:lnTo>
                  <a:lnTo>
                    <a:pt x="427" y="618"/>
                  </a:lnTo>
                  <a:lnTo>
                    <a:pt x="429" y="622"/>
                  </a:lnTo>
                  <a:lnTo>
                    <a:pt x="427" y="622"/>
                  </a:lnTo>
                  <a:lnTo>
                    <a:pt x="427" y="624"/>
                  </a:lnTo>
                  <a:lnTo>
                    <a:pt x="429" y="625"/>
                  </a:lnTo>
                  <a:lnTo>
                    <a:pt x="430" y="625"/>
                  </a:lnTo>
                  <a:lnTo>
                    <a:pt x="432" y="625"/>
                  </a:lnTo>
                  <a:lnTo>
                    <a:pt x="432" y="627"/>
                  </a:lnTo>
                  <a:lnTo>
                    <a:pt x="432" y="627"/>
                  </a:lnTo>
                  <a:lnTo>
                    <a:pt x="433" y="629"/>
                  </a:lnTo>
                  <a:lnTo>
                    <a:pt x="433" y="629"/>
                  </a:lnTo>
                  <a:lnTo>
                    <a:pt x="435" y="627"/>
                  </a:lnTo>
                  <a:lnTo>
                    <a:pt x="436" y="627"/>
                  </a:lnTo>
                  <a:lnTo>
                    <a:pt x="436" y="629"/>
                  </a:lnTo>
                  <a:lnTo>
                    <a:pt x="439" y="632"/>
                  </a:lnTo>
                  <a:lnTo>
                    <a:pt x="439" y="633"/>
                  </a:lnTo>
                  <a:lnTo>
                    <a:pt x="442" y="633"/>
                  </a:lnTo>
                  <a:lnTo>
                    <a:pt x="444" y="636"/>
                  </a:lnTo>
                  <a:lnTo>
                    <a:pt x="444" y="638"/>
                  </a:lnTo>
                  <a:lnTo>
                    <a:pt x="444" y="639"/>
                  </a:lnTo>
                  <a:lnTo>
                    <a:pt x="447" y="641"/>
                  </a:lnTo>
                  <a:lnTo>
                    <a:pt x="447" y="641"/>
                  </a:lnTo>
                  <a:lnTo>
                    <a:pt x="448" y="642"/>
                  </a:lnTo>
                  <a:lnTo>
                    <a:pt x="448" y="644"/>
                  </a:lnTo>
                  <a:lnTo>
                    <a:pt x="448" y="647"/>
                  </a:lnTo>
                  <a:lnTo>
                    <a:pt x="448" y="648"/>
                  </a:lnTo>
                  <a:lnTo>
                    <a:pt x="448" y="648"/>
                  </a:lnTo>
                  <a:lnTo>
                    <a:pt x="445" y="650"/>
                  </a:lnTo>
                  <a:lnTo>
                    <a:pt x="445" y="651"/>
                  </a:lnTo>
                  <a:lnTo>
                    <a:pt x="444" y="653"/>
                  </a:lnTo>
                  <a:lnTo>
                    <a:pt x="442" y="654"/>
                  </a:lnTo>
                  <a:lnTo>
                    <a:pt x="441" y="654"/>
                  </a:lnTo>
                  <a:lnTo>
                    <a:pt x="441" y="656"/>
                  </a:lnTo>
                  <a:lnTo>
                    <a:pt x="439" y="656"/>
                  </a:lnTo>
                  <a:lnTo>
                    <a:pt x="439" y="656"/>
                  </a:lnTo>
                  <a:lnTo>
                    <a:pt x="436" y="657"/>
                  </a:lnTo>
                  <a:lnTo>
                    <a:pt x="435" y="657"/>
                  </a:lnTo>
                  <a:lnTo>
                    <a:pt x="435" y="656"/>
                  </a:lnTo>
                  <a:lnTo>
                    <a:pt x="435" y="653"/>
                  </a:lnTo>
                  <a:lnTo>
                    <a:pt x="435" y="651"/>
                  </a:lnTo>
                  <a:lnTo>
                    <a:pt x="433" y="651"/>
                  </a:lnTo>
                  <a:lnTo>
                    <a:pt x="433" y="651"/>
                  </a:lnTo>
                  <a:lnTo>
                    <a:pt x="433" y="653"/>
                  </a:lnTo>
                  <a:lnTo>
                    <a:pt x="432" y="653"/>
                  </a:lnTo>
                  <a:lnTo>
                    <a:pt x="429" y="651"/>
                  </a:lnTo>
                  <a:lnTo>
                    <a:pt x="429" y="654"/>
                  </a:lnTo>
                  <a:lnTo>
                    <a:pt x="426" y="653"/>
                  </a:lnTo>
                  <a:lnTo>
                    <a:pt x="424" y="653"/>
                  </a:lnTo>
                  <a:lnTo>
                    <a:pt x="423" y="651"/>
                  </a:lnTo>
                  <a:lnTo>
                    <a:pt x="421" y="653"/>
                  </a:lnTo>
                  <a:lnTo>
                    <a:pt x="420" y="653"/>
                  </a:lnTo>
                  <a:lnTo>
                    <a:pt x="420" y="651"/>
                  </a:lnTo>
                  <a:lnTo>
                    <a:pt x="418" y="654"/>
                  </a:lnTo>
                  <a:lnTo>
                    <a:pt x="415" y="654"/>
                  </a:lnTo>
                  <a:lnTo>
                    <a:pt x="414" y="654"/>
                  </a:lnTo>
                  <a:lnTo>
                    <a:pt x="414" y="656"/>
                  </a:lnTo>
                  <a:lnTo>
                    <a:pt x="420" y="656"/>
                  </a:lnTo>
                  <a:lnTo>
                    <a:pt x="421" y="656"/>
                  </a:lnTo>
                  <a:lnTo>
                    <a:pt x="424" y="656"/>
                  </a:lnTo>
                  <a:lnTo>
                    <a:pt x="426" y="657"/>
                  </a:lnTo>
                  <a:lnTo>
                    <a:pt x="427" y="657"/>
                  </a:lnTo>
                  <a:lnTo>
                    <a:pt x="429" y="659"/>
                  </a:lnTo>
                  <a:lnTo>
                    <a:pt x="429" y="659"/>
                  </a:lnTo>
                  <a:lnTo>
                    <a:pt x="430" y="659"/>
                  </a:lnTo>
                  <a:lnTo>
                    <a:pt x="432" y="660"/>
                  </a:lnTo>
                  <a:lnTo>
                    <a:pt x="435" y="659"/>
                  </a:lnTo>
                  <a:lnTo>
                    <a:pt x="436" y="659"/>
                  </a:lnTo>
                  <a:lnTo>
                    <a:pt x="438" y="659"/>
                  </a:lnTo>
                  <a:lnTo>
                    <a:pt x="439" y="659"/>
                  </a:lnTo>
                  <a:lnTo>
                    <a:pt x="441" y="657"/>
                  </a:lnTo>
                  <a:lnTo>
                    <a:pt x="441" y="657"/>
                  </a:lnTo>
                  <a:lnTo>
                    <a:pt x="442" y="657"/>
                  </a:lnTo>
                  <a:lnTo>
                    <a:pt x="442" y="656"/>
                  </a:lnTo>
                  <a:lnTo>
                    <a:pt x="442" y="656"/>
                  </a:lnTo>
                  <a:lnTo>
                    <a:pt x="444" y="657"/>
                  </a:lnTo>
                  <a:lnTo>
                    <a:pt x="444" y="659"/>
                  </a:lnTo>
                  <a:lnTo>
                    <a:pt x="442" y="659"/>
                  </a:lnTo>
                  <a:lnTo>
                    <a:pt x="442" y="659"/>
                  </a:lnTo>
                  <a:lnTo>
                    <a:pt x="441" y="662"/>
                  </a:lnTo>
                  <a:lnTo>
                    <a:pt x="441" y="663"/>
                  </a:lnTo>
                  <a:lnTo>
                    <a:pt x="441" y="663"/>
                  </a:lnTo>
                  <a:lnTo>
                    <a:pt x="438" y="665"/>
                  </a:lnTo>
                  <a:lnTo>
                    <a:pt x="436" y="667"/>
                  </a:lnTo>
                  <a:lnTo>
                    <a:pt x="435" y="667"/>
                  </a:lnTo>
                  <a:lnTo>
                    <a:pt x="433" y="667"/>
                  </a:lnTo>
                  <a:lnTo>
                    <a:pt x="433" y="668"/>
                  </a:lnTo>
                  <a:lnTo>
                    <a:pt x="430" y="670"/>
                  </a:lnTo>
                  <a:lnTo>
                    <a:pt x="429" y="671"/>
                  </a:lnTo>
                  <a:lnTo>
                    <a:pt x="426" y="673"/>
                  </a:lnTo>
                  <a:lnTo>
                    <a:pt x="424" y="674"/>
                  </a:lnTo>
                  <a:lnTo>
                    <a:pt x="420" y="674"/>
                  </a:lnTo>
                  <a:lnTo>
                    <a:pt x="417" y="674"/>
                  </a:lnTo>
                  <a:lnTo>
                    <a:pt x="415" y="674"/>
                  </a:lnTo>
                  <a:lnTo>
                    <a:pt x="417" y="676"/>
                  </a:lnTo>
                  <a:lnTo>
                    <a:pt x="417" y="676"/>
                  </a:lnTo>
                  <a:lnTo>
                    <a:pt x="418" y="676"/>
                  </a:lnTo>
                  <a:lnTo>
                    <a:pt x="421" y="676"/>
                  </a:lnTo>
                  <a:lnTo>
                    <a:pt x="423" y="676"/>
                  </a:lnTo>
                  <a:lnTo>
                    <a:pt x="424" y="679"/>
                  </a:lnTo>
                  <a:lnTo>
                    <a:pt x="423" y="679"/>
                  </a:lnTo>
                  <a:lnTo>
                    <a:pt x="420" y="680"/>
                  </a:lnTo>
                  <a:lnTo>
                    <a:pt x="421" y="683"/>
                  </a:lnTo>
                  <a:lnTo>
                    <a:pt x="421" y="685"/>
                  </a:lnTo>
                  <a:lnTo>
                    <a:pt x="421" y="686"/>
                  </a:lnTo>
                  <a:lnTo>
                    <a:pt x="421" y="691"/>
                  </a:lnTo>
                  <a:lnTo>
                    <a:pt x="420" y="692"/>
                  </a:lnTo>
                  <a:lnTo>
                    <a:pt x="420" y="694"/>
                  </a:lnTo>
                  <a:lnTo>
                    <a:pt x="420" y="695"/>
                  </a:lnTo>
                  <a:lnTo>
                    <a:pt x="420" y="698"/>
                  </a:lnTo>
                  <a:lnTo>
                    <a:pt x="420" y="700"/>
                  </a:lnTo>
                  <a:lnTo>
                    <a:pt x="421" y="701"/>
                  </a:lnTo>
                  <a:lnTo>
                    <a:pt x="420" y="703"/>
                  </a:lnTo>
                  <a:lnTo>
                    <a:pt x="418" y="706"/>
                  </a:lnTo>
                  <a:lnTo>
                    <a:pt x="418" y="708"/>
                  </a:lnTo>
                  <a:lnTo>
                    <a:pt x="418" y="709"/>
                  </a:lnTo>
                  <a:lnTo>
                    <a:pt x="418" y="711"/>
                  </a:lnTo>
                  <a:lnTo>
                    <a:pt x="418" y="714"/>
                  </a:lnTo>
                  <a:lnTo>
                    <a:pt x="418" y="717"/>
                  </a:lnTo>
                  <a:lnTo>
                    <a:pt x="417" y="720"/>
                  </a:lnTo>
                  <a:lnTo>
                    <a:pt x="415" y="721"/>
                  </a:lnTo>
                  <a:lnTo>
                    <a:pt x="414" y="724"/>
                  </a:lnTo>
                  <a:lnTo>
                    <a:pt x="412" y="730"/>
                  </a:lnTo>
                  <a:lnTo>
                    <a:pt x="412" y="730"/>
                  </a:lnTo>
                  <a:lnTo>
                    <a:pt x="410" y="732"/>
                  </a:lnTo>
                  <a:lnTo>
                    <a:pt x="409" y="730"/>
                  </a:lnTo>
                  <a:lnTo>
                    <a:pt x="407" y="730"/>
                  </a:lnTo>
                  <a:lnTo>
                    <a:pt x="406" y="730"/>
                  </a:lnTo>
                  <a:lnTo>
                    <a:pt x="404" y="732"/>
                  </a:lnTo>
                  <a:lnTo>
                    <a:pt x="401" y="730"/>
                  </a:lnTo>
                  <a:lnTo>
                    <a:pt x="397" y="732"/>
                  </a:lnTo>
                  <a:lnTo>
                    <a:pt x="397" y="732"/>
                  </a:lnTo>
                  <a:lnTo>
                    <a:pt x="397" y="733"/>
                  </a:lnTo>
                  <a:lnTo>
                    <a:pt x="395" y="735"/>
                  </a:lnTo>
                  <a:lnTo>
                    <a:pt x="395" y="733"/>
                  </a:lnTo>
                  <a:lnTo>
                    <a:pt x="394" y="735"/>
                  </a:lnTo>
                  <a:lnTo>
                    <a:pt x="392" y="735"/>
                  </a:lnTo>
                  <a:lnTo>
                    <a:pt x="391" y="736"/>
                  </a:lnTo>
                  <a:lnTo>
                    <a:pt x="391" y="738"/>
                  </a:lnTo>
                  <a:lnTo>
                    <a:pt x="391" y="741"/>
                  </a:lnTo>
                  <a:lnTo>
                    <a:pt x="391" y="743"/>
                  </a:lnTo>
                  <a:lnTo>
                    <a:pt x="392" y="746"/>
                  </a:lnTo>
                  <a:lnTo>
                    <a:pt x="389" y="749"/>
                  </a:lnTo>
                  <a:lnTo>
                    <a:pt x="389" y="749"/>
                  </a:lnTo>
                  <a:lnTo>
                    <a:pt x="385" y="747"/>
                  </a:lnTo>
                  <a:lnTo>
                    <a:pt x="380" y="749"/>
                  </a:lnTo>
                  <a:lnTo>
                    <a:pt x="374" y="747"/>
                  </a:lnTo>
                  <a:lnTo>
                    <a:pt x="376" y="746"/>
                  </a:lnTo>
                  <a:lnTo>
                    <a:pt x="374" y="746"/>
                  </a:lnTo>
                  <a:lnTo>
                    <a:pt x="376" y="743"/>
                  </a:lnTo>
                  <a:lnTo>
                    <a:pt x="376" y="741"/>
                  </a:lnTo>
                  <a:lnTo>
                    <a:pt x="376" y="740"/>
                  </a:lnTo>
                  <a:lnTo>
                    <a:pt x="376" y="740"/>
                  </a:lnTo>
                  <a:lnTo>
                    <a:pt x="374" y="738"/>
                  </a:lnTo>
                  <a:lnTo>
                    <a:pt x="371" y="732"/>
                  </a:lnTo>
                  <a:lnTo>
                    <a:pt x="369" y="729"/>
                  </a:lnTo>
                  <a:lnTo>
                    <a:pt x="369" y="729"/>
                  </a:lnTo>
                  <a:lnTo>
                    <a:pt x="369" y="729"/>
                  </a:lnTo>
                  <a:lnTo>
                    <a:pt x="372" y="729"/>
                  </a:lnTo>
                  <a:lnTo>
                    <a:pt x="372" y="729"/>
                  </a:lnTo>
                  <a:lnTo>
                    <a:pt x="372" y="729"/>
                  </a:lnTo>
                  <a:lnTo>
                    <a:pt x="372" y="727"/>
                  </a:lnTo>
                  <a:lnTo>
                    <a:pt x="371" y="726"/>
                  </a:lnTo>
                  <a:lnTo>
                    <a:pt x="371" y="724"/>
                  </a:lnTo>
                  <a:lnTo>
                    <a:pt x="372" y="724"/>
                  </a:lnTo>
                  <a:lnTo>
                    <a:pt x="374" y="724"/>
                  </a:lnTo>
                  <a:lnTo>
                    <a:pt x="374" y="723"/>
                  </a:lnTo>
                  <a:lnTo>
                    <a:pt x="374" y="721"/>
                  </a:lnTo>
                  <a:lnTo>
                    <a:pt x="372" y="720"/>
                  </a:lnTo>
                  <a:lnTo>
                    <a:pt x="372" y="720"/>
                  </a:lnTo>
                  <a:lnTo>
                    <a:pt x="371" y="717"/>
                  </a:lnTo>
                  <a:lnTo>
                    <a:pt x="368" y="715"/>
                  </a:lnTo>
                  <a:lnTo>
                    <a:pt x="365" y="708"/>
                  </a:lnTo>
                  <a:lnTo>
                    <a:pt x="363" y="703"/>
                  </a:lnTo>
                  <a:lnTo>
                    <a:pt x="363" y="703"/>
                  </a:lnTo>
                  <a:lnTo>
                    <a:pt x="362" y="700"/>
                  </a:lnTo>
                  <a:lnTo>
                    <a:pt x="362" y="698"/>
                  </a:lnTo>
                  <a:lnTo>
                    <a:pt x="362" y="697"/>
                  </a:lnTo>
                  <a:lnTo>
                    <a:pt x="360" y="695"/>
                  </a:lnTo>
                  <a:lnTo>
                    <a:pt x="360" y="695"/>
                  </a:lnTo>
                  <a:lnTo>
                    <a:pt x="360" y="691"/>
                  </a:lnTo>
                  <a:lnTo>
                    <a:pt x="357" y="689"/>
                  </a:lnTo>
                  <a:lnTo>
                    <a:pt x="356" y="686"/>
                  </a:lnTo>
                  <a:lnTo>
                    <a:pt x="356" y="682"/>
                  </a:lnTo>
                  <a:lnTo>
                    <a:pt x="354" y="680"/>
                  </a:lnTo>
                  <a:lnTo>
                    <a:pt x="354" y="682"/>
                  </a:lnTo>
                  <a:lnTo>
                    <a:pt x="354" y="680"/>
                  </a:lnTo>
                  <a:lnTo>
                    <a:pt x="354" y="679"/>
                  </a:lnTo>
                  <a:lnTo>
                    <a:pt x="354" y="674"/>
                  </a:lnTo>
                  <a:lnTo>
                    <a:pt x="354" y="670"/>
                  </a:lnTo>
                  <a:lnTo>
                    <a:pt x="353" y="668"/>
                  </a:lnTo>
                  <a:lnTo>
                    <a:pt x="353" y="667"/>
                  </a:lnTo>
                  <a:lnTo>
                    <a:pt x="353" y="665"/>
                  </a:lnTo>
                  <a:lnTo>
                    <a:pt x="353" y="665"/>
                  </a:lnTo>
                  <a:lnTo>
                    <a:pt x="354" y="663"/>
                  </a:lnTo>
                  <a:lnTo>
                    <a:pt x="356" y="665"/>
                  </a:lnTo>
                  <a:lnTo>
                    <a:pt x="356" y="665"/>
                  </a:lnTo>
                  <a:lnTo>
                    <a:pt x="356" y="663"/>
                  </a:lnTo>
                  <a:lnTo>
                    <a:pt x="353" y="662"/>
                  </a:lnTo>
                  <a:lnTo>
                    <a:pt x="353" y="663"/>
                  </a:lnTo>
                  <a:lnTo>
                    <a:pt x="351" y="662"/>
                  </a:lnTo>
                  <a:lnTo>
                    <a:pt x="350" y="662"/>
                  </a:lnTo>
                  <a:lnTo>
                    <a:pt x="348" y="662"/>
                  </a:lnTo>
                  <a:lnTo>
                    <a:pt x="348" y="659"/>
                  </a:lnTo>
                  <a:lnTo>
                    <a:pt x="347" y="657"/>
                  </a:lnTo>
                  <a:lnTo>
                    <a:pt x="347" y="656"/>
                  </a:lnTo>
                  <a:lnTo>
                    <a:pt x="347" y="651"/>
                  </a:lnTo>
                  <a:lnTo>
                    <a:pt x="347" y="650"/>
                  </a:lnTo>
                  <a:lnTo>
                    <a:pt x="347" y="648"/>
                  </a:lnTo>
                  <a:lnTo>
                    <a:pt x="345" y="650"/>
                  </a:lnTo>
                  <a:lnTo>
                    <a:pt x="345" y="651"/>
                  </a:lnTo>
                  <a:lnTo>
                    <a:pt x="345" y="653"/>
                  </a:lnTo>
                  <a:lnTo>
                    <a:pt x="344" y="654"/>
                  </a:lnTo>
                  <a:lnTo>
                    <a:pt x="344" y="656"/>
                  </a:lnTo>
                  <a:lnTo>
                    <a:pt x="344" y="656"/>
                  </a:lnTo>
                  <a:lnTo>
                    <a:pt x="344" y="657"/>
                  </a:lnTo>
                  <a:lnTo>
                    <a:pt x="344" y="659"/>
                  </a:lnTo>
                  <a:lnTo>
                    <a:pt x="342" y="665"/>
                  </a:lnTo>
                  <a:lnTo>
                    <a:pt x="341" y="665"/>
                  </a:lnTo>
                  <a:lnTo>
                    <a:pt x="341" y="667"/>
                  </a:lnTo>
                  <a:lnTo>
                    <a:pt x="339" y="665"/>
                  </a:lnTo>
                  <a:lnTo>
                    <a:pt x="338" y="667"/>
                  </a:lnTo>
                  <a:lnTo>
                    <a:pt x="338" y="667"/>
                  </a:lnTo>
                  <a:lnTo>
                    <a:pt x="336" y="665"/>
                  </a:lnTo>
                  <a:lnTo>
                    <a:pt x="335" y="663"/>
                  </a:lnTo>
                  <a:lnTo>
                    <a:pt x="333" y="663"/>
                  </a:lnTo>
                  <a:lnTo>
                    <a:pt x="335" y="665"/>
                  </a:lnTo>
                  <a:lnTo>
                    <a:pt x="335" y="667"/>
                  </a:lnTo>
                  <a:lnTo>
                    <a:pt x="335" y="667"/>
                  </a:lnTo>
                  <a:lnTo>
                    <a:pt x="335" y="668"/>
                  </a:lnTo>
                  <a:lnTo>
                    <a:pt x="333" y="668"/>
                  </a:lnTo>
                  <a:lnTo>
                    <a:pt x="330" y="670"/>
                  </a:lnTo>
                  <a:lnTo>
                    <a:pt x="331" y="671"/>
                  </a:lnTo>
                  <a:lnTo>
                    <a:pt x="330" y="673"/>
                  </a:lnTo>
                  <a:lnTo>
                    <a:pt x="330" y="673"/>
                  </a:lnTo>
                  <a:lnTo>
                    <a:pt x="328" y="673"/>
                  </a:lnTo>
                  <a:lnTo>
                    <a:pt x="328" y="674"/>
                  </a:lnTo>
                  <a:lnTo>
                    <a:pt x="325" y="676"/>
                  </a:lnTo>
                  <a:lnTo>
                    <a:pt x="321" y="683"/>
                  </a:lnTo>
                  <a:lnTo>
                    <a:pt x="318" y="685"/>
                  </a:lnTo>
                  <a:lnTo>
                    <a:pt x="316" y="686"/>
                  </a:lnTo>
                  <a:lnTo>
                    <a:pt x="315" y="686"/>
                  </a:lnTo>
                  <a:lnTo>
                    <a:pt x="313" y="688"/>
                  </a:lnTo>
                  <a:lnTo>
                    <a:pt x="307" y="689"/>
                  </a:lnTo>
                  <a:lnTo>
                    <a:pt x="304" y="688"/>
                  </a:lnTo>
                  <a:lnTo>
                    <a:pt x="303" y="689"/>
                  </a:lnTo>
                  <a:lnTo>
                    <a:pt x="301" y="688"/>
                  </a:lnTo>
                  <a:lnTo>
                    <a:pt x="301" y="688"/>
                  </a:lnTo>
                  <a:lnTo>
                    <a:pt x="301" y="686"/>
                  </a:lnTo>
                  <a:lnTo>
                    <a:pt x="301" y="686"/>
                  </a:lnTo>
                  <a:lnTo>
                    <a:pt x="301" y="686"/>
                  </a:lnTo>
                  <a:lnTo>
                    <a:pt x="300" y="686"/>
                  </a:lnTo>
                  <a:lnTo>
                    <a:pt x="300" y="686"/>
                  </a:lnTo>
                  <a:lnTo>
                    <a:pt x="300" y="688"/>
                  </a:lnTo>
                  <a:lnTo>
                    <a:pt x="298" y="688"/>
                  </a:lnTo>
                  <a:lnTo>
                    <a:pt x="297" y="688"/>
                  </a:lnTo>
                  <a:lnTo>
                    <a:pt x="297" y="686"/>
                  </a:lnTo>
                  <a:lnTo>
                    <a:pt x="297" y="685"/>
                  </a:lnTo>
                  <a:lnTo>
                    <a:pt x="298" y="685"/>
                  </a:lnTo>
                  <a:lnTo>
                    <a:pt x="298" y="685"/>
                  </a:lnTo>
                  <a:lnTo>
                    <a:pt x="298" y="683"/>
                  </a:lnTo>
                  <a:lnTo>
                    <a:pt x="297" y="683"/>
                  </a:lnTo>
                  <a:lnTo>
                    <a:pt x="295" y="683"/>
                  </a:lnTo>
                  <a:lnTo>
                    <a:pt x="295" y="683"/>
                  </a:lnTo>
                  <a:lnTo>
                    <a:pt x="290" y="680"/>
                  </a:lnTo>
                  <a:lnTo>
                    <a:pt x="289" y="680"/>
                  </a:lnTo>
                  <a:lnTo>
                    <a:pt x="286" y="677"/>
                  </a:lnTo>
                  <a:lnTo>
                    <a:pt x="284" y="676"/>
                  </a:lnTo>
                  <a:lnTo>
                    <a:pt x="284" y="673"/>
                  </a:lnTo>
                  <a:lnTo>
                    <a:pt x="284" y="671"/>
                  </a:lnTo>
                  <a:lnTo>
                    <a:pt x="284" y="667"/>
                  </a:lnTo>
                  <a:lnTo>
                    <a:pt x="284" y="667"/>
                  </a:lnTo>
                  <a:lnTo>
                    <a:pt x="287" y="667"/>
                  </a:lnTo>
                  <a:lnTo>
                    <a:pt x="290" y="670"/>
                  </a:lnTo>
                  <a:lnTo>
                    <a:pt x="292" y="670"/>
                  </a:lnTo>
                  <a:lnTo>
                    <a:pt x="292" y="668"/>
                  </a:lnTo>
                  <a:lnTo>
                    <a:pt x="293" y="667"/>
                  </a:lnTo>
                  <a:lnTo>
                    <a:pt x="293" y="665"/>
                  </a:lnTo>
                  <a:lnTo>
                    <a:pt x="290" y="667"/>
                  </a:lnTo>
                  <a:lnTo>
                    <a:pt x="290" y="667"/>
                  </a:lnTo>
                  <a:lnTo>
                    <a:pt x="289" y="665"/>
                  </a:lnTo>
                  <a:lnTo>
                    <a:pt x="289" y="663"/>
                  </a:lnTo>
                  <a:lnTo>
                    <a:pt x="289" y="663"/>
                  </a:lnTo>
                  <a:lnTo>
                    <a:pt x="289" y="662"/>
                  </a:lnTo>
                  <a:lnTo>
                    <a:pt x="289" y="660"/>
                  </a:lnTo>
                  <a:lnTo>
                    <a:pt x="289" y="659"/>
                  </a:lnTo>
                  <a:lnTo>
                    <a:pt x="290" y="657"/>
                  </a:lnTo>
                  <a:lnTo>
                    <a:pt x="292" y="656"/>
                  </a:lnTo>
                  <a:lnTo>
                    <a:pt x="293" y="654"/>
                  </a:lnTo>
                  <a:lnTo>
                    <a:pt x="295" y="653"/>
                  </a:lnTo>
                  <a:lnTo>
                    <a:pt x="295" y="653"/>
                  </a:lnTo>
                  <a:lnTo>
                    <a:pt x="293" y="653"/>
                  </a:lnTo>
                  <a:lnTo>
                    <a:pt x="292" y="654"/>
                  </a:lnTo>
                  <a:lnTo>
                    <a:pt x="290" y="656"/>
                  </a:lnTo>
                  <a:lnTo>
                    <a:pt x="287" y="657"/>
                  </a:lnTo>
                  <a:lnTo>
                    <a:pt x="286" y="659"/>
                  </a:lnTo>
                  <a:lnTo>
                    <a:pt x="286" y="659"/>
                  </a:lnTo>
                  <a:lnTo>
                    <a:pt x="284" y="659"/>
                  </a:lnTo>
                  <a:lnTo>
                    <a:pt x="283" y="662"/>
                  </a:lnTo>
                  <a:lnTo>
                    <a:pt x="281" y="662"/>
                  </a:lnTo>
                  <a:lnTo>
                    <a:pt x="280" y="662"/>
                  </a:lnTo>
                  <a:lnTo>
                    <a:pt x="278" y="660"/>
                  </a:lnTo>
                  <a:lnTo>
                    <a:pt x="280" y="656"/>
                  </a:lnTo>
                  <a:lnTo>
                    <a:pt x="280" y="653"/>
                  </a:lnTo>
                  <a:lnTo>
                    <a:pt x="281" y="651"/>
                  </a:lnTo>
                  <a:lnTo>
                    <a:pt x="283" y="650"/>
                  </a:lnTo>
                  <a:lnTo>
                    <a:pt x="283" y="648"/>
                  </a:lnTo>
                  <a:lnTo>
                    <a:pt x="284" y="648"/>
                  </a:lnTo>
                  <a:lnTo>
                    <a:pt x="284" y="650"/>
                  </a:lnTo>
                  <a:lnTo>
                    <a:pt x="287" y="650"/>
                  </a:lnTo>
                  <a:lnTo>
                    <a:pt x="287" y="648"/>
                  </a:lnTo>
                  <a:lnTo>
                    <a:pt x="289" y="648"/>
                  </a:lnTo>
                  <a:lnTo>
                    <a:pt x="292" y="647"/>
                  </a:lnTo>
                  <a:lnTo>
                    <a:pt x="292" y="647"/>
                  </a:lnTo>
                  <a:lnTo>
                    <a:pt x="290" y="647"/>
                  </a:lnTo>
                  <a:lnTo>
                    <a:pt x="289" y="647"/>
                  </a:lnTo>
                  <a:lnTo>
                    <a:pt x="287" y="647"/>
                  </a:lnTo>
                  <a:lnTo>
                    <a:pt x="287" y="647"/>
                  </a:lnTo>
                  <a:lnTo>
                    <a:pt x="286" y="645"/>
                  </a:lnTo>
                  <a:lnTo>
                    <a:pt x="287" y="644"/>
                  </a:lnTo>
                  <a:lnTo>
                    <a:pt x="289" y="641"/>
                  </a:lnTo>
                  <a:lnTo>
                    <a:pt x="290" y="639"/>
                  </a:lnTo>
                  <a:lnTo>
                    <a:pt x="290" y="639"/>
                  </a:lnTo>
                  <a:lnTo>
                    <a:pt x="290" y="638"/>
                  </a:lnTo>
                  <a:lnTo>
                    <a:pt x="292" y="636"/>
                  </a:lnTo>
                  <a:lnTo>
                    <a:pt x="293" y="633"/>
                  </a:lnTo>
                  <a:lnTo>
                    <a:pt x="297" y="632"/>
                  </a:lnTo>
                  <a:lnTo>
                    <a:pt x="297" y="633"/>
                  </a:lnTo>
                  <a:lnTo>
                    <a:pt x="297" y="636"/>
                  </a:lnTo>
                  <a:lnTo>
                    <a:pt x="297" y="638"/>
                  </a:lnTo>
                  <a:lnTo>
                    <a:pt x="298" y="633"/>
                  </a:lnTo>
                  <a:lnTo>
                    <a:pt x="298" y="632"/>
                  </a:lnTo>
                  <a:lnTo>
                    <a:pt x="300" y="630"/>
                  </a:lnTo>
                  <a:lnTo>
                    <a:pt x="301" y="630"/>
                  </a:lnTo>
                  <a:lnTo>
                    <a:pt x="303" y="629"/>
                  </a:lnTo>
                  <a:lnTo>
                    <a:pt x="300" y="630"/>
                  </a:lnTo>
                  <a:lnTo>
                    <a:pt x="293" y="632"/>
                  </a:lnTo>
                  <a:lnTo>
                    <a:pt x="292" y="633"/>
                  </a:lnTo>
                  <a:lnTo>
                    <a:pt x="290" y="635"/>
                  </a:lnTo>
                  <a:lnTo>
                    <a:pt x="289" y="636"/>
                  </a:lnTo>
                  <a:lnTo>
                    <a:pt x="289" y="638"/>
                  </a:lnTo>
                  <a:lnTo>
                    <a:pt x="287" y="641"/>
                  </a:lnTo>
                  <a:lnTo>
                    <a:pt x="287" y="641"/>
                  </a:lnTo>
                  <a:lnTo>
                    <a:pt x="286" y="642"/>
                  </a:lnTo>
                  <a:lnTo>
                    <a:pt x="284" y="644"/>
                  </a:lnTo>
                  <a:lnTo>
                    <a:pt x="283" y="647"/>
                  </a:lnTo>
                  <a:lnTo>
                    <a:pt x="281" y="648"/>
                  </a:lnTo>
                  <a:lnTo>
                    <a:pt x="281" y="648"/>
                  </a:lnTo>
                  <a:lnTo>
                    <a:pt x="280" y="650"/>
                  </a:lnTo>
                  <a:lnTo>
                    <a:pt x="280" y="651"/>
                  </a:lnTo>
                  <a:lnTo>
                    <a:pt x="280" y="651"/>
                  </a:lnTo>
                  <a:lnTo>
                    <a:pt x="278" y="650"/>
                  </a:lnTo>
                  <a:lnTo>
                    <a:pt x="278" y="648"/>
                  </a:lnTo>
                  <a:lnTo>
                    <a:pt x="278" y="645"/>
                  </a:lnTo>
                  <a:lnTo>
                    <a:pt x="280" y="644"/>
                  </a:lnTo>
                  <a:lnTo>
                    <a:pt x="280" y="642"/>
                  </a:lnTo>
                  <a:lnTo>
                    <a:pt x="280" y="641"/>
                  </a:lnTo>
                  <a:lnTo>
                    <a:pt x="280" y="639"/>
                  </a:lnTo>
                  <a:lnTo>
                    <a:pt x="281" y="639"/>
                  </a:lnTo>
                  <a:lnTo>
                    <a:pt x="281" y="641"/>
                  </a:lnTo>
                  <a:lnTo>
                    <a:pt x="283" y="641"/>
                  </a:lnTo>
                  <a:lnTo>
                    <a:pt x="286" y="639"/>
                  </a:lnTo>
                  <a:lnTo>
                    <a:pt x="286" y="638"/>
                  </a:lnTo>
                  <a:lnTo>
                    <a:pt x="284" y="638"/>
                  </a:lnTo>
                  <a:lnTo>
                    <a:pt x="283" y="638"/>
                  </a:lnTo>
                  <a:lnTo>
                    <a:pt x="281" y="636"/>
                  </a:lnTo>
                  <a:lnTo>
                    <a:pt x="280" y="635"/>
                  </a:lnTo>
                  <a:lnTo>
                    <a:pt x="278" y="632"/>
                  </a:lnTo>
                  <a:lnTo>
                    <a:pt x="280" y="630"/>
                  </a:lnTo>
                  <a:lnTo>
                    <a:pt x="284" y="627"/>
                  </a:lnTo>
                  <a:lnTo>
                    <a:pt x="286" y="625"/>
                  </a:lnTo>
                  <a:lnTo>
                    <a:pt x="284" y="624"/>
                  </a:lnTo>
                  <a:lnTo>
                    <a:pt x="283" y="627"/>
                  </a:lnTo>
                  <a:lnTo>
                    <a:pt x="280" y="629"/>
                  </a:lnTo>
                  <a:lnTo>
                    <a:pt x="278" y="625"/>
                  </a:lnTo>
                  <a:lnTo>
                    <a:pt x="278" y="624"/>
                  </a:lnTo>
                  <a:lnTo>
                    <a:pt x="277" y="621"/>
                  </a:lnTo>
                  <a:lnTo>
                    <a:pt x="278" y="618"/>
                  </a:lnTo>
                  <a:lnTo>
                    <a:pt x="277" y="616"/>
                  </a:lnTo>
                  <a:lnTo>
                    <a:pt x="278" y="615"/>
                  </a:lnTo>
                  <a:lnTo>
                    <a:pt x="280" y="616"/>
                  </a:lnTo>
                  <a:lnTo>
                    <a:pt x="281" y="616"/>
                  </a:lnTo>
                  <a:lnTo>
                    <a:pt x="283" y="615"/>
                  </a:lnTo>
                  <a:lnTo>
                    <a:pt x="289" y="613"/>
                  </a:lnTo>
                  <a:lnTo>
                    <a:pt x="293" y="615"/>
                  </a:lnTo>
                  <a:lnTo>
                    <a:pt x="295" y="615"/>
                  </a:lnTo>
                  <a:lnTo>
                    <a:pt x="297" y="613"/>
                  </a:lnTo>
                  <a:lnTo>
                    <a:pt x="300" y="613"/>
                  </a:lnTo>
                  <a:lnTo>
                    <a:pt x="301" y="615"/>
                  </a:lnTo>
                  <a:lnTo>
                    <a:pt x="301" y="615"/>
                  </a:lnTo>
                  <a:lnTo>
                    <a:pt x="301" y="618"/>
                  </a:lnTo>
                  <a:lnTo>
                    <a:pt x="303" y="618"/>
                  </a:lnTo>
                  <a:lnTo>
                    <a:pt x="303" y="618"/>
                  </a:lnTo>
                  <a:lnTo>
                    <a:pt x="303" y="616"/>
                  </a:lnTo>
                  <a:lnTo>
                    <a:pt x="303" y="615"/>
                  </a:lnTo>
                  <a:lnTo>
                    <a:pt x="309" y="612"/>
                  </a:lnTo>
                  <a:lnTo>
                    <a:pt x="309" y="612"/>
                  </a:lnTo>
                  <a:lnTo>
                    <a:pt x="307" y="612"/>
                  </a:lnTo>
                  <a:lnTo>
                    <a:pt x="306" y="609"/>
                  </a:lnTo>
                  <a:lnTo>
                    <a:pt x="307" y="606"/>
                  </a:lnTo>
                  <a:lnTo>
                    <a:pt x="307" y="606"/>
                  </a:lnTo>
                  <a:lnTo>
                    <a:pt x="306" y="607"/>
                  </a:lnTo>
                  <a:lnTo>
                    <a:pt x="306" y="610"/>
                  </a:lnTo>
                  <a:lnTo>
                    <a:pt x="306" y="612"/>
                  </a:lnTo>
                  <a:lnTo>
                    <a:pt x="306" y="612"/>
                  </a:lnTo>
                  <a:lnTo>
                    <a:pt x="304" y="613"/>
                  </a:lnTo>
                  <a:lnTo>
                    <a:pt x="301" y="613"/>
                  </a:lnTo>
                  <a:lnTo>
                    <a:pt x="300" y="612"/>
                  </a:lnTo>
                  <a:lnTo>
                    <a:pt x="298" y="612"/>
                  </a:lnTo>
                  <a:lnTo>
                    <a:pt x="297" y="612"/>
                  </a:lnTo>
                  <a:lnTo>
                    <a:pt x="298" y="610"/>
                  </a:lnTo>
                  <a:lnTo>
                    <a:pt x="297" y="610"/>
                  </a:lnTo>
                  <a:lnTo>
                    <a:pt x="297" y="610"/>
                  </a:lnTo>
                  <a:lnTo>
                    <a:pt x="295" y="613"/>
                  </a:lnTo>
                  <a:lnTo>
                    <a:pt x="295" y="613"/>
                  </a:lnTo>
                  <a:lnTo>
                    <a:pt x="290" y="613"/>
                  </a:lnTo>
                  <a:lnTo>
                    <a:pt x="286" y="613"/>
                  </a:lnTo>
                  <a:lnTo>
                    <a:pt x="283" y="615"/>
                  </a:lnTo>
                  <a:lnTo>
                    <a:pt x="281" y="615"/>
                  </a:lnTo>
                  <a:lnTo>
                    <a:pt x="278" y="612"/>
                  </a:lnTo>
                  <a:lnTo>
                    <a:pt x="278" y="610"/>
                  </a:lnTo>
                  <a:lnTo>
                    <a:pt x="277" y="607"/>
                  </a:lnTo>
                  <a:lnTo>
                    <a:pt x="277" y="606"/>
                  </a:lnTo>
                  <a:lnTo>
                    <a:pt x="280" y="606"/>
                  </a:lnTo>
                  <a:lnTo>
                    <a:pt x="280" y="606"/>
                  </a:lnTo>
                  <a:lnTo>
                    <a:pt x="281" y="605"/>
                  </a:lnTo>
                  <a:lnTo>
                    <a:pt x="281" y="605"/>
                  </a:lnTo>
                  <a:lnTo>
                    <a:pt x="280" y="603"/>
                  </a:lnTo>
                  <a:lnTo>
                    <a:pt x="278" y="602"/>
                  </a:lnTo>
                  <a:lnTo>
                    <a:pt x="277" y="602"/>
                  </a:lnTo>
                  <a:lnTo>
                    <a:pt x="277" y="599"/>
                  </a:lnTo>
                  <a:lnTo>
                    <a:pt x="277" y="597"/>
                  </a:lnTo>
                  <a:lnTo>
                    <a:pt x="277" y="596"/>
                  </a:lnTo>
                  <a:lnTo>
                    <a:pt x="277" y="594"/>
                  </a:lnTo>
                  <a:lnTo>
                    <a:pt x="278" y="594"/>
                  </a:lnTo>
                  <a:lnTo>
                    <a:pt x="283" y="594"/>
                  </a:lnTo>
                  <a:lnTo>
                    <a:pt x="287" y="596"/>
                  </a:lnTo>
                  <a:lnTo>
                    <a:pt x="290" y="597"/>
                  </a:lnTo>
                  <a:lnTo>
                    <a:pt x="295" y="597"/>
                  </a:lnTo>
                  <a:lnTo>
                    <a:pt x="298" y="596"/>
                  </a:lnTo>
                  <a:lnTo>
                    <a:pt x="298" y="594"/>
                  </a:lnTo>
                  <a:lnTo>
                    <a:pt x="295" y="596"/>
                  </a:lnTo>
                  <a:lnTo>
                    <a:pt x="292" y="596"/>
                  </a:lnTo>
                  <a:lnTo>
                    <a:pt x="286" y="594"/>
                  </a:lnTo>
                  <a:lnTo>
                    <a:pt x="283" y="593"/>
                  </a:lnTo>
                  <a:lnTo>
                    <a:pt x="281" y="594"/>
                  </a:lnTo>
                  <a:lnTo>
                    <a:pt x="280" y="593"/>
                  </a:lnTo>
                  <a:lnTo>
                    <a:pt x="278" y="590"/>
                  </a:lnTo>
                  <a:lnTo>
                    <a:pt x="280" y="587"/>
                  </a:lnTo>
                  <a:lnTo>
                    <a:pt x="280" y="587"/>
                  </a:lnTo>
                  <a:lnTo>
                    <a:pt x="281" y="587"/>
                  </a:lnTo>
                  <a:lnTo>
                    <a:pt x="281" y="587"/>
                  </a:lnTo>
                  <a:lnTo>
                    <a:pt x="283" y="587"/>
                  </a:lnTo>
                  <a:lnTo>
                    <a:pt x="283" y="584"/>
                  </a:lnTo>
                  <a:lnTo>
                    <a:pt x="284" y="584"/>
                  </a:lnTo>
                  <a:lnTo>
                    <a:pt x="286" y="581"/>
                  </a:lnTo>
                  <a:lnTo>
                    <a:pt x="287" y="581"/>
                  </a:lnTo>
                  <a:lnTo>
                    <a:pt x="289" y="581"/>
                  </a:lnTo>
                  <a:lnTo>
                    <a:pt x="289" y="581"/>
                  </a:lnTo>
                  <a:lnTo>
                    <a:pt x="290" y="581"/>
                  </a:lnTo>
                  <a:lnTo>
                    <a:pt x="290" y="581"/>
                  </a:lnTo>
                  <a:lnTo>
                    <a:pt x="292" y="581"/>
                  </a:lnTo>
                  <a:lnTo>
                    <a:pt x="297" y="581"/>
                  </a:lnTo>
                  <a:lnTo>
                    <a:pt x="297" y="581"/>
                  </a:lnTo>
                  <a:lnTo>
                    <a:pt x="298" y="578"/>
                  </a:lnTo>
                  <a:lnTo>
                    <a:pt x="295" y="581"/>
                  </a:lnTo>
                  <a:lnTo>
                    <a:pt x="293" y="581"/>
                  </a:lnTo>
                  <a:lnTo>
                    <a:pt x="292" y="581"/>
                  </a:lnTo>
                  <a:lnTo>
                    <a:pt x="290" y="581"/>
                  </a:lnTo>
                  <a:lnTo>
                    <a:pt x="292" y="578"/>
                  </a:lnTo>
                  <a:lnTo>
                    <a:pt x="292" y="578"/>
                  </a:lnTo>
                  <a:lnTo>
                    <a:pt x="293" y="576"/>
                  </a:lnTo>
                  <a:lnTo>
                    <a:pt x="293" y="576"/>
                  </a:lnTo>
                  <a:lnTo>
                    <a:pt x="295" y="576"/>
                  </a:lnTo>
                  <a:lnTo>
                    <a:pt x="297" y="576"/>
                  </a:lnTo>
                  <a:lnTo>
                    <a:pt x="298" y="575"/>
                  </a:lnTo>
                  <a:lnTo>
                    <a:pt x="301" y="576"/>
                  </a:lnTo>
                  <a:lnTo>
                    <a:pt x="306" y="576"/>
                  </a:lnTo>
                  <a:lnTo>
                    <a:pt x="309" y="578"/>
                  </a:lnTo>
                  <a:lnTo>
                    <a:pt x="309" y="578"/>
                  </a:lnTo>
                  <a:lnTo>
                    <a:pt x="310" y="578"/>
                  </a:lnTo>
                  <a:lnTo>
                    <a:pt x="310" y="576"/>
                  </a:lnTo>
                  <a:lnTo>
                    <a:pt x="309" y="576"/>
                  </a:lnTo>
                  <a:lnTo>
                    <a:pt x="309" y="575"/>
                  </a:lnTo>
                  <a:lnTo>
                    <a:pt x="309" y="575"/>
                  </a:lnTo>
                  <a:lnTo>
                    <a:pt x="312" y="573"/>
                  </a:lnTo>
                  <a:lnTo>
                    <a:pt x="315" y="573"/>
                  </a:lnTo>
                  <a:lnTo>
                    <a:pt x="315" y="572"/>
                  </a:lnTo>
                  <a:lnTo>
                    <a:pt x="307" y="573"/>
                  </a:lnTo>
                  <a:lnTo>
                    <a:pt x="304" y="572"/>
                  </a:lnTo>
                  <a:lnTo>
                    <a:pt x="303" y="572"/>
                  </a:lnTo>
                  <a:lnTo>
                    <a:pt x="303" y="573"/>
                  </a:lnTo>
                  <a:lnTo>
                    <a:pt x="300" y="573"/>
                  </a:lnTo>
                  <a:lnTo>
                    <a:pt x="298" y="573"/>
                  </a:lnTo>
                  <a:lnTo>
                    <a:pt x="300" y="572"/>
                  </a:lnTo>
                  <a:lnTo>
                    <a:pt x="301" y="569"/>
                  </a:lnTo>
                  <a:lnTo>
                    <a:pt x="301" y="567"/>
                  </a:lnTo>
                  <a:lnTo>
                    <a:pt x="303" y="567"/>
                  </a:lnTo>
                  <a:lnTo>
                    <a:pt x="307" y="566"/>
                  </a:lnTo>
                  <a:lnTo>
                    <a:pt x="309" y="563"/>
                  </a:lnTo>
                  <a:lnTo>
                    <a:pt x="310" y="563"/>
                  </a:lnTo>
                  <a:lnTo>
                    <a:pt x="310" y="563"/>
                  </a:lnTo>
                  <a:lnTo>
                    <a:pt x="312" y="563"/>
                  </a:lnTo>
                  <a:lnTo>
                    <a:pt x="315" y="563"/>
                  </a:lnTo>
                  <a:lnTo>
                    <a:pt x="316" y="566"/>
                  </a:lnTo>
                  <a:lnTo>
                    <a:pt x="318" y="567"/>
                  </a:lnTo>
                  <a:lnTo>
                    <a:pt x="322" y="570"/>
                  </a:lnTo>
                  <a:lnTo>
                    <a:pt x="322" y="569"/>
                  </a:lnTo>
                  <a:lnTo>
                    <a:pt x="318" y="564"/>
                  </a:lnTo>
                  <a:lnTo>
                    <a:pt x="318" y="564"/>
                  </a:lnTo>
                  <a:lnTo>
                    <a:pt x="316" y="561"/>
                  </a:lnTo>
                  <a:lnTo>
                    <a:pt x="316" y="560"/>
                  </a:lnTo>
                  <a:lnTo>
                    <a:pt x="318" y="558"/>
                  </a:lnTo>
                  <a:lnTo>
                    <a:pt x="321" y="557"/>
                  </a:lnTo>
                  <a:lnTo>
                    <a:pt x="322" y="557"/>
                  </a:lnTo>
                  <a:lnTo>
                    <a:pt x="322" y="555"/>
                  </a:lnTo>
                  <a:lnTo>
                    <a:pt x="321" y="552"/>
                  </a:lnTo>
                  <a:lnTo>
                    <a:pt x="319" y="552"/>
                  </a:lnTo>
                  <a:lnTo>
                    <a:pt x="319" y="552"/>
                  </a:lnTo>
                  <a:lnTo>
                    <a:pt x="319" y="552"/>
                  </a:lnTo>
                  <a:lnTo>
                    <a:pt x="319" y="549"/>
                  </a:lnTo>
                  <a:lnTo>
                    <a:pt x="321" y="549"/>
                  </a:lnTo>
                  <a:lnTo>
                    <a:pt x="322" y="549"/>
                  </a:lnTo>
                  <a:lnTo>
                    <a:pt x="324" y="547"/>
                  </a:lnTo>
                  <a:lnTo>
                    <a:pt x="328" y="549"/>
                  </a:lnTo>
                  <a:lnTo>
                    <a:pt x="328" y="549"/>
                  </a:lnTo>
                  <a:lnTo>
                    <a:pt x="327" y="552"/>
                  </a:lnTo>
                  <a:lnTo>
                    <a:pt x="327" y="552"/>
                  </a:lnTo>
                  <a:lnTo>
                    <a:pt x="328" y="552"/>
                  </a:lnTo>
                  <a:lnTo>
                    <a:pt x="330" y="549"/>
                  </a:lnTo>
                  <a:lnTo>
                    <a:pt x="333" y="549"/>
                  </a:lnTo>
                  <a:lnTo>
                    <a:pt x="335" y="549"/>
                  </a:lnTo>
                  <a:lnTo>
                    <a:pt x="335" y="549"/>
                  </a:lnTo>
                  <a:lnTo>
                    <a:pt x="336" y="552"/>
                  </a:lnTo>
                  <a:lnTo>
                    <a:pt x="338" y="552"/>
                  </a:lnTo>
                  <a:lnTo>
                    <a:pt x="338" y="552"/>
                  </a:lnTo>
                  <a:lnTo>
                    <a:pt x="339" y="555"/>
                  </a:lnTo>
                  <a:lnTo>
                    <a:pt x="339" y="555"/>
                  </a:lnTo>
                  <a:lnTo>
                    <a:pt x="339" y="552"/>
                  </a:lnTo>
                  <a:lnTo>
                    <a:pt x="341" y="552"/>
                  </a:lnTo>
                  <a:lnTo>
                    <a:pt x="344" y="552"/>
                  </a:lnTo>
                  <a:lnTo>
                    <a:pt x="347" y="552"/>
                  </a:lnTo>
                  <a:lnTo>
                    <a:pt x="347" y="552"/>
                  </a:lnTo>
                  <a:lnTo>
                    <a:pt x="348" y="552"/>
                  </a:lnTo>
                  <a:lnTo>
                    <a:pt x="347" y="549"/>
                  </a:lnTo>
                  <a:lnTo>
                    <a:pt x="347" y="549"/>
                  </a:lnTo>
                  <a:lnTo>
                    <a:pt x="348" y="549"/>
                  </a:lnTo>
                  <a:lnTo>
                    <a:pt x="348" y="547"/>
                  </a:lnTo>
                  <a:lnTo>
                    <a:pt x="350" y="546"/>
                  </a:lnTo>
                  <a:lnTo>
                    <a:pt x="353" y="546"/>
                  </a:lnTo>
                  <a:lnTo>
                    <a:pt x="354" y="544"/>
                  </a:lnTo>
                  <a:lnTo>
                    <a:pt x="356" y="543"/>
                  </a:lnTo>
                  <a:lnTo>
                    <a:pt x="356" y="543"/>
                  </a:lnTo>
                  <a:lnTo>
                    <a:pt x="354" y="541"/>
                  </a:lnTo>
                  <a:lnTo>
                    <a:pt x="354" y="541"/>
                  </a:lnTo>
                  <a:lnTo>
                    <a:pt x="353" y="541"/>
                  </a:lnTo>
                  <a:lnTo>
                    <a:pt x="354" y="540"/>
                  </a:lnTo>
                  <a:lnTo>
                    <a:pt x="357" y="538"/>
                  </a:lnTo>
                  <a:lnTo>
                    <a:pt x="356" y="537"/>
                  </a:lnTo>
                  <a:lnTo>
                    <a:pt x="354" y="537"/>
                  </a:lnTo>
                  <a:lnTo>
                    <a:pt x="354" y="537"/>
                  </a:lnTo>
                  <a:lnTo>
                    <a:pt x="351" y="538"/>
                  </a:lnTo>
                  <a:lnTo>
                    <a:pt x="350" y="540"/>
                  </a:lnTo>
                  <a:lnTo>
                    <a:pt x="351" y="541"/>
                  </a:lnTo>
                  <a:lnTo>
                    <a:pt x="351" y="543"/>
                  </a:lnTo>
                  <a:lnTo>
                    <a:pt x="350" y="544"/>
                  </a:lnTo>
                  <a:lnTo>
                    <a:pt x="344" y="549"/>
                  </a:lnTo>
                  <a:lnTo>
                    <a:pt x="339" y="552"/>
                  </a:lnTo>
                  <a:lnTo>
                    <a:pt x="338" y="552"/>
                  </a:lnTo>
                  <a:lnTo>
                    <a:pt x="338" y="549"/>
                  </a:lnTo>
                  <a:lnTo>
                    <a:pt x="336" y="549"/>
                  </a:lnTo>
                  <a:lnTo>
                    <a:pt x="336" y="546"/>
                  </a:lnTo>
                  <a:lnTo>
                    <a:pt x="335" y="546"/>
                  </a:lnTo>
                  <a:lnTo>
                    <a:pt x="333" y="547"/>
                  </a:lnTo>
                  <a:lnTo>
                    <a:pt x="333" y="546"/>
                  </a:lnTo>
                  <a:lnTo>
                    <a:pt x="335" y="544"/>
                  </a:lnTo>
                  <a:lnTo>
                    <a:pt x="335" y="541"/>
                  </a:lnTo>
                  <a:lnTo>
                    <a:pt x="338" y="540"/>
                  </a:lnTo>
                  <a:lnTo>
                    <a:pt x="338" y="538"/>
                  </a:lnTo>
                  <a:lnTo>
                    <a:pt x="339" y="535"/>
                  </a:lnTo>
                  <a:lnTo>
                    <a:pt x="342" y="534"/>
                  </a:lnTo>
                  <a:lnTo>
                    <a:pt x="345" y="526"/>
                  </a:lnTo>
                  <a:lnTo>
                    <a:pt x="348" y="525"/>
                  </a:lnTo>
                  <a:lnTo>
                    <a:pt x="350" y="522"/>
                  </a:lnTo>
                  <a:lnTo>
                    <a:pt x="353" y="520"/>
                  </a:lnTo>
                  <a:lnTo>
                    <a:pt x="354" y="517"/>
                  </a:lnTo>
                  <a:lnTo>
                    <a:pt x="356" y="517"/>
                  </a:lnTo>
                  <a:lnTo>
                    <a:pt x="357" y="517"/>
                  </a:lnTo>
                  <a:lnTo>
                    <a:pt x="359" y="515"/>
                  </a:lnTo>
                  <a:lnTo>
                    <a:pt x="357" y="515"/>
                  </a:lnTo>
                  <a:lnTo>
                    <a:pt x="356" y="515"/>
                  </a:lnTo>
                  <a:lnTo>
                    <a:pt x="354" y="517"/>
                  </a:lnTo>
                  <a:lnTo>
                    <a:pt x="354" y="514"/>
                  </a:lnTo>
                  <a:lnTo>
                    <a:pt x="356" y="512"/>
                  </a:lnTo>
                  <a:lnTo>
                    <a:pt x="357" y="511"/>
                  </a:lnTo>
                  <a:lnTo>
                    <a:pt x="365" y="505"/>
                  </a:lnTo>
                  <a:lnTo>
                    <a:pt x="366" y="505"/>
                  </a:lnTo>
                  <a:lnTo>
                    <a:pt x="366" y="506"/>
                  </a:lnTo>
                  <a:lnTo>
                    <a:pt x="369" y="506"/>
                  </a:lnTo>
                  <a:lnTo>
                    <a:pt x="372" y="503"/>
                  </a:lnTo>
                  <a:lnTo>
                    <a:pt x="374" y="500"/>
                  </a:lnTo>
                  <a:lnTo>
                    <a:pt x="374" y="500"/>
                  </a:lnTo>
                  <a:lnTo>
                    <a:pt x="372" y="502"/>
                  </a:lnTo>
                  <a:lnTo>
                    <a:pt x="369" y="503"/>
                  </a:lnTo>
                  <a:lnTo>
                    <a:pt x="368" y="505"/>
                  </a:lnTo>
                  <a:lnTo>
                    <a:pt x="368" y="503"/>
                  </a:lnTo>
                  <a:lnTo>
                    <a:pt x="368" y="503"/>
                  </a:lnTo>
                  <a:lnTo>
                    <a:pt x="366" y="502"/>
                  </a:lnTo>
                  <a:lnTo>
                    <a:pt x="366" y="502"/>
                  </a:lnTo>
                  <a:lnTo>
                    <a:pt x="365" y="502"/>
                  </a:lnTo>
                  <a:lnTo>
                    <a:pt x="365" y="499"/>
                  </a:lnTo>
                  <a:lnTo>
                    <a:pt x="366" y="496"/>
                  </a:lnTo>
                  <a:lnTo>
                    <a:pt x="366" y="493"/>
                  </a:lnTo>
                  <a:lnTo>
                    <a:pt x="368" y="491"/>
                  </a:lnTo>
                  <a:lnTo>
                    <a:pt x="371" y="485"/>
                  </a:lnTo>
                  <a:lnTo>
                    <a:pt x="371" y="484"/>
                  </a:lnTo>
                  <a:lnTo>
                    <a:pt x="374" y="482"/>
                  </a:lnTo>
                  <a:lnTo>
                    <a:pt x="376" y="482"/>
                  </a:lnTo>
                  <a:lnTo>
                    <a:pt x="376" y="482"/>
                  </a:lnTo>
                  <a:lnTo>
                    <a:pt x="376" y="479"/>
                  </a:lnTo>
                  <a:lnTo>
                    <a:pt x="372" y="477"/>
                  </a:lnTo>
                  <a:lnTo>
                    <a:pt x="372" y="477"/>
                  </a:lnTo>
                  <a:lnTo>
                    <a:pt x="380" y="474"/>
                  </a:lnTo>
                  <a:lnTo>
                    <a:pt x="383" y="474"/>
                  </a:lnTo>
                  <a:lnTo>
                    <a:pt x="385" y="473"/>
                  </a:lnTo>
                  <a:lnTo>
                    <a:pt x="386" y="473"/>
                  </a:lnTo>
                  <a:lnTo>
                    <a:pt x="388" y="471"/>
                  </a:lnTo>
                  <a:lnTo>
                    <a:pt x="388" y="470"/>
                  </a:lnTo>
                  <a:lnTo>
                    <a:pt x="383" y="471"/>
                  </a:lnTo>
                  <a:lnTo>
                    <a:pt x="382" y="473"/>
                  </a:lnTo>
                  <a:lnTo>
                    <a:pt x="380" y="473"/>
                  </a:lnTo>
                  <a:lnTo>
                    <a:pt x="380" y="473"/>
                  </a:lnTo>
                  <a:lnTo>
                    <a:pt x="377" y="473"/>
                  </a:lnTo>
                  <a:lnTo>
                    <a:pt x="377" y="467"/>
                  </a:lnTo>
                  <a:lnTo>
                    <a:pt x="377" y="464"/>
                  </a:lnTo>
                  <a:lnTo>
                    <a:pt x="379" y="464"/>
                  </a:lnTo>
                  <a:lnTo>
                    <a:pt x="379" y="461"/>
                  </a:lnTo>
                  <a:lnTo>
                    <a:pt x="380" y="459"/>
                  </a:lnTo>
                  <a:lnTo>
                    <a:pt x="382" y="458"/>
                  </a:lnTo>
                  <a:lnTo>
                    <a:pt x="382" y="458"/>
                  </a:lnTo>
                  <a:lnTo>
                    <a:pt x="383" y="456"/>
                  </a:lnTo>
                  <a:lnTo>
                    <a:pt x="385" y="456"/>
                  </a:lnTo>
                  <a:lnTo>
                    <a:pt x="388" y="456"/>
                  </a:lnTo>
                  <a:lnTo>
                    <a:pt x="386" y="455"/>
                  </a:lnTo>
                  <a:lnTo>
                    <a:pt x="385" y="453"/>
                  </a:lnTo>
                  <a:lnTo>
                    <a:pt x="383" y="452"/>
                  </a:lnTo>
                  <a:lnTo>
                    <a:pt x="385" y="452"/>
                  </a:lnTo>
                  <a:lnTo>
                    <a:pt x="386" y="450"/>
                  </a:lnTo>
                  <a:lnTo>
                    <a:pt x="386" y="450"/>
                  </a:lnTo>
                  <a:lnTo>
                    <a:pt x="388" y="447"/>
                  </a:lnTo>
                  <a:lnTo>
                    <a:pt x="389" y="446"/>
                  </a:lnTo>
                  <a:lnTo>
                    <a:pt x="391" y="446"/>
                  </a:lnTo>
                  <a:lnTo>
                    <a:pt x="392" y="444"/>
                  </a:lnTo>
                  <a:lnTo>
                    <a:pt x="394" y="444"/>
                  </a:lnTo>
                  <a:lnTo>
                    <a:pt x="395" y="444"/>
                  </a:lnTo>
                  <a:lnTo>
                    <a:pt x="397" y="442"/>
                  </a:lnTo>
                  <a:lnTo>
                    <a:pt x="406" y="442"/>
                  </a:lnTo>
                  <a:lnTo>
                    <a:pt x="406" y="441"/>
                  </a:lnTo>
                  <a:lnTo>
                    <a:pt x="404" y="441"/>
                  </a:lnTo>
                  <a:lnTo>
                    <a:pt x="398" y="441"/>
                  </a:lnTo>
                  <a:lnTo>
                    <a:pt x="395" y="441"/>
                  </a:lnTo>
                  <a:lnTo>
                    <a:pt x="394" y="441"/>
                  </a:lnTo>
                  <a:lnTo>
                    <a:pt x="394" y="441"/>
                  </a:lnTo>
                  <a:lnTo>
                    <a:pt x="394" y="439"/>
                  </a:lnTo>
                  <a:lnTo>
                    <a:pt x="394" y="438"/>
                  </a:lnTo>
                  <a:lnTo>
                    <a:pt x="395" y="436"/>
                  </a:lnTo>
                  <a:lnTo>
                    <a:pt x="397" y="433"/>
                  </a:lnTo>
                  <a:lnTo>
                    <a:pt x="400" y="430"/>
                  </a:lnTo>
                  <a:lnTo>
                    <a:pt x="401" y="432"/>
                  </a:lnTo>
                  <a:lnTo>
                    <a:pt x="403" y="433"/>
                  </a:lnTo>
                  <a:lnTo>
                    <a:pt x="404" y="433"/>
                  </a:lnTo>
                  <a:lnTo>
                    <a:pt x="406" y="435"/>
                  </a:lnTo>
                  <a:lnTo>
                    <a:pt x="407" y="438"/>
                  </a:lnTo>
                  <a:lnTo>
                    <a:pt x="407" y="438"/>
                  </a:lnTo>
                  <a:lnTo>
                    <a:pt x="407" y="435"/>
                  </a:lnTo>
                  <a:lnTo>
                    <a:pt x="409" y="432"/>
                  </a:lnTo>
                  <a:lnTo>
                    <a:pt x="407" y="432"/>
                  </a:lnTo>
                  <a:lnTo>
                    <a:pt x="406" y="433"/>
                  </a:lnTo>
                  <a:lnTo>
                    <a:pt x="404" y="432"/>
                  </a:lnTo>
                  <a:lnTo>
                    <a:pt x="403" y="430"/>
                  </a:lnTo>
                  <a:lnTo>
                    <a:pt x="403" y="429"/>
                  </a:lnTo>
                  <a:lnTo>
                    <a:pt x="403" y="427"/>
                  </a:lnTo>
                  <a:lnTo>
                    <a:pt x="404" y="426"/>
                  </a:lnTo>
                  <a:lnTo>
                    <a:pt x="404" y="424"/>
                  </a:lnTo>
                  <a:lnTo>
                    <a:pt x="400" y="427"/>
                  </a:lnTo>
                  <a:lnTo>
                    <a:pt x="398" y="427"/>
                  </a:lnTo>
                  <a:lnTo>
                    <a:pt x="397" y="427"/>
                  </a:lnTo>
                  <a:lnTo>
                    <a:pt x="398" y="426"/>
                  </a:lnTo>
                  <a:lnTo>
                    <a:pt x="398" y="423"/>
                  </a:lnTo>
                  <a:lnTo>
                    <a:pt x="401" y="418"/>
                  </a:lnTo>
                  <a:lnTo>
                    <a:pt x="401" y="418"/>
                  </a:lnTo>
                  <a:lnTo>
                    <a:pt x="403" y="418"/>
                  </a:lnTo>
                  <a:lnTo>
                    <a:pt x="404" y="420"/>
                  </a:lnTo>
                  <a:lnTo>
                    <a:pt x="406" y="420"/>
                  </a:lnTo>
                  <a:lnTo>
                    <a:pt x="407" y="418"/>
                  </a:lnTo>
                  <a:lnTo>
                    <a:pt x="407" y="418"/>
                  </a:lnTo>
                  <a:lnTo>
                    <a:pt x="404" y="417"/>
                  </a:lnTo>
                  <a:lnTo>
                    <a:pt x="404" y="415"/>
                  </a:lnTo>
                  <a:lnTo>
                    <a:pt x="404" y="415"/>
                  </a:lnTo>
                  <a:lnTo>
                    <a:pt x="406" y="414"/>
                  </a:lnTo>
                  <a:lnTo>
                    <a:pt x="407" y="412"/>
                  </a:lnTo>
                  <a:lnTo>
                    <a:pt x="410" y="411"/>
                  </a:lnTo>
                  <a:lnTo>
                    <a:pt x="412" y="409"/>
                  </a:lnTo>
                  <a:lnTo>
                    <a:pt x="414" y="411"/>
                  </a:lnTo>
                  <a:lnTo>
                    <a:pt x="414" y="411"/>
                  </a:lnTo>
                  <a:lnTo>
                    <a:pt x="414" y="417"/>
                  </a:lnTo>
                  <a:lnTo>
                    <a:pt x="415" y="421"/>
                  </a:lnTo>
                  <a:lnTo>
                    <a:pt x="417" y="421"/>
                  </a:lnTo>
                  <a:lnTo>
                    <a:pt x="415" y="417"/>
                  </a:lnTo>
                  <a:lnTo>
                    <a:pt x="417" y="417"/>
                  </a:lnTo>
                  <a:lnTo>
                    <a:pt x="417" y="415"/>
                  </a:lnTo>
                  <a:lnTo>
                    <a:pt x="417" y="414"/>
                  </a:lnTo>
                  <a:lnTo>
                    <a:pt x="417" y="414"/>
                  </a:lnTo>
                  <a:lnTo>
                    <a:pt x="415" y="412"/>
                  </a:lnTo>
                  <a:lnTo>
                    <a:pt x="415" y="407"/>
                  </a:lnTo>
                  <a:lnTo>
                    <a:pt x="415" y="406"/>
                  </a:lnTo>
                  <a:lnTo>
                    <a:pt x="417" y="404"/>
                  </a:lnTo>
                  <a:lnTo>
                    <a:pt x="420" y="403"/>
                  </a:lnTo>
                  <a:lnTo>
                    <a:pt x="423" y="406"/>
                  </a:lnTo>
                  <a:lnTo>
                    <a:pt x="424" y="406"/>
                  </a:lnTo>
                  <a:lnTo>
                    <a:pt x="426" y="404"/>
                  </a:lnTo>
                  <a:lnTo>
                    <a:pt x="429" y="403"/>
                  </a:lnTo>
                  <a:lnTo>
                    <a:pt x="430" y="403"/>
                  </a:lnTo>
                  <a:lnTo>
                    <a:pt x="432" y="403"/>
                  </a:lnTo>
                  <a:lnTo>
                    <a:pt x="432" y="403"/>
                  </a:lnTo>
                  <a:lnTo>
                    <a:pt x="430" y="401"/>
                  </a:lnTo>
                  <a:lnTo>
                    <a:pt x="430" y="401"/>
                  </a:lnTo>
                  <a:lnTo>
                    <a:pt x="430" y="401"/>
                  </a:lnTo>
                  <a:lnTo>
                    <a:pt x="427" y="401"/>
                  </a:lnTo>
                  <a:lnTo>
                    <a:pt x="420" y="401"/>
                  </a:lnTo>
                  <a:lnTo>
                    <a:pt x="418" y="401"/>
                  </a:lnTo>
                  <a:lnTo>
                    <a:pt x="418" y="400"/>
                  </a:lnTo>
                  <a:lnTo>
                    <a:pt x="420" y="397"/>
                  </a:lnTo>
                  <a:lnTo>
                    <a:pt x="420" y="397"/>
                  </a:lnTo>
                  <a:lnTo>
                    <a:pt x="423" y="394"/>
                  </a:lnTo>
                  <a:lnTo>
                    <a:pt x="426" y="394"/>
                  </a:lnTo>
                  <a:lnTo>
                    <a:pt x="429" y="391"/>
                  </a:lnTo>
                  <a:lnTo>
                    <a:pt x="430" y="388"/>
                  </a:lnTo>
                  <a:lnTo>
                    <a:pt x="432" y="383"/>
                  </a:lnTo>
                  <a:lnTo>
                    <a:pt x="433" y="380"/>
                  </a:lnTo>
                  <a:lnTo>
                    <a:pt x="438" y="379"/>
                  </a:lnTo>
                  <a:lnTo>
                    <a:pt x="438" y="377"/>
                  </a:lnTo>
                  <a:lnTo>
                    <a:pt x="438" y="376"/>
                  </a:lnTo>
                  <a:lnTo>
                    <a:pt x="438" y="373"/>
                  </a:lnTo>
                  <a:lnTo>
                    <a:pt x="439" y="368"/>
                  </a:lnTo>
                  <a:lnTo>
                    <a:pt x="439" y="368"/>
                  </a:lnTo>
                  <a:lnTo>
                    <a:pt x="441" y="366"/>
                  </a:lnTo>
                  <a:lnTo>
                    <a:pt x="441" y="368"/>
                  </a:lnTo>
                  <a:lnTo>
                    <a:pt x="442" y="371"/>
                  </a:lnTo>
                  <a:lnTo>
                    <a:pt x="445" y="373"/>
                  </a:lnTo>
                  <a:lnTo>
                    <a:pt x="447" y="373"/>
                  </a:lnTo>
                  <a:lnTo>
                    <a:pt x="448" y="373"/>
                  </a:lnTo>
                  <a:lnTo>
                    <a:pt x="445" y="371"/>
                  </a:lnTo>
                  <a:lnTo>
                    <a:pt x="444" y="368"/>
                  </a:lnTo>
                  <a:lnTo>
                    <a:pt x="444" y="366"/>
                  </a:lnTo>
                  <a:lnTo>
                    <a:pt x="445" y="365"/>
                  </a:lnTo>
                  <a:lnTo>
                    <a:pt x="447" y="365"/>
                  </a:lnTo>
                  <a:lnTo>
                    <a:pt x="447" y="365"/>
                  </a:lnTo>
                  <a:lnTo>
                    <a:pt x="448" y="363"/>
                  </a:lnTo>
                  <a:lnTo>
                    <a:pt x="450" y="363"/>
                  </a:lnTo>
                  <a:lnTo>
                    <a:pt x="450" y="362"/>
                  </a:lnTo>
                  <a:lnTo>
                    <a:pt x="450" y="360"/>
                  </a:lnTo>
                  <a:lnTo>
                    <a:pt x="453" y="357"/>
                  </a:lnTo>
                  <a:lnTo>
                    <a:pt x="459" y="356"/>
                  </a:lnTo>
                  <a:lnTo>
                    <a:pt x="459" y="356"/>
                  </a:lnTo>
                  <a:lnTo>
                    <a:pt x="459" y="362"/>
                  </a:lnTo>
                  <a:lnTo>
                    <a:pt x="459" y="366"/>
                  </a:lnTo>
                  <a:lnTo>
                    <a:pt x="459" y="369"/>
                  </a:lnTo>
                  <a:lnTo>
                    <a:pt x="459" y="366"/>
                  </a:lnTo>
                  <a:lnTo>
                    <a:pt x="459" y="359"/>
                  </a:lnTo>
                  <a:lnTo>
                    <a:pt x="462" y="354"/>
                  </a:lnTo>
                  <a:lnTo>
                    <a:pt x="462" y="353"/>
                  </a:lnTo>
                  <a:lnTo>
                    <a:pt x="465" y="353"/>
                  </a:lnTo>
                  <a:lnTo>
                    <a:pt x="465" y="351"/>
                  </a:lnTo>
                  <a:lnTo>
                    <a:pt x="465" y="350"/>
                  </a:lnTo>
                  <a:lnTo>
                    <a:pt x="465" y="351"/>
                  </a:lnTo>
                  <a:lnTo>
                    <a:pt x="468" y="353"/>
                  </a:lnTo>
                  <a:lnTo>
                    <a:pt x="465" y="360"/>
                  </a:lnTo>
                  <a:lnTo>
                    <a:pt x="465" y="362"/>
                  </a:lnTo>
                  <a:lnTo>
                    <a:pt x="465" y="365"/>
                  </a:lnTo>
                  <a:lnTo>
                    <a:pt x="462" y="371"/>
                  </a:lnTo>
                  <a:lnTo>
                    <a:pt x="462" y="373"/>
                  </a:lnTo>
                  <a:lnTo>
                    <a:pt x="462" y="371"/>
                  </a:lnTo>
                  <a:lnTo>
                    <a:pt x="465" y="371"/>
                  </a:lnTo>
                  <a:lnTo>
                    <a:pt x="468" y="365"/>
                  </a:lnTo>
                  <a:lnTo>
                    <a:pt x="471" y="365"/>
                  </a:lnTo>
                  <a:lnTo>
                    <a:pt x="471" y="365"/>
                  </a:lnTo>
                  <a:lnTo>
                    <a:pt x="471" y="363"/>
                  </a:lnTo>
                  <a:lnTo>
                    <a:pt x="468" y="362"/>
                  </a:lnTo>
                  <a:lnTo>
                    <a:pt x="468" y="359"/>
                  </a:lnTo>
                  <a:lnTo>
                    <a:pt x="468" y="354"/>
                  </a:lnTo>
                  <a:lnTo>
                    <a:pt x="471" y="351"/>
                  </a:lnTo>
                  <a:lnTo>
                    <a:pt x="471" y="351"/>
                  </a:lnTo>
                  <a:lnTo>
                    <a:pt x="474" y="351"/>
                  </a:lnTo>
                  <a:lnTo>
                    <a:pt x="474" y="353"/>
                  </a:lnTo>
                  <a:lnTo>
                    <a:pt x="477" y="353"/>
                  </a:lnTo>
                  <a:lnTo>
                    <a:pt x="477" y="348"/>
                  </a:lnTo>
                  <a:lnTo>
                    <a:pt x="480" y="348"/>
                  </a:lnTo>
                  <a:lnTo>
                    <a:pt x="481" y="351"/>
                  </a:lnTo>
                  <a:lnTo>
                    <a:pt x="484" y="353"/>
                  </a:lnTo>
                  <a:lnTo>
                    <a:pt x="486" y="356"/>
                  </a:lnTo>
                  <a:lnTo>
                    <a:pt x="486" y="354"/>
                  </a:lnTo>
                  <a:lnTo>
                    <a:pt x="486" y="348"/>
                  </a:lnTo>
                  <a:lnTo>
                    <a:pt x="484" y="347"/>
                  </a:lnTo>
                  <a:lnTo>
                    <a:pt x="483" y="345"/>
                  </a:lnTo>
                  <a:lnTo>
                    <a:pt x="480" y="342"/>
                  </a:lnTo>
                  <a:lnTo>
                    <a:pt x="477" y="341"/>
                  </a:lnTo>
                  <a:lnTo>
                    <a:pt x="477" y="341"/>
                  </a:lnTo>
                  <a:lnTo>
                    <a:pt x="481" y="339"/>
                  </a:lnTo>
                  <a:lnTo>
                    <a:pt x="484" y="341"/>
                  </a:lnTo>
                  <a:lnTo>
                    <a:pt x="487" y="338"/>
                  </a:lnTo>
                  <a:lnTo>
                    <a:pt x="487" y="339"/>
                  </a:lnTo>
                  <a:lnTo>
                    <a:pt x="489" y="338"/>
                  </a:lnTo>
                  <a:lnTo>
                    <a:pt x="490" y="339"/>
                  </a:lnTo>
                  <a:lnTo>
                    <a:pt x="492" y="339"/>
                  </a:lnTo>
                  <a:lnTo>
                    <a:pt x="492" y="336"/>
                  </a:lnTo>
                  <a:lnTo>
                    <a:pt x="495" y="335"/>
                  </a:lnTo>
                  <a:lnTo>
                    <a:pt x="498" y="336"/>
                  </a:lnTo>
                  <a:lnTo>
                    <a:pt x="498" y="338"/>
                  </a:lnTo>
                  <a:lnTo>
                    <a:pt x="499" y="341"/>
                  </a:lnTo>
                  <a:lnTo>
                    <a:pt x="499" y="345"/>
                  </a:lnTo>
                  <a:lnTo>
                    <a:pt x="501" y="347"/>
                  </a:lnTo>
                  <a:lnTo>
                    <a:pt x="502" y="348"/>
                  </a:lnTo>
                  <a:lnTo>
                    <a:pt x="504" y="350"/>
                  </a:lnTo>
                  <a:lnTo>
                    <a:pt x="504" y="348"/>
                  </a:lnTo>
                  <a:lnTo>
                    <a:pt x="502" y="347"/>
                  </a:lnTo>
                  <a:lnTo>
                    <a:pt x="502" y="345"/>
                  </a:lnTo>
                  <a:lnTo>
                    <a:pt x="502" y="341"/>
                  </a:lnTo>
                  <a:lnTo>
                    <a:pt x="504" y="339"/>
                  </a:lnTo>
                  <a:lnTo>
                    <a:pt x="507" y="335"/>
                  </a:lnTo>
                  <a:lnTo>
                    <a:pt x="510" y="331"/>
                  </a:lnTo>
                  <a:lnTo>
                    <a:pt x="511" y="331"/>
                  </a:lnTo>
                  <a:lnTo>
                    <a:pt x="514" y="324"/>
                  </a:lnTo>
                  <a:lnTo>
                    <a:pt x="516" y="322"/>
                  </a:lnTo>
                  <a:lnTo>
                    <a:pt x="516" y="322"/>
                  </a:lnTo>
                  <a:lnTo>
                    <a:pt x="516" y="321"/>
                  </a:lnTo>
                  <a:lnTo>
                    <a:pt x="514" y="321"/>
                  </a:lnTo>
                  <a:lnTo>
                    <a:pt x="514" y="318"/>
                  </a:lnTo>
                  <a:lnTo>
                    <a:pt x="516" y="316"/>
                  </a:lnTo>
                  <a:lnTo>
                    <a:pt x="519" y="312"/>
                  </a:lnTo>
                  <a:lnTo>
                    <a:pt x="520" y="312"/>
                  </a:lnTo>
                  <a:lnTo>
                    <a:pt x="522" y="313"/>
                  </a:lnTo>
                  <a:lnTo>
                    <a:pt x="523" y="315"/>
                  </a:lnTo>
                  <a:lnTo>
                    <a:pt x="525" y="316"/>
                  </a:lnTo>
                  <a:lnTo>
                    <a:pt x="526" y="318"/>
                  </a:lnTo>
                  <a:lnTo>
                    <a:pt x="528" y="318"/>
                  </a:lnTo>
                  <a:lnTo>
                    <a:pt x="528" y="316"/>
                  </a:lnTo>
                  <a:lnTo>
                    <a:pt x="528" y="315"/>
                  </a:lnTo>
                  <a:lnTo>
                    <a:pt x="532" y="315"/>
                  </a:lnTo>
                  <a:lnTo>
                    <a:pt x="532" y="316"/>
                  </a:lnTo>
                  <a:lnTo>
                    <a:pt x="533" y="316"/>
                  </a:lnTo>
                  <a:lnTo>
                    <a:pt x="533" y="318"/>
                  </a:lnTo>
                  <a:lnTo>
                    <a:pt x="533" y="318"/>
                  </a:lnTo>
                  <a:lnTo>
                    <a:pt x="532" y="319"/>
                  </a:lnTo>
                  <a:lnTo>
                    <a:pt x="530" y="324"/>
                  </a:lnTo>
                  <a:lnTo>
                    <a:pt x="526" y="328"/>
                  </a:lnTo>
                  <a:lnTo>
                    <a:pt x="526" y="330"/>
                  </a:lnTo>
                  <a:lnTo>
                    <a:pt x="525" y="336"/>
                  </a:lnTo>
                  <a:lnTo>
                    <a:pt x="523" y="341"/>
                  </a:lnTo>
                  <a:lnTo>
                    <a:pt x="523" y="344"/>
                  </a:lnTo>
                  <a:lnTo>
                    <a:pt x="523" y="345"/>
                  </a:lnTo>
                  <a:lnTo>
                    <a:pt x="526" y="344"/>
                  </a:lnTo>
                  <a:lnTo>
                    <a:pt x="528" y="341"/>
                  </a:lnTo>
                  <a:lnTo>
                    <a:pt x="530" y="336"/>
                  </a:lnTo>
                  <a:lnTo>
                    <a:pt x="536" y="325"/>
                  </a:lnTo>
                  <a:lnTo>
                    <a:pt x="539" y="319"/>
                  </a:lnTo>
                  <a:lnTo>
                    <a:pt x="542" y="315"/>
                  </a:lnTo>
                  <a:lnTo>
                    <a:pt x="544" y="313"/>
                  </a:lnTo>
                  <a:lnTo>
                    <a:pt x="545" y="318"/>
                  </a:lnTo>
                  <a:lnTo>
                    <a:pt x="544" y="321"/>
                  </a:lnTo>
                  <a:lnTo>
                    <a:pt x="544" y="324"/>
                  </a:lnTo>
                  <a:lnTo>
                    <a:pt x="544" y="325"/>
                  </a:lnTo>
                  <a:lnTo>
                    <a:pt x="544" y="328"/>
                  </a:lnTo>
                  <a:lnTo>
                    <a:pt x="544" y="330"/>
                  </a:lnTo>
                  <a:lnTo>
                    <a:pt x="544" y="331"/>
                  </a:lnTo>
                  <a:lnTo>
                    <a:pt x="544" y="333"/>
                  </a:lnTo>
                  <a:lnTo>
                    <a:pt x="544" y="333"/>
                  </a:lnTo>
                  <a:lnTo>
                    <a:pt x="548" y="330"/>
                  </a:lnTo>
                  <a:lnTo>
                    <a:pt x="550" y="327"/>
                  </a:lnTo>
                  <a:lnTo>
                    <a:pt x="550" y="324"/>
                  </a:lnTo>
                  <a:lnTo>
                    <a:pt x="551" y="321"/>
                  </a:lnTo>
                  <a:lnTo>
                    <a:pt x="553" y="319"/>
                  </a:lnTo>
                  <a:lnTo>
                    <a:pt x="554" y="319"/>
                  </a:lnTo>
                  <a:lnTo>
                    <a:pt x="556" y="318"/>
                  </a:lnTo>
                  <a:lnTo>
                    <a:pt x="551" y="315"/>
                  </a:lnTo>
                  <a:lnTo>
                    <a:pt x="551" y="313"/>
                  </a:lnTo>
                  <a:lnTo>
                    <a:pt x="553" y="312"/>
                  </a:lnTo>
                  <a:lnTo>
                    <a:pt x="556" y="309"/>
                  </a:lnTo>
                  <a:lnTo>
                    <a:pt x="557" y="309"/>
                  </a:lnTo>
                  <a:lnTo>
                    <a:pt x="559" y="309"/>
                  </a:lnTo>
                  <a:lnTo>
                    <a:pt x="562" y="310"/>
                  </a:lnTo>
                  <a:lnTo>
                    <a:pt x="565" y="313"/>
                  </a:lnTo>
                  <a:lnTo>
                    <a:pt x="565" y="316"/>
                  </a:lnTo>
                  <a:lnTo>
                    <a:pt x="565" y="318"/>
                  </a:lnTo>
                  <a:lnTo>
                    <a:pt x="563" y="319"/>
                  </a:lnTo>
                  <a:lnTo>
                    <a:pt x="560" y="322"/>
                  </a:lnTo>
                  <a:lnTo>
                    <a:pt x="559" y="324"/>
                  </a:lnTo>
                  <a:lnTo>
                    <a:pt x="560" y="324"/>
                  </a:lnTo>
                  <a:lnTo>
                    <a:pt x="563" y="322"/>
                  </a:lnTo>
                  <a:lnTo>
                    <a:pt x="563" y="324"/>
                  </a:lnTo>
                  <a:lnTo>
                    <a:pt x="563" y="327"/>
                  </a:lnTo>
                  <a:lnTo>
                    <a:pt x="563" y="333"/>
                  </a:lnTo>
                  <a:lnTo>
                    <a:pt x="562" y="336"/>
                  </a:lnTo>
                  <a:lnTo>
                    <a:pt x="562" y="338"/>
                  </a:lnTo>
                  <a:lnTo>
                    <a:pt x="563" y="339"/>
                  </a:lnTo>
                  <a:lnTo>
                    <a:pt x="563" y="335"/>
                  </a:lnTo>
                  <a:lnTo>
                    <a:pt x="565" y="333"/>
                  </a:lnTo>
                  <a:lnTo>
                    <a:pt x="566" y="330"/>
                  </a:lnTo>
                  <a:lnTo>
                    <a:pt x="566" y="325"/>
                  </a:lnTo>
                  <a:lnTo>
                    <a:pt x="568" y="321"/>
                  </a:lnTo>
                  <a:lnTo>
                    <a:pt x="569" y="318"/>
                  </a:lnTo>
                  <a:lnTo>
                    <a:pt x="571" y="316"/>
                  </a:lnTo>
                  <a:lnTo>
                    <a:pt x="574" y="316"/>
                  </a:lnTo>
                  <a:lnTo>
                    <a:pt x="576" y="318"/>
                  </a:lnTo>
                  <a:lnTo>
                    <a:pt x="577" y="321"/>
                  </a:lnTo>
                  <a:lnTo>
                    <a:pt x="577" y="322"/>
                  </a:lnTo>
                  <a:lnTo>
                    <a:pt x="580" y="322"/>
                  </a:lnTo>
                  <a:lnTo>
                    <a:pt x="582" y="324"/>
                  </a:lnTo>
                  <a:lnTo>
                    <a:pt x="582" y="325"/>
                  </a:lnTo>
                  <a:lnTo>
                    <a:pt x="583" y="325"/>
                  </a:lnTo>
                  <a:lnTo>
                    <a:pt x="585" y="322"/>
                  </a:lnTo>
                  <a:lnTo>
                    <a:pt x="586" y="322"/>
                  </a:lnTo>
                  <a:lnTo>
                    <a:pt x="588" y="325"/>
                  </a:lnTo>
                  <a:lnTo>
                    <a:pt x="588" y="328"/>
                  </a:lnTo>
                  <a:lnTo>
                    <a:pt x="588" y="328"/>
                  </a:lnTo>
                  <a:lnTo>
                    <a:pt x="591" y="328"/>
                  </a:lnTo>
                  <a:lnTo>
                    <a:pt x="592" y="330"/>
                  </a:lnTo>
                  <a:lnTo>
                    <a:pt x="597" y="335"/>
                  </a:lnTo>
                  <a:lnTo>
                    <a:pt x="597" y="336"/>
                  </a:lnTo>
                  <a:lnTo>
                    <a:pt x="597" y="339"/>
                  </a:lnTo>
                  <a:lnTo>
                    <a:pt x="591" y="341"/>
                  </a:lnTo>
                  <a:lnTo>
                    <a:pt x="588" y="344"/>
                  </a:lnTo>
                  <a:lnTo>
                    <a:pt x="585" y="345"/>
                  </a:lnTo>
                  <a:lnTo>
                    <a:pt x="569" y="344"/>
                  </a:lnTo>
                  <a:lnTo>
                    <a:pt x="571" y="345"/>
                  </a:lnTo>
                  <a:lnTo>
                    <a:pt x="580" y="350"/>
                  </a:lnTo>
                  <a:lnTo>
                    <a:pt x="580" y="351"/>
                  </a:lnTo>
                  <a:lnTo>
                    <a:pt x="580" y="353"/>
                  </a:lnTo>
                  <a:lnTo>
                    <a:pt x="580" y="354"/>
                  </a:lnTo>
                  <a:lnTo>
                    <a:pt x="580" y="356"/>
                  </a:lnTo>
                  <a:lnTo>
                    <a:pt x="582" y="357"/>
                  </a:lnTo>
                  <a:lnTo>
                    <a:pt x="583" y="359"/>
                  </a:lnTo>
                  <a:lnTo>
                    <a:pt x="585" y="357"/>
                  </a:lnTo>
                  <a:lnTo>
                    <a:pt x="586" y="359"/>
                  </a:lnTo>
                  <a:lnTo>
                    <a:pt x="588" y="357"/>
                  </a:lnTo>
                  <a:lnTo>
                    <a:pt x="588" y="354"/>
                  </a:lnTo>
                  <a:lnTo>
                    <a:pt x="588" y="353"/>
                  </a:lnTo>
                  <a:lnTo>
                    <a:pt x="589" y="354"/>
                  </a:lnTo>
                  <a:lnTo>
                    <a:pt x="591" y="357"/>
                  </a:lnTo>
                  <a:lnTo>
                    <a:pt x="591" y="359"/>
                  </a:lnTo>
                  <a:lnTo>
                    <a:pt x="591" y="356"/>
                  </a:lnTo>
                  <a:lnTo>
                    <a:pt x="592" y="356"/>
                  </a:lnTo>
                  <a:lnTo>
                    <a:pt x="594" y="356"/>
                  </a:lnTo>
                  <a:lnTo>
                    <a:pt x="595" y="356"/>
                  </a:lnTo>
                  <a:lnTo>
                    <a:pt x="598" y="357"/>
                  </a:lnTo>
                  <a:lnTo>
                    <a:pt x="603" y="359"/>
                  </a:lnTo>
                  <a:lnTo>
                    <a:pt x="604" y="359"/>
                  </a:lnTo>
                  <a:lnTo>
                    <a:pt x="606" y="359"/>
                  </a:lnTo>
                  <a:lnTo>
                    <a:pt x="607" y="356"/>
                  </a:lnTo>
                  <a:lnTo>
                    <a:pt x="607" y="354"/>
                  </a:lnTo>
                  <a:lnTo>
                    <a:pt x="609" y="356"/>
                  </a:lnTo>
                  <a:lnTo>
                    <a:pt x="611" y="354"/>
                  </a:lnTo>
                  <a:lnTo>
                    <a:pt x="609" y="351"/>
                  </a:lnTo>
                  <a:lnTo>
                    <a:pt x="609" y="350"/>
                  </a:lnTo>
                  <a:lnTo>
                    <a:pt x="615" y="353"/>
                  </a:lnTo>
                  <a:lnTo>
                    <a:pt x="617" y="356"/>
                  </a:lnTo>
                  <a:lnTo>
                    <a:pt x="621" y="357"/>
                  </a:lnTo>
                  <a:lnTo>
                    <a:pt x="623" y="359"/>
                  </a:lnTo>
                  <a:lnTo>
                    <a:pt x="623" y="360"/>
                  </a:lnTo>
                  <a:lnTo>
                    <a:pt x="621" y="362"/>
                  </a:lnTo>
                  <a:lnTo>
                    <a:pt x="621" y="362"/>
                  </a:lnTo>
                  <a:lnTo>
                    <a:pt x="620" y="362"/>
                  </a:lnTo>
                  <a:lnTo>
                    <a:pt x="612" y="360"/>
                  </a:lnTo>
                  <a:lnTo>
                    <a:pt x="611" y="362"/>
                  </a:lnTo>
                  <a:lnTo>
                    <a:pt x="612" y="363"/>
                  </a:lnTo>
                  <a:lnTo>
                    <a:pt x="614" y="365"/>
                  </a:lnTo>
                  <a:lnTo>
                    <a:pt x="614" y="366"/>
                  </a:lnTo>
                  <a:lnTo>
                    <a:pt x="618" y="366"/>
                  </a:lnTo>
                  <a:lnTo>
                    <a:pt x="621" y="368"/>
                  </a:lnTo>
                  <a:lnTo>
                    <a:pt x="623" y="368"/>
                  </a:lnTo>
                  <a:lnTo>
                    <a:pt x="623" y="368"/>
                  </a:lnTo>
                  <a:lnTo>
                    <a:pt x="621" y="371"/>
                  </a:lnTo>
                  <a:lnTo>
                    <a:pt x="621" y="371"/>
                  </a:lnTo>
                  <a:lnTo>
                    <a:pt x="626" y="369"/>
                  </a:lnTo>
                  <a:lnTo>
                    <a:pt x="627" y="368"/>
                  </a:lnTo>
                  <a:lnTo>
                    <a:pt x="627" y="368"/>
                  </a:lnTo>
                  <a:lnTo>
                    <a:pt x="627" y="371"/>
                  </a:lnTo>
                  <a:lnTo>
                    <a:pt x="627" y="373"/>
                  </a:lnTo>
                  <a:lnTo>
                    <a:pt x="627" y="374"/>
                  </a:lnTo>
                  <a:lnTo>
                    <a:pt x="626" y="379"/>
                  </a:lnTo>
                  <a:lnTo>
                    <a:pt x="624" y="380"/>
                  </a:lnTo>
                  <a:lnTo>
                    <a:pt x="624" y="382"/>
                  </a:lnTo>
                  <a:lnTo>
                    <a:pt x="626" y="380"/>
                  </a:lnTo>
                  <a:lnTo>
                    <a:pt x="627" y="379"/>
                  </a:lnTo>
                  <a:lnTo>
                    <a:pt x="630" y="374"/>
                  </a:lnTo>
                  <a:lnTo>
                    <a:pt x="630" y="373"/>
                  </a:lnTo>
                  <a:lnTo>
                    <a:pt x="636" y="373"/>
                  </a:lnTo>
                  <a:lnTo>
                    <a:pt x="638" y="373"/>
                  </a:lnTo>
                  <a:lnTo>
                    <a:pt x="645" y="376"/>
                  </a:lnTo>
                  <a:lnTo>
                    <a:pt x="647" y="376"/>
                  </a:lnTo>
                  <a:lnTo>
                    <a:pt x="649" y="376"/>
                  </a:lnTo>
                  <a:lnTo>
                    <a:pt x="650" y="374"/>
                  </a:lnTo>
                  <a:lnTo>
                    <a:pt x="650" y="374"/>
                  </a:lnTo>
                  <a:lnTo>
                    <a:pt x="658" y="377"/>
                  </a:lnTo>
                  <a:lnTo>
                    <a:pt x="667" y="383"/>
                  </a:lnTo>
                  <a:lnTo>
                    <a:pt x="680" y="394"/>
                  </a:lnTo>
                  <a:lnTo>
                    <a:pt x="688" y="403"/>
                  </a:lnTo>
                  <a:lnTo>
                    <a:pt x="688" y="406"/>
                  </a:lnTo>
                  <a:lnTo>
                    <a:pt x="691" y="406"/>
                  </a:lnTo>
                  <a:lnTo>
                    <a:pt x="693" y="406"/>
                  </a:lnTo>
                  <a:lnTo>
                    <a:pt x="694" y="406"/>
                  </a:lnTo>
                  <a:lnTo>
                    <a:pt x="703" y="415"/>
                  </a:lnTo>
                  <a:lnTo>
                    <a:pt x="706" y="415"/>
                  </a:lnTo>
                  <a:lnTo>
                    <a:pt x="705" y="414"/>
                  </a:lnTo>
                  <a:lnTo>
                    <a:pt x="705" y="412"/>
                  </a:lnTo>
                  <a:lnTo>
                    <a:pt x="706" y="412"/>
                  </a:lnTo>
                  <a:lnTo>
                    <a:pt x="706" y="414"/>
                  </a:lnTo>
                  <a:lnTo>
                    <a:pt x="708" y="417"/>
                  </a:lnTo>
                  <a:lnTo>
                    <a:pt x="711" y="420"/>
                  </a:lnTo>
                  <a:lnTo>
                    <a:pt x="712" y="423"/>
                  </a:lnTo>
                  <a:lnTo>
                    <a:pt x="714" y="424"/>
                  </a:lnTo>
                  <a:lnTo>
                    <a:pt x="715" y="424"/>
                  </a:lnTo>
                  <a:lnTo>
                    <a:pt x="717" y="426"/>
                  </a:lnTo>
                  <a:lnTo>
                    <a:pt x="720" y="426"/>
                  </a:lnTo>
                  <a:lnTo>
                    <a:pt x="721" y="435"/>
                  </a:lnTo>
                  <a:lnTo>
                    <a:pt x="721" y="436"/>
                  </a:lnTo>
                  <a:lnTo>
                    <a:pt x="721" y="441"/>
                  </a:lnTo>
                  <a:lnTo>
                    <a:pt x="723" y="442"/>
                  </a:lnTo>
                  <a:lnTo>
                    <a:pt x="724" y="442"/>
                  </a:lnTo>
                  <a:lnTo>
                    <a:pt x="724" y="446"/>
                  </a:lnTo>
                  <a:lnTo>
                    <a:pt x="723" y="452"/>
                  </a:lnTo>
                  <a:lnTo>
                    <a:pt x="723" y="455"/>
                  </a:lnTo>
                  <a:lnTo>
                    <a:pt x="714" y="467"/>
                  </a:lnTo>
                  <a:lnTo>
                    <a:pt x="709" y="471"/>
                  </a:lnTo>
                  <a:lnTo>
                    <a:pt x="699" y="476"/>
                  </a:lnTo>
                  <a:lnTo>
                    <a:pt x="691" y="477"/>
                  </a:lnTo>
                  <a:lnTo>
                    <a:pt x="688" y="477"/>
                  </a:lnTo>
                  <a:lnTo>
                    <a:pt x="682" y="477"/>
                  </a:lnTo>
                  <a:lnTo>
                    <a:pt x="679" y="476"/>
                  </a:lnTo>
                  <a:lnTo>
                    <a:pt x="674" y="473"/>
                  </a:lnTo>
                  <a:lnTo>
                    <a:pt x="671" y="471"/>
                  </a:lnTo>
                  <a:lnTo>
                    <a:pt x="668" y="471"/>
                  </a:lnTo>
                  <a:lnTo>
                    <a:pt x="664" y="471"/>
                  </a:lnTo>
                  <a:lnTo>
                    <a:pt x="653" y="468"/>
                  </a:lnTo>
                  <a:lnTo>
                    <a:pt x="652" y="467"/>
                  </a:lnTo>
                  <a:lnTo>
                    <a:pt x="644" y="461"/>
                  </a:lnTo>
                  <a:lnTo>
                    <a:pt x="642" y="462"/>
                  </a:lnTo>
                  <a:lnTo>
                    <a:pt x="641" y="464"/>
                  </a:lnTo>
                  <a:lnTo>
                    <a:pt x="639" y="461"/>
                  </a:lnTo>
                  <a:lnTo>
                    <a:pt x="639" y="461"/>
                  </a:lnTo>
                  <a:lnTo>
                    <a:pt x="639" y="461"/>
                  </a:lnTo>
                  <a:lnTo>
                    <a:pt x="636" y="458"/>
                  </a:lnTo>
                  <a:lnTo>
                    <a:pt x="633" y="458"/>
                  </a:lnTo>
                  <a:lnTo>
                    <a:pt x="632" y="458"/>
                  </a:lnTo>
                  <a:lnTo>
                    <a:pt x="629" y="456"/>
                  </a:lnTo>
                  <a:lnTo>
                    <a:pt x="629" y="456"/>
                  </a:lnTo>
                  <a:lnTo>
                    <a:pt x="627" y="456"/>
                  </a:lnTo>
                  <a:lnTo>
                    <a:pt x="624" y="455"/>
                  </a:lnTo>
                  <a:lnTo>
                    <a:pt x="623" y="452"/>
                  </a:lnTo>
                  <a:lnTo>
                    <a:pt x="620" y="449"/>
                  </a:lnTo>
                  <a:lnTo>
                    <a:pt x="621" y="447"/>
                  </a:lnTo>
                  <a:lnTo>
                    <a:pt x="621" y="447"/>
                  </a:lnTo>
                  <a:lnTo>
                    <a:pt x="615" y="444"/>
                  </a:lnTo>
                  <a:lnTo>
                    <a:pt x="609" y="444"/>
                  </a:lnTo>
                  <a:lnTo>
                    <a:pt x="609" y="446"/>
                  </a:lnTo>
                  <a:lnTo>
                    <a:pt x="612" y="446"/>
                  </a:lnTo>
                  <a:lnTo>
                    <a:pt x="614" y="447"/>
                  </a:lnTo>
                  <a:lnTo>
                    <a:pt x="615" y="449"/>
                  </a:lnTo>
                  <a:lnTo>
                    <a:pt x="615" y="452"/>
                  </a:lnTo>
                  <a:lnTo>
                    <a:pt x="618" y="455"/>
                  </a:lnTo>
                  <a:lnTo>
                    <a:pt x="620" y="458"/>
                  </a:lnTo>
                  <a:lnTo>
                    <a:pt x="620" y="458"/>
                  </a:lnTo>
                  <a:lnTo>
                    <a:pt x="621" y="458"/>
                  </a:lnTo>
                  <a:lnTo>
                    <a:pt x="624" y="459"/>
                  </a:lnTo>
                  <a:lnTo>
                    <a:pt x="624" y="462"/>
                  </a:lnTo>
                  <a:lnTo>
                    <a:pt x="624" y="462"/>
                  </a:lnTo>
                  <a:lnTo>
                    <a:pt x="624" y="464"/>
                  </a:lnTo>
                  <a:lnTo>
                    <a:pt x="627" y="465"/>
                  </a:lnTo>
                  <a:lnTo>
                    <a:pt x="629" y="465"/>
                  </a:lnTo>
                  <a:lnTo>
                    <a:pt x="630" y="467"/>
                  </a:lnTo>
                  <a:lnTo>
                    <a:pt x="629" y="468"/>
                  </a:lnTo>
                  <a:lnTo>
                    <a:pt x="627" y="470"/>
                  </a:lnTo>
                  <a:lnTo>
                    <a:pt x="626" y="470"/>
                  </a:lnTo>
                  <a:lnTo>
                    <a:pt x="627" y="470"/>
                  </a:lnTo>
                  <a:lnTo>
                    <a:pt x="629" y="470"/>
                  </a:lnTo>
                  <a:lnTo>
                    <a:pt x="636" y="473"/>
                  </a:lnTo>
                  <a:lnTo>
                    <a:pt x="639" y="476"/>
                  </a:lnTo>
                  <a:lnTo>
                    <a:pt x="642" y="482"/>
                  </a:lnTo>
                  <a:lnTo>
                    <a:pt x="644" y="484"/>
                  </a:lnTo>
                  <a:lnTo>
                    <a:pt x="644" y="485"/>
                  </a:lnTo>
                  <a:lnTo>
                    <a:pt x="644" y="487"/>
                  </a:lnTo>
                  <a:lnTo>
                    <a:pt x="644" y="488"/>
                  </a:lnTo>
                  <a:lnTo>
                    <a:pt x="642" y="490"/>
                  </a:lnTo>
                  <a:lnTo>
                    <a:pt x="642" y="494"/>
                  </a:lnTo>
                  <a:lnTo>
                    <a:pt x="641" y="496"/>
                  </a:lnTo>
                  <a:lnTo>
                    <a:pt x="639" y="499"/>
                  </a:lnTo>
                  <a:lnTo>
                    <a:pt x="641" y="502"/>
                  </a:lnTo>
                  <a:lnTo>
                    <a:pt x="642" y="505"/>
                  </a:lnTo>
                  <a:lnTo>
                    <a:pt x="644" y="509"/>
                  </a:lnTo>
                  <a:lnTo>
                    <a:pt x="644" y="512"/>
                  </a:lnTo>
                  <a:lnTo>
                    <a:pt x="644" y="515"/>
                  </a:lnTo>
                  <a:lnTo>
                    <a:pt x="645" y="517"/>
                  </a:lnTo>
                  <a:lnTo>
                    <a:pt x="645" y="517"/>
                  </a:lnTo>
                  <a:lnTo>
                    <a:pt x="645" y="517"/>
                  </a:lnTo>
                  <a:lnTo>
                    <a:pt x="645" y="522"/>
                  </a:lnTo>
                  <a:lnTo>
                    <a:pt x="647" y="526"/>
                  </a:lnTo>
                  <a:lnTo>
                    <a:pt x="650" y="528"/>
                  </a:lnTo>
                  <a:lnTo>
                    <a:pt x="652" y="528"/>
                  </a:lnTo>
                  <a:lnTo>
                    <a:pt x="655" y="528"/>
                  </a:lnTo>
                  <a:lnTo>
                    <a:pt x="656" y="529"/>
                  </a:lnTo>
                  <a:lnTo>
                    <a:pt x="661" y="532"/>
                  </a:lnTo>
                  <a:lnTo>
                    <a:pt x="662" y="537"/>
                  </a:lnTo>
                  <a:lnTo>
                    <a:pt x="664" y="538"/>
                  </a:lnTo>
                  <a:lnTo>
                    <a:pt x="668" y="540"/>
                  </a:lnTo>
                  <a:lnTo>
                    <a:pt x="671" y="541"/>
                  </a:lnTo>
                  <a:lnTo>
                    <a:pt x="676" y="543"/>
                  </a:lnTo>
                  <a:lnTo>
                    <a:pt x="676" y="543"/>
                  </a:lnTo>
                  <a:lnTo>
                    <a:pt x="679" y="541"/>
                  </a:lnTo>
                  <a:lnTo>
                    <a:pt x="683" y="540"/>
                  </a:lnTo>
                  <a:lnTo>
                    <a:pt x="683" y="537"/>
                  </a:lnTo>
                  <a:lnTo>
                    <a:pt x="683" y="535"/>
                  </a:lnTo>
                  <a:lnTo>
                    <a:pt x="683" y="532"/>
                  </a:lnTo>
                  <a:lnTo>
                    <a:pt x="683" y="529"/>
                  </a:lnTo>
                  <a:lnTo>
                    <a:pt x="682" y="528"/>
                  </a:lnTo>
                  <a:lnTo>
                    <a:pt x="680" y="528"/>
                  </a:lnTo>
                  <a:lnTo>
                    <a:pt x="676" y="528"/>
                  </a:lnTo>
                  <a:lnTo>
                    <a:pt x="674" y="528"/>
                  </a:lnTo>
                  <a:lnTo>
                    <a:pt x="673" y="526"/>
                  </a:lnTo>
                  <a:lnTo>
                    <a:pt x="671" y="525"/>
                  </a:lnTo>
                  <a:lnTo>
                    <a:pt x="668" y="517"/>
                  </a:lnTo>
                  <a:lnTo>
                    <a:pt x="667" y="517"/>
                  </a:lnTo>
                  <a:lnTo>
                    <a:pt x="665" y="515"/>
                  </a:lnTo>
                  <a:lnTo>
                    <a:pt x="665" y="514"/>
                  </a:lnTo>
                  <a:lnTo>
                    <a:pt x="665" y="511"/>
                  </a:lnTo>
                  <a:lnTo>
                    <a:pt x="667" y="511"/>
                  </a:lnTo>
                  <a:lnTo>
                    <a:pt x="668" y="509"/>
                  </a:lnTo>
                  <a:lnTo>
                    <a:pt x="670" y="505"/>
                  </a:lnTo>
                  <a:lnTo>
                    <a:pt x="671" y="503"/>
                  </a:lnTo>
                  <a:lnTo>
                    <a:pt x="673" y="503"/>
                  </a:lnTo>
                  <a:lnTo>
                    <a:pt x="677" y="506"/>
                  </a:lnTo>
                  <a:lnTo>
                    <a:pt x="683" y="512"/>
                  </a:lnTo>
                  <a:lnTo>
                    <a:pt x="685" y="514"/>
                  </a:lnTo>
                  <a:lnTo>
                    <a:pt x="686" y="514"/>
                  </a:lnTo>
                  <a:lnTo>
                    <a:pt x="688" y="514"/>
                  </a:lnTo>
                  <a:lnTo>
                    <a:pt x="688" y="514"/>
                  </a:lnTo>
                  <a:lnTo>
                    <a:pt x="690" y="515"/>
                  </a:lnTo>
                  <a:lnTo>
                    <a:pt x="691" y="515"/>
                  </a:lnTo>
                  <a:lnTo>
                    <a:pt x="696" y="517"/>
                  </a:lnTo>
                  <a:lnTo>
                    <a:pt x="703" y="522"/>
                  </a:lnTo>
                  <a:lnTo>
                    <a:pt x="705" y="522"/>
                  </a:lnTo>
                  <a:lnTo>
                    <a:pt x="706" y="520"/>
                  </a:lnTo>
                  <a:lnTo>
                    <a:pt x="706" y="517"/>
                  </a:lnTo>
                  <a:lnTo>
                    <a:pt x="709" y="515"/>
                  </a:lnTo>
                  <a:lnTo>
                    <a:pt x="711" y="515"/>
                  </a:lnTo>
                  <a:lnTo>
                    <a:pt x="712" y="517"/>
                  </a:lnTo>
                  <a:lnTo>
                    <a:pt x="714" y="515"/>
                  </a:lnTo>
                  <a:lnTo>
                    <a:pt x="712" y="512"/>
                  </a:lnTo>
                  <a:lnTo>
                    <a:pt x="711" y="509"/>
                  </a:lnTo>
                  <a:lnTo>
                    <a:pt x="709" y="508"/>
                  </a:lnTo>
                  <a:lnTo>
                    <a:pt x="706" y="502"/>
                  </a:lnTo>
                  <a:lnTo>
                    <a:pt x="705" y="499"/>
                  </a:lnTo>
                  <a:lnTo>
                    <a:pt x="705" y="496"/>
                  </a:lnTo>
                  <a:lnTo>
                    <a:pt x="705" y="494"/>
                  </a:lnTo>
                  <a:lnTo>
                    <a:pt x="706" y="493"/>
                  </a:lnTo>
                  <a:lnTo>
                    <a:pt x="712" y="488"/>
                  </a:lnTo>
                  <a:lnTo>
                    <a:pt x="714" y="485"/>
                  </a:lnTo>
                  <a:lnTo>
                    <a:pt x="717" y="480"/>
                  </a:lnTo>
                  <a:lnTo>
                    <a:pt x="717" y="480"/>
                  </a:lnTo>
                  <a:lnTo>
                    <a:pt x="721" y="479"/>
                  </a:lnTo>
                  <a:lnTo>
                    <a:pt x="726" y="476"/>
                  </a:lnTo>
                  <a:lnTo>
                    <a:pt x="729" y="471"/>
                  </a:lnTo>
                  <a:lnTo>
                    <a:pt x="734" y="465"/>
                  </a:lnTo>
                  <a:lnTo>
                    <a:pt x="735" y="464"/>
                  </a:lnTo>
                  <a:lnTo>
                    <a:pt x="737" y="464"/>
                  </a:lnTo>
                  <a:lnTo>
                    <a:pt x="738" y="465"/>
                  </a:lnTo>
                  <a:lnTo>
                    <a:pt x="740" y="467"/>
                  </a:lnTo>
                  <a:lnTo>
                    <a:pt x="743" y="467"/>
                  </a:lnTo>
                  <a:lnTo>
                    <a:pt x="744" y="467"/>
                  </a:lnTo>
                  <a:lnTo>
                    <a:pt x="747" y="467"/>
                  </a:lnTo>
                  <a:lnTo>
                    <a:pt x="752" y="470"/>
                  </a:lnTo>
                  <a:lnTo>
                    <a:pt x="752" y="471"/>
                  </a:lnTo>
                  <a:lnTo>
                    <a:pt x="753" y="473"/>
                  </a:lnTo>
                  <a:lnTo>
                    <a:pt x="752" y="474"/>
                  </a:lnTo>
                  <a:lnTo>
                    <a:pt x="752" y="476"/>
                  </a:lnTo>
                  <a:lnTo>
                    <a:pt x="752" y="476"/>
                  </a:lnTo>
                  <a:lnTo>
                    <a:pt x="753" y="474"/>
                  </a:lnTo>
                  <a:lnTo>
                    <a:pt x="755" y="476"/>
                  </a:lnTo>
                  <a:lnTo>
                    <a:pt x="756" y="477"/>
                  </a:lnTo>
                  <a:lnTo>
                    <a:pt x="756" y="479"/>
                  </a:lnTo>
                  <a:lnTo>
                    <a:pt x="758" y="479"/>
                  </a:lnTo>
                  <a:lnTo>
                    <a:pt x="758" y="477"/>
                  </a:lnTo>
                  <a:lnTo>
                    <a:pt x="759" y="476"/>
                  </a:lnTo>
                  <a:lnTo>
                    <a:pt x="758" y="473"/>
                  </a:lnTo>
                  <a:lnTo>
                    <a:pt x="759" y="467"/>
                  </a:lnTo>
                  <a:lnTo>
                    <a:pt x="761" y="465"/>
                  </a:lnTo>
                  <a:lnTo>
                    <a:pt x="762" y="459"/>
                  </a:lnTo>
                  <a:lnTo>
                    <a:pt x="762" y="456"/>
                  </a:lnTo>
                  <a:lnTo>
                    <a:pt x="762" y="452"/>
                  </a:lnTo>
                  <a:lnTo>
                    <a:pt x="762" y="449"/>
                  </a:lnTo>
                  <a:lnTo>
                    <a:pt x="761" y="446"/>
                  </a:lnTo>
                  <a:lnTo>
                    <a:pt x="758" y="444"/>
                  </a:lnTo>
                  <a:lnTo>
                    <a:pt x="755" y="442"/>
                  </a:lnTo>
                  <a:lnTo>
                    <a:pt x="755" y="441"/>
                  </a:lnTo>
                  <a:lnTo>
                    <a:pt x="755" y="439"/>
                  </a:lnTo>
                  <a:lnTo>
                    <a:pt x="755" y="435"/>
                  </a:lnTo>
                  <a:lnTo>
                    <a:pt x="758" y="427"/>
                  </a:lnTo>
                  <a:lnTo>
                    <a:pt x="759" y="417"/>
                  </a:lnTo>
                  <a:lnTo>
                    <a:pt x="759" y="415"/>
                  </a:lnTo>
                  <a:lnTo>
                    <a:pt x="759" y="414"/>
                  </a:lnTo>
                  <a:lnTo>
                    <a:pt x="759" y="412"/>
                  </a:lnTo>
                  <a:lnTo>
                    <a:pt x="759" y="409"/>
                  </a:lnTo>
                  <a:lnTo>
                    <a:pt x="759" y="406"/>
                  </a:lnTo>
                  <a:lnTo>
                    <a:pt x="750" y="397"/>
                  </a:lnTo>
                  <a:lnTo>
                    <a:pt x="749" y="395"/>
                  </a:lnTo>
                  <a:lnTo>
                    <a:pt x="749" y="395"/>
                  </a:lnTo>
                  <a:lnTo>
                    <a:pt x="750" y="394"/>
                  </a:lnTo>
                  <a:lnTo>
                    <a:pt x="750" y="394"/>
                  </a:lnTo>
                  <a:lnTo>
                    <a:pt x="758" y="398"/>
                  </a:lnTo>
                  <a:lnTo>
                    <a:pt x="759" y="398"/>
                  </a:lnTo>
                  <a:lnTo>
                    <a:pt x="770" y="398"/>
                  </a:lnTo>
                  <a:lnTo>
                    <a:pt x="776" y="398"/>
                  </a:lnTo>
                  <a:lnTo>
                    <a:pt x="781" y="401"/>
                  </a:lnTo>
                  <a:lnTo>
                    <a:pt x="784" y="407"/>
                  </a:lnTo>
                  <a:lnTo>
                    <a:pt x="787" y="414"/>
                  </a:lnTo>
                  <a:lnTo>
                    <a:pt x="790" y="418"/>
                  </a:lnTo>
                  <a:lnTo>
                    <a:pt x="790" y="423"/>
                  </a:lnTo>
                  <a:lnTo>
                    <a:pt x="787" y="423"/>
                  </a:lnTo>
                  <a:lnTo>
                    <a:pt x="784" y="423"/>
                  </a:lnTo>
                  <a:lnTo>
                    <a:pt x="776" y="424"/>
                  </a:lnTo>
                  <a:lnTo>
                    <a:pt x="773" y="427"/>
                  </a:lnTo>
                  <a:lnTo>
                    <a:pt x="769" y="433"/>
                  </a:lnTo>
                  <a:lnTo>
                    <a:pt x="769" y="436"/>
                  </a:lnTo>
                  <a:lnTo>
                    <a:pt x="769" y="438"/>
                  </a:lnTo>
                  <a:lnTo>
                    <a:pt x="772" y="439"/>
                  </a:lnTo>
                  <a:lnTo>
                    <a:pt x="776" y="444"/>
                  </a:lnTo>
                  <a:lnTo>
                    <a:pt x="779" y="450"/>
                  </a:lnTo>
                  <a:lnTo>
                    <a:pt x="781" y="453"/>
                  </a:lnTo>
                  <a:lnTo>
                    <a:pt x="781" y="453"/>
                  </a:lnTo>
                  <a:lnTo>
                    <a:pt x="782" y="455"/>
                  </a:lnTo>
                  <a:lnTo>
                    <a:pt x="785" y="455"/>
                  </a:lnTo>
                  <a:lnTo>
                    <a:pt x="787" y="455"/>
                  </a:lnTo>
                  <a:lnTo>
                    <a:pt x="787" y="456"/>
                  </a:lnTo>
                  <a:lnTo>
                    <a:pt x="788" y="455"/>
                  </a:lnTo>
                  <a:lnTo>
                    <a:pt x="790" y="455"/>
                  </a:lnTo>
                  <a:lnTo>
                    <a:pt x="800" y="452"/>
                  </a:lnTo>
                  <a:lnTo>
                    <a:pt x="802" y="450"/>
                  </a:lnTo>
                  <a:lnTo>
                    <a:pt x="802" y="447"/>
                  </a:lnTo>
                  <a:lnTo>
                    <a:pt x="803" y="441"/>
                  </a:lnTo>
                  <a:lnTo>
                    <a:pt x="803" y="438"/>
                  </a:lnTo>
                  <a:lnTo>
                    <a:pt x="805" y="435"/>
                  </a:lnTo>
                  <a:lnTo>
                    <a:pt x="805" y="433"/>
                  </a:lnTo>
                  <a:lnTo>
                    <a:pt x="805" y="430"/>
                  </a:lnTo>
                  <a:lnTo>
                    <a:pt x="810" y="429"/>
                  </a:lnTo>
                  <a:lnTo>
                    <a:pt x="814" y="427"/>
                  </a:lnTo>
                  <a:lnTo>
                    <a:pt x="816" y="427"/>
                  </a:lnTo>
                  <a:lnTo>
                    <a:pt x="817" y="426"/>
                  </a:lnTo>
                  <a:lnTo>
                    <a:pt x="816" y="423"/>
                  </a:lnTo>
                  <a:lnTo>
                    <a:pt x="814" y="421"/>
                  </a:lnTo>
                  <a:lnTo>
                    <a:pt x="816" y="421"/>
                  </a:lnTo>
                  <a:lnTo>
                    <a:pt x="816" y="421"/>
                  </a:lnTo>
                  <a:lnTo>
                    <a:pt x="817" y="421"/>
                  </a:lnTo>
                  <a:lnTo>
                    <a:pt x="820" y="421"/>
                  </a:lnTo>
                  <a:lnTo>
                    <a:pt x="829" y="415"/>
                  </a:lnTo>
                  <a:lnTo>
                    <a:pt x="834" y="411"/>
                  </a:lnTo>
                  <a:lnTo>
                    <a:pt x="835" y="411"/>
                  </a:lnTo>
                  <a:lnTo>
                    <a:pt x="838" y="406"/>
                  </a:lnTo>
                  <a:lnTo>
                    <a:pt x="841" y="406"/>
                  </a:lnTo>
                  <a:lnTo>
                    <a:pt x="845" y="404"/>
                  </a:lnTo>
                  <a:lnTo>
                    <a:pt x="848" y="404"/>
                  </a:lnTo>
                  <a:lnTo>
                    <a:pt x="851" y="401"/>
                  </a:lnTo>
                  <a:lnTo>
                    <a:pt x="855" y="400"/>
                  </a:lnTo>
                  <a:lnTo>
                    <a:pt x="855" y="398"/>
                  </a:lnTo>
                  <a:lnTo>
                    <a:pt x="857" y="400"/>
                  </a:lnTo>
                  <a:lnTo>
                    <a:pt x="858" y="401"/>
                  </a:lnTo>
                  <a:lnTo>
                    <a:pt x="858" y="403"/>
                  </a:lnTo>
                  <a:lnTo>
                    <a:pt x="857" y="404"/>
                  </a:lnTo>
                  <a:lnTo>
                    <a:pt x="858" y="406"/>
                  </a:lnTo>
                  <a:lnTo>
                    <a:pt x="860" y="406"/>
                  </a:lnTo>
                  <a:lnTo>
                    <a:pt x="860" y="406"/>
                  </a:lnTo>
                  <a:lnTo>
                    <a:pt x="861" y="404"/>
                  </a:lnTo>
                  <a:lnTo>
                    <a:pt x="863" y="403"/>
                  </a:lnTo>
                  <a:lnTo>
                    <a:pt x="864" y="401"/>
                  </a:lnTo>
                  <a:lnTo>
                    <a:pt x="863" y="400"/>
                  </a:lnTo>
                  <a:lnTo>
                    <a:pt x="861" y="397"/>
                  </a:lnTo>
                  <a:lnTo>
                    <a:pt x="861" y="397"/>
                  </a:lnTo>
                  <a:lnTo>
                    <a:pt x="860" y="397"/>
                  </a:lnTo>
                  <a:lnTo>
                    <a:pt x="863" y="392"/>
                  </a:lnTo>
                  <a:lnTo>
                    <a:pt x="872" y="386"/>
                  </a:lnTo>
                  <a:lnTo>
                    <a:pt x="878" y="383"/>
                  </a:lnTo>
                  <a:lnTo>
                    <a:pt x="882" y="383"/>
                  </a:lnTo>
                  <a:lnTo>
                    <a:pt x="886" y="383"/>
                  </a:lnTo>
                  <a:lnTo>
                    <a:pt x="884" y="385"/>
                  </a:lnTo>
                  <a:lnTo>
                    <a:pt x="878" y="386"/>
                  </a:lnTo>
                  <a:lnTo>
                    <a:pt x="878" y="386"/>
                  </a:lnTo>
                  <a:lnTo>
                    <a:pt x="878" y="388"/>
                  </a:lnTo>
                  <a:lnTo>
                    <a:pt x="878" y="388"/>
                  </a:lnTo>
                  <a:lnTo>
                    <a:pt x="879" y="389"/>
                  </a:lnTo>
                  <a:lnTo>
                    <a:pt x="879" y="389"/>
                  </a:lnTo>
                  <a:lnTo>
                    <a:pt x="878" y="391"/>
                  </a:lnTo>
                  <a:lnTo>
                    <a:pt x="878" y="394"/>
                  </a:lnTo>
                  <a:lnTo>
                    <a:pt x="876" y="395"/>
                  </a:lnTo>
                  <a:lnTo>
                    <a:pt x="878" y="400"/>
                  </a:lnTo>
                  <a:lnTo>
                    <a:pt x="879" y="403"/>
                  </a:lnTo>
                  <a:lnTo>
                    <a:pt x="878" y="404"/>
                  </a:lnTo>
                  <a:lnTo>
                    <a:pt x="876" y="404"/>
                  </a:lnTo>
                  <a:lnTo>
                    <a:pt x="875" y="404"/>
                  </a:lnTo>
                  <a:lnTo>
                    <a:pt x="872" y="406"/>
                  </a:lnTo>
                  <a:lnTo>
                    <a:pt x="870" y="407"/>
                  </a:lnTo>
                  <a:lnTo>
                    <a:pt x="870" y="407"/>
                  </a:lnTo>
                  <a:lnTo>
                    <a:pt x="872" y="409"/>
                  </a:lnTo>
                  <a:lnTo>
                    <a:pt x="873" y="409"/>
                  </a:lnTo>
                  <a:lnTo>
                    <a:pt x="878" y="409"/>
                  </a:lnTo>
                  <a:lnTo>
                    <a:pt x="879" y="409"/>
                  </a:lnTo>
                  <a:lnTo>
                    <a:pt x="881" y="409"/>
                  </a:lnTo>
                  <a:lnTo>
                    <a:pt x="882" y="409"/>
                  </a:lnTo>
                  <a:lnTo>
                    <a:pt x="884" y="407"/>
                  </a:lnTo>
                  <a:lnTo>
                    <a:pt x="886" y="407"/>
                  </a:lnTo>
                  <a:lnTo>
                    <a:pt x="887" y="407"/>
                  </a:lnTo>
                  <a:lnTo>
                    <a:pt x="889" y="411"/>
                  </a:lnTo>
                  <a:lnTo>
                    <a:pt x="890" y="411"/>
                  </a:lnTo>
                  <a:lnTo>
                    <a:pt x="892" y="404"/>
                  </a:lnTo>
                  <a:lnTo>
                    <a:pt x="893" y="401"/>
                  </a:lnTo>
                  <a:lnTo>
                    <a:pt x="898" y="398"/>
                  </a:lnTo>
                  <a:lnTo>
                    <a:pt x="901" y="398"/>
                  </a:lnTo>
                  <a:lnTo>
                    <a:pt x="904" y="395"/>
                  </a:lnTo>
                  <a:lnTo>
                    <a:pt x="905" y="395"/>
                  </a:lnTo>
                  <a:lnTo>
                    <a:pt x="908" y="397"/>
                  </a:lnTo>
                  <a:lnTo>
                    <a:pt x="911" y="397"/>
                  </a:lnTo>
                  <a:lnTo>
                    <a:pt x="916" y="398"/>
                  </a:lnTo>
                  <a:lnTo>
                    <a:pt x="917" y="398"/>
                  </a:lnTo>
                  <a:lnTo>
                    <a:pt x="922" y="395"/>
                  </a:lnTo>
                  <a:lnTo>
                    <a:pt x="931" y="388"/>
                  </a:lnTo>
                  <a:lnTo>
                    <a:pt x="931" y="389"/>
                  </a:lnTo>
                  <a:lnTo>
                    <a:pt x="933" y="386"/>
                  </a:lnTo>
                  <a:lnTo>
                    <a:pt x="940" y="383"/>
                  </a:lnTo>
                  <a:lnTo>
                    <a:pt x="942" y="383"/>
                  </a:lnTo>
                  <a:lnTo>
                    <a:pt x="942" y="385"/>
                  </a:lnTo>
                  <a:lnTo>
                    <a:pt x="942" y="388"/>
                  </a:lnTo>
                  <a:lnTo>
                    <a:pt x="943" y="389"/>
                  </a:lnTo>
                  <a:lnTo>
                    <a:pt x="946" y="392"/>
                  </a:lnTo>
                  <a:lnTo>
                    <a:pt x="945" y="394"/>
                  </a:lnTo>
                  <a:lnTo>
                    <a:pt x="943" y="394"/>
                  </a:lnTo>
                  <a:lnTo>
                    <a:pt x="942" y="397"/>
                  </a:lnTo>
                  <a:lnTo>
                    <a:pt x="942" y="403"/>
                  </a:lnTo>
                  <a:lnTo>
                    <a:pt x="945" y="404"/>
                  </a:lnTo>
                  <a:lnTo>
                    <a:pt x="948" y="406"/>
                  </a:lnTo>
                  <a:lnTo>
                    <a:pt x="949" y="406"/>
                  </a:lnTo>
                  <a:lnTo>
                    <a:pt x="951" y="404"/>
                  </a:lnTo>
                  <a:lnTo>
                    <a:pt x="951" y="404"/>
                  </a:lnTo>
                  <a:lnTo>
                    <a:pt x="952" y="403"/>
                  </a:lnTo>
                  <a:lnTo>
                    <a:pt x="952" y="401"/>
                  </a:lnTo>
                  <a:lnTo>
                    <a:pt x="952" y="400"/>
                  </a:lnTo>
                  <a:lnTo>
                    <a:pt x="952" y="397"/>
                  </a:lnTo>
                  <a:lnTo>
                    <a:pt x="952" y="394"/>
                  </a:lnTo>
                  <a:lnTo>
                    <a:pt x="955" y="394"/>
                  </a:lnTo>
                  <a:lnTo>
                    <a:pt x="960" y="392"/>
                  </a:lnTo>
                  <a:lnTo>
                    <a:pt x="962" y="391"/>
                  </a:lnTo>
                  <a:lnTo>
                    <a:pt x="963" y="388"/>
                  </a:lnTo>
                  <a:lnTo>
                    <a:pt x="965" y="385"/>
                  </a:lnTo>
                  <a:lnTo>
                    <a:pt x="965" y="379"/>
                  </a:lnTo>
                  <a:lnTo>
                    <a:pt x="962" y="380"/>
                  </a:lnTo>
                  <a:lnTo>
                    <a:pt x="957" y="368"/>
                  </a:lnTo>
                  <a:lnTo>
                    <a:pt x="955" y="363"/>
                  </a:lnTo>
                  <a:lnTo>
                    <a:pt x="957" y="360"/>
                  </a:lnTo>
                  <a:lnTo>
                    <a:pt x="960" y="359"/>
                  </a:lnTo>
                  <a:lnTo>
                    <a:pt x="963" y="354"/>
                  </a:lnTo>
                  <a:lnTo>
                    <a:pt x="965" y="354"/>
                  </a:lnTo>
                  <a:lnTo>
                    <a:pt x="966" y="354"/>
                  </a:lnTo>
                  <a:lnTo>
                    <a:pt x="975" y="357"/>
                  </a:lnTo>
                  <a:lnTo>
                    <a:pt x="986" y="357"/>
                  </a:lnTo>
                  <a:lnTo>
                    <a:pt x="995" y="360"/>
                  </a:lnTo>
                  <a:lnTo>
                    <a:pt x="1004" y="365"/>
                  </a:lnTo>
                  <a:lnTo>
                    <a:pt x="1010" y="368"/>
                  </a:lnTo>
                  <a:lnTo>
                    <a:pt x="1013" y="373"/>
                  </a:lnTo>
                  <a:lnTo>
                    <a:pt x="1013" y="376"/>
                  </a:lnTo>
                  <a:lnTo>
                    <a:pt x="1015" y="374"/>
                  </a:lnTo>
                  <a:lnTo>
                    <a:pt x="1019" y="377"/>
                  </a:lnTo>
                  <a:lnTo>
                    <a:pt x="1021" y="377"/>
                  </a:lnTo>
                  <a:lnTo>
                    <a:pt x="1024" y="379"/>
                  </a:lnTo>
                  <a:lnTo>
                    <a:pt x="1025" y="382"/>
                  </a:lnTo>
                  <a:lnTo>
                    <a:pt x="1028" y="382"/>
                  </a:lnTo>
                  <a:lnTo>
                    <a:pt x="1031" y="385"/>
                  </a:lnTo>
                  <a:lnTo>
                    <a:pt x="1036" y="388"/>
                  </a:lnTo>
                  <a:lnTo>
                    <a:pt x="1039" y="388"/>
                  </a:lnTo>
                  <a:lnTo>
                    <a:pt x="1041" y="392"/>
                  </a:lnTo>
                  <a:lnTo>
                    <a:pt x="1047" y="398"/>
                  </a:lnTo>
                  <a:lnTo>
                    <a:pt x="1048" y="400"/>
                  </a:lnTo>
                  <a:lnTo>
                    <a:pt x="1053" y="403"/>
                  </a:lnTo>
                  <a:lnTo>
                    <a:pt x="1056" y="406"/>
                  </a:lnTo>
                  <a:lnTo>
                    <a:pt x="1057" y="406"/>
                  </a:lnTo>
                  <a:lnTo>
                    <a:pt x="1062" y="398"/>
                  </a:lnTo>
                  <a:lnTo>
                    <a:pt x="1063" y="389"/>
                  </a:lnTo>
                  <a:lnTo>
                    <a:pt x="1065" y="385"/>
                  </a:lnTo>
                  <a:lnTo>
                    <a:pt x="1063" y="385"/>
                  </a:lnTo>
                  <a:lnTo>
                    <a:pt x="1060" y="386"/>
                  </a:lnTo>
                  <a:lnTo>
                    <a:pt x="1060" y="386"/>
                  </a:lnTo>
                  <a:lnTo>
                    <a:pt x="1059" y="385"/>
                  </a:lnTo>
                  <a:lnTo>
                    <a:pt x="1056" y="382"/>
                  </a:lnTo>
                  <a:lnTo>
                    <a:pt x="1053" y="376"/>
                  </a:lnTo>
                  <a:lnTo>
                    <a:pt x="1053" y="369"/>
                  </a:lnTo>
                  <a:lnTo>
                    <a:pt x="1051" y="366"/>
                  </a:lnTo>
                  <a:lnTo>
                    <a:pt x="1048" y="365"/>
                  </a:lnTo>
                  <a:lnTo>
                    <a:pt x="1047" y="363"/>
                  </a:lnTo>
                  <a:lnTo>
                    <a:pt x="1041" y="359"/>
                  </a:lnTo>
                  <a:lnTo>
                    <a:pt x="1039" y="360"/>
                  </a:lnTo>
                  <a:lnTo>
                    <a:pt x="1039" y="363"/>
                  </a:lnTo>
                  <a:lnTo>
                    <a:pt x="1037" y="365"/>
                  </a:lnTo>
                  <a:lnTo>
                    <a:pt x="1037" y="362"/>
                  </a:lnTo>
                  <a:lnTo>
                    <a:pt x="1037" y="360"/>
                  </a:lnTo>
                  <a:lnTo>
                    <a:pt x="1037" y="357"/>
                  </a:lnTo>
                  <a:lnTo>
                    <a:pt x="1037" y="354"/>
                  </a:lnTo>
                  <a:lnTo>
                    <a:pt x="1039" y="348"/>
                  </a:lnTo>
                  <a:lnTo>
                    <a:pt x="1041" y="348"/>
                  </a:lnTo>
                  <a:lnTo>
                    <a:pt x="1041" y="347"/>
                  </a:lnTo>
                  <a:lnTo>
                    <a:pt x="1042" y="345"/>
                  </a:lnTo>
                  <a:lnTo>
                    <a:pt x="1042" y="342"/>
                  </a:lnTo>
                  <a:lnTo>
                    <a:pt x="1041" y="341"/>
                  </a:lnTo>
                  <a:lnTo>
                    <a:pt x="1041" y="338"/>
                  </a:lnTo>
                  <a:lnTo>
                    <a:pt x="1042" y="330"/>
                  </a:lnTo>
                  <a:lnTo>
                    <a:pt x="1042" y="321"/>
                  </a:lnTo>
                  <a:lnTo>
                    <a:pt x="1042" y="319"/>
                  </a:lnTo>
                  <a:lnTo>
                    <a:pt x="1041" y="318"/>
                  </a:lnTo>
                  <a:lnTo>
                    <a:pt x="1037" y="319"/>
                  </a:lnTo>
                  <a:lnTo>
                    <a:pt x="1036" y="318"/>
                  </a:lnTo>
                  <a:lnTo>
                    <a:pt x="1036" y="316"/>
                  </a:lnTo>
                  <a:lnTo>
                    <a:pt x="1034" y="315"/>
                  </a:lnTo>
                  <a:lnTo>
                    <a:pt x="1036" y="313"/>
                  </a:lnTo>
                  <a:lnTo>
                    <a:pt x="1037" y="309"/>
                  </a:lnTo>
                  <a:lnTo>
                    <a:pt x="1036" y="310"/>
                  </a:lnTo>
                  <a:lnTo>
                    <a:pt x="1034" y="309"/>
                  </a:lnTo>
                  <a:lnTo>
                    <a:pt x="1036" y="306"/>
                  </a:lnTo>
                  <a:lnTo>
                    <a:pt x="1037" y="301"/>
                  </a:lnTo>
                  <a:lnTo>
                    <a:pt x="1042" y="298"/>
                  </a:lnTo>
                  <a:lnTo>
                    <a:pt x="1047" y="296"/>
                  </a:lnTo>
                  <a:lnTo>
                    <a:pt x="1051" y="290"/>
                  </a:lnTo>
                  <a:lnTo>
                    <a:pt x="1054" y="286"/>
                  </a:lnTo>
                  <a:lnTo>
                    <a:pt x="1057" y="278"/>
                  </a:lnTo>
                  <a:lnTo>
                    <a:pt x="1059" y="272"/>
                  </a:lnTo>
                  <a:lnTo>
                    <a:pt x="1062" y="257"/>
                  </a:lnTo>
                  <a:lnTo>
                    <a:pt x="1065" y="246"/>
                  </a:lnTo>
                  <a:lnTo>
                    <a:pt x="1068" y="234"/>
                  </a:lnTo>
                  <a:lnTo>
                    <a:pt x="1071" y="233"/>
                  </a:lnTo>
                  <a:lnTo>
                    <a:pt x="1072" y="233"/>
                  </a:lnTo>
                  <a:lnTo>
                    <a:pt x="1072" y="234"/>
                  </a:lnTo>
                  <a:lnTo>
                    <a:pt x="1072" y="236"/>
                  </a:lnTo>
                  <a:lnTo>
                    <a:pt x="1071" y="236"/>
                  </a:lnTo>
                  <a:lnTo>
                    <a:pt x="1072" y="237"/>
                  </a:lnTo>
                  <a:lnTo>
                    <a:pt x="1074" y="237"/>
                  </a:lnTo>
                  <a:lnTo>
                    <a:pt x="1078" y="236"/>
                  </a:lnTo>
                  <a:lnTo>
                    <a:pt x="1085" y="237"/>
                  </a:lnTo>
                  <a:lnTo>
                    <a:pt x="1094" y="236"/>
                  </a:lnTo>
                  <a:lnTo>
                    <a:pt x="1095" y="236"/>
                  </a:lnTo>
                  <a:lnTo>
                    <a:pt x="1100" y="240"/>
                  </a:lnTo>
                  <a:lnTo>
                    <a:pt x="1101" y="239"/>
                  </a:lnTo>
                  <a:lnTo>
                    <a:pt x="1106" y="240"/>
                  </a:lnTo>
                  <a:lnTo>
                    <a:pt x="1109" y="243"/>
                  </a:lnTo>
                  <a:lnTo>
                    <a:pt x="1110" y="245"/>
                  </a:lnTo>
                  <a:lnTo>
                    <a:pt x="1110" y="254"/>
                  </a:lnTo>
                  <a:lnTo>
                    <a:pt x="1110" y="258"/>
                  </a:lnTo>
                  <a:lnTo>
                    <a:pt x="1109" y="269"/>
                  </a:lnTo>
                  <a:lnTo>
                    <a:pt x="1107" y="272"/>
                  </a:lnTo>
                  <a:lnTo>
                    <a:pt x="1106" y="280"/>
                  </a:lnTo>
                  <a:lnTo>
                    <a:pt x="1104" y="284"/>
                  </a:lnTo>
                  <a:lnTo>
                    <a:pt x="1103" y="289"/>
                  </a:lnTo>
                  <a:lnTo>
                    <a:pt x="1100" y="290"/>
                  </a:lnTo>
                  <a:lnTo>
                    <a:pt x="1100" y="292"/>
                  </a:lnTo>
                  <a:lnTo>
                    <a:pt x="1098" y="293"/>
                  </a:lnTo>
                  <a:lnTo>
                    <a:pt x="1101" y="300"/>
                  </a:lnTo>
                  <a:lnTo>
                    <a:pt x="1107" y="306"/>
                  </a:lnTo>
                  <a:lnTo>
                    <a:pt x="1109" y="313"/>
                  </a:lnTo>
                  <a:lnTo>
                    <a:pt x="1109" y="318"/>
                  </a:lnTo>
                  <a:lnTo>
                    <a:pt x="1109" y="331"/>
                  </a:lnTo>
                  <a:lnTo>
                    <a:pt x="1109" y="335"/>
                  </a:lnTo>
                  <a:lnTo>
                    <a:pt x="1107" y="336"/>
                  </a:lnTo>
                  <a:lnTo>
                    <a:pt x="1106" y="339"/>
                  </a:lnTo>
                  <a:lnTo>
                    <a:pt x="1107" y="342"/>
                  </a:lnTo>
                  <a:lnTo>
                    <a:pt x="1107" y="356"/>
                  </a:lnTo>
                  <a:lnTo>
                    <a:pt x="1107" y="366"/>
                  </a:lnTo>
                  <a:lnTo>
                    <a:pt x="1107" y="371"/>
                  </a:lnTo>
                  <a:lnTo>
                    <a:pt x="1107" y="379"/>
                  </a:lnTo>
                  <a:lnTo>
                    <a:pt x="1107" y="380"/>
                  </a:lnTo>
                  <a:lnTo>
                    <a:pt x="1107" y="385"/>
                  </a:lnTo>
                  <a:lnTo>
                    <a:pt x="1109" y="388"/>
                  </a:lnTo>
                  <a:lnTo>
                    <a:pt x="1110" y="389"/>
                  </a:lnTo>
                  <a:lnTo>
                    <a:pt x="1115" y="394"/>
                  </a:lnTo>
                  <a:lnTo>
                    <a:pt x="1120" y="398"/>
                  </a:lnTo>
                  <a:lnTo>
                    <a:pt x="1120" y="400"/>
                  </a:lnTo>
                  <a:lnTo>
                    <a:pt x="1120" y="401"/>
                  </a:lnTo>
                  <a:lnTo>
                    <a:pt x="1118" y="403"/>
                  </a:lnTo>
                  <a:lnTo>
                    <a:pt x="1116" y="407"/>
                  </a:lnTo>
                  <a:lnTo>
                    <a:pt x="1115" y="411"/>
                  </a:lnTo>
                  <a:lnTo>
                    <a:pt x="1115" y="414"/>
                  </a:lnTo>
                  <a:lnTo>
                    <a:pt x="1115" y="418"/>
                  </a:lnTo>
                  <a:lnTo>
                    <a:pt x="1115" y="421"/>
                  </a:lnTo>
                  <a:lnTo>
                    <a:pt x="1113" y="424"/>
                  </a:lnTo>
                  <a:lnTo>
                    <a:pt x="1112" y="427"/>
                  </a:lnTo>
                  <a:lnTo>
                    <a:pt x="1107" y="430"/>
                  </a:lnTo>
                  <a:lnTo>
                    <a:pt x="1098" y="449"/>
                  </a:lnTo>
                  <a:lnTo>
                    <a:pt x="1097" y="452"/>
                  </a:lnTo>
                  <a:lnTo>
                    <a:pt x="1092" y="450"/>
                  </a:lnTo>
                  <a:lnTo>
                    <a:pt x="1094" y="453"/>
                  </a:lnTo>
                  <a:lnTo>
                    <a:pt x="1095" y="456"/>
                  </a:lnTo>
                  <a:lnTo>
                    <a:pt x="1095" y="459"/>
                  </a:lnTo>
                  <a:lnTo>
                    <a:pt x="1092" y="459"/>
                  </a:lnTo>
                  <a:lnTo>
                    <a:pt x="1089" y="461"/>
                  </a:lnTo>
                  <a:lnTo>
                    <a:pt x="1088" y="464"/>
                  </a:lnTo>
                  <a:lnTo>
                    <a:pt x="1085" y="464"/>
                  </a:lnTo>
                  <a:lnTo>
                    <a:pt x="1083" y="464"/>
                  </a:lnTo>
                  <a:lnTo>
                    <a:pt x="1080" y="462"/>
                  </a:lnTo>
                  <a:lnTo>
                    <a:pt x="1082" y="461"/>
                  </a:lnTo>
                  <a:lnTo>
                    <a:pt x="1082" y="459"/>
                  </a:lnTo>
                  <a:lnTo>
                    <a:pt x="1083" y="459"/>
                  </a:lnTo>
                  <a:lnTo>
                    <a:pt x="1085" y="458"/>
                  </a:lnTo>
                  <a:lnTo>
                    <a:pt x="1083" y="456"/>
                  </a:lnTo>
                  <a:lnTo>
                    <a:pt x="1083" y="456"/>
                  </a:lnTo>
                  <a:lnTo>
                    <a:pt x="1082" y="459"/>
                  </a:lnTo>
                  <a:lnTo>
                    <a:pt x="1080" y="459"/>
                  </a:lnTo>
                  <a:lnTo>
                    <a:pt x="1077" y="456"/>
                  </a:lnTo>
                  <a:lnTo>
                    <a:pt x="1075" y="455"/>
                  </a:lnTo>
                  <a:lnTo>
                    <a:pt x="1074" y="455"/>
                  </a:lnTo>
                  <a:lnTo>
                    <a:pt x="1072" y="455"/>
                  </a:lnTo>
                  <a:lnTo>
                    <a:pt x="1066" y="455"/>
                  </a:lnTo>
                  <a:lnTo>
                    <a:pt x="1065" y="455"/>
                  </a:lnTo>
                  <a:lnTo>
                    <a:pt x="1063" y="456"/>
                  </a:lnTo>
                  <a:lnTo>
                    <a:pt x="1065" y="456"/>
                  </a:lnTo>
                  <a:lnTo>
                    <a:pt x="1065" y="458"/>
                  </a:lnTo>
                  <a:lnTo>
                    <a:pt x="1065" y="461"/>
                  </a:lnTo>
                  <a:lnTo>
                    <a:pt x="1066" y="462"/>
                  </a:lnTo>
                  <a:lnTo>
                    <a:pt x="1069" y="464"/>
                  </a:lnTo>
                  <a:lnTo>
                    <a:pt x="1072" y="465"/>
                  </a:lnTo>
                  <a:lnTo>
                    <a:pt x="1075" y="468"/>
                  </a:lnTo>
                  <a:lnTo>
                    <a:pt x="1080" y="470"/>
                  </a:lnTo>
                  <a:lnTo>
                    <a:pt x="1091" y="468"/>
                  </a:lnTo>
                  <a:lnTo>
                    <a:pt x="1092" y="468"/>
                  </a:lnTo>
                  <a:lnTo>
                    <a:pt x="1095" y="470"/>
                  </a:lnTo>
                  <a:lnTo>
                    <a:pt x="1100" y="473"/>
                  </a:lnTo>
                  <a:lnTo>
                    <a:pt x="1101" y="473"/>
                  </a:lnTo>
                  <a:lnTo>
                    <a:pt x="1104" y="470"/>
                  </a:lnTo>
                  <a:lnTo>
                    <a:pt x="1106" y="464"/>
                  </a:lnTo>
                  <a:lnTo>
                    <a:pt x="1106" y="462"/>
                  </a:lnTo>
                  <a:lnTo>
                    <a:pt x="1116" y="455"/>
                  </a:lnTo>
                  <a:lnTo>
                    <a:pt x="1120" y="453"/>
                  </a:lnTo>
                  <a:lnTo>
                    <a:pt x="1123" y="449"/>
                  </a:lnTo>
                  <a:lnTo>
                    <a:pt x="1124" y="447"/>
                  </a:lnTo>
                  <a:lnTo>
                    <a:pt x="1126" y="439"/>
                  </a:lnTo>
                  <a:lnTo>
                    <a:pt x="1126" y="436"/>
                  </a:lnTo>
                  <a:lnTo>
                    <a:pt x="1133" y="427"/>
                  </a:lnTo>
                  <a:lnTo>
                    <a:pt x="1135" y="424"/>
                  </a:lnTo>
                  <a:lnTo>
                    <a:pt x="1135" y="420"/>
                  </a:lnTo>
                  <a:lnTo>
                    <a:pt x="1135" y="418"/>
                  </a:lnTo>
                  <a:lnTo>
                    <a:pt x="1135" y="415"/>
                  </a:lnTo>
                  <a:lnTo>
                    <a:pt x="1133" y="411"/>
                  </a:lnTo>
                  <a:lnTo>
                    <a:pt x="1132" y="407"/>
                  </a:lnTo>
                  <a:lnTo>
                    <a:pt x="1130" y="403"/>
                  </a:lnTo>
                  <a:lnTo>
                    <a:pt x="1132" y="395"/>
                  </a:lnTo>
                  <a:lnTo>
                    <a:pt x="1132" y="392"/>
                  </a:lnTo>
                  <a:lnTo>
                    <a:pt x="1139" y="388"/>
                  </a:lnTo>
                  <a:lnTo>
                    <a:pt x="1145" y="386"/>
                  </a:lnTo>
                  <a:lnTo>
                    <a:pt x="1151" y="385"/>
                  </a:lnTo>
                  <a:lnTo>
                    <a:pt x="1153" y="383"/>
                  </a:lnTo>
                  <a:lnTo>
                    <a:pt x="1156" y="385"/>
                  </a:lnTo>
                  <a:lnTo>
                    <a:pt x="1158" y="388"/>
                  </a:lnTo>
                  <a:lnTo>
                    <a:pt x="1159" y="391"/>
                  </a:lnTo>
                  <a:lnTo>
                    <a:pt x="1164" y="397"/>
                  </a:lnTo>
                  <a:lnTo>
                    <a:pt x="1165" y="401"/>
                  </a:lnTo>
                  <a:lnTo>
                    <a:pt x="1165" y="406"/>
                  </a:lnTo>
                  <a:lnTo>
                    <a:pt x="1165" y="420"/>
                  </a:lnTo>
                  <a:lnTo>
                    <a:pt x="1164" y="424"/>
                  </a:lnTo>
                  <a:lnTo>
                    <a:pt x="1167" y="426"/>
                  </a:lnTo>
                  <a:lnTo>
                    <a:pt x="1167" y="427"/>
                  </a:lnTo>
                  <a:lnTo>
                    <a:pt x="1170" y="429"/>
                  </a:lnTo>
                  <a:lnTo>
                    <a:pt x="1170" y="430"/>
                  </a:lnTo>
                  <a:lnTo>
                    <a:pt x="1171" y="430"/>
                  </a:lnTo>
                  <a:lnTo>
                    <a:pt x="1174" y="432"/>
                  </a:lnTo>
                  <a:lnTo>
                    <a:pt x="1182" y="430"/>
                  </a:lnTo>
                  <a:lnTo>
                    <a:pt x="1185" y="430"/>
                  </a:lnTo>
                  <a:lnTo>
                    <a:pt x="1185" y="430"/>
                  </a:lnTo>
                  <a:lnTo>
                    <a:pt x="1185" y="429"/>
                  </a:lnTo>
                  <a:lnTo>
                    <a:pt x="1180" y="429"/>
                  </a:lnTo>
                  <a:lnTo>
                    <a:pt x="1176" y="427"/>
                  </a:lnTo>
                  <a:lnTo>
                    <a:pt x="1170" y="426"/>
                  </a:lnTo>
                  <a:lnTo>
                    <a:pt x="1168" y="420"/>
                  </a:lnTo>
                  <a:lnTo>
                    <a:pt x="1168" y="417"/>
                  </a:lnTo>
                  <a:lnTo>
                    <a:pt x="1170" y="411"/>
                  </a:lnTo>
                  <a:lnTo>
                    <a:pt x="1171" y="409"/>
                  </a:lnTo>
                  <a:lnTo>
                    <a:pt x="1173" y="409"/>
                  </a:lnTo>
                  <a:lnTo>
                    <a:pt x="1174" y="409"/>
                  </a:lnTo>
                  <a:lnTo>
                    <a:pt x="1174" y="404"/>
                  </a:lnTo>
                  <a:lnTo>
                    <a:pt x="1173" y="401"/>
                  </a:lnTo>
                  <a:lnTo>
                    <a:pt x="1171" y="395"/>
                  </a:lnTo>
                  <a:lnTo>
                    <a:pt x="1170" y="386"/>
                  </a:lnTo>
                  <a:lnTo>
                    <a:pt x="1168" y="386"/>
                  </a:lnTo>
                  <a:lnTo>
                    <a:pt x="1167" y="385"/>
                  </a:lnTo>
                  <a:lnTo>
                    <a:pt x="1158" y="380"/>
                  </a:lnTo>
                  <a:lnTo>
                    <a:pt x="1150" y="376"/>
                  </a:lnTo>
                  <a:lnTo>
                    <a:pt x="1144" y="376"/>
                  </a:lnTo>
                  <a:lnTo>
                    <a:pt x="1142" y="376"/>
                  </a:lnTo>
                  <a:lnTo>
                    <a:pt x="1138" y="380"/>
                  </a:lnTo>
                  <a:lnTo>
                    <a:pt x="1135" y="380"/>
                  </a:lnTo>
                  <a:lnTo>
                    <a:pt x="1130" y="379"/>
                  </a:lnTo>
                  <a:lnTo>
                    <a:pt x="1124" y="380"/>
                  </a:lnTo>
                  <a:lnTo>
                    <a:pt x="1123" y="379"/>
                  </a:lnTo>
                  <a:lnTo>
                    <a:pt x="1123" y="377"/>
                  </a:lnTo>
                  <a:lnTo>
                    <a:pt x="1124" y="369"/>
                  </a:lnTo>
                  <a:lnTo>
                    <a:pt x="1123" y="366"/>
                  </a:lnTo>
                  <a:lnTo>
                    <a:pt x="1121" y="362"/>
                  </a:lnTo>
                  <a:lnTo>
                    <a:pt x="1120" y="359"/>
                  </a:lnTo>
                  <a:lnTo>
                    <a:pt x="1120" y="356"/>
                  </a:lnTo>
                  <a:lnTo>
                    <a:pt x="1123" y="342"/>
                  </a:lnTo>
                  <a:lnTo>
                    <a:pt x="1124" y="339"/>
                  </a:lnTo>
                  <a:lnTo>
                    <a:pt x="1127" y="333"/>
                  </a:lnTo>
                  <a:lnTo>
                    <a:pt x="1129" y="327"/>
                  </a:lnTo>
                  <a:lnTo>
                    <a:pt x="1129" y="324"/>
                  </a:lnTo>
                  <a:lnTo>
                    <a:pt x="1123" y="309"/>
                  </a:lnTo>
                  <a:lnTo>
                    <a:pt x="1120" y="304"/>
                  </a:lnTo>
                  <a:lnTo>
                    <a:pt x="1120" y="301"/>
                  </a:lnTo>
                  <a:lnTo>
                    <a:pt x="1118" y="300"/>
                  </a:lnTo>
                  <a:lnTo>
                    <a:pt x="1115" y="296"/>
                  </a:lnTo>
                  <a:lnTo>
                    <a:pt x="1113" y="295"/>
                  </a:lnTo>
                  <a:lnTo>
                    <a:pt x="1121" y="280"/>
                  </a:lnTo>
                  <a:lnTo>
                    <a:pt x="1124" y="277"/>
                  </a:lnTo>
                  <a:lnTo>
                    <a:pt x="1129" y="275"/>
                  </a:lnTo>
                  <a:lnTo>
                    <a:pt x="1132" y="274"/>
                  </a:lnTo>
                  <a:lnTo>
                    <a:pt x="1135" y="269"/>
                  </a:lnTo>
                  <a:lnTo>
                    <a:pt x="1138" y="268"/>
                  </a:lnTo>
                  <a:lnTo>
                    <a:pt x="1138" y="265"/>
                  </a:lnTo>
                  <a:lnTo>
                    <a:pt x="1138" y="263"/>
                  </a:lnTo>
                  <a:lnTo>
                    <a:pt x="1139" y="255"/>
                  </a:lnTo>
                  <a:lnTo>
                    <a:pt x="1138" y="251"/>
                  </a:lnTo>
                  <a:lnTo>
                    <a:pt x="1138" y="248"/>
                  </a:lnTo>
                  <a:lnTo>
                    <a:pt x="1136" y="245"/>
                  </a:lnTo>
                  <a:lnTo>
                    <a:pt x="1135" y="240"/>
                  </a:lnTo>
                  <a:lnTo>
                    <a:pt x="1136" y="239"/>
                  </a:lnTo>
                  <a:lnTo>
                    <a:pt x="1136" y="239"/>
                  </a:lnTo>
                  <a:lnTo>
                    <a:pt x="1139" y="239"/>
                  </a:lnTo>
                  <a:lnTo>
                    <a:pt x="1142" y="240"/>
                  </a:lnTo>
                  <a:lnTo>
                    <a:pt x="1144" y="245"/>
                  </a:lnTo>
                  <a:lnTo>
                    <a:pt x="1145" y="249"/>
                  </a:lnTo>
                  <a:lnTo>
                    <a:pt x="1145" y="252"/>
                  </a:lnTo>
                  <a:lnTo>
                    <a:pt x="1145" y="254"/>
                  </a:lnTo>
                  <a:lnTo>
                    <a:pt x="1145" y="257"/>
                  </a:lnTo>
                  <a:lnTo>
                    <a:pt x="1145" y="258"/>
                  </a:lnTo>
                  <a:lnTo>
                    <a:pt x="1147" y="262"/>
                  </a:lnTo>
                  <a:lnTo>
                    <a:pt x="1145" y="263"/>
                  </a:lnTo>
                  <a:lnTo>
                    <a:pt x="1145" y="263"/>
                  </a:lnTo>
                  <a:lnTo>
                    <a:pt x="1144" y="266"/>
                  </a:lnTo>
                  <a:lnTo>
                    <a:pt x="1142" y="274"/>
                  </a:lnTo>
                  <a:lnTo>
                    <a:pt x="1141" y="275"/>
                  </a:lnTo>
                  <a:lnTo>
                    <a:pt x="1141" y="280"/>
                  </a:lnTo>
                  <a:lnTo>
                    <a:pt x="1144" y="286"/>
                  </a:lnTo>
                  <a:lnTo>
                    <a:pt x="1144" y="292"/>
                  </a:lnTo>
                  <a:lnTo>
                    <a:pt x="1142" y="293"/>
                  </a:lnTo>
                  <a:lnTo>
                    <a:pt x="1141" y="295"/>
                  </a:lnTo>
                  <a:lnTo>
                    <a:pt x="1141" y="296"/>
                  </a:lnTo>
                  <a:lnTo>
                    <a:pt x="1141" y="298"/>
                  </a:lnTo>
                  <a:lnTo>
                    <a:pt x="1147" y="301"/>
                  </a:lnTo>
                  <a:lnTo>
                    <a:pt x="1151" y="304"/>
                  </a:lnTo>
                  <a:lnTo>
                    <a:pt x="1159" y="304"/>
                  </a:lnTo>
                  <a:lnTo>
                    <a:pt x="1161" y="307"/>
                  </a:lnTo>
                  <a:lnTo>
                    <a:pt x="1162" y="304"/>
                  </a:lnTo>
                  <a:lnTo>
                    <a:pt x="1170" y="306"/>
                  </a:lnTo>
                  <a:lnTo>
                    <a:pt x="1176" y="312"/>
                  </a:lnTo>
                  <a:lnTo>
                    <a:pt x="1179" y="315"/>
                  </a:lnTo>
                  <a:lnTo>
                    <a:pt x="1180" y="315"/>
                  </a:lnTo>
                  <a:lnTo>
                    <a:pt x="1186" y="315"/>
                  </a:lnTo>
                  <a:lnTo>
                    <a:pt x="1186" y="313"/>
                  </a:lnTo>
                  <a:lnTo>
                    <a:pt x="1188" y="312"/>
                  </a:lnTo>
                  <a:lnTo>
                    <a:pt x="1185" y="312"/>
                  </a:lnTo>
                  <a:lnTo>
                    <a:pt x="1183" y="313"/>
                  </a:lnTo>
                  <a:lnTo>
                    <a:pt x="1183" y="313"/>
                  </a:lnTo>
                  <a:lnTo>
                    <a:pt x="1182" y="312"/>
                  </a:lnTo>
                  <a:lnTo>
                    <a:pt x="1180" y="310"/>
                  </a:lnTo>
                  <a:lnTo>
                    <a:pt x="1179" y="309"/>
                  </a:lnTo>
                  <a:lnTo>
                    <a:pt x="1177" y="301"/>
                  </a:lnTo>
                  <a:lnTo>
                    <a:pt x="1173" y="300"/>
                  </a:lnTo>
                  <a:lnTo>
                    <a:pt x="1171" y="300"/>
                  </a:lnTo>
                  <a:lnTo>
                    <a:pt x="1168" y="300"/>
                  </a:lnTo>
                  <a:lnTo>
                    <a:pt x="1164" y="296"/>
                  </a:lnTo>
                  <a:lnTo>
                    <a:pt x="1161" y="295"/>
                  </a:lnTo>
                  <a:lnTo>
                    <a:pt x="1154" y="290"/>
                  </a:lnTo>
                  <a:lnTo>
                    <a:pt x="1153" y="289"/>
                  </a:lnTo>
                  <a:lnTo>
                    <a:pt x="1153" y="286"/>
                  </a:lnTo>
                  <a:lnTo>
                    <a:pt x="1151" y="280"/>
                  </a:lnTo>
                  <a:lnTo>
                    <a:pt x="1150" y="277"/>
                  </a:lnTo>
                  <a:lnTo>
                    <a:pt x="1151" y="275"/>
                  </a:lnTo>
                  <a:lnTo>
                    <a:pt x="1154" y="272"/>
                  </a:lnTo>
                  <a:lnTo>
                    <a:pt x="1161" y="272"/>
                  </a:lnTo>
                  <a:lnTo>
                    <a:pt x="1162" y="272"/>
                  </a:lnTo>
                  <a:lnTo>
                    <a:pt x="1168" y="280"/>
                  </a:lnTo>
                  <a:lnTo>
                    <a:pt x="1171" y="280"/>
                  </a:lnTo>
                  <a:lnTo>
                    <a:pt x="1176" y="277"/>
                  </a:lnTo>
                  <a:lnTo>
                    <a:pt x="1177" y="275"/>
                  </a:lnTo>
                  <a:lnTo>
                    <a:pt x="1176" y="271"/>
                  </a:lnTo>
                  <a:lnTo>
                    <a:pt x="1174" y="269"/>
                  </a:lnTo>
                  <a:lnTo>
                    <a:pt x="1171" y="269"/>
                  </a:lnTo>
                  <a:lnTo>
                    <a:pt x="1168" y="271"/>
                  </a:lnTo>
                  <a:lnTo>
                    <a:pt x="1167" y="269"/>
                  </a:lnTo>
                  <a:lnTo>
                    <a:pt x="1167" y="266"/>
                  </a:lnTo>
                  <a:lnTo>
                    <a:pt x="1168" y="265"/>
                  </a:lnTo>
                  <a:lnTo>
                    <a:pt x="1170" y="265"/>
                  </a:lnTo>
                  <a:lnTo>
                    <a:pt x="1171" y="263"/>
                  </a:lnTo>
                  <a:lnTo>
                    <a:pt x="1174" y="260"/>
                  </a:lnTo>
                  <a:lnTo>
                    <a:pt x="1177" y="258"/>
                  </a:lnTo>
                  <a:lnTo>
                    <a:pt x="1180" y="257"/>
                  </a:lnTo>
                  <a:lnTo>
                    <a:pt x="1191" y="257"/>
                  </a:lnTo>
                  <a:lnTo>
                    <a:pt x="1199" y="265"/>
                  </a:lnTo>
                  <a:lnTo>
                    <a:pt x="1205" y="266"/>
                  </a:lnTo>
                  <a:lnTo>
                    <a:pt x="1208" y="269"/>
                  </a:lnTo>
                  <a:lnTo>
                    <a:pt x="1208" y="269"/>
                  </a:lnTo>
                  <a:lnTo>
                    <a:pt x="1209" y="271"/>
                  </a:lnTo>
                  <a:lnTo>
                    <a:pt x="1209" y="274"/>
                  </a:lnTo>
                  <a:lnTo>
                    <a:pt x="1217" y="283"/>
                  </a:lnTo>
                  <a:lnTo>
                    <a:pt x="1220" y="284"/>
                  </a:lnTo>
                  <a:lnTo>
                    <a:pt x="1224" y="284"/>
                  </a:lnTo>
                  <a:lnTo>
                    <a:pt x="1230" y="283"/>
                  </a:lnTo>
                  <a:lnTo>
                    <a:pt x="1232" y="283"/>
                  </a:lnTo>
                  <a:lnTo>
                    <a:pt x="1235" y="283"/>
                  </a:lnTo>
                  <a:lnTo>
                    <a:pt x="1237" y="284"/>
                  </a:lnTo>
                  <a:lnTo>
                    <a:pt x="1238" y="286"/>
                  </a:lnTo>
                  <a:lnTo>
                    <a:pt x="1238" y="289"/>
                  </a:lnTo>
                  <a:lnTo>
                    <a:pt x="1237" y="290"/>
                  </a:lnTo>
                  <a:lnTo>
                    <a:pt x="1235" y="295"/>
                  </a:lnTo>
                  <a:lnTo>
                    <a:pt x="1235" y="295"/>
                  </a:lnTo>
                  <a:lnTo>
                    <a:pt x="1229" y="301"/>
                  </a:lnTo>
                  <a:lnTo>
                    <a:pt x="1227" y="301"/>
                  </a:lnTo>
                  <a:lnTo>
                    <a:pt x="1227" y="309"/>
                  </a:lnTo>
                  <a:lnTo>
                    <a:pt x="1226" y="310"/>
                  </a:lnTo>
                  <a:lnTo>
                    <a:pt x="1226" y="312"/>
                  </a:lnTo>
                  <a:lnTo>
                    <a:pt x="1227" y="316"/>
                  </a:lnTo>
                  <a:lnTo>
                    <a:pt x="1227" y="319"/>
                  </a:lnTo>
                  <a:lnTo>
                    <a:pt x="1226" y="322"/>
                  </a:lnTo>
                  <a:lnTo>
                    <a:pt x="1226" y="327"/>
                  </a:lnTo>
                  <a:lnTo>
                    <a:pt x="1226" y="330"/>
                  </a:lnTo>
                  <a:lnTo>
                    <a:pt x="1226" y="335"/>
                  </a:lnTo>
                  <a:lnTo>
                    <a:pt x="1226" y="333"/>
                  </a:lnTo>
                  <a:lnTo>
                    <a:pt x="1226" y="331"/>
                  </a:lnTo>
                  <a:lnTo>
                    <a:pt x="1226" y="328"/>
                  </a:lnTo>
                  <a:lnTo>
                    <a:pt x="1229" y="324"/>
                  </a:lnTo>
                  <a:lnTo>
                    <a:pt x="1230" y="316"/>
                  </a:lnTo>
                  <a:lnTo>
                    <a:pt x="1232" y="313"/>
                  </a:lnTo>
                  <a:lnTo>
                    <a:pt x="1233" y="313"/>
                  </a:lnTo>
                  <a:lnTo>
                    <a:pt x="1235" y="316"/>
                  </a:lnTo>
                  <a:lnTo>
                    <a:pt x="1237" y="319"/>
                  </a:lnTo>
                  <a:lnTo>
                    <a:pt x="1237" y="322"/>
                  </a:lnTo>
                  <a:lnTo>
                    <a:pt x="1237" y="327"/>
                  </a:lnTo>
                  <a:lnTo>
                    <a:pt x="1235" y="333"/>
                  </a:lnTo>
                  <a:lnTo>
                    <a:pt x="1232" y="338"/>
                  </a:lnTo>
                  <a:lnTo>
                    <a:pt x="1232" y="341"/>
                  </a:lnTo>
                  <a:lnTo>
                    <a:pt x="1232" y="344"/>
                  </a:lnTo>
                  <a:lnTo>
                    <a:pt x="1233" y="345"/>
                  </a:lnTo>
                  <a:lnTo>
                    <a:pt x="1235" y="345"/>
                  </a:lnTo>
                  <a:lnTo>
                    <a:pt x="1237" y="345"/>
                  </a:lnTo>
                  <a:lnTo>
                    <a:pt x="1237" y="345"/>
                  </a:lnTo>
                  <a:lnTo>
                    <a:pt x="1237" y="342"/>
                  </a:lnTo>
                  <a:lnTo>
                    <a:pt x="1237" y="341"/>
                  </a:lnTo>
                  <a:lnTo>
                    <a:pt x="1237" y="339"/>
                  </a:lnTo>
                  <a:lnTo>
                    <a:pt x="1240" y="338"/>
                  </a:lnTo>
                  <a:lnTo>
                    <a:pt x="1241" y="336"/>
                  </a:lnTo>
                  <a:lnTo>
                    <a:pt x="1244" y="333"/>
                  </a:lnTo>
                  <a:lnTo>
                    <a:pt x="1244" y="331"/>
                  </a:lnTo>
                  <a:lnTo>
                    <a:pt x="1244" y="328"/>
                  </a:lnTo>
                  <a:lnTo>
                    <a:pt x="1244" y="324"/>
                  </a:lnTo>
                  <a:lnTo>
                    <a:pt x="1243" y="321"/>
                  </a:lnTo>
                  <a:lnTo>
                    <a:pt x="1240" y="312"/>
                  </a:lnTo>
                  <a:lnTo>
                    <a:pt x="1238" y="307"/>
                  </a:lnTo>
                  <a:lnTo>
                    <a:pt x="1240" y="301"/>
                  </a:lnTo>
                  <a:lnTo>
                    <a:pt x="1241" y="293"/>
                  </a:lnTo>
                  <a:lnTo>
                    <a:pt x="1243" y="292"/>
                  </a:lnTo>
                  <a:lnTo>
                    <a:pt x="1243" y="290"/>
                  </a:lnTo>
                  <a:lnTo>
                    <a:pt x="1243" y="289"/>
                  </a:lnTo>
                  <a:lnTo>
                    <a:pt x="1243" y="287"/>
                  </a:lnTo>
                  <a:lnTo>
                    <a:pt x="1243" y="286"/>
                  </a:lnTo>
                  <a:lnTo>
                    <a:pt x="1240" y="280"/>
                  </a:lnTo>
                  <a:lnTo>
                    <a:pt x="1238" y="278"/>
                  </a:lnTo>
                  <a:lnTo>
                    <a:pt x="1232" y="277"/>
                  </a:lnTo>
                  <a:lnTo>
                    <a:pt x="1232" y="275"/>
                  </a:lnTo>
                  <a:lnTo>
                    <a:pt x="1227" y="271"/>
                  </a:lnTo>
                  <a:lnTo>
                    <a:pt x="1227" y="269"/>
                  </a:lnTo>
                  <a:lnTo>
                    <a:pt x="1226" y="265"/>
                  </a:lnTo>
                  <a:lnTo>
                    <a:pt x="1226" y="263"/>
                  </a:lnTo>
                  <a:lnTo>
                    <a:pt x="1224" y="263"/>
                  </a:lnTo>
                  <a:lnTo>
                    <a:pt x="1221" y="260"/>
                  </a:lnTo>
                  <a:lnTo>
                    <a:pt x="1218" y="258"/>
                  </a:lnTo>
                  <a:lnTo>
                    <a:pt x="1214" y="258"/>
                  </a:lnTo>
                  <a:lnTo>
                    <a:pt x="1212" y="257"/>
                  </a:lnTo>
                  <a:lnTo>
                    <a:pt x="1209" y="254"/>
                  </a:lnTo>
                  <a:lnTo>
                    <a:pt x="1209" y="252"/>
                  </a:lnTo>
                  <a:lnTo>
                    <a:pt x="1208" y="246"/>
                  </a:lnTo>
                  <a:lnTo>
                    <a:pt x="1206" y="245"/>
                  </a:lnTo>
                  <a:lnTo>
                    <a:pt x="1208" y="242"/>
                  </a:lnTo>
                  <a:lnTo>
                    <a:pt x="1208" y="237"/>
                  </a:lnTo>
                  <a:lnTo>
                    <a:pt x="1209" y="234"/>
                  </a:lnTo>
                  <a:lnTo>
                    <a:pt x="1208" y="231"/>
                  </a:lnTo>
                  <a:lnTo>
                    <a:pt x="1206" y="230"/>
                  </a:lnTo>
                  <a:lnTo>
                    <a:pt x="1205" y="228"/>
                  </a:lnTo>
                  <a:lnTo>
                    <a:pt x="1205" y="225"/>
                  </a:lnTo>
                  <a:lnTo>
                    <a:pt x="1205" y="222"/>
                  </a:lnTo>
                  <a:lnTo>
                    <a:pt x="1205" y="220"/>
                  </a:lnTo>
                  <a:lnTo>
                    <a:pt x="1203" y="217"/>
                  </a:lnTo>
                  <a:lnTo>
                    <a:pt x="1205" y="214"/>
                  </a:lnTo>
                  <a:lnTo>
                    <a:pt x="1206" y="211"/>
                  </a:lnTo>
                  <a:lnTo>
                    <a:pt x="1206" y="210"/>
                  </a:lnTo>
                  <a:lnTo>
                    <a:pt x="1206" y="208"/>
                  </a:lnTo>
                  <a:lnTo>
                    <a:pt x="1217" y="205"/>
                  </a:lnTo>
                  <a:lnTo>
                    <a:pt x="1221" y="204"/>
                  </a:lnTo>
                  <a:lnTo>
                    <a:pt x="1243" y="204"/>
                  </a:lnTo>
                  <a:lnTo>
                    <a:pt x="1244" y="202"/>
                  </a:lnTo>
                  <a:lnTo>
                    <a:pt x="1253" y="201"/>
                  </a:lnTo>
                  <a:lnTo>
                    <a:pt x="1256" y="199"/>
                  </a:lnTo>
                  <a:lnTo>
                    <a:pt x="1261" y="201"/>
                  </a:lnTo>
                  <a:lnTo>
                    <a:pt x="1262" y="201"/>
                  </a:lnTo>
                  <a:lnTo>
                    <a:pt x="1265" y="201"/>
                  </a:lnTo>
                  <a:lnTo>
                    <a:pt x="1267" y="196"/>
                  </a:lnTo>
                  <a:lnTo>
                    <a:pt x="1271" y="195"/>
                  </a:lnTo>
                  <a:lnTo>
                    <a:pt x="1279" y="193"/>
                  </a:lnTo>
                  <a:lnTo>
                    <a:pt x="1284" y="193"/>
                  </a:lnTo>
                  <a:lnTo>
                    <a:pt x="1284" y="195"/>
                  </a:lnTo>
                  <a:lnTo>
                    <a:pt x="1285" y="196"/>
                  </a:lnTo>
                  <a:lnTo>
                    <a:pt x="1281" y="201"/>
                  </a:lnTo>
                  <a:lnTo>
                    <a:pt x="1278" y="205"/>
                  </a:lnTo>
                  <a:lnTo>
                    <a:pt x="1273" y="207"/>
                  </a:lnTo>
                  <a:lnTo>
                    <a:pt x="1270" y="211"/>
                  </a:lnTo>
                  <a:lnTo>
                    <a:pt x="1270" y="213"/>
                  </a:lnTo>
                  <a:lnTo>
                    <a:pt x="1270" y="213"/>
                  </a:lnTo>
                  <a:lnTo>
                    <a:pt x="1270" y="216"/>
                  </a:lnTo>
                  <a:lnTo>
                    <a:pt x="1270" y="219"/>
                  </a:lnTo>
                  <a:lnTo>
                    <a:pt x="1273" y="220"/>
                  </a:lnTo>
                  <a:lnTo>
                    <a:pt x="1276" y="224"/>
                  </a:lnTo>
                  <a:lnTo>
                    <a:pt x="1279" y="227"/>
                  </a:lnTo>
                  <a:lnTo>
                    <a:pt x="1281" y="228"/>
                  </a:lnTo>
                  <a:lnTo>
                    <a:pt x="1281" y="227"/>
                  </a:lnTo>
                  <a:lnTo>
                    <a:pt x="1274" y="219"/>
                  </a:lnTo>
                  <a:lnTo>
                    <a:pt x="1271" y="217"/>
                  </a:lnTo>
                  <a:lnTo>
                    <a:pt x="1271" y="216"/>
                  </a:lnTo>
                  <a:lnTo>
                    <a:pt x="1271" y="213"/>
                  </a:lnTo>
                  <a:lnTo>
                    <a:pt x="1273" y="211"/>
                  </a:lnTo>
                  <a:lnTo>
                    <a:pt x="1273" y="210"/>
                  </a:lnTo>
                  <a:lnTo>
                    <a:pt x="1274" y="210"/>
                  </a:lnTo>
                  <a:lnTo>
                    <a:pt x="1278" y="208"/>
                  </a:lnTo>
                  <a:lnTo>
                    <a:pt x="1287" y="205"/>
                  </a:lnTo>
                  <a:lnTo>
                    <a:pt x="1288" y="202"/>
                  </a:lnTo>
                  <a:lnTo>
                    <a:pt x="1290" y="199"/>
                  </a:lnTo>
                  <a:lnTo>
                    <a:pt x="1291" y="198"/>
                  </a:lnTo>
                  <a:lnTo>
                    <a:pt x="1291" y="196"/>
                  </a:lnTo>
                  <a:lnTo>
                    <a:pt x="1288" y="196"/>
                  </a:lnTo>
                  <a:lnTo>
                    <a:pt x="1287" y="195"/>
                  </a:lnTo>
                  <a:lnTo>
                    <a:pt x="1281" y="179"/>
                  </a:lnTo>
                  <a:lnTo>
                    <a:pt x="1279" y="178"/>
                  </a:lnTo>
                  <a:lnTo>
                    <a:pt x="1274" y="176"/>
                  </a:lnTo>
                  <a:lnTo>
                    <a:pt x="1273" y="175"/>
                  </a:lnTo>
                  <a:lnTo>
                    <a:pt x="1274" y="170"/>
                  </a:lnTo>
                  <a:lnTo>
                    <a:pt x="1278" y="169"/>
                  </a:lnTo>
                  <a:lnTo>
                    <a:pt x="1279" y="169"/>
                  </a:lnTo>
                  <a:lnTo>
                    <a:pt x="1281" y="170"/>
                  </a:lnTo>
                  <a:lnTo>
                    <a:pt x="1284" y="175"/>
                  </a:lnTo>
                  <a:lnTo>
                    <a:pt x="1288" y="172"/>
                  </a:lnTo>
                  <a:lnTo>
                    <a:pt x="1287" y="170"/>
                  </a:lnTo>
                  <a:lnTo>
                    <a:pt x="1284" y="169"/>
                  </a:lnTo>
                  <a:lnTo>
                    <a:pt x="1281" y="166"/>
                  </a:lnTo>
                  <a:lnTo>
                    <a:pt x="1278" y="163"/>
                  </a:lnTo>
                  <a:lnTo>
                    <a:pt x="1274" y="160"/>
                  </a:lnTo>
                  <a:lnTo>
                    <a:pt x="1270" y="160"/>
                  </a:lnTo>
                  <a:lnTo>
                    <a:pt x="1271" y="155"/>
                  </a:lnTo>
                  <a:lnTo>
                    <a:pt x="1273" y="155"/>
                  </a:lnTo>
                  <a:lnTo>
                    <a:pt x="1274" y="154"/>
                  </a:lnTo>
                  <a:lnTo>
                    <a:pt x="1274" y="152"/>
                  </a:lnTo>
                  <a:lnTo>
                    <a:pt x="1281" y="158"/>
                  </a:lnTo>
                  <a:lnTo>
                    <a:pt x="1284" y="157"/>
                  </a:lnTo>
                  <a:lnTo>
                    <a:pt x="1285" y="154"/>
                  </a:lnTo>
                  <a:lnTo>
                    <a:pt x="1290" y="146"/>
                  </a:lnTo>
                  <a:lnTo>
                    <a:pt x="1290" y="143"/>
                  </a:lnTo>
                  <a:lnTo>
                    <a:pt x="1288" y="140"/>
                  </a:lnTo>
                  <a:lnTo>
                    <a:pt x="1287" y="140"/>
                  </a:lnTo>
                  <a:lnTo>
                    <a:pt x="1284" y="140"/>
                  </a:lnTo>
                  <a:lnTo>
                    <a:pt x="1284" y="137"/>
                  </a:lnTo>
                  <a:lnTo>
                    <a:pt x="1285" y="135"/>
                  </a:lnTo>
                  <a:lnTo>
                    <a:pt x="1287" y="134"/>
                  </a:lnTo>
                  <a:lnTo>
                    <a:pt x="1293" y="137"/>
                  </a:lnTo>
                  <a:lnTo>
                    <a:pt x="1303" y="129"/>
                  </a:lnTo>
                  <a:lnTo>
                    <a:pt x="1306" y="125"/>
                  </a:lnTo>
                  <a:lnTo>
                    <a:pt x="1312" y="120"/>
                  </a:lnTo>
                  <a:lnTo>
                    <a:pt x="1317" y="120"/>
                  </a:lnTo>
                  <a:lnTo>
                    <a:pt x="1323" y="114"/>
                  </a:lnTo>
                  <a:lnTo>
                    <a:pt x="1334" y="111"/>
                  </a:lnTo>
                  <a:lnTo>
                    <a:pt x="1340" y="111"/>
                  </a:lnTo>
                  <a:lnTo>
                    <a:pt x="1344" y="108"/>
                  </a:lnTo>
                  <a:lnTo>
                    <a:pt x="1350" y="106"/>
                  </a:lnTo>
                  <a:lnTo>
                    <a:pt x="1354" y="105"/>
                  </a:lnTo>
                  <a:lnTo>
                    <a:pt x="1366" y="102"/>
                  </a:lnTo>
                  <a:lnTo>
                    <a:pt x="1372" y="99"/>
                  </a:lnTo>
                  <a:lnTo>
                    <a:pt x="1372" y="96"/>
                  </a:lnTo>
                  <a:lnTo>
                    <a:pt x="1367" y="97"/>
                  </a:lnTo>
                  <a:lnTo>
                    <a:pt x="1366" y="96"/>
                  </a:lnTo>
                  <a:lnTo>
                    <a:pt x="1364" y="97"/>
                  </a:lnTo>
                  <a:lnTo>
                    <a:pt x="1363" y="99"/>
                  </a:lnTo>
                  <a:lnTo>
                    <a:pt x="1361" y="96"/>
                  </a:lnTo>
                  <a:lnTo>
                    <a:pt x="1360" y="97"/>
                  </a:lnTo>
                  <a:lnTo>
                    <a:pt x="1360" y="99"/>
                  </a:lnTo>
                  <a:lnTo>
                    <a:pt x="1358" y="99"/>
                  </a:lnTo>
                  <a:lnTo>
                    <a:pt x="1357" y="99"/>
                  </a:lnTo>
                  <a:lnTo>
                    <a:pt x="1357" y="94"/>
                  </a:lnTo>
                  <a:lnTo>
                    <a:pt x="1358" y="90"/>
                  </a:lnTo>
                  <a:lnTo>
                    <a:pt x="1360" y="93"/>
                  </a:lnTo>
                  <a:lnTo>
                    <a:pt x="1361" y="88"/>
                  </a:lnTo>
                  <a:lnTo>
                    <a:pt x="1363" y="88"/>
                  </a:lnTo>
                  <a:lnTo>
                    <a:pt x="1366" y="91"/>
                  </a:lnTo>
                  <a:lnTo>
                    <a:pt x="1369" y="88"/>
                  </a:lnTo>
                  <a:lnTo>
                    <a:pt x="1372" y="88"/>
                  </a:lnTo>
                  <a:lnTo>
                    <a:pt x="1375" y="88"/>
                  </a:lnTo>
                  <a:lnTo>
                    <a:pt x="1376" y="88"/>
                  </a:lnTo>
                  <a:lnTo>
                    <a:pt x="1378" y="87"/>
                  </a:lnTo>
                  <a:lnTo>
                    <a:pt x="1384" y="88"/>
                  </a:lnTo>
                  <a:lnTo>
                    <a:pt x="1387" y="87"/>
                  </a:lnTo>
                  <a:lnTo>
                    <a:pt x="1390" y="87"/>
                  </a:lnTo>
                  <a:lnTo>
                    <a:pt x="1395" y="88"/>
                  </a:lnTo>
                  <a:lnTo>
                    <a:pt x="1396" y="90"/>
                  </a:lnTo>
                  <a:lnTo>
                    <a:pt x="1395" y="93"/>
                  </a:lnTo>
                  <a:lnTo>
                    <a:pt x="1391" y="99"/>
                  </a:lnTo>
                  <a:lnTo>
                    <a:pt x="1391" y="100"/>
                  </a:lnTo>
                  <a:lnTo>
                    <a:pt x="1395" y="97"/>
                  </a:lnTo>
                  <a:lnTo>
                    <a:pt x="1401" y="94"/>
                  </a:lnTo>
                  <a:lnTo>
                    <a:pt x="1402" y="94"/>
                  </a:lnTo>
                  <a:lnTo>
                    <a:pt x="1402" y="97"/>
                  </a:lnTo>
                  <a:lnTo>
                    <a:pt x="1401" y="99"/>
                  </a:lnTo>
                  <a:lnTo>
                    <a:pt x="1405" y="97"/>
                  </a:lnTo>
                  <a:lnTo>
                    <a:pt x="1410" y="93"/>
                  </a:lnTo>
                  <a:lnTo>
                    <a:pt x="1411" y="93"/>
                  </a:lnTo>
                  <a:lnTo>
                    <a:pt x="1413" y="94"/>
                  </a:lnTo>
                  <a:lnTo>
                    <a:pt x="1416" y="93"/>
                  </a:lnTo>
                  <a:lnTo>
                    <a:pt x="1416" y="90"/>
                  </a:lnTo>
                  <a:lnTo>
                    <a:pt x="1419" y="90"/>
                  </a:lnTo>
                  <a:lnTo>
                    <a:pt x="1420" y="87"/>
                  </a:lnTo>
                  <a:lnTo>
                    <a:pt x="1422" y="85"/>
                  </a:lnTo>
                  <a:lnTo>
                    <a:pt x="1423" y="85"/>
                  </a:lnTo>
                  <a:lnTo>
                    <a:pt x="1428" y="82"/>
                  </a:lnTo>
                  <a:lnTo>
                    <a:pt x="1429" y="82"/>
                  </a:lnTo>
                  <a:lnTo>
                    <a:pt x="1431" y="84"/>
                  </a:lnTo>
                  <a:lnTo>
                    <a:pt x="1434" y="85"/>
                  </a:lnTo>
                  <a:lnTo>
                    <a:pt x="1439" y="88"/>
                  </a:lnTo>
                  <a:lnTo>
                    <a:pt x="1440" y="90"/>
                  </a:lnTo>
                  <a:lnTo>
                    <a:pt x="1440" y="90"/>
                  </a:lnTo>
                  <a:lnTo>
                    <a:pt x="1442" y="93"/>
                  </a:lnTo>
                  <a:lnTo>
                    <a:pt x="1440" y="96"/>
                  </a:lnTo>
                  <a:lnTo>
                    <a:pt x="1439" y="102"/>
                  </a:lnTo>
                  <a:lnTo>
                    <a:pt x="1437" y="103"/>
                  </a:lnTo>
                  <a:lnTo>
                    <a:pt x="1439" y="103"/>
                  </a:lnTo>
                  <a:lnTo>
                    <a:pt x="1440" y="103"/>
                  </a:lnTo>
                  <a:lnTo>
                    <a:pt x="1442" y="100"/>
                  </a:lnTo>
                  <a:lnTo>
                    <a:pt x="1442" y="97"/>
                  </a:lnTo>
                  <a:lnTo>
                    <a:pt x="1442" y="87"/>
                  </a:lnTo>
                  <a:lnTo>
                    <a:pt x="1440" y="82"/>
                  </a:lnTo>
                  <a:lnTo>
                    <a:pt x="1437" y="79"/>
                  </a:lnTo>
                  <a:lnTo>
                    <a:pt x="1433" y="74"/>
                  </a:lnTo>
                  <a:lnTo>
                    <a:pt x="1431" y="71"/>
                  </a:lnTo>
                  <a:lnTo>
                    <a:pt x="1429" y="68"/>
                  </a:lnTo>
                  <a:lnTo>
                    <a:pt x="1431" y="67"/>
                  </a:lnTo>
                  <a:lnTo>
                    <a:pt x="1439" y="70"/>
                  </a:lnTo>
                  <a:lnTo>
                    <a:pt x="1443" y="68"/>
                  </a:lnTo>
                  <a:lnTo>
                    <a:pt x="1448" y="68"/>
                  </a:lnTo>
                  <a:lnTo>
                    <a:pt x="1454" y="67"/>
                  </a:lnTo>
                  <a:lnTo>
                    <a:pt x="1457" y="68"/>
                  </a:lnTo>
                  <a:lnTo>
                    <a:pt x="1460" y="68"/>
                  </a:lnTo>
                  <a:lnTo>
                    <a:pt x="1464" y="71"/>
                  </a:lnTo>
                  <a:lnTo>
                    <a:pt x="1464" y="68"/>
                  </a:lnTo>
                  <a:lnTo>
                    <a:pt x="1458" y="65"/>
                  </a:lnTo>
                  <a:lnTo>
                    <a:pt x="1457" y="67"/>
                  </a:lnTo>
                  <a:lnTo>
                    <a:pt x="1455" y="65"/>
                  </a:lnTo>
                  <a:lnTo>
                    <a:pt x="1457" y="62"/>
                  </a:lnTo>
                  <a:lnTo>
                    <a:pt x="1458" y="58"/>
                  </a:lnTo>
                  <a:lnTo>
                    <a:pt x="1457" y="53"/>
                  </a:lnTo>
                  <a:lnTo>
                    <a:pt x="1455" y="50"/>
                  </a:lnTo>
                  <a:lnTo>
                    <a:pt x="1455" y="47"/>
                  </a:lnTo>
                  <a:lnTo>
                    <a:pt x="1457" y="41"/>
                  </a:lnTo>
                  <a:lnTo>
                    <a:pt x="1458" y="40"/>
                  </a:lnTo>
                  <a:lnTo>
                    <a:pt x="1460" y="35"/>
                  </a:lnTo>
                  <a:lnTo>
                    <a:pt x="1463" y="30"/>
                  </a:lnTo>
                  <a:lnTo>
                    <a:pt x="1477" y="12"/>
                  </a:lnTo>
                  <a:lnTo>
                    <a:pt x="1483" y="6"/>
                  </a:lnTo>
                  <a:lnTo>
                    <a:pt x="1486" y="5"/>
                  </a:lnTo>
                  <a:lnTo>
                    <a:pt x="1487" y="6"/>
                  </a:lnTo>
                  <a:lnTo>
                    <a:pt x="1493"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0" name="Freeform 22720"/>
            <p:cNvSpPr>
              <a:spLocks noChangeAspect="1"/>
            </p:cNvSpPr>
            <p:nvPr/>
          </p:nvSpPr>
          <p:spPr bwMode="auto">
            <a:xfrm>
              <a:off x="2900713" y="1036424"/>
              <a:ext cx="645806" cy="947296"/>
            </a:xfrm>
            <a:custGeom>
              <a:avLst/>
              <a:gdLst>
                <a:gd name="T0" fmla="*/ 601 w 754"/>
                <a:gd name="T1" fmla="*/ 74 h 1106"/>
                <a:gd name="T2" fmla="*/ 610 w 754"/>
                <a:gd name="T3" fmla="*/ 155 h 1106"/>
                <a:gd name="T4" fmla="*/ 658 w 754"/>
                <a:gd name="T5" fmla="*/ 188 h 1106"/>
                <a:gd name="T6" fmla="*/ 733 w 754"/>
                <a:gd name="T7" fmla="*/ 232 h 1106"/>
                <a:gd name="T8" fmla="*/ 655 w 754"/>
                <a:gd name="T9" fmla="*/ 296 h 1106"/>
                <a:gd name="T10" fmla="*/ 651 w 754"/>
                <a:gd name="T11" fmla="*/ 381 h 1106"/>
                <a:gd name="T12" fmla="*/ 657 w 754"/>
                <a:gd name="T13" fmla="*/ 468 h 1106"/>
                <a:gd name="T14" fmla="*/ 643 w 754"/>
                <a:gd name="T15" fmla="*/ 505 h 1106"/>
                <a:gd name="T16" fmla="*/ 654 w 754"/>
                <a:gd name="T17" fmla="*/ 565 h 1106"/>
                <a:gd name="T18" fmla="*/ 637 w 754"/>
                <a:gd name="T19" fmla="*/ 599 h 1106"/>
                <a:gd name="T20" fmla="*/ 630 w 754"/>
                <a:gd name="T21" fmla="*/ 639 h 1106"/>
                <a:gd name="T22" fmla="*/ 622 w 754"/>
                <a:gd name="T23" fmla="*/ 678 h 1106"/>
                <a:gd name="T24" fmla="*/ 560 w 754"/>
                <a:gd name="T25" fmla="*/ 671 h 1106"/>
                <a:gd name="T26" fmla="*/ 613 w 754"/>
                <a:gd name="T27" fmla="*/ 686 h 1106"/>
                <a:gd name="T28" fmla="*/ 579 w 754"/>
                <a:gd name="T29" fmla="*/ 698 h 1106"/>
                <a:gd name="T30" fmla="*/ 617 w 754"/>
                <a:gd name="T31" fmla="*/ 750 h 1106"/>
                <a:gd name="T32" fmla="*/ 616 w 754"/>
                <a:gd name="T33" fmla="*/ 791 h 1106"/>
                <a:gd name="T34" fmla="*/ 575 w 754"/>
                <a:gd name="T35" fmla="*/ 767 h 1106"/>
                <a:gd name="T36" fmla="*/ 567 w 754"/>
                <a:gd name="T37" fmla="*/ 794 h 1106"/>
                <a:gd name="T38" fmla="*/ 611 w 754"/>
                <a:gd name="T39" fmla="*/ 814 h 1106"/>
                <a:gd name="T40" fmla="*/ 573 w 754"/>
                <a:gd name="T41" fmla="*/ 849 h 1106"/>
                <a:gd name="T42" fmla="*/ 497 w 754"/>
                <a:gd name="T43" fmla="*/ 861 h 1106"/>
                <a:gd name="T44" fmla="*/ 473 w 754"/>
                <a:gd name="T45" fmla="*/ 919 h 1106"/>
                <a:gd name="T46" fmla="*/ 443 w 754"/>
                <a:gd name="T47" fmla="*/ 945 h 1106"/>
                <a:gd name="T48" fmla="*/ 421 w 754"/>
                <a:gd name="T49" fmla="*/ 937 h 1106"/>
                <a:gd name="T50" fmla="*/ 400 w 754"/>
                <a:gd name="T51" fmla="*/ 984 h 1106"/>
                <a:gd name="T52" fmla="*/ 379 w 754"/>
                <a:gd name="T53" fmla="*/ 1019 h 1106"/>
                <a:gd name="T54" fmla="*/ 376 w 754"/>
                <a:gd name="T55" fmla="*/ 1056 h 1106"/>
                <a:gd name="T56" fmla="*/ 355 w 754"/>
                <a:gd name="T57" fmla="*/ 1100 h 1106"/>
                <a:gd name="T58" fmla="*/ 344 w 754"/>
                <a:gd name="T59" fmla="*/ 1088 h 1106"/>
                <a:gd name="T60" fmla="*/ 312 w 754"/>
                <a:gd name="T61" fmla="*/ 1080 h 1106"/>
                <a:gd name="T62" fmla="*/ 291 w 754"/>
                <a:gd name="T63" fmla="*/ 1059 h 1106"/>
                <a:gd name="T64" fmla="*/ 277 w 754"/>
                <a:gd name="T65" fmla="*/ 1031 h 1106"/>
                <a:gd name="T66" fmla="*/ 274 w 754"/>
                <a:gd name="T67" fmla="*/ 987 h 1106"/>
                <a:gd name="T68" fmla="*/ 273 w 754"/>
                <a:gd name="T69" fmla="*/ 970 h 1106"/>
                <a:gd name="T70" fmla="*/ 253 w 754"/>
                <a:gd name="T71" fmla="*/ 963 h 1106"/>
                <a:gd name="T72" fmla="*/ 239 w 754"/>
                <a:gd name="T73" fmla="*/ 937 h 1106"/>
                <a:gd name="T74" fmla="*/ 238 w 754"/>
                <a:gd name="T75" fmla="*/ 920 h 1106"/>
                <a:gd name="T76" fmla="*/ 266 w 754"/>
                <a:gd name="T77" fmla="*/ 887 h 1106"/>
                <a:gd name="T78" fmla="*/ 250 w 754"/>
                <a:gd name="T79" fmla="*/ 870 h 1106"/>
                <a:gd name="T80" fmla="*/ 248 w 754"/>
                <a:gd name="T81" fmla="*/ 852 h 1106"/>
                <a:gd name="T82" fmla="*/ 274 w 754"/>
                <a:gd name="T83" fmla="*/ 815 h 1106"/>
                <a:gd name="T84" fmla="*/ 230 w 754"/>
                <a:gd name="T85" fmla="*/ 776 h 1106"/>
                <a:gd name="T86" fmla="*/ 266 w 754"/>
                <a:gd name="T87" fmla="*/ 771 h 1106"/>
                <a:gd name="T88" fmla="*/ 238 w 754"/>
                <a:gd name="T89" fmla="*/ 747 h 1106"/>
                <a:gd name="T90" fmla="*/ 235 w 754"/>
                <a:gd name="T91" fmla="*/ 742 h 1106"/>
                <a:gd name="T92" fmla="*/ 212 w 754"/>
                <a:gd name="T93" fmla="*/ 720 h 1106"/>
                <a:gd name="T94" fmla="*/ 213 w 754"/>
                <a:gd name="T95" fmla="*/ 683 h 1106"/>
                <a:gd name="T96" fmla="*/ 195 w 754"/>
                <a:gd name="T97" fmla="*/ 641 h 1106"/>
                <a:gd name="T98" fmla="*/ 177 w 754"/>
                <a:gd name="T99" fmla="*/ 572 h 1106"/>
                <a:gd name="T100" fmla="*/ 91 w 754"/>
                <a:gd name="T101" fmla="*/ 546 h 1106"/>
                <a:gd name="T102" fmla="*/ 56 w 754"/>
                <a:gd name="T103" fmla="*/ 521 h 1106"/>
                <a:gd name="T104" fmla="*/ 50 w 754"/>
                <a:gd name="T105" fmla="*/ 483 h 1106"/>
                <a:gd name="T106" fmla="*/ 35 w 754"/>
                <a:gd name="T107" fmla="*/ 470 h 1106"/>
                <a:gd name="T108" fmla="*/ 13 w 754"/>
                <a:gd name="T109" fmla="*/ 406 h 1106"/>
                <a:gd name="T110" fmla="*/ 97 w 754"/>
                <a:gd name="T111" fmla="*/ 316 h 1106"/>
                <a:gd name="T112" fmla="*/ 88 w 754"/>
                <a:gd name="T113" fmla="*/ 264 h 1106"/>
                <a:gd name="T114" fmla="*/ 147 w 754"/>
                <a:gd name="T115" fmla="*/ 169 h 1106"/>
                <a:gd name="T116" fmla="*/ 222 w 754"/>
                <a:gd name="T117" fmla="*/ 124 h 1106"/>
                <a:gd name="T118" fmla="*/ 268 w 754"/>
                <a:gd name="T119" fmla="*/ 115 h 1106"/>
                <a:gd name="T120" fmla="*/ 385 w 754"/>
                <a:gd name="T121" fmla="*/ 85 h 1106"/>
                <a:gd name="T122" fmla="*/ 426 w 754"/>
                <a:gd name="T123" fmla="*/ 62 h 1106"/>
                <a:gd name="T124" fmla="*/ 484 w 754"/>
                <a:gd name="T125" fmla="*/ 1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4" h="1106">
                  <a:moveTo>
                    <a:pt x="490" y="0"/>
                  </a:moveTo>
                  <a:lnTo>
                    <a:pt x="517" y="0"/>
                  </a:lnTo>
                  <a:lnTo>
                    <a:pt x="526" y="3"/>
                  </a:lnTo>
                  <a:lnTo>
                    <a:pt x="538" y="9"/>
                  </a:lnTo>
                  <a:lnTo>
                    <a:pt x="545" y="16"/>
                  </a:lnTo>
                  <a:lnTo>
                    <a:pt x="546" y="16"/>
                  </a:lnTo>
                  <a:lnTo>
                    <a:pt x="554" y="20"/>
                  </a:lnTo>
                  <a:lnTo>
                    <a:pt x="563" y="24"/>
                  </a:lnTo>
                  <a:lnTo>
                    <a:pt x="575" y="33"/>
                  </a:lnTo>
                  <a:lnTo>
                    <a:pt x="578" y="36"/>
                  </a:lnTo>
                  <a:lnTo>
                    <a:pt x="576" y="38"/>
                  </a:lnTo>
                  <a:lnTo>
                    <a:pt x="573" y="39"/>
                  </a:lnTo>
                  <a:lnTo>
                    <a:pt x="555" y="42"/>
                  </a:lnTo>
                  <a:lnTo>
                    <a:pt x="525" y="47"/>
                  </a:lnTo>
                  <a:lnTo>
                    <a:pt x="507" y="53"/>
                  </a:lnTo>
                  <a:lnTo>
                    <a:pt x="502" y="55"/>
                  </a:lnTo>
                  <a:lnTo>
                    <a:pt x="500" y="64"/>
                  </a:lnTo>
                  <a:lnTo>
                    <a:pt x="504" y="65"/>
                  </a:lnTo>
                  <a:lnTo>
                    <a:pt x="507" y="64"/>
                  </a:lnTo>
                  <a:lnTo>
                    <a:pt x="522" y="53"/>
                  </a:lnTo>
                  <a:lnTo>
                    <a:pt x="526" y="51"/>
                  </a:lnTo>
                  <a:lnTo>
                    <a:pt x="535" y="51"/>
                  </a:lnTo>
                  <a:lnTo>
                    <a:pt x="549" y="56"/>
                  </a:lnTo>
                  <a:lnTo>
                    <a:pt x="554" y="55"/>
                  </a:lnTo>
                  <a:lnTo>
                    <a:pt x="563" y="56"/>
                  </a:lnTo>
                  <a:lnTo>
                    <a:pt x="573" y="53"/>
                  </a:lnTo>
                  <a:lnTo>
                    <a:pt x="586" y="45"/>
                  </a:lnTo>
                  <a:lnTo>
                    <a:pt x="589" y="61"/>
                  </a:lnTo>
                  <a:lnTo>
                    <a:pt x="593" y="74"/>
                  </a:lnTo>
                  <a:lnTo>
                    <a:pt x="598" y="73"/>
                  </a:lnTo>
                  <a:lnTo>
                    <a:pt x="601" y="74"/>
                  </a:lnTo>
                  <a:lnTo>
                    <a:pt x="602" y="79"/>
                  </a:lnTo>
                  <a:lnTo>
                    <a:pt x="604" y="80"/>
                  </a:lnTo>
                  <a:lnTo>
                    <a:pt x="607" y="79"/>
                  </a:lnTo>
                  <a:lnTo>
                    <a:pt x="617" y="83"/>
                  </a:lnTo>
                  <a:lnTo>
                    <a:pt x="625" y="91"/>
                  </a:lnTo>
                  <a:lnTo>
                    <a:pt x="628" y="94"/>
                  </a:lnTo>
                  <a:lnTo>
                    <a:pt x="630" y="99"/>
                  </a:lnTo>
                  <a:lnTo>
                    <a:pt x="630" y="102"/>
                  </a:lnTo>
                  <a:lnTo>
                    <a:pt x="628" y="106"/>
                  </a:lnTo>
                  <a:lnTo>
                    <a:pt x="624" y="115"/>
                  </a:lnTo>
                  <a:lnTo>
                    <a:pt x="617" y="121"/>
                  </a:lnTo>
                  <a:lnTo>
                    <a:pt x="610" y="127"/>
                  </a:lnTo>
                  <a:lnTo>
                    <a:pt x="601" y="131"/>
                  </a:lnTo>
                  <a:lnTo>
                    <a:pt x="531" y="143"/>
                  </a:lnTo>
                  <a:lnTo>
                    <a:pt x="529" y="144"/>
                  </a:lnTo>
                  <a:lnTo>
                    <a:pt x="528" y="152"/>
                  </a:lnTo>
                  <a:lnTo>
                    <a:pt x="528" y="161"/>
                  </a:lnTo>
                  <a:lnTo>
                    <a:pt x="531" y="162"/>
                  </a:lnTo>
                  <a:lnTo>
                    <a:pt x="538" y="156"/>
                  </a:lnTo>
                  <a:lnTo>
                    <a:pt x="552" y="152"/>
                  </a:lnTo>
                  <a:lnTo>
                    <a:pt x="563" y="152"/>
                  </a:lnTo>
                  <a:lnTo>
                    <a:pt x="586" y="156"/>
                  </a:lnTo>
                  <a:lnTo>
                    <a:pt x="592" y="167"/>
                  </a:lnTo>
                  <a:lnTo>
                    <a:pt x="596" y="182"/>
                  </a:lnTo>
                  <a:lnTo>
                    <a:pt x="604" y="179"/>
                  </a:lnTo>
                  <a:lnTo>
                    <a:pt x="605" y="176"/>
                  </a:lnTo>
                  <a:lnTo>
                    <a:pt x="607" y="172"/>
                  </a:lnTo>
                  <a:lnTo>
                    <a:pt x="608" y="167"/>
                  </a:lnTo>
                  <a:lnTo>
                    <a:pt x="608" y="161"/>
                  </a:lnTo>
                  <a:lnTo>
                    <a:pt x="610" y="158"/>
                  </a:lnTo>
                  <a:lnTo>
                    <a:pt x="610" y="155"/>
                  </a:lnTo>
                  <a:lnTo>
                    <a:pt x="613" y="153"/>
                  </a:lnTo>
                  <a:lnTo>
                    <a:pt x="617" y="152"/>
                  </a:lnTo>
                  <a:lnTo>
                    <a:pt x="630" y="150"/>
                  </a:lnTo>
                  <a:lnTo>
                    <a:pt x="633" y="150"/>
                  </a:lnTo>
                  <a:lnTo>
                    <a:pt x="634" y="158"/>
                  </a:lnTo>
                  <a:lnTo>
                    <a:pt x="634" y="162"/>
                  </a:lnTo>
                  <a:lnTo>
                    <a:pt x="634" y="169"/>
                  </a:lnTo>
                  <a:lnTo>
                    <a:pt x="634" y="175"/>
                  </a:lnTo>
                  <a:lnTo>
                    <a:pt x="634" y="184"/>
                  </a:lnTo>
                  <a:lnTo>
                    <a:pt x="634" y="191"/>
                  </a:lnTo>
                  <a:lnTo>
                    <a:pt x="630" y="205"/>
                  </a:lnTo>
                  <a:lnTo>
                    <a:pt x="628" y="213"/>
                  </a:lnTo>
                  <a:lnTo>
                    <a:pt x="625" y="217"/>
                  </a:lnTo>
                  <a:lnTo>
                    <a:pt x="619" y="229"/>
                  </a:lnTo>
                  <a:lnTo>
                    <a:pt x="617" y="232"/>
                  </a:lnTo>
                  <a:lnTo>
                    <a:pt x="611" y="246"/>
                  </a:lnTo>
                  <a:lnTo>
                    <a:pt x="610" y="252"/>
                  </a:lnTo>
                  <a:lnTo>
                    <a:pt x="610" y="257"/>
                  </a:lnTo>
                  <a:lnTo>
                    <a:pt x="610" y="257"/>
                  </a:lnTo>
                  <a:lnTo>
                    <a:pt x="611" y="252"/>
                  </a:lnTo>
                  <a:lnTo>
                    <a:pt x="613" y="249"/>
                  </a:lnTo>
                  <a:lnTo>
                    <a:pt x="614" y="246"/>
                  </a:lnTo>
                  <a:lnTo>
                    <a:pt x="624" y="238"/>
                  </a:lnTo>
                  <a:lnTo>
                    <a:pt x="625" y="235"/>
                  </a:lnTo>
                  <a:lnTo>
                    <a:pt x="631" y="226"/>
                  </a:lnTo>
                  <a:lnTo>
                    <a:pt x="634" y="222"/>
                  </a:lnTo>
                  <a:lnTo>
                    <a:pt x="637" y="217"/>
                  </a:lnTo>
                  <a:lnTo>
                    <a:pt x="639" y="214"/>
                  </a:lnTo>
                  <a:lnTo>
                    <a:pt x="648" y="194"/>
                  </a:lnTo>
                  <a:lnTo>
                    <a:pt x="652" y="188"/>
                  </a:lnTo>
                  <a:lnTo>
                    <a:pt x="658" y="188"/>
                  </a:lnTo>
                  <a:lnTo>
                    <a:pt x="658" y="199"/>
                  </a:lnTo>
                  <a:lnTo>
                    <a:pt x="665" y="200"/>
                  </a:lnTo>
                  <a:lnTo>
                    <a:pt x="668" y="199"/>
                  </a:lnTo>
                  <a:lnTo>
                    <a:pt x="672" y="202"/>
                  </a:lnTo>
                  <a:lnTo>
                    <a:pt x="674" y="205"/>
                  </a:lnTo>
                  <a:lnTo>
                    <a:pt x="677" y="205"/>
                  </a:lnTo>
                  <a:lnTo>
                    <a:pt x="680" y="208"/>
                  </a:lnTo>
                  <a:lnTo>
                    <a:pt x="683" y="205"/>
                  </a:lnTo>
                  <a:lnTo>
                    <a:pt x="683" y="204"/>
                  </a:lnTo>
                  <a:lnTo>
                    <a:pt x="686" y="196"/>
                  </a:lnTo>
                  <a:lnTo>
                    <a:pt x="690" y="188"/>
                  </a:lnTo>
                  <a:lnTo>
                    <a:pt x="693" y="181"/>
                  </a:lnTo>
                  <a:lnTo>
                    <a:pt x="695" y="178"/>
                  </a:lnTo>
                  <a:lnTo>
                    <a:pt x="696" y="176"/>
                  </a:lnTo>
                  <a:lnTo>
                    <a:pt x="698" y="175"/>
                  </a:lnTo>
                  <a:lnTo>
                    <a:pt x="703" y="172"/>
                  </a:lnTo>
                  <a:lnTo>
                    <a:pt x="704" y="172"/>
                  </a:lnTo>
                  <a:lnTo>
                    <a:pt x="707" y="172"/>
                  </a:lnTo>
                  <a:lnTo>
                    <a:pt x="719" y="173"/>
                  </a:lnTo>
                  <a:lnTo>
                    <a:pt x="725" y="175"/>
                  </a:lnTo>
                  <a:lnTo>
                    <a:pt x="734" y="181"/>
                  </a:lnTo>
                  <a:lnTo>
                    <a:pt x="742" y="184"/>
                  </a:lnTo>
                  <a:lnTo>
                    <a:pt x="745" y="187"/>
                  </a:lnTo>
                  <a:lnTo>
                    <a:pt x="748" y="193"/>
                  </a:lnTo>
                  <a:lnTo>
                    <a:pt x="753" y="199"/>
                  </a:lnTo>
                  <a:lnTo>
                    <a:pt x="754" y="200"/>
                  </a:lnTo>
                  <a:lnTo>
                    <a:pt x="754" y="204"/>
                  </a:lnTo>
                  <a:lnTo>
                    <a:pt x="753" y="205"/>
                  </a:lnTo>
                  <a:lnTo>
                    <a:pt x="744" y="216"/>
                  </a:lnTo>
                  <a:lnTo>
                    <a:pt x="741" y="222"/>
                  </a:lnTo>
                  <a:lnTo>
                    <a:pt x="733" y="232"/>
                  </a:lnTo>
                  <a:lnTo>
                    <a:pt x="728" y="237"/>
                  </a:lnTo>
                  <a:lnTo>
                    <a:pt x="725" y="238"/>
                  </a:lnTo>
                  <a:lnTo>
                    <a:pt x="719" y="238"/>
                  </a:lnTo>
                  <a:lnTo>
                    <a:pt x="716" y="240"/>
                  </a:lnTo>
                  <a:lnTo>
                    <a:pt x="716" y="242"/>
                  </a:lnTo>
                  <a:lnTo>
                    <a:pt x="718" y="246"/>
                  </a:lnTo>
                  <a:lnTo>
                    <a:pt x="719" y="251"/>
                  </a:lnTo>
                  <a:lnTo>
                    <a:pt x="719" y="252"/>
                  </a:lnTo>
                  <a:lnTo>
                    <a:pt x="716" y="257"/>
                  </a:lnTo>
                  <a:lnTo>
                    <a:pt x="716" y="258"/>
                  </a:lnTo>
                  <a:lnTo>
                    <a:pt x="707" y="261"/>
                  </a:lnTo>
                  <a:lnTo>
                    <a:pt x="703" y="267"/>
                  </a:lnTo>
                  <a:lnTo>
                    <a:pt x="698" y="267"/>
                  </a:lnTo>
                  <a:lnTo>
                    <a:pt x="693" y="267"/>
                  </a:lnTo>
                  <a:lnTo>
                    <a:pt x="689" y="272"/>
                  </a:lnTo>
                  <a:lnTo>
                    <a:pt x="690" y="277"/>
                  </a:lnTo>
                  <a:lnTo>
                    <a:pt x="692" y="280"/>
                  </a:lnTo>
                  <a:lnTo>
                    <a:pt x="698" y="284"/>
                  </a:lnTo>
                  <a:lnTo>
                    <a:pt x="698" y="286"/>
                  </a:lnTo>
                  <a:lnTo>
                    <a:pt x="695" y="290"/>
                  </a:lnTo>
                  <a:lnTo>
                    <a:pt x="692" y="296"/>
                  </a:lnTo>
                  <a:lnTo>
                    <a:pt x="687" y="301"/>
                  </a:lnTo>
                  <a:lnTo>
                    <a:pt x="686" y="301"/>
                  </a:lnTo>
                  <a:lnTo>
                    <a:pt x="683" y="299"/>
                  </a:lnTo>
                  <a:lnTo>
                    <a:pt x="681" y="299"/>
                  </a:lnTo>
                  <a:lnTo>
                    <a:pt x="677" y="302"/>
                  </a:lnTo>
                  <a:lnTo>
                    <a:pt x="672" y="302"/>
                  </a:lnTo>
                  <a:lnTo>
                    <a:pt x="665" y="299"/>
                  </a:lnTo>
                  <a:lnTo>
                    <a:pt x="660" y="296"/>
                  </a:lnTo>
                  <a:lnTo>
                    <a:pt x="658" y="296"/>
                  </a:lnTo>
                  <a:lnTo>
                    <a:pt x="655" y="296"/>
                  </a:lnTo>
                  <a:lnTo>
                    <a:pt x="654" y="296"/>
                  </a:lnTo>
                  <a:lnTo>
                    <a:pt x="651" y="304"/>
                  </a:lnTo>
                  <a:lnTo>
                    <a:pt x="648" y="308"/>
                  </a:lnTo>
                  <a:lnTo>
                    <a:pt x="646" y="313"/>
                  </a:lnTo>
                  <a:lnTo>
                    <a:pt x="646" y="319"/>
                  </a:lnTo>
                  <a:lnTo>
                    <a:pt x="646" y="324"/>
                  </a:lnTo>
                  <a:lnTo>
                    <a:pt x="646" y="328"/>
                  </a:lnTo>
                  <a:lnTo>
                    <a:pt x="648" y="330"/>
                  </a:lnTo>
                  <a:lnTo>
                    <a:pt x="649" y="331"/>
                  </a:lnTo>
                  <a:lnTo>
                    <a:pt x="651" y="331"/>
                  </a:lnTo>
                  <a:lnTo>
                    <a:pt x="654" y="331"/>
                  </a:lnTo>
                  <a:lnTo>
                    <a:pt x="655" y="331"/>
                  </a:lnTo>
                  <a:lnTo>
                    <a:pt x="657" y="333"/>
                  </a:lnTo>
                  <a:lnTo>
                    <a:pt x="657" y="336"/>
                  </a:lnTo>
                  <a:lnTo>
                    <a:pt x="657" y="340"/>
                  </a:lnTo>
                  <a:lnTo>
                    <a:pt x="657" y="345"/>
                  </a:lnTo>
                  <a:lnTo>
                    <a:pt x="655" y="349"/>
                  </a:lnTo>
                  <a:lnTo>
                    <a:pt x="655" y="356"/>
                  </a:lnTo>
                  <a:lnTo>
                    <a:pt x="655" y="359"/>
                  </a:lnTo>
                  <a:lnTo>
                    <a:pt x="657" y="360"/>
                  </a:lnTo>
                  <a:lnTo>
                    <a:pt x="658" y="360"/>
                  </a:lnTo>
                  <a:lnTo>
                    <a:pt x="658" y="360"/>
                  </a:lnTo>
                  <a:lnTo>
                    <a:pt x="660" y="363"/>
                  </a:lnTo>
                  <a:lnTo>
                    <a:pt x="660" y="365"/>
                  </a:lnTo>
                  <a:lnTo>
                    <a:pt x="662" y="368"/>
                  </a:lnTo>
                  <a:lnTo>
                    <a:pt x="662" y="371"/>
                  </a:lnTo>
                  <a:lnTo>
                    <a:pt x="660" y="372"/>
                  </a:lnTo>
                  <a:lnTo>
                    <a:pt x="657" y="374"/>
                  </a:lnTo>
                  <a:lnTo>
                    <a:pt x="652" y="377"/>
                  </a:lnTo>
                  <a:lnTo>
                    <a:pt x="651" y="378"/>
                  </a:lnTo>
                  <a:lnTo>
                    <a:pt x="651" y="381"/>
                  </a:lnTo>
                  <a:lnTo>
                    <a:pt x="651" y="384"/>
                  </a:lnTo>
                  <a:lnTo>
                    <a:pt x="649" y="388"/>
                  </a:lnTo>
                  <a:lnTo>
                    <a:pt x="649" y="391"/>
                  </a:lnTo>
                  <a:lnTo>
                    <a:pt x="648" y="392"/>
                  </a:lnTo>
                  <a:lnTo>
                    <a:pt x="646" y="392"/>
                  </a:lnTo>
                  <a:lnTo>
                    <a:pt x="643" y="392"/>
                  </a:lnTo>
                  <a:lnTo>
                    <a:pt x="640" y="394"/>
                  </a:lnTo>
                  <a:lnTo>
                    <a:pt x="634" y="403"/>
                  </a:lnTo>
                  <a:lnTo>
                    <a:pt x="634" y="404"/>
                  </a:lnTo>
                  <a:lnTo>
                    <a:pt x="637" y="407"/>
                  </a:lnTo>
                  <a:lnTo>
                    <a:pt x="637" y="410"/>
                  </a:lnTo>
                  <a:lnTo>
                    <a:pt x="634" y="421"/>
                  </a:lnTo>
                  <a:lnTo>
                    <a:pt x="633" y="426"/>
                  </a:lnTo>
                  <a:lnTo>
                    <a:pt x="633" y="433"/>
                  </a:lnTo>
                  <a:lnTo>
                    <a:pt x="631" y="439"/>
                  </a:lnTo>
                  <a:lnTo>
                    <a:pt x="630" y="444"/>
                  </a:lnTo>
                  <a:lnTo>
                    <a:pt x="628" y="450"/>
                  </a:lnTo>
                  <a:lnTo>
                    <a:pt x="627" y="456"/>
                  </a:lnTo>
                  <a:lnTo>
                    <a:pt x="627" y="460"/>
                  </a:lnTo>
                  <a:lnTo>
                    <a:pt x="630" y="464"/>
                  </a:lnTo>
                  <a:lnTo>
                    <a:pt x="631" y="460"/>
                  </a:lnTo>
                  <a:lnTo>
                    <a:pt x="634" y="453"/>
                  </a:lnTo>
                  <a:lnTo>
                    <a:pt x="637" y="448"/>
                  </a:lnTo>
                  <a:lnTo>
                    <a:pt x="642" y="450"/>
                  </a:lnTo>
                  <a:lnTo>
                    <a:pt x="645" y="451"/>
                  </a:lnTo>
                  <a:lnTo>
                    <a:pt x="649" y="454"/>
                  </a:lnTo>
                  <a:lnTo>
                    <a:pt x="652" y="457"/>
                  </a:lnTo>
                  <a:lnTo>
                    <a:pt x="655" y="460"/>
                  </a:lnTo>
                  <a:lnTo>
                    <a:pt x="655" y="462"/>
                  </a:lnTo>
                  <a:lnTo>
                    <a:pt x="657" y="465"/>
                  </a:lnTo>
                  <a:lnTo>
                    <a:pt x="657" y="468"/>
                  </a:lnTo>
                  <a:lnTo>
                    <a:pt x="655" y="468"/>
                  </a:lnTo>
                  <a:lnTo>
                    <a:pt x="654" y="468"/>
                  </a:lnTo>
                  <a:lnTo>
                    <a:pt x="649" y="464"/>
                  </a:lnTo>
                  <a:lnTo>
                    <a:pt x="646" y="462"/>
                  </a:lnTo>
                  <a:lnTo>
                    <a:pt x="643" y="464"/>
                  </a:lnTo>
                  <a:lnTo>
                    <a:pt x="640" y="465"/>
                  </a:lnTo>
                  <a:lnTo>
                    <a:pt x="643" y="476"/>
                  </a:lnTo>
                  <a:lnTo>
                    <a:pt x="646" y="480"/>
                  </a:lnTo>
                  <a:lnTo>
                    <a:pt x="651" y="482"/>
                  </a:lnTo>
                  <a:lnTo>
                    <a:pt x="654" y="483"/>
                  </a:lnTo>
                  <a:lnTo>
                    <a:pt x="655" y="486"/>
                  </a:lnTo>
                  <a:lnTo>
                    <a:pt x="657" y="488"/>
                  </a:lnTo>
                  <a:lnTo>
                    <a:pt x="658" y="488"/>
                  </a:lnTo>
                  <a:lnTo>
                    <a:pt x="662" y="485"/>
                  </a:lnTo>
                  <a:lnTo>
                    <a:pt x="666" y="485"/>
                  </a:lnTo>
                  <a:lnTo>
                    <a:pt x="668" y="486"/>
                  </a:lnTo>
                  <a:lnTo>
                    <a:pt x="669" y="488"/>
                  </a:lnTo>
                  <a:lnTo>
                    <a:pt x="669" y="492"/>
                  </a:lnTo>
                  <a:lnTo>
                    <a:pt x="669" y="500"/>
                  </a:lnTo>
                  <a:lnTo>
                    <a:pt x="669" y="505"/>
                  </a:lnTo>
                  <a:lnTo>
                    <a:pt x="668" y="508"/>
                  </a:lnTo>
                  <a:lnTo>
                    <a:pt x="666" y="512"/>
                  </a:lnTo>
                  <a:lnTo>
                    <a:pt x="666" y="514"/>
                  </a:lnTo>
                  <a:lnTo>
                    <a:pt x="665" y="512"/>
                  </a:lnTo>
                  <a:lnTo>
                    <a:pt x="663" y="512"/>
                  </a:lnTo>
                  <a:lnTo>
                    <a:pt x="662" y="511"/>
                  </a:lnTo>
                  <a:lnTo>
                    <a:pt x="658" y="509"/>
                  </a:lnTo>
                  <a:lnTo>
                    <a:pt x="654" y="508"/>
                  </a:lnTo>
                  <a:lnTo>
                    <a:pt x="651" y="505"/>
                  </a:lnTo>
                  <a:lnTo>
                    <a:pt x="648" y="505"/>
                  </a:lnTo>
                  <a:lnTo>
                    <a:pt x="643" y="505"/>
                  </a:lnTo>
                  <a:lnTo>
                    <a:pt x="637" y="506"/>
                  </a:lnTo>
                  <a:lnTo>
                    <a:pt x="637" y="509"/>
                  </a:lnTo>
                  <a:lnTo>
                    <a:pt x="628" y="517"/>
                  </a:lnTo>
                  <a:lnTo>
                    <a:pt x="627" y="517"/>
                  </a:lnTo>
                  <a:lnTo>
                    <a:pt x="625" y="514"/>
                  </a:lnTo>
                  <a:lnTo>
                    <a:pt x="622" y="511"/>
                  </a:lnTo>
                  <a:lnTo>
                    <a:pt x="621" y="511"/>
                  </a:lnTo>
                  <a:lnTo>
                    <a:pt x="617" y="515"/>
                  </a:lnTo>
                  <a:lnTo>
                    <a:pt x="616" y="517"/>
                  </a:lnTo>
                  <a:lnTo>
                    <a:pt x="616" y="517"/>
                  </a:lnTo>
                  <a:lnTo>
                    <a:pt x="619" y="520"/>
                  </a:lnTo>
                  <a:lnTo>
                    <a:pt x="619" y="521"/>
                  </a:lnTo>
                  <a:lnTo>
                    <a:pt x="621" y="521"/>
                  </a:lnTo>
                  <a:lnTo>
                    <a:pt x="624" y="523"/>
                  </a:lnTo>
                  <a:lnTo>
                    <a:pt x="625" y="523"/>
                  </a:lnTo>
                  <a:lnTo>
                    <a:pt x="627" y="532"/>
                  </a:lnTo>
                  <a:lnTo>
                    <a:pt x="630" y="538"/>
                  </a:lnTo>
                  <a:lnTo>
                    <a:pt x="630" y="540"/>
                  </a:lnTo>
                  <a:lnTo>
                    <a:pt x="631" y="540"/>
                  </a:lnTo>
                  <a:lnTo>
                    <a:pt x="634" y="540"/>
                  </a:lnTo>
                  <a:lnTo>
                    <a:pt x="637" y="537"/>
                  </a:lnTo>
                  <a:lnTo>
                    <a:pt x="639" y="538"/>
                  </a:lnTo>
                  <a:lnTo>
                    <a:pt x="642" y="541"/>
                  </a:lnTo>
                  <a:lnTo>
                    <a:pt x="643" y="541"/>
                  </a:lnTo>
                  <a:lnTo>
                    <a:pt x="645" y="541"/>
                  </a:lnTo>
                  <a:lnTo>
                    <a:pt x="648" y="541"/>
                  </a:lnTo>
                  <a:lnTo>
                    <a:pt x="651" y="547"/>
                  </a:lnTo>
                  <a:lnTo>
                    <a:pt x="649" y="553"/>
                  </a:lnTo>
                  <a:lnTo>
                    <a:pt x="651" y="558"/>
                  </a:lnTo>
                  <a:lnTo>
                    <a:pt x="654" y="562"/>
                  </a:lnTo>
                  <a:lnTo>
                    <a:pt x="654" y="565"/>
                  </a:lnTo>
                  <a:lnTo>
                    <a:pt x="655" y="568"/>
                  </a:lnTo>
                  <a:lnTo>
                    <a:pt x="655" y="570"/>
                  </a:lnTo>
                  <a:lnTo>
                    <a:pt x="655" y="573"/>
                  </a:lnTo>
                  <a:lnTo>
                    <a:pt x="655" y="575"/>
                  </a:lnTo>
                  <a:lnTo>
                    <a:pt x="655" y="578"/>
                  </a:lnTo>
                  <a:lnTo>
                    <a:pt x="657" y="584"/>
                  </a:lnTo>
                  <a:lnTo>
                    <a:pt x="657" y="588"/>
                  </a:lnTo>
                  <a:lnTo>
                    <a:pt x="655" y="591"/>
                  </a:lnTo>
                  <a:lnTo>
                    <a:pt x="654" y="593"/>
                  </a:lnTo>
                  <a:lnTo>
                    <a:pt x="652" y="594"/>
                  </a:lnTo>
                  <a:lnTo>
                    <a:pt x="651" y="594"/>
                  </a:lnTo>
                  <a:lnTo>
                    <a:pt x="649" y="593"/>
                  </a:lnTo>
                  <a:lnTo>
                    <a:pt x="648" y="590"/>
                  </a:lnTo>
                  <a:lnTo>
                    <a:pt x="646" y="587"/>
                  </a:lnTo>
                  <a:lnTo>
                    <a:pt x="643" y="587"/>
                  </a:lnTo>
                  <a:lnTo>
                    <a:pt x="637" y="594"/>
                  </a:lnTo>
                  <a:lnTo>
                    <a:pt x="636" y="594"/>
                  </a:lnTo>
                  <a:lnTo>
                    <a:pt x="633" y="596"/>
                  </a:lnTo>
                  <a:lnTo>
                    <a:pt x="631" y="599"/>
                  </a:lnTo>
                  <a:lnTo>
                    <a:pt x="628" y="599"/>
                  </a:lnTo>
                  <a:lnTo>
                    <a:pt x="625" y="599"/>
                  </a:lnTo>
                  <a:lnTo>
                    <a:pt x="621" y="596"/>
                  </a:lnTo>
                  <a:lnTo>
                    <a:pt x="624" y="599"/>
                  </a:lnTo>
                  <a:lnTo>
                    <a:pt x="625" y="602"/>
                  </a:lnTo>
                  <a:lnTo>
                    <a:pt x="627" y="602"/>
                  </a:lnTo>
                  <a:lnTo>
                    <a:pt x="628" y="602"/>
                  </a:lnTo>
                  <a:lnTo>
                    <a:pt x="630" y="602"/>
                  </a:lnTo>
                  <a:lnTo>
                    <a:pt x="631" y="602"/>
                  </a:lnTo>
                  <a:lnTo>
                    <a:pt x="634" y="599"/>
                  </a:lnTo>
                  <a:lnTo>
                    <a:pt x="636" y="597"/>
                  </a:lnTo>
                  <a:lnTo>
                    <a:pt x="637" y="599"/>
                  </a:lnTo>
                  <a:lnTo>
                    <a:pt x="637" y="599"/>
                  </a:lnTo>
                  <a:lnTo>
                    <a:pt x="639" y="602"/>
                  </a:lnTo>
                  <a:lnTo>
                    <a:pt x="639" y="605"/>
                  </a:lnTo>
                  <a:lnTo>
                    <a:pt x="639" y="611"/>
                  </a:lnTo>
                  <a:lnTo>
                    <a:pt x="637" y="614"/>
                  </a:lnTo>
                  <a:lnTo>
                    <a:pt x="637" y="617"/>
                  </a:lnTo>
                  <a:lnTo>
                    <a:pt x="636" y="617"/>
                  </a:lnTo>
                  <a:lnTo>
                    <a:pt x="636" y="619"/>
                  </a:lnTo>
                  <a:lnTo>
                    <a:pt x="639" y="619"/>
                  </a:lnTo>
                  <a:lnTo>
                    <a:pt x="642" y="614"/>
                  </a:lnTo>
                  <a:lnTo>
                    <a:pt x="642" y="610"/>
                  </a:lnTo>
                  <a:lnTo>
                    <a:pt x="643" y="602"/>
                  </a:lnTo>
                  <a:lnTo>
                    <a:pt x="646" y="599"/>
                  </a:lnTo>
                  <a:lnTo>
                    <a:pt x="649" y="602"/>
                  </a:lnTo>
                  <a:lnTo>
                    <a:pt x="651" y="610"/>
                  </a:lnTo>
                  <a:lnTo>
                    <a:pt x="654" y="620"/>
                  </a:lnTo>
                  <a:lnTo>
                    <a:pt x="655" y="620"/>
                  </a:lnTo>
                  <a:lnTo>
                    <a:pt x="657" y="623"/>
                  </a:lnTo>
                  <a:lnTo>
                    <a:pt x="658" y="626"/>
                  </a:lnTo>
                  <a:lnTo>
                    <a:pt x="658" y="629"/>
                  </a:lnTo>
                  <a:lnTo>
                    <a:pt x="657" y="632"/>
                  </a:lnTo>
                  <a:lnTo>
                    <a:pt x="657" y="633"/>
                  </a:lnTo>
                  <a:lnTo>
                    <a:pt x="657" y="635"/>
                  </a:lnTo>
                  <a:lnTo>
                    <a:pt x="655" y="635"/>
                  </a:lnTo>
                  <a:lnTo>
                    <a:pt x="652" y="636"/>
                  </a:lnTo>
                  <a:lnTo>
                    <a:pt x="648" y="635"/>
                  </a:lnTo>
                  <a:lnTo>
                    <a:pt x="645" y="635"/>
                  </a:lnTo>
                  <a:lnTo>
                    <a:pt x="646" y="638"/>
                  </a:lnTo>
                  <a:lnTo>
                    <a:pt x="640" y="641"/>
                  </a:lnTo>
                  <a:lnTo>
                    <a:pt x="634" y="642"/>
                  </a:lnTo>
                  <a:lnTo>
                    <a:pt x="630" y="639"/>
                  </a:lnTo>
                  <a:lnTo>
                    <a:pt x="625" y="636"/>
                  </a:lnTo>
                  <a:lnTo>
                    <a:pt x="627" y="632"/>
                  </a:lnTo>
                  <a:lnTo>
                    <a:pt x="627" y="626"/>
                  </a:lnTo>
                  <a:lnTo>
                    <a:pt x="625" y="622"/>
                  </a:lnTo>
                  <a:lnTo>
                    <a:pt x="624" y="622"/>
                  </a:lnTo>
                  <a:lnTo>
                    <a:pt x="625" y="627"/>
                  </a:lnTo>
                  <a:lnTo>
                    <a:pt x="625" y="630"/>
                  </a:lnTo>
                  <a:lnTo>
                    <a:pt x="622" y="632"/>
                  </a:lnTo>
                  <a:lnTo>
                    <a:pt x="621" y="633"/>
                  </a:lnTo>
                  <a:lnTo>
                    <a:pt x="621" y="635"/>
                  </a:lnTo>
                  <a:lnTo>
                    <a:pt x="621" y="635"/>
                  </a:lnTo>
                  <a:lnTo>
                    <a:pt x="622" y="636"/>
                  </a:lnTo>
                  <a:lnTo>
                    <a:pt x="622" y="638"/>
                  </a:lnTo>
                  <a:lnTo>
                    <a:pt x="622" y="639"/>
                  </a:lnTo>
                  <a:lnTo>
                    <a:pt x="621" y="642"/>
                  </a:lnTo>
                  <a:lnTo>
                    <a:pt x="621" y="644"/>
                  </a:lnTo>
                  <a:lnTo>
                    <a:pt x="621" y="644"/>
                  </a:lnTo>
                  <a:lnTo>
                    <a:pt x="621" y="645"/>
                  </a:lnTo>
                  <a:lnTo>
                    <a:pt x="622" y="647"/>
                  </a:lnTo>
                  <a:lnTo>
                    <a:pt x="624" y="648"/>
                  </a:lnTo>
                  <a:lnTo>
                    <a:pt x="633" y="648"/>
                  </a:lnTo>
                  <a:lnTo>
                    <a:pt x="636" y="650"/>
                  </a:lnTo>
                  <a:lnTo>
                    <a:pt x="645" y="654"/>
                  </a:lnTo>
                  <a:lnTo>
                    <a:pt x="645" y="654"/>
                  </a:lnTo>
                  <a:lnTo>
                    <a:pt x="643" y="662"/>
                  </a:lnTo>
                  <a:lnTo>
                    <a:pt x="642" y="669"/>
                  </a:lnTo>
                  <a:lnTo>
                    <a:pt x="640" y="671"/>
                  </a:lnTo>
                  <a:lnTo>
                    <a:pt x="633" y="671"/>
                  </a:lnTo>
                  <a:lnTo>
                    <a:pt x="630" y="672"/>
                  </a:lnTo>
                  <a:lnTo>
                    <a:pt x="625" y="675"/>
                  </a:lnTo>
                  <a:lnTo>
                    <a:pt x="622" y="678"/>
                  </a:lnTo>
                  <a:lnTo>
                    <a:pt x="621" y="678"/>
                  </a:lnTo>
                  <a:lnTo>
                    <a:pt x="611" y="675"/>
                  </a:lnTo>
                  <a:lnTo>
                    <a:pt x="608" y="674"/>
                  </a:lnTo>
                  <a:lnTo>
                    <a:pt x="602" y="666"/>
                  </a:lnTo>
                  <a:lnTo>
                    <a:pt x="598" y="657"/>
                  </a:lnTo>
                  <a:lnTo>
                    <a:pt x="595" y="662"/>
                  </a:lnTo>
                  <a:lnTo>
                    <a:pt x="595" y="663"/>
                  </a:lnTo>
                  <a:lnTo>
                    <a:pt x="593" y="665"/>
                  </a:lnTo>
                  <a:lnTo>
                    <a:pt x="592" y="665"/>
                  </a:lnTo>
                  <a:lnTo>
                    <a:pt x="590" y="663"/>
                  </a:lnTo>
                  <a:lnTo>
                    <a:pt x="589" y="662"/>
                  </a:lnTo>
                  <a:lnTo>
                    <a:pt x="586" y="659"/>
                  </a:lnTo>
                  <a:lnTo>
                    <a:pt x="583" y="656"/>
                  </a:lnTo>
                  <a:lnTo>
                    <a:pt x="581" y="654"/>
                  </a:lnTo>
                  <a:lnTo>
                    <a:pt x="581" y="654"/>
                  </a:lnTo>
                  <a:lnTo>
                    <a:pt x="583" y="656"/>
                  </a:lnTo>
                  <a:lnTo>
                    <a:pt x="584" y="659"/>
                  </a:lnTo>
                  <a:lnTo>
                    <a:pt x="589" y="665"/>
                  </a:lnTo>
                  <a:lnTo>
                    <a:pt x="590" y="666"/>
                  </a:lnTo>
                  <a:lnTo>
                    <a:pt x="590" y="668"/>
                  </a:lnTo>
                  <a:lnTo>
                    <a:pt x="587" y="669"/>
                  </a:lnTo>
                  <a:lnTo>
                    <a:pt x="584" y="672"/>
                  </a:lnTo>
                  <a:lnTo>
                    <a:pt x="581" y="674"/>
                  </a:lnTo>
                  <a:lnTo>
                    <a:pt x="579" y="677"/>
                  </a:lnTo>
                  <a:lnTo>
                    <a:pt x="578" y="678"/>
                  </a:lnTo>
                  <a:lnTo>
                    <a:pt x="575" y="680"/>
                  </a:lnTo>
                  <a:lnTo>
                    <a:pt x="573" y="678"/>
                  </a:lnTo>
                  <a:lnTo>
                    <a:pt x="570" y="677"/>
                  </a:lnTo>
                  <a:lnTo>
                    <a:pt x="566" y="675"/>
                  </a:lnTo>
                  <a:lnTo>
                    <a:pt x="563" y="674"/>
                  </a:lnTo>
                  <a:lnTo>
                    <a:pt x="560" y="671"/>
                  </a:lnTo>
                  <a:lnTo>
                    <a:pt x="561" y="674"/>
                  </a:lnTo>
                  <a:lnTo>
                    <a:pt x="567" y="678"/>
                  </a:lnTo>
                  <a:lnTo>
                    <a:pt x="569" y="680"/>
                  </a:lnTo>
                  <a:lnTo>
                    <a:pt x="567" y="682"/>
                  </a:lnTo>
                  <a:lnTo>
                    <a:pt x="566" y="683"/>
                  </a:lnTo>
                  <a:lnTo>
                    <a:pt x="564" y="683"/>
                  </a:lnTo>
                  <a:lnTo>
                    <a:pt x="561" y="683"/>
                  </a:lnTo>
                  <a:lnTo>
                    <a:pt x="560" y="683"/>
                  </a:lnTo>
                  <a:lnTo>
                    <a:pt x="557" y="683"/>
                  </a:lnTo>
                  <a:lnTo>
                    <a:pt x="555" y="685"/>
                  </a:lnTo>
                  <a:lnTo>
                    <a:pt x="557" y="686"/>
                  </a:lnTo>
                  <a:lnTo>
                    <a:pt x="557" y="686"/>
                  </a:lnTo>
                  <a:lnTo>
                    <a:pt x="558" y="688"/>
                  </a:lnTo>
                  <a:lnTo>
                    <a:pt x="558" y="688"/>
                  </a:lnTo>
                  <a:lnTo>
                    <a:pt x="560" y="685"/>
                  </a:lnTo>
                  <a:lnTo>
                    <a:pt x="561" y="685"/>
                  </a:lnTo>
                  <a:lnTo>
                    <a:pt x="566" y="685"/>
                  </a:lnTo>
                  <a:lnTo>
                    <a:pt x="570" y="683"/>
                  </a:lnTo>
                  <a:lnTo>
                    <a:pt x="572" y="682"/>
                  </a:lnTo>
                  <a:lnTo>
                    <a:pt x="575" y="682"/>
                  </a:lnTo>
                  <a:lnTo>
                    <a:pt x="583" y="678"/>
                  </a:lnTo>
                  <a:lnTo>
                    <a:pt x="584" y="675"/>
                  </a:lnTo>
                  <a:lnTo>
                    <a:pt x="587" y="674"/>
                  </a:lnTo>
                  <a:lnTo>
                    <a:pt x="592" y="672"/>
                  </a:lnTo>
                  <a:lnTo>
                    <a:pt x="598" y="672"/>
                  </a:lnTo>
                  <a:lnTo>
                    <a:pt x="601" y="674"/>
                  </a:lnTo>
                  <a:lnTo>
                    <a:pt x="602" y="677"/>
                  </a:lnTo>
                  <a:lnTo>
                    <a:pt x="607" y="678"/>
                  </a:lnTo>
                  <a:lnTo>
                    <a:pt x="608" y="682"/>
                  </a:lnTo>
                  <a:lnTo>
                    <a:pt x="611" y="683"/>
                  </a:lnTo>
                  <a:lnTo>
                    <a:pt x="613" y="686"/>
                  </a:lnTo>
                  <a:lnTo>
                    <a:pt x="619" y="691"/>
                  </a:lnTo>
                  <a:lnTo>
                    <a:pt x="622" y="692"/>
                  </a:lnTo>
                  <a:lnTo>
                    <a:pt x="624" y="694"/>
                  </a:lnTo>
                  <a:lnTo>
                    <a:pt x="624" y="701"/>
                  </a:lnTo>
                  <a:lnTo>
                    <a:pt x="624" y="706"/>
                  </a:lnTo>
                  <a:lnTo>
                    <a:pt x="624" y="715"/>
                  </a:lnTo>
                  <a:lnTo>
                    <a:pt x="621" y="716"/>
                  </a:lnTo>
                  <a:lnTo>
                    <a:pt x="621" y="723"/>
                  </a:lnTo>
                  <a:lnTo>
                    <a:pt x="621" y="726"/>
                  </a:lnTo>
                  <a:lnTo>
                    <a:pt x="617" y="724"/>
                  </a:lnTo>
                  <a:lnTo>
                    <a:pt x="616" y="723"/>
                  </a:lnTo>
                  <a:lnTo>
                    <a:pt x="610" y="718"/>
                  </a:lnTo>
                  <a:lnTo>
                    <a:pt x="604" y="715"/>
                  </a:lnTo>
                  <a:lnTo>
                    <a:pt x="601" y="713"/>
                  </a:lnTo>
                  <a:lnTo>
                    <a:pt x="599" y="710"/>
                  </a:lnTo>
                  <a:lnTo>
                    <a:pt x="595" y="703"/>
                  </a:lnTo>
                  <a:lnTo>
                    <a:pt x="593" y="694"/>
                  </a:lnTo>
                  <a:lnTo>
                    <a:pt x="592" y="689"/>
                  </a:lnTo>
                  <a:lnTo>
                    <a:pt x="590" y="688"/>
                  </a:lnTo>
                  <a:lnTo>
                    <a:pt x="587" y="689"/>
                  </a:lnTo>
                  <a:lnTo>
                    <a:pt x="586" y="691"/>
                  </a:lnTo>
                  <a:lnTo>
                    <a:pt x="584" y="694"/>
                  </a:lnTo>
                  <a:lnTo>
                    <a:pt x="576" y="697"/>
                  </a:lnTo>
                  <a:lnTo>
                    <a:pt x="573" y="698"/>
                  </a:lnTo>
                  <a:lnTo>
                    <a:pt x="572" y="698"/>
                  </a:lnTo>
                  <a:lnTo>
                    <a:pt x="567" y="701"/>
                  </a:lnTo>
                  <a:lnTo>
                    <a:pt x="569" y="703"/>
                  </a:lnTo>
                  <a:lnTo>
                    <a:pt x="570" y="704"/>
                  </a:lnTo>
                  <a:lnTo>
                    <a:pt x="572" y="703"/>
                  </a:lnTo>
                  <a:lnTo>
                    <a:pt x="573" y="701"/>
                  </a:lnTo>
                  <a:lnTo>
                    <a:pt x="579" y="698"/>
                  </a:lnTo>
                  <a:lnTo>
                    <a:pt x="583" y="698"/>
                  </a:lnTo>
                  <a:lnTo>
                    <a:pt x="584" y="697"/>
                  </a:lnTo>
                  <a:lnTo>
                    <a:pt x="587" y="695"/>
                  </a:lnTo>
                  <a:lnTo>
                    <a:pt x="590" y="694"/>
                  </a:lnTo>
                  <a:lnTo>
                    <a:pt x="590" y="695"/>
                  </a:lnTo>
                  <a:lnTo>
                    <a:pt x="590" y="695"/>
                  </a:lnTo>
                  <a:lnTo>
                    <a:pt x="592" y="707"/>
                  </a:lnTo>
                  <a:lnTo>
                    <a:pt x="592" y="710"/>
                  </a:lnTo>
                  <a:lnTo>
                    <a:pt x="589" y="712"/>
                  </a:lnTo>
                  <a:lnTo>
                    <a:pt x="586" y="713"/>
                  </a:lnTo>
                  <a:lnTo>
                    <a:pt x="584" y="715"/>
                  </a:lnTo>
                  <a:lnTo>
                    <a:pt x="586" y="716"/>
                  </a:lnTo>
                  <a:lnTo>
                    <a:pt x="589" y="715"/>
                  </a:lnTo>
                  <a:lnTo>
                    <a:pt x="592" y="713"/>
                  </a:lnTo>
                  <a:lnTo>
                    <a:pt x="593" y="713"/>
                  </a:lnTo>
                  <a:lnTo>
                    <a:pt x="595" y="716"/>
                  </a:lnTo>
                  <a:lnTo>
                    <a:pt x="596" y="718"/>
                  </a:lnTo>
                  <a:lnTo>
                    <a:pt x="602" y="723"/>
                  </a:lnTo>
                  <a:lnTo>
                    <a:pt x="604" y="726"/>
                  </a:lnTo>
                  <a:lnTo>
                    <a:pt x="608" y="727"/>
                  </a:lnTo>
                  <a:lnTo>
                    <a:pt x="613" y="732"/>
                  </a:lnTo>
                  <a:lnTo>
                    <a:pt x="613" y="732"/>
                  </a:lnTo>
                  <a:lnTo>
                    <a:pt x="617" y="733"/>
                  </a:lnTo>
                  <a:lnTo>
                    <a:pt x="617" y="735"/>
                  </a:lnTo>
                  <a:lnTo>
                    <a:pt x="619" y="739"/>
                  </a:lnTo>
                  <a:lnTo>
                    <a:pt x="621" y="741"/>
                  </a:lnTo>
                  <a:lnTo>
                    <a:pt x="625" y="741"/>
                  </a:lnTo>
                  <a:lnTo>
                    <a:pt x="624" y="744"/>
                  </a:lnTo>
                  <a:lnTo>
                    <a:pt x="621" y="748"/>
                  </a:lnTo>
                  <a:lnTo>
                    <a:pt x="619" y="750"/>
                  </a:lnTo>
                  <a:lnTo>
                    <a:pt x="617" y="750"/>
                  </a:lnTo>
                  <a:lnTo>
                    <a:pt x="617" y="753"/>
                  </a:lnTo>
                  <a:lnTo>
                    <a:pt x="617" y="754"/>
                  </a:lnTo>
                  <a:lnTo>
                    <a:pt x="619" y="761"/>
                  </a:lnTo>
                  <a:lnTo>
                    <a:pt x="619" y="756"/>
                  </a:lnTo>
                  <a:lnTo>
                    <a:pt x="621" y="753"/>
                  </a:lnTo>
                  <a:lnTo>
                    <a:pt x="621" y="753"/>
                  </a:lnTo>
                  <a:lnTo>
                    <a:pt x="622" y="753"/>
                  </a:lnTo>
                  <a:lnTo>
                    <a:pt x="625" y="750"/>
                  </a:lnTo>
                  <a:lnTo>
                    <a:pt x="627" y="751"/>
                  </a:lnTo>
                  <a:lnTo>
                    <a:pt x="628" y="758"/>
                  </a:lnTo>
                  <a:lnTo>
                    <a:pt x="628" y="762"/>
                  </a:lnTo>
                  <a:lnTo>
                    <a:pt x="628" y="767"/>
                  </a:lnTo>
                  <a:lnTo>
                    <a:pt x="628" y="773"/>
                  </a:lnTo>
                  <a:lnTo>
                    <a:pt x="628" y="776"/>
                  </a:lnTo>
                  <a:lnTo>
                    <a:pt x="628" y="777"/>
                  </a:lnTo>
                  <a:lnTo>
                    <a:pt x="630" y="785"/>
                  </a:lnTo>
                  <a:lnTo>
                    <a:pt x="630" y="788"/>
                  </a:lnTo>
                  <a:lnTo>
                    <a:pt x="628" y="789"/>
                  </a:lnTo>
                  <a:lnTo>
                    <a:pt x="625" y="791"/>
                  </a:lnTo>
                  <a:lnTo>
                    <a:pt x="624" y="789"/>
                  </a:lnTo>
                  <a:lnTo>
                    <a:pt x="619" y="789"/>
                  </a:lnTo>
                  <a:lnTo>
                    <a:pt x="619" y="788"/>
                  </a:lnTo>
                  <a:lnTo>
                    <a:pt x="619" y="785"/>
                  </a:lnTo>
                  <a:lnTo>
                    <a:pt x="619" y="785"/>
                  </a:lnTo>
                  <a:lnTo>
                    <a:pt x="619" y="783"/>
                  </a:lnTo>
                  <a:lnTo>
                    <a:pt x="619" y="774"/>
                  </a:lnTo>
                  <a:lnTo>
                    <a:pt x="617" y="777"/>
                  </a:lnTo>
                  <a:lnTo>
                    <a:pt x="617" y="779"/>
                  </a:lnTo>
                  <a:lnTo>
                    <a:pt x="617" y="780"/>
                  </a:lnTo>
                  <a:lnTo>
                    <a:pt x="616" y="788"/>
                  </a:lnTo>
                  <a:lnTo>
                    <a:pt x="616" y="791"/>
                  </a:lnTo>
                  <a:lnTo>
                    <a:pt x="613" y="789"/>
                  </a:lnTo>
                  <a:lnTo>
                    <a:pt x="610" y="791"/>
                  </a:lnTo>
                  <a:lnTo>
                    <a:pt x="608" y="789"/>
                  </a:lnTo>
                  <a:lnTo>
                    <a:pt x="602" y="786"/>
                  </a:lnTo>
                  <a:lnTo>
                    <a:pt x="599" y="783"/>
                  </a:lnTo>
                  <a:lnTo>
                    <a:pt x="598" y="777"/>
                  </a:lnTo>
                  <a:lnTo>
                    <a:pt x="596" y="773"/>
                  </a:lnTo>
                  <a:lnTo>
                    <a:pt x="596" y="768"/>
                  </a:lnTo>
                  <a:lnTo>
                    <a:pt x="595" y="764"/>
                  </a:lnTo>
                  <a:lnTo>
                    <a:pt x="593" y="761"/>
                  </a:lnTo>
                  <a:lnTo>
                    <a:pt x="590" y="759"/>
                  </a:lnTo>
                  <a:lnTo>
                    <a:pt x="587" y="758"/>
                  </a:lnTo>
                  <a:lnTo>
                    <a:pt x="584" y="754"/>
                  </a:lnTo>
                  <a:lnTo>
                    <a:pt x="581" y="751"/>
                  </a:lnTo>
                  <a:lnTo>
                    <a:pt x="579" y="750"/>
                  </a:lnTo>
                  <a:lnTo>
                    <a:pt x="576" y="748"/>
                  </a:lnTo>
                  <a:lnTo>
                    <a:pt x="572" y="747"/>
                  </a:lnTo>
                  <a:lnTo>
                    <a:pt x="566" y="747"/>
                  </a:lnTo>
                  <a:lnTo>
                    <a:pt x="563" y="745"/>
                  </a:lnTo>
                  <a:lnTo>
                    <a:pt x="561" y="745"/>
                  </a:lnTo>
                  <a:lnTo>
                    <a:pt x="561" y="747"/>
                  </a:lnTo>
                  <a:lnTo>
                    <a:pt x="561" y="750"/>
                  </a:lnTo>
                  <a:lnTo>
                    <a:pt x="566" y="750"/>
                  </a:lnTo>
                  <a:lnTo>
                    <a:pt x="569" y="751"/>
                  </a:lnTo>
                  <a:lnTo>
                    <a:pt x="573" y="750"/>
                  </a:lnTo>
                  <a:lnTo>
                    <a:pt x="576" y="751"/>
                  </a:lnTo>
                  <a:lnTo>
                    <a:pt x="578" y="753"/>
                  </a:lnTo>
                  <a:lnTo>
                    <a:pt x="578" y="756"/>
                  </a:lnTo>
                  <a:lnTo>
                    <a:pt x="579" y="759"/>
                  </a:lnTo>
                  <a:lnTo>
                    <a:pt x="578" y="762"/>
                  </a:lnTo>
                  <a:lnTo>
                    <a:pt x="575" y="767"/>
                  </a:lnTo>
                  <a:lnTo>
                    <a:pt x="573" y="768"/>
                  </a:lnTo>
                  <a:lnTo>
                    <a:pt x="567" y="771"/>
                  </a:lnTo>
                  <a:lnTo>
                    <a:pt x="566" y="771"/>
                  </a:lnTo>
                  <a:lnTo>
                    <a:pt x="561" y="771"/>
                  </a:lnTo>
                  <a:lnTo>
                    <a:pt x="558" y="771"/>
                  </a:lnTo>
                  <a:lnTo>
                    <a:pt x="554" y="770"/>
                  </a:lnTo>
                  <a:lnTo>
                    <a:pt x="552" y="770"/>
                  </a:lnTo>
                  <a:lnTo>
                    <a:pt x="546" y="770"/>
                  </a:lnTo>
                  <a:lnTo>
                    <a:pt x="546" y="770"/>
                  </a:lnTo>
                  <a:lnTo>
                    <a:pt x="548" y="771"/>
                  </a:lnTo>
                  <a:lnTo>
                    <a:pt x="549" y="773"/>
                  </a:lnTo>
                  <a:lnTo>
                    <a:pt x="551" y="774"/>
                  </a:lnTo>
                  <a:lnTo>
                    <a:pt x="551" y="776"/>
                  </a:lnTo>
                  <a:lnTo>
                    <a:pt x="551" y="779"/>
                  </a:lnTo>
                  <a:lnTo>
                    <a:pt x="549" y="780"/>
                  </a:lnTo>
                  <a:lnTo>
                    <a:pt x="549" y="782"/>
                  </a:lnTo>
                  <a:lnTo>
                    <a:pt x="545" y="785"/>
                  </a:lnTo>
                  <a:lnTo>
                    <a:pt x="545" y="786"/>
                  </a:lnTo>
                  <a:lnTo>
                    <a:pt x="537" y="789"/>
                  </a:lnTo>
                  <a:lnTo>
                    <a:pt x="537" y="791"/>
                  </a:lnTo>
                  <a:lnTo>
                    <a:pt x="538" y="789"/>
                  </a:lnTo>
                  <a:lnTo>
                    <a:pt x="543" y="789"/>
                  </a:lnTo>
                  <a:lnTo>
                    <a:pt x="543" y="789"/>
                  </a:lnTo>
                  <a:lnTo>
                    <a:pt x="551" y="793"/>
                  </a:lnTo>
                  <a:lnTo>
                    <a:pt x="555" y="791"/>
                  </a:lnTo>
                  <a:lnTo>
                    <a:pt x="566" y="789"/>
                  </a:lnTo>
                  <a:lnTo>
                    <a:pt x="567" y="789"/>
                  </a:lnTo>
                  <a:lnTo>
                    <a:pt x="567" y="789"/>
                  </a:lnTo>
                  <a:lnTo>
                    <a:pt x="567" y="791"/>
                  </a:lnTo>
                  <a:lnTo>
                    <a:pt x="569" y="793"/>
                  </a:lnTo>
                  <a:lnTo>
                    <a:pt x="567" y="794"/>
                  </a:lnTo>
                  <a:lnTo>
                    <a:pt x="566" y="796"/>
                  </a:lnTo>
                  <a:lnTo>
                    <a:pt x="561" y="796"/>
                  </a:lnTo>
                  <a:lnTo>
                    <a:pt x="560" y="797"/>
                  </a:lnTo>
                  <a:lnTo>
                    <a:pt x="558" y="799"/>
                  </a:lnTo>
                  <a:lnTo>
                    <a:pt x="555" y="802"/>
                  </a:lnTo>
                  <a:lnTo>
                    <a:pt x="555" y="806"/>
                  </a:lnTo>
                  <a:lnTo>
                    <a:pt x="558" y="806"/>
                  </a:lnTo>
                  <a:lnTo>
                    <a:pt x="560" y="805"/>
                  </a:lnTo>
                  <a:lnTo>
                    <a:pt x="561" y="802"/>
                  </a:lnTo>
                  <a:lnTo>
                    <a:pt x="563" y="799"/>
                  </a:lnTo>
                  <a:lnTo>
                    <a:pt x="566" y="797"/>
                  </a:lnTo>
                  <a:lnTo>
                    <a:pt x="570" y="799"/>
                  </a:lnTo>
                  <a:lnTo>
                    <a:pt x="573" y="797"/>
                  </a:lnTo>
                  <a:lnTo>
                    <a:pt x="579" y="794"/>
                  </a:lnTo>
                  <a:lnTo>
                    <a:pt x="581" y="794"/>
                  </a:lnTo>
                  <a:lnTo>
                    <a:pt x="590" y="796"/>
                  </a:lnTo>
                  <a:lnTo>
                    <a:pt x="599" y="800"/>
                  </a:lnTo>
                  <a:lnTo>
                    <a:pt x="604" y="802"/>
                  </a:lnTo>
                  <a:lnTo>
                    <a:pt x="610" y="802"/>
                  </a:lnTo>
                  <a:lnTo>
                    <a:pt x="621" y="802"/>
                  </a:lnTo>
                  <a:lnTo>
                    <a:pt x="622" y="803"/>
                  </a:lnTo>
                  <a:lnTo>
                    <a:pt x="621" y="805"/>
                  </a:lnTo>
                  <a:lnTo>
                    <a:pt x="621" y="805"/>
                  </a:lnTo>
                  <a:lnTo>
                    <a:pt x="619" y="808"/>
                  </a:lnTo>
                  <a:lnTo>
                    <a:pt x="616" y="808"/>
                  </a:lnTo>
                  <a:lnTo>
                    <a:pt x="614" y="808"/>
                  </a:lnTo>
                  <a:lnTo>
                    <a:pt x="614" y="809"/>
                  </a:lnTo>
                  <a:lnTo>
                    <a:pt x="611" y="811"/>
                  </a:lnTo>
                  <a:lnTo>
                    <a:pt x="611" y="811"/>
                  </a:lnTo>
                  <a:lnTo>
                    <a:pt x="611" y="814"/>
                  </a:lnTo>
                  <a:lnTo>
                    <a:pt x="611" y="814"/>
                  </a:lnTo>
                  <a:lnTo>
                    <a:pt x="608" y="814"/>
                  </a:lnTo>
                  <a:lnTo>
                    <a:pt x="605" y="815"/>
                  </a:lnTo>
                  <a:lnTo>
                    <a:pt x="602" y="815"/>
                  </a:lnTo>
                  <a:lnTo>
                    <a:pt x="601" y="815"/>
                  </a:lnTo>
                  <a:lnTo>
                    <a:pt x="602" y="817"/>
                  </a:lnTo>
                  <a:lnTo>
                    <a:pt x="602" y="818"/>
                  </a:lnTo>
                  <a:lnTo>
                    <a:pt x="604" y="820"/>
                  </a:lnTo>
                  <a:lnTo>
                    <a:pt x="602" y="821"/>
                  </a:lnTo>
                  <a:lnTo>
                    <a:pt x="601" y="821"/>
                  </a:lnTo>
                  <a:lnTo>
                    <a:pt x="601" y="821"/>
                  </a:lnTo>
                  <a:lnTo>
                    <a:pt x="596" y="821"/>
                  </a:lnTo>
                  <a:lnTo>
                    <a:pt x="596" y="821"/>
                  </a:lnTo>
                  <a:lnTo>
                    <a:pt x="596" y="821"/>
                  </a:lnTo>
                  <a:lnTo>
                    <a:pt x="596" y="823"/>
                  </a:lnTo>
                  <a:lnTo>
                    <a:pt x="596" y="824"/>
                  </a:lnTo>
                  <a:lnTo>
                    <a:pt x="596" y="826"/>
                  </a:lnTo>
                  <a:lnTo>
                    <a:pt x="595" y="827"/>
                  </a:lnTo>
                  <a:lnTo>
                    <a:pt x="590" y="831"/>
                  </a:lnTo>
                  <a:lnTo>
                    <a:pt x="589" y="832"/>
                  </a:lnTo>
                  <a:lnTo>
                    <a:pt x="586" y="832"/>
                  </a:lnTo>
                  <a:lnTo>
                    <a:pt x="586" y="832"/>
                  </a:lnTo>
                  <a:lnTo>
                    <a:pt x="586" y="835"/>
                  </a:lnTo>
                  <a:lnTo>
                    <a:pt x="586" y="835"/>
                  </a:lnTo>
                  <a:lnTo>
                    <a:pt x="584" y="838"/>
                  </a:lnTo>
                  <a:lnTo>
                    <a:pt x="581" y="840"/>
                  </a:lnTo>
                  <a:lnTo>
                    <a:pt x="579" y="841"/>
                  </a:lnTo>
                  <a:lnTo>
                    <a:pt x="579" y="843"/>
                  </a:lnTo>
                  <a:lnTo>
                    <a:pt x="579" y="844"/>
                  </a:lnTo>
                  <a:lnTo>
                    <a:pt x="578" y="846"/>
                  </a:lnTo>
                  <a:lnTo>
                    <a:pt x="575" y="847"/>
                  </a:lnTo>
                  <a:lnTo>
                    <a:pt x="573" y="849"/>
                  </a:lnTo>
                  <a:lnTo>
                    <a:pt x="572" y="850"/>
                  </a:lnTo>
                  <a:lnTo>
                    <a:pt x="570" y="852"/>
                  </a:lnTo>
                  <a:lnTo>
                    <a:pt x="569" y="852"/>
                  </a:lnTo>
                  <a:lnTo>
                    <a:pt x="567" y="853"/>
                  </a:lnTo>
                  <a:lnTo>
                    <a:pt x="564" y="853"/>
                  </a:lnTo>
                  <a:lnTo>
                    <a:pt x="561" y="855"/>
                  </a:lnTo>
                  <a:lnTo>
                    <a:pt x="560" y="856"/>
                  </a:lnTo>
                  <a:lnTo>
                    <a:pt x="552" y="859"/>
                  </a:lnTo>
                  <a:lnTo>
                    <a:pt x="549" y="859"/>
                  </a:lnTo>
                  <a:lnTo>
                    <a:pt x="546" y="861"/>
                  </a:lnTo>
                  <a:lnTo>
                    <a:pt x="540" y="862"/>
                  </a:lnTo>
                  <a:lnTo>
                    <a:pt x="537" y="864"/>
                  </a:lnTo>
                  <a:lnTo>
                    <a:pt x="535" y="865"/>
                  </a:lnTo>
                  <a:lnTo>
                    <a:pt x="532" y="865"/>
                  </a:lnTo>
                  <a:lnTo>
                    <a:pt x="529" y="865"/>
                  </a:lnTo>
                  <a:lnTo>
                    <a:pt x="528" y="865"/>
                  </a:lnTo>
                  <a:lnTo>
                    <a:pt x="526" y="865"/>
                  </a:lnTo>
                  <a:lnTo>
                    <a:pt x="525" y="865"/>
                  </a:lnTo>
                  <a:lnTo>
                    <a:pt x="523" y="869"/>
                  </a:lnTo>
                  <a:lnTo>
                    <a:pt x="522" y="869"/>
                  </a:lnTo>
                  <a:lnTo>
                    <a:pt x="517" y="867"/>
                  </a:lnTo>
                  <a:lnTo>
                    <a:pt x="517" y="867"/>
                  </a:lnTo>
                  <a:lnTo>
                    <a:pt x="519" y="870"/>
                  </a:lnTo>
                  <a:lnTo>
                    <a:pt x="519" y="872"/>
                  </a:lnTo>
                  <a:lnTo>
                    <a:pt x="516" y="873"/>
                  </a:lnTo>
                  <a:lnTo>
                    <a:pt x="514" y="873"/>
                  </a:lnTo>
                  <a:lnTo>
                    <a:pt x="511" y="873"/>
                  </a:lnTo>
                  <a:lnTo>
                    <a:pt x="508" y="872"/>
                  </a:lnTo>
                  <a:lnTo>
                    <a:pt x="505" y="867"/>
                  </a:lnTo>
                  <a:lnTo>
                    <a:pt x="499" y="862"/>
                  </a:lnTo>
                  <a:lnTo>
                    <a:pt x="497" y="861"/>
                  </a:lnTo>
                  <a:lnTo>
                    <a:pt x="497" y="862"/>
                  </a:lnTo>
                  <a:lnTo>
                    <a:pt x="497" y="864"/>
                  </a:lnTo>
                  <a:lnTo>
                    <a:pt x="499" y="865"/>
                  </a:lnTo>
                  <a:lnTo>
                    <a:pt x="499" y="867"/>
                  </a:lnTo>
                  <a:lnTo>
                    <a:pt x="499" y="867"/>
                  </a:lnTo>
                  <a:lnTo>
                    <a:pt x="497" y="867"/>
                  </a:lnTo>
                  <a:lnTo>
                    <a:pt x="497" y="867"/>
                  </a:lnTo>
                  <a:lnTo>
                    <a:pt x="497" y="869"/>
                  </a:lnTo>
                  <a:lnTo>
                    <a:pt x="499" y="870"/>
                  </a:lnTo>
                  <a:lnTo>
                    <a:pt x="499" y="873"/>
                  </a:lnTo>
                  <a:lnTo>
                    <a:pt x="499" y="875"/>
                  </a:lnTo>
                  <a:lnTo>
                    <a:pt x="497" y="878"/>
                  </a:lnTo>
                  <a:lnTo>
                    <a:pt x="497" y="879"/>
                  </a:lnTo>
                  <a:lnTo>
                    <a:pt x="496" y="879"/>
                  </a:lnTo>
                  <a:lnTo>
                    <a:pt x="490" y="885"/>
                  </a:lnTo>
                  <a:lnTo>
                    <a:pt x="488" y="885"/>
                  </a:lnTo>
                  <a:lnTo>
                    <a:pt x="488" y="887"/>
                  </a:lnTo>
                  <a:lnTo>
                    <a:pt x="487" y="887"/>
                  </a:lnTo>
                  <a:lnTo>
                    <a:pt x="485" y="891"/>
                  </a:lnTo>
                  <a:lnTo>
                    <a:pt x="485" y="893"/>
                  </a:lnTo>
                  <a:lnTo>
                    <a:pt x="484" y="894"/>
                  </a:lnTo>
                  <a:lnTo>
                    <a:pt x="482" y="896"/>
                  </a:lnTo>
                  <a:lnTo>
                    <a:pt x="482" y="896"/>
                  </a:lnTo>
                  <a:lnTo>
                    <a:pt x="482" y="897"/>
                  </a:lnTo>
                  <a:lnTo>
                    <a:pt x="482" y="899"/>
                  </a:lnTo>
                  <a:lnTo>
                    <a:pt x="482" y="902"/>
                  </a:lnTo>
                  <a:lnTo>
                    <a:pt x="478" y="910"/>
                  </a:lnTo>
                  <a:lnTo>
                    <a:pt x="476" y="916"/>
                  </a:lnTo>
                  <a:lnTo>
                    <a:pt x="475" y="917"/>
                  </a:lnTo>
                  <a:lnTo>
                    <a:pt x="473" y="919"/>
                  </a:lnTo>
                  <a:lnTo>
                    <a:pt x="473" y="919"/>
                  </a:lnTo>
                  <a:lnTo>
                    <a:pt x="472" y="919"/>
                  </a:lnTo>
                  <a:lnTo>
                    <a:pt x="472" y="920"/>
                  </a:lnTo>
                  <a:lnTo>
                    <a:pt x="470" y="922"/>
                  </a:lnTo>
                  <a:lnTo>
                    <a:pt x="470" y="923"/>
                  </a:lnTo>
                  <a:lnTo>
                    <a:pt x="469" y="925"/>
                  </a:lnTo>
                  <a:lnTo>
                    <a:pt x="464" y="929"/>
                  </a:lnTo>
                  <a:lnTo>
                    <a:pt x="462" y="931"/>
                  </a:lnTo>
                  <a:lnTo>
                    <a:pt x="461" y="929"/>
                  </a:lnTo>
                  <a:lnTo>
                    <a:pt x="459" y="929"/>
                  </a:lnTo>
                  <a:lnTo>
                    <a:pt x="456" y="928"/>
                  </a:lnTo>
                  <a:lnTo>
                    <a:pt x="456" y="926"/>
                  </a:lnTo>
                  <a:lnTo>
                    <a:pt x="453" y="925"/>
                  </a:lnTo>
                  <a:lnTo>
                    <a:pt x="453" y="926"/>
                  </a:lnTo>
                  <a:lnTo>
                    <a:pt x="455" y="926"/>
                  </a:lnTo>
                  <a:lnTo>
                    <a:pt x="455" y="926"/>
                  </a:lnTo>
                  <a:lnTo>
                    <a:pt x="455" y="928"/>
                  </a:lnTo>
                  <a:lnTo>
                    <a:pt x="456" y="934"/>
                  </a:lnTo>
                  <a:lnTo>
                    <a:pt x="455" y="935"/>
                  </a:lnTo>
                  <a:lnTo>
                    <a:pt x="455" y="935"/>
                  </a:lnTo>
                  <a:lnTo>
                    <a:pt x="452" y="938"/>
                  </a:lnTo>
                  <a:lnTo>
                    <a:pt x="449" y="942"/>
                  </a:lnTo>
                  <a:lnTo>
                    <a:pt x="447" y="943"/>
                  </a:lnTo>
                  <a:lnTo>
                    <a:pt x="447" y="940"/>
                  </a:lnTo>
                  <a:lnTo>
                    <a:pt x="447" y="938"/>
                  </a:lnTo>
                  <a:lnTo>
                    <a:pt x="446" y="937"/>
                  </a:lnTo>
                  <a:lnTo>
                    <a:pt x="446" y="938"/>
                  </a:lnTo>
                  <a:lnTo>
                    <a:pt x="446" y="940"/>
                  </a:lnTo>
                  <a:lnTo>
                    <a:pt x="444" y="943"/>
                  </a:lnTo>
                  <a:lnTo>
                    <a:pt x="444" y="945"/>
                  </a:lnTo>
                  <a:lnTo>
                    <a:pt x="443" y="945"/>
                  </a:lnTo>
                  <a:lnTo>
                    <a:pt x="443" y="945"/>
                  </a:lnTo>
                  <a:lnTo>
                    <a:pt x="441" y="945"/>
                  </a:lnTo>
                  <a:lnTo>
                    <a:pt x="440" y="943"/>
                  </a:lnTo>
                  <a:lnTo>
                    <a:pt x="440" y="942"/>
                  </a:lnTo>
                  <a:lnTo>
                    <a:pt x="437" y="945"/>
                  </a:lnTo>
                  <a:lnTo>
                    <a:pt x="437" y="945"/>
                  </a:lnTo>
                  <a:lnTo>
                    <a:pt x="435" y="946"/>
                  </a:lnTo>
                  <a:lnTo>
                    <a:pt x="435" y="948"/>
                  </a:lnTo>
                  <a:lnTo>
                    <a:pt x="434" y="949"/>
                  </a:lnTo>
                  <a:lnTo>
                    <a:pt x="432" y="949"/>
                  </a:lnTo>
                  <a:lnTo>
                    <a:pt x="431" y="951"/>
                  </a:lnTo>
                  <a:lnTo>
                    <a:pt x="428" y="949"/>
                  </a:lnTo>
                  <a:lnTo>
                    <a:pt x="428" y="946"/>
                  </a:lnTo>
                  <a:lnTo>
                    <a:pt x="429" y="943"/>
                  </a:lnTo>
                  <a:lnTo>
                    <a:pt x="431" y="942"/>
                  </a:lnTo>
                  <a:lnTo>
                    <a:pt x="429" y="940"/>
                  </a:lnTo>
                  <a:lnTo>
                    <a:pt x="431" y="938"/>
                  </a:lnTo>
                  <a:lnTo>
                    <a:pt x="434" y="932"/>
                  </a:lnTo>
                  <a:lnTo>
                    <a:pt x="437" y="929"/>
                  </a:lnTo>
                  <a:lnTo>
                    <a:pt x="437" y="928"/>
                  </a:lnTo>
                  <a:lnTo>
                    <a:pt x="434" y="928"/>
                  </a:lnTo>
                  <a:lnTo>
                    <a:pt x="431" y="926"/>
                  </a:lnTo>
                  <a:lnTo>
                    <a:pt x="428" y="926"/>
                  </a:lnTo>
                  <a:lnTo>
                    <a:pt x="426" y="926"/>
                  </a:lnTo>
                  <a:lnTo>
                    <a:pt x="428" y="928"/>
                  </a:lnTo>
                  <a:lnTo>
                    <a:pt x="431" y="929"/>
                  </a:lnTo>
                  <a:lnTo>
                    <a:pt x="429" y="932"/>
                  </a:lnTo>
                  <a:lnTo>
                    <a:pt x="428" y="934"/>
                  </a:lnTo>
                  <a:lnTo>
                    <a:pt x="426" y="938"/>
                  </a:lnTo>
                  <a:lnTo>
                    <a:pt x="426" y="942"/>
                  </a:lnTo>
                  <a:lnTo>
                    <a:pt x="423" y="938"/>
                  </a:lnTo>
                  <a:lnTo>
                    <a:pt x="421" y="937"/>
                  </a:lnTo>
                  <a:lnTo>
                    <a:pt x="423" y="940"/>
                  </a:lnTo>
                  <a:lnTo>
                    <a:pt x="425" y="943"/>
                  </a:lnTo>
                  <a:lnTo>
                    <a:pt x="425" y="943"/>
                  </a:lnTo>
                  <a:lnTo>
                    <a:pt x="425" y="946"/>
                  </a:lnTo>
                  <a:lnTo>
                    <a:pt x="420" y="949"/>
                  </a:lnTo>
                  <a:lnTo>
                    <a:pt x="414" y="949"/>
                  </a:lnTo>
                  <a:lnTo>
                    <a:pt x="411" y="951"/>
                  </a:lnTo>
                  <a:lnTo>
                    <a:pt x="403" y="951"/>
                  </a:lnTo>
                  <a:lnTo>
                    <a:pt x="402" y="951"/>
                  </a:lnTo>
                  <a:lnTo>
                    <a:pt x="400" y="952"/>
                  </a:lnTo>
                  <a:lnTo>
                    <a:pt x="408" y="957"/>
                  </a:lnTo>
                  <a:lnTo>
                    <a:pt x="408" y="958"/>
                  </a:lnTo>
                  <a:lnTo>
                    <a:pt x="408" y="960"/>
                  </a:lnTo>
                  <a:lnTo>
                    <a:pt x="406" y="960"/>
                  </a:lnTo>
                  <a:lnTo>
                    <a:pt x="403" y="963"/>
                  </a:lnTo>
                  <a:lnTo>
                    <a:pt x="403" y="964"/>
                  </a:lnTo>
                  <a:lnTo>
                    <a:pt x="400" y="966"/>
                  </a:lnTo>
                  <a:lnTo>
                    <a:pt x="396" y="964"/>
                  </a:lnTo>
                  <a:lnTo>
                    <a:pt x="393" y="966"/>
                  </a:lnTo>
                  <a:lnTo>
                    <a:pt x="390" y="964"/>
                  </a:lnTo>
                  <a:lnTo>
                    <a:pt x="390" y="966"/>
                  </a:lnTo>
                  <a:lnTo>
                    <a:pt x="391" y="967"/>
                  </a:lnTo>
                  <a:lnTo>
                    <a:pt x="391" y="972"/>
                  </a:lnTo>
                  <a:lnTo>
                    <a:pt x="393" y="970"/>
                  </a:lnTo>
                  <a:lnTo>
                    <a:pt x="396" y="970"/>
                  </a:lnTo>
                  <a:lnTo>
                    <a:pt x="397" y="972"/>
                  </a:lnTo>
                  <a:lnTo>
                    <a:pt x="397" y="976"/>
                  </a:lnTo>
                  <a:lnTo>
                    <a:pt x="400" y="980"/>
                  </a:lnTo>
                  <a:lnTo>
                    <a:pt x="400" y="981"/>
                  </a:lnTo>
                  <a:lnTo>
                    <a:pt x="400" y="983"/>
                  </a:lnTo>
                  <a:lnTo>
                    <a:pt x="400" y="984"/>
                  </a:lnTo>
                  <a:lnTo>
                    <a:pt x="397" y="987"/>
                  </a:lnTo>
                  <a:lnTo>
                    <a:pt x="394" y="987"/>
                  </a:lnTo>
                  <a:lnTo>
                    <a:pt x="394" y="989"/>
                  </a:lnTo>
                  <a:lnTo>
                    <a:pt x="394" y="990"/>
                  </a:lnTo>
                  <a:lnTo>
                    <a:pt x="391" y="990"/>
                  </a:lnTo>
                  <a:lnTo>
                    <a:pt x="390" y="989"/>
                  </a:lnTo>
                  <a:lnTo>
                    <a:pt x="388" y="989"/>
                  </a:lnTo>
                  <a:lnTo>
                    <a:pt x="383" y="987"/>
                  </a:lnTo>
                  <a:lnTo>
                    <a:pt x="388" y="992"/>
                  </a:lnTo>
                  <a:lnTo>
                    <a:pt x="391" y="993"/>
                  </a:lnTo>
                  <a:lnTo>
                    <a:pt x="391" y="992"/>
                  </a:lnTo>
                  <a:lnTo>
                    <a:pt x="393" y="992"/>
                  </a:lnTo>
                  <a:lnTo>
                    <a:pt x="396" y="992"/>
                  </a:lnTo>
                  <a:lnTo>
                    <a:pt x="396" y="998"/>
                  </a:lnTo>
                  <a:lnTo>
                    <a:pt x="396" y="1002"/>
                  </a:lnTo>
                  <a:lnTo>
                    <a:pt x="396" y="1004"/>
                  </a:lnTo>
                  <a:lnTo>
                    <a:pt x="394" y="1007"/>
                  </a:lnTo>
                  <a:lnTo>
                    <a:pt x="394" y="1008"/>
                  </a:lnTo>
                  <a:lnTo>
                    <a:pt x="393" y="1010"/>
                  </a:lnTo>
                  <a:lnTo>
                    <a:pt x="390" y="1010"/>
                  </a:lnTo>
                  <a:lnTo>
                    <a:pt x="390" y="1013"/>
                  </a:lnTo>
                  <a:lnTo>
                    <a:pt x="390" y="1015"/>
                  </a:lnTo>
                  <a:lnTo>
                    <a:pt x="390" y="1015"/>
                  </a:lnTo>
                  <a:lnTo>
                    <a:pt x="390" y="1016"/>
                  </a:lnTo>
                  <a:lnTo>
                    <a:pt x="388" y="1018"/>
                  </a:lnTo>
                  <a:lnTo>
                    <a:pt x="388" y="1021"/>
                  </a:lnTo>
                  <a:lnTo>
                    <a:pt x="387" y="1022"/>
                  </a:lnTo>
                  <a:lnTo>
                    <a:pt x="385" y="1022"/>
                  </a:lnTo>
                  <a:lnTo>
                    <a:pt x="383" y="1022"/>
                  </a:lnTo>
                  <a:lnTo>
                    <a:pt x="380" y="1022"/>
                  </a:lnTo>
                  <a:lnTo>
                    <a:pt x="379" y="1019"/>
                  </a:lnTo>
                  <a:lnTo>
                    <a:pt x="377" y="1019"/>
                  </a:lnTo>
                  <a:lnTo>
                    <a:pt x="376" y="1018"/>
                  </a:lnTo>
                  <a:lnTo>
                    <a:pt x="377" y="1019"/>
                  </a:lnTo>
                  <a:lnTo>
                    <a:pt x="377" y="1021"/>
                  </a:lnTo>
                  <a:lnTo>
                    <a:pt x="379" y="1022"/>
                  </a:lnTo>
                  <a:lnTo>
                    <a:pt x="383" y="1024"/>
                  </a:lnTo>
                  <a:lnTo>
                    <a:pt x="383" y="1025"/>
                  </a:lnTo>
                  <a:lnTo>
                    <a:pt x="382" y="1027"/>
                  </a:lnTo>
                  <a:lnTo>
                    <a:pt x="380" y="1031"/>
                  </a:lnTo>
                  <a:lnTo>
                    <a:pt x="379" y="1031"/>
                  </a:lnTo>
                  <a:lnTo>
                    <a:pt x="377" y="1031"/>
                  </a:lnTo>
                  <a:lnTo>
                    <a:pt x="374" y="1031"/>
                  </a:lnTo>
                  <a:lnTo>
                    <a:pt x="373" y="1031"/>
                  </a:lnTo>
                  <a:lnTo>
                    <a:pt x="370" y="1031"/>
                  </a:lnTo>
                  <a:lnTo>
                    <a:pt x="368" y="1031"/>
                  </a:lnTo>
                  <a:lnTo>
                    <a:pt x="367" y="1031"/>
                  </a:lnTo>
                  <a:lnTo>
                    <a:pt x="368" y="1033"/>
                  </a:lnTo>
                  <a:lnTo>
                    <a:pt x="370" y="1033"/>
                  </a:lnTo>
                  <a:lnTo>
                    <a:pt x="373" y="1034"/>
                  </a:lnTo>
                  <a:lnTo>
                    <a:pt x="377" y="1036"/>
                  </a:lnTo>
                  <a:lnTo>
                    <a:pt x="376" y="1037"/>
                  </a:lnTo>
                  <a:lnTo>
                    <a:pt x="376" y="1037"/>
                  </a:lnTo>
                  <a:lnTo>
                    <a:pt x="376" y="1040"/>
                  </a:lnTo>
                  <a:lnTo>
                    <a:pt x="376" y="1040"/>
                  </a:lnTo>
                  <a:lnTo>
                    <a:pt x="376" y="1042"/>
                  </a:lnTo>
                  <a:lnTo>
                    <a:pt x="374" y="1046"/>
                  </a:lnTo>
                  <a:lnTo>
                    <a:pt x="376" y="1048"/>
                  </a:lnTo>
                  <a:lnTo>
                    <a:pt x="377" y="1049"/>
                  </a:lnTo>
                  <a:lnTo>
                    <a:pt x="377" y="1051"/>
                  </a:lnTo>
                  <a:lnTo>
                    <a:pt x="377" y="1054"/>
                  </a:lnTo>
                  <a:lnTo>
                    <a:pt x="376" y="1056"/>
                  </a:lnTo>
                  <a:lnTo>
                    <a:pt x="374" y="1056"/>
                  </a:lnTo>
                  <a:lnTo>
                    <a:pt x="371" y="1057"/>
                  </a:lnTo>
                  <a:lnTo>
                    <a:pt x="371" y="1057"/>
                  </a:lnTo>
                  <a:lnTo>
                    <a:pt x="374" y="1059"/>
                  </a:lnTo>
                  <a:lnTo>
                    <a:pt x="374" y="1060"/>
                  </a:lnTo>
                  <a:lnTo>
                    <a:pt x="373" y="1062"/>
                  </a:lnTo>
                  <a:lnTo>
                    <a:pt x="373" y="1066"/>
                  </a:lnTo>
                  <a:lnTo>
                    <a:pt x="371" y="1074"/>
                  </a:lnTo>
                  <a:lnTo>
                    <a:pt x="370" y="1081"/>
                  </a:lnTo>
                  <a:lnTo>
                    <a:pt x="365" y="1088"/>
                  </a:lnTo>
                  <a:lnTo>
                    <a:pt x="364" y="1088"/>
                  </a:lnTo>
                  <a:lnTo>
                    <a:pt x="364" y="1089"/>
                  </a:lnTo>
                  <a:lnTo>
                    <a:pt x="362" y="1088"/>
                  </a:lnTo>
                  <a:lnTo>
                    <a:pt x="359" y="1086"/>
                  </a:lnTo>
                  <a:lnTo>
                    <a:pt x="356" y="1086"/>
                  </a:lnTo>
                  <a:lnTo>
                    <a:pt x="355" y="1086"/>
                  </a:lnTo>
                  <a:lnTo>
                    <a:pt x="355" y="1088"/>
                  </a:lnTo>
                  <a:lnTo>
                    <a:pt x="356" y="1088"/>
                  </a:lnTo>
                  <a:lnTo>
                    <a:pt x="358" y="1089"/>
                  </a:lnTo>
                  <a:lnTo>
                    <a:pt x="359" y="1089"/>
                  </a:lnTo>
                  <a:lnTo>
                    <a:pt x="362" y="1091"/>
                  </a:lnTo>
                  <a:lnTo>
                    <a:pt x="364" y="1091"/>
                  </a:lnTo>
                  <a:lnTo>
                    <a:pt x="364" y="1092"/>
                  </a:lnTo>
                  <a:lnTo>
                    <a:pt x="364" y="1094"/>
                  </a:lnTo>
                  <a:lnTo>
                    <a:pt x="364" y="1095"/>
                  </a:lnTo>
                  <a:lnTo>
                    <a:pt x="365" y="1100"/>
                  </a:lnTo>
                  <a:lnTo>
                    <a:pt x="364" y="1101"/>
                  </a:lnTo>
                  <a:lnTo>
                    <a:pt x="362" y="1103"/>
                  </a:lnTo>
                  <a:lnTo>
                    <a:pt x="359" y="1103"/>
                  </a:lnTo>
                  <a:lnTo>
                    <a:pt x="358" y="1101"/>
                  </a:lnTo>
                  <a:lnTo>
                    <a:pt x="355" y="1100"/>
                  </a:lnTo>
                  <a:lnTo>
                    <a:pt x="355" y="1101"/>
                  </a:lnTo>
                  <a:lnTo>
                    <a:pt x="358" y="1103"/>
                  </a:lnTo>
                  <a:lnTo>
                    <a:pt x="358" y="1104"/>
                  </a:lnTo>
                  <a:lnTo>
                    <a:pt x="358" y="1104"/>
                  </a:lnTo>
                  <a:lnTo>
                    <a:pt x="356" y="1104"/>
                  </a:lnTo>
                  <a:lnTo>
                    <a:pt x="355" y="1106"/>
                  </a:lnTo>
                  <a:lnTo>
                    <a:pt x="353" y="1106"/>
                  </a:lnTo>
                  <a:lnTo>
                    <a:pt x="353" y="1104"/>
                  </a:lnTo>
                  <a:lnTo>
                    <a:pt x="353" y="1103"/>
                  </a:lnTo>
                  <a:lnTo>
                    <a:pt x="352" y="1103"/>
                  </a:lnTo>
                  <a:lnTo>
                    <a:pt x="350" y="1104"/>
                  </a:lnTo>
                  <a:lnTo>
                    <a:pt x="350" y="1103"/>
                  </a:lnTo>
                  <a:lnTo>
                    <a:pt x="350" y="1103"/>
                  </a:lnTo>
                  <a:lnTo>
                    <a:pt x="349" y="1103"/>
                  </a:lnTo>
                  <a:lnTo>
                    <a:pt x="349" y="1101"/>
                  </a:lnTo>
                  <a:lnTo>
                    <a:pt x="349" y="1100"/>
                  </a:lnTo>
                  <a:lnTo>
                    <a:pt x="352" y="1097"/>
                  </a:lnTo>
                  <a:lnTo>
                    <a:pt x="352" y="1095"/>
                  </a:lnTo>
                  <a:lnTo>
                    <a:pt x="352" y="1094"/>
                  </a:lnTo>
                  <a:lnTo>
                    <a:pt x="350" y="1095"/>
                  </a:lnTo>
                  <a:lnTo>
                    <a:pt x="349" y="1098"/>
                  </a:lnTo>
                  <a:lnTo>
                    <a:pt x="347" y="1100"/>
                  </a:lnTo>
                  <a:lnTo>
                    <a:pt x="347" y="1101"/>
                  </a:lnTo>
                  <a:lnTo>
                    <a:pt x="344" y="1100"/>
                  </a:lnTo>
                  <a:lnTo>
                    <a:pt x="336" y="1097"/>
                  </a:lnTo>
                  <a:lnTo>
                    <a:pt x="338" y="1094"/>
                  </a:lnTo>
                  <a:lnTo>
                    <a:pt x="338" y="1092"/>
                  </a:lnTo>
                  <a:lnTo>
                    <a:pt x="339" y="1092"/>
                  </a:lnTo>
                  <a:lnTo>
                    <a:pt x="341" y="1091"/>
                  </a:lnTo>
                  <a:lnTo>
                    <a:pt x="342" y="1089"/>
                  </a:lnTo>
                  <a:lnTo>
                    <a:pt x="344" y="1088"/>
                  </a:lnTo>
                  <a:lnTo>
                    <a:pt x="345" y="1084"/>
                  </a:lnTo>
                  <a:lnTo>
                    <a:pt x="345" y="1084"/>
                  </a:lnTo>
                  <a:lnTo>
                    <a:pt x="341" y="1089"/>
                  </a:lnTo>
                  <a:lnTo>
                    <a:pt x="338" y="1089"/>
                  </a:lnTo>
                  <a:lnTo>
                    <a:pt x="336" y="1091"/>
                  </a:lnTo>
                  <a:lnTo>
                    <a:pt x="336" y="1089"/>
                  </a:lnTo>
                  <a:lnTo>
                    <a:pt x="335" y="1088"/>
                  </a:lnTo>
                  <a:lnTo>
                    <a:pt x="333" y="1088"/>
                  </a:lnTo>
                  <a:lnTo>
                    <a:pt x="330" y="1086"/>
                  </a:lnTo>
                  <a:lnTo>
                    <a:pt x="330" y="1086"/>
                  </a:lnTo>
                  <a:lnTo>
                    <a:pt x="329" y="1086"/>
                  </a:lnTo>
                  <a:lnTo>
                    <a:pt x="327" y="1081"/>
                  </a:lnTo>
                  <a:lnTo>
                    <a:pt x="329" y="1077"/>
                  </a:lnTo>
                  <a:lnTo>
                    <a:pt x="330" y="1075"/>
                  </a:lnTo>
                  <a:lnTo>
                    <a:pt x="330" y="1074"/>
                  </a:lnTo>
                  <a:lnTo>
                    <a:pt x="332" y="1071"/>
                  </a:lnTo>
                  <a:lnTo>
                    <a:pt x="332" y="1071"/>
                  </a:lnTo>
                  <a:lnTo>
                    <a:pt x="330" y="1071"/>
                  </a:lnTo>
                  <a:lnTo>
                    <a:pt x="330" y="1071"/>
                  </a:lnTo>
                  <a:lnTo>
                    <a:pt x="330" y="1072"/>
                  </a:lnTo>
                  <a:lnTo>
                    <a:pt x="329" y="1074"/>
                  </a:lnTo>
                  <a:lnTo>
                    <a:pt x="326" y="1075"/>
                  </a:lnTo>
                  <a:lnTo>
                    <a:pt x="323" y="1077"/>
                  </a:lnTo>
                  <a:lnTo>
                    <a:pt x="321" y="1078"/>
                  </a:lnTo>
                  <a:lnTo>
                    <a:pt x="320" y="1080"/>
                  </a:lnTo>
                  <a:lnTo>
                    <a:pt x="318" y="1080"/>
                  </a:lnTo>
                  <a:lnTo>
                    <a:pt x="318" y="1080"/>
                  </a:lnTo>
                  <a:lnTo>
                    <a:pt x="315" y="1081"/>
                  </a:lnTo>
                  <a:lnTo>
                    <a:pt x="315" y="1081"/>
                  </a:lnTo>
                  <a:lnTo>
                    <a:pt x="312" y="1081"/>
                  </a:lnTo>
                  <a:lnTo>
                    <a:pt x="312" y="1080"/>
                  </a:lnTo>
                  <a:lnTo>
                    <a:pt x="311" y="1080"/>
                  </a:lnTo>
                  <a:lnTo>
                    <a:pt x="309" y="1080"/>
                  </a:lnTo>
                  <a:lnTo>
                    <a:pt x="308" y="1080"/>
                  </a:lnTo>
                  <a:lnTo>
                    <a:pt x="308" y="1081"/>
                  </a:lnTo>
                  <a:lnTo>
                    <a:pt x="309" y="1083"/>
                  </a:lnTo>
                  <a:lnTo>
                    <a:pt x="308" y="1083"/>
                  </a:lnTo>
                  <a:lnTo>
                    <a:pt x="304" y="1083"/>
                  </a:lnTo>
                  <a:lnTo>
                    <a:pt x="303" y="1083"/>
                  </a:lnTo>
                  <a:lnTo>
                    <a:pt x="303" y="1081"/>
                  </a:lnTo>
                  <a:lnTo>
                    <a:pt x="301" y="1081"/>
                  </a:lnTo>
                  <a:lnTo>
                    <a:pt x="303" y="1080"/>
                  </a:lnTo>
                  <a:lnTo>
                    <a:pt x="306" y="1077"/>
                  </a:lnTo>
                  <a:lnTo>
                    <a:pt x="308" y="1075"/>
                  </a:lnTo>
                  <a:lnTo>
                    <a:pt x="306" y="1075"/>
                  </a:lnTo>
                  <a:lnTo>
                    <a:pt x="303" y="1075"/>
                  </a:lnTo>
                  <a:lnTo>
                    <a:pt x="303" y="1075"/>
                  </a:lnTo>
                  <a:lnTo>
                    <a:pt x="300" y="1075"/>
                  </a:lnTo>
                  <a:lnTo>
                    <a:pt x="300" y="1072"/>
                  </a:lnTo>
                  <a:lnTo>
                    <a:pt x="300" y="1072"/>
                  </a:lnTo>
                  <a:lnTo>
                    <a:pt x="300" y="1071"/>
                  </a:lnTo>
                  <a:lnTo>
                    <a:pt x="298" y="1071"/>
                  </a:lnTo>
                  <a:lnTo>
                    <a:pt x="298" y="1071"/>
                  </a:lnTo>
                  <a:lnTo>
                    <a:pt x="297" y="1069"/>
                  </a:lnTo>
                  <a:lnTo>
                    <a:pt x="294" y="1069"/>
                  </a:lnTo>
                  <a:lnTo>
                    <a:pt x="294" y="1068"/>
                  </a:lnTo>
                  <a:lnTo>
                    <a:pt x="292" y="1065"/>
                  </a:lnTo>
                  <a:lnTo>
                    <a:pt x="292" y="1063"/>
                  </a:lnTo>
                  <a:lnTo>
                    <a:pt x="291" y="1062"/>
                  </a:lnTo>
                  <a:lnTo>
                    <a:pt x="289" y="1060"/>
                  </a:lnTo>
                  <a:lnTo>
                    <a:pt x="289" y="1060"/>
                  </a:lnTo>
                  <a:lnTo>
                    <a:pt x="291" y="1059"/>
                  </a:lnTo>
                  <a:lnTo>
                    <a:pt x="289" y="1057"/>
                  </a:lnTo>
                  <a:lnTo>
                    <a:pt x="289" y="1057"/>
                  </a:lnTo>
                  <a:lnTo>
                    <a:pt x="289" y="1056"/>
                  </a:lnTo>
                  <a:lnTo>
                    <a:pt x="288" y="1054"/>
                  </a:lnTo>
                  <a:lnTo>
                    <a:pt x="288" y="1053"/>
                  </a:lnTo>
                  <a:lnTo>
                    <a:pt x="289" y="1053"/>
                  </a:lnTo>
                  <a:lnTo>
                    <a:pt x="291" y="1051"/>
                  </a:lnTo>
                  <a:lnTo>
                    <a:pt x="292" y="1049"/>
                  </a:lnTo>
                  <a:lnTo>
                    <a:pt x="292" y="1049"/>
                  </a:lnTo>
                  <a:lnTo>
                    <a:pt x="295" y="1048"/>
                  </a:lnTo>
                  <a:lnTo>
                    <a:pt x="292" y="1048"/>
                  </a:lnTo>
                  <a:lnTo>
                    <a:pt x="291" y="1048"/>
                  </a:lnTo>
                  <a:lnTo>
                    <a:pt x="291" y="1048"/>
                  </a:lnTo>
                  <a:lnTo>
                    <a:pt x="289" y="1049"/>
                  </a:lnTo>
                  <a:lnTo>
                    <a:pt x="288" y="1049"/>
                  </a:lnTo>
                  <a:lnTo>
                    <a:pt x="285" y="1051"/>
                  </a:lnTo>
                  <a:lnTo>
                    <a:pt x="285" y="1049"/>
                  </a:lnTo>
                  <a:lnTo>
                    <a:pt x="285" y="1048"/>
                  </a:lnTo>
                  <a:lnTo>
                    <a:pt x="285" y="1046"/>
                  </a:lnTo>
                  <a:lnTo>
                    <a:pt x="286" y="1043"/>
                  </a:lnTo>
                  <a:lnTo>
                    <a:pt x="285" y="1043"/>
                  </a:lnTo>
                  <a:lnTo>
                    <a:pt x="283" y="1043"/>
                  </a:lnTo>
                  <a:lnTo>
                    <a:pt x="282" y="1042"/>
                  </a:lnTo>
                  <a:lnTo>
                    <a:pt x="280" y="1040"/>
                  </a:lnTo>
                  <a:lnTo>
                    <a:pt x="279" y="1039"/>
                  </a:lnTo>
                  <a:lnTo>
                    <a:pt x="277" y="1037"/>
                  </a:lnTo>
                  <a:lnTo>
                    <a:pt x="277" y="1037"/>
                  </a:lnTo>
                  <a:lnTo>
                    <a:pt x="277" y="1036"/>
                  </a:lnTo>
                  <a:lnTo>
                    <a:pt x="277" y="1034"/>
                  </a:lnTo>
                  <a:lnTo>
                    <a:pt x="277" y="1033"/>
                  </a:lnTo>
                  <a:lnTo>
                    <a:pt x="277" y="1031"/>
                  </a:lnTo>
                  <a:lnTo>
                    <a:pt x="279" y="1028"/>
                  </a:lnTo>
                  <a:lnTo>
                    <a:pt x="280" y="1027"/>
                  </a:lnTo>
                  <a:lnTo>
                    <a:pt x="283" y="1022"/>
                  </a:lnTo>
                  <a:lnTo>
                    <a:pt x="279" y="1024"/>
                  </a:lnTo>
                  <a:lnTo>
                    <a:pt x="276" y="1028"/>
                  </a:lnTo>
                  <a:lnTo>
                    <a:pt x="276" y="1028"/>
                  </a:lnTo>
                  <a:lnTo>
                    <a:pt x="276" y="1028"/>
                  </a:lnTo>
                  <a:lnTo>
                    <a:pt x="274" y="1025"/>
                  </a:lnTo>
                  <a:lnTo>
                    <a:pt x="274" y="1025"/>
                  </a:lnTo>
                  <a:lnTo>
                    <a:pt x="273" y="1024"/>
                  </a:lnTo>
                  <a:lnTo>
                    <a:pt x="271" y="1022"/>
                  </a:lnTo>
                  <a:lnTo>
                    <a:pt x="271" y="1021"/>
                  </a:lnTo>
                  <a:lnTo>
                    <a:pt x="270" y="1019"/>
                  </a:lnTo>
                  <a:lnTo>
                    <a:pt x="268" y="1016"/>
                  </a:lnTo>
                  <a:lnTo>
                    <a:pt x="266" y="1011"/>
                  </a:lnTo>
                  <a:lnTo>
                    <a:pt x="262" y="1005"/>
                  </a:lnTo>
                  <a:lnTo>
                    <a:pt x="262" y="1002"/>
                  </a:lnTo>
                  <a:lnTo>
                    <a:pt x="262" y="999"/>
                  </a:lnTo>
                  <a:lnTo>
                    <a:pt x="262" y="996"/>
                  </a:lnTo>
                  <a:lnTo>
                    <a:pt x="265" y="995"/>
                  </a:lnTo>
                  <a:lnTo>
                    <a:pt x="270" y="993"/>
                  </a:lnTo>
                  <a:lnTo>
                    <a:pt x="273" y="992"/>
                  </a:lnTo>
                  <a:lnTo>
                    <a:pt x="273" y="992"/>
                  </a:lnTo>
                  <a:lnTo>
                    <a:pt x="276" y="992"/>
                  </a:lnTo>
                  <a:lnTo>
                    <a:pt x="277" y="990"/>
                  </a:lnTo>
                  <a:lnTo>
                    <a:pt x="276" y="990"/>
                  </a:lnTo>
                  <a:lnTo>
                    <a:pt x="274" y="990"/>
                  </a:lnTo>
                  <a:lnTo>
                    <a:pt x="274" y="990"/>
                  </a:lnTo>
                  <a:lnTo>
                    <a:pt x="274" y="989"/>
                  </a:lnTo>
                  <a:lnTo>
                    <a:pt x="276" y="987"/>
                  </a:lnTo>
                  <a:lnTo>
                    <a:pt x="274" y="987"/>
                  </a:lnTo>
                  <a:lnTo>
                    <a:pt x="271" y="990"/>
                  </a:lnTo>
                  <a:lnTo>
                    <a:pt x="266" y="992"/>
                  </a:lnTo>
                  <a:lnTo>
                    <a:pt x="263" y="993"/>
                  </a:lnTo>
                  <a:lnTo>
                    <a:pt x="263" y="993"/>
                  </a:lnTo>
                  <a:lnTo>
                    <a:pt x="262" y="993"/>
                  </a:lnTo>
                  <a:lnTo>
                    <a:pt x="262" y="993"/>
                  </a:lnTo>
                  <a:lnTo>
                    <a:pt x="260" y="993"/>
                  </a:lnTo>
                  <a:lnTo>
                    <a:pt x="260" y="992"/>
                  </a:lnTo>
                  <a:lnTo>
                    <a:pt x="259" y="990"/>
                  </a:lnTo>
                  <a:lnTo>
                    <a:pt x="262" y="987"/>
                  </a:lnTo>
                  <a:lnTo>
                    <a:pt x="263" y="983"/>
                  </a:lnTo>
                  <a:lnTo>
                    <a:pt x="265" y="980"/>
                  </a:lnTo>
                  <a:lnTo>
                    <a:pt x="266" y="980"/>
                  </a:lnTo>
                  <a:lnTo>
                    <a:pt x="270" y="980"/>
                  </a:lnTo>
                  <a:lnTo>
                    <a:pt x="270" y="980"/>
                  </a:lnTo>
                  <a:lnTo>
                    <a:pt x="270" y="978"/>
                  </a:lnTo>
                  <a:lnTo>
                    <a:pt x="270" y="978"/>
                  </a:lnTo>
                  <a:lnTo>
                    <a:pt x="273" y="976"/>
                  </a:lnTo>
                  <a:lnTo>
                    <a:pt x="274" y="976"/>
                  </a:lnTo>
                  <a:lnTo>
                    <a:pt x="276" y="976"/>
                  </a:lnTo>
                  <a:lnTo>
                    <a:pt x="277" y="978"/>
                  </a:lnTo>
                  <a:lnTo>
                    <a:pt x="279" y="983"/>
                  </a:lnTo>
                  <a:lnTo>
                    <a:pt x="280" y="984"/>
                  </a:lnTo>
                  <a:lnTo>
                    <a:pt x="280" y="981"/>
                  </a:lnTo>
                  <a:lnTo>
                    <a:pt x="279" y="980"/>
                  </a:lnTo>
                  <a:lnTo>
                    <a:pt x="279" y="976"/>
                  </a:lnTo>
                  <a:lnTo>
                    <a:pt x="277" y="975"/>
                  </a:lnTo>
                  <a:lnTo>
                    <a:pt x="277" y="973"/>
                  </a:lnTo>
                  <a:lnTo>
                    <a:pt x="274" y="975"/>
                  </a:lnTo>
                  <a:lnTo>
                    <a:pt x="273" y="972"/>
                  </a:lnTo>
                  <a:lnTo>
                    <a:pt x="273" y="970"/>
                  </a:lnTo>
                  <a:lnTo>
                    <a:pt x="273" y="970"/>
                  </a:lnTo>
                  <a:lnTo>
                    <a:pt x="271" y="966"/>
                  </a:lnTo>
                  <a:lnTo>
                    <a:pt x="270" y="964"/>
                  </a:lnTo>
                  <a:lnTo>
                    <a:pt x="270" y="961"/>
                  </a:lnTo>
                  <a:lnTo>
                    <a:pt x="268" y="961"/>
                  </a:lnTo>
                  <a:lnTo>
                    <a:pt x="270" y="964"/>
                  </a:lnTo>
                  <a:lnTo>
                    <a:pt x="270" y="967"/>
                  </a:lnTo>
                  <a:lnTo>
                    <a:pt x="271" y="972"/>
                  </a:lnTo>
                  <a:lnTo>
                    <a:pt x="271" y="973"/>
                  </a:lnTo>
                  <a:lnTo>
                    <a:pt x="271" y="975"/>
                  </a:lnTo>
                  <a:lnTo>
                    <a:pt x="270" y="976"/>
                  </a:lnTo>
                  <a:lnTo>
                    <a:pt x="268" y="976"/>
                  </a:lnTo>
                  <a:lnTo>
                    <a:pt x="265" y="978"/>
                  </a:lnTo>
                  <a:lnTo>
                    <a:pt x="266" y="976"/>
                  </a:lnTo>
                  <a:lnTo>
                    <a:pt x="266" y="973"/>
                  </a:lnTo>
                  <a:lnTo>
                    <a:pt x="265" y="975"/>
                  </a:lnTo>
                  <a:lnTo>
                    <a:pt x="263" y="976"/>
                  </a:lnTo>
                  <a:lnTo>
                    <a:pt x="263" y="978"/>
                  </a:lnTo>
                  <a:lnTo>
                    <a:pt x="262" y="981"/>
                  </a:lnTo>
                  <a:lnTo>
                    <a:pt x="260" y="986"/>
                  </a:lnTo>
                  <a:lnTo>
                    <a:pt x="259" y="989"/>
                  </a:lnTo>
                  <a:lnTo>
                    <a:pt x="257" y="990"/>
                  </a:lnTo>
                  <a:lnTo>
                    <a:pt x="257" y="990"/>
                  </a:lnTo>
                  <a:lnTo>
                    <a:pt x="256" y="989"/>
                  </a:lnTo>
                  <a:lnTo>
                    <a:pt x="254" y="986"/>
                  </a:lnTo>
                  <a:lnTo>
                    <a:pt x="254" y="984"/>
                  </a:lnTo>
                  <a:lnTo>
                    <a:pt x="254" y="980"/>
                  </a:lnTo>
                  <a:lnTo>
                    <a:pt x="254" y="976"/>
                  </a:lnTo>
                  <a:lnTo>
                    <a:pt x="254" y="973"/>
                  </a:lnTo>
                  <a:lnTo>
                    <a:pt x="253" y="966"/>
                  </a:lnTo>
                  <a:lnTo>
                    <a:pt x="253" y="963"/>
                  </a:lnTo>
                  <a:lnTo>
                    <a:pt x="250" y="961"/>
                  </a:lnTo>
                  <a:lnTo>
                    <a:pt x="250" y="961"/>
                  </a:lnTo>
                  <a:lnTo>
                    <a:pt x="250" y="960"/>
                  </a:lnTo>
                  <a:lnTo>
                    <a:pt x="250" y="958"/>
                  </a:lnTo>
                  <a:lnTo>
                    <a:pt x="250" y="957"/>
                  </a:lnTo>
                  <a:lnTo>
                    <a:pt x="250" y="957"/>
                  </a:lnTo>
                  <a:lnTo>
                    <a:pt x="254" y="955"/>
                  </a:lnTo>
                  <a:lnTo>
                    <a:pt x="256" y="952"/>
                  </a:lnTo>
                  <a:lnTo>
                    <a:pt x="259" y="948"/>
                  </a:lnTo>
                  <a:lnTo>
                    <a:pt x="260" y="946"/>
                  </a:lnTo>
                  <a:lnTo>
                    <a:pt x="265" y="946"/>
                  </a:lnTo>
                  <a:lnTo>
                    <a:pt x="266" y="946"/>
                  </a:lnTo>
                  <a:lnTo>
                    <a:pt x="266" y="945"/>
                  </a:lnTo>
                  <a:lnTo>
                    <a:pt x="266" y="945"/>
                  </a:lnTo>
                  <a:lnTo>
                    <a:pt x="263" y="945"/>
                  </a:lnTo>
                  <a:lnTo>
                    <a:pt x="259" y="946"/>
                  </a:lnTo>
                  <a:lnTo>
                    <a:pt x="259" y="948"/>
                  </a:lnTo>
                  <a:lnTo>
                    <a:pt x="257" y="949"/>
                  </a:lnTo>
                  <a:lnTo>
                    <a:pt x="256" y="951"/>
                  </a:lnTo>
                  <a:lnTo>
                    <a:pt x="251" y="954"/>
                  </a:lnTo>
                  <a:lnTo>
                    <a:pt x="250" y="954"/>
                  </a:lnTo>
                  <a:lnTo>
                    <a:pt x="247" y="951"/>
                  </a:lnTo>
                  <a:lnTo>
                    <a:pt x="244" y="951"/>
                  </a:lnTo>
                  <a:lnTo>
                    <a:pt x="242" y="951"/>
                  </a:lnTo>
                  <a:lnTo>
                    <a:pt x="241" y="951"/>
                  </a:lnTo>
                  <a:lnTo>
                    <a:pt x="241" y="945"/>
                  </a:lnTo>
                  <a:lnTo>
                    <a:pt x="242" y="938"/>
                  </a:lnTo>
                  <a:lnTo>
                    <a:pt x="241" y="938"/>
                  </a:lnTo>
                  <a:lnTo>
                    <a:pt x="241" y="938"/>
                  </a:lnTo>
                  <a:lnTo>
                    <a:pt x="239" y="937"/>
                  </a:lnTo>
                  <a:lnTo>
                    <a:pt x="239" y="937"/>
                  </a:lnTo>
                  <a:lnTo>
                    <a:pt x="239" y="935"/>
                  </a:lnTo>
                  <a:lnTo>
                    <a:pt x="244" y="932"/>
                  </a:lnTo>
                  <a:lnTo>
                    <a:pt x="250" y="926"/>
                  </a:lnTo>
                  <a:lnTo>
                    <a:pt x="253" y="925"/>
                  </a:lnTo>
                  <a:lnTo>
                    <a:pt x="254" y="923"/>
                  </a:lnTo>
                  <a:lnTo>
                    <a:pt x="256" y="922"/>
                  </a:lnTo>
                  <a:lnTo>
                    <a:pt x="257" y="920"/>
                  </a:lnTo>
                  <a:lnTo>
                    <a:pt x="257" y="919"/>
                  </a:lnTo>
                  <a:lnTo>
                    <a:pt x="257" y="919"/>
                  </a:lnTo>
                  <a:lnTo>
                    <a:pt x="260" y="917"/>
                  </a:lnTo>
                  <a:lnTo>
                    <a:pt x="262" y="916"/>
                  </a:lnTo>
                  <a:lnTo>
                    <a:pt x="265" y="913"/>
                  </a:lnTo>
                  <a:lnTo>
                    <a:pt x="265" y="911"/>
                  </a:lnTo>
                  <a:lnTo>
                    <a:pt x="265" y="911"/>
                  </a:lnTo>
                  <a:lnTo>
                    <a:pt x="263" y="911"/>
                  </a:lnTo>
                  <a:lnTo>
                    <a:pt x="260" y="914"/>
                  </a:lnTo>
                  <a:lnTo>
                    <a:pt x="257" y="917"/>
                  </a:lnTo>
                  <a:lnTo>
                    <a:pt x="251" y="925"/>
                  </a:lnTo>
                  <a:lnTo>
                    <a:pt x="248" y="928"/>
                  </a:lnTo>
                  <a:lnTo>
                    <a:pt x="245" y="929"/>
                  </a:lnTo>
                  <a:lnTo>
                    <a:pt x="245" y="931"/>
                  </a:lnTo>
                  <a:lnTo>
                    <a:pt x="244" y="932"/>
                  </a:lnTo>
                  <a:lnTo>
                    <a:pt x="242" y="932"/>
                  </a:lnTo>
                  <a:lnTo>
                    <a:pt x="239" y="932"/>
                  </a:lnTo>
                  <a:lnTo>
                    <a:pt x="238" y="934"/>
                  </a:lnTo>
                  <a:lnTo>
                    <a:pt x="236" y="934"/>
                  </a:lnTo>
                  <a:lnTo>
                    <a:pt x="236" y="929"/>
                  </a:lnTo>
                  <a:lnTo>
                    <a:pt x="236" y="928"/>
                  </a:lnTo>
                  <a:lnTo>
                    <a:pt x="236" y="925"/>
                  </a:lnTo>
                  <a:lnTo>
                    <a:pt x="236" y="922"/>
                  </a:lnTo>
                  <a:lnTo>
                    <a:pt x="238" y="920"/>
                  </a:lnTo>
                  <a:lnTo>
                    <a:pt x="238" y="919"/>
                  </a:lnTo>
                  <a:lnTo>
                    <a:pt x="239" y="919"/>
                  </a:lnTo>
                  <a:lnTo>
                    <a:pt x="241" y="916"/>
                  </a:lnTo>
                  <a:lnTo>
                    <a:pt x="242" y="914"/>
                  </a:lnTo>
                  <a:lnTo>
                    <a:pt x="244" y="913"/>
                  </a:lnTo>
                  <a:lnTo>
                    <a:pt x="248" y="911"/>
                  </a:lnTo>
                  <a:lnTo>
                    <a:pt x="250" y="911"/>
                  </a:lnTo>
                  <a:lnTo>
                    <a:pt x="251" y="911"/>
                  </a:lnTo>
                  <a:lnTo>
                    <a:pt x="251" y="911"/>
                  </a:lnTo>
                  <a:lnTo>
                    <a:pt x="251" y="911"/>
                  </a:lnTo>
                  <a:lnTo>
                    <a:pt x="248" y="910"/>
                  </a:lnTo>
                  <a:lnTo>
                    <a:pt x="245" y="910"/>
                  </a:lnTo>
                  <a:lnTo>
                    <a:pt x="241" y="910"/>
                  </a:lnTo>
                  <a:lnTo>
                    <a:pt x="239" y="910"/>
                  </a:lnTo>
                  <a:lnTo>
                    <a:pt x="238" y="910"/>
                  </a:lnTo>
                  <a:lnTo>
                    <a:pt x="236" y="910"/>
                  </a:lnTo>
                  <a:lnTo>
                    <a:pt x="235" y="908"/>
                  </a:lnTo>
                  <a:lnTo>
                    <a:pt x="233" y="904"/>
                  </a:lnTo>
                  <a:lnTo>
                    <a:pt x="233" y="897"/>
                  </a:lnTo>
                  <a:lnTo>
                    <a:pt x="233" y="894"/>
                  </a:lnTo>
                  <a:lnTo>
                    <a:pt x="236" y="891"/>
                  </a:lnTo>
                  <a:lnTo>
                    <a:pt x="239" y="890"/>
                  </a:lnTo>
                  <a:lnTo>
                    <a:pt x="241" y="888"/>
                  </a:lnTo>
                  <a:lnTo>
                    <a:pt x="244" y="885"/>
                  </a:lnTo>
                  <a:lnTo>
                    <a:pt x="248" y="884"/>
                  </a:lnTo>
                  <a:lnTo>
                    <a:pt x="250" y="882"/>
                  </a:lnTo>
                  <a:lnTo>
                    <a:pt x="251" y="884"/>
                  </a:lnTo>
                  <a:lnTo>
                    <a:pt x="257" y="885"/>
                  </a:lnTo>
                  <a:lnTo>
                    <a:pt x="260" y="887"/>
                  </a:lnTo>
                  <a:lnTo>
                    <a:pt x="262" y="885"/>
                  </a:lnTo>
                  <a:lnTo>
                    <a:pt x="266" y="887"/>
                  </a:lnTo>
                  <a:lnTo>
                    <a:pt x="271" y="891"/>
                  </a:lnTo>
                  <a:lnTo>
                    <a:pt x="273" y="890"/>
                  </a:lnTo>
                  <a:lnTo>
                    <a:pt x="273" y="890"/>
                  </a:lnTo>
                  <a:lnTo>
                    <a:pt x="266" y="885"/>
                  </a:lnTo>
                  <a:lnTo>
                    <a:pt x="266" y="884"/>
                  </a:lnTo>
                  <a:lnTo>
                    <a:pt x="268" y="884"/>
                  </a:lnTo>
                  <a:lnTo>
                    <a:pt x="270" y="882"/>
                  </a:lnTo>
                  <a:lnTo>
                    <a:pt x="268" y="881"/>
                  </a:lnTo>
                  <a:lnTo>
                    <a:pt x="263" y="882"/>
                  </a:lnTo>
                  <a:lnTo>
                    <a:pt x="263" y="884"/>
                  </a:lnTo>
                  <a:lnTo>
                    <a:pt x="259" y="884"/>
                  </a:lnTo>
                  <a:lnTo>
                    <a:pt x="256" y="882"/>
                  </a:lnTo>
                  <a:lnTo>
                    <a:pt x="254" y="882"/>
                  </a:lnTo>
                  <a:lnTo>
                    <a:pt x="251" y="881"/>
                  </a:lnTo>
                  <a:lnTo>
                    <a:pt x="250" y="881"/>
                  </a:lnTo>
                  <a:lnTo>
                    <a:pt x="248" y="882"/>
                  </a:lnTo>
                  <a:lnTo>
                    <a:pt x="245" y="882"/>
                  </a:lnTo>
                  <a:lnTo>
                    <a:pt x="244" y="882"/>
                  </a:lnTo>
                  <a:lnTo>
                    <a:pt x="239" y="888"/>
                  </a:lnTo>
                  <a:lnTo>
                    <a:pt x="236" y="890"/>
                  </a:lnTo>
                  <a:lnTo>
                    <a:pt x="235" y="890"/>
                  </a:lnTo>
                  <a:lnTo>
                    <a:pt x="236" y="885"/>
                  </a:lnTo>
                  <a:lnTo>
                    <a:pt x="236" y="884"/>
                  </a:lnTo>
                  <a:lnTo>
                    <a:pt x="236" y="882"/>
                  </a:lnTo>
                  <a:lnTo>
                    <a:pt x="236" y="881"/>
                  </a:lnTo>
                  <a:lnTo>
                    <a:pt x="239" y="876"/>
                  </a:lnTo>
                  <a:lnTo>
                    <a:pt x="241" y="872"/>
                  </a:lnTo>
                  <a:lnTo>
                    <a:pt x="242" y="869"/>
                  </a:lnTo>
                  <a:lnTo>
                    <a:pt x="244" y="869"/>
                  </a:lnTo>
                  <a:lnTo>
                    <a:pt x="245" y="869"/>
                  </a:lnTo>
                  <a:lnTo>
                    <a:pt x="250" y="870"/>
                  </a:lnTo>
                  <a:lnTo>
                    <a:pt x="256" y="873"/>
                  </a:lnTo>
                  <a:lnTo>
                    <a:pt x="259" y="873"/>
                  </a:lnTo>
                  <a:lnTo>
                    <a:pt x="260" y="873"/>
                  </a:lnTo>
                  <a:lnTo>
                    <a:pt x="262" y="873"/>
                  </a:lnTo>
                  <a:lnTo>
                    <a:pt x="262" y="872"/>
                  </a:lnTo>
                  <a:lnTo>
                    <a:pt x="263" y="870"/>
                  </a:lnTo>
                  <a:lnTo>
                    <a:pt x="263" y="869"/>
                  </a:lnTo>
                  <a:lnTo>
                    <a:pt x="263" y="869"/>
                  </a:lnTo>
                  <a:lnTo>
                    <a:pt x="263" y="867"/>
                  </a:lnTo>
                  <a:lnTo>
                    <a:pt x="265" y="864"/>
                  </a:lnTo>
                  <a:lnTo>
                    <a:pt x="266" y="862"/>
                  </a:lnTo>
                  <a:lnTo>
                    <a:pt x="265" y="861"/>
                  </a:lnTo>
                  <a:lnTo>
                    <a:pt x="265" y="861"/>
                  </a:lnTo>
                  <a:lnTo>
                    <a:pt x="262" y="862"/>
                  </a:lnTo>
                  <a:lnTo>
                    <a:pt x="262" y="862"/>
                  </a:lnTo>
                  <a:lnTo>
                    <a:pt x="262" y="862"/>
                  </a:lnTo>
                  <a:lnTo>
                    <a:pt x="260" y="865"/>
                  </a:lnTo>
                  <a:lnTo>
                    <a:pt x="259" y="867"/>
                  </a:lnTo>
                  <a:lnTo>
                    <a:pt x="253" y="867"/>
                  </a:lnTo>
                  <a:lnTo>
                    <a:pt x="251" y="869"/>
                  </a:lnTo>
                  <a:lnTo>
                    <a:pt x="247" y="867"/>
                  </a:lnTo>
                  <a:lnTo>
                    <a:pt x="247" y="865"/>
                  </a:lnTo>
                  <a:lnTo>
                    <a:pt x="247" y="865"/>
                  </a:lnTo>
                  <a:lnTo>
                    <a:pt x="242" y="865"/>
                  </a:lnTo>
                  <a:lnTo>
                    <a:pt x="241" y="865"/>
                  </a:lnTo>
                  <a:lnTo>
                    <a:pt x="239" y="865"/>
                  </a:lnTo>
                  <a:lnTo>
                    <a:pt x="239" y="864"/>
                  </a:lnTo>
                  <a:lnTo>
                    <a:pt x="241" y="861"/>
                  </a:lnTo>
                  <a:lnTo>
                    <a:pt x="244" y="855"/>
                  </a:lnTo>
                  <a:lnTo>
                    <a:pt x="245" y="853"/>
                  </a:lnTo>
                  <a:lnTo>
                    <a:pt x="248" y="852"/>
                  </a:lnTo>
                  <a:lnTo>
                    <a:pt x="253" y="852"/>
                  </a:lnTo>
                  <a:lnTo>
                    <a:pt x="259" y="856"/>
                  </a:lnTo>
                  <a:lnTo>
                    <a:pt x="260" y="858"/>
                  </a:lnTo>
                  <a:lnTo>
                    <a:pt x="262" y="856"/>
                  </a:lnTo>
                  <a:lnTo>
                    <a:pt x="266" y="855"/>
                  </a:lnTo>
                  <a:lnTo>
                    <a:pt x="268" y="855"/>
                  </a:lnTo>
                  <a:lnTo>
                    <a:pt x="270" y="852"/>
                  </a:lnTo>
                  <a:lnTo>
                    <a:pt x="271" y="849"/>
                  </a:lnTo>
                  <a:lnTo>
                    <a:pt x="271" y="847"/>
                  </a:lnTo>
                  <a:lnTo>
                    <a:pt x="268" y="850"/>
                  </a:lnTo>
                  <a:lnTo>
                    <a:pt x="266" y="850"/>
                  </a:lnTo>
                  <a:lnTo>
                    <a:pt x="265" y="850"/>
                  </a:lnTo>
                  <a:lnTo>
                    <a:pt x="266" y="844"/>
                  </a:lnTo>
                  <a:lnTo>
                    <a:pt x="266" y="838"/>
                  </a:lnTo>
                  <a:lnTo>
                    <a:pt x="266" y="837"/>
                  </a:lnTo>
                  <a:lnTo>
                    <a:pt x="271" y="838"/>
                  </a:lnTo>
                  <a:lnTo>
                    <a:pt x="276" y="837"/>
                  </a:lnTo>
                  <a:lnTo>
                    <a:pt x="277" y="835"/>
                  </a:lnTo>
                  <a:lnTo>
                    <a:pt x="277" y="835"/>
                  </a:lnTo>
                  <a:lnTo>
                    <a:pt x="274" y="835"/>
                  </a:lnTo>
                  <a:lnTo>
                    <a:pt x="274" y="834"/>
                  </a:lnTo>
                  <a:lnTo>
                    <a:pt x="273" y="834"/>
                  </a:lnTo>
                  <a:lnTo>
                    <a:pt x="270" y="835"/>
                  </a:lnTo>
                  <a:lnTo>
                    <a:pt x="266" y="834"/>
                  </a:lnTo>
                  <a:lnTo>
                    <a:pt x="268" y="832"/>
                  </a:lnTo>
                  <a:lnTo>
                    <a:pt x="270" y="827"/>
                  </a:lnTo>
                  <a:lnTo>
                    <a:pt x="270" y="824"/>
                  </a:lnTo>
                  <a:lnTo>
                    <a:pt x="271" y="821"/>
                  </a:lnTo>
                  <a:lnTo>
                    <a:pt x="271" y="818"/>
                  </a:lnTo>
                  <a:lnTo>
                    <a:pt x="271" y="817"/>
                  </a:lnTo>
                  <a:lnTo>
                    <a:pt x="274" y="815"/>
                  </a:lnTo>
                  <a:lnTo>
                    <a:pt x="276" y="814"/>
                  </a:lnTo>
                  <a:lnTo>
                    <a:pt x="276" y="812"/>
                  </a:lnTo>
                  <a:lnTo>
                    <a:pt x="274" y="809"/>
                  </a:lnTo>
                  <a:lnTo>
                    <a:pt x="274" y="808"/>
                  </a:lnTo>
                  <a:lnTo>
                    <a:pt x="276" y="806"/>
                  </a:lnTo>
                  <a:lnTo>
                    <a:pt x="277" y="806"/>
                  </a:lnTo>
                  <a:lnTo>
                    <a:pt x="277" y="806"/>
                  </a:lnTo>
                  <a:lnTo>
                    <a:pt x="276" y="805"/>
                  </a:lnTo>
                  <a:lnTo>
                    <a:pt x="273" y="806"/>
                  </a:lnTo>
                  <a:lnTo>
                    <a:pt x="271" y="806"/>
                  </a:lnTo>
                  <a:lnTo>
                    <a:pt x="268" y="805"/>
                  </a:lnTo>
                  <a:lnTo>
                    <a:pt x="266" y="805"/>
                  </a:lnTo>
                  <a:lnTo>
                    <a:pt x="266" y="805"/>
                  </a:lnTo>
                  <a:lnTo>
                    <a:pt x="263" y="806"/>
                  </a:lnTo>
                  <a:lnTo>
                    <a:pt x="262" y="806"/>
                  </a:lnTo>
                  <a:lnTo>
                    <a:pt x="260" y="806"/>
                  </a:lnTo>
                  <a:lnTo>
                    <a:pt x="253" y="805"/>
                  </a:lnTo>
                  <a:lnTo>
                    <a:pt x="251" y="803"/>
                  </a:lnTo>
                  <a:lnTo>
                    <a:pt x="248" y="800"/>
                  </a:lnTo>
                  <a:lnTo>
                    <a:pt x="247" y="799"/>
                  </a:lnTo>
                  <a:lnTo>
                    <a:pt x="244" y="796"/>
                  </a:lnTo>
                  <a:lnTo>
                    <a:pt x="239" y="794"/>
                  </a:lnTo>
                  <a:lnTo>
                    <a:pt x="235" y="793"/>
                  </a:lnTo>
                  <a:lnTo>
                    <a:pt x="232" y="791"/>
                  </a:lnTo>
                  <a:lnTo>
                    <a:pt x="230" y="789"/>
                  </a:lnTo>
                  <a:lnTo>
                    <a:pt x="227" y="785"/>
                  </a:lnTo>
                  <a:lnTo>
                    <a:pt x="225" y="782"/>
                  </a:lnTo>
                  <a:lnTo>
                    <a:pt x="225" y="780"/>
                  </a:lnTo>
                  <a:lnTo>
                    <a:pt x="225" y="779"/>
                  </a:lnTo>
                  <a:lnTo>
                    <a:pt x="227" y="777"/>
                  </a:lnTo>
                  <a:lnTo>
                    <a:pt x="230" y="776"/>
                  </a:lnTo>
                  <a:lnTo>
                    <a:pt x="233" y="777"/>
                  </a:lnTo>
                  <a:lnTo>
                    <a:pt x="235" y="777"/>
                  </a:lnTo>
                  <a:lnTo>
                    <a:pt x="238" y="779"/>
                  </a:lnTo>
                  <a:lnTo>
                    <a:pt x="239" y="779"/>
                  </a:lnTo>
                  <a:lnTo>
                    <a:pt x="242" y="779"/>
                  </a:lnTo>
                  <a:lnTo>
                    <a:pt x="247" y="779"/>
                  </a:lnTo>
                  <a:lnTo>
                    <a:pt x="248" y="780"/>
                  </a:lnTo>
                  <a:lnTo>
                    <a:pt x="251" y="782"/>
                  </a:lnTo>
                  <a:lnTo>
                    <a:pt x="259" y="788"/>
                  </a:lnTo>
                  <a:lnTo>
                    <a:pt x="262" y="791"/>
                  </a:lnTo>
                  <a:lnTo>
                    <a:pt x="263" y="791"/>
                  </a:lnTo>
                  <a:lnTo>
                    <a:pt x="270" y="794"/>
                  </a:lnTo>
                  <a:lnTo>
                    <a:pt x="270" y="793"/>
                  </a:lnTo>
                  <a:lnTo>
                    <a:pt x="273" y="793"/>
                  </a:lnTo>
                  <a:lnTo>
                    <a:pt x="273" y="791"/>
                  </a:lnTo>
                  <a:lnTo>
                    <a:pt x="271" y="791"/>
                  </a:lnTo>
                  <a:lnTo>
                    <a:pt x="270" y="789"/>
                  </a:lnTo>
                  <a:lnTo>
                    <a:pt x="266" y="788"/>
                  </a:lnTo>
                  <a:lnTo>
                    <a:pt x="263" y="785"/>
                  </a:lnTo>
                  <a:lnTo>
                    <a:pt x="263" y="782"/>
                  </a:lnTo>
                  <a:lnTo>
                    <a:pt x="265" y="779"/>
                  </a:lnTo>
                  <a:lnTo>
                    <a:pt x="265" y="779"/>
                  </a:lnTo>
                  <a:lnTo>
                    <a:pt x="265" y="776"/>
                  </a:lnTo>
                  <a:lnTo>
                    <a:pt x="263" y="773"/>
                  </a:lnTo>
                  <a:lnTo>
                    <a:pt x="262" y="773"/>
                  </a:lnTo>
                  <a:lnTo>
                    <a:pt x="259" y="770"/>
                  </a:lnTo>
                  <a:lnTo>
                    <a:pt x="259" y="770"/>
                  </a:lnTo>
                  <a:lnTo>
                    <a:pt x="260" y="768"/>
                  </a:lnTo>
                  <a:lnTo>
                    <a:pt x="262" y="770"/>
                  </a:lnTo>
                  <a:lnTo>
                    <a:pt x="265" y="771"/>
                  </a:lnTo>
                  <a:lnTo>
                    <a:pt x="266" y="771"/>
                  </a:lnTo>
                  <a:lnTo>
                    <a:pt x="268" y="770"/>
                  </a:lnTo>
                  <a:lnTo>
                    <a:pt x="268" y="770"/>
                  </a:lnTo>
                  <a:lnTo>
                    <a:pt x="266" y="768"/>
                  </a:lnTo>
                  <a:lnTo>
                    <a:pt x="263" y="765"/>
                  </a:lnTo>
                  <a:lnTo>
                    <a:pt x="259" y="765"/>
                  </a:lnTo>
                  <a:lnTo>
                    <a:pt x="256" y="765"/>
                  </a:lnTo>
                  <a:lnTo>
                    <a:pt x="253" y="764"/>
                  </a:lnTo>
                  <a:lnTo>
                    <a:pt x="251" y="762"/>
                  </a:lnTo>
                  <a:lnTo>
                    <a:pt x="250" y="762"/>
                  </a:lnTo>
                  <a:lnTo>
                    <a:pt x="247" y="764"/>
                  </a:lnTo>
                  <a:lnTo>
                    <a:pt x="245" y="764"/>
                  </a:lnTo>
                  <a:lnTo>
                    <a:pt x="244" y="762"/>
                  </a:lnTo>
                  <a:lnTo>
                    <a:pt x="242" y="758"/>
                  </a:lnTo>
                  <a:lnTo>
                    <a:pt x="242" y="756"/>
                  </a:lnTo>
                  <a:lnTo>
                    <a:pt x="244" y="756"/>
                  </a:lnTo>
                  <a:lnTo>
                    <a:pt x="244" y="754"/>
                  </a:lnTo>
                  <a:lnTo>
                    <a:pt x="245" y="751"/>
                  </a:lnTo>
                  <a:lnTo>
                    <a:pt x="247" y="750"/>
                  </a:lnTo>
                  <a:lnTo>
                    <a:pt x="256" y="747"/>
                  </a:lnTo>
                  <a:lnTo>
                    <a:pt x="259" y="744"/>
                  </a:lnTo>
                  <a:lnTo>
                    <a:pt x="259" y="744"/>
                  </a:lnTo>
                  <a:lnTo>
                    <a:pt x="257" y="744"/>
                  </a:lnTo>
                  <a:lnTo>
                    <a:pt x="254" y="745"/>
                  </a:lnTo>
                  <a:lnTo>
                    <a:pt x="253" y="745"/>
                  </a:lnTo>
                  <a:lnTo>
                    <a:pt x="248" y="744"/>
                  </a:lnTo>
                  <a:lnTo>
                    <a:pt x="247" y="744"/>
                  </a:lnTo>
                  <a:lnTo>
                    <a:pt x="245" y="747"/>
                  </a:lnTo>
                  <a:lnTo>
                    <a:pt x="242" y="748"/>
                  </a:lnTo>
                  <a:lnTo>
                    <a:pt x="241" y="748"/>
                  </a:lnTo>
                  <a:lnTo>
                    <a:pt x="238" y="747"/>
                  </a:lnTo>
                  <a:lnTo>
                    <a:pt x="238" y="747"/>
                  </a:lnTo>
                  <a:lnTo>
                    <a:pt x="238" y="745"/>
                  </a:lnTo>
                  <a:lnTo>
                    <a:pt x="239" y="744"/>
                  </a:lnTo>
                  <a:lnTo>
                    <a:pt x="241" y="742"/>
                  </a:lnTo>
                  <a:lnTo>
                    <a:pt x="242" y="739"/>
                  </a:lnTo>
                  <a:lnTo>
                    <a:pt x="242" y="739"/>
                  </a:lnTo>
                  <a:lnTo>
                    <a:pt x="239" y="739"/>
                  </a:lnTo>
                  <a:lnTo>
                    <a:pt x="239" y="738"/>
                  </a:lnTo>
                  <a:lnTo>
                    <a:pt x="239" y="736"/>
                  </a:lnTo>
                  <a:lnTo>
                    <a:pt x="239" y="733"/>
                  </a:lnTo>
                  <a:lnTo>
                    <a:pt x="239" y="732"/>
                  </a:lnTo>
                  <a:lnTo>
                    <a:pt x="236" y="727"/>
                  </a:lnTo>
                  <a:lnTo>
                    <a:pt x="236" y="726"/>
                  </a:lnTo>
                  <a:lnTo>
                    <a:pt x="235" y="724"/>
                  </a:lnTo>
                  <a:lnTo>
                    <a:pt x="233" y="720"/>
                  </a:lnTo>
                  <a:lnTo>
                    <a:pt x="235" y="718"/>
                  </a:lnTo>
                  <a:lnTo>
                    <a:pt x="236" y="716"/>
                  </a:lnTo>
                  <a:lnTo>
                    <a:pt x="236" y="716"/>
                  </a:lnTo>
                  <a:lnTo>
                    <a:pt x="233" y="716"/>
                  </a:lnTo>
                  <a:lnTo>
                    <a:pt x="232" y="718"/>
                  </a:lnTo>
                  <a:lnTo>
                    <a:pt x="233" y="720"/>
                  </a:lnTo>
                  <a:lnTo>
                    <a:pt x="233" y="721"/>
                  </a:lnTo>
                  <a:lnTo>
                    <a:pt x="233" y="724"/>
                  </a:lnTo>
                  <a:lnTo>
                    <a:pt x="235" y="726"/>
                  </a:lnTo>
                  <a:lnTo>
                    <a:pt x="235" y="727"/>
                  </a:lnTo>
                  <a:lnTo>
                    <a:pt x="236" y="729"/>
                  </a:lnTo>
                  <a:lnTo>
                    <a:pt x="238" y="732"/>
                  </a:lnTo>
                  <a:lnTo>
                    <a:pt x="238" y="735"/>
                  </a:lnTo>
                  <a:lnTo>
                    <a:pt x="238" y="736"/>
                  </a:lnTo>
                  <a:lnTo>
                    <a:pt x="236" y="739"/>
                  </a:lnTo>
                  <a:lnTo>
                    <a:pt x="235" y="741"/>
                  </a:lnTo>
                  <a:lnTo>
                    <a:pt x="235" y="742"/>
                  </a:lnTo>
                  <a:lnTo>
                    <a:pt x="235" y="744"/>
                  </a:lnTo>
                  <a:lnTo>
                    <a:pt x="233" y="745"/>
                  </a:lnTo>
                  <a:lnTo>
                    <a:pt x="232" y="744"/>
                  </a:lnTo>
                  <a:lnTo>
                    <a:pt x="232" y="744"/>
                  </a:lnTo>
                  <a:lnTo>
                    <a:pt x="232" y="747"/>
                  </a:lnTo>
                  <a:lnTo>
                    <a:pt x="233" y="750"/>
                  </a:lnTo>
                  <a:lnTo>
                    <a:pt x="232" y="751"/>
                  </a:lnTo>
                  <a:lnTo>
                    <a:pt x="230" y="753"/>
                  </a:lnTo>
                  <a:lnTo>
                    <a:pt x="229" y="754"/>
                  </a:lnTo>
                  <a:lnTo>
                    <a:pt x="227" y="754"/>
                  </a:lnTo>
                  <a:lnTo>
                    <a:pt x="222" y="756"/>
                  </a:lnTo>
                  <a:lnTo>
                    <a:pt x="221" y="756"/>
                  </a:lnTo>
                  <a:lnTo>
                    <a:pt x="218" y="754"/>
                  </a:lnTo>
                  <a:lnTo>
                    <a:pt x="215" y="753"/>
                  </a:lnTo>
                  <a:lnTo>
                    <a:pt x="213" y="751"/>
                  </a:lnTo>
                  <a:lnTo>
                    <a:pt x="212" y="748"/>
                  </a:lnTo>
                  <a:lnTo>
                    <a:pt x="210" y="745"/>
                  </a:lnTo>
                  <a:lnTo>
                    <a:pt x="210" y="744"/>
                  </a:lnTo>
                  <a:lnTo>
                    <a:pt x="212" y="741"/>
                  </a:lnTo>
                  <a:lnTo>
                    <a:pt x="212" y="741"/>
                  </a:lnTo>
                  <a:lnTo>
                    <a:pt x="213" y="733"/>
                  </a:lnTo>
                  <a:lnTo>
                    <a:pt x="215" y="727"/>
                  </a:lnTo>
                  <a:lnTo>
                    <a:pt x="219" y="720"/>
                  </a:lnTo>
                  <a:lnTo>
                    <a:pt x="221" y="718"/>
                  </a:lnTo>
                  <a:lnTo>
                    <a:pt x="221" y="716"/>
                  </a:lnTo>
                  <a:lnTo>
                    <a:pt x="221" y="715"/>
                  </a:lnTo>
                  <a:lnTo>
                    <a:pt x="221" y="715"/>
                  </a:lnTo>
                  <a:lnTo>
                    <a:pt x="215" y="723"/>
                  </a:lnTo>
                  <a:lnTo>
                    <a:pt x="212" y="724"/>
                  </a:lnTo>
                  <a:lnTo>
                    <a:pt x="210" y="723"/>
                  </a:lnTo>
                  <a:lnTo>
                    <a:pt x="212" y="720"/>
                  </a:lnTo>
                  <a:lnTo>
                    <a:pt x="212" y="718"/>
                  </a:lnTo>
                  <a:lnTo>
                    <a:pt x="215" y="718"/>
                  </a:lnTo>
                  <a:lnTo>
                    <a:pt x="215" y="716"/>
                  </a:lnTo>
                  <a:lnTo>
                    <a:pt x="213" y="713"/>
                  </a:lnTo>
                  <a:lnTo>
                    <a:pt x="212" y="713"/>
                  </a:lnTo>
                  <a:lnTo>
                    <a:pt x="212" y="713"/>
                  </a:lnTo>
                  <a:lnTo>
                    <a:pt x="213" y="710"/>
                  </a:lnTo>
                  <a:lnTo>
                    <a:pt x="218" y="710"/>
                  </a:lnTo>
                  <a:lnTo>
                    <a:pt x="218" y="709"/>
                  </a:lnTo>
                  <a:lnTo>
                    <a:pt x="219" y="707"/>
                  </a:lnTo>
                  <a:lnTo>
                    <a:pt x="221" y="704"/>
                  </a:lnTo>
                  <a:lnTo>
                    <a:pt x="222" y="703"/>
                  </a:lnTo>
                  <a:lnTo>
                    <a:pt x="222" y="700"/>
                  </a:lnTo>
                  <a:lnTo>
                    <a:pt x="222" y="698"/>
                  </a:lnTo>
                  <a:lnTo>
                    <a:pt x="222" y="697"/>
                  </a:lnTo>
                  <a:lnTo>
                    <a:pt x="222" y="695"/>
                  </a:lnTo>
                  <a:lnTo>
                    <a:pt x="222" y="694"/>
                  </a:lnTo>
                  <a:lnTo>
                    <a:pt x="221" y="692"/>
                  </a:lnTo>
                  <a:lnTo>
                    <a:pt x="218" y="689"/>
                  </a:lnTo>
                  <a:lnTo>
                    <a:pt x="218" y="692"/>
                  </a:lnTo>
                  <a:lnTo>
                    <a:pt x="216" y="692"/>
                  </a:lnTo>
                  <a:lnTo>
                    <a:pt x="215" y="692"/>
                  </a:lnTo>
                  <a:lnTo>
                    <a:pt x="215" y="692"/>
                  </a:lnTo>
                  <a:lnTo>
                    <a:pt x="213" y="692"/>
                  </a:lnTo>
                  <a:lnTo>
                    <a:pt x="212" y="691"/>
                  </a:lnTo>
                  <a:lnTo>
                    <a:pt x="212" y="691"/>
                  </a:lnTo>
                  <a:lnTo>
                    <a:pt x="210" y="689"/>
                  </a:lnTo>
                  <a:lnTo>
                    <a:pt x="210" y="688"/>
                  </a:lnTo>
                  <a:lnTo>
                    <a:pt x="210" y="686"/>
                  </a:lnTo>
                  <a:lnTo>
                    <a:pt x="212" y="685"/>
                  </a:lnTo>
                  <a:lnTo>
                    <a:pt x="213" y="683"/>
                  </a:lnTo>
                  <a:lnTo>
                    <a:pt x="215" y="682"/>
                  </a:lnTo>
                  <a:lnTo>
                    <a:pt x="215" y="678"/>
                  </a:lnTo>
                  <a:lnTo>
                    <a:pt x="215" y="677"/>
                  </a:lnTo>
                  <a:lnTo>
                    <a:pt x="215" y="674"/>
                  </a:lnTo>
                  <a:lnTo>
                    <a:pt x="213" y="671"/>
                  </a:lnTo>
                  <a:lnTo>
                    <a:pt x="210" y="672"/>
                  </a:lnTo>
                  <a:lnTo>
                    <a:pt x="210" y="674"/>
                  </a:lnTo>
                  <a:lnTo>
                    <a:pt x="210" y="672"/>
                  </a:lnTo>
                  <a:lnTo>
                    <a:pt x="209" y="671"/>
                  </a:lnTo>
                  <a:lnTo>
                    <a:pt x="209" y="668"/>
                  </a:lnTo>
                  <a:lnTo>
                    <a:pt x="207" y="668"/>
                  </a:lnTo>
                  <a:lnTo>
                    <a:pt x="206" y="666"/>
                  </a:lnTo>
                  <a:lnTo>
                    <a:pt x="206" y="665"/>
                  </a:lnTo>
                  <a:lnTo>
                    <a:pt x="206" y="663"/>
                  </a:lnTo>
                  <a:lnTo>
                    <a:pt x="206" y="662"/>
                  </a:lnTo>
                  <a:lnTo>
                    <a:pt x="207" y="657"/>
                  </a:lnTo>
                  <a:lnTo>
                    <a:pt x="209" y="657"/>
                  </a:lnTo>
                  <a:lnTo>
                    <a:pt x="209" y="657"/>
                  </a:lnTo>
                  <a:lnTo>
                    <a:pt x="209" y="654"/>
                  </a:lnTo>
                  <a:lnTo>
                    <a:pt x="207" y="651"/>
                  </a:lnTo>
                  <a:lnTo>
                    <a:pt x="207" y="650"/>
                  </a:lnTo>
                  <a:lnTo>
                    <a:pt x="207" y="650"/>
                  </a:lnTo>
                  <a:lnTo>
                    <a:pt x="207" y="648"/>
                  </a:lnTo>
                  <a:lnTo>
                    <a:pt x="206" y="647"/>
                  </a:lnTo>
                  <a:lnTo>
                    <a:pt x="206" y="645"/>
                  </a:lnTo>
                  <a:lnTo>
                    <a:pt x="204" y="641"/>
                  </a:lnTo>
                  <a:lnTo>
                    <a:pt x="203" y="639"/>
                  </a:lnTo>
                  <a:lnTo>
                    <a:pt x="203" y="639"/>
                  </a:lnTo>
                  <a:lnTo>
                    <a:pt x="201" y="639"/>
                  </a:lnTo>
                  <a:lnTo>
                    <a:pt x="198" y="641"/>
                  </a:lnTo>
                  <a:lnTo>
                    <a:pt x="195" y="641"/>
                  </a:lnTo>
                  <a:lnTo>
                    <a:pt x="192" y="642"/>
                  </a:lnTo>
                  <a:lnTo>
                    <a:pt x="192" y="642"/>
                  </a:lnTo>
                  <a:lnTo>
                    <a:pt x="194" y="641"/>
                  </a:lnTo>
                  <a:lnTo>
                    <a:pt x="195" y="638"/>
                  </a:lnTo>
                  <a:lnTo>
                    <a:pt x="198" y="638"/>
                  </a:lnTo>
                  <a:lnTo>
                    <a:pt x="200" y="635"/>
                  </a:lnTo>
                  <a:lnTo>
                    <a:pt x="198" y="632"/>
                  </a:lnTo>
                  <a:lnTo>
                    <a:pt x="198" y="630"/>
                  </a:lnTo>
                  <a:lnTo>
                    <a:pt x="198" y="627"/>
                  </a:lnTo>
                  <a:lnTo>
                    <a:pt x="198" y="627"/>
                  </a:lnTo>
                  <a:lnTo>
                    <a:pt x="201" y="626"/>
                  </a:lnTo>
                  <a:lnTo>
                    <a:pt x="203" y="626"/>
                  </a:lnTo>
                  <a:lnTo>
                    <a:pt x="204" y="625"/>
                  </a:lnTo>
                  <a:lnTo>
                    <a:pt x="200" y="620"/>
                  </a:lnTo>
                  <a:lnTo>
                    <a:pt x="197" y="617"/>
                  </a:lnTo>
                  <a:lnTo>
                    <a:pt x="197" y="616"/>
                  </a:lnTo>
                  <a:lnTo>
                    <a:pt x="195" y="614"/>
                  </a:lnTo>
                  <a:lnTo>
                    <a:pt x="195" y="613"/>
                  </a:lnTo>
                  <a:lnTo>
                    <a:pt x="194" y="610"/>
                  </a:lnTo>
                  <a:lnTo>
                    <a:pt x="192" y="605"/>
                  </a:lnTo>
                  <a:lnTo>
                    <a:pt x="191" y="605"/>
                  </a:lnTo>
                  <a:lnTo>
                    <a:pt x="183" y="599"/>
                  </a:lnTo>
                  <a:lnTo>
                    <a:pt x="183" y="597"/>
                  </a:lnTo>
                  <a:lnTo>
                    <a:pt x="180" y="593"/>
                  </a:lnTo>
                  <a:lnTo>
                    <a:pt x="180" y="590"/>
                  </a:lnTo>
                  <a:lnTo>
                    <a:pt x="177" y="588"/>
                  </a:lnTo>
                  <a:lnTo>
                    <a:pt x="174" y="585"/>
                  </a:lnTo>
                  <a:lnTo>
                    <a:pt x="174" y="584"/>
                  </a:lnTo>
                  <a:lnTo>
                    <a:pt x="177" y="579"/>
                  </a:lnTo>
                  <a:lnTo>
                    <a:pt x="180" y="578"/>
                  </a:lnTo>
                  <a:lnTo>
                    <a:pt x="177" y="572"/>
                  </a:lnTo>
                  <a:lnTo>
                    <a:pt x="174" y="568"/>
                  </a:lnTo>
                  <a:lnTo>
                    <a:pt x="174" y="567"/>
                  </a:lnTo>
                  <a:lnTo>
                    <a:pt x="171" y="567"/>
                  </a:lnTo>
                  <a:lnTo>
                    <a:pt x="168" y="564"/>
                  </a:lnTo>
                  <a:lnTo>
                    <a:pt x="165" y="562"/>
                  </a:lnTo>
                  <a:lnTo>
                    <a:pt x="165" y="559"/>
                  </a:lnTo>
                  <a:lnTo>
                    <a:pt x="162" y="558"/>
                  </a:lnTo>
                  <a:lnTo>
                    <a:pt x="155" y="553"/>
                  </a:lnTo>
                  <a:lnTo>
                    <a:pt x="145" y="547"/>
                  </a:lnTo>
                  <a:lnTo>
                    <a:pt x="142" y="544"/>
                  </a:lnTo>
                  <a:lnTo>
                    <a:pt x="139" y="544"/>
                  </a:lnTo>
                  <a:lnTo>
                    <a:pt x="136" y="543"/>
                  </a:lnTo>
                  <a:lnTo>
                    <a:pt x="130" y="541"/>
                  </a:lnTo>
                  <a:lnTo>
                    <a:pt x="126" y="540"/>
                  </a:lnTo>
                  <a:lnTo>
                    <a:pt x="123" y="540"/>
                  </a:lnTo>
                  <a:lnTo>
                    <a:pt x="123" y="540"/>
                  </a:lnTo>
                  <a:lnTo>
                    <a:pt x="120" y="537"/>
                  </a:lnTo>
                  <a:lnTo>
                    <a:pt x="117" y="535"/>
                  </a:lnTo>
                  <a:lnTo>
                    <a:pt x="115" y="535"/>
                  </a:lnTo>
                  <a:lnTo>
                    <a:pt x="112" y="538"/>
                  </a:lnTo>
                  <a:lnTo>
                    <a:pt x="109" y="541"/>
                  </a:lnTo>
                  <a:lnTo>
                    <a:pt x="107" y="543"/>
                  </a:lnTo>
                  <a:lnTo>
                    <a:pt x="106" y="540"/>
                  </a:lnTo>
                  <a:lnTo>
                    <a:pt x="104" y="537"/>
                  </a:lnTo>
                  <a:lnTo>
                    <a:pt x="104" y="537"/>
                  </a:lnTo>
                  <a:lnTo>
                    <a:pt x="103" y="537"/>
                  </a:lnTo>
                  <a:lnTo>
                    <a:pt x="101" y="540"/>
                  </a:lnTo>
                  <a:lnTo>
                    <a:pt x="100" y="541"/>
                  </a:lnTo>
                  <a:lnTo>
                    <a:pt x="97" y="544"/>
                  </a:lnTo>
                  <a:lnTo>
                    <a:pt x="94" y="546"/>
                  </a:lnTo>
                  <a:lnTo>
                    <a:pt x="91" y="546"/>
                  </a:lnTo>
                  <a:lnTo>
                    <a:pt x="91" y="546"/>
                  </a:lnTo>
                  <a:lnTo>
                    <a:pt x="89" y="546"/>
                  </a:lnTo>
                  <a:lnTo>
                    <a:pt x="88" y="546"/>
                  </a:lnTo>
                  <a:lnTo>
                    <a:pt x="86" y="544"/>
                  </a:lnTo>
                  <a:lnTo>
                    <a:pt x="86" y="541"/>
                  </a:lnTo>
                  <a:lnTo>
                    <a:pt x="85" y="541"/>
                  </a:lnTo>
                  <a:lnTo>
                    <a:pt x="83" y="541"/>
                  </a:lnTo>
                  <a:lnTo>
                    <a:pt x="82" y="541"/>
                  </a:lnTo>
                  <a:lnTo>
                    <a:pt x="79" y="544"/>
                  </a:lnTo>
                  <a:lnTo>
                    <a:pt x="77" y="546"/>
                  </a:lnTo>
                  <a:lnTo>
                    <a:pt x="76" y="546"/>
                  </a:lnTo>
                  <a:lnTo>
                    <a:pt x="76" y="544"/>
                  </a:lnTo>
                  <a:lnTo>
                    <a:pt x="73" y="541"/>
                  </a:lnTo>
                  <a:lnTo>
                    <a:pt x="71" y="543"/>
                  </a:lnTo>
                  <a:lnTo>
                    <a:pt x="69" y="543"/>
                  </a:lnTo>
                  <a:lnTo>
                    <a:pt x="69" y="546"/>
                  </a:lnTo>
                  <a:lnTo>
                    <a:pt x="73" y="550"/>
                  </a:lnTo>
                  <a:lnTo>
                    <a:pt x="74" y="553"/>
                  </a:lnTo>
                  <a:lnTo>
                    <a:pt x="73" y="555"/>
                  </a:lnTo>
                  <a:lnTo>
                    <a:pt x="57" y="549"/>
                  </a:lnTo>
                  <a:lnTo>
                    <a:pt x="54" y="549"/>
                  </a:lnTo>
                  <a:lnTo>
                    <a:pt x="51" y="546"/>
                  </a:lnTo>
                  <a:lnTo>
                    <a:pt x="50" y="543"/>
                  </a:lnTo>
                  <a:lnTo>
                    <a:pt x="45" y="538"/>
                  </a:lnTo>
                  <a:lnTo>
                    <a:pt x="42" y="535"/>
                  </a:lnTo>
                  <a:lnTo>
                    <a:pt x="41" y="533"/>
                  </a:lnTo>
                  <a:lnTo>
                    <a:pt x="41" y="532"/>
                  </a:lnTo>
                  <a:lnTo>
                    <a:pt x="41" y="530"/>
                  </a:lnTo>
                  <a:lnTo>
                    <a:pt x="48" y="524"/>
                  </a:lnTo>
                  <a:lnTo>
                    <a:pt x="50" y="523"/>
                  </a:lnTo>
                  <a:lnTo>
                    <a:pt x="56" y="521"/>
                  </a:lnTo>
                  <a:lnTo>
                    <a:pt x="57" y="520"/>
                  </a:lnTo>
                  <a:lnTo>
                    <a:pt x="57" y="518"/>
                  </a:lnTo>
                  <a:lnTo>
                    <a:pt x="56" y="518"/>
                  </a:lnTo>
                  <a:lnTo>
                    <a:pt x="50" y="518"/>
                  </a:lnTo>
                  <a:lnTo>
                    <a:pt x="44" y="517"/>
                  </a:lnTo>
                  <a:lnTo>
                    <a:pt x="38" y="514"/>
                  </a:lnTo>
                  <a:lnTo>
                    <a:pt x="38" y="514"/>
                  </a:lnTo>
                  <a:lnTo>
                    <a:pt x="36" y="512"/>
                  </a:lnTo>
                  <a:lnTo>
                    <a:pt x="36" y="509"/>
                  </a:lnTo>
                  <a:lnTo>
                    <a:pt x="36" y="506"/>
                  </a:lnTo>
                  <a:lnTo>
                    <a:pt x="36" y="505"/>
                  </a:lnTo>
                  <a:lnTo>
                    <a:pt x="38" y="502"/>
                  </a:lnTo>
                  <a:lnTo>
                    <a:pt x="38" y="500"/>
                  </a:lnTo>
                  <a:lnTo>
                    <a:pt x="32" y="508"/>
                  </a:lnTo>
                  <a:lnTo>
                    <a:pt x="28" y="511"/>
                  </a:lnTo>
                  <a:lnTo>
                    <a:pt x="27" y="509"/>
                  </a:lnTo>
                  <a:lnTo>
                    <a:pt x="25" y="509"/>
                  </a:lnTo>
                  <a:lnTo>
                    <a:pt x="24" y="508"/>
                  </a:lnTo>
                  <a:lnTo>
                    <a:pt x="24" y="506"/>
                  </a:lnTo>
                  <a:lnTo>
                    <a:pt x="24" y="505"/>
                  </a:lnTo>
                  <a:lnTo>
                    <a:pt x="25" y="505"/>
                  </a:lnTo>
                  <a:lnTo>
                    <a:pt x="21" y="502"/>
                  </a:lnTo>
                  <a:lnTo>
                    <a:pt x="19" y="499"/>
                  </a:lnTo>
                  <a:lnTo>
                    <a:pt x="19" y="495"/>
                  </a:lnTo>
                  <a:lnTo>
                    <a:pt x="21" y="494"/>
                  </a:lnTo>
                  <a:lnTo>
                    <a:pt x="22" y="492"/>
                  </a:lnTo>
                  <a:lnTo>
                    <a:pt x="24" y="491"/>
                  </a:lnTo>
                  <a:lnTo>
                    <a:pt x="27" y="489"/>
                  </a:lnTo>
                  <a:lnTo>
                    <a:pt x="38" y="488"/>
                  </a:lnTo>
                  <a:lnTo>
                    <a:pt x="47" y="489"/>
                  </a:lnTo>
                  <a:lnTo>
                    <a:pt x="50" y="483"/>
                  </a:lnTo>
                  <a:lnTo>
                    <a:pt x="51" y="482"/>
                  </a:lnTo>
                  <a:lnTo>
                    <a:pt x="57" y="479"/>
                  </a:lnTo>
                  <a:lnTo>
                    <a:pt x="65" y="479"/>
                  </a:lnTo>
                  <a:lnTo>
                    <a:pt x="71" y="480"/>
                  </a:lnTo>
                  <a:lnTo>
                    <a:pt x="74" y="482"/>
                  </a:lnTo>
                  <a:lnTo>
                    <a:pt x="79" y="485"/>
                  </a:lnTo>
                  <a:lnTo>
                    <a:pt x="79" y="483"/>
                  </a:lnTo>
                  <a:lnTo>
                    <a:pt x="77" y="480"/>
                  </a:lnTo>
                  <a:lnTo>
                    <a:pt x="77" y="479"/>
                  </a:lnTo>
                  <a:lnTo>
                    <a:pt x="79" y="474"/>
                  </a:lnTo>
                  <a:lnTo>
                    <a:pt x="80" y="471"/>
                  </a:lnTo>
                  <a:lnTo>
                    <a:pt x="79" y="468"/>
                  </a:lnTo>
                  <a:lnTo>
                    <a:pt x="77" y="465"/>
                  </a:lnTo>
                  <a:lnTo>
                    <a:pt x="74" y="462"/>
                  </a:lnTo>
                  <a:lnTo>
                    <a:pt x="73" y="462"/>
                  </a:lnTo>
                  <a:lnTo>
                    <a:pt x="71" y="462"/>
                  </a:lnTo>
                  <a:lnTo>
                    <a:pt x="69" y="465"/>
                  </a:lnTo>
                  <a:lnTo>
                    <a:pt x="65" y="470"/>
                  </a:lnTo>
                  <a:lnTo>
                    <a:pt x="62" y="471"/>
                  </a:lnTo>
                  <a:lnTo>
                    <a:pt x="59" y="471"/>
                  </a:lnTo>
                  <a:lnTo>
                    <a:pt x="57" y="471"/>
                  </a:lnTo>
                  <a:lnTo>
                    <a:pt x="54" y="470"/>
                  </a:lnTo>
                  <a:lnTo>
                    <a:pt x="51" y="467"/>
                  </a:lnTo>
                  <a:lnTo>
                    <a:pt x="51" y="467"/>
                  </a:lnTo>
                  <a:lnTo>
                    <a:pt x="50" y="468"/>
                  </a:lnTo>
                  <a:lnTo>
                    <a:pt x="48" y="471"/>
                  </a:lnTo>
                  <a:lnTo>
                    <a:pt x="47" y="473"/>
                  </a:lnTo>
                  <a:lnTo>
                    <a:pt x="45" y="474"/>
                  </a:lnTo>
                  <a:lnTo>
                    <a:pt x="44" y="474"/>
                  </a:lnTo>
                  <a:lnTo>
                    <a:pt x="42" y="474"/>
                  </a:lnTo>
                  <a:lnTo>
                    <a:pt x="35" y="470"/>
                  </a:lnTo>
                  <a:lnTo>
                    <a:pt x="33" y="468"/>
                  </a:lnTo>
                  <a:lnTo>
                    <a:pt x="33" y="465"/>
                  </a:lnTo>
                  <a:lnTo>
                    <a:pt x="30" y="462"/>
                  </a:lnTo>
                  <a:lnTo>
                    <a:pt x="27" y="460"/>
                  </a:lnTo>
                  <a:lnTo>
                    <a:pt x="27" y="460"/>
                  </a:lnTo>
                  <a:lnTo>
                    <a:pt x="30" y="456"/>
                  </a:lnTo>
                  <a:lnTo>
                    <a:pt x="33" y="453"/>
                  </a:lnTo>
                  <a:lnTo>
                    <a:pt x="33" y="453"/>
                  </a:lnTo>
                  <a:lnTo>
                    <a:pt x="28" y="453"/>
                  </a:lnTo>
                  <a:lnTo>
                    <a:pt x="27" y="454"/>
                  </a:lnTo>
                  <a:lnTo>
                    <a:pt x="25" y="456"/>
                  </a:lnTo>
                  <a:lnTo>
                    <a:pt x="22" y="456"/>
                  </a:lnTo>
                  <a:lnTo>
                    <a:pt x="18" y="454"/>
                  </a:lnTo>
                  <a:lnTo>
                    <a:pt x="16" y="453"/>
                  </a:lnTo>
                  <a:lnTo>
                    <a:pt x="15" y="451"/>
                  </a:lnTo>
                  <a:lnTo>
                    <a:pt x="13" y="450"/>
                  </a:lnTo>
                  <a:lnTo>
                    <a:pt x="9" y="447"/>
                  </a:lnTo>
                  <a:lnTo>
                    <a:pt x="7" y="445"/>
                  </a:lnTo>
                  <a:lnTo>
                    <a:pt x="6" y="444"/>
                  </a:lnTo>
                  <a:lnTo>
                    <a:pt x="3" y="438"/>
                  </a:lnTo>
                  <a:lnTo>
                    <a:pt x="0" y="435"/>
                  </a:lnTo>
                  <a:lnTo>
                    <a:pt x="0" y="432"/>
                  </a:lnTo>
                  <a:lnTo>
                    <a:pt x="3" y="427"/>
                  </a:lnTo>
                  <a:lnTo>
                    <a:pt x="3" y="426"/>
                  </a:lnTo>
                  <a:lnTo>
                    <a:pt x="1" y="424"/>
                  </a:lnTo>
                  <a:lnTo>
                    <a:pt x="1" y="421"/>
                  </a:lnTo>
                  <a:lnTo>
                    <a:pt x="1" y="419"/>
                  </a:lnTo>
                  <a:lnTo>
                    <a:pt x="4" y="415"/>
                  </a:lnTo>
                  <a:lnTo>
                    <a:pt x="4" y="413"/>
                  </a:lnTo>
                  <a:lnTo>
                    <a:pt x="9" y="410"/>
                  </a:lnTo>
                  <a:lnTo>
                    <a:pt x="13" y="406"/>
                  </a:lnTo>
                  <a:lnTo>
                    <a:pt x="15" y="404"/>
                  </a:lnTo>
                  <a:lnTo>
                    <a:pt x="16" y="404"/>
                  </a:lnTo>
                  <a:lnTo>
                    <a:pt x="22" y="404"/>
                  </a:lnTo>
                  <a:lnTo>
                    <a:pt x="25" y="404"/>
                  </a:lnTo>
                  <a:lnTo>
                    <a:pt x="27" y="401"/>
                  </a:lnTo>
                  <a:lnTo>
                    <a:pt x="28" y="400"/>
                  </a:lnTo>
                  <a:lnTo>
                    <a:pt x="35" y="397"/>
                  </a:lnTo>
                  <a:lnTo>
                    <a:pt x="47" y="391"/>
                  </a:lnTo>
                  <a:lnTo>
                    <a:pt x="47" y="391"/>
                  </a:lnTo>
                  <a:lnTo>
                    <a:pt x="47" y="389"/>
                  </a:lnTo>
                  <a:lnTo>
                    <a:pt x="47" y="386"/>
                  </a:lnTo>
                  <a:lnTo>
                    <a:pt x="45" y="386"/>
                  </a:lnTo>
                  <a:lnTo>
                    <a:pt x="48" y="383"/>
                  </a:lnTo>
                  <a:lnTo>
                    <a:pt x="54" y="380"/>
                  </a:lnTo>
                  <a:lnTo>
                    <a:pt x="57" y="377"/>
                  </a:lnTo>
                  <a:lnTo>
                    <a:pt x="60" y="377"/>
                  </a:lnTo>
                  <a:lnTo>
                    <a:pt x="62" y="377"/>
                  </a:lnTo>
                  <a:lnTo>
                    <a:pt x="65" y="374"/>
                  </a:lnTo>
                  <a:lnTo>
                    <a:pt x="66" y="374"/>
                  </a:lnTo>
                  <a:lnTo>
                    <a:pt x="76" y="372"/>
                  </a:lnTo>
                  <a:lnTo>
                    <a:pt x="80" y="374"/>
                  </a:lnTo>
                  <a:lnTo>
                    <a:pt x="82" y="374"/>
                  </a:lnTo>
                  <a:lnTo>
                    <a:pt x="83" y="374"/>
                  </a:lnTo>
                  <a:lnTo>
                    <a:pt x="85" y="371"/>
                  </a:lnTo>
                  <a:lnTo>
                    <a:pt x="88" y="363"/>
                  </a:lnTo>
                  <a:lnTo>
                    <a:pt x="91" y="360"/>
                  </a:lnTo>
                  <a:lnTo>
                    <a:pt x="92" y="353"/>
                  </a:lnTo>
                  <a:lnTo>
                    <a:pt x="94" y="343"/>
                  </a:lnTo>
                  <a:lnTo>
                    <a:pt x="95" y="333"/>
                  </a:lnTo>
                  <a:lnTo>
                    <a:pt x="97" y="322"/>
                  </a:lnTo>
                  <a:lnTo>
                    <a:pt x="97" y="316"/>
                  </a:lnTo>
                  <a:lnTo>
                    <a:pt x="98" y="315"/>
                  </a:lnTo>
                  <a:lnTo>
                    <a:pt x="100" y="311"/>
                  </a:lnTo>
                  <a:lnTo>
                    <a:pt x="101" y="310"/>
                  </a:lnTo>
                  <a:lnTo>
                    <a:pt x="106" y="307"/>
                  </a:lnTo>
                  <a:lnTo>
                    <a:pt x="104" y="307"/>
                  </a:lnTo>
                  <a:lnTo>
                    <a:pt x="103" y="305"/>
                  </a:lnTo>
                  <a:lnTo>
                    <a:pt x="103" y="304"/>
                  </a:lnTo>
                  <a:lnTo>
                    <a:pt x="101" y="304"/>
                  </a:lnTo>
                  <a:lnTo>
                    <a:pt x="98" y="307"/>
                  </a:lnTo>
                  <a:lnTo>
                    <a:pt x="95" y="308"/>
                  </a:lnTo>
                  <a:lnTo>
                    <a:pt x="92" y="308"/>
                  </a:lnTo>
                  <a:lnTo>
                    <a:pt x="91" y="308"/>
                  </a:lnTo>
                  <a:lnTo>
                    <a:pt x="89" y="311"/>
                  </a:lnTo>
                  <a:lnTo>
                    <a:pt x="85" y="313"/>
                  </a:lnTo>
                  <a:lnTo>
                    <a:pt x="83" y="311"/>
                  </a:lnTo>
                  <a:lnTo>
                    <a:pt x="80" y="308"/>
                  </a:lnTo>
                  <a:lnTo>
                    <a:pt x="77" y="308"/>
                  </a:lnTo>
                  <a:lnTo>
                    <a:pt x="73" y="308"/>
                  </a:lnTo>
                  <a:lnTo>
                    <a:pt x="71" y="308"/>
                  </a:lnTo>
                  <a:lnTo>
                    <a:pt x="69" y="305"/>
                  </a:lnTo>
                  <a:lnTo>
                    <a:pt x="69" y="302"/>
                  </a:lnTo>
                  <a:lnTo>
                    <a:pt x="68" y="298"/>
                  </a:lnTo>
                  <a:lnTo>
                    <a:pt x="68" y="295"/>
                  </a:lnTo>
                  <a:lnTo>
                    <a:pt x="69" y="287"/>
                  </a:lnTo>
                  <a:lnTo>
                    <a:pt x="71" y="284"/>
                  </a:lnTo>
                  <a:lnTo>
                    <a:pt x="76" y="277"/>
                  </a:lnTo>
                  <a:lnTo>
                    <a:pt x="79" y="272"/>
                  </a:lnTo>
                  <a:lnTo>
                    <a:pt x="82" y="269"/>
                  </a:lnTo>
                  <a:lnTo>
                    <a:pt x="83" y="267"/>
                  </a:lnTo>
                  <a:lnTo>
                    <a:pt x="86" y="266"/>
                  </a:lnTo>
                  <a:lnTo>
                    <a:pt x="88" y="264"/>
                  </a:lnTo>
                  <a:lnTo>
                    <a:pt x="91" y="258"/>
                  </a:lnTo>
                  <a:lnTo>
                    <a:pt x="95" y="252"/>
                  </a:lnTo>
                  <a:lnTo>
                    <a:pt x="98" y="243"/>
                  </a:lnTo>
                  <a:lnTo>
                    <a:pt x="101" y="240"/>
                  </a:lnTo>
                  <a:lnTo>
                    <a:pt x="109" y="235"/>
                  </a:lnTo>
                  <a:lnTo>
                    <a:pt x="111" y="235"/>
                  </a:lnTo>
                  <a:lnTo>
                    <a:pt x="114" y="237"/>
                  </a:lnTo>
                  <a:lnTo>
                    <a:pt x="115" y="238"/>
                  </a:lnTo>
                  <a:lnTo>
                    <a:pt x="120" y="249"/>
                  </a:lnTo>
                  <a:lnTo>
                    <a:pt x="120" y="249"/>
                  </a:lnTo>
                  <a:lnTo>
                    <a:pt x="118" y="245"/>
                  </a:lnTo>
                  <a:lnTo>
                    <a:pt x="117" y="234"/>
                  </a:lnTo>
                  <a:lnTo>
                    <a:pt x="117" y="228"/>
                  </a:lnTo>
                  <a:lnTo>
                    <a:pt x="120" y="223"/>
                  </a:lnTo>
                  <a:lnTo>
                    <a:pt x="121" y="222"/>
                  </a:lnTo>
                  <a:lnTo>
                    <a:pt x="124" y="223"/>
                  </a:lnTo>
                  <a:lnTo>
                    <a:pt x="129" y="225"/>
                  </a:lnTo>
                  <a:lnTo>
                    <a:pt x="132" y="226"/>
                  </a:lnTo>
                  <a:lnTo>
                    <a:pt x="133" y="229"/>
                  </a:lnTo>
                  <a:lnTo>
                    <a:pt x="136" y="231"/>
                  </a:lnTo>
                  <a:lnTo>
                    <a:pt x="138" y="231"/>
                  </a:lnTo>
                  <a:lnTo>
                    <a:pt x="139" y="229"/>
                  </a:lnTo>
                  <a:lnTo>
                    <a:pt x="141" y="225"/>
                  </a:lnTo>
                  <a:lnTo>
                    <a:pt x="142" y="217"/>
                  </a:lnTo>
                  <a:lnTo>
                    <a:pt x="144" y="208"/>
                  </a:lnTo>
                  <a:lnTo>
                    <a:pt x="142" y="197"/>
                  </a:lnTo>
                  <a:lnTo>
                    <a:pt x="142" y="188"/>
                  </a:lnTo>
                  <a:lnTo>
                    <a:pt x="141" y="184"/>
                  </a:lnTo>
                  <a:lnTo>
                    <a:pt x="142" y="179"/>
                  </a:lnTo>
                  <a:lnTo>
                    <a:pt x="144" y="173"/>
                  </a:lnTo>
                  <a:lnTo>
                    <a:pt x="147" y="169"/>
                  </a:lnTo>
                  <a:lnTo>
                    <a:pt x="152" y="164"/>
                  </a:lnTo>
                  <a:lnTo>
                    <a:pt x="156" y="162"/>
                  </a:lnTo>
                  <a:lnTo>
                    <a:pt x="158" y="162"/>
                  </a:lnTo>
                  <a:lnTo>
                    <a:pt x="162" y="166"/>
                  </a:lnTo>
                  <a:lnTo>
                    <a:pt x="165" y="167"/>
                  </a:lnTo>
                  <a:lnTo>
                    <a:pt x="171" y="172"/>
                  </a:lnTo>
                  <a:lnTo>
                    <a:pt x="177" y="184"/>
                  </a:lnTo>
                  <a:lnTo>
                    <a:pt x="180" y="190"/>
                  </a:lnTo>
                  <a:lnTo>
                    <a:pt x="183" y="191"/>
                  </a:lnTo>
                  <a:lnTo>
                    <a:pt x="189" y="196"/>
                  </a:lnTo>
                  <a:lnTo>
                    <a:pt x="194" y="205"/>
                  </a:lnTo>
                  <a:lnTo>
                    <a:pt x="197" y="210"/>
                  </a:lnTo>
                  <a:lnTo>
                    <a:pt x="198" y="211"/>
                  </a:lnTo>
                  <a:lnTo>
                    <a:pt x="200" y="211"/>
                  </a:lnTo>
                  <a:lnTo>
                    <a:pt x="198" y="208"/>
                  </a:lnTo>
                  <a:lnTo>
                    <a:pt x="197" y="204"/>
                  </a:lnTo>
                  <a:lnTo>
                    <a:pt x="192" y="197"/>
                  </a:lnTo>
                  <a:lnTo>
                    <a:pt x="183" y="185"/>
                  </a:lnTo>
                  <a:lnTo>
                    <a:pt x="180" y="178"/>
                  </a:lnTo>
                  <a:lnTo>
                    <a:pt x="174" y="169"/>
                  </a:lnTo>
                  <a:lnTo>
                    <a:pt x="171" y="164"/>
                  </a:lnTo>
                  <a:lnTo>
                    <a:pt x="165" y="158"/>
                  </a:lnTo>
                  <a:lnTo>
                    <a:pt x="165" y="156"/>
                  </a:lnTo>
                  <a:lnTo>
                    <a:pt x="174" y="149"/>
                  </a:lnTo>
                  <a:lnTo>
                    <a:pt x="186" y="141"/>
                  </a:lnTo>
                  <a:lnTo>
                    <a:pt x="200" y="137"/>
                  </a:lnTo>
                  <a:lnTo>
                    <a:pt x="204" y="137"/>
                  </a:lnTo>
                  <a:lnTo>
                    <a:pt x="212" y="135"/>
                  </a:lnTo>
                  <a:lnTo>
                    <a:pt x="213" y="131"/>
                  </a:lnTo>
                  <a:lnTo>
                    <a:pt x="215" y="129"/>
                  </a:lnTo>
                  <a:lnTo>
                    <a:pt x="222" y="124"/>
                  </a:lnTo>
                  <a:lnTo>
                    <a:pt x="224" y="124"/>
                  </a:lnTo>
                  <a:lnTo>
                    <a:pt x="229" y="127"/>
                  </a:lnTo>
                  <a:lnTo>
                    <a:pt x="232" y="132"/>
                  </a:lnTo>
                  <a:lnTo>
                    <a:pt x="233" y="135"/>
                  </a:lnTo>
                  <a:lnTo>
                    <a:pt x="236" y="143"/>
                  </a:lnTo>
                  <a:lnTo>
                    <a:pt x="236" y="152"/>
                  </a:lnTo>
                  <a:lnTo>
                    <a:pt x="236" y="179"/>
                  </a:lnTo>
                  <a:lnTo>
                    <a:pt x="236" y="185"/>
                  </a:lnTo>
                  <a:lnTo>
                    <a:pt x="236" y="187"/>
                  </a:lnTo>
                  <a:lnTo>
                    <a:pt x="238" y="184"/>
                  </a:lnTo>
                  <a:lnTo>
                    <a:pt x="241" y="178"/>
                  </a:lnTo>
                  <a:lnTo>
                    <a:pt x="242" y="175"/>
                  </a:lnTo>
                  <a:lnTo>
                    <a:pt x="244" y="169"/>
                  </a:lnTo>
                  <a:lnTo>
                    <a:pt x="244" y="159"/>
                  </a:lnTo>
                  <a:lnTo>
                    <a:pt x="245" y="153"/>
                  </a:lnTo>
                  <a:lnTo>
                    <a:pt x="242" y="146"/>
                  </a:lnTo>
                  <a:lnTo>
                    <a:pt x="242" y="134"/>
                  </a:lnTo>
                  <a:lnTo>
                    <a:pt x="244" y="127"/>
                  </a:lnTo>
                  <a:lnTo>
                    <a:pt x="247" y="127"/>
                  </a:lnTo>
                  <a:lnTo>
                    <a:pt x="259" y="150"/>
                  </a:lnTo>
                  <a:lnTo>
                    <a:pt x="263" y="155"/>
                  </a:lnTo>
                  <a:lnTo>
                    <a:pt x="270" y="166"/>
                  </a:lnTo>
                  <a:lnTo>
                    <a:pt x="276" y="164"/>
                  </a:lnTo>
                  <a:lnTo>
                    <a:pt x="282" y="166"/>
                  </a:lnTo>
                  <a:lnTo>
                    <a:pt x="285" y="166"/>
                  </a:lnTo>
                  <a:lnTo>
                    <a:pt x="286" y="164"/>
                  </a:lnTo>
                  <a:lnTo>
                    <a:pt x="285" y="159"/>
                  </a:lnTo>
                  <a:lnTo>
                    <a:pt x="276" y="146"/>
                  </a:lnTo>
                  <a:lnTo>
                    <a:pt x="271" y="135"/>
                  </a:lnTo>
                  <a:lnTo>
                    <a:pt x="270" y="121"/>
                  </a:lnTo>
                  <a:lnTo>
                    <a:pt x="268" y="115"/>
                  </a:lnTo>
                  <a:lnTo>
                    <a:pt x="271" y="114"/>
                  </a:lnTo>
                  <a:lnTo>
                    <a:pt x="280" y="114"/>
                  </a:lnTo>
                  <a:lnTo>
                    <a:pt x="294" y="120"/>
                  </a:lnTo>
                  <a:lnTo>
                    <a:pt x="312" y="141"/>
                  </a:lnTo>
                  <a:lnTo>
                    <a:pt x="321" y="149"/>
                  </a:lnTo>
                  <a:lnTo>
                    <a:pt x="338" y="172"/>
                  </a:lnTo>
                  <a:lnTo>
                    <a:pt x="342" y="175"/>
                  </a:lnTo>
                  <a:lnTo>
                    <a:pt x="345" y="176"/>
                  </a:lnTo>
                  <a:lnTo>
                    <a:pt x="347" y="173"/>
                  </a:lnTo>
                  <a:lnTo>
                    <a:pt x="347" y="170"/>
                  </a:lnTo>
                  <a:lnTo>
                    <a:pt x="347" y="166"/>
                  </a:lnTo>
                  <a:lnTo>
                    <a:pt x="347" y="161"/>
                  </a:lnTo>
                  <a:lnTo>
                    <a:pt x="347" y="155"/>
                  </a:lnTo>
                  <a:lnTo>
                    <a:pt x="345" y="147"/>
                  </a:lnTo>
                  <a:lnTo>
                    <a:pt x="347" y="134"/>
                  </a:lnTo>
                  <a:lnTo>
                    <a:pt x="350" y="129"/>
                  </a:lnTo>
                  <a:lnTo>
                    <a:pt x="352" y="123"/>
                  </a:lnTo>
                  <a:lnTo>
                    <a:pt x="350" y="114"/>
                  </a:lnTo>
                  <a:lnTo>
                    <a:pt x="347" y="108"/>
                  </a:lnTo>
                  <a:lnTo>
                    <a:pt x="335" y="89"/>
                  </a:lnTo>
                  <a:lnTo>
                    <a:pt x="335" y="88"/>
                  </a:lnTo>
                  <a:lnTo>
                    <a:pt x="338" y="85"/>
                  </a:lnTo>
                  <a:lnTo>
                    <a:pt x="341" y="83"/>
                  </a:lnTo>
                  <a:lnTo>
                    <a:pt x="371" y="88"/>
                  </a:lnTo>
                  <a:lnTo>
                    <a:pt x="376" y="89"/>
                  </a:lnTo>
                  <a:lnTo>
                    <a:pt x="377" y="91"/>
                  </a:lnTo>
                  <a:lnTo>
                    <a:pt x="379" y="93"/>
                  </a:lnTo>
                  <a:lnTo>
                    <a:pt x="380" y="94"/>
                  </a:lnTo>
                  <a:lnTo>
                    <a:pt x="387" y="91"/>
                  </a:lnTo>
                  <a:lnTo>
                    <a:pt x="387" y="86"/>
                  </a:lnTo>
                  <a:lnTo>
                    <a:pt x="385" y="85"/>
                  </a:lnTo>
                  <a:lnTo>
                    <a:pt x="352" y="77"/>
                  </a:lnTo>
                  <a:lnTo>
                    <a:pt x="344" y="74"/>
                  </a:lnTo>
                  <a:lnTo>
                    <a:pt x="341" y="74"/>
                  </a:lnTo>
                  <a:lnTo>
                    <a:pt x="338" y="76"/>
                  </a:lnTo>
                  <a:lnTo>
                    <a:pt x="330" y="77"/>
                  </a:lnTo>
                  <a:lnTo>
                    <a:pt x="327" y="76"/>
                  </a:lnTo>
                  <a:lnTo>
                    <a:pt x="324" y="67"/>
                  </a:lnTo>
                  <a:lnTo>
                    <a:pt x="327" y="56"/>
                  </a:lnTo>
                  <a:lnTo>
                    <a:pt x="330" y="56"/>
                  </a:lnTo>
                  <a:lnTo>
                    <a:pt x="336" y="61"/>
                  </a:lnTo>
                  <a:lnTo>
                    <a:pt x="341" y="55"/>
                  </a:lnTo>
                  <a:lnTo>
                    <a:pt x="345" y="50"/>
                  </a:lnTo>
                  <a:lnTo>
                    <a:pt x="352" y="47"/>
                  </a:lnTo>
                  <a:lnTo>
                    <a:pt x="364" y="36"/>
                  </a:lnTo>
                  <a:lnTo>
                    <a:pt x="367" y="35"/>
                  </a:lnTo>
                  <a:lnTo>
                    <a:pt x="370" y="36"/>
                  </a:lnTo>
                  <a:lnTo>
                    <a:pt x="376" y="39"/>
                  </a:lnTo>
                  <a:lnTo>
                    <a:pt x="377" y="41"/>
                  </a:lnTo>
                  <a:lnTo>
                    <a:pt x="380" y="47"/>
                  </a:lnTo>
                  <a:lnTo>
                    <a:pt x="382" y="48"/>
                  </a:lnTo>
                  <a:lnTo>
                    <a:pt x="385" y="50"/>
                  </a:lnTo>
                  <a:lnTo>
                    <a:pt x="387" y="51"/>
                  </a:lnTo>
                  <a:lnTo>
                    <a:pt x="391" y="44"/>
                  </a:lnTo>
                  <a:lnTo>
                    <a:pt x="394" y="35"/>
                  </a:lnTo>
                  <a:lnTo>
                    <a:pt x="399" y="29"/>
                  </a:lnTo>
                  <a:lnTo>
                    <a:pt x="405" y="32"/>
                  </a:lnTo>
                  <a:lnTo>
                    <a:pt x="408" y="36"/>
                  </a:lnTo>
                  <a:lnTo>
                    <a:pt x="411" y="41"/>
                  </a:lnTo>
                  <a:lnTo>
                    <a:pt x="417" y="44"/>
                  </a:lnTo>
                  <a:lnTo>
                    <a:pt x="425" y="62"/>
                  </a:lnTo>
                  <a:lnTo>
                    <a:pt x="426" y="62"/>
                  </a:lnTo>
                  <a:lnTo>
                    <a:pt x="426" y="61"/>
                  </a:lnTo>
                  <a:lnTo>
                    <a:pt x="428" y="58"/>
                  </a:lnTo>
                  <a:lnTo>
                    <a:pt x="428" y="53"/>
                  </a:lnTo>
                  <a:lnTo>
                    <a:pt x="429" y="45"/>
                  </a:lnTo>
                  <a:lnTo>
                    <a:pt x="428" y="44"/>
                  </a:lnTo>
                  <a:lnTo>
                    <a:pt x="421" y="36"/>
                  </a:lnTo>
                  <a:lnTo>
                    <a:pt x="420" y="33"/>
                  </a:lnTo>
                  <a:lnTo>
                    <a:pt x="418" y="29"/>
                  </a:lnTo>
                  <a:lnTo>
                    <a:pt x="418" y="24"/>
                  </a:lnTo>
                  <a:lnTo>
                    <a:pt x="420" y="21"/>
                  </a:lnTo>
                  <a:lnTo>
                    <a:pt x="421" y="20"/>
                  </a:lnTo>
                  <a:lnTo>
                    <a:pt x="426" y="21"/>
                  </a:lnTo>
                  <a:lnTo>
                    <a:pt x="428" y="20"/>
                  </a:lnTo>
                  <a:lnTo>
                    <a:pt x="428" y="16"/>
                  </a:lnTo>
                  <a:lnTo>
                    <a:pt x="429" y="12"/>
                  </a:lnTo>
                  <a:lnTo>
                    <a:pt x="431" y="10"/>
                  </a:lnTo>
                  <a:lnTo>
                    <a:pt x="434" y="10"/>
                  </a:lnTo>
                  <a:lnTo>
                    <a:pt x="438" y="13"/>
                  </a:lnTo>
                  <a:lnTo>
                    <a:pt x="443" y="13"/>
                  </a:lnTo>
                  <a:lnTo>
                    <a:pt x="444" y="12"/>
                  </a:lnTo>
                  <a:lnTo>
                    <a:pt x="444" y="9"/>
                  </a:lnTo>
                  <a:lnTo>
                    <a:pt x="444" y="7"/>
                  </a:lnTo>
                  <a:lnTo>
                    <a:pt x="444" y="6"/>
                  </a:lnTo>
                  <a:lnTo>
                    <a:pt x="459" y="6"/>
                  </a:lnTo>
                  <a:lnTo>
                    <a:pt x="462" y="6"/>
                  </a:lnTo>
                  <a:lnTo>
                    <a:pt x="466" y="3"/>
                  </a:lnTo>
                  <a:lnTo>
                    <a:pt x="469" y="3"/>
                  </a:lnTo>
                  <a:lnTo>
                    <a:pt x="472" y="4"/>
                  </a:lnTo>
                  <a:lnTo>
                    <a:pt x="475" y="7"/>
                  </a:lnTo>
                  <a:lnTo>
                    <a:pt x="479" y="7"/>
                  </a:lnTo>
                  <a:lnTo>
                    <a:pt x="484" y="1"/>
                  </a:lnTo>
                  <a:lnTo>
                    <a:pt x="49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1" name="Freeform 10398"/>
            <p:cNvSpPr>
              <a:spLocks noChangeAspect="1"/>
            </p:cNvSpPr>
            <p:nvPr/>
          </p:nvSpPr>
          <p:spPr bwMode="auto">
            <a:xfrm>
              <a:off x="6179037" y="3511245"/>
              <a:ext cx="748876" cy="559982"/>
            </a:xfrm>
            <a:custGeom>
              <a:avLst/>
              <a:gdLst>
                <a:gd name="T0" fmla="*/ 414 w 559"/>
                <a:gd name="T1" fmla="*/ 22 h 418"/>
                <a:gd name="T2" fmla="*/ 430 w 559"/>
                <a:gd name="T3" fmla="*/ 52 h 418"/>
                <a:gd name="T4" fmla="*/ 448 w 559"/>
                <a:gd name="T5" fmla="*/ 79 h 418"/>
                <a:gd name="T6" fmla="*/ 463 w 559"/>
                <a:gd name="T7" fmla="*/ 119 h 418"/>
                <a:gd name="T8" fmla="*/ 489 w 559"/>
                <a:gd name="T9" fmla="*/ 131 h 418"/>
                <a:gd name="T10" fmla="*/ 505 w 559"/>
                <a:gd name="T11" fmla="*/ 165 h 418"/>
                <a:gd name="T12" fmla="*/ 519 w 559"/>
                <a:gd name="T13" fmla="*/ 165 h 418"/>
                <a:gd name="T14" fmla="*/ 544 w 559"/>
                <a:gd name="T15" fmla="*/ 199 h 418"/>
                <a:gd name="T16" fmla="*/ 559 w 559"/>
                <a:gd name="T17" fmla="*/ 250 h 418"/>
                <a:gd name="T18" fmla="*/ 546 w 559"/>
                <a:gd name="T19" fmla="*/ 311 h 418"/>
                <a:gd name="T20" fmla="*/ 527 w 559"/>
                <a:gd name="T21" fmla="*/ 332 h 418"/>
                <a:gd name="T22" fmla="*/ 519 w 559"/>
                <a:gd name="T23" fmla="*/ 353 h 418"/>
                <a:gd name="T24" fmla="*/ 508 w 559"/>
                <a:gd name="T25" fmla="*/ 389 h 418"/>
                <a:gd name="T26" fmla="*/ 458 w 559"/>
                <a:gd name="T27" fmla="*/ 412 h 418"/>
                <a:gd name="T28" fmla="*/ 450 w 559"/>
                <a:gd name="T29" fmla="*/ 410 h 418"/>
                <a:gd name="T30" fmla="*/ 442 w 559"/>
                <a:gd name="T31" fmla="*/ 402 h 418"/>
                <a:gd name="T32" fmla="*/ 414 w 559"/>
                <a:gd name="T33" fmla="*/ 410 h 418"/>
                <a:gd name="T34" fmla="*/ 367 w 559"/>
                <a:gd name="T35" fmla="*/ 384 h 418"/>
                <a:gd name="T36" fmla="*/ 362 w 559"/>
                <a:gd name="T37" fmla="*/ 358 h 418"/>
                <a:gd name="T38" fmla="*/ 345 w 559"/>
                <a:gd name="T39" fmla="*/ 339 h 418"/>
                <a:gd name="T40" fmla="*/ 337 w 559"/>
                <a:gd name="T41" fmla="*/ 346 h 418"/>
                <a:gd name="T42" fmla="*/ 337 w 559"/>
                <a:gd name="T43" fmla="*/ 323 h 418"/>
                <a:gd name="T44" fmla="*/ 315 w 559"/>
                <a:gd name="T45" fmla="*/ 351 h 418"/>
                <a:gd name="T46" fmla="*/ 307 w 559"/>
                <a:gd name="T47" fmla="*/ 339 h 418"/>
                <a:gd name="T48" fmla="*/ 282 w 559"/>
                <a:gd name="T49" fmla="*/ 309 h 418"/>
                <a:gd name="T50" fmla="*/ 207 w 559"/>
                <a:gd name="T51" fmla="*/ 308 h 418"/>
                <a:gd name="T52" fmla="*/ 142 w 559"/>
                <a:gd name="T53" fmla="*/ 335 h 418"/>
                <a:gd name="T54" fmla="*/ 83 w 559"/>
                <a:gd name="T55" fmla="*/ 344 h 418"/>
                <a:gd name="T56" fmla="*/ 27 w 559"/>
                <a:gd name="T57" fmla="*/ 339 h 418"/>
                <a:gd name="T58" fmla="*/ 28 w 559"/>
                <a:gd name="T59" fmla="*/ 288 h 418"/>
                <a:gd name="T60" fmla="*/ 0 w 559"/>
                <a:gd name="T61" fmla="*/ 220 h 418"/>
                <a:gd name="T62" fmla="*/ 6 w 559"/>
                <a:gd name="T63" fmla="*/ 218 h 418"/>
                <a:gd name="T64" fmla="*/ 15 w 559"/>
                <a:gd name="T65" fmla="*/ 222 h 418"/>
                <a:gd name="T66" fmla="*/ 9 w 559"/>
                <a:gd name="T67" fmla="*/ 173 h 418"/>
                <a:gd name="T68" fmla="*/ 32 w 559"/>
                <a:gd name="T69" fmla="*/ 152 h 418"/>
                <a:gd name="T70" fmla="*/ 86 w 559"/>
                <a:gd name="T71" fmla="*/ 131 h 418"/>
                <a:gd name="T72" fmla="*/ 126 w 559"/>
                <a:gd name="T73" fmla="*/ 101 h 418"/>
                <a:gd name="T74" fmla="*/ 142 w 559"/>
                <a:gd name="T75" fmla="*/ 93 h 418"/>
                <a:gd name="T76" fmla="*/ 145 w 559"/>
                <a:gd name="T77" fmla="*/ 84 h 418"/>
                <a:gd name="T78" fmla="*/ 158 w 559"/>
                <a:gd name="T79" fmla="*/ 79 h 418"/>
                <a:gd name="T80" fmla="*/ 156 w 559"/>
                <a:gd name="T81" fmla="*/ 72 h 418"/>
                <a:gd name="T82" fmla="*/ 163 w 559"/>
                <a:gd name="T83" fmla="*/ 63 h 418"/>
                <a:gd name="T84" fmla="*/ 168 w 559"/>
                <a:gd name="T85" fmla="*/ 54 h 418"/>
                <a:gd name="T86" fmla="*/ 179 w 559"/>
                <a:gd name="T87" fmla="*/ 53 h 418"/>
                <a:gd name="T88" fmla="*/ 189 w 559"/>
                <a:gd name="T89" fmla="*/ 44 h 418"/>
                <a:gd name="T90" fmla="*/ 209 w 559"/>
                <a:gd name="T91" fmla="*/ 63 h 418"/>
                <a:gd name="T92" fmla="*/ 222 w 559"/>
                <a:gd name="T93" fmla="*/ 58 h 418"/>
                <a:gd name="T94" fmla="*/ 228 w 559"/>
                <a:gd name="T95" fmla="*/ 54 h 418"/>
                <a:gd name="T96" fmla="*/ 238 w 559"/>
                <a:gd name="T97" fmla="*/ 30 h 418"/>
                <a:gd name="T98" fmla="*/ 250 w 559"/>
                <a:gd name="T99" fmla="*/ 22 h 418"/>
                <a:gd name="T100" fmla="*/ 269 w 559"/>
                <a:gd name="T101" fmla="*/ 18 h 418"/>
                <a:gd name="T102" fmla="*/ 266 w 559"/>
                <a:gd name="T103" fmla="*/ 7 h 418"/>
                <a:gd name="T104" fmla="*/ 299 w 559"/>
                <a:gd name="T105" fmla="*/ 18 h 418"/>
                <a:gd name="T106" fmla="*/ 313 w 559"/>
                <a:gd name="T107" fmla="*/ 22 h 418"/>
                <a:gd name="T108" fmla="*/ 324 w 559"/>
                <a:gd name="T109" fmla="*/ 29 h 418"/>
                <a:gd name="T110" fmla="*/ 307 w 559"/>
                <a:gd name="T111" fmla="*/ 56 h 418"/>
                <a:gd name="T112" fmla="*/ 329 w 559"/>
                <a:gd name="T113" fmla="*/ 72 h 418"/>
                <a:gd name="T114" fmla="*/ 367 w 559"/>
                <a:gd name="T115" fmla="*/ 96 h 418"/>
                <a:gd name="T116" fmla="*/ 393 w 559"/>
                <a:gd name="T117" fmla="*/ 53 h 418"/>
                <a:gd name="T118" fmla="*/ 395 w 559"/>
                <a:gd name="T119" fmla="*/ 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9" h="418">
                  <a:moveTo>
                    <a:pt x="405" y="0"/>
                  </a:moveTo>
                  <a:lnTo>
                    <a:pt x="407" y="0"/>
                  </a:lnTo>
                  <a:lnTo>
                    <a:pt x="407" y="0"/>
                  </a:lnTo>
                  <a:lnTo>
                    <a:pt x="407" y="3"/>
                  </a:lnTo>
                  <a:lnTo>
                    <a:pt x="407" y="3"/>
                  </a:lnTo>
                  <a:lnTo>
                    <a:pt x="409" y="5"/>
                  </a:lnTo>
                  <a:lnTo>
                    <a:pt x="411" y="6"/>
                  </a:lnTo>
                  <a:lnTo>
                    <a:pt x="411" y="7"/>
                  </a:lnTo>
                  <a:lnTo>
                    <a:pt x="411" y="9"/>
                  </a:lnTo>
                  <a:lnTo>
                    <a:pt x="411" y="11"/>
                  </a:lnTo>
                  <a:lnTo>
                    <a:pt x="411" y="13"/>
                  </a:lnTo>
                  <a:lnTo>
                    <a:pt x="411" y="16"/>
                  </a:lnTo>
                  <a:lnTo>
                    <a:pt x="412" y="16"/>
                  </a:lnTo>
                  <a:lnTo>
                    <a:pt x="412" y="18"/>
                  </a:lnTo>
                  <a:lnTo>
                    <a:pt x="414" y="18"/>
                  </a:lnTo>
                  <a:lnTo>
                    <a:pt x="416" y="18"/>
                  </a:lnTo>
                  <a:lnTo>
                    <a:pt x="414" y="20"/>
                  </a:lnTo>
                  <a:lnTo>
                    <a:pt x="414" y="22"/>
                  </a:lnTo>
                  <a:lnTo>
                    <a:pt x="414" y="22"/>
                  </a:lnTo>
                  <a:lnTo>
                    <a:pt x="414" y="24"/>
                  </a:lnTo>
                  <a:lnTo>
                    <a:pt x="416" y="24"/>
                  </a:lnTo>
                  <a:lnTo>
                    <a:pt x="416" y="24"/>
                  </a:lnTo>
                  <a:lnTo>
                    <a:pt x="418" y="24"/>
                  </a:lnTo>
                  <a:lnTo>
                    <a:pt x="418" y="27"/>
                  </a:lnTo>
                  <a:lnTo>
                    <a:pt x="418" y="29"/>
                  </a:lnTo>
                  <a:lnTo>
                    <a:pt x="420" y="30"/>
                  </a:lnTo>
                  <a:lnTo>
                    <a:pt x="420" y="34"/>
                  </a:lnTo>
                  <a:lnTo>
                    <a:pt x="420" y="37"/>
                  </a:lnTo>
                  <a:lnTo>
                    <a:pt x="422" y="39"/>
                  </a:lnTo>
                  <a:lnTo>
                    <a:pt x="422" y="42"/>
                  </a:lnTo>
                  <a:lnTo>
                    <a:pt x="422" y="44"/>
                  </a:lnTo>
                  <a:lnTo>
                    <a:pt x="422" y="46"/>
                  </a:lnTo>
                  <a:lnTo>
                    <a:pt x="423" y="47"/>
                  </a:lnTo>
                  <a:lnTo>
                    <a:pt x="423" y="52"/>
                  </a:lnTo>
                  <a:lnTo>
                    <a:pt x="425" y="52"/>
                  </a:lnTo>
                  <a:lnTo>
                    <a:pt x="427" y="53"/>
                  </a:lnTo>
                  <a:lnTo>
                    <a:pt x="428" y="52"/>
                  </a:lnTo>
                  <a:lnTo>
                    <a:pt x="430" y="52"/>
                  </a:lnTo>
                  <a:lnTo>
                    <a:pt x="431" y="50"/>
                  </a:lnTo>
                  <a:lnTo>
                    <a:pt x="433" y="50"/>
                  </a:lnTo>
                  <a:lnTo>
                    <a:pt x="435" y="52"/>
                  </a:lnTo>
                  <a:lnTo>
                    <a:pt x="435" y="53"/>
                  </a:lnTo>
                  <a:lnTo>
                    <a:pt x="439" y="56"/>
                  </a:lnTo>
                  <a:lnTo>
                    <a:pt x="442" y="56"/>
                  </a:lnTo>
                  <a:lnTo>
                    <a:pt x="444" y="58"/>
                  </a:lnTo>
                  <a:lnTo>
                    <a:pt x="444" y="60"/>
                  </a:lnTo>
                  <a:lnTo>
                    <a:pt x="444" y="60"/>
                  </a:lnTo>
                  <a:lnTo>
                    <a:pt x="444" y="62"/>
                  </a:lnTo>
                  <a:lnTo>
                    <a:pt x="444" y="63"/>
                  </a:lnTo>
                  <a:lnTo>
                    <a:pt x="444" y="65"/>
                  </a:lnTo>
                  <a:lnTo>
                    <a:pt x="444" y="66"/>
                  </a:lnTo>
                  <a:lnTo>
                    <a:pt x="446" y="71"/>
                  </a:lnTo>
                  <a:lnTo>
                    <a:pt x="446" y="72"/>
                  </a:lnTo>
                  <a:lnTo>
                    <a:pt x="448" y="76"/>
                  </a:lnTo>
                  <a:lnTo>
                    <a:pt x="448" y="77"/>
                  </a:lnTo>
                  <a:lnTo>
                    <a:pt x="448" y="79"/>
                  </a:lnTo>
                  <a:lnTo>
                    <a:pt x="448" y="79"/>
                  </a:lnTo>
                  <a:lnTo>
                    <a:pt x="448" y="81"/>
                  </a:lnTo>
                  <a:lnTo>
                    <a:pt x="448" y="82"/>
                  </a:lnTo>
                  <a:lnTo>
                    <a:pt x="450" y="84"/>
                  </a:lnTo>
                  <a:lnTo>
                    <a:pt x="451" y="86"/>
                  </a:lnTo>
                  <a:lnTo>
                    <a:pt x="452" y="86"/>
                  </a:lnTo>
                  <a:lnTo>
                    <a:pt x="452" y="88"/>
                  </a:lnTo>
                  <a:lnTo>
                    <a:pt x="452" y="90"/>
                  </a:lnTo>
                  <a:lnTo>
                    <a:pt x="454" y="93"/>
                  </a:lnTo>
                  <a:lnTo>
                    <a:pt x="456" y="96"/>
                  </a:lnTo>
                  <a:lnTo>
                    <a:pt x="456" y="101"/>
                  </a:lnTo>
                  <a:lnTo>
                    <a:pt x="454" y="105"/>
                  </a:lnTo>
                  <a:lnTo>
                    <a:pt x="454" y="107"/>
                  </a:lnTo>
                  <a:lnTo>
                    <a:pt x="458" y="109"/>
                  </a:lnTo>
                  <a:lnTo>
                    <a:pt x="460" y="111"/>
                  </a:lnTo>
                  <a:lnTo>
                    <a:pt x="460" y="112"/>
                  </a:lnTo>
                  <a:lnTo>
                    <a:pt x="458" y="114"/>
                  </a:lnTo>
                  <a:lnTo>
                    <a:pt x="460" y="116"/>
                  </a:lnTo>
                  <a:lnTo>
                    <a:pt x="461" y="118"/>
                  </a:lnTo>
                  <a:lnTo>
                    <a:pt x="463" y="119"/>
                  </a:lnTo>
                  <a:lnTo>
                    <a:pt x="465" y="119"/>
                  </a:lnTo>
                  <a:lnTo>
                    <a:pt x="467" y="119"/>
                  </a:lnTo>
                  <a:lnTo>
                    <a:pt x="469" y="120"/>
                  </a:lnTo>
                  <a:lnTo>
                    <a:pt x="470" y="120"/>
                  </a:lnTo>
                  <a:lnTo>
                    <a:pt x="470" y="123"/>
                  </a:lnTo>
                  <a:lnTo>
                    <a:pt x="472" y="123"/>
                  </a:lnTo>
                  <a:lnTo>
                    <a:pt x="474" y="123"/>
                  </a:lnTo>
                  <a:lnTo>
                    <a:pt x="474" y="120"/>
                  </a:lnTo>
                  <a:lnTo>
                    <a:pt x="476" y="123"/>
                  </a:lnTo>
                  <a:lnTo>
                    <a:pt x="476" y="123"/>
                  </a:lnTo>
                  <a:lnTo>
                    <a:pt x="477" y="124"/>
                  </a:lnTo>
                  <a:lnTo>
                    <a:pt x="479" y="128"/>
                  </a:lnTo>
                  <a:lnTo>
                    <a:pt x="480" y="128"/>
                  </a:lnTo>
                  <a:lnTo>
                    <a:pt x="480" y="128"/>
                  </a:lnTo>
                  <a:lnTo>
                    <a:pt x="482" y="130"/>
                  </a:lnTo>
                  <a:lnTo>
                    <a:pt x="484" y="130"/>
                  </a:lnTo>
                  <a:lnTo>
                    <a:pt x="484" y="130"/>
                  </a:lnTo>
                  <a:lnTo>
                    <a:pt x="488" y="131"/>
                  </a:lnTo>
                  <a:lnTo>
                    <a:pt x="489" y="131"/>
                  </a:lnTo>
                  <a:lnTo>
                    <a:pt x="491" y="133"/>
                  </a:lnTo>
                  <a:lnTo>
                    <a:pt x="493" y="135"/>
                  </a:lnTo>
                  <a:lnTo>
                    <a:pt x="493" y="137"/>
                  </a:lnTo>
                  <a:lnTo>
                    <a:pt x="495" y="137"/>
                  </a:lnTo>
                  <a:lnTo>
                    <a:pt x="493" y="139"/>
                  </a:lnTo>
                  <a:lnTo>
                    <a:pt x="493" y="137"/>
                  </a:lnTo>
                  <a:lnTo>
                    <a:pt x="491" y="139"/>
                  </a:lnTo>
                  <a:lnTo>
                    <a:pt x="493" y="141"/>
                  </a:lnTo>
                  <a:lnTo>
                    <a:pt x="495" y="141"/>
                  </a:lnTo>
                  <a:lnTo>
                    <a:pt x="497" y="143"/>
                  </a:lnTo>
                  <a:lnTo>
                    <a:pt x="499" y="147"/>
                  </a:lnTo>
                  <a:lnTo>
                    <a:pt x="500" y="149"/>
                  </a:lnTo>
                  <a:lnTo>
                    <a:pt x="500" y="149"/>
                  </a:lnTo>
                  <a:lnTo>
                    <a:pt x="500" y="152"/>
                  </a:lnTo>
                  <a:lnTo>
                    <a:pt x="501" y="152"/>
                  </a:lnTo>
                  <a:lnTo>
                    <a:pt x="501" y="156"/>
                  </a:lnTo>
                  <a:lnTo>
                    <a:pt x="503" y="159"/>
                  </a:lnTo>
                  <a:lnTo>
                    <a:pt x="505" y="163"/>
                  </a:lnTo>
                  <a:lnTo>
                    <a:pt x="505" y="165"/>
                  </a:lnTo>
                  <a:lnTo>
                    <a:pt x="505" y="166"/>
                  </a:lnTo>
                  <a:lnTo>
                    <a:pt x="507" y="165"/>
                  </a:lnTo>
                  <a:lnTo>
                    <a:pt x="507" y="165"/>
                  </a:lnTo>
                  <a:lnTo>
                    <a:pt x="508" y="166"/>
                  </a:lnTo>
                  <a:lnTo>
                    <a:pt x="511" y="166"/>
                  </a:lnTo>
                  <a:lnTo>
                    <a:pt x="511" y="166"/>
                  </a:lnTo>
                  <a:lnTo>
                    <a:pt x="508" y="163"/>
                  </a:lnTo>
                  <a:lnTo>
                    <a:pt x="511" y="161"/>
                  </a:lnTo>
                  <a:lnTo>
                    <a:pt x="511" y="161"/>
                  </a:lnTo>
                  <a:lnTo>
                    <a:pt x="511" y="161"/>
                  </a:lnTo>
                  <a:lnTo>
                    <a:pt x="512" y="163"/>
                  </a:lnTo>
                  <a:lnTo>
                    <a:pt x="514" y="165"/>
                  </a:lnTo>
                  <a:lnTo>
                    <a:pt x="516" y="166"/>
                  </a:lnTo>
                  <a:lnTo>
                    <a:pt x="518" y="168"/>
                  </a:lnTo>
                  <a:lnTo>
                    <a:pt x="518" y="168"/>
                  </a:lnTo>
                  <a:lnTo>
                    <a:pt x="518" y="166"/>
                  </a:lnTo>
                  <a:lnTo>
                    <a:pt x="518" y="165"/>
                  </a:lnTo>
                  <a:lnTo>
                    <a:pt x="519" y="165"/>
                  </a:lnTo>
                  <a:lnTo>
                    <a:pt x="519" y="165"/>
                  </a:lnTo>
                  <a:lnTo>
                    <a:pt x="521" y="168"/>
                  </a:lnTo>
                  <a:lnTo>
                    <a:pt x="521" y="171"/>
                  </a:lnTo>
                  <a:lnTo>
                    <a:pt x="521" y="177"/>
                  </a:lnTo>
                  <a:lnTo>
                    <a:pt x="521" y="180"/>
                  </a:lnTo>
                  <a:lnTo>
                    <a:pt x="523" y="182"/>
                  </a:lnTo>
                  <a:lnTo>
                    <a:pt x="524" y="182"/>
                  </a:lnTo>
                  <a:lnTo>
                    <a:pt x="524" y="184"/>
                  </a:lnTo>
                  <a:lnTo>
                    <a:pt x="526" y="186"/>
                  </a:lnTo>
                  <a:lnTo>
                    <a:pt x="527" y="186"/>
                  </a:lnTo>
                  <a:lnTo>
                    <a:pt x="531" y="188"/>
                  </a:lnTo>
                  <a:lnTo>
                    <a:pt x="531" y="188"/>
                  </a:lnTo>
                  <a:lnTo>
                    <a:pt x="533" y="188"/>
                  </a:lnTo>
                  <a:lnTo>
                    <a:pt x="535" y="190"/>
                  </a:lnTo>
                  <a:lnTo>
                    <a:pt x="537" y="190"/>
                  </a:lnTo>
                  <a:lnTo>
                    <a:pt x="538" y="196"/>
                  </a:lnTo>
                  <a:lnTo>
                    <a:pt x="540" y="196"/>
                  </a:lnTo>
                  <a:lnTo>
                    <a:pt x="542" y="197"/>
                  </a:lnTo>
                  <a:lnTo>
                    <a:pt x="542" y="199"/>
                  </a:lnTo>
                  <a:lnTo>
                    <a:pt x="544" y="199"/>
                  </a:lnTo>
                  <a:lnTo>
                    <a:pt x="544" y="201"/>
                  </a:lnTo>
                  <a:lnTo>
                    <a:pt x="546" y="203"/>
                  </a:lnTo>
                  <a:lnTo>
                    <a:pt x="546" y="203"/>
                  </a:lnTo>
                  <a:lnTo>
                    <a:pt x="547" y="207"/>
                  </a:lnTo>
                  <a:lnTo>
                    <a:pt x="548" y="207"/>
                  </a:lnTo>
                  <a:lnTo>
                    <a:pt x="550" y="208"/>
                  </a:lnTo>
                  <a:lnTo>
                    <a:pt x="550" y="213"/>
                  </a:lnTo>
                  <a:lnTo>
                    <a:pt x="550" y="215"/>
                  </a:lnTo>
                  <a:lnTo>
                    <a:pt x="553" y="215"/>
                  </a:lnTo>
                  <a:lnTo>
                    <a:pt x="553" y="216"/>
                  </a:lnTo>
                  <a:lnTo>
                    <a:pt x="554" y="216"/>
                  </a:lnTo>
                  <a:lnTo>
                    <a:pt x="553" y="222"/>
                  </a:lnTo>
                  <a:lnTo>
                    <a:pt x="554" y="231"/>
                  </a:lnTo>
                  <a:lnTo>
                    <a:pt x="553" y="235"/>
                  </a:lnTo>
                  <a:lnTo>
                    <a:pt x="554" y="237"/>
                  </a:lnTo>
                  <a:lnTo>
                    <a:pt x="557" y="243"/>
                  </a:lnTo>
                  <a:lnTo>
                    <a:pt x="557" y="245"/>
                  </a:lnTo>
                  <a:lnTo>
                    <a:pt x="557" y="246"/>
                  </a:lnTo>
                  <a:lnTo>
                    <a:pt x="559" y="250"/>
                  </a:lnTo>
                  <a:lnTo>
                    <a:pt x="559" y="255"/>
                  </a:lnTo>
                  <a:lnTo>
                    <a:pt x="559" y="257"/>
                  </a:lnTo>
                  <a:lnTo>
                    <a:pt x="559" y="259"/>
                  </a:lnTo>
                  <a:lnTo>
                    <a:pt x="557" y="262"/>
                  </a:lnTo>
                  <a:lnTo>
                    <a:pt x="556" y="265"/>
                  </a:lnTo>
                  <a:lnTo>
                    <a:pt x="556" y="269"/>
                  </a:lnTo>
                  <a:lnTo>
                    <a:pt x="556" y="274"/>
                  </a:lnTo>
                  <a:lnTo>
                    <a:pt x="554" y="276"/>
                  </a:lnTo>
                  <a:lnTo>
                    <a:pt x="554" y="280"/>
                  </a:lnTo>
                  <a:lnTo>
                    <a:pt x="553" y="284"/>
                  </a:lnTo>
                  <a:lnTo>
                    <a:pt x="553" y="286"/>
                  </a:lnTo>
                  <a:lnTo>
                    <a:pt x="553" y="290"/>
                  </a:lnTo>
                  <a:lnTo>
                    <a:pt x="553" y="293"/>
                  </a:lnTo>
                  <a:lnTo>
                    <a:pt x="550" y="295"/>
                  </a:lnTo>
                  <a:lnTo>
                    <a:pt x="550" y="299"/>
                  </a:lnTo>
                  <a:lnTo>
                    <a:pt x="548" y="304"/>
                  </a:lnTo>
                  <a:lnTo>
                    <a:pt x="546" y="308"/>
                  </a:lnTo>
                  <a:lnTo>
                    <a:pt x="546" y="311"/>
                  </a:lnTo>
                  <a:lnTo>
                    <a:pt x="546" y="311"/>
                  </a:lnTo>
                  <a:lnTo>
                    <a:pt x="544" y="312"/>
                  </a:lnTo>
                  <a:lnTo>
                    <a:pt x="542" y="314"/>
                  </a:lnTo>
                  <a:lnTo>
                    <a:pt x="542" y="316"/>
                  </a:lnTo>
                  <a:lnTo>
                    <a:pt x="540" y="316"/>
                  </a:lnTo>
                  <a:lnTo>
                    <a:pt x="540" y="316"/>
                  </a:lnTo>
                  <a:lnTo>
                    <a:pt x="540" y="318"/>
                  </a:lnTo>
                  <a:lnTo>
                    <a:pt x="540" y="318"/>
                  </a:lnTo>
                  <a:lnTo>
                    <a:pt x="540" y="318"/>
                  </a:lnTo>
                  <a:lnTo>
                    <a:pt x="537" y="320"/>
                  </a:lnTo>
                  <a:lnTo>
                    <a:pt x="535" y="320"/>
                  </a:lnTo>
                  <a:lnTo>
                    <a:pt x="533" y="323"/>
                  </a:lnTo>
                  <a:lnTo>
                    <a:pt x="531" y="325"/>
                  </a:lnTo>
                  <a:lnTo>
                    <a:pt x="531" y="327"/>
                  </a:lnTo>
                  <a:lnTo>
                    <a:pt x="529" y="327"/>
                  </a:lnTo>
                  <a:lnTo>
                    <a:pt x="529" y="329"/>
                  </a:lnTo>
                  <a:lnTo>
                    <a:pt x="529" y="331"/>
                  </a:lnTo>
                  <a:lnTo>
                    <a:pt x="527" y="331"/>
                  </a:lnTo>
                  <a:lnTo>
                    <a:pt x="527" y="331"/>
                  </a:lnTo>
                  <a:lnTo>
                    <a:pt x="527" y="332"/>
                  </a:lnTo>
                  <a:lnTo>
                    <a:pt x="527" y="333"/>
                  </a:lnTo>
                  <a:lnTo>
                    <a:pt x="527" y="335"/>
                  </a:lnTo>
                  <a:lnTo>
                    <a:pt x="527" y="337"/>
                  </a:lnTo>
                  <a:lnTo>
                    <a:pt x="526" y="337"/>
                  </a:lnTo>
                  <a:lnTo>
                    <a:pt x="526" y="337"/>
                  </a:lnTo>
                  <a:lnTo>
                    <a:pt x="526" y="337"/>
                  </a:lnTo>
                  <a:lnTo>
                    <a:pt x="526" y="337"/>
                  </a:lnTo>
                  <a:lnTo>
                    <a:pt x="526" y="337"/>
                  </a:lnTo>
                  <a:lnTo>
                    <a:pt x="524" y="339"/>
                  </a:lnTo>
                  <a:lnTo>
                    <a:pt x="523" y="342"/>
                  </a:lnTo>
                  <a:lnTo>
                    <a:pt x="523" y="342"/>
                  </a:lnTo>
                  <a:lnTo>
                    <a:pt x="523" y="344"/>
                  </a:lnTo>
                  <a:lnTo>
                    <a:pt x="521" y="350"/>
                  </a:lnTo>
                  <a:lnTo>
                    <a:pt x="521" y="351"/>
                  </a:lnTo>
                  <a:lnTo>
                    <a:pt x="521" y="353"/>
                  </a:lnTo>
                  <a:lnTo>
                    <a:pt x="521" y="353"/>
                  </a:lnTo>
                  <a:lnTo>
                    <a:pt x="521" y="353"/>
                  </a:lnTo>
                  <a:lnTo>
                    <a:pt x="521" y="353"/>
                  </a:lnTo>
                  <a:lnTo>
                    <a:pt x="519" y="353"/>
                  </a:lnTo>
                  <a:lnTo>
                    <a:pt x="519" y="353"/>
                  </a:lnTo>
                  <a:lnTo>
                    <a:pt x="519" y="355"/>
                  </a:lnTo>
                  <a:lnTo>
                    <a:pt x="519" y="355"/>
                  </a:lnTo>
                  <a:lnTo>
                    <a:pt x="519" y="355"/>
                  </a:lnTo>
                  <a:lnTo>
                    <a:pt x="519" y="355"/>
                  </a:lnTo>
                  <a:lnTo>
                    <a:pt x="519" y="355"/>
                  </a:lnTo>
                  <a:lnTo>
                    <a:pt x="518" y="356"/>
                  </a:lnTo>
                  <a:lnTo>
                    <a:pt x="516" y="361"/>
                  </a:lnTo>
                  <a:lnTo>
                    <a:pt x="514" y="363"/>
                  </a:lnTo>
                  <a:lnTo>
                    <a:pt x="512" y="365"/>
                  </a:lnTo>
                  <a:lnTo>
                    <a:pt x="512" y="367"/>
                  </a:lnTo>
                  <a:lnTo>
                    <a:pt x="512" y="370"/>
                  </a:lnTo>
                  <a:lnTo>
                    <a:pt x="511" y="374"/>
                  </a:lnTo>
                  <a:lnTo>
                    <a:pt x="511" y="378"/>
                  </a:lnTo>
                  <a:lnTo>
                    <a:pt x="511" y="380"/>
                  </a:lnTo>
                  <a:lnTo>
                    <a:pt x="508" y="380"/>
                  </a:lnTo>
                  <a:lnTo>
                    <a:pt x="508" y="384"/>
                  </a:lnTo>
                  <a:lnTo>
                    <a:pt x="511" y="388"/>
                  </a:lnTo>
                  <a:lnTo>
                    <a:pt x="508" y="389"/>
                  </a:lnTo>
                  <a:lnTo>
                    <a:pt x="508" y="391"/>
                  </a:lnTo>
                  <a:lnTo>
                    <a:pt x="508" y="391"/>
                  </a:lnTo>
                  <a:lnTo>
                    <a:pt x="507" y="393"/>
                  </a:lnTo>
                  <a:lnTo>
                    <a:pt x="505" y="393"/>
                  </a:lnTo>
                  <a:lnTo>
                    <a:pt x="503" y="395"/>
                  </a:lnTo>
                  <a:lnTo>
                    <a:pt x="503" y="397"/>
                  </a:lnTo>
                  <a:lnTo>
                    <a:pt x="500" y="397"/>
                  </a:lnTo>
                  <a:lnTo>
                    <a:pt x="495" y="397"/>
                  </a:lnTo>
                  <a:lnTo>
                    <a:pt x="486" y="397"/>
                  </a:lnTo>
                  <a:lnTo>
                    <a:pt x="484" y="397"/>
                  </a:lnTo>
                  <a:lnTo>
                    <a:pt x="480" y="399"/>
                  </a:lnTo>
                  <a:lnTo>
                    <a:pt x="477" y="400"/>
                  </a:lnTo>
                  <a:lnTo>
                    <a:pt x="474" y="404"/>
                  </a:lnTo>
                  <a:lnTo>
                    <a:pt x="467" y="410"/>
                  </a:lnTo>
                  <a:lnTo>
                    <a:pt x="461" y="410"/>
                  </a:lnTo>
                  <a:lnTo>
                    <a:pt x="460" y="410"/>
                  </a:lnTo>
                  <a:lnTo>
                    <a:pt x="458" y="410"/>
                  </a:lnTo>
                  <a:lnTo>
                    <a:pt x="458" y="410"/>
                  </a:lnTo>
                  <a:lnTo>
                    <a:pt x="458" y="412"/>
                  </a:lnTo>
                  <a:lnTo>
                    <a:pt x="458" y="412"/>
                  </a:lnTo>
                  <a:lnTo>
                    <a:pt x="460" y="414"/>
                  </a:lnTo>
                  <a:lnTo>
                    <a:pt x="460" y="412"/>
                  </a:lnTo>
                  <a:lnTo>
                    <a:pt x="461" y="412"/>
                  </a:lnTo>
                  <a:lnTo>
                    <a:pt x="461" y="416"/>
                  </a:lnTo>
                  <a:lnTo>
                    <a:pt x="461" y="416"/>
                  </a:lnTo>
                  <a:lnTo>
                    <a:pt x="461" y="418"/>
                  </a:lnTo>
                  <a:lnTo>
                    <a:pt x="460" y="418"/>
                  </a:lnTo>
                  <a:lnTo>
                    <a:pt x="460" y="418"/>
                  </a:lnTo>
                  <a:lnTo>
                    <a:pt x="460" y="418"/>
                  </a:lnTo>
                  <a:lnTo>
                    <a:pt x="458" y="416"/>
                  </a:lnTo>
                  <a:lnTo>
                    <a:pt x="456" y="414"/>
                  </a:lnTo>
                  <a:lnTo>
                    <a:pt x="456" y="412"/>
                  </a:lnTo>
                  <a:lnTo>
                    <a:pt x="454" y="414"/>
                  </a:lnTo>
                  <a:lnTo>
                    <a:pt x="454" y="414"/>
                  </a:lnTo>
                  <a:lnTo>
                    <a:pt x="452" y="412"/>
                  </a:lnTo>
                  <a:lnTo>
                    <a:pt x="451" y="410"/>
                  </a:lnTo>
                  <a:lnTo>
                    <a:pt x="451" y="410"/>
                  </a:lnTo>
                  <a:lnTo>
                    <a:pt x="450" y="410"/>
                  </a:lnTo>
                  <a:lnTo>
                    <a:pt x="448" y="408"/>
                  </a:lnTo>
                  <a:lnTo>
                    <a:pt x="446" y="408"/>
                  </a:lnTo>
                  <a:lnTo>
                    <a:pt x="446" y="407"/>
                  </a:lnTo>
                  <a:lnTo>
                    <a:pt x="448" y="407"/>
                  </a:lnTo>
                  <a:lnTo>
                    <a:pt x="448" y="405"/>
                  </a:lnTo>
                  <a:lnTo>
                    <a:pt x="448" y="405"/>
                  </a:lnTo>
                  <a:lnTo>
                    <a:pt x="448" y="404"/>
                  </a:lnTo>
                  <a:lnTo>
                    <a:pt x="446" y="404"/>
                  </a:lnTo>
                  <a:lnTo>
                    <a:pt x="444" y="404"/>
                  </a:lnTo>
                  <a:lnTo>
                    <a:pt x="444" y="404"/>
                  </a:lnTo>
                  <a:lnTo>
                    <a:pt x="444" y="405"/>
                  </a:lnTo>
                  <a:lnTo>
                    <a:pt x="441" y="407"/>
                  </a:lnTo>
                  <a:lnTo>
                    <a:pt x="439" y="407"/>
                  </a:lnTo>
                  <a:lnTo>
                    <a:pt x="437" y="405"/>
                  </a:lnTo>
                  <a:lnTo>
                    <a:pt x="437" y="405"/>
                  </a:lnTo>
                  <a:lnTo>
                    <a:pt x="439" y="405"/>
                  </a:lnTo>
                  <a:lnTo>
                    <a:pt x="441" y="404"/>
                  </a:lnTo>
                  <a:lnTo>
                    <a:pt x="442" y="404"/>
                  </a:lnTo>
                  <a:lnTo>
                    <a:pt x="442" y="402"/>
                  </a:lnTo>
                  <a:lnTo>
                    <a:pt x="442" y="400"/>
                  </a:lnTo>
                  <a:lnTo>
                    <a:pt x="441" y="399"/>
                  </a:lnTo>
                  <a:lnTo>
                    <a:pt x="439" y="399"/>
                  </a:lnTo>
                  <a:lnTo>
                    <a:pt x="433" y="400"/>
                  </a:lnTo>
                  <a:lnTo>
                    <a:pt x="433" y="402"/>
                  </a:lnTo>
                  <a:lnTo>
                    <a:pt x="431" y="402"/>
                  </a:lnTo>
                  <a:lnTo>
                    <a:pt x="433" y="402"/>
                  </a:lnTo>
                  <a:lnTo>
                    <a:pt x="435" y="402"/>
                  </a:lnTo>
                  <a:lnTo>
                    <a:pt x="435" y="404"/>
                  </a:lnTo>
                  <a:lnTo>
                    <a:pt x="435" y="404"/>
                  </a:lnTo>
                  <a:lnTo>
                    <a:pt x="433" y="405"/>
                  </a:lnTo>
                  <a:lnTo>
                    <a:pt x="431" y="405"/>
                  </a:lnTo>
                  <a:lnTo>
                    <a:pt x="428" y="407"/>
                  </a:lnTo>
                  <a:lnTo>
                    <a:pt x="425" y="410"/>
                  </a:lnTo>
                  <a:lnTo>
                    <a:pt x="423" y="412"/>
                  </a:lnTo>
                  <a:lnTo>
                    <a:pt x="422" y="412"/>
                  </a:lnTo>
                  <a:lnTo>
                    <a:pt x="418" y="412"/>
                  </a:lnTo>
                  <a:lnTo>
                    <a:pt x="416" y="412"/>
                  </a:lnTo>
                  <a:lnTo>
                    <a:pt x="414" y="410"/>
                  </a:lnTo>
                  <a:lnTo>
                    <a:pt x="411" y="408"/>
                  </a:lnTo>
                  <a:lnTo>
                    <a:pt x="407" y="407"/>
                  </a:lnTo>
                  <a:lnTo>
                    <a:pt x="405" y="405"/>
                  </a:lnTo>
                  <a:lnTo>
                    <a:pt x="404" y="405"/>
                  </a:lnTo>
                  <a:lnTo>
                    <a:pt x="403" y="405"/>
                  </a:lnTo>
                  <a:lnTo>
                    <a:pt x="399" y="404"/>
                  </a:lnTo>
                  <a:lnTo>
                    <a:pt x="395" y="404"/>
                  </a:lnTo>
                  <a:lnTo>
                    <a:pt x="393" y="405"/>
                  </a:lnTo>
                  <a:lnTo>
                    <a:pt x="392" y="405"/>
                  </a:lnTo>
                  <a:lnTo>
                    <a:pt x="392" y="405"/>
                  </a:lnTo>
                  <a:lnTo>
                    <a:pt x="388" y="402"/>
                  </a:lnTo>
                  <a:lnTo>
                    <a:pt x="386" y="400"/>
                  </a:lnTo>
                  <a:lnTo>
                    <a:pt x="380" y="400"/>
                  </a:lnTo>
                  <a:lnTo>
                    <a:pt x="378" y="399"/>
                  </a:lnTo>
                  <a:lnTo>
                    <a:pt x="374" y="395"/>
                  </a:lnTo>
                  <a:lnTo>
                    <a:pt x="371" y="389"/>
                  </a:lnTo>
                  <a:lnTo>
                    <a:pt x="369" y="388"/>
                  </a:lnTo>
                  <a:lnTo>
                    <a:pt x="367" y="386"/>
                  </a:lnTo>
                  <a:lnTo>
                    <a:pt x="367" y="384"/>
                  </a:lnTo>
                  <a:lnTo>
                    <a:pt x="369" y="382"/>
                  </a:lnTo>
                  <a:lnTo>
                    <a:pt x="369" y="380"/>
                  </a:lnTo>
                  <a:lnTo>
                    <a:pt x="369" y="380"/>
                  </a:lnTo>
                  <a:lnTo>
                    <a:pt x="367" y="374"/>
                  </a:lnTo>
                  <a:lnTo>
                    <a:pt x="365" y="370"/>
                  </a:lnTo>
                  <a:lnTo>
                    <a:pt x="364" y="369"/>
                  </a:lnTo>
                  <a:lnTo>
                    <a:pt x="362" y="365"/>
                  </a:lnTo>
                  <a:lnTo>
                    <a:pt x="358" y="363"/>
                  </a:lnTo>
                  <a:lnTo>
                    <a:pt x="356" y="361"/>
                  </a:lnTo>
                  <a:lnTo>
                    <a:pt x="356" y="361"/>
                  </a:lnTo>
                  <a:lnTo>
                    <a:pt x="358" y="361"/>
                  </a:lnTo>
                  <a:lnTo>
                    <a:pt x="358" y="361"/>
                  </a:lnTo>
                  <a:lnTo>
                    <a:pt x="360" y="360"/>
                  </a:lnTo>
                  <a:lnTo>
                    <a:pt x="360" y="361"/>
                  </a:lnTo>
                  <a:lnTo>
                    <a:pt x="362" y="361"/>
                  </a:lnTo>
                  <a:lnTo>
                    <a:pt x="362" y="360"/>
                  </a:lnTo>
                  <a:lnTo>
                    <a:pt x="362" y="360"/>
                  </a:lnTo>
                  <a:lnTo>
                    <a:pt x="362" y="358"/>
                  </a:lnTo>
                  <a:lnTo>
                    <a:pt x="362" y="358"/>
                  </a:lnTo>
                  <a:lnTo>
                    <a:pt x="360" y="358"/>
                  </a:lnTo>
                  <a:lnTo>
                    <a:pt x="358" y="358"/>
                  </a:lnTo>
                  <a:lnTo>
                    <a:pt x="358" y="360"/>
                  </a:lnTo>
                  <a:lnTo>
                    <a:pt x="356" y="360"/>
                  </a:lnTo>
                  <a:lnTo>
                    <a:pt x="356" y="361"/>
                  </a:lnTo>
                  <a:lnTo>
                    <a:pt x="355" y="361"/>
                  </a:lnTo>
                  <a:lnTo>
                    <a:pt x="354" y="361"/>
                  </a:lnTo>
                  <a:lnTo>
                    <a:pt x="352" y="363"/>
                  </a:lnTo>
                  <a:lnTo>
                    <a:pt x="350" y="363"/>
                  </a:lnTo>
                  <a:lnTo>
                    <a:pt x="346" y="361"/>
                  </a:lnTo>
                  <a:lnTo>
                    <a:pt x="348" y="360"/>
                  </a:lnTo>
                  <a:lnTo>
                    <a:pt x="348" y="358"/>
                  </a:lnTo>
                  <a:lnTo>
                    <a:pt x="350" y="358"/>
                  </a:lnTo>
                  <a:lnTo>
                    <a:pt x="352" y="353"/>
                  </a:lnTo>
                  <a:lnTo>
                    <a:pt x="352" y="350"/>
                  </a:lnTo>
                  <a:lnTo>
                    <a:pt x="350" y="348"/>
                  </a:lnTo>
                  <a:lnTo>
                    <a:pt x="348" y="344"/>
                  </a:lnTo>
                  <a:lnTo>
                    <a:pt x="346" y="342"/>
                  </a:lnTo>
                  <a:lnTo>
                    <a:pt x="345" y="339"/>
                  </a:lnTo>
                  <a:lnTo>
                    <a:pt x="345" y="341"/>
                  </a:lnTo>
                  <a:lnTo>
                    <a:pt x="345" y="342"/>
                  </a:lnTo>
                  <a:lnTo>
                    <a:pt x="343" y="344"/>
                  </a:lnTo>
                  <a:lnTo>
                    <a:pt x="343" y="348"/>
                  </a:lnTo>
                  <a:lnTo>
                    <a:pt x="339" y="355"/>
                  </a:lnTo>
                  <a:lnTo>
                    <a:pt x="337" y="355"/>
                  </a:lnTo>
                  <a:lnTo>
                    <a:pt x="335" y="355"/>
                  </a:lnTo>
                  <a:lnTo>
                    <a:pt x="334" y="355"/>
                  </a:lnTo>
                  <a:lnTo>
                    <a:pt x="332" y="356"/>
                  </a:lnTo>
                  <a:lnTo>
                    <a:pt x="331" y="356"/>
                  </a:lnTo>
                  <a:lnTo>
                    <a:pt x="329" y="356"/>
                  </a:lnTo>
                  <a:lnTo>
                    <a:pt x="329" y="356"/>
                  </a:lnTo>
                  <a:lnTo>
                    <a:pt x="331" y="351"/>
                  </a:lnTo>
                  <a:lnTo>
                    <a:pt x="332" y="351"/>
                  </a:lnTo>
                  <a:lnTo>
                    <a:pt x="334" y="351"/>
                  </a:lnTo>
                  <a:lnTo>
                    <a:pt x="334" y="351"/>
                  </a:lnTo>
                  <a:lnTo>
                    <a:pt x="335" y="351"/>
                  </a:lnTo>
                  <a:lnTo>
                    <a:pt x="335" y="350"/>
                  </a:lnTo>
                  <a:lnTo>
                    <a:pt x="337" y="346"/>
                  </a:lnTo>
                  <a:lnTo>
                    <a:pt x="335" y="344"/>
                  </a:lnTo>
                  <a:lnTo>
                    <a:pt x="335" y="342"/>
                  </a:lnTo>
                  <a:lnTo>
                    <a:pt x="337" y="341"/>
                  </a:lnTo>
                  <a:lnTo>
                    <a:pt x="337" y="339"/>
                  </a:lnTo>
                  <a:lnTo>
                    <a:pt x="339" y="335"/>
                  </a:lnTo>
                  <a:lnTo>
                    <a:pt x="341" y="332"/>
                  </a:lnTo>
                  <a:lnTo>
                    <a:pt x="343" y="331"/>
                  </a:lnTo>
                  <a:lnTo>
                    <a:pt x="343" y="329"/>
                  </a:lnTo>
                  <a:lnTo>
                    <a:pt x="343" y="327"/>
                  </a:lnTo>
                  <a:lnTo>
                    <a:pt x="343" y="325"/>
                  </a:lnTo>
                  <a:lnTo>
                    <a:pt x="343" y="325"/>
                  </a:lnTo>
                  <a:lnTo>
                    <a:pt x="345" y="323"/>
                  </a:lnTo>
                  <a:lnTo>
                    <a:pt x="343" y="318"/>
                  </a:lnTo>
                  <a:lnTo>
                    <a:pt x="343" y="316"/>
                  </a:lnTo>
                  <a:lnTo>
                    <a:pt x="341" y="314"/>
                  </a:lnTo>
                  <a:lnTo>
                    <a:pt x="341" y="318"/>
                  </a:lnTo>
                  <a:lnTo>
                    <a:pt x="341" y="320"/>
                  </a:lnTo>
                  <a:lnTo>
                    <a:pt x="339" y="322"/>
                  </a:lnTo>
                  <a:lnTo>
                    <a:pt x="337" y="323"/>
                  </a:lnTo>
                  <a:lnTo>
                    <a:pt x="335" y="325"/>
                  </a:lnTo>
                  <a:lnTo>
                    <a:pt x="335" y="329"/>
                  </a:lnTo>
                  <a:lnTo>
                    <a:pt x="334" y="332"/>
                  </a:lnTo>
                  <a:lnTo>
                    <a:pt x="332" y="332"/>
                  </a:lnTo>
                  <a:lnTo>
                    <a:pt x="331" y="332"/>
                  </a:lnTo>
                  <a:lnTo>
                    <a:pt x="329" y="333"/>
                  </a:lnTo>
                  <a:lnTo>
                    <a:pt x="327" y="333"/>
                  </a:lnTo>
                  <a:lnTo>
                    <a:pt x="326" y="335"/>
                  </a:lnTo>
                  <a:lnTo>
                    <a:pt x="324" y="337"/>
                  </a:lnTo>
                  <a:lnTo>
                    <a:pt x="322" y="337"/>
                  </a:lnTo>
                  <a:lnTo>
                    <a:pt x="318" y="344"/>
                  </a:lnTo>
                  <a:lnTo>
                    <a:pt x="316" y="346"/>
                  </a:lnTo>
                  <a:lnTo>
                    <a:pt x="315" y="346"/>
                  </a:lnTo>
                  <a:lnTo>
                    <a:pt x="315" y="348"/>
                  </a:lnTo>
                  <a:lnTo>
                    <a:pt x="315" y="348"/>
                  </a:lnTo>
                  <a:lnTo>
                    <a:pt x="315" y="350"/>
                  </a:lnTo>
                  <a:lnTo>
                    <a:pt x="316" y="351"/>
                  </a:lnTo>
                  <a:lnTo>
                    <a:pt x="316" y="353"/>
                  </a:lnTo>
                  <a:lnTo>
                    <a:pt x="315" y="351"/>
                  </a:lnTo>
                  <a:lnTo>
                    <a:pt x="313" y="351"/>
                  </a:lnTo>
                  <a:lnTo>
                    <a:pt x="313" y="351"/>
                  </a:lnTo>
                  <a:lnTo>
                    <a:pt x="311" y="351"/>
                  </a:lnTo>
                  <a:lnTo>
                    <a:pt x="309" y="350"/>
                  </a:lnTo>
                  <a:lnTo>
                    <a:pt x="307" y="348"/>
                  </a:lnTo>
                  <a:lnTo>
                    <a:pt x="307" y="348"/>
                  </a:lnTo>
                  <a:lnTo>
                    <a:pt x="307" y="346"/>
                  </a:lnTo>
                  <a:lnTo>
                    <a:pt x="305" y="346"/>
                  </a:lnTo>
                  <a:lnTo>
                    <a:pt x="305" y="346"/>
                  </a:lnTo>
                  <a:lnTo>
                    <a:pt x="305" y="346"/>
                  </a:lnTo>
                  <a:lnTo>
                    <a:pt x="305" y="344"/>
                  </a:lnTo>
                  <a:lnTo>
                    <a:pt x="307" y="344"/>
                  </a:lnTo>
                  <a:lnTo>
                    <a:pt x="307" y="346"/>
                  </a:lnTo>
                  <a:lnTo>
                    <a:pt x="307" y="346"/>
                  </a:lnTo>
                  <a:lnTo>
                    <a:pt x="307" y="346"/>
                  </a:lnTo>
                  <a:lnTo>
                    <a:pt x="307" y="346"/>
                  </a:lnTo>
                  <a:lnTo>
                    <a:pt x="307" y="342"/>
                  </a:lnTo>
                  <a:lnTo>
                    <a:pt x="307" y="341"/>
                  </a:lnTo>
                  <a:lnTo>
                    <a:pt x="307" y="339"/>
                  </a:lnTo>
                  <a:lnTo>
                    <a:pt x="307" y="337"/>
                  </a:lnTo>
                  <a:lnTo>
                    <a:pt x="305" y="335"/>
                  </a:lnTo>
                  <a:lnTo>
                    <a:pt x="303" y="333"/>
                  </a:lnTo>
                  <a:lnTo>
                    <a:pt x="301" y="332"/>
                  </a:lnTo>
                  <a:lnTo>
                    <a:pt x="301" y="329"/>
                  </a:lnTo>
                  <a:lnTo>
                    <a:pt x="299" y="327"/>
                  </a:lnTo>
                  <a:lnTo>
                    <a:pt x="299" y="325"/>
                  </a:lnTo>
                  <a:lnTo>
                    <a:pt x="297" y="325"/>
                  </a:lnTo>
                  <a:lnTo>
                    <a:pt x="292" y="325"/>
                  </a:lnTo>
                  <a:lnTo>
                    <a:pt x="290" y="322"/>
                  </a:lnTo>
                  <a:lnTo>
                    <a:pt x="290" y="318"/>
                  </a:lnTo>
                  <a:lnTo>
                    <a:pt x="290" y="318"/>
                  </a:lnTo>
                  <a:lnTo>
                    <a:pt x="292" y="318"/>
                  </a:lnTo>
                  <a:lnTo>
                    <a:pt x="292" y="316"/>
                  </a:lnTo>
                  <a:lnTo>
                    <a:pt x="292" y="314"/>
                  </a:lnTo>
                  <a:lnTo>
                    <a:pt x="287" y="312"/>
                  </a:lnTo>
                  <a:lnTo>
                    <a:pt x="285" y="311"/>
                  </a:lnTo>
                  <a:lnTo>
                    <a:pt x="283" y="309"/>
                  </a:lnTo>
                  <a:lnTo>
                    <a:pt x="282" y="309"/>
                  </a:lnTo>
                  <a:lnTo>
                    <a:pt x="280" y="309"/>
                  </a:lnTo>
                  <a:lnTo>
                    <a:pt x="278" y="309"/>
                  </a:lnTo>
                  <a:lnTo>
                    <a:pt x="271" y="306"/>
                  </a:lnTo>
                  <a:lnTo>
                    <a:pt x="269" y="306"/>
                  </a:lnTo>
                  <a:lnTo>
                    <a:pt x="266" y="308"/>
                  </a:lnTo>
                  <a:lnTo>
                    <a:pt x="264" y="306"/>
                  </a:lnTo>
                  <a:lnTo>
                    <a:pt x="258" y="303"/>
                  </a:lnTo>
                  <a:lnTo>
                    <a:pt x="252" y="301"/>
                  </a:lnTo>
                  <a:lnTo>
                    <a:pt x="250" y="299"/>
                  </a:lnTo>
                  <a:lnTo>
                    <a:pt x="249" y="299"/>
                  </a:lnTo>
                  <a:lnTo>
                    <a:pt x="247" y="299"/>
                  </a:lnTo>
                  <a:lnTo>
                    <a:pt x="247" y="301"/>
                  </a:lnTo>
                  <a:lnTo>
                    <a:pt x="243" y="301"/>
                  </a:lnTo>
                  <a:lnTo>
                    <a:pt x="235" y="301"/>
                  </a:lnTo>
                  <a:lnTo>
                    <a:pt x="228" y="301"/>
                  </a:lnTo>
                  <a:lnTo>
                    <a:pt x="222" y="301"/>
                  </a:lnTo>
                  <a:lnTo>
                    <a:pt x="219" y="303"/>
                  </a:lnTo>
                  <a:lnTo>
                    <a:pt x="213" y="304"/>
                  </a:lnTo>
                  <a:lnTo>
                    <a:pt x="207" y="308"/>
                  </a:lnTo>
                  <a:lnTo>
                    <a:pt x="201" y="309"/>
                  </a:lnTo>
                  <a:lnTo>
                    <a:pt x="196" y="311"/>
                  </a:lnTo>
                  <a:lnTo>
                    <a:pt x="192" y="311"/>
                  </a:lnTo>
                  <a:lnTo>
                    <a:pt x="189" y="311"/>
                  </a:lnTo>
                  <a:lnTo>
                    <a:pt x="181" y="311"/>
                  </a:lnTo>
                  <a:lnTo>
                    <a:pt x="177" y="311"/>
                  </a:lnTo>
                  <a:lnTo>
                    <a:pt x="172" y="314"/>
                  </a:lnTo>
                  <a:lnTo>
                    <a:pt x="170" y="314"/>
                  </a:lnTo>
                  <a:lnTo>
                    <a:pt x="168" y="316"/>
                  </a:lnTo>
                  <a:lnTo>
                    <a:pt x="162" y="320"/>
                  </a:lnTo>
                  <a:lnTo>
                    <a:pt x="158" y="322"/>
                  </a:lnTo>
                  <a:lnTo>
                    <a:pt x="156" y="322"/>
                  </a:lnTo>
                  <a:lnTo>
                    <a:pt x="154" y="322"/>
                  </a:lnTo>
                  <a:lnTo>
                    <a:pt x="153" y="323"/>
                  </a:lnTo>
                  <a:lnTo>
                    <a:pt x="149" y="329"/>
                  </a:lnTo>
                  <a:lnTo>
                    <a:pt x="149" y="331"/>
                  </a:lnTo>
                  <a:lnTo>
                    <a:pt x="145" y="335"/>
                  </a:lnTo>
                  <a:lnTo>
                    <a:pt x="143" y="335"/>
                  </a:lnTo>
                  <a:lnTo>
                    <a:pt x="142" y="335"/>
                  </a:lnTo>
                  <a:lnTo>
                    <a:pt x="139" y="337"/>
                  </a:lnTo>
                  <a:lnTo>
                    <a:pt x="137" y="335"/>
                  </a:lnTo>
                  <a:lnTo>
                    <a:pt x="135" y="335"/>
                  </a:lnTo>
                  <a:lnTo>
                    <a:pt x="134" y="335"/>
                  </a:lnTo>
                  <a:lnTo>
                    <a:pt x="124" y="337"/>
                  </a:lnTo>
                  <a:lnTo>
                    <a:pt x="123" y="335"/>
                  </a:lnTo>
                  <a:lnTo>
                    <a:pt x="121" y="335"/>
                  </a:lnTo>
                  <a:lnTo>
                    <a:pt x="119" y="335"/>
                  </a:lnTo>
                  <a:lnTo>
                    <a:pt x="114" y="333"/>
                  </a:lnTo>
                  <a:lnTo>
                    <a:pt x="107" y="335"/>
                  </a:lnTo>
                  <a:lnTo>
                    <a:pt x="102" y="335"/>
                  </a:lnTo>
                  <a:lnTo>
                    <a:pt x="100" y="337"/>
                  </a:lnTo>
                  <a:lnTo>
                    <a:pt x="98" y="335"/>
                  </a:lnTo>
                  <a:lnTo>
                    <a:pt x="93" y="337"/>
                  </a:lnTo>
                  <a:lnTo>
                    <a:pt x="91" y="337"/>
                  </a:lnTo>
                  <a:lnTo>
                    <a:pt x="90" y="339"/>
                  </a:lnTo>
                  <a:lnTo>
                    <a:pt x="88" y="342"/>
                  </a:lnTo>
                  <a:lnTo>
                    <a:pt x="85" y="344"/>
                  </a:lnTo>
                  <a:lnTo>
                    <a:pt x="83" y="344"/>
                  </a:lnTo>
                  <a:lnTo>
                    <a:pt x="79" y="344"/>
                  </a:lnTo>
                  <a:lnTo>
                    <a:pt x="74" y="348"/>
                  </a:lnTo>
                  <a:lnTo>
                    <a:pt x="68" y="353"/>
                  </a:lnTo>
                  <a:lnTo>
                    <a:pt x="66" y="353"/>
                  </a:lnTo>
                  <a:lnTo>
                    <a:pt x="66" y="353"/>
                  </a:lnTo>
                  <a:lnTo>
                    <a:pt x="64" y="353"/>
                  </a:lnTo>
                  <a:lnTo>
                    <a:pt x="62" y="355"/>
                  </a:lnTo>
                  <a:lnTo>
                    <a:pt x="55" y="353"/>
                  </a:lnTo>
                  <a:lnTo>
                    <a:pt x="51" y="353"/>
                  </a:lnTo>
                  <a:lnTo>
                    <a:pt x="46" y="353"/>
                  </a:lnTo>
                  <a:lnTo>
                    <a:pt x="42" y="351"/>
                  </a:lnTo>
                  <a:lnTo>
                    <a:pt x="39" y="350"/>
                  </a:lnTo>
                  <a:lnTo>
                    <a:pt x="36" y="346"/>
                  </a:lnTo>
                  <a:lnTo>
                    <a:pt x="34" y="344"/>
                  </a:lnTo>
                  <a:lnTo>
                    <a:pt x="30" y="342"/>
                  </a:lnTo>
                  <a:lnTo>
                    <a:pt x="28" y="342"/>
                  </a:lnTo>
                  <a:lnTo>
                    <a:pt x="27" y="342"/>
                  </a:lnTo>
                  <a:lnTo>
                    <a:pt x="27" y="341"/>
                  </a:lnTo>
                  <a:lnTo>
                    <a:pt x="27" y="339"/>
                  </a:lnTo>
                  <a:lnTo>
                    <a:pt x="25" y="337"/>
                  </a:lnTo>
                  <a:lnTo>
                    <a:pt x="25" y="333"/>
                  </a:lnTo>
                  <a:lnTo>
                    <a:pt x="25" y="331"/>
                  </a:lnTo>
                  <a:lnTo>
                    <a:pt x="27" y="331"/>
                  </a:lnTo>
                  <a:lnTo>
                    <a:pt x="28" y="332"/>
                  </a:lnTo>
                  <a:lnTo>
                    <a:pt x="30" y="332"/>
                  </a:lnTo>
                  <a:lnTo>
                    <a:pt x="34" y="331"/>
                  </a:lnTo>
                  <a:lnTo>
                    <a:pt x="34" y="327"/>
                  </a:lnTo>
                  <a:lnTo>
                    <a:pt x="36" y="325"/>
                  </a:lnTo>
                  <a:lnTo>
                    <a:pt x="36" y="322"/>
                  </a:lnTo>
                  <a:lnTo>
                    <a:pt x="34" y="316"/>
                  </a:lnTo>
                  <a:lnTo>
                    <a:pt x="36" y="316"/>
                  </a:lnTo>
                  <a:lnTo>
                    <a:pt x="36" y="314"/>
                  </a:lnTo>
                  <a:lnTo>
                    <a:pt x="36" y="312"/>
                  </a:lnTo>
                  <a:lnTo>
                    <a:pt x="36" y="304"/>
                  </a:lnTo>
                  <a:lnTo>
                    <a:pt x="36" y="303"/>
                  </a:lnTo>
                  <a:lnTo>
                    <a:pt x="32" y="295"/>
                  </a:lnTo>
                  <a:lnTo>
                    <a:pt x="30" y="290"/>
                  </a:lnTo>
                  <a:lnTo>
                    <a:pt x="28" y="288"/>
                  </a:lnTo>
                  <a:lnTo>
                    <a:pt x="27" y="284"/>
                  </a:lnTo>
                  <a:lnTo>
                    <a:pt x="25" y="280"/>
                  </a:lnTo>
                  <a:lnTo>
                    <a:pt x="25" y="278"/>
                  </a:lnTo>
                  <a:lnTo>
                    <a:pt x="25" y="273"/>
                  </a:lnTo>
                  <a:lnTo>
                    <a:pt x="25" y="269"/>
                  </a:lnTo>
                  <a:lnTo>
                    <a:pt x="25" y="267"/>
                  </a:lnTo>
                  <a:lnTo>
                    <a:pt x="23" y="264"/>
                  </a:lnTo>
                  <a:lnTo>
                    <a:pt x="21" y="259"/>
                  </a:lnTo>
                  <a:lnTo>
                    <a:pt x="19" y="259"/>
                  </a:lnTo>
                  <a:lnTo>
                    <a:pt x="19" y="257"/>
                  </a:lnTo>
                  <a:lnTo>
                    <a:pt x="19" y="255"/>
                  </a:lnTo>
                  <a:lnTo>
                    <a:pt x="17" y="252"/>
                  </a:lnTo>
                  <a:lnTo>
                    <a:pt x="15" y="248"/>
                  </a:lnTo>
                  <a:lnTo>
                    <a:pt x="15" y="246"/>
                  </a:lnTo>
                  <a:lnTo>
                    <a:pt x="13" y="239"/>
                  </a:lnTo>
                  <a:lnTo>
                    <a:pt x="13" y="237"/>
                  </a:lnTo>
                  <a:lnTo>
                    <a:pt x="8" y="229"/>
                  </a:lnTo>
                  <a:lnTo>
                    <a:pt x="2" y="224"/>
                  </a:lnTo>
                  <a:lnTo>
                    <a:pt x="0" y="220"/>
                  </a:lnTo>
                  <a:lnTo>
                    <a:pt x="0" y="220"/>
                  </a:lnTo>
                  <a:lnTo>
                    <a:pt x="0" y="220"/>
                  </a:lnTo>
                  <a:lnTo>
                    <a:pt x="2" y="220"/>
                  </a:lnTo>
                  <a:lnTo>
                    <a:pt x="2" y="220"/>
                  </a:lnTo>
                  <a:lnTo>
                    <a:pt x="2" y="220"/>
                  </a:lnTo>
                  <a:lnTo>
                    <a:pt x="2" y="220"/>
                  </a:lnTo>
                  <a:lnTo>
                    <a:pt x="2" y="218"/>
                  </a:lnTo>
                  <a:lnTo>
                    <a:pt x="2" y="218"/>
                  </a:lnTo>
                  <a:lnTo>
                    <a:pt x="4" y="218"/>
                  </a:lnTo>
                  <a:lnTo>
                    <a:pt x="4" y="220"/>
                  </a:lnTo>
                  <a:lnTo>
                    <a:pt x="6" y="224"/>
                  </a:lnTo>
                  <a:lnTo>
                    <a:pt x="6" y="226"/>
                  </a:lnTo>
                  <a:lnTo>
                    <a:pt x="8" y="226"/>
                  </a:lnTo>
                  <a:lnTo>
                    <a:pt x="9" y="226"/>
                  </a:lnTo>
                  <a:lnTo>
                    <a:pt x="9" y="224"/>
                  </a:lnTo>
                  <a:lnTo>
                    <a:pt x="9" y="222"/>
                  </a:lnTo>
                  <a:lnTo>
                    <a:pt x="9" y="220"/>
                  </a:lnTo>
                  <a:lnTo>
                    <a:pt x="8" y="220"/>
                  </a:lnTo>
                  <a:lnTo>
                    <a:pt x="6" y="218"/>
                  </a:lnTo>
                  <a:lnTo>
                    <a:pt x="6" y="215"/>
                  </a:lnTo>
                  <a:lnTo>
                    <a:pt x="4" y="213"/>
                  </a:lnTo>
                  <a:lnTo>
                    <a:pt x="4" y="212"/>
                  </a:lnTo>
                  <a:lnTo>
                    <a:pt x="4" y="212"/>
                  </a:lnTo>
                  <a:lnTo>
                    <a:pt x="6" y="212"/>
                  </a:lnTo>
                  <a:lnTo>
                    <a:pt x="8" y="213"/>
                  </a:lnTo>
                  <a:lnTo>
                    <a:pt x="8" y="215"/>
                  </a:lnTo>
                  <a:lnTo>
                    <a:pt x="8" y="216"/>
                  </a:lnTo>
                  <a:lnTo>
                    <a:pt x="8" y="218"/>
                  </a:lnTo>
                  <a:lnTo>
                    <a:pt x="8" y="218"/>
                  </a:lnTo>
                  <a:lnTo>
                    <a:pt x="8" y="218"/>
                  </a:lnTo>
                  <a:lnTo>
                    <a:pt x="9" y="220"/>
                  </a:lnTo>
                  <a:lnTo>
                    <a:pt x="9" y="218"/>
                  </a:lnTo>
                  <a:lnTo>
                    <a:pt x="9" y="216"/>
                  </a:lnTo>
                  <a:lnTo>
                    <a:pt x="11" y="216"/>
                  </a:lnTo>
                  <a:lnTo>
                    <a:pt x="11" y="220"/>
                  </a:lnTo>
                  <a:lnTo>
                    <a:pt x="11" y="222"/>
                  </a:lnTo>
                  <a:lnTo>
                    <a:pt x="13" y="224"/>
                  </a:lnTo>
                  <a:lnTo>
                    <a:pt x="15" y="222"/>
                  </a:lnTo>
                  <a:lnTo>
                    <a:pt x="15" y="222"/>
                  </a:lnTo>
                  <a:lnTo>
                    <a:pt x="15" y="218"/>
                  </a:lnTo>
                  <a:lnTo>
                    <a:pt x="15" y="216"/>
                  </a:lnTo>
                  <a:lnTo>
                    <a:pt x="15" y="215"/>
                  </a:lnTo>
                  <a:lnTo>
                    <a:pt x="11" y="210"/>
                  </a:lnTo>
                  <a:lnTo>
                    <a:pt x="9" y="205"/>
                  </a:lnTo>
                  <a:lnTo>
                    <a:pt x="8" y="203"/>
                  </a:lnTo>
                  <a:lnTo>
                    <a:pt x="6" y="197"/>
                  </a:lnTo>
                  <a:lnTo>
                    <a:pt x="6" y="196"/>
                  </a:lnTo>
                  <a:lnTo>
                    <a:pt x="4" y="194"/>
                  </a:lnTo>
                  <a:lnTo>
                    <a:pt x="4" y="192"/>
                  </a:lnTo>
                  <a:lnTo>
                    <a:pt x="4" y="190"/>
                  </a:lnTo>
                  <a:lnTo>
                    <a:pt x="4" y="186"/>
                  </a:lnTo>
                  <a:lnTo>
                    <a:pt x="6" y="184"/>
                  </a:lnTo>
                  <a:lnTo>
                    <a:pt x="9" y="180"/>
                  </a:lnTo>
                  <a:lnTo>
                    <a:pt x="9" y="178"/>
                  </a:lnTo>
                  <a:lnTo>
                    <a:pt x="9" y="177"/>
                  </a:lnTo>
                  <a:lnTo>
                    <a:pt x="9" y="173"/>
                  </a:lnTo>
                  <a:lnTo>
                    <a:pt x="9" y="173"/>
                  </a:lnTo>
                  <a:lnTo>
                    <a:pt x="9" y="171"/>
                  </a:lnTo>
                  <a:lnTo>
                    <a:pt x="8" y="168"/>
                  </a:lnTo>
                  <a:lnTo>
                    <a:pt x="9" y="165"/>
                  </a:lnTo>
                  <a:lnTo>
                    <a:pt x="11" y="158"/>
                  </a:lnTo>
                  <a:lnTo>
                    <a:pt x="13" y="158"/>
                  </a:lnTo>
                  <a:lnTo>
                    <a:pt x="15" y="158"/>
                  </a:lnTo>
                  <a:lnTo>
                    <a:pt x="15" y="158"/>
                  </a:lnTo>
                  <a:lnTo>
                    <a:pt x="13" y="161"/>
                  </a:lnTo>
                  <a:lnTo>
                    <a:pt x="15" y="165"/>
                  </a:lnTo>
                  <a:lnTo>
                    <a:pt x="15" y="166"/>
                  </a:lnTo>
                  <a:lnTo>
                    <a:pt x="15" y="166"/>
                  </a:lnTo>
                  <a:lnTo>
                    <a:pt x="17" y="165"/>
                  </a:lnTo>
                  <a:lnTo>
                    <a:pt x="18" y="165"/>
                  </a:lnTo>
                  <a:lnTo>
                    <a:pt x="18" y="163"/>
                  </a:lnTo>
                  <a:lnTo>
                    <a:pt x="19" y="158"/>
                  </a:lnTo>
                  <a:lnTo>
                    <a:pt x="21" y="158"/>
                  </a:lnTo>
                  <a:lnTo>
                    <a:pt x="23" y="156"/>
                  </a:lnTo>
                  <a:lnTo>
                    <a:pt x="28" y="154"/>
                  </a:lnTo>
                  <a:lnTo>
                    <a:pt x="32" y="152"/>
                  </a:lnTo>
                  <a:lnTo>
                    <a:pt x="34" y="150"/>
                  </a:lnTo>
                  <a:lnTo>
                    <a:pt x="38" y="149"/>
                  </a:lnTo>
                  <a:lnTo>
                    <a:pt x="39" y="147"/>
                  </a:lnTo>
                  <a:lnTo>
                    <a:pt x="39" y="146"/>
                  </a:lnTo>
                  <a:lnTo>
                    <a:pt x="47" y="140"/>
                  </a:lnTo>
                  <a:lnTo>
                    <a:pt x="49" y="140"/>
                  </a:lnTo>
                  <a:lnTo>
                    <a:pt x="51" y="140"/>
                  </a:lnTo>
                  <a:lnTo>
                    <a:pt x="53" y="140"/>
                  </a:lnTo>
                  <a:lnTo>
                    <a:pt x="55" y="140"/>
                  </a:lnTo>
                  <a:lnTo>
                    <a:pt x="58" y="140"/>
                  </a:lnTo>
                  <a:lnTo>
                    <a:pt x="60" y="140"/>
                  </a:lnTo>
                  <a:lnTo>
                    <a:pt x="64" y="140"/>
                  </a:lnTo>
                  <a:lnTo>
                    <a:pt x="66" y="139"/>
                  </a:lnTo>
                  <a:lnTo>
                    <a:pt x="68" y="137"/>
                  </a:lnTo>
                  <a:lnTo>
                    <a:pt x="70" y="137"/>
                  </a:lnTo>
                  <a:lnTo>
                    <a:pt x="74" y="135"/>
                  </a:lnTo>
                  <a:lnTo>
                    <a:pt x="77" y="135"/>
                  </a:lnTo>
                  <a:lnTo>
                    <a:pt x="83" y="131"/>
                  </a:lnTo>
                  <a:lnTo>
                    <a:pt x="86" y="131"/>
                  </a:lnTo>
                  <a:lnTo>
                    <a:pt x="90" y="131"/>
                  </a:lnTo>
                  <a:lnTo>
                    <a:pt x="91" y="130"/>
                  </a:lnTo>
                  <a:lnTo>
                    <a:pt x="98" y="130"/>
                  </a:lnTo>
                  <a:lnTo>
                    <a:pt x="102" y="128"/>
                  </a:lnTo>
                  <a:lnTo>
                    <a:pt x="107" y="126"/>
                  </a:lnTo>
                  <a:lnTo>
                    <a:pt x="109" y="124"/>
                  </a:lnTo>
                  <a:lnTo>
                    <a:pt x="111" y="123"/>
                  </a:lnTo>
                  <a:lnTo>
                    <a:pt x="114" y="120"/>
                  </a:lnTo>
                  <a:lnTo>
                    <a:pt x="115" y="118"/>
                  </a:lnTo>
                  <a:lnTo>
                    <a:pt x="117" y="116"/>
                  </a:lnTo>
                  <a:lnTo>
                    <a:pt x="117" y="114"/>
                  </a:lnTo>
                  <a:lnTo>
                    <a:pt x="119" y="112"/>
                  </a:lnTo>
                  <a:lnTo>
                    <a:pt x="119" y="111"/>
                  </a:lnTo>
                  <a:lnTo>
                    <a:pt x="121" y="109"/>
                  </a:lnTo>
                  <a:lnTo>
                    <a:pt x="123" y="107"/>
                  </a:lnTo>
                  <a:lnTo>
                    <a:pt x="126" y="105"/>
                  </a:lnTo>
                  <a:lnTo>
                    <a:pt x="128" y="103"/>
                  </a:lnTo>
                  <a:lnTo>
                    <a:pt x="128" y="103"/>
                  </a:lnTo>
                  <a:lnTo>
                    <a:pt x="126" y="101"/>
                  </a:lnTo>
                  <a:lnTo>
                    <a:pt x="126" y="101"/>
                  </a:lnTo>
                  <a:lnTo>
                    <a:pt x="124" y="99"/>
                  </a:lnTo>
                  <a:lnTo>
                    <a:pt x="124" y="96"/>
                  </a:lnTo>
                  <a:lnTo>
                    <a:pt x="124" y="94"/>
                  </a:lnTo>
                  <a:lnTo>
                    <a:pt x="124" y="93"/>
                  </a:lnTo>
                  <a:lnTo>
                    <a:pt x="126" y="90"/>
                  </a:lnTo>
                  <a:lnTo>
                    <a:pt x="128" y="90"/>
                  </a:lnTo>
                  <a:lnTo>
                    <a:pt x="128" y="88"/>
                  </a:lnTo>
                  <a:lnTo>
                    <a:pt x="130" y="88"/>
                  </a:lnTo>
                  <a:lnTo>
                    <a:pt x="132" y="86"/>
                  </a:lnTo>
                  <a:lnTo>
                    <a:pt x="134" y="86"/>
                  </a:lnTo>
                  <a:lnTo>
                    <a:pt x="134" y="84"/>
                  </a:lnTo>
                  <a:lnTo>
                    <a:pt x="135" y="82"/>
                  </a:lnTo>
                  <a:lnTo>
                    <a:pt x="135" y="81"/>
                  </a:lnTo>
                  <a:lnTo>
                    <a:pt x="137" y="81"/>
                  </a:lnTo>
                  <a:lnTo>
                    <a:pt x="137" y="84"/>
                  </a:lnTo>
                  <a:lnTo>
                    <a:pt x="139" y="86"/>
                  </a:lnTo>
                  <a:lnTo>
                    <a:pt x="140" y="90"/>
                  </a:lnTo>
                  <a:lnTo>
                    <a:pt x="142" y="93"/>
                  </a:lnTo>
                  <a:lnTo>
                    <a:pt x="143" y="94"/>
                  </a:lnTo>
                  <a:lnTo>
                    <a:pt x="143" y="94"/>
                  </a:lnTo>
                  <a:lnTo>
                    <a:pt x="143" y="94"/>
                  </a:lnTo>
                  <a:lnTo>
                    <a:pt x="143" y="94"/>
                  </a:lnTo>
                  <a:lnTo>
                    <a:pt x="143" y="94"/>
                  </a:lnTo>
                  <a:lnTo>
                    <a:pt x="145" y="92"/>
                  </a:lnTo>
                  <a:lnTo>
                    <a:pt x="143" y="90"/>
                  </a:lnTo>
                  <a:lnTo>
                    <a:pt x="145" y="88"/>
                  </a:lnTo>
                  <a:lnTo>
                    <a:pt x="145" y="88"/>
                  </a:lnTo>
                  <a:lnTo>
                    <a:pt x="145" y="88"/>
                  </a:lnTo>
                  <a:lnTo>
                    <a:pt x="147" y="90"/>
                  </a:lnTo>
                  <a:lnTo>
                    <a:pt x="147" y="90"/>
                  </a:lnTo>
                  <a:lnTo>
                    <a:pt x="147" y="90"/>
                  </a:lnTo>
                  <a:lnTo>
                    <a:pt x="147" y="88"/>
                  </a:lnTo>
                  <a:lnTo>
                    <a:pt x="149" y="88"/>
                  </a:lnTo>
                  <a:lnTo>
                    <a:pt x="149" y="86"/>
                  </a:lnTo>
                  <a:lnTo>
                    <a:pt x="147" y="86"/>
                  </a:lnTo>
                  <a:lnTo>
                    <a:pt x="147" y="86"/>
                  </a:lnTo>
                  <a:lnTo>
                    <a:pt x="145" y="84"/>
                  </a:lnTo>
                  <a:lnTo>
                    <a:pt x="145" y="84"/>
                  </a:lnTo>
                  <a:lnTo>
                    <a:pt x="143" y="82"/>
                  </a:lnTo>
                  <a:lnTo>
                    <a:pt x="143" y="81"/>
                  </a:lnTo>
                  <a:lnTo>
                    <a:pt x="143" y="81"/>
                  </a:lnTo>
                  <a:lnTo>
                    <a:pt x="143" y="81"/>
                  </a:lnTo>
                  <a:lnTo>
                    <a:pt x="145" y="81"/>
                  </a:lnTo>
                  <a:lnTo>
                    <a:pt x="145" y="79"/>
                  </a:lnTo>
                  <a:lnTo>
                    <a:pt x="145" y="77"/>
                  </a:lnTo>
                  <a:lnTo>
                    <a:pt x="145" y="77"/>
                  </a:lnTo>
                  <a:lnTo>
                    <a:pt x="147" y="77"/>
                  </a:lnTo>
                  <a:lnTo>
                    <a:pt x="149" y="79"/>
                  </a:lnTo>
                  <a:lnTo>
                    <a:pt x="149" y="79"/>
                  </a:lnTo>
                  <a:lnTo>
                    <a:pt x="149" y="77"/>
                  </a:lnTo>
                  <a:lnTo>
                    <a:pt x="151" y="77"/>
                  </a:lnTo>
                  <a:lnTo>
                    <a:pt x="153" y="77"/>
                  </a:lnTo>
                  <a:lnTo>
                    <a:pt x="153" y="79"/>
                  </a:lnTo>
                  <a:lnTo>
                    <a:pt x="154" y="79"/>
                  </a:lnTo>
                  <a:lnTo>
                    <a:pt x="156" y="79"/>
                  </a:lnTo>
                  <a:lnTo>
                    <a:pt x="158" y="79"/>
                  </a:lnTo>
                  <a:lnTo>
                    <a:pt x="160" y="79"/>
                  </a:lnTo>
                  <a:lnTo>
                    <a:pt x="162" y="79"/>
                  </a:lnTo>
                  <a:lnTo>
                    <a:pt x="162" y="79"/>
                  </a:lnTo>
                  <a:lnTo>
                    <a:pt x="160" y="79"/>
                  </a:lnTo>
                  <a:lnTo>
                    <a:pt x="158" y="79"/>
                  </a:lnTo>
                  <a:lnTo>
                    <a:pt x="156" y="79"/>
                  </a:lnTo>
                  <a:lnTo>
                    <a:pt x="156" y="79"/>
                  </a:lnTo>
                  <a:lnTo>
                    <a:pt x="156" y="77"/>
                  </a:lnTo>
                  <a:lnTo>
                    <a:pt x="156" y="76"/>
                  </a:lnTo>
                  <a:lnTo>
                    <a:pt x="156" y="76"/>
                  </a:lnTo>
                  <a:lnTo>
                    <a:pt x="158" y="76"/>
                  </a:lnTo>
                  <a:lnTo>
                    <a:pt x="158" y="76"/>
                  </a:lnTo>
                  <a:lnTo>
                    <a:pt x="158" y="74"/>
                  </a:lnTo>
                  <a:lnTo>
                    <a:pt x="160" y="74"/>
                  </a:lnTo>
                  <a:lnTo>
                    <a:pt x="160" y="72"/>
                  </a:lnTo>
                  <a:lnTo>
                    <a:pt x="160" y="72"/>
                  </a:lnTo>
                  <a:lnTo>
                    <a:pt x="160" y="72"/>
                  </a:lnTo>
                  <a:lnTo>
                    <a:pt x="158" y="74"/>
                  </a:lnTo>
                  <a:lnTo>
                    <a:pt x="156" y="72"/>
                  </a:lnTo>
                  <a:lnTo>
                    <a:pt x="156" y="71"/>
                  </a:lnTo>
                  <a:lnTo>
                    <a:pt x="156" y="69"/>
                  </a:lnTo>
                  <a:lnTo>
                    <a:pt x="156" y="66"/>
                  </a:lnTo>
                  <a:lnTo>
                    <a:pt x="158" y="66"/>
                  </a:lnTo>
                  <a:lnTo>
                    <a:pt x="158" y="66"/>
                  </a:lnTo>
                  <a:lnTo>
                    <a:pt x="160" y="65"/>
                  </a:lnTo>
                  <a:lnTo>
                    <a:pt x="160" y="65"/>
                  </a:lnTo>
                  <a:lnTo>
                    <a:pt x="160" y="65"/>
                  </a:lnTo>
                  <a:lnTo>
                    <a:pt x="160" y="63"/>
                  </a:lnTo>
                  <a:lnTo>
                    <a:pt x="162" y="63"/>
                  </a:lnTo>
                  <a:lnTo>
                    <a:pt x="163" y="65"/>
                  </a:lnTo>
                  <a:lnTo>
                    <a:pt x="164" y="66"/>
                  </a:lnTo>
                  <a:lnTo>
                    <a:pt x="164" y="66"/>
                  </a:lnTo>
                  <a:lnTo>
                    <a:pt x="164" y="65"/>
                  </a:lnTo>
                  <a:lnTo>
                    <a:pt x="164" y="65"/>
                  </a:lnTo>
                  <a:lnTo>
                    <a:pt x="164" y="65"/>
                  </a:lnTo>
                  <a:lnTo>
                    <a:pt x="163" y="65"/>
                  </a:lnTo>
                  <a:lnTo>
                    <a:pt x="163" y="63"/>
                  </a:lnTo>
                  <a:lnTo>
                    <a:pt x="163" y="63"/>
                  </a:lnTo>
                  <a:lnTo>
                    <a:pt x="162" y="62"/>
                  </a:lnTo>
                  <a:lnTo>
                    <a:pt x="163" y="62"/>
                  </a:lnTo>
                  <a:lnTo>
                    <a:pt x="164" y="62"/>
                  </a:lnTo>
                  <a:lnTo>
                    <a:pt x="164" y="62"/>
                  </a:lnTo>
                  <a:lnTo>
                    <a:pt x="164" y="60"/>
                  </a:lnTo>
                  <a:lnTo>
                    <a:pt x="164" y="60"/>
                  </a:lnTo>
                  <a:lnTo>
                    <a:pt x="164" y="60"/>
                  </a:lnTo>
                  <a:lnTo>
                    <a:pt x="166" y="60"/>
                  </a:lnTo>
                  <a:lnTo>
                    <a:pt x="168" y="62"/>
                  </a:lnTo>
                  <a:lnTo>
                    <a:pt x="168" y="62"/>
                  </a:lnTo>
                  <a:lnTo>
                    <a:pt x="170" y="62"/>
                  </a:lnTo>
                  <a:lnTo>
                    <a:pt x="170" y="60"/>
                  </a:lnTo>
                  <a:lnTo>
                    <a:pt x="168" y="60"/>
                  </a:lnTo>
                  <a:lnTo>
                    <a:pt x="168" y="58"/>
                  </a:lnTo>
                  <a:lnTo>
                    <a:pt x="166" y="56"/>
                  </a:lnTo>
                  <a:lnTo>
                    <a:pt x="166" y="56"/>
                  </a:lnTo>
                  <a:lnTo>
                    <a:pt x="168" y="54"/>
                  </a:lnTo>
                  <a:lnTo>
                    <a:pt x="168" y="54"/>
                  </a:lnTo>
                  <a:lnTo>
                    <a:pt x="168" y="54"/>
                  </a:lnTo>
                  <a:lnTo>
                    <a:pt x="170" y="54"/>
                  </a:lnTo>
                  <a:lnTo>
                    <a:pt x="172" y="53"/>
                  </a:lnTo>
                  <a:lnTo>
                    <a:pt x="172" y="53"/>
                  </a:lnTo>
                  <a:lnTo>
                    <a:pt x="172" y="52"/>
                  </a:lnTo>
                  <a:lnTo>
                    <a:pt x="172" y="50"/>
                  </a:lnTo>
                  <a:lnTo>
                    <a:pt x="173" y="50"/>
                  </a:lnTo>
                  <a:lnTo>
                    <a:pt x="173" y="50"/>
                  </a:lnTo>
                  <a:lnTo>
                    <a:pt x="173" y="52"/>
                  </a:lnTo>
                  <a:lnTo>
                    <a:pt x="173" y="53"/>
                  </a:lnTo>
                  <a:lnTo>
                    <a:pt x="173" y="53"/>
                  </a:lnTo>
                  <a:lnTo>
                    <a:pt x="173" y="53"/>
                  </a:lnTo>
                  <a:lnTo>
                    <a:pt x="173" y="53"/>
                  </a:lnTo>
                  <a:lnTo>
                    <a:pt x="175" y="53"/>
                  </a:lnTo>
                  <a:lnTo>
                    <a:pt x="175" y="53"/>
                  </a:lnTo>
                  <a:lnTo>
                    <a:pt x="175" y="53"/>
                  </a:lnTo>
                  <a:lnTo>
                    <a:pt x="175" y="54"/>
                  </a:lnTo>
                  <a:lnTo>
                    <a:pt x="177" y="54"/>
                  </a:lnTo>
                  <a:lnTo>
                    <a:pt x="177" y="53"/>
                  </a:lnTo>
                  <a:lnTo>
                    <a:pt x="179" y="53"/>
                  </a:lnTo>
                  <a:lnTo>
                    <a:pt x="179" y="52"/>
                  </a:lnTo>
                  <a:lnTo>
                    <a:pt x="179" y="50"/>
                  </a:lnTo>
                  <a:lnTo>
                    <a:pt x="179" y="50"/>
                  </a:lnTo>
                  <a:lnTo>
                    <a:pt x="179" y="50"/>
                  </a:lnTo>
                  <a:lnTo>
                    <a:pt x="179" y="47"/>
                  </a:lnTo>
                  <a:lnTo>
                    <a:pt x="179" y="47"/>
                  </a:lnTo>
                  <a:lnTo>
                    <a:pt x="179" y="46"/>
                  </a:lnTo>
                  <a:lnTo>
                    <a:pt x="181" y="46"/>
                  </a:lnTo>
                  <a:lnTo>
                    <a:pt x="181" y="46"/>
                  </a:lnTo>
                  <a:lnTo>
                    <a:pt x="181" y="47"/>
                  </a:lnTo>
                  <a:lnTo>
                    <a:pt x="182" y="47"/>
                  </a:lnTo>
                  <a:lnTo>
                    <a:pt x="182" y="47"/>
                  </a:lnTo>
                  <a:lnTo>
                    <a:pt x="182" y="47"/>
                  </a:lnTo>
                  <a:lnTo>
                    <a:pt x="184" y="46"/>
                  </a:lnTo>
                  <a:lnTo>
                    <a:pt x="184" y="47"/>
                  </a:lnTo>
                  <a:lnTo>
                    <a:pt x="186" y="47"/>
                  </a:lnTo>
                  <a:lnTo>
                    <a:pt x="187" y="47"/>
                  </a:lnTo>
                  <a:lnTo>
                    <a:pt x="189" y="46"/>
                  </a:lnTo>
                  <a:lnTo>
                    <a:pt x="189" y="44"/>
                  </a:lnTo>
                  <a:lnTo>
                    <a:pt x="189" y="42"/>
                  </a:lnTo>
                  <a:lnTo>
                    <a:pt x="191" y="42"/>
                  </a:lnTo>
                  <a:lnTo>
                    <a:pt x="192" y="42"/>
                  </a:lnTo>
                  <a:lnTo>
                    <a:pt x="192" y="44"/>
                  </a:lnTo>
                  <a:lnTo>
                    <a:pt x="196" y="46"/>
                  </a:lnTo>
                  <a:lnTo>
                    <a:pt x="198" y="46"/>
                  </a:lnTo>
                  <a:lnTo>
                    <a:pt x="200" y="47"/>
                  </a:lnTo>
                  <a:lnTo>
                    <a:pt x="201" y="50"/>
                  </a:lnTo>
                  <a:lnTo>
                    <a:pt x="203" y="52"/>
                  </a:lnTo>
                  <a:lnTo>
                    <a:pt x="205" y="53"/>
                  </a:lnTo>
                  <a:lnTo>
                    <a:pt x="209" y="56"/>
                  </a:lnTo>
                  <a:lnTo>
                    <a:pt x="209" y="56"/>
                  </a:lnTo>
                  <a:lnTo>
                    <a:pt x="209" y="58"/>
                  </a:lnTo>
                  <a:lnTo>
                    <a:pt x="207" y="60"/>
                  </a:lnTo>
                  <a:lnTo>
                    <a:pt x="207" y="62"/>
                  </a:lnTo>
                  <a:lnTo>
                    <a:pt x="207" y="65"/>
                  </a:lnTo>
                  <a:lnTo>
                    <a:pt x="207" y="65"/>
                  </a:lnTo>
                  <a:lnTo>
                    <a:pt x="209" y="63"/>
                  </a:lnTo>
                  <a:lnTo>
                    <a:pt x="209" y="63"/>
                  </a:lnTo>
                  <a:lnTo>
                    <a:pt x="209" y="65"/>
                  </a:lnTo>
                  <a:lnTo>
                    <a:pt x="209" y="63"/>
                  </a:lnTo>
                  <a:lnTo>
                    <a:pt x="209" y="63"/>
                  </a:lnTo>
                  <a:lnTo>
                    <a:pt x="209" y="62"/>
                  </a:lnTo>
                  <a:lnTo>
                    <a:pt x="209" y="60"/>
                  </a:lnTo>
                  <a:lnTo>
                    <a:pt x="209" y="60"/>
                  </a:lnTo>
                  <a:lnTo>
                    <a:pt x="211" y="60"/>
                  </a:lnTo>
                  <a:lnTo>
                    <a:pt x="211" y="58"/>
                  </a:lnTo>
                  <a:lnTo>
                    <a:pt x="211" y="58"/>
                  </a:lnTo>
                  <a:lnTo>
                    <a:pt x="211" y="58"/>
                  </a:lnTo>
                  <a:lnTo>
                    <a:pt x="211" y="56"/>
                  </a:lnTo>
                  <a:lnTo>
                    <a:pt x="213" y="56"/>
                  </a:lnTo>
                  <a:lnTo>
                    <a:pt x="213" y="56"/>
                  </a:lnTo>
                  <a:lnTo>
                    <a:pt x="220" y="58"/>
                  </a:lnTo>
                  <a:lnTo>
                    <a:pt x="222" y="60"/>
                  </a:lnTo>
                  <a:lnTo>
                    <a:pt x="222" y="62"/>
                  </a:lnTo>
                  <a:lnTo>
                    <a:pt x="222" y="62"/>
                  </a:lnTo>
                  <a:lnTo>
                    <a:pt x="222" y="62"/>
                  </a:lnTo>
                  <a:lnTo>
                    <a:pt x="222" y="58"/>
                  </a:lnTo>
                  <a:lnTo>
                    <a:pt x="222" y="58"/>
                  </a:lnTo>
                  <a:lnTo>
                    <a:pt x="224" y="58"/>
                  </a:lnTo>
                  <a:lnTo>
                    <a:pt x="226" y="60"/>
                  </a:lnTo>
                  <a:lnTo>
                    <a:pt x="228" y="62"/>
                  </a:lnTo>
                  <a:lnTo>
                    <a:pt x="228" y="62"/>
                  </a:lnTo>
                  <a:lnTo>
                    <a:pt x="228" y="62"/>
                  </a:lnTo>
                  <a:lnTo>
                    <a:pt x="230" y="62"/>
                  </a:lnTo>
                  <a:lnTo>
                    <a:pt x="228" y="60"/>
                  </a:lnTo>
                  <a:lnTo>
                    <a:pt x="228" y="60"/>
                  </a:lnTo>
                  <a:lnTo>
                    <a:pt x="228" y="58"/>
                  </a:lnTo>
                  <a:lnTo>
                    <a:pt x="230" y="58"/>
                  </a:lnTo>
                  <a:lnTo>
                    <a:pt x="231" y="58"/>
                  </a:lnTo>
                  <a:lnTo>
                    <a:pt x="231" y="58"/>
                  </a:lnTo>
                  <a:lnTo>
                    <a:pt x="230" y="56"/>
                  </a:lnTo>
                  <a:lnTo>
                    <a:pt x="230" y="56"/>
                  </a:lnTo>
                  <a:lnTo>
                    <a:pt x="228" y="54"/>
                  </a:lnTo>
                  <a:lnTo>
                    <a:pt x="230" y="54"/>
                  </a:lnTo>
                  <a:lnTo>
                    <a:pt x="230" y="54"/>
                  </a:lnTo>
                  <a:lnTo>
                    <a:pt x="228" y="54"/>
                  </a:lnTo>
                  <a:lnTo>
                    <a:pt x="226" y="53"/>
                  </a:lnTo>
                  <a:lnTo>
                    <a:pt x="224" y="52"/>
                  </a:lnTo>
                  <a:lnTo>
                    <a:pt x="226" y="50"/>
                  </a:lnTo>
                  <a:lnTo>
                    <a:pt x="228" y="46"/>
                  </a:lnTo>
                  <a:lnTo>
                    <a:pt x="230" y="46"/>
                  </a:lnTo>
                  <a:lnTo>
                    <a:pt x="230" y="44"/>
                  </a:lnTo>
                  <a:lnTo>
                    <a:pt x="230" y="44"/>
                  </a:lnTo>
                  <a:lnTo>
                    <a:pt x="231" y="42"/>
                  </a:lnTo>
                  <a:lnTo>
                    <a:pt x="231" y="41"/>
                  </a:lnTo>
                  <a:lnTo>
                    <a:pt x="231" y="41"/>
                  </a:lnTo>
                  <a:lnTo>
                    <a:pt x="233" y="39"/>
                  </a:lnTo>
                  <a:lnTo>
                    <a:pt x="235" y="39"/>
                  </a:lnTo>
                  <a:lnTo>
                    <a:pt x="235" y="39"/>
                  </a:lnTo>
                  <a:lnTo>
                    <a:pt x="236" y="37"/>
                  </a:lnTo>
                  <a:lnTo>
                    <a:pt x="236" y="37"/>
                  </a:lnTo>
                  <a:lnTo>
                    <a:pt x="235" y="34"/>
                  </a:lnTo>
                  <a:lnTo>
                    <a:pt x="235" y="34"/>
                  </a:lnTo>
                  <a:lnTo>
                    <a:pt x="236" y="32"/>
                  </a:lnTo>
                  <a:lnTo>
                    <a:pt x="238" y="30"/>
                  </a:lnTo>
                  <a:lnTo>
                    <a:pt x="238" y="29"/>
                  </a:lnTo>
                  <a:lnTo>
                    <a:pt x="239" y="27"/>
                  </a:lnTo>
                  <a:lnTo>
                    <a:pt x="241" y="27"/>
                  </a:lnTo>
                  <a:lnTo>
                    <a:pt x="241" y="27"/>
                  </a:lnTo>
                  <a:lnTo>
                    <a:pt x="241" y="24"/>
                  </a:lnTo>
                  <a:lnTo>
                    <a:pt x="241" y="24"/>
                  </a:lnTo>
                  <a:lnTo>
                    <a:pt x="243" y="24"/>
                  </a:lnTo>
                  <a:lnTo>
                    <a:pt x="243" y="24"/>
                  </a:lnTo>
                  <a:lnTo>
                    <a:pt x="243" y="24"/>
                  </a:lnTo>
                  <a:lnTo>
                    <a:pt x="245" y="27"/>
                  </a:lnTo>
                  <a:lnTo>
                    <a:pt x="245" y="24"/>
                  </a:lnTo>
                  <a:lnTo>
                    <a:pt x="245" y="24"/>
                  </a:lnTo>
                  <a:lnTo>
                    <a:pt x="245" y="24"/>
                  </a:lnTo>
                  <a:lnTo>
                    <a:pt x="247" y="24"/>
                  </a:lnTo>
                  <a:lnTo>
                    <a:pt x="247" y="24"/>
                  </a:lnTo>
                  <a:lnTo>
                    <a:pt x="247" y="22"/>
                  </a:lnTo>
                  <a:lnTo>
                    <a:pt x="247" y="22"/>
                  </a:lnTo>
                  <a:lnTo>
                    <a:pt x="249" y="22"/>
                  </a:lnTo>
                  <a:lnTo>
                    <a:pt x="250" y="22"/>
                  </a:lnTo>
                  <a:lnTo>
                    <a:pt x="250" y="20"/>
                  </a:lnTo>
                  <a:lnTo>
                    <a:pt x="252" y="20"/>
                  </a:lnTo>
                  <a:lnTo>
                    <a:pt x="252" y="20"/>
                  </a:lnTo>
                  <a:lnTo>
                    <a:pt x="252" y="22"/>
                  </a:lnTo>
                  <a:lnTo>
                    <a:pt x="254" y="22"/>
                  </a:lnTo>
                  <a:lnTo>
                    <a:pt x="258" y="22"/>
                  </a:lnTo>
                  <a:lnTo>
                    <a:pt x="259" y="22"/>
                  </a:lnTo>
                  <a:lnTo>
                    <a:pt x="260" y="22"/>
                  </a:lnTo>
                  <a:lnTo>
                    <a:pt x="262" y="22"/>
                  </a:lnTo>
                  <a:lnTo>
                    <a:pt x="264" y="22"/>
                  </a:lnTo>
                  <a:lnTo>
                    <a:pt x="264" y="22"/>
                  </a:lnTo>
                  <a:lnTo>
                    <a:pt x="266" y="22"/>
                  </a:lnTo>
                  <a:lnTo>
                    <a:pt x="266" y="24"/>
                  </a:lnTo>
                  <a:lnTo>
                    <a:pt x="268" y="22"/>
                  </a:lnTo>
                  <a:lnTo>
                    <a:pt x="268" y="20"/>
                  </a:lnTo>
                  <a:lnTo>
                    <a:pt x="269" y="20"/>
                  </a:lnTo>
                  <a:lnTo>
                    <a:pt x="269" y="20"/>
                  </a:lnTo>
                  <a:lnTo>
                    <a:pt x="271" y="20"/>
                  </a:lnTo>
                  <a:lnTo>
                    <a:pt x="269" y="18"/>
                  </a:lnTo>
                  <a:lnTo>
                    <a:pt x="269" y="18"/>
                  </a:lnTo>
                  <a:lnTo>
                    <a:pt x="269" y="16"/>
                  </a:lnTo>
                  <a:lnTo>
                    <a:pt x="269" y="15"/>
                  </a:lnTo>
                  <a:lnTo>
                    <a:pt x="269" y="13"/>
                  </a:lnTo>
                  <a:lnTo>
                    <a:pt x="268" y="11"/>
                  </a:lnTo>
                  <a:lnTo>
                    <a:pt x="264" y="11"/>
                  </a:lnTo>
                  <a:lnTo>
                    <a:pt x="262" y="11"/>
                  </a:lnTo>
                  <a:lnTo>
                    <a:pt x="262" y="11"/>
                  </a:lnTo>
                  <a:lnTo>
                    <a:pt x="260" y="9"/>
                  </a:lnTo>
                  <a:lnTo>
                    <a:pt x="259" y="9"/>
                  </a:lnTo>
                  <a:lnTo>
                    <a:pt x="259" y="7"/>
                  </a:lnTo>
                  <a:lnTo>
                    <a:pt x="260" y="7"/>
                  </a:lnTo>
                  <a:lnTo>
                    <a:pt x="260" y="7"/>
                  </a:lnTo>
                  <a:lnTo>
                    <a:pt x="262" y="7"/>
                  </a:lnTo>
                  <a:lnTo>
                    <a:pt x="262" y="9"/>
                  </a:lnTo>
                  <a:lnTo>
                    <a:pt x="264" y="9"/>
                  </a:lnTo>
                  <a:lnTo>
                    <a:pt x="264" y="7"/>
                  </a:lnTo>
                  <a:lnTo>
                    <a:pt x="264" y="7"/>
                  </a:lnTo>
                  <a:lnTo>
                    <a:pt x="266" y="7"/>
                  </a:lnTo>
                  <a:lnTo>
                    <a:pt x="269" y="9"/>
                  </a:lnTo>
                  <a:lnTo>
                    <a:pt x="271" y="11"/>
                  </a:lnTo>
                  <a:lnTo>
                    <a:pt x="271" y="11"/>
                  </a:lnTo>
                  <a:lnTo>
                    <a:pt x="273" y="9"/>
                  </a:lnTo>
                  <a:lnTo>
                    <a:pt x="275" y="9"/>
                  </a:lnTo>
                  <a:lnTo>
                    <a:pt x="275" y="11"/>
                  </a:lnTo>
                  <a:lnTo>
                    <a:pt x="277" y="13"/>
                  </a:lnTo>
                  <a:lnTo>
                    <a:pt x="278" y="15"/>
                  </a:lnTo>
                  <a:lnTo>
                    <a:pt x="280" y="15"/>
                  </a:lnTo>
                  <a:lnTo>
                    <a:pt x="282" y="15"/>
                  </a:lnTo>
                  <a:lnTo>
                    <a:pt x="282" y="16"/>
                  </a:lnTo>
                  <a:lnTo>
                    <a:pt x="283" y="16"/>
                  </a:lnTo>
                  <a:lnTo>
                    <a:pt x="287" y="16"/>
                  </a:lnTo>
                  <a:lnTo>
                    <a:pt x="290" y="18"/>
                  </a:lnTo>
                  <a:lnTo>
                    <a:pt x="292" y="18"/>
                  </a:lnTo>
                  <a:lnTo>
                    <a:pt x="294" y="18"/>
                  </a:lnTo>
                  <a:lnTo>
                    <a:pt x="294" y="20"/>
                  </a:lnTo>
                  <a:lnTo>
                    <a:pt x="296" y="20"/>
                  </a:lnTo>
                  <a:lnTo>
                    <a:pt x="299" y="18"/>
                  </a:lnTo>
                  <a:lnTo>
                    <a:pt x="299" y="20"/>
                  </a:lnTo>
                  <a:lnTo>
                    <a:pt x="301" y="20"/>
                  </a:lnTo>
                  <a:lnTo>
                    <a:pt x="303" y="22"/>
                  </a:lnTo>
                  <a:lnTo>
                    <a:pt x="307" y="22"/>
                  </a:lnTo>
                  <a:lnTo>
                    <a:pt x="307" y="20"/>
                  </a:lnTo>
                  <a:lnTo>
                    <a:pt x="309" y="20"/>
                  </a:lnTo>
                  <a:lnTo>
                    <a:pt x="311" y="18"/>
                  </a:lnTo>
                  <a:lnTo>
                    <a:pt x="313" y="16"/>
                  </a:lnTo>
                  <a:lnTo>
                    <a:pt x="315" y="16"/>
                  </a:lnTo>
                  <a:lnTo>
                    <a:pt x="315" y="16"/>
                  </a:lnTo>
                  <a:lnTo>
                    <a:pt x="315" y="16"/>
                  </a:lnTo>
                  <a:lnTo>
                    <a:pt x="315" y="18"/>
                  </a:lnTo>
                  <a:lnTo>
                    <a:pt x="315" y="18"/>
                  </a:lnTo>
                  <a:lnTo>
                    <a:pt x="315" y="18"/>
                  </a:lnTo>
                  <a:lnTo>
                    <a:pt x="313" y="20"/>
                  </a:lnTo>
                  <a:lnTo>
                    <a:pt x="311" y="20"/>
                  </a:lnTo>
                  <a:lnTo>
                    <a:pt x="311" y="22"/>
                  </a:lnTo>
                  <a:lnTo>
                    <a:pt x="313" y="22"/>
                  </a:lnTo>
                  <a:lnTo>
                    <a:pt x="313" y="22"/>
                  </a:lnTo>
                  <a:lnTo>
                    <a:pt x="315" y="22"/>
                  </a:lnTo>
                  <a:lnTo>
                    <a:pt x="315" y="20"/>
                  </a:lnTo>
                  <a:lnTo>
                    <a:pt x="316" y="22"/>
                  </a:lnTo>
                  <a:lnTo>
                    <a:pt x="316" y="24"/>
                  </a:lnTo>
                  <a:lnTo>
                    <a:pt x="316" y="24"/>
                  </a:lnTo>
                  <a:lnTo>
                    <a:pt x="318" y="24"/>
                  </a:lnTo>
                  <a:lnTo>
                    <a:pt x="320" y="24"/>
                  </a:lnTo>
                  <a:lnTo>
                    <a:pt x="320" y="24"/>
                  </a:lnTo>
                  <a:lnTo>
                    <a:pt x="320" y="22"/>
                  </a:lnTo>
                  <a:lnTo>
                    <a:pt x="320" y="22"/>
                  </a:lnTo>
                  <a:lnTo>
                    <a:pt x="320" y="20"/>
                  </a:lnTo>
                  <a:lnTo>
                    <a:pt x="322" y="18"/>
                  </a:lnTo>
                  <a:lnTo>
                    <a:pt x="324" y="18"/>
                  </a:lnTo>
                  <a:lnTo>
                    <a:pt x="326" y="20"/>
                  </a:lnTo>
                  <a:lnTo>
                    <a:pt x="327" y="22"/>
                  </a:lnTo>
                  <a:lnTo>
                    <a:pt x="327" y="22"/>
                  </a:lnTo>
                  <a:lnTo>
                    <a:pt x="329" y="22"/>
                  </a:lnTo>
                  <a:lnTo>
                    <a:pt x="329" y="24"/>
                  </a:lnTo>
                  <a:lnTo>
                    <a:pt x="324" y="29"/>
                  </a:lnTo>
                  <a:lnTo>
                    <a:pt x="324" y="30"/>
                  </a:lnTo>
                  <a:lnTo>
                    <a:pt x="324" y="30"/>
                  </a:lnTo>
                  <a:lnTo>
                    <a:pt x="326" y="32"/>
                  </a:lnTo>
                  <a:lnTo>
                    <a:pt x="322" y="35"/>
                  </a:lnTo>
                  <a:lnTo>
                    <a:pt x="322" y="35"/>
                  </a:lnTo>
                  <a:lnTo>
                    <a:pt x="322" y="35"/>
                  </a:lnTo>
                  <a:lnTo>
                    <a:pt x="320" y="34"/>
                  </a:lnTo>
                  <a:lnTo>
                    <a:pt x="320" y="34"/>
                  </a:lnTo>
                  <a:lnTo>
                    <a:pt x="318" y="35"/>
                  </a:lnTo>
                  <a:lnTo>
                    <a:pt x="315" y="37"/>
                  </a:lnTo>
                  <a:lnTo>
                    <a:pt x="315" y="41"/>
                  </a:lnTo>
                  <a:lnTo>
                    <a:pt x="316" y="44"/>
                  </a:lnTo>
                  <a:lnTo>
                    <a:pt x="315" y="46"/>
                  </a:lnTo>
                  <a:lnTo>
                    <a:pt x="315" y="47"/>
                  </a:lnTo>
                  <a:lnTo>
                    <a:pt x="313" y="50"/>
                  </a:lnTo>
                  <a:lnTo>
                    <a:pt x="313" y="50"/>
                  </a:lnTo>
                  <a:lnTo>
                    <a:pt x="309" y="54"/>
                  </a:lnTo>
                  <a:lnTo>
                    <a:pt x="309" y="54"/>
                  </a:lnTo>
                  <a:lnTo>
                    <a:pt x="307" y="56"/>
                  </a:lnTo>
                  <a:lnTo>
                    <a:pt x="307" y="58"/>
                  </a:lnTo>
                  <a:lnTo>
                    <a:pt x="307" y="60"/>
                  </a:lnTo>
                  <a:lnTo>
                    <a:pt x="309" y="60"/>
                  </a:lnTo>
                  <a:lnTo>
                    <a:pt x="315" y="62"/>
                  </a:lnTo>
                  <a:lnTo>
                    <a:pt x="316" y="63"/>
                  </a:lnTo>
                  <a:lnTo>
                    <a:pt x="318" y="65"/>
                  </a:lnTo>
                  <a:lnTo>
                    <a:pt x="320" y="66"/>
                  </a:lnTo>
                  <a:lnTo>
                    <a:pt x="320" y="69"/>
                  </a:lnTo>
                  <a:lnTo>
                    <a:pt x="322" y="69"/>
                  </a:lnTo>
                  <a:lnTo>
                    <a:pt x="324" y="71"/>
                  </a:lnTo>
                  <a:lnTo>
                    <a:pt x="326" y="71"/>
                  </a:lnTo>
                  <a:lnTo>
                    <a:pt x="326" y="71"/>
                  </a:lnTo>
                  <a:lnTo>
                    <a:pt x="326" y="71"/>
                  </a:lnTo>
                  <a:lnTo>
                    <a:pt x="326" y="71"/>
                  </a:lnTo>
                  <a:lnTo>
                    <a:pt x="326" y="71"/>
                  </a:lnTo>
                  <a:lnTo>
                    <a:pt x="326" y="71"/>
                  </a:lnTo>
                  <a:lnTo>
                    <a:pt x="326" y="72"/>
                  </a:lnTo>
                  <a:lnTo>
                    <a:pt x="327" y="72"/>
                  </a:lnTo>
                  <a:lnTo>
                    <a:pt x="329" y="72"/>
                  </a:lnTo>
                  <a:lnTo>
                    <a:pt x="331" y="72"/>
                  </a:lnTo>
                  <a:lnTo>
                    <a:pt x="331" y="74"/>
                  </a:lnTo>
                  <a:lnTo>
                    <a:pt x="332" y="74"/>
                  </a:lnTo>
                  <a:lnTo>
                    <a:pt x="334" y="76"/>
                  </a:lnTo>
                  <a:lnTo>
                    <a:pt x="337" y="77"/>
                  </a:lnTo>
                  <a:lnTo>
                    <a:pt x="339" y="77"/>
                  </a:lnTo>
                  <a:lnTo>
                    <a:pt x="343" y="81"/>
                  </a:lnTo>
                  <a:lnTo>
                    <a:pt x="345" y="82"/>
                  </a:lnTo>
                  <a:lnTo>
                    <a:pt x="348" y="84"/>
                  </a:lnTo>
                  <a:lnTo>
                    <a:pt x="352" y="86"/>
                  </a:lnTo>
                  <a:lnTo>
                    <a:pt x="354" y="84"/>
                  </a:lnTo>
                  <a:lnTo>
                    <a:pt x="355" y="86"/>
                  </a:lnTo>
                  <a:lnTo>
                    <a:pt x="358" y="86"/>
                  </a:lnTo>
                  <a:lnTo>
                    <a:pt x="358" y="88"/>
                  </a:lnTo>
                  <a:lnTo>
                    <a:pt x="360" y="90"/>
                  </a:lnTo>
                  <a:lnTo>
                    <a:pt x="360" y="92"/>
                  </a:lnTo>
                  <a:lnTo>
                    <a:pt x="362" y="93"/>
                  </a:lnTo>
                  <a:lnTo>
                    <a:pt x="364" y="93"/>
                  </a:lnTo>
                  <a:lnTo>
                    <a:pt x="367" y="96"/>
                  </a:lnTo>
                  <a:lnTo>
                    <a:pt x="371" y="96"/>
                  </a:lnTo>
                  <a:lnTo>
                    <a:pt x="371" y="99"/>
                  </a:lnTo>
                  <a:lnTo>
                    <a:pt x="373" y="99"/>
                  </a:lnTo>
                  <a:lnTo>
                    <a:pt x="374" y="99"/>
                  </a:lnTo>
                  <a:lnTo>
                    <a:pt x="380" y="96"/>
                  </a:lnTo>
                  <a:lnTo>
                    <a:pt x="381" y="96"/>
                  </a:lnTo>
                  <a:lnTo>
                    <a:pt x="383" y="94"/>
                  </a:lnTo>
                  <a:lnTo>
                    <a:pt x="384" y="92"/>
                  </a:lnTo>
                  <a:lnTo>
                    <a:pt x="384" y="88"/>
                  </a:lnTo>
                  <a:lnTo>
                    <a:pt x="388" y="82"/>
                  </a:lnTo>
                  <a:lnTo>
                    <a:pt x="390" y="81"/>
                  </a:lnTo>
                  <a:lnTo>
                    <a:pt x="390" y="77"/>
                  </a:lnTo>
                  <a:lnTo>
                    <a:pt x="392" y="76"/>
                  </a:lnTo>
                  <a:lnTo>
                    <a:pt x="392" y="72"/>
                  </a:lnTo>
                  <a:lnTo>
                    <a:pt x="392" y="69"/>
                  </a:lnTo>
                  <a:lnTo>
                    <a:pt x="393" y="63"/>
                  </a:lnTo>
                  <a:lnTo>
                    <a:pt x="393" y="62"/>
                  </a:lnTo>
                  <a:lnTo>
                    <a:pt x="393" y="58"/>
                  </a:lnTo>
                  <a:lnTo>
                    <a:pt x="393" y="53"/>
                  </a:lnTo>
                  <a:lnTo>
                    <a:pt x="393" y="52"/>
                  </a:lnTo>
                  <a:lnTo>
                    <a:pt x="393" y="47"/>
                  </a:lnTo>
                  <a:lnTo>
                    <a:pt x="393" y="46"/>
                  </a:lnTo>
                  <a:lnTo>
                    <a:pt x="392" y="46"/>
                  </a:lnTo>
                  <a:lnTo>
                    <a:pt x="392" y="44"/>
                  </a:lnTo>
                  <a:lnTo>
                    <a:pt x="393" y="41"/>
                  </a:lnTo>
                  <a:lnTo>
                    <a:pt x="393" y="39"/>
                  </a:lnTo>
                  <a:lnTo>
                    <a:pt x="395" y="35"/>
                  </a:lnTo>
                  <a:lnTo>
                    <a:pt x="393" y="32"/>
                  </a:lnTo>
                  <a:lnTo>
                    <a:pt x="395" y="30"/>
                  </a:lnTo>
                  <a:lnTo>
                    <a:pt x="397" y="29"/>
                  </a:lnTo>
                  <a:lnTo>
                    <a:pt x="397" y="29"/>
                  </a:lnTo>
                  <a:lnTo>
                    <a:pt x="399" y="30"/>
                  </a:lnTo>
                  <a:lnTo>
                    <a:pt x="399" y="29"/>
                  </a:lnTo>
                  <a:lnTo>
                    <a:pt x="399" y="29"/>
                  </a:lnTo>
                  <a:lnTo>
                    <a:pt x="397" y="27"/>
                  </a:lnTo>
                  <a:lnTo>
                    <a:pt x="397" y="27"/>
                  </a:lnTo>
                  <a:lnTo>
                    <a:pt x="397" y="27"/>
                  </a:lnTo>
                  <a:lnTo>
                    <a:pt x="395" y="24"/>
                  </a:lnTo>
                  <a:lnTo>
                    <a:pt x="395" y="24"/>
                  </a:lnTo>
                  <a:lnTo>
                    <a:pt x="395" y="24"/>
                  </a:lnTo>
                  <a:lnTo>
                    <a:pt x="397" y="20"/>
                  </a:lnTo>
                  <a:lnTo>
                    <a:pt x="397" y="18"/>
                  </a:lnTo>
                  <a:lnTo>
                    <a:pt x="399" y="18"/>
                  </a:lnTo>
                  <a:lnTo>
                    <a:pt x="399" y="20"/>
                  </a:lnTo>
                  <a:lnTo>
                    <a:pt x="399" y="18"/>
                  </a:lnTo>
                  <a:lnTo>
                    <a:pt x="399" y="16"/>
                  </a:lnTo>
                  <a:lnTo>
                    <a:pt x="401" y="13"/>
                  </a:lnTo>
                  <a:lnTo>
                    <a:pt x="401" y="7"/>
                  </a:lnTo>
                  <a:lnTo>
                    <a:pt x="403" y="5"/>
                  </a:lnTo>
                  <a:lnTo>
                    <a:pt x="404" y="3"/>
                  </a:lnTo>
                  <a:lnTo>
                    <a:pt x="405" y="3"/>
                  </a:lnTo>
                  <a:lnTo>
                    <a:pt x="405"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2" name="Freeform 10573"/>
            <p:cNvSpPr/>
            <p:nvPr/>
          </p:nvSpPr>
          <p:spPr bwMode="auto">
            <a:xfrm>
              <a:off x="6518889" y="3333246"/>
              <a:ext cx="326231" cy="167878"/>
            </a:xfrm>
            <a:custGeom>
              <a:avLst/>
              <a:gdLst>
                <a:gd name="T0" fmla="*/ 41 w 274"/>
                <a:gd name="T1" fmla="*/ 6 h 141"/>
                <a:gd name="T2" fmla="*/ 43 w 274"/>
                <a:gd name="T3" fmla="*/ 17 h 141"/>
                <a:gd name="T4" fmla="*/ 49 w 274"/>
                <a:gd name="T5" fmla="*/ 31 h 141"/>
                <a:gd name="T6" fmla="*/ 54 w 274"/>
                <a:gd name="T7" fmla="*/ 38 h 141"/>
                <a:gd name="T8" fmla="*/ 68 w 274"/>
                <a:gd name="T9" fmla="*/ 36 h 141"/>
                <a:gd name="T10" fmla="*/ 82 w 274"/>
                <a:gd name="T11" fmla="*/ 26 h 141"/>
                <a:gd name="T12" fmla="*/ 96 w 274"/>
                <a:gd name="T13" fmla="*/ 15 h 141"/>
                <a:gd name="T14" fmla="*/ 117 w 274"/>
                <a:gd name="T15" fmla="*/ 26 h 141"/>
                <a:gd name="T16" fmla="*/ 134 w 274"/>
                <a:gd name="T17" fmla="*/ 31 h 141"/>
                <a:gd name="T18" fmla="*/ 165 w 274"/>
                <a:gd name="T19" fmla="*/ 42 h 141"/>
                <a:gd name="T20" fmla="*/ 181 w 274"/>
                <a:gd name="T21" fmla="*/ 49 h 141"/>
                <a:gd name="T22" fmla="*/ 194 w 274"/>
                <a:gd name="T23" fmla="*/ 52 h 141"/>
                <a:gd name="T24" fmla="*/ 207 w 274"/>
                <a:gd name="T25" fmla="*/ 71 h 141"/>
                <a:gd name="T26" fmla="*/ 230 w 274"/>
                <a:gd name="T27" fmla="*/ 80 h 141"/>
                <a:gd name="T28" fmla="*/ 223 w 274"/>
                <a:gd name="T29" fmla="*/ 87 h 141"/>
                <a:gd name="T30" fmla="*/ 232 w 274"/>
                <a:gd name="T31" fmla="*/ 102 h 141"/>
                <a:gd name="T32" fmla="*/ 241 w 274"/>
                <a:gd name="T33" fmla="*/ 115 h 141"/>
                <a:gd name="T34" fmla="*/ 253 w 274"/>
                <a:gd name="T35" fmla="*/ 124 h 141"/>
                <a:gd name="T36" fmla="*/ 261 w 274"/>
                <a:gd name="T37" fmla="*/ 128 h 141"/>
                <a:gd name="T38" fmla="*/ 267 w 274"/>
                <a:gd name="T39" fmla="*/ 136 h 141"/>
                <a:gd name="T40" fmla="*/ 272 w 274"/>
                <a:gd name="T41" fmla="*/ 139 h 141"/>
                <a:gd name="T42" fmla="*/ 260 w 274"/>
                <a:gd name="T43" fmla="*/ 138 h 141"/>
                <a:gd name="T44" fmla="*/ 241 w 274"/>
                <a:gd name="T45" fmla="*/ 136 h 141"/>
                <a:gd name="T46" fmla="*/ 229 w 274"/>
                <a:gd name="T47" fmla="*/ 132 h 141"/>
                <a:gd name="T48" fmla="*/ 220 w 274"/>
                <a:gd name="T49" fmla="*/ 120 h 141"/>
                <a:gd name="T50" fmla="*/ 209 w 274"/>
                <a:gd name="T51" fmla="*/ 106 h 141"/>
                <a:gd name="T52" fmla="*/ 194 w 274"/>
                <a:gd name="T53" fmla="*/ 102 h 141"/>
                <a:gd name="T54" fmla="*/ 184 w 274"/>
                <a:gd name="T55" fmla="*/ 100 h 141"/>
                <a:gd name="T56" fmla="*/ 176 w 274"/>
                <a:gd name="T57" fmla="*/ 100 h 141"/>
                <a:gd name="T58" fmla="*/ 175 w 274"/>
                <a:gd name="T59" fmla="*/ 104 h 141"/>
                <a:gd name="T60" fmla="*/ 162 w 274"/>
                <a:gd name="T61" fmla="*/ 109 h 141"/>
                <a:gd name="T62" fmla="*/ 157 w 274"/>
                <a:gd name="T63" fmla="*/ 108 h 141"/>
                <a:gd name="T64" fmla="*/ 171 w 274"/>
                <a:gd name="T65" fmla="*/ 115 h 141"/>
                <a:gd name="T66" fmla="*/ 158 w 274"/>
                <a:gd name="T67" fmla="*/ 122 h 141"/>
                <a:gd name="T68" fmla="*/ 139 w 274"/>
                <a:gd name="T69" fmla="*/ 122 h 141"/>
                <a:gd name="T70" fmla="*/ 126 w 274"/>
                <a:gd name="T71" fmla="*/ 106 h 141"/>
                <a:gd name="T72" fmla="*/ 115 w 274"/>
                <a:gd name="T73" fmla="*/ 106 h 141"/>
                <a:gd name="T74" fmla="*/ 109 w 274"/>
                <a:gd name="T75" fmla="*/ 104 h 141"/>
                <a:gd name="T76" fmla="*/ 108 w 274"/>
                <a:gd name="T77" fmla="*/ 96 h 141"/>
                <a:gd name="T78" fmla="*/ 108 w 274"/>
                <a:gd name="T79" fmla="*/ 94 h 141"/>
                <a:gd name="T80" fmla="*/ 105 w 274"/>
                <a:gd name="T81" fmla="*/ 83 h 141"/>
                <a:gd name="T82" fmla="*/ 101 w 274"/>
                <a:gd name="T83" fmla="*/ 73 h 141"/>
                <a:gd name="T84" fmla="*/ 96 w 274"/>
                <a:gd name="T85" fmla="*/ 70 h 141"/>
                <a:gd name="T86" fmla="*/ 84 w 274"/>
                <a:gd name="T87" fmla="*/ 62 h 141"/>
                <a:gd name="T88" fmla="*/ 60 w 274"/>
                <a:gd name="T89" fmla="*/ 55 h 141"/>
                <a:gd name="T90" fmla="*/ 52 w 274"/>
                <a:gd name="T91" fmla="*/ 49 h 141"/>
                <a:gd name="T92" fmla="*/ 41 w 274"/>
                <a:gd name="T93" fmla="*/ 49 h 141"/>
                <a:gd name="T94" fmla="*/ 38 w 274"/>
                <a:gd name="T95" fmla="*/ 38 h 141"/>
                <a:gd name="T96" fmla="*/ 35 w 274"/>
                <a:gd name="T97" fmla="*/ 45 h 141"/>
                <a:gd name="T98" fmla="*/ 26 w 274"/>
                <a:gd name="T99" fmla="*/ 51 h 141"/>
                <a:gd name="T100" fmla="*/ 15 w 274"/>
                <a:gd name="T101" fmla="*/ 36 h 141"/>
                <a:gd name="T102" fmla="*/ 26 w 274"/>
                <a:gd name="T103" fmla="*/ 31 h 141"/>
                <a:gd name="T104" fmla="*/ 38 w 274"/>
                <a:gd name="T105" fmla="*/ 31 h 141"/>
                <a:gd name="T106" fmla="*/ 40 w 274"/>
                <a:gd name="T107" fmla="*/ 24 h 141"/>
                <a:gd name="T108" fmla="*/ 19 w 274"/>
                <a:gd name="T109" fmla="*/ 26 h 141"/>
                <a:gd name="T110" fmla="*/ 5 w 274"/>
                <a:gd name="T111" fmla="*/ 15 h 141"/>
                <a:gd name="T112" fmla="*/ 3 w 274"/>
                <a:gd name="T113" fmla="*/ 12 h 141"/>
                <a:gd name="T114" fmla="*/ 15 w 274"/>
                <a:gd name="T115"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4" h="141">
                  <a:moveTo>
                    <a:pt x="21" y="0"/>
                  </a:moveTo>
                  <a:lnTo>
                    <a:pt x="22" y="0"/>
                  </a:lnTo>
                  <a:lnTo>
                    <a:pt x="26" y="1"/>
                  </a:lnTo>
                  <a:lnTo>
                    <a:pt x="30" y="4"/>
                  </a:lnTo>
                  <a:lnTo>
                    <a:pt x="31" y="4"/>
                  </a:lnTo>
                  <a:lnTo>
                    <a:pt x="35" y="4"/>
                  </a:lnTo>
                  <a:lnTo>
                    <a:pt x="38" y="4"/>
                  </a:lnTo>
                  <a:lnTo>
                    <a:pt x="40" y="4"/>
                  </a:lnTo>
                  <a:lnTo>
                    <a:pt x="41" y="4"/>
                  </a:lnTo>
                  <a:lnTo>
                    <a:pt x="41" y="6"/>
                  </a:lnTo>
                  <a:lnTo>
                    <a:pt x="43" y="6"/>
                  </a:lnTo>
                  <a:lnTo>
                    <a:pt x="43" y="8"/>
                  </a:lnTo>
                  <a:lnTo>
                    <a:pt x="43" y="8"/>
                  </a:lnTo>
                  <a:lnTo>
                    <a:pt x="43" y="10"/>
                  </a:lnTo>
                  <a:lnTo>
                    <a:pt x="43" y="12"/>
                  </a:lnTo>
                  <a:lnTo>
                    <a:pt x="45" y="13"/>
                  </a:lnTo>
                  <a:lnTo>
                    <a:pt x="45" y="13"/>
                  </a:lnTo>
                  <a:lnTo>
                    <a:pt x="45" y="15"/>
                  </a:lnTo>
                  <a:lnTo>
                    <a:pt x="45" y="17"/>
                  </a:lnTo>
                  <a:lnTo>
                    <a:pt x="43" y="17"/>
                  </a:lnTo>
                  <a:lnTo>
                    <a:pt x="43" y="19"/>
                  </a:lnTo>
                  <a:lnTo>
                    <a:pt x="43" y="21"/>
                  </a:lnTo>
                  <a:lnTo>
                    <a:pt x="43" y="23"/>
                  </a:lnTo>
                  <a:lnTo>
                    <a:pt x="43" y="24"/>
                  </a:lnTo>
                  <a:lnTo>
                    <a:pt x="43" y="26"/>
                  </a:lnTo>
                  <a:lnTo>
                    <a:pt x="45" y="28"/>
                  </a:lnTo>
                  <a:lnTo>
                    <a:pt x="47" y="31"/>
                  </a:lnTo>
                  <a:lnTo>
                    <a:pt x="49" y="34"/>
                  </a:lnTo>
                  <a:lnTo>
                    <a:pt x="49" y="32"/>
                  </a:lnTo>
                  <a:lnTo>
                    <a:pt x="49" y="31"/>
                  </a:lnTo>
                  <a:lnTo>
                    <a:pt x="49" y="29"/>
                  </a:lnTo>
                  <a:lnTo>
                    <a:pt x="49" y="29"/>
                  </a:lnTo>
                  <a:lnTo>
                    <a:pt x="50" y="29"/>
                  </a:lnTo>
                  <a:lnTo>
                    <a:pt x="50" y="31"/>
                  </a:lnTo>
                  <a:lnTo>
                    <a:pt x="50" y="32"/>
                  </a:lnTo>
                  <a:lnTo>
                    <a:pt x="52" y="36"/>
                  </a:lnTo>
                  <a:lnTo>
                    <a:pt x="52" y="36"/>
                  </a:lnTo>
                  <a:lnTo>
                    <a:pt x="54" y="34"/>
                  </a:lnTo>
                  <a:lnTo>
                    <a:pt x="54" y="36"/>
                  </a:lnTo>
                  <a:lnTo>
                    <a:pt x="54" y="38"/>
                  </a:lnTo>
                  <a:lnTo>
                    <a:pt x="54" y="40"/>
                  </a:lnTo>
                  <a:lnTo>
                    <a:pt x="54" y="40"/>
                  </a:lnTo>
                  <a:lnTo>
                    <a:pt x="56" y="42"/>
                  </a:lnTo>
                  <a:lnTo>
                    <a:pt x="58" y="42"/>
                  </a:lnTo>
                  <a:lnTo>
                    <a:pt x="60" y="42"/>
                  </a:lnTo>
                  <a:lnTo>
                    <a:pt x="60" y="42"/>
                  </a:lnTo>
                  <a:lnTo>
                    <a:pt x="62" y="42"/>
                  </a:lnTo>
                  <a:lnTo>
                    <a:pt x="62" y="40"/>
                  </a:lnTo>
                  <a:lnTo>
                    <a:pt x="64" y="40"/>
                  </a:lnTo>
                  <a:lnTo>
                    <a:pt x="68" y="36"/>
                  </a:lnTo>
                  <a:lnTo>
                    <a:pt x="68" y="34"/>
                  </a:lnTo>
                  <a:lnTo>
                    <a:pt x="69" y="32"/>
                  </a:lnTo>
                  <a:lnTo>
                    <a:pt x="69" y="32"/>
                  </a:lnTo>
                  <a:lnTo>
                    <a:pt x="73" y="31"/>
                  </a:lnTo>
                  <a:lnTo>
                    <a:pt x="73" y="29"/>
                  </a:lnTo>
                  <a:lnTo>
                    <a:pt x="73" y="29"/>
                  </a:lnTo>
                  <a:lnTo>
                    <a:pt x="75" y="28"/>
                  </a:lnTo>
                  <a:lnTo>
                    <a:pt x="75" y="26"/>
                  </a:lnTo>
                  <a:lnTo>
                    <a:pt x="79" y="26"/>
                  </a:lnTo>
                  <a:lnTo>
                    <a:pt x="82" y="26"/>
                  </a:lnTo>
                  <a:lnTo>
                    <a:pt x="84" y="24"/>
                  </a:lnTo>
                  <a:lnTo>
                    <a:pt x="85" y="23"/>
                  </a:lnTo>
                  <a:lnTo>
                    <a:pt x="85" y="23"/>
                  </a:lnTo>
                  <a:lnTo>
                    <a:pt x="85" y="21"/>
                  </a:lnTo>
                  <a:lnTo>
                    <a:pt x="85" y="21"/>
                  </a:lnTo>
                  <a:lnTo>
                    <a:pt x="85" y="21"/>
                  </a:lnTo>
                  <a:lnTo>
                    <a:pt x="88" y="19"/>
                  </a:lnTo>
                  <a:lnTo>
                    <a:pt x="92" y="17"/>
                  </a:lnTo>
                  <a:lnTo>
                    <a:pt x="94" y="15"/>
                  </a:lnTo>
                  <a:lnTo>
                    <a:pt x="96" y="15"/>
                  </a:lnTo>
                  <a:lnTo>
                    <a:pt x="98" y="17"/>
                  </a:lnTo>
                  <a:lnTo>
                    <a:pt x="99" y="17"/>
                  </a:lnTo>
                  <a:lnTo>
                    <a:pt x="107" y="21"/>
                  </a:lnTo>
                  <a:lnTo>
                    <a:pt x="108" y="21"/>
                  </a:lnTo>
                  <a:lnTo>
                    <a:pt x="108" y="23"/>
                  </a:lnTo>
                  <a:lnTo>
                    <a:pt x="109" y="23"/>
                  </a:lnTo>
                  <a:lnTo>
                    <a:pt x="111" y="23"/>
                  </a:lnTo>
                  <a:lnTo>
                    <a:pt x="113" y="24"/>
                  </a:lnTo>
                  <a:lnTo>
                    <a:pt x="115" y="24"/>
                  </a:lnTo>
                  <a:lnTo>
                    <a:pt x="117" y="26"/>
                  </a:lnTo>
                  <a:lnTo>
                    <a:pt x="122" y="28"/>
                  </a:lnTo>
                  <a:lnTo>
                    <a:pt x="122" y="28"/>
                  </a:lnTo>
                  <a:lnTo>
                    <a:pt x="127" y="28"/>
                  </a:lnTo>
                  <a:lnTo>
                    <a:pt x="127" y="28"/>
                  </a:lnTo>
                  <a:lnTo>
                    <a:pt x="127" y="29"/>
                  </a:lnTo>
                  <a:lnTo>
                    <a:pt x="129" y="29"/>
                  </a:lnTo>
                  <a:lnTo>
                    <a:pt x="133" y="29"/>
                  </a:lnTo>
                  <a:lnTo>
                    <a:pt x="134" y="29"/>
                  </a:lnTo>
                  <a:lnTo>
                    <a:pt x="134" y="29"/>
                  </a:lnTo>
                  <a:lnTo>
                    <a:pt x="134" y="31"/>
                  </a:lnTo>
                  <a:lnTo>
                    <a:pt x="139" y="31"/>
                  </a:lnTo>
                  <a:lnTo>
                    <a:pt x="141" y="31"/>
                  </a:lnTo>
                  <a:lnTo>
                    <a:pt x="148" y="34"/>
                  </a:lnTo>
                  <a:lnTo>
                    <a:pt x="150" y="36"/>
                  </a:lnTo>
                  <a:lnTo>
                    <a:pt x="150" y="36"/>
                  </a:lnTo>
                  <a:lnTo>
                    <a:pt x="152" y="36"/>
                  </a:lnTo>
                  <a:lnTo>
                    <a:pt x="152" y="36"/>
                  </a:lnTo>
                  <a:lnTo>
                    <a:pt x="156" y="38"/>
                  </a:lnTo>
                  <a:lnTo>
                    <a:pt x="160" y="40"/>
                  </a:lnTo>
                  <a:lnTo>
                    <a:pt x="165" y="42"/>
                  </a:lnTo>
                  <a:lnTo>
                    <a:pt x="165" y="42"/>
                  </a:lnTo>
                  <a:lnTo>
                    <a:pt x="167" y="42"/>
                  </a:lnTo>
                  <a:lnTo>
                    <a:pt x="171" y="42"/>
                  </a:lnTo>
                  <a:lnTo>
                    <a:pt x="173" y="43"/>
                  </a:lnTo>
                  <a:lnTo>
                    <a:pt x="176" y="45"/>
                  </a:lnTo>
                  <a:lnTo>
                    <a:pt x="178" y="45"/>
                  </a:lnTo>
                  <a:lnTo>
                    <a:pt x="178" y="47"/>
                  </a:lnTo>
                  <a:lnTo>
                    <a:pt x="180" y="47"/>
                  </a:lnTo>
                  <a:lnTo>
                    <a:pt x="181" y="47"/>
                  </a:lnTo>
                  <a:lnTo>
                    <a:pt x="181" y="49"/>
                  </a:lnTo>
                  <a:lnTo>
                    <a:pt x="183" y="49"/>
                  </a:lnTo>
                  <a:lnTo>
                    <a:pt x="184" y="47"/>
                  </a:lnTo>
                  <a:lnTo>
                    <a:pt x="186" y="47"/>
                  </a:lnTo>
                  <a:lnTo>
                    <a:pt x="186" y="49"/>
                  </a:lnTo>
                  <a:lnTo>
                    <a:pt x="186" y="49"/>
                  </a:lnTo>
                  <a:lnTo>
                    <a:pt x="188" y="49"/>
                  </a:lnTo>
                  <a:lnTo>
                    <a:pt x="188" y="51"/>
                  </a:lnTo>
                  <a:lnTo>
                    <a:pt x="190" y="51"/>
                  </a:lnTo>
                  <a:lnTo>
                    <a:pt x="192" y="52"/>
                  </a:lnTo>
                  <a:lnTo>
                    <a:pt x="194" y="52"/>
                  </a:lnTo>
                  <a:lnTo>
                    <a:pt x="194" y="53"/>
                  </a:lnTo>
                  <a:lnTo>
                    <a:pt x="195" y="55"/>
                  </a:lnTo>
                  <a:lnTo>
                    <a:pt x="197" y="55"/>
                  </a:lnTo>
                  <a:lnTo>
                    <a:pt x="199" y="55"/>
                  </a:lnTo>
                  <a:lnTo>
                    <a:pt x="204" y="61"/>
                  </a:lnTo>
                  <a:lnTo>
                    <a:pt x="204" y="62"/>
                  </a:lnTo>
                  <a:lnTo>
                    <a:pt x="204" y="66"/>
                  </a:lnTo>
                  <a:lnTo>
                    <a:pt x="204" y="70"/>
                  </a:lnTo>
                  <a:lnTo>
                    <a:pt x="205" y="71"/>
                  </a:lnTo>
                  <a:lnTo>
                    <a:pt x="207" y="71"/>
                  </a:lnTo>
                  <a:lnTo>
                    <a:pt x="211" y="71"/>
                  </a:lnTo>
                  <a:lnTo>
                    <a:pt x="213" y="73"/>
                  </a:lnTo>
                  <a:lnTo>
                    <a:pt x="222" y="76"/>
                  </a:lnTo>
                  <a:lnTo>
                    <a:pt x="223" y="76"/>
                  </a:lnTo>
                  <a:lnTo>
                    <a:pt x="225" y="76"/>
                  </a:lnTo>
                  <a:lnTo>
                    <a:pt x="227" y="76"/>
                  </a:lnTo>
                  <a:lnTo>
                    <a:pt x="227" y="76"/>
                  </a:lnTo>
                  <a:lnTo>
                    <a:pt x="229" y="78"/>
                  </a:lnTo>
                  <a:lnTo>
                    <a:pt x="229" y="78"/>
                  </a:lnTo>
                  <a:lnTo>
                    <a:pt x="230" y="80"/>
                  </a:lnTo>
                  <a:lnTo>
                    <a:pt x="232" y="81"/>
                  </a:lnTo>
                  <a:lnTo>
                    <a:pt x="232" y="81"/>
                  </a:lnTo>
                  <a:lnTo>
                    <a:pt x="232" y="81"/>
                  </a:lnTo>
                  <a:lnTo>
                    <a:pt x="233" y="83"/>
                  </a:lnTo>
                  <a:lnTo>
                    <a:pt x="233" y="85"/>
                  </a:lnTo>
                  <a:lnTo>
                    <a:pt x="233" y="87"/>
                  </a:lnTo>
                  <a:lnTo>
                    <a:pt x="232" y="87"/>
                  </a:lnTo>
                  <a:lnTo>
                    <a:pt x="232" y="87"/>
                  </a:lnTo>
                  <a:lnTo>
                    <a:pt x="227" y="89"/>
                  </a:lnTo>
                  <a:lnTo>
                    <a:pt x="223" y="87"/>
                  </a:lnTo>
                  <a:lnTo>
                    <a:pt x="222" y="89"/>
                  </a:lnTo>
                  <a:lnTo>
                    <a:pt x="222" y="90"/>
                  </a:lnTo>
                  <a:lnTo>
                    <a:pt x="222" y="90"/>
                  </a:lnTo>
                  <a:lnTo>
                    <a:pt x="223" y="94"/>
                  </a:lnTo>
                  <a:lnTo>
                    <a:pt x="223" y="98"/>
                  </a:lnTo>
                  <a:lnTo>
                    <a:pt x="225" y="98"/>
                  </a:lnTo>
                  <a:lnTo>
                    <a:pt x="227" y="100"/>
                  </a:lnTo>
                  <a:lnTo>
                    <a:pt x="229" y="100"/>
                  </a:lnTo>
                  <a:lnTo>
                    <a:pt x="229" y="100"/>
                  </a:lnTo>
                  <a:lnTo>
                    <a:pt x="232" y="102"/>
                  </a:lnTo>
                  <a:lnTo>
                    <a:pt x="232" y="104"/>
                  </a:lnTo>
                  <a:lnTo>
                    <a:pt x="233" y="104"/>
                  </a:lnTo>
                  <a:lnTo>
                    <a:pt x="237" y="106"/>
                  </a:lnTo>
                  <a:lnTo>
                    <a:pt x="237" y="108"/>
                  </a:lnTo>
                  <a:lnTo>
                    <a:pt x="239" y="109"/>
                  </a:lnTo>
                  <a:lnTo>
                    <a:pt x="239" y="111"/>
                  </a:lnTo>
                  <a:lnTo>
                    <a:pt x="239" y="113"/>
                  </a:lnTo>
                  <a:lnTo>
                    <a:pt x="239" y="113"/>
                  </a:lnTo>
                  <a:lnTo>
                    <a:pt x="241" y="115"/>
                  </a:lnTo>
                  <a:lnTo>
                    <a:pt x="241" y="115"/>
                  </a:lnTo>
                  <a:lnTo>
                    <a:pt x="242" y="119"/>
                  </a:lnTo>
                  <a:lnTo>
                    <a:pt x="244" y="120"/>
                  </a:lnTo>
                  <a:lnTo>
                    <a:pt x="244" y="120"/>
                  </a:lnTo>
                  <a:lnTo>
                    <a:pt x="246" y="120"/>
                  </a:lnTo>
                  <a:lnTo>
                    <a:pt x="252" y="120"/>
                  </a:lnTo>
                  <a:lnTo>
                    <a:pt x="252" y="119"/>
                  </a:lnTo>
                  <a:lnTo>
                    <a:pt x="252" y="120"/>
                  </a:lnTo>
                  <a:lnTo>
                    <a:pt x="253" y="120"/>
                  </a:lnTo>
                  <a:lnTo>
                    <a:pt x="253" y="122"/>
                  </a:lnTo>
                  <a:lnTo>
                    <a:pt x="253" y="124"/>
                  </a:lnTo>
                  <a:lnTo>
                    <a:pt x="252" y="125"/>
                  </a:lnTo>
                  <a:lnTo>
                    <a:pt x="253" y="125"/>
                  </a:lnTo>
                  <a:lnTo>
                    <a:pt x="254" y="127"/>
                  </a:lnTo>
                  <a:lnTo>
                    <a:pt x="256" y="127"/>
                  </a:lnTo>
                  <a:lnTo>
                    <a:pt x="260" y="127"/>
                  </a:lnTo>
                  <a:lnTo>
                    <a:pt x="261" y="127"/>
                  </a:lnTo>
                  <a:lnTo>
                    <a:pt x="263" y="128"/>
                  </a:lnTo>
                  <a:lnTo>
                    <a:pt x="263" y="128"/>
                  </a:lnTo>
                  <a:lnTo>
                    <a:pt x="263" y="128"/>
                  </a:lnTo>
                  <a:lnTo>
                    <a:pt x="261" y="128"/>
                  </a:lnTo>
                  <a:lnTo>
                    <a:pt x="261" y="128"/>
                  </a:lnTo>
                  <a:lnTo>
                    <a:pt x="260" y="130"/>
                  </a:lnTo>
                  <a:lnTo>
                    <a:pt x="260" y="130"/>
                  </a:lnTo>
                  <a:lnTo>
                    <a:pt x="260" y="132"/>
                  </a:lnTo>
                  <a:lnTo>
                    <a:pt x="261" y="132"/>
                  </a:lnTo>
                  <a:lnTo>
                    <a:pt x="261" y="134"/>
                  </a:lnTo>
                  <a:lnTo>
                    <a:pt x="261" y="134"/>
                  </a:lnTo>
                  <a:lnTo>
                    <a:pt x="263" y="134"/>
                  </a:lnTo>
                  <a:lnTo>
                    <a:pt x="265" y="134"/>
                  </a:lnTo>
                  <a:lnTo>
                    <a:pt x="267" y="136"/>
                  </a:lnTo>
                  <a:lnTo>
                    <a:pt x="269" y="136"/>
                  </a:lnTo>
                  <a:lnTo>
                    <a:pt x="271" y="136"/>
                  </a:lnTo>
                  <a:lnTo>
                    <a:pt x="272" y="136"/>
                  </a:lnTo>
                  <a:lnTo>
                    <a:pt x="274" y="136"/>
                  </a:lnTo>
                  <a:lnTo>
                    <a:pt x="272" y="138"/>
                  </a:lnTo>
                  <a:lnTo>
                    <a:pt x="272" y="138"/>
                  </a:lnTo>
                  <a:lnTo>
                    <a:pt x="269" y="138"/>
                  </a:lnTo>
                  <a:lnTo>
                    <a:pt x="269" y="138"/>
                  </a:lnTo>
                  <a:lnTo>
                    <a:pt x="271" y="139"/>
                  </a:lnTo>
                  <a:lnTo>
                    <a:pt x="272" y="139"/>
                  </a:lnTo>
                  <a:lnTo>
                    <a:pt x="272" y="139"/>
                  </a:lnTo>
                  <a:lnTo>
                    <a:pt x="272" y="141"/>
                  </a:lnTo>
                  <a:lnTo>
                    <a:pt x="271" y="141"/>
                  </a:lnTo>
                  <a:lnTo>
                    <a:pt x="269" y="141"/>
                  </a:lnTo>
                  <a:lnTo>
                    <a:pt x="267" y="141"/>
                  </a:lnTo>
                  <a:lnTo>
                    <a:pt x="265" y="141"/>
                  </a:lnTo>
                  <a:lnTo>
                    <a:pt x="263" y="141"/>
                  </a:lnTo>
                  <a:lnTo>
                    <a:pt x="263" y="139"/>
                  </a:lnTo>
                  <a:lnTo>
                    <a:pt x="261" y="139"/>
                  </a:lnTo>
                  <a:lnTo>
                    <a:pt x="260" y="138"/>
                  </a:lnTo>
                  <a:lnTo>
                    <a:pt x="260" y="138"/>
                  </a:lnTo>
                  <a:lnTo>
                    <a:pt x="258" y="138"/>
                  </a:lnTo>
                  <a:lnTo>
                    <a:pt x="256" y="138"/>
                  </a:lnTo>
                  <a:lnTo>
                    <a:pt x="254" y="138"/>
                  </a:lnTo>
                  <a:lnTo>
                    <a:pt x="248" y="136"/>
                  </a:lnTo>
                  <a:lnTo>
                    <a:pt x="248" y="136"/>
                  </a:lnTo>
                  <a:lnTo>
                    <a:pt x="246" y="136"/>
                  </a:lnTo>
                  <a:lnTo>
                    <a:pt x="244" y="136"/>
                  </a:lnTo>
                  <a:lnTo>
                    <a:pt x="244" y="136"/>
                  </a:lnTo>
                  <a:lnTo>
                    <a:pt x="241" y="136"/>
                  </a:lnTo>
                  <a:lnTo>
                    <a:pt x="241" y="136"/>
                  </a:lnTo>
                  <a:lnTo>
                    <a:pt x="239" y="134"/>
                  </a:lnTo>
                  <a:lnTo>
                    <a:pt x="237" y="134"/>
                  </a:lnTo>
                  <a:lnTo>
                    <a:pt x="237" y="134"/>
                  </a:lnTo>
                  <a:lnTo>
                    <a:pt x="235" y="134"/>
                  </a:lnTo>
                  <a:lnTo>
                    <a:pt x="233" y="134"/>
                  </a:lnTo>
                  <a:lnTo>
                    <a:pt x="232" y="134"/>
                  </a:lnTo>
                  <a:lnTo>
                    <a:pt x="230" y="132"/>
                  </a:lnTo>
                  <a:lnTo>
                    <a:pt x="230" y="132"/>
                  </a:lnTo>
                  <a:lnTo>
                    <a:pt x="229" y="132"/>
                  </a:lnTo>
                  <a:lnTo>
                    <a:pt x="229" y="130"/>
                  </a:lnTo>
                  <a:lnTo>
                    <a:pt x="227" y="128"/>
                  </a:lnTo>
                  <a:lnTo>
                    <a:pt x="225" y="127"/>
                  </a:lnTo>
                  <a:lnTo>
                    <a:pt x="222" y="125"/>
                  </a:lnTo>
                  <a:lnTo>
                    <a:pt x="222" y="124"/>
                  </a:lnTo>
                  <a:lnTo>
                    <a:pt x="220" y="122"/>
                  </a:lnTo>
                  <a:lnTo>
                    <a:pt x="220" y="122"/>
                  </a:lnTo>
                  <a:lnTo>
                    <a:pt x="222" y="120"/>
                  </a:lnTo>
                  <a:lnTo>
                    <a:pt x="220" y="120"/>
                  </a:lnTo>
                  <a:lnTo>
                    <a:pt x="220" y="120"/>
                  </a:lnTo>
                  <a:lnTo>
                    <a:pt x="218" y="120"/>
                  </a:lnTo>
                  <a:lnTo>
                    <a:pt x="216" y="119"/>
                  </a:lnTo>
                  <a:lnTo>
                    <a:pt x="214" y="115"/>
                  </a:lnTo>
                  <a:lnTo>
                    <a:pt x="214" y="115"/>
                  </a:lnTo>
                  <a:lnTo>
                    <a:pt x="211" y="111"/>
                  </a:lnTo>
                  <a:lnTo>
                    <a:pt x="211" y="109"/>
                  </a:lnTo>
                  <a:lnTo>
                    <a:pt x="211" y="108"/>
                  </a:lnTo>
                  <a:lnTo>
                    <a:pt x="209" y="108"/>
                  </a:lnTo>
                  <a:lnTo>
                    <a:pt x="209" y="108"/>
                  </a:lnTo>
                  <a:lnTo>
                    <a:pt x="209" y="106"/>
                  </a:lnTo>
                  <a:lnTo>
                    <a:pt x="207" y="106"/>
                  </a:lnTo>
                  <a:lnTo>
                    <a:pt x="205" y="104"/>
                  </a:lnTo>
                  <a:lnTo>
                    <a:pt x="204" y="104"/>
                  </a:lnTo>
                  <a:lnTo>
                    <a:pt x="204" y="104"/>
                  </a:lnTo>
                  <a:lnTo>
                    <a:pt x="203" y="104"/>
                  </a:lnTo>
                  <a:lnTo>
                    <a:pt x="201" y="104"/>
                  </a:lnTo>
                  <a:lnTo>
                    <a:pt x="197" y="102"/>
                  </a:lnTo>
                  <a:lnTo>
                    <a:pt x="197" y="102"/>
                  </a:lnTo>
                  <a:lnTo>
                    <a:pt x="195" y="102"/>
                  </a:lnTo>
                  <a:lnTo>
                    <a:pt x="194" y="102"/>
                  </a:lnTo>
                  <a:lnTo>
                    <a:pt x="194" y="102"/>
                  </a:lnTo>
                  <a:lnTo>
                    <a:pt x="192" y="100"/>
                  </a:lnTo>
                  <a:lnTo>
                    <a:pt x="192" y="100"/>
                  </a:lnTo>
                  <a:lnTo>
                    <a:pt x="190" y="100"/>
                  </a:lnTo>
                  <a:lnTo>
                    <a:pt x="190" y="100"/>
                  </a:lnTo>
                  <a:lnTo>
                    <a:pt x="188" y="100"/>
                  </a:lnTo>
                  <a:lnTo>
                    <a:pt x="186" y="100"/>
                  </a:lnTo>
                  <a:lnTo>
                    <a:pt x="186" y="100"/>
                  </a:lnTo>
                  <a:lnTo>
                    <a:pt x="186" y="100"/>
                  </a:lnTo>
                  <a:lnTo>
                    <a:pt x="184" y="100"/>
                  </a:lnTo>
                  <a:lnTo>
                    <a:pt x="184" y="100"/>
                  </a:lnTo>
                  <a:lnTo>
                    <a:pt x="184" y="100"/>
                  </a:lnTo>
                  <a:lnTo>
                    <a:pt x="183" y="100"/>
                  </a:lnTo>
                  <a:lnTo>
                    <a:pt x="183" y="102"/>
                  </a:lnTo>
                  <a:lnTo>
                    <a:pt x="181" y="102"/>
                  </a:lnTo>
                  <a:lnTo>
                    <a:pt x="180" y="100"/>
                  </a:lnTo>
                  <a:lnTo>
                    <a:pt x="178" y="100"/>
                  </a:lnTo>
                  <a:lnTo>
                    <a:pt x="178" y="100"/>
                  </a:lnTo>
                  <a:lnTo>
                    <a:pt x="176" y="100"/>
                  </a:lnTo>
                  <a:lnTo>
                    <a:pt x="176" y="100"/>
                  </a:lnTo>
                  <a:lnTo>
                    <a:pt x="175" y="98"/>
                  </a:lnTo>
                  <a:lnTo>
                    <a:pt x="176" y="100"/>
                  </a:lnTo>
                  <a:lnTo>
                    <a:pt x="180" y="104"/>
                  </a:lnTo>
                  <a:lnTo>
                    <a:pt x="178" y="104"/>
                  </a:lnTo>
                  <a:lnTo>
                    <a:pt x="178" y="104"/>
                  </a:lnTo>
                  <a:lnTo>
                    <a:pt x="178" y="106"/>
                  </a:lnTo>
                  <a:lnTo>
                    <a:pt x="178" y="106"/>
                  </a:lnTo>
                  <a:lnTo>
                    <a:pt x="176" y="106"/>
                  </a:lnTo>
                  <a:lnTo>
                    <a:pt x="176" y="104"/>
                  </a:lnTo>
                  <a:lnTo>
                    <a:pt x="175" y="104"/>
                  </a:lnTo>
                  <a:lnTo>
                    <a:pt x="173" y="104"/>
                  </a:lnTo>
                  <a:lnTo>
                    <a:pt x="175" y="106"/>
                  </a:lnTo>
                  <a:lnTo>
                    <a:pt x="175" y="106"/>
                  </a:lnTo>
                  <a:lnTo>
                    <a:pt x="175" y="108"/>
                  </a:lnTo>
                  <a:lnTo>
                    <a:pt x="173" y="108"/>
                  </a:lnTo>
                  <a:lnTo>
                    <a:pt x="171" y="109"/>
                  </a:lnTo>
                  <a:lnTo>
                    <a:pt x="167" y="109"/>
                  </a:lnTo>
                  <a:lnTo>
                    <a:pt x="165" y="109"/>
                  </a:lnTo>
                  <a:lnTo>
                    <a:pt x="164" y="109"/>
                  </a:lnTo>
                  <a:lnTo>
                    <a:pt x="162" y="109"/>
                  </a:lnTo>
                  <a:lnTo>
                    <a:pt x="160" y="109"/>
                  </a:lnTo>
                  <a:lnTo>
                    <a:pt x="160" y="109"/>
                  </a:lnTo>
                  <a:lnTo>
                    <a:pt x="158" y="109"/>
                  </a:lnTo>
                  <a:lnTo>
                    <a:pt x="158" y="108"/>
                  </a:lnTo>
                  <a:lnTo>
                    <a:pt x="157" y="108"/>
                  </a:lnTo>
                  <a:lnTo>
                    <a:pt x="157" y="108"/>
                  </a:lnTo>
                  <a:lnTo>
                    <a:pt x="157" y="108"/>
                  </a:lnTo>
                  <a:lnTo>
                    <a:pt x="156" y="108"/>
                  </a:lnTo>
                  <a:lnTo>
                    <a:pt x="157" y="108"/>
                  </a:lnTo>
                  <a:lnTo>
                    <a:pt x="157" y="108"/>
                  </a:lnTo>
                  <a:lnTo>
                    <a:pt x="157" y="109"/>
                  </a:lnTo>
                  <a:lnTo>
                    <a:pt x="158" y="109"/>
                  </a:lnTo>
                  <a:lnTo>
                    <a:pt x="160" y="109"/>
                  </a:lnTo>
                  <a:lnTo>
                    <a:pt x="164" y="109"/>
                  </a:lnTo>
                  <a:lnTo>
                    <a:pt x="165" y="111"/>
                  </a:lnTo>
                  <a:lnTo>
                    <a:pt x="167" y="111"/>
                  </a:lnTo>
                  <a:lnTo>
                    <a:pt x="167" y="111"/>
                  </a:lnTo>
                  <a:lnTo>
                    <a:pt x="169" y="113"/>
                  </a:lnTo>
                  <a:lnTo>
                    <a:pt x="171" y="115"/>
                  </a:lnTo>
                  <a:lnTo>
                    <a:pt x="171" y="115"/>
                  </a:lnTo>
                  <a:lnTo>
                    <a:pt x="171" y="117"/>
                  </a:lnTo>
                  <a:lnTo>
                    <a:pt x="171" y="119"/>
                  </a:lnTo>
                  <a:lnTo>
                    <a:pt x="171" y="119"/>
                  </a:lnTo>
                  <a:lnTo>
                    <a:pt x="169" y="120"/>
                  </a:lnTo>
                  <a:lnTo>
                    <a:pt x="167" y="120"/>
                  </a:lnTo>
                  <a:lnTo>
                    <a:pt x="164" y="122"/>
                  </a:lnTo>
                  <a:lnTo>
                    <a:pt x="160" y="124"/>
                  </a:lnTo>
                  <a:lnTo>
                    <a:pt x="160" y="124"/>
                  </a:lnTo>
                  <a:lnTo>
                    <a:pt x="158" y="122"/>
                  </a:lnTo>
                  <a:lnTo>
                    <a:pt x="158" y="122"/>
                  </a:lnTo>
                  <a:lnTo>
                    <a:pt x="157" y="122"/>
                  </a:lnTo>
                  <a:lnTo>
                    <a:pt x="156" y="122"/>
                  </a:lnTo>
                  <a:lnTo>
                    <a:pt x="152" y="122"/>
                  </a:lnTo>
                  <a:lnTo>
                    <a:pt x="148" y="122"/>
                  </a:lnTo>
                  <a:lnTo>
                    <a:pt x="146" y="122"/>
                  </a:lnTo>
                  <a:lnTo>
                    <a:pt x="146" y="122"/>
                  </a:lnTo>
                  <a:lnTo>
                    <a:pt x="145" y="122"/>
                  </a:lnTo>
                  <a:lnTo>
                    <a:pt x="143" y="122"/>
                  </a:lnTo>
                  <a:lnTo>
                    <a:pt x="141" y="122"/>
                  </a:lnTo>
                  <a:lnTo>
                    <a:pt x="139" y="122"/>
                  </a:lnTo>
                  <a:lnTo>
                    <a:pt x="137" y="120"/>
                  </a:lnTo>
                  <a:lnTo>
                    <a:pt x="136" y="119"/>
                  </a:lnTo>
                  <a:lnTo>
                    <a:pt x="134" y="117"/>
                  </a:lnTo>
                  <a:lnTo>
                    <a:pt x="133" y="115"/>
                  </a:lnTo>
                  <a:lnTo>
                    <a:pt x="131" y="113"/>
                  </a:lnTo>
                  <a:lnTo>
                    <a:pt x="126" y="109"/>
                  </a:lnTo>
                  <a:lnTo>
                    <a:pt x="126" y="108"/>
                  </a:lnTo>
                  <a:lnTo>
                    <a:pt x="124" y="108"/>
                  </a:lnTo>
                  <a:lnTo>
                    <a:pt x="124" y="108"/>
                  </a:lnTo>
                  <a:lnTo>
                    <a:pt x="126" y="106"/>
                  </a:lnTo>
                  <a:lnTo>
                    <a:pt x="126" y="104"/>
                  </a:lnTo>
                  <a:lnTo>
                    <a:pt x="126" y="106"/>
                  </a:lnTo>
                  <a:lnTo>
                    <a:pt x="124" y="106"/>
                  </a:lnTo>
                  <a:lnTo>
                    <a:pt x="122" y="106"/>
                  </a:lnTo>
                  <a:lnTo>
                    <a:pt x="120" y="106"/>
                  </a:lnTo>
                  <a:lnTo>
                    <a:pt x="118" y="108"/>
                  </a:lnTo>
                  <a:lnTo>
                    <a:pt x="117" y="108"/>
                  </a:lnTo>
                  <a:lnTo>
                    <a:pt x="115" y="108"/>
                  </a:lnTo>
                  <a:lnTo>
                    <a:pt x="115" y="106"/>
                  </a:lnTo>
                  <a:lnTo>
                    <a:pt x="115" y="106"/>
                  </a:lnTo>
                  <a:lnTo>
                    <a:pt x="115" y="104"/>
                  </a:lnTo>
                  <a:lnTo>
                    <a:pt x="113" y="106"/>
                  </a:lnTo>
                  <a:lnTo>
                    <a:pt x="111" y="108"/>
                  </a:lnTo>
                  <a:lnTo>
                    <a:pt x="109" y="109"/>
                  </a:lnTo>
                  <a:lnTo>
                    <a:pt x="109" y="108"/>
                  </a:lnTo>
                  <a:lnTo>
                    <a:pt x="109" y="108"/>
                  </a:lnTo>
                  <a:lnTo>
                    <a:pt x="108" y="108"/>
                  </a:lnTo>
                  <a:lnTo>
                    <a:pt x="109" y="106"/>
                  </a:lnTo>
                  <a:lnTo>
                    <a:pt x="109" y="106"/>
                  </a:lnTo>
                  <a:lnTo>
                    <a:pt x="109" y="104"/>
                  </a:lnTo>
                  <a:lnTo>
                    <a:pt x="111" y="102"/>
                  </a:lnTo>
                  <a:lnTo>
                    <a:pt x="111" y="100"/>
                  </a:lnTo>
                  <a:lnTo>
                    <a:pt x="111" y="100"/>
                  </a:lnTo>
                  <a:lnTo>
                    <a:pt x="111" y="100"/>
                  </a:lnTo>
                  <a:lnTo>
                    <a:pt x="111" y="100"/>
                  </a:lnTo>
                  <a:lnTo>
                    <a:pt x="109" y="100"/>
                  </a:lnTo>
                  <a:lnTo>
                    <a:pt x="109" y="98"/>
                  </a:lnTo>
                  <a:lnTo>
                    <a:pt x="109" y="98"/>
                  </a:lnTo>
                  <a:lnTo>
                    <a:pt x="108" y="96"/>
                  </a:lnTo>
                  <a:lnTo>
                    <a:pt x="108" y="96"/>
                  </a:lnTo>
                  <a:lnTo>
                    <a:pt x="108" y="96"/>
                  </a:lnTo>
                  <a:lnTo>
                    <a:pt x="108" y="94"/>
                  </a:lnTo>
                  <a:lnTo>
                    <a:pt x="109" y="94"/>
                  </a:lnTo>
                  <a:lnTo>
                    <a:pt x="109" y="94"/>
                  </a:lnTo>
                  <a:lnTo>
                    <a:pt x="111" y="94"/>
                  </a:lnTo>
                  <a:lnTo>
                    <a:pt x="111" y="94"/>
                  </a:lnTo>
                  <a:lnTo>
                    <a:pt x="113" y="94"/>
                  </a:lnTo>
                  <a:lnTo>
                    <a:pt x="111" y="94"/>
                  </a:lnTo>
                  <a:lnTo>
                    <a:pt x="111" y="94"/>
                  </a:lnTo>
                  <a:lnTo>
                    <a:pt x="108" y="94"/>
                  </a:lnTo>
                  <a:lnTo>
                    <a:pt x="107" y="92"/>
                  </a:lnTo>
                  <a:lnTo>
                    <a:pt x="105" y="90"/>
                  </a:lnTo>
                  <a:lnTo>
                    <a:pt x="105" y="90"/>
                  </a:lnTo>
                  <a:lnTo>
                    <a:pt x="107" y="90"/>
                  </a:lnTo>
                  <a:lnTo>
                    <a:pt x="109" y="89"/>
                  </a:lnTo>
                  <a:lnTo>
                    <a:pt x="108" y="89"/>
                  </a:lnTo>
                  <a:lnTo>
                    <a:pt x="107" y="87"/>
                  </a:lnTo>
                  <a:lnTo>
                    <a:pt x="107" y="87"/>
                  </a:lnTo>
                  <a:lnTo>
                    <a:pt x="107" y="85"/>
                  </a:lnTo>
                  <a:lnTo>
                    <a:pt x="105" y="83"/>
                  </a:lnTo>
                  <a:lnTo>
                    <a:pt x="103" y="81"/>
                  </a:lnTo>
                  <a:lnTo>
                    <a:pt x="103" y="80"/>
                  </a:lnTo>
                  <a:lnTo>
                    <a:pt x="101" y="76"/>
                  </a:lnTo>
                  <a:lnTo>
                    <a:pt x="101" y="76"/>
                  </a:lnTo>
                  <a:lnTo>
                    <a:pt x="103" y="75"/>
                  </a:lnTo>
                  <a:lnTo>
                    <a:pt x="101" y="75"/>
                  </a:lnTo>
                  <a:lnTo>
                    <a:pt x="99" y="75"/>
                  </a:lnTo>
                  <a:lnTo>
                    <a:pt x="101" y="75"/>
                  </a:lnTo>
                  <a:lnTo>
                    <a:pt x="101" y="73"/>
                  </a:lnTo>
                  <a:lnTo>
                    <a:pt x="101" y="73"/>
                  </a:lnTo>
                  <a:lnTo>
                    <a:pt x="99" y="73"/>
                  </a:lnTo>
                  <a:lnTo>
                    <a:pt x="99" y="73"/>
                  </a:lnTo>
                  <a:lnTo>
                    <a:pt x="98" y="73"/>
                  </a:lnTo>
                  <a:lnTo>
                    <a:pt x="98" y="73"/>
                  </a:lnTo>
                  <a:lnTo>
                    <a:pt x="98" y="73"/>
                  </a:lnTo>
                  <a:lnTo>
                    <a:pt x="98" y="71"/>
                  </a:lnTo>
                  <a:lnTo>
                    <a:pt x="98" y="71"/>
                  </a:lnTo>
                  <a:lnTo>
                    <a:pt x="98" y="70"/>
                  </a:lnTo>
                  <a:lnTo>
                    <a:pt x="96" y="70"/>
                  </a:lnTo>
                  <a:lnTo>
                    <a:pt x="96" y="70"/>
                  </a:lnTo>
                  <a:lnTo>
                    <a:pt x="94" y="70"/>
                  </a:lnTo>
                  <a:lnTo>
                    <a:pt x="94" y="68"/>
                  </a:lnTo>
                  <a:lnTo>
                    <a:pt x="94" y="68"/>
                  </a:lnTo>
                  <a:lnTo>
                    <a:pt x="87" y="64"/>
                  </a:lnTo>
                  <a:lnTo>
                    <a:pt x="87" y="62"/>
                  </a:lnTo>
                  <a:lnTo>
                    <a:pt x="87" y="64"/>
                  </a:lnTo>
                  <a:lnTo>
                    <a:pt x="85" y="64"/>
                  </a:lnTo>
                  <a:lnTo>
                    <a:pt x="85" y="62"/>
                  </a:lnTo>
                  <a:lnTo>
                    <a:pt x="84" y="62"/>
                  </a:lnTo>
                  <a:lnTo>
                    <a:pt x="84" y="62"/>
                  </a:lnTo>
                  <a:lnTo>
                    <a:pt x="84" y="62"/>
                  </a:lnTo>
                  <a:lnTo>
                    <a:pt x="82" y="62"/>
                  </a:lnTo>
                  <a:lnTo>
                    <a:pt x="82" y="62"/>
                  </a:lnTo>
                  <a:lnTo>
                    <a:pt x="79" y="61"/>
                  </a:lnTo>
                  <a:lnTo>
                    <a:pt x="75" y="59"/>
                  </a:lnTo>
                  <a:lnTo>
                    <a:pt x="73" y="59"/>
                  </a:lnTo>
                  <a:lnTo>
                    <a:pt x="71" y="59"/>
                  </a:lnTo>
                  <a:lnTo>
                    <a:pt x="69" y="57"/>
                  </a:lnTo>
                  <a:lnTo>
                    <a:pt x="66" y="57"/>
                  </a:lnTo>
                  <a:lnTo>
                    <a:pt x="60" y="55"/>
                  </a:lnTo>
                  <a:lnTo>
                    <a:pt x="60" y="55"/>
                  </a:lnTo>
                  <a:lnTo>
                    <a:pt x="60" y="57"/>
                  </a:lnTo>
                  <a:lnTo>
                    <a:pt x="58" y="57"/>
                  </a:lnTo>
                  <a:lnTo>
                    <a:pt x="52" y="53"/>
                  </a:lnTo>
                  <a:lnTo>
                    <a:pt x="50" y="52"/>
                  </a:lnTo>
                  <a:lnTo>
                    <a:pt x="50" y="51"/>
                  </a:lnTo>
                  <a:lnTo>
                    <a:pt x="52" y="51"/>
                  </a:lnTo>
                  <a:lnTo>
                    <a:pt x="54" y="49"/>
                  </a:lnTo>
                  <a:lnTo>
                    <a:pt x="52" y="49"/>
                  </a:lnTo>
                  <a:lnTo>
                    <a:pt x="52" y="49"/>
                  </a:lnTo>
                  <a:lnTo>
                    <a:pt x="50" y="51"/>
                  </a:lnTo>
                  <a:lnTo>
                    <a:pt x="49" y="51"/>
                  </a:lnTo>
                  <a:lnTo>
                    <a:pt x="49" y="51"/>
                  </a:lnTo>
                  <a:lnTo>
                    <a:pt x="47" y="49"/>
                  </a:lnTo>
                  <a:lnTo>
                    <a:pt x="45" y="51"/>
                  </a:lnTo>
                  <a:lnTo>
                    <a:pt x="45" y="49"/>
                  </a:lnTo>
                  <a:lnTo>
                    <a:pt x="43" y="49"/>
                  </a:lnTo>
                  <a:lnTo>
                    <a:pt x="43" y="47"/>
                  </a:lnTo>
                  <a:lnTo>
                    <a:pt x="43" y="47"/>
                  </a:lnTo>
                  <a:lnTo>
                    <a:pt x="41" y="49"/>
                  </a:lnTo>
                  <a:lnTo>
                    <a:pt x="41" y="49"/>
                  </a:lnTo>
                  <a:lnTo>
                    <a:pt x="40" y="47"/>
                  </a:lnTo>
                  <a:lnTo>
                    <a:pt x="40" y="47"/>
                  </a:lnTo>
                  <a:lnTo>
                    <a:pt x="40" y="45"/>
                  </a:lnTo>
                  <a:lnTo>
                    <a:pt x="38" y="45"/>
                  </a:lnTo>
                  <a:lnTo>
                    <a:pt x="38" y="45"/>
                  </a:lnTo>
                  <a:lnTo>
                    <a:pt x="36" y="43"/>
                  </a:lnTo>
                  <a:lnTo>
                    <a:pt x="36" y="42"/>
                  </a:lnTo>
                  <a:lnTo>
                    <a:pt x="38" y="40"/>
                  </a:lnTo>
                  <a:lnTo>
                    <a:pt x="38" y="38"/>
                  </a:lnTo>
                  <a:lnTo>
                    <a:pt x="40" y="38"/>
                  </a:lnTo>
                  <a:lnTo>
                    <a:pt x="38" y="36"/>
                  </a:lnTo>
                  <a:lnTo>
                    <a:pt x="38" y="38"/>
                  </a:lnTo>
                  <a:lnTo>
                    <a:pt x="36" y="38"/>
                  </a:lnTo>
                  <a:lnTo>
                    <a:pt x="36" y="40"/>
                  </a:lnTo>
                  <a:lnTo>
                    <a:pt x="36" y="42"/>
                  </a:lnTo>
                  <a:lnTo>
                    <a:pt x="36" y="42"/>
                  </a:lnTo>
                  <a:lnTo>
                    <a:pt x="35" y="42"/>
                  </a:lnTo>
                  <a:lnTo>
                    <a:pt x="35" y="43"/>
                  </a:lnTo>
                  <a:lnTo>
                    <a:pt x="35" y="45"/>
                  </a:lnTo>
                  <a:lnTo>
                    <a:pt x="33" y="47"/>
                  </a:lnTo>
                  <a:lnTo>
                    <a:pt x="33" y="47"/>
                  </a:lnTo>
                  <a:lnTo>
                    <a:pt x="33" y="49"/>
                  </a:lnTo>
                  <a:lnTo>
                    <a:pt x="33" y="49"/>
                  </a:lnTo>
                  <a:lnTo>
                    <a:pt x="31" y="51"/>
                  </a:lnTo>
                  <a:lnTo>
                    <a:pt x="31" y="52"/>
                  </a:lnTo>
                  <a:lnTo>
                    <a:pt x="30" y="52"/>
                  </a:lnTo>
                  <a:lnTo>
                    <a:pt x="28" y="52"/>
                  </a:lnTo>
                  <a:lnTo>
                    <a:pt x="26" y="51"/>
                  </a:lnTo>
                  <a:lnTo>
                    <a:pt x="26" y="51"/>
                  </a:lnTo>
                  <a:lnTo>
                    <a:pt x="26" y="51"/>
                  </a:lnTo>
                  <a:lnTo>
                    <a:pt x="24" y="49"/>
                  </a:lnTo>
                  <a:lnTo>
                    <a:pt x="24" y="47"/>
                  </a:lnTo>
                  <a:lnTo>
                    <a:pt x="26" y="43"/>
                  </a:lnTo>
                  <a:lnTo>
                    <a:pt x="26" y="42"/>
                  </a:lnTo>
                  <a:lnTo>
                    <a:pt x="24" y="40"/>
                  </a:lnTo>
                  <a:lnTo>
                    <a:pt x="22" y="38"/>
                  </a:lnTo>
                  <a:lnTo>
                    <a:pt x="19" y="36"/>
                  </a:lnTo>
                  <a:lnTo>
                    <a:pt x="17" y="36"/>
                  </a:lnTo>
                  <a:lnTo>
                    <a:pt x="15" y="36"/>
                  </a:lnTo>
                  <a:lnTo>
                    <a:pt x="15" y="34"/>
                  </a:lnTo>
                  <a:lnTo>
                    <a:pt x="13" y="34"/>
                  </a:lnTo>
                  <a:lnTo>
                    <a:pt x="13" y="32"/>
                  </a:lnTo>
                  <a:lnTo>
                    <a:pt x="15" y="32"/>
                  </a:lnTo>
                  <a:lnTo>
                    <a:pt x="17" y="32"/>
                  </a:lnTo>
                  <a:lnTo>
                    <a:pt x="19" y="32"/>
                  </a:lnTo>
                  <a:lnTo>
                    <a:pt x="22" y="32"/>
                  </a:lnTo>
                  <a:lnTo>
                    <a:pt x="22" y="32"/>
                  </a:lnTo>
                  <a:lnTo>
                    <a:pt x="24" y="32"/>
                  </a:lnTo>
                  <a:lnTo>
                    <a:pt x="26" y="31"/>
                  </a:lnTo>
                  <a:lnTo>
                    <a:pt x="28" y="29"/>
                  </a:lnTo>
                  <a:lnTo>
                    <a:pt x="30" y="29"/>
                  </a:lnTo>
                  <a:lnTo>
                    <a:pt x="31" y="29"/>
                  </a:lnTo>
                  <a:lnTo>
                    <a:pt x="31" y="29"/>
                  </a:lnTo>
                  <a:lnTo>
                    <a:pt x="33" y="29"/>
                  </a:lnTo>
                  <a:lnTo>
                    <a:pt x="35" y="31"/>
                  </a:lnTo>
                  <a:lnTo>
                    <a:pt x="36" y="31"/>
                  </a:lnTo>
                  <a:lnTo>
                    <a:pt x="36" y="31"/>
                  </a:lnTo>
                  <a:lnTo>
                    <a:pt x="38" y="31"/>
                  </a:lnTo>
                  <a:lnTo>
                    <a:pt x="38" y="31"/>
                  </a:lnTo>
                  <a:lnTo>
                    <a:pt x="38" y="29"/>
                  </a:lnTo>
                  <a:lnTo>
                    <a:pt x="40" y="29"/>
                  </a:lnTo>
                  <a:lnTo>
                    <a:pt x="40" y="29"/>
                  </a:lnTo>
                  <a:lnTo>
                    <a:pt x="40" y="28"/>
                  </a:lnTo>
                  <a:lnTo>
                    <a:pt x="40" y="28"/>
                  </a:lnTo>
                  <a:lnTo>
                    <a:pt x="38" y="28"/>
                  </a:lnTo>
                  <a:lnTo>
                    <a:pt x="40" y="26"/>
                  </a:lnTo>
                  <a:lnTo>
                    <a:pt x="40" y="26"/>
                  </a:lnTo>
                  <a:lnTo>
                    <a:pt x="40" y="24"/>
                  </a:lnTo>
                  <a:lnTo>
                    <a:pt x="40" y="24"/>
                  </a:lnTo>
                  <a:lnTo>
                    <a:pt x="38" y="26"/>
                  </a:lnTo>
                  <a:lnTo>
                    <a:pt x="35" y="26"/>
                  </a:lnTo>
                  <a:lnTo>
                    <a:pt x="33" y="26"/>
                  </a:lnTo>
                  <a:lnTo>
                    <a:pt x="31" y="26"/>
                  </a:lnTo>
                  <a:lnTo>
                    <a:pt x="28" y="26"/>
                  </a:lnTo>
                  <a:lnTo>
                    <a:pt x="26" y="26"/>
                  </a:lnTo>
                  <a:lnTo>
                    <a:pt x="22" y="26"/>
                  </a:lnTo>
                  <a:lnTo>
                    <a:pt x="21" y="26"/>
                  </a:lnTo>
                  <a:lnTo>
                    <a:pt x="19" y="26"/>
                  </a:lnTo>
                  <a:lnTo>
                    <a:pt x="19" y="26"/>
                  </a:lnTo>
                  <a:lnTo>
                    <a:pt x="17" y="26"/>
                  </a:lnTo>
                  <a:lnTo>
                    <a:pt x="15" y="24"/>
                  </a:lnTo>
                  <a:lnTo>
                    <a:pt x="15" y="24"/>
                  </a:lnTo>
                  <a:lnTo>
                    <a:pt x="13" y="23"/>
                  </a:lnTo>
                  <a:lnTo>
                    <a:pt x="13" y="23"/>
                  </a:lnTo>
                  <a:lnTo>
                    <a:pt x="13" y="19"/>
                  </a:lnTo>
                  <a:lnTo>
                    <a:pt x="13" y="17"/>
                  </a:lnTo>
                  <a:lnTo>
                    <a:pt x="12" y="17"/>
                  </a:lnTo>
                  <a:lnTo>
                    <a:pt x="11" y="17"/>
                  </a:lnTo>
                  <a:lnTo>
                    <a:pt x="5" y="15"/>
                  </a:lnTo>
                  <a:lnTo>
                    <a:pt x="3" y="15"/>
                  </a:lnTo>
                  <a:lnTo>
                    <a:pt x="3" y="15"/>
                  </a:lnTo>
                  <a:lnTo>
                    <a:pt x="2" y="15"/>
                  </a:lnTo>
                  <a:lnTo>
                    <a:pt x="2" y="15"/>
                  </a:lnTo>
                  <a:lnTo>
                    <a:pt x="0" y="15"/>
                  </a:lnTo>
                  <a:lnTo>
                    <a:pt x="0" y="13"/>
                  </a:lnTo>
                  <a:lnTo>
                    <a:pt x="2" y="13"/>
                  </a:lnTo>
                  <a:lnTo>
                    <a:pt x="2" y="12"/>
                  </a:lnTo>
                  <a:lnTo>
                    <a:pt x="2" y="12"/>
                  </a:lnTo>
                  <a:lnTo>
                    <a:pt x="3" y="12"/>
                  </a:lnTo>
                  <a:lnTo>
                    <a:pt x="3" y="8"/>
                  </a:lnTo>
                  <a:lnTo>
                    <a:pt x="3" y="8"/>
                  </a:lnTo>
                  <a:lnTo>
                    <a:pt x="3" y="8"/>
                  </a:lnTo>
                  <a:lnTo>
                    <a:pt x="3" y="6"/>
                  </a:lnTo>
                  <a:lnTo>
                    <a:pt x="5" y="6"/>
                  </a:lnTo>
                  <a:lnTo>
                    <a:pt x="7" y="6"/>
                  </a:lnTo>
                  <a:lnTo>
                    <a:pt x="12" y="4"/>
                  </a:lnTo>
                  <a:lnTo>
                    <a:pt x="12" y="4"/>
                  </a:lnTo>
                  <a:lnTo>
                    <a:pt x="13" y="4"/>
                  </a:lnTo>
                  <a:lnTo>
                    <a:pt x="15" y="4"/>
                  </a:lnTo>
                  <a:lnTo>
                    <a:pt x="15" y="1"/>
                  </a:lnTo>
                  <a:lnTo>
                    <a:pt x="15" y="1"/>
                  </a:lnTo>
                  <a:lnTo>
                    <a:pt x="19" y="0"/>
                  </a:lnTo>
                  <a:lnTo>
                    <a:pt x="21"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3" name="Freeform 10651"/>
            <p:cNvSpPr/>
            <p:nvPr/>
          </p:nvSpPr>
          <p:spPr bwMode="auto">
            <a:xfrm>
              <a:off x="5881189" y="3229066"/>
              <a:ext cx="179784" cy="188119"/>
            </a:xfrm>
            <a:custGeom>
              <a:avLst/>
              <a:gdLst>
                <a:gd name="T0" fmla="*/ 9 w 151"/>
                <a:gd name="T1" fmla="*/ 1 h 158"/>
                <a:gd name="T2" fmla="*/ 19 w 151"/>
                <a:gd name="T3" fmla="*/ 7 h 158"/>
                <a:gd name="T4" fmla="*/ 30 w 151"/>
                <a:gd name="T5" fmla="*/ 5 h 158"/>
                <a:gd name="T6" fmla="*/ 37 w 151"/>
                <a:gd name="T7" fmla="*/ 10 h 158"/>
                <a:gd name="T8" fmla="*/ 42 w 151"/>
                <a:gd name="T9" fmla="*/ 19 h 158"/>
                <a:gd name="T10" fmla="*/ 48 w 151"/>
                <a:gd name="T11" fmla="*/ 25 h 158"/>
                <a:gd name="T12" fmla="*/ 60 w 151"/>
                <a:gd name="T13" fmla="*/ 33 h 158"/>
                <a:gd name="T14" fmla="*/ 68 w 151"/>
                <a:gd name="T15" fmla="*/ 42 h 158"/>
                <a:gd name="T16" fmla="*/ 74 w 151"/>
                <a:gd name="T17" fmla="*/ 48 h 158"/>
                <a:gd name="T18" fmla="*/ 79 w 151"/>
                <a:gd name="T19" fmla="*/ 48 h 158"/>
                <a:gd name="T20" fmla="*/ 79 w 151"/>
                <a:gd name="T21" fmla="*/ 48 h 158"/>
                <a:gd name="T22" fmla="*/ 85 w 151"/>
                <a:gd name="T23" fmla="*/ 54 h 158"/>
                <a:gd name="T24" fmla="*/ 94 w 151"/>
                <a:gd name="T25" fmla="*/ 57 h 158"/>
                <a:gd name="T26" fmla="*/ 97 w 151"/>
                <a:gd name="T27" fmla="*/ 65 h 158"/>
                <a:gd name="T28" fmla="*/ 107 w 151"/>
                <a:gd name="T29" fmla="*/ 67 h 158"/>
                <a:gd name="T30" fmla="*/ 102 w 151"/>
                <a:gd name="T31" fmla="*/ 75 h 158"/>
                <a:gd name="T32" fmla="*/ 112 w 151"/>
                <a:gd name="T33" fmla="*/ 72 h 158"/>
                <a:gd name="T34" fmla="*/ 117 w 151"/>
                <a:gd name="T35" fmla="*/ 73 h 158"/>
                <a:gd name="T36" fmla="*/ 114 w 151"/>
                <a:gd name="T37" fmla="*/ 80 h 158"/>
                <a:gd name="T38" fmla="*/ 114 w 151"/>
                <a:gd name="T39" fmla="*/ 84 h 158"/>
                <a:gd name="T40" fmla="*/ 117 w 151"/>
                <a:gd name="T41" fmla="*/ 90 h 158"/>
                <a:gd name="T42" fmla="*/ 126 w 151"/>
                <a:gd name="T43" fmla="*/ 92 h 158"/>
                <a:gd name="T44" fmla="*/ 128 w 151"/>
                <a:gd name="T45" fmla="*/ 101 h 158"/>
                <a:gd name="T46" fmla="*/ 133 w 151"/>
                <a:gd name="T47" fmla="*/ 106 h 158"/>
                <a:gd name="T48" fmla="*/ 130 w 151"/>
                <a:gd name="T49" fmla="*/ 112 h 158"/>
                <a:gd name="T50" fmla="*/ 133 w 151"/>
                <a:gd name="T51" fmla="*/ 112 h 158"/>
                <a:gd name="T52" fmla="*/ 140 w 151"/>
                <a:gd name="T53" fmla="*/ 110 h 158"/>
                <a:gd name="T54" fmla="*/ 151 w 151"/>
                <a:gd name="T55" fmla="*/ 120 h 158"/>
                <a:gd name="T56" fmla="*/ 147 w 151"/>
                <a:gd name="T57" fmla="*/ 127 h 158"/>
                <a:gd name="T58" fmla="*/ 147 w 151"/>
                <a:gd name="T59" fmla="*/ 134 h 158"/>
                <a:gd name="T60" fmla="*/ 147 w 151"/>
                <a:gd name="T61" fmla="*/ 146 h 158"/>
                <a:gd name="T62" fmla="*/ 144 w 151"/>
                <a:gd name="T63" fmla="*/ 157 h 158"/>
                <a:gd name="T64" fmla="*/ 140 w 151"/>
                <a:gd name="T65" fmla="*/ 153 h 158"/>
                <a:gd name="T66" fmla="*/ 130 w 151"/>
                <a:gd name="T67" fmla="*/ 153 h 158"/>
                <a:gd name="T68" fmla="*/ 130 w 151"/>
                <a:gd name="T69" fmla="*/ 158 h 158"/>
                <a:gd name="T70" fmla="*/ 124 w 151"/>
                <a:gd name="T71" fmla="*/ 153 h 158"/>
                <a:gd name="T72" fmla="*/ 112 w 151"/>
                <a:gd name="T73" fmla="*/ 143 h 158"/>
                <a:gd name="T74" fmla="*/ 98 w 151"/>
                <a:gd name="T75" fmla="*/ 133 h 158"/>
                <a:gd name="T76" fmla="*/ 87 w 151"/>
                <a:gd name="T77" fmla="*/ 120 h 158"/>
                <a:gd name="T78" fmla="*/ 81 w 151"/>
                <a:gd name="T79" fmla="*/ 113 h 158"/>
                <a:gd name="T80" fmla="*/ 73 w 151"/>
                <a:gd name="T81" fmla="*/ 95 h 158"/>
                <a:gd name="T82" fmla="*/ 66 w 151"/>
                <a:gd name="T83" fmla="*/ 84 h 158"/>
                <a:gd name="T84" fmla="*/ 60 w 151"/>
                <a:gd name="T85" fmla="*/ 76 h 158"/>
                <a:gd name="T86" fmla="*/ 53 w 151"/>
                <a:gd name="T87" fmla="*/ 67 h 158"/>
                <a:gd name="T88" fmla="*/ 45 w 151"/>
                <a:gd name="T89" fmla="*/ 52 h 158"/>
                <a:gd name="T90" fmla="*/ 34 w 151"/>
                <a:gd name="T91" fmla="*/ 46 h 158"/>
                <a:gd name="T92" fmla="*/ 30 w 151"/>
                <a:gd name="T93" fmla="*/ 37 h 158"/>
                <a:gd name="T94" fmla="*/ 23 w 151"/>
                <a:gd name="T95" fmla="*/ 28 h 158"/>
                <a:gd name="T96" fmla="*/ 14 w 151"/>
                <a:gd name="T97" fmla="*/ 23 h 158"/>
                <a:gd name="T98" fmla="*/ 2 w 151"/>
                <a:gd name="T99" fmla="*/ 10 h 158"/>
                <a:gd name="T100" fmla="*/ 0 w 151"/>
                <a:gd name="T101"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158">
                  <a:moveTo>
                    <a:pt x="2" y="0"/>
                  </a:moveTo>
                  <a:lnTo>
                    <a:pt x="4" y="0"/>
                  </a:lnTo>
                  <a:lnTo>
                    <a:pt x="6" y="1"/>
                  </a:lnTo>
                  <a:lnTo>
                    <a:pt x="7" y="1"/>
                  </a:lnTo>
                  <a:lnTo>
                    <a:pt x="9" y="1"/>
                  </a:lnTo>
                  <a:lnTo>
                    <a:pt x="11" y="5"/>
                  </a:lnTo>
                  <a:lnTo>
                    <a:pt x="12" y="5"/>
                  </a:lnTo>
                  <a:lnTo>
                    <a:pt x="14" y="5"/>
                  </a:lnTo>
                  <a:lnTo>
                    <a:pt x="17" y="7"/>
                  </a:lnTo>
                  <a:lnTo>
                    <a:pt x="19" y="7"/>
                  </a:lnTo>
                  <a:lnTo>
                    <a:pt x="23" y="5"/>
                  </a:lnTo>
                  <a:lnTo>
                    <a:pt x="25" y="5"/>
                  </a:lnTo>
                  <a:lnTo>
                    <a:pt x="26" y="7"/>
                  </a:lnTo>
                  <a:lnTo>
                    <a:pt x="26" y="7"/>
                  </a:lnTo>
                  <a:lnTo>
                    <a:pt x="30" y="5"/>
                  </a:lnTo>
                  <a:lnTo>
                    <a:pt x="32" y="7"/>
                  </a:lnTo>
                  <a:lnTo>
                    <a:pt x="32" y="7"/>
                  </a:lnTo>
                  <a:lnTo>
                    <a:pt x="34" y="7"/>
                  </a:lnTo>
                  <a:lnTo>
                    <a:pt x="34" y="9"/>
                  </a:lnTo>
                  <a:lnTo>
                    <a:pt x="37" y="10"/>
                  </a:lnTo>
                  <a:lnTo>
                    <a:pt x="38" y="12"/>
                  </a:lnTo>
                  <a:lnTo>
                    <a:pt x="38" y="13"/>
                  </a:lnTo>
                  <a:lnTo>
                    <a:pt x="38" y="13"/>
                  </a:lnTo>
                  <a:lnTo>
                    <a:pt x="42" y="18"/>
                  </a:lnTo>
                  <a:lnTo>
                    <a:pt x="42" y="19"/>
                  </a:lnTo>
                  <a:lnTo>
                    <a:pt x="42" y="20"/>
                  </a:lnTo>
                  <a:lnTo>
                    <a:pt x="42" y="20"/>
                  </a:lnTo>
                  <a:lnTo>
                    <a:pt x="45" y="23"/>
                  </a:lnTo>
                  <a:lnTo>
                    <a:pt x="48" y="25"/>
                  </a:lnTo>
                  <a:lnTo>
                    <a:pt x="48" y="25"/>
                  </a:lnTo>
                  <a:lnTo>
                    <a:pt x="48" y="25"/>
                  </a:lnTo>
                  <a:lnTo>
                    <a:pt x="49" y="26"/>
                  </a:lnTo>
                  <a:lnTo>
                    <a:pt x="51" y="26"/>
                  </a:lnTo>
                  <a:lnTo>
                    <a:pt x="55" y="28"/>
                  </a:lnTo>
                  <a:lnTo>
                    <a:pt x="60" y="33"/>
                  </a:lnTo>
                  <a:lnTo>
                    <a:pt x="61" y="35"/>
                  </a:lnTo>
                  <a:lnTo>
                    <a:pt x="64" y="37"/>
                  </a:lnTo>
                  <a:lnTo>
                    <a:pt x="64" y="37"/>
                  </a:lnTo>
                  <a:lnTo>
                    <a:pt x="66" y="40"/>
                  </a:lnTo>
                  <a:lnTo>
                    <a:pt x="68" y="42"/>
                  </a:lnTo>
                  <a:lnTo>
                    <a:pt x="70" y="43"/>
                  </a:lnTo>
                  <a:lnTo>
                    <a:pt x="70" y="46"/>
                  </a:lnTo>
                  <a:lnTo>
                    <a:pt x="73" y="46"/>
                  </a:lnTo>
                  <a:lnTo>
                    <a:pt x="73" y="48"/>
                  </a:lnTo>
                  <a:lnTo>
                    <a:pt x="74" y="48"/>
                  </a:lnTo>
                  <a:lnTo>
                    <a:pt x="74" y="48"/>
                  </a:lnTo>
                  <a:lnTo>
                    <a:pt x="75" y="48"/>
                  </a:lnTo>
                  <a:lnTo>
                    <a:pt x="77" y="50"/>
                  </a:lnTo>
                  <a:lnTo>
                    <a:pt x="79" y="50"/>
                  </a:lnTo>
                  <a:lnTo>
                    <a:pt x="79" y="48"/>
                  </a:lnTo>
                  <a:lnTo>
                    <a:pt x="77" y="48"/>
                  </a:lnTo>
                  <a:lnTo>
                    <a:pt x="77" y="48"/>
                  </a:lnTo>
                  <a:lnTo>
                    <a:pt x="77" y="48"/>
                  </a:lnTo>
                  <a:lnTo>
                    <a:pt x="79" y="48"/>
                  </a:lnTo>
                  <a:lnTo>
                    <a:pt x="79" y="48"/>
                  </a:lnTo>
                  <a:lnTo>
                    <a:pt x="81" y="48"/>
                  </a:lnTo>
                  <a:lnTo>
                    <a:pt x="83" y="48"/>
                  </a:lnTo>
                  <a:lnTo>
                    <a:pt x="84" y="50"/>
                  </a:lnTo>
                  <a:lnTo>
                    <a:pt x="84" y="52"/>
                  </a:lnTo>
                  <a:lnTo>
                    <a:pt x="85" y="54"/>
                  </a:lnTo>
                  <a:lnTo>
                    <a:pt x="85" y="54"/>
                  </a:lnTo>
                  <a:lnTo>
                    <a:pt x="87" y="54"/>
                  </a:lnTo>
                  <a:lnTo>
                    <a:pt x="90" y="56"/>
                  </a:lnTo>
                  <a:lnTo>
                    <a:pt x="91" y="56"/>
                  </a:lnTo>
                  <a:lnTo>
                    <a:pt x="94" y="57"/>
                  </a:lnTo>
                  <a:lnTo>
                    <a:pt x="94" y="59"/>
                  </a:lnTo>
                  <a:lnTo>
                    <a:pt x="97" y="61"/>
                  </a:lnTo>
                  <a:lnTo>
                    <a:pt x="97" y="62"/>
                  </a:lnTo>
                  <a:lnTo>
                    <a:pt x="97" y="65"/>
                  </a:lnTo>
                  <a:lnTo>
                    <a:pt x="97" y="65"/>
                  </a:lnTo>
                  <a:lnTo>
                    <a:pt x="100" y="66"/>
                  </a:lnTo>
                  <a:lnTo>
                    <a:pt x="100" y="66"/>
                  </a:lnTo>
                  <a:lnTo>
                    <a:pt x="102" y="67"/>
                  </a:lnTo>
                  <a:lnTo>
                    <a:pt x="105" y="67"/>
                  </a:lnTo>
                  <a:lnTo>
                    <a:pt x="107" y="67"/>
                  </a:lnTo>
                  <a:lnTo>
                    <a:pt x="109" y="70"/>
                  </a:lnTo>
                  <a:lnTo>
                    <a:pt x="109" y="72"/>
                  </a:lnTo>
                  <a:lnTo>
                    <a:pt x="107" y="72"/>
                  </a:lnTo>
                  <a:lnTo>
                    <a:pt x="105" y="73"/>
                  </a:lnTo>
                  <a:lnTo>
                    <a:pt x="102" y="75"/>
                  </a:lnTo>
                  <a:lnTo>
                    <a:pt x="105" y="75"/>
                  </a:lnTo>
                  <a:lnTo>
                    <a:pt x="107" y="73"/>
                  </a:lnTo>
                  <a:lnTo>
                    <a:pt x="107" y="73"/>
                  </a:lnTo>
                  <a:lnTo>
                    <a:pt x="109" y="72"/>
                  </a:lnTo>
                  <a:lnTo>
                    <a:pt x="112" y="72"/>
                  </a:lnTo>
                  <a:lnTo>
                    <a:pt x="112" y="72"/>
                  </a:lnTo>
                  <a:lnTo>
                    <a:pt x="114" y="72"/>
                  </a:lnTo>
                  <a:lnTo>
                    <a:pt x="114" y="72"/>
                  </a:lnTo>
                  <a:lnTo>
                    <a:pt x="115" y="73"/>
                  </a:lnTo>
                  <a:lnTo>
                    <a:pt x="117" y="73"/>
                  </a:lnTo>
                  <a:lnTo>
                    <a:pt x="117" y="75"/>
                  </a:lnTo>
                  <a:lnTo>
                    <a:pt x="120" y="76"/>
                  </a:lnTo>
                  <a:lnTo>
                    <a:pt x="117" y="78"/>
                  </a:lnTo>
                  <a:lnTo>
                    <a:pt x="115" y="78"/>
                  </a:lnTo>
                  <a:lnTo>
                    <a:pt x="114" y="80"/>
                  </a:lnTo>
                  <a:lnTo>
                    <a:pt x="114" y="80"/>
                  </a:lnTo>
                  <a:lnTo>
                    <a:pt x="114" y="82"/>
                  </a:lnTo>
                  <a:lnTo>
                    <a:pt x="114" y="82"/>
                  </a:lnTo>
                  <a:lnTo>
                    <a:pt x="114" y="84"/>
                  </a:lnTo>
                  <a:lnTo>
                    <a:pt x="114" y="84"/>
                  </a:lnTo>
                  <a:lnTo>
                    <a:pt x="114" y="86"/>
                  </a:lnTo>
                  <a:lnTo>
                    <a:pt x="114" y="86"/>
                  </a:lnTo>
                  <a:lnTo>
                    <a:pt x="115" y="89"/>
                  </a:lnTo>
                  <a:lnTo>
                    <a:pt x="115" y="89"/>
                  </a:lnTo>
                  <a:lnTo>
                    <a:pt x="117" y="90"/>
                  </a:lnTo>
                  <a:lnTo>
                    <a:pt x="121" y="90"/>
                  </a:lnTo>
                  <a:lnTo>
                    <a:pt x="122" y="92"/>
                  </a:lnTo>
                  <a:lnTo>
                    <a:pt x="124" y="92"/>
                  </a:lnTo>
                  <a:lnTo>
                    <a:pt x="124" y="92"/>
                  </a:lnTo>
                  <a:lnTo>
                    <a:pt x="126" y="92"/>
                  </a:lnTo>
                  <a:lnTo>
                    <a:pt x="126" y="92"/>
                  </a:lnTo>
                  <a:lnTo>
                    <a:pt x="128" y="95"/>
                  </a:lnTo>
                  <a:lnTo>
                    <a:pt x="128" y="95"/>
                  </a:lnTo>
                  <a:lnTo>
                    <a:pt x="128" y="99"/>
                  </a:lnTo>
                  <a:lnTo>
                    <a:pt x="128" y="101"/>
                  </a:lnTo>
                  <a:lnTo>
                    <a:pt x="128" y="103"/>
                  </a:lnTo>
                  <a:lnTo>
                    <a:pt x="130" y="105"/>
                  </a:lnTo>
                  <a:lnTo>
                    <a:pt x="132" y="105"/>
                  </a:lnTo>
                  <a:lnTo>
                    <a:pt x="133" y="106"/>
                  </a:lnTo>
                  <a:lnTo>
                    <a:pt x="133" y="106"/>
                  </a:lnTo>
                  <a:lnTo>
                    <a:pt x="133" y="108"/>
                  </a:lnTo>
                  <a:lnTo>
                    <a:pt x="133" y="108"/>
                  </a:lnTo>
                  <a:lnTo>
                    <a:pt x="133" y="110"/>
                  </a:lnTo>
                  <a:lnTo>
                    <a:pt x="132" y="110"/>
                  </a:lnTo>
                  <a:lnTo>
                    <a:pt x="130" y="112"/>
                  </a:lnTo>
                  <a:lnTo>
                    <a:pt x="130" y="113"/>
                  </a:lnTo>
                  <a:lnTo>
                    <a:pt x="130" y="113"/>
                  </a:lnTo>
                  <a:lnTo>
                    <a:pt x="132" y="113"/>
                  </a:lnTo>
                  <a:lnTo>
                    <a:pt x="132" y="113"/>
                  </a:lnTo>
                  <a:lnTo>
                    <a:pt x="133" y="112"/>
                  </a:lnTo>
                  <a:lnTo>
                    <a:pt x="134" y="110"/>
                  </a:lnTo>
                  <a:lnTo>
                    <a:pt x="134" y="110"/>
                  </a:lnTo>
                  <a:lnTo>
                    <a:pt x="134" y="110"/>
                  </a:lnTo>
                  <a:lnTo>
                    <a:pt x="140" y="110"/>
                  </a:lnTo>
                  <a:lnTo>
                    <a:pt x="140" y="110"/>
                  </a:lnTo>
                  <a:lnTo>
                    <a:pt x="141" y="112"/>
                  </a:lnTo>
                  <a:lnTo>
                    <a:pt x="144" y="112"/>
                  </a:lnTo>
                  <a:lnTo>
                    <a:pt x="147" y="116"/>
                  </a:lnTo>
                  <a:lnTo>
                    <a:pt x="151" y="120"/>
                  </a:lnTo>
                  <a:lnTo>
                    <a:pt x="151" y="120"/>
                  </a:lnTo>
                  <a:lnTo>
                    <a:pt x="151" y="122"/>
                  </a:lnTo>
                  <a:lnTo>
                    <a:pt x="149" y="122"/>
                  </a:lnTo>
                  <a:lnTo>
                    <a:pt x="147" y="124"/>
                  </a:lnTo>
                  <a:lnTo>
                    <a:pt x="147" y="125"/>
                  </a:lnTo>
                  <a:lnTo>
                    <a:pt x="147" y="127"/>
                  </a:lnTo>
                  <a:lnTo>
                    <a:pt x="147" y="129"/>
                  </a:lnTo>
                  <a:lnTo>
                    <a:pt x="147" y="129"/>
                  </a:lnTo>
                  <a:lnTo>
                    <a:pt x="149" y="131"/>
                  </a:lnTo>
                  <a:lnTo>
                    <a:pt x="149" y="131"/>
                  </a:lnTo>
                  <a:lnTo>
                    <a:pt x="147" y="134"/>
                  </a:lnTo>
                  <a:lnTo>
                    <a:pt x="147" y="134"/>
                  </a:lnTo>
                  <a:lnTo>
                    <a:pt x="147" y="139"/>
                  </a:lnTo>
                  <a:lnTo>
                    <a:pt x="147" y="142"/>
                  </a:lnTo>
                  <a:lnTo>
                    <a:pt x="147" y="143"/>
                  </a:lnTo>
                  <a:lnTo>
                    <a:pt x="147" y="146"/>
                  </a:lnTo>
                  <a:lnTo>
                    <a:pt x="147" y="155"/>
                  </a:lnTo>
                  <a:lnTo>
                    <a:pt x="147" y="155"/>
                  </a:lnTo>
                  <a:lnTo>
                    <a:pt x="145" y="157"/>
                  </a:lnTo>
                  <a:lnTo>
                    <a:pt x="145" y="157"/>
                  </a:lnTo>
                  <a:lnTo>
                    <a:pt x="144" y="157"/>
                  </a:lnTo>
                  <a:lnTo>
                    <a:pt x="144" y="157"/>
                  </a:lnTo>
                  <a:lnTo>
                    <a:pt x="144" y="155"/>
                  </a:lnTo>
                  <a:lnTo>
                    <a:pt x="141" y="155"/>
                  </a:lnTo>
                  <a:lnTo>
                    <a:pt x="140" y="153"/>
                  </a:lnTo>
                  <a:lnTo>
                    <a:pt x="140" y="153"/>
                  </a:lnTo>
                  <a:lnTo>
                    <a:pt x="136" y="157"/>
                  </a:lnTo>
                  <a:lnTo>
                    <a:pt x="136" y="157"/>
                  </a:lnTo>
                  <a:lnTo>
                    <a:pt x="134" y="157"/>
                  </a:lnTo>
                  <a:lnTo>
                    <a:pt x="134" y="155"/>
                  </a:lnTo>
                  <a:lnTo>
                    <a:pt x="130" y="153"/>
                  </a:lnTo>
                  <a:lnTo>
                    <a:pt x="130" y="153"/>
                  </a:lnTo>
                  <a:lnTo>
                    <a:pt x="130" y="155"/>
                  </a:lnTo>
                  <a:lnTo>
                    <a:pt x="132" y="157"/>
                  </a:lnTo>
                  <a:lnTo>
                    <a:pt x="132" y="158"/>
                  </a:lnTo>
                  <a:lnTo>
                    <a:pt x="130" y="158"/>
                  </a:lnTo>
                  <a:lnTo>
                    <a:pt x="130" y="158"/>
                  </a:lnTo>
                  <a:lnTo>
                    <a:pt x="128" y="157"/>
                  </a:lnTo>
                  <a:lnTo>
                    <a:pt x="126" y="155"/>
                  </a:lnTo>
                  <a:lnTo>
                    <a:pt x="124" y="153"/>
                  </a:lnTo>
                  <a:lnTo>
                    <a:pt x="124" y="153"/>
                  </a:lnTo>
                  <a:lnTo>
                    <a:pt x="122" y="152"/>
                  </a:lnTo>
                  <a:lnTo>
                    <a:pt x="120" y="146"/>
                  </a:lnTo>
                  <a:lnTo>
                    <a:pt x="117" y="146"/>
                  </a:lnTo>
                  <a:lnTo>
                    <a:pt x="114" y="143"/>
                  </a:lnTo>
                  <a:lnTo>
                    <a:pt x="112" y="143"/>
                  </a:lnTo>
                  <a:lnTo>
                    <a:pt x="110" y="142"/>
                  </a:lnTo>
                  <a:lnTo>
                    <a:pt x="109" y="142"/>
                  </a:lnTo>
                  <a:lnTo>
                    <a:pt x="107" y="139"/>
                  </a:lnTo>
                  <a:lnTo>
                    <a:pt x="102" y="134"/>
                  </a:lnTo>
                  <a:lnTo>
                    <a:pt x="98" y="133"/>
                  </a:lnTo>
                  <a:lnTo>
                    <a:pt x="97" y="127"/>
                  </a:lnTo>
                  <a:lnTo>
                    <a:pt x="94" y="127"/>
                  </a:lnTo>
                  <a:lnTo>
                    <a:pt x="91" y="124"/>
                  </a:lnTo>
                  <a:lnTo>
                    <a:pt x="90" y="122"/>
                  </a:lnTo>
                  <a:lnTo>
                    <a:pt x="87" y="120"/>
                  </a:lnTo>
                  <a:lnTo>
                    <a:pt x="85" y="116"/>
                  </a:lnTo>
                  <a:lnTo>
                    <a:pt x="84" y="116"/>
                  </a:lnTo>
                  <a:lnTo>
                    <a:pt x="84" y="114"/>
                  </a:lnTo>
                  <a:lnTo>
                    <a:pt x="83" y="113"/>
                  </a:lnTo>
                  <a:lnTo>
                    <a:pt x="81" y="113"/>
                  </a:lnTo>
                  <a:lnTo>
                    <a:pt x="79" y="110"/>
                  </a:lnTo>
                  <a:lnTo>
                    <a:pt x="79" y="108"/>
                  </a:lnTo>
                  <a:lnTo>
                    <a:pt x="77" y="106"/>
                  </a:lnTo>
                  <a:lnTo>
                    <a:pt x="77" y="105"/>
                  </a:lnTo>
                  <a:lnTo>
                    <a:pt x="73" y="95"/>
                  </a:lnTo>
                  <a:lnTo>
                    <a:pt x="73" y="92"/>
                  </a:lnTo>
                  <a:lnTo>
                    <a:pt x="70" y="89"/>
                  </a:lnTo>
                  <a:lnTo>
                    <a:pt x="70" y="89"/>
                  </a:lnTo>
                  <a:lnTo>
                    <a:pt x="66" y="86"/>
                  </a:lnTo>
                  <a:lnTo>
                    <a:pt x="66" y="84"/>
                  </a:lnTo>
                  <a:lnTo>
                    <a:pt x="64" y="84"/>
                  </a:lnTo>
                  <a:lnTo>
                    <a:pt x="64" y="82"/>
                  </a:lnTo>
                  <a:lnTo>
                    <a:pt x="61" y="78"/>
                  </a:lnTo>
                  <a:lnTo>
                    <a:pt x="61" y="76"/>
                  </a:lnTo>
                  <a:lnTo>
                    <a:pt x="60" y="76"/>
                  </a:lnTo>
                  <a:lnTo>
                    <a:pt x="56" y="75"/>
                  </a:lnTo>
                  <a:lnTo>
                    <a:pt x="56" y="73"/>
                  </a:lnTo>
                  <a:lnTo>
                    <a:pt x="55" y="73"/>
                  </a:lnTo>
                  <a:lnTo>
                    <a:pt x="55" y="72"/>
                  </a:lnTo>
                  <a:lnTo>
                    <a:pt x="53" y="67"/>
                  </a:lnTo>
                  <a:lnTo>
                    <a:pt x="51" y="62"/>
                  </a:lnTo>
                  <a:lnTo>
                    <a:pt x="49" y="57"/>
                  </a:lnTo>
                  <a:lnTo>
                    <a:pt x="48" y="54"/>
                  </a:lnTo>
                  <a:lnTo>
                    <a:pt x="45" y="52"/>
                  </a:lnTo>
                  <a:lnTo>
                    <a:pt x="45" y="52"/>
                  </a:lnTo>
                  <a:lnTo>
                    <a:pt x="38" y="48"/>
                  </a:lnTo>
                  <a:lnTo>
                    <a:pt x="38" y="48"/>
                  </a:lnTo>
                  <a:lnTo>
                    <a:pt x="37" y="48"/>
                  </a:lnTo>
                  <a:lnTo>
                    <a:pt x="36" y="48"/>
                  </a:lnTo>
                  <a:lnTo>
                    <a:pt x="34" y="46"/>
                  </a:lnTo>
                  <a:lnTo>
                    <a:pt x="34" y="43"/>
                  </a:lnTo>
                  <a:lnTo>
                    <a:pt x="34" y="42"/>
                  </a:lnTo>
                  <a:lnTo>
                    <a:pt x="34" y="40"/>
                  </a:lnTo>
                  <a:lnTo>
                    <a:pt x="34" y="37"/>
                  </a:lnTo>
                  <a:lnTo>
                    <a:pt x="30" y="37"/>
                  </a:lnTo>
                  <a:lnTo>
                    <a:pt x="28" y="35"/>
                  </a:lnTo>
                  <a:lnTo>
                    <a:pt x="28" y="35"/>
                  </a:lnTo>
                  <a:lnTo>
                    <a:pt x="26" y="33"/>
                  </a:lnTo>
                  <a:lnTo>
                    <a:pt x="25" y="29"/>
                  </a:lnTo>
                  <a:lnTo>
                    <a:pt x="23" y="28"/>
                  </a:lnTo>
                  <a:lnTo>
                    <a:pt x="21" y="26"/>
                  </a:lnTo>
                  <a:lnTo>
                    <a:pt x="17" y="26"/>
                  </a:lnTo>
                  <a:lnTo>
                    <a:pt x="16" y="26"/>
                  </a:lnTo>
                  <a:lnTo>
                    <a:pt x="14" y="23"/>
                  </a:lnTo>
                  <a:lnTo>
                    <a:pt x="14" y="23"/>
                  </a:lnTo>
                  <a:lnTo>
                    <a:pt x="11" y="19"/>
                  </a:lnTo>
                  <a:lnTo>
                    <a:pt x="6" y="13"/>
                  </a:lnTo>
                  <a:lnTo>
                    <a:pt x="4" y="12"/>
                  </a:lnTo>
                  <a:lnTo>
                    <a:pt x="2" y="10"/>
                  </a:lnTo>
                  <a:lnTo>
                    <a:pt x="2" y="10"/>
                  </a:lnTo>
                  <a:lnTo>
                    <a:pt x="0" y="5"/>
                  </a:lnTo>
                  <a:lnTo>
                    <a:pt x="0" y="5"/>
                  </a:lnTo>
                  <a:lnTo>
                    <a:pt x="0" y="3"/>
                  </a:lnTo>
                  <a:lnTo>
                    <a:pt x="0" y="3"/>
                  </a:lnTo>
                  <a:lnTo>
                    <a:pt x="0" y="1"/>
                  </a:lnTo>
                  <a:lnTo>
                    <a:pt x="0" y="1"/>
                  </a:lnTo>
                  <a:lnTo>
                    <a:pt x="0" y="1"/>
                  </a:lnTo>
                  <a:lnTo>
                    <a:pt x="2"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4" name="Freeform 10659"/>
            <p:cNvSpPr/>
            <p:nvPr/>
          </p:nvSpPr>
          <p:spPr bwMode="auto">
            <a:xfrm>
              <a:off x="6129791" y="3212992"/>
              <a:ext cx="171450" cy="180975"/>
            </a:xfrm>
            <a:custGeom>
              <a:avLst/>
              <a:gdLst>
                <a:gd name="T0" fmla="*/ 110 w 144"/>
                <a:gd name="T1" fmla="*/ 6 h 152"/>
                <a:gd name="T2" fmla="*/ 115 w 144"/>
                <a:gd name="T3" fmla="*/ 2 h 152"/>
                <a:gd name="T4" fmla="*/ 123 w 144"/>
                <a:gd name="T5" fmla="*/ 8 h 152"/>
                <a:gd name="T6" fmla="*/ 119 w 144"/>
                <a:gd name="T7" fmla="*/ 14 h 152"/>
                <a:gd name="T8" fmla="*/ 125 w 144"/>
                <a:gd name="T9" fmla="*/ 17 h 152"/>
                <a:gd name="T10" fmla="*/ 131 w 144"/>
                <a:gd name="T11" fmla="*/ 17 h 152"/>
                <a:gd name="T12" fmla="*/ 139 w 144"/>
                <a:gd name="T13" fmla="*/ 21 h 152"/>
                <a:gd name="T14" fmla="*/ 144 w 144"/>
                <a:gd name="T15" fmla="*/ 25 h 152"/>
                <a:gd name="T16" fmla="*/ 131 w 144"/>
                <a:gd name="T17" fmla="*/ 27 h 152"/>
                <a:gd name="T18" fmla="*/ 135 w 144"/>
                <a:gd name="T19" fmla="*/ 36 h 152"/>
                <a:gd name="T20" fmla="*/ 123 w 144"/>
                <a:gd name="T21" fmla="*/ 37 h 152"/>
                <a:gd name="T22" fmla="*/ 120 w 144"/>
                <a:gd name="T23" fmla="*/ 41 h 152"/>
                <a:gd name="T24" fmla="*/ 123 w 144"/>
                <a:gd name="T25" fmla="*/ 46 h 152"/>
                <a:gd name="T26" fmla="*/ 115 w 144"/>
                <a:gd name="T27" fmla="*/ 46 h 152"/>
                <a:gd name="T28" fmla="*/ 117 w 144"/>
                <a:gd name="T29" fmla="*/ 53 h 152"/>
                <a:gd name="T30" fmla="*/ 120 w 144"/>
                <a:gd name="T31" fmla="*/ 55 h 152"/>
                <a:gd name="T32" fmla="*/ 125 w 144"/>
                <a:gd name="T33" fmla="*/ 58 h 152"/>
                <a:gd name="T34" fmla="*/ 125 w 144"/>
                <a:gd name="T35" fmla="*/ 66 h 152"/>
                <a:gd name="T36" fmla="*/ 127 w 144"/>
                <a:gd name="T37" fmla="*/ 72 h 152"/>
                <a:gd name="T38" fmla="*/ 138 w 144"/>
                <a:gd name="T39" fmla="*/ 84 h 152"/>
                <a:gd name="T40" fmla="*/ 125 w 144"/>
                <a:gd name="T41" fmla="*/ 80 h 152"/>
                <a:gd name="T42" fmla="*/ 123 w 144"/>
                <a:gd name="T43" fmla="*/ 85 h 152"/>
                <a:gd name="T44" fmla="*/ 120 w 144"/>
                <a:gd name="T45" fmla="*/ 104 h 152"/>
                <a:gd name="T46" fmla="*/ 112 w 144"/>
                <a:gd name="T47" fmla="*/ 113 h 152"/>
                <a:gd name="T48" fmla="*/ 108 w 144"/>
                <a:gd name="T49" fmla="*/ 113 h 152"/>
                <a:gd name="T50" fmla="*/ 106 w 144"/>
                <a:gd name="T51" fmla="*/ 117 h 152"/>
                <a:gd name="T52" fmla="*/ 105 w 144"/>
                <a:gd name="T53" fmla="*/ 121 h 152"/>
                <a:gd name="T54" fmla="*/ 106 w 144"/>
                <a:gd name="T55" fmla="*/ 126 h 152"/>
                <a:gd name="T56" fmla="*/ 103 w 144"/>
                <a:gd name="T57" fmla="*/ 131 h 152"/>
                <a:gd name="T58" fmla="*/ 101 w 144"/>
                <a:gd name="T59" fmla="*/ 137 h 152"/>
                <a:gd name="T60" fmla="*/ 101 w 144"/>
                <a:gd name="T61" fmla="*/ 140 h 152"/>
                <a:gd name="T62" fmla="*/ 80 w 144"/>
                <a:gd name="T63" fmla="*/ 152 h 152"/>
                <a:gd name="T64" fmla="*/ 76 w 144"/>
                <a:gd name="T65" fmla="*/ 143 h 152"/>
                <a:gd name="T66" fmla="*/ 73 w 144"/>
                <a:gd name="T67" fmla="*/ 142 h 152"/>
                <a:gd name="T68" fmla="*/ 66 w 144"/>
                <a:gd name="T69" fmla="*/ 142 h 152"/>
                <a:gd name="T70" fmla="*/ 61 w 144"/>
                <a:gd name="T71" fmla="*/ 140 h 152"/>
                <a:gd name="T72" fmla="*/ 46 w 144"/>
                <a:gd name="T73" fmla="*/ 142 h 152"/>
                <a:gd name="T74" fmla="*/ 40 w 144"/>
                <a:gd name="T75" fmla="*/ 138 h 152"/>
                <a:gd name="T76" fmla="*/ 35 w 144"/>
                <a:gd name="T77" fmla="*/ 137 h 152"/>
                <a:gd name="T78" fmla="*/ 29 w 144"/>
                <a:gd name="T79" fmla="*/ 134 h 152"/>
                <a:gd name="T80" fmla="*/ 21 w 144"/>
                <a:gd name="T81" fmla="*/ 137 h 152"/>
                <a:gd name="T82" fmla="*/ 16 w 144"/>
                <a:gd name="T83" fmla="*/ 123 h 152"/>
                <a:gd name="T84" fmla="*/ 14 w 144"/>
                <a:gd name="T85" fmla="*/ 113 h 152"/>
                <a:gd name="T86" fmla="*/ 5 w 144"/>
                <a:gd name="T87" fmla="*/ 107 h 152"/>
                <a:gd name="T88" fmla="*/ 4 w 144"/>
                <a:gd name="T89" fmla="*/ 102 h 152"/>
                <a:gd name="T90" fmla="*/ 5 w 144"/>
                <a:gd name="T91" fmla="*/ 94 h 152"/>
                <a:gd name="T92" fmla="*/ 0 w 144"/>
                <a:gd name="T93" fmla="*/ 84 h 152"/>
                <a:gd name="T94" fmla="*/ 1 w 144"/>
                <a:gd name="T95" fmla="*/ 79 h 152"/>
                <a:gd name="T96" fmla="*/ 7 w 144"/>
                <a:gd name="T97" fmla="*/ 70 h 152"/>
                <a:gd name="T98" fmla="*/ 19 w 144"/>
                <a:gd name="T99" fmla="*/ 72 h 152"/>
                <a:gd name="T100" fmla="*/ 29 w 144"/>
                <a:gd name="T101" fmla="*/ 75 h 152"/>
                <a:gd name="T102" fmla="*/ 29 w 144"/>
                <a:gd name="T103" fmla="*/ 74 h 152"/>
                <a:gd name="T104" fmla="*/ 31 w 144"/>
                <a:gd name="T105" fmla="*/ 66 h 152"/>
                <a:gd name="T106" fmla="*/ 35 w 144"/>
                <a:gd name="T107" fmla="*/ 64 h 152"/>
                <a:gd name="T108" fmla="*/ 46 w 144"/>
                <a:gd name="T109" fmla="*/ 55 h 152"/>
                <a:gd name="T110" fmla="*/ 63 w 144"/>
                <a:gd name="T111" fmla="*/ 44 h 152"/>
                <a:gd name="T112" fmla="*/ 72 w 144"/>
                <a:gd name="T113" fmla="*/ 34 h 152"/>
                <a:gd name="T114" fmla="*/ 80 w 144"/>
                <a:gd name="T115" fmla="*/ 28 h 152"/>
                <a:gd name="T116" fmla="*/ 89 w 144"/>
                <a:gd name="T117" fmla="*/ 28 h 152"/>
                <a:gd name="T118" fmla="*/ 90 w 144"/>
                <a:gd name="T119" fmla="*/ 21 h 152"/>
                <a:gd name="T120" fmla="*/ 96 w 144"/>
                <a:gd name="T121" fmla="*/ 19 h 152"/>
                <a:gd name="T122" fmla="*/ 108 w 144"/>
                <a:gd name="T12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152">
                  <a:moveTo>
                    <a:pt x="110" y="0"/>
                  </a:moveTo>
                  <a:lnTo>
                    <a:pt x="110" y="0"/>
                  </a:lnTo>
                  <a:lnTo>
                    <a:pt x="110" y="2"/>
                  </a:lnTo>
                  <a:lnTo>
                    <a:pt x="110" y="2"/>
                  </a:lnTo>
                  <a:lnTo>
                    <a:pt x="110" y="4"/>
                  </a:lnTo>
                  <a:lnTo>
                    <a:pt x="110" y="6"/>
                  </a:lnTo>
                  <a:lnTo>
                    <a:pt x="110" y="6"/>
                  </a:lnTo>
                  <a:lnTo>
                    <a:pt x="112" y="4"/>
                  </a:lnTo>
                  <a:lnTo>
                    <a:pt x="112" y="2"/>
                  </a:lnTo>
                  <a:lnTo>
                    <a:pt x="114" y="0"/>
                  </a:lnTo>
                  <a:lnTo>
                    <a:pt x="114" y="0"/>
                  </a:lnTo>
                  <a:lnTo>
                    <a:pt x="115" y="0"/>
                  </a:lnTo>
                  <a:lnTo>
                    <a:pt x="115" y="0"/>
                  </a:lnTo>
                  <a:lnTo>
                    <a:pt x="115" y="2"/>
                  </a:lnTo>
                  <a:lnTo>
                    <a:pt x="115" y="2"/>
                  </a:lnTo>
                  <a:lnTo>
                    <a:pt x="117" y="4"/>
                  </a:lnTo>
                  <a:lnTo>
                    <a:pt x="117" y="6"/>
                  </a:lnTo>
                  <a:lnTo>
                    <a:pt x="119" y="6"/>
                  </a:lnTo>
                  <a:lnTo>
                    <a:pt x="120" y="6"/>
                  </a:lnTo>
                  <a:lnTo>
                    <a:pt x="120" y="8"/>
                  </a:lnTo>
                  <a:lnTo>
                    <a:pt x="123" y="8"/>
                  </a:lnTo>
                  <a:lnTo>
                    <a:pt x="123" y="8"/>
                  </a:lnTo>
                  <a:lnTo>
                    <a:pt x="123" y="8"/>
                  </a:lnTo>
                  <a:lnTo>
                    <a:pt x="120" y="11"/>
                  </a:lnTo>
                  <a:lnTo>
                    <a:pt x="120" y="13"/>
                  </a:lnTo>
                  <a:lnTo>
                    <a:pt x="120" y="13"/>
                  </a:lnTo>
                  <a:lnTo>
                    <a:pt x="120" y="14"/>
                  </a:lnTo>
                  <a:lnTo>
                    <a:pt x="119" y="14"/>
                  </a:lnTo>
                  <a:lnTo>
                    <a:pt x="125" y="14"/>
                  </a:lnTo>
                  <a:lnTo>
                    <a:pt x="125" y="14"/>
                  </a:lnTo>
                  <a:lnTo>
                    <a:pt x="125" y="13"/>
                  </a:lnTo>
                  <a:lnTo>
                    <a:pt x="127" y="14"/>
                  </a:lnTo>
                  <a:lnTo>
                    <a:pt x="127" y="17"/>
                  </a:lnTo>
                  <a:lnTo>
                    <a:pt x="127" y="17"/>
                  </a:lnTo>
                  <a:lnTo>
                    <a:pt x="125" y="17"/>
                  </a:lnTo>
                  <a:lnTo>
                    <a:pt x="125" y="17"/>
                  </a:lnTo>
                  <a:lnTo>
                    <a:pt x="125" y="18"/>
                  </a:lnTo>
                  <a:lnTo>
                    <a:pt x="125" y="18"/>
                  </a:lnTo>
                  <a:lnTo>
                    <a:pt x="127" y="17"/>
                  </a:lnTo>
                  <a:lnTo>
                    <a:pt x="129" y="17"/>
                  </a:lnTo>
                  <a:lnTo>
                    <a:pt x="131" y="17"/>
                  </a:lnTo>
                  <a:lnTo>
                    <a:pt x="131" y="17"/>
                  </a:lnTo>
                  <a:lnTo>
                    <a:pt x="133" y="17"/>
                  </a:lnTo>
                  <a:lnTo>
                    <a:pt x="133" y="18"/>
                  </a:lnTo>
                  <a:lnTo>
                    <a:pt x="135" y="18"/>
                  </a:lnTo>
                  <a:lnTo>
                    <a:pt x="135" y="19"/>
                  </a:lnTo>
                  <a:lnTo>
                    <a:pt x="136" y="19"/>
                  </a:lnTo>
                  <a:lnTo>
                    <a:pt x="139" y="21"/>
                  </a:lnTo>
                  <a:lnTo>
                    <a:pt x="139" y="21"/>
                  </a:lnTo>
                  <a:lnTo>
                    <a:pt x="142" y="21"/>
                  </a:lnTo>
                  <a:lnTo>
                    <a:pt x="144" y="21"/>
                  </a:lnTo>
                  <a:lnTo>
                    <a:pt x="144" y="21"/>
                  </a:lnTo>
                  <a:lnTo>
                    <a:pt x="144" y="21"/>
                  </a:lnTo>
                  <a:lnTo>
                    <a:pt x="144" y="23"/>
                  </a:lnTo>
                  <a:lnTo>
                    <a:pt x="144" y="23"/>
                  </a:lnTo>
                  <a:lnTo>
                    <a:pt x="144" y="25"/>
                  </a:lnTo>
                  <a:lnTo>
                    <a:pt x="144" y="25"/>
                  </a:lnTo>
                  <a:lnTo>
                    <a:pt x="142" y="27"/>
                  </a:lnTo>
                  <a:lnTo>
                    <a:pt x="138" y="27"/>
                  </a:lnTo>
                  <a:lnTo>
                    <a:pt x="136" y="28"/>
                  </a:lnTo>
                  <a:lnTo>
                    <a:pt x="135" y="28"/>
                  </a:lnTo>
                  <a:lnTo>
                    <a:pt x="131" y="27"/>
                  </a:lnTo>
                  <a:lnTo>
                    <a:pt x="131" y="27"/>
                  </a:lnTo>
                  <a:lnTo>
                    <a:pt x="129" y="27"/>
                  </a:lnTo>
                  <a:lnTo>
                    <a:pt x="129" y="30"/>
                  </a:lnTo>
                  <a:lnTo>
                    <a:pt x="131" y="31"/>
                  </a:lnTo>
                  <a:lnTo>
                    <a:pt x="135" y="34"/>
                  </a:lnTo>
                  <a:lnTo>
                    <a:pt x="135" y="36"/>
                  </a:lnTo>
                  <a:lnTo>
                    <a:pt x="135" y="36"/>
                  </a:lnTo>
                  <a:lnTo>
                    <a:pt x="135" y="36"/>
                  </a:lnTo>
                  <a:lnTo>
                    <a:pt x="133" y="36"/>
                  </a:lnTo>
                  <a:lnTo>
                    <a:pt x="131" y="37"/>
                  </a:lnTo>
                  <a:lnTo>
                    <a:pt x="129" y="37"/>
                  </a:lnTo>
                  <a:lnTo>
                    <a:pt x="127" y="37"/>
                  </a:lnTo>
                  <a:lnTo>
                    <a:pt x="125" y="37"/>
                  </a:lnTo>
                  <a:lnTo>
                    <a:pt x="125" y="37"/>
                  </a:lnTo>
                  <a:lnTo>
                    <a:pt x="123" y="37"/>
                  </a:lnTo>
                  <a:lnTo>
                    <a:pt x="123" y="36"/>
                  </a:lnTo>
                  <a:lnTo>
                    <a:pt x="120" y="37"/>
                  </a:lnTo>
                  <a:lnTo>
                    <a:pt x="120" y="38"/>
                  </a:lnTo>
                  <a:lnTo>
                    <a:pt x="120" y="38"/>
                  </a:lnTo>
                  <a:lnTo>
                    <a:pt x="119" y="38"/>
                  </a:lnTo>
                  <a:lnTo>
                    <a:pt x="119" y="41"/>
                  </a:lnTo>
                  <a:lnTo>
                    <a:pt x="120" y="41"/>
                  </a:lnTo>
                  <a:lnTo>
                    <a:pt x="120" y="43"/>
                  </a:lnTo>
                  <a:lnTo>
                    <a:pt x="120" y="43"/>
                  </a:lnTo>
                  <a:lnTo>
                    <a:pt x="123" y="44"/>
                  </a:lnTo>
                  <a:lnTo>
                    <a:pt x="123" y="44"/>
                  </a:lnTo>
                  <a:lnTo>
                    <a:pt x="123" y="44"/>
                  </a:lnTo>
                  <a:lnTo>
                    <a:pt x="123" y="46"/>
                  </a:lnTo>
                  <a:lnTo>
                    <a:pt x="123" y="46"/>
                  </a:lnTo>
                  <a:lnTo>
                    <a:pt x="120" y="46"/>
                  </a:lnTo>
                  <a:lnTo>
                    <a:pt x="120" y="46"/>
                  </a:lnTo>
                  <a:lnTo>
                    <a:pt x="119" y="44"/>
                  </a:lnTo>
                  <a:lnTo>
                    <a:pt x="119" y="46"/>
                  </a:lnTo>
                  <a:lnTo>
                    <a:pt x="119" y="46"/>
                  </a:lnTo>
                  <a:lnTo>
                    <a:pt x="117" y="46"/>
                  </a:lnTo>
                  <a:lnTo>
                    <a:pt x="115" y="46"/>
                  </a:lnTo>
                  <a:lnTo>
                    <a:pt x="114" y="46"/>
                  </a:lnTo>
                  <a:lnTo>
                    <a:pt x="114" y="46"/>
                  </a:lnTo>
                  <a:lnTo>
                    <a:pt x="115" y="46"/>
                  </a:lnTo>
                  <a:lnTo>
                    <a:pt x="117" y="49"/>
                  </a:lnTo>
                  <a:lnTo>
                    <a:pt x="117" y="49"/>
                  </a:lnTo>
                  <a:lnTo>
                    <a:pt x="117" y="51"/>
                  </a:lnTo>
                  <a:lnTo>
                    <a:pt x="117" y="53"/>
                  </a:lnTo>
                  <a:lnTo>
                    <a:pt x="119" y="53"/>
                  </a:lnTo>
                  <a:lnTo>
                    <a:pt x="119" y="53"/>
                  </a:lnTo>
                  <a:lnTo>
                    <a:pt x="120" y="53"/>
                  </a:lnTo>
                  <a:lnTo>
                    <a:pt x="120" y="55"/>
                  </a:lnTo>
                  <a:lnTo>
                    <a:pt x="120" y="55"/>
                  </a:lnTo>
                  <a:lnTo>
                    <a:pt x="120" y="55"/>
                  </a:lnTo>
                  <a:lnTo>
                    <a:pt x="120" y="55"/>
                  </a:lnTo>
                  <a:lnTo>
                    <a:pt x="120" y="55"/>
                  </a:lnTo>
                  <a:lnTo>
                    <a:pt x="123" y="55"/>
                  </a:lnTo>
                  <a:lnTo>
                    <a:pt x="123" y="55"/>
                  </a:lnTo>
                  <a:lnTo>
                    <a:pt x="120" y="55"/>
                  </a:lnTo>
                  <a:lnTo>
                    <a:pt x="123" y="58"/>
                  </a:lnTo>
                  <a:lnTo>
                    <a:pt x="123" y="58"/>
                  </a:lnTo>
                  <a:lnTo>
                    <a:pt x="125" y="58"/>
                  </a:lnTo>
                  <a:lnTo>
                    <a:pt x="125" y="60"/>
                  </a:lnTo>
                  <a:lnTo>
                    <a:pt x="125" y="61"/>
                  </a:lnTo>
                  <a:lnTo>
                    <a:pt x="125" y="64"/>
                  </a:lnTo>
                  <a:lnTo>
                    <a:pt x="127" y="64"/>
                  </a:lnTo>
                  <a:lnTo>
                    <a:pt x="127" y="66"/>
                  </a:lnTo>
                  <a:lnTo>
                    <a:pt x="127" y="66"/>
                  </a:lnTo>
                  <a:lnTo>
                    <a:pt x="125" y="66"/>
                  </a:lnTo>
                  <a:lnTo>
                    <a:pt x="125" y="66"/>
                  </a:lnTo>
                  <a:lnTo>
                    <a:pt x="125" y="66"/>
                  </a:lnTo>
                  <a:lnTo>
                    <a:pt x="125" y="68"/>
                  </a:lnTo>
                  <a:lnTo>
                    <a:pt x="125" y="68"/>
                  </a:lnTo>
                  <a:lnTo>
                    <a:pt x="125" y="68"/>
                  </a:lnTo>
                  <a:lnTo>
                    <a:pt x="125" y="70"/>
                  </a:lnTo>
                  <a:lnTo>
                    <a:pt x="127" y="72"/>
                  </a:lnTo>
                  <a:lnTo>
                    <a:pt x="127" y="74"/>
                  </a:lnTo>
                  <a:lnTo>
                    <a:pt x="133" y="75"/>
                  </a:lnTo>
                  <a:lnTo>
                    <a:pt x="135" y="77"/>
                  </a:lnTo>
                  <a:lnTo>
                    <a:pt x="138" y="80"/>
                  </a:lnTo>
                  <a:lnTo>
                    <a:pt x="139" y="80"/>
                  </a:lnTo>
                  <a:lnTo>
                    <a:pt x="139" y="83"/>
                  </a:lnTo>
                  <a:lnTo>
                    <a:pt x="138" y="84"/>
                  </a:lnTo>
                  <a:lnTo>
                    <a:pt x="136" y="84"/>
                  </a:lnTo>
                  <a:lnTo>
                    <a:pt x="133" y="84"/>
                  </a:lnTo>
                  <a:lnTo>
                    <a:pt x="131" y="84"/>
                  </a:lnTo>
                  <a:lnTo>
                    <a:pt x="129" y="84"/>
                  </a:lnTo>
                  <a:lnTo>
                    <a:pt x="127" y="83"/>
                  </a:lnTo>
                  <a:lnTo>
                    <a:pt x="125" y="80"/>
                  </a:lnTo>
                  <a:lnTo>
                    <a:pt x="125" y="80"/>
                  </a:lnTo>
                  <a:lnTo>
                    <a:pt x="125" y="80"/>
                  </a:lnTo>
                  <a:lnTo>
                    <a:pt x="125" y="83"/>
                  </a:lnTo>
                  <a:lnTo>
                    <a:pt x="125" y="84"/>
                  </a:lnTo>
                  <a:lnTo>
                    <a:pt x="125" y="84"/>
                  </a:lnTo>
                  <a:lnTo>
                    <a:pt x="125" y="84"/>
                  </a:lnTo>
                  <a:lnTo>
                    <a:pt x="123" y="85"/>
                  </a:lnTo>
                  <a:lnTo>
                    <a:pt x="123" y="85"/>
                  </a:lnTo>
                  <a:lnTo>
                    <a:pt x="120" y="91"/>
                  </a:lnTo>
                  <a:lnTo>
                    <a:pt x="119" y="93"/>
                  </a:lnTo>
                  <a:lnTo>
                    <a:pt x="119" y="98"/>
                  </a:lnTo>
                  <a:lnTo>
                    <a:pt x="119" y="100"/>
                  </a:lnTo>
                  <a:lnTo>
                    <a:pt x="120" y="104"/>
                  </a:lnTo>
                  <a:lnTo>
                    <a:pt x="120" y="104"/>
                  </a:lnTo>
                  <a:lnTo>
                    <a:pt x="120" y="104"/>
                  </a:lnTo>
                  <a:lnTo>
                    <a:pt x="120" y="107"/>
                  </a:lnTo>
                  <a:lnTo>
                    <a:pt x="119" y="107"/>
                  </a:lnTo>
                  <a:lnTo>
                    <a:pt x="117" y="107"/>
                  </a:lnTo>
                  <a:lnTo>
                    <a:pt x="115" y="108"/>
                  </a:lnTo>
                  <a:lnTo>
                    <a:pt x="114" y="110"/>
                  </a:lnTo>
                  <a:lnTo>
                    <a:pt x="114" y="110"/>
                  </a:lnTo>
                  <a:lnTo>
                    <a:pt x="112" y="113"/>
                  </a:lnTo>
                  <a:lnTo>
                    <a:pt x="112" y="113"/>
                  </a:lnTo>
                  <a:lnTo>
                    <a:pt x="110" y="113"/>
                  </a:lnTo>
                  <a:lnTo>
                    <a:pt x="110" y="113"/>
                  </a:lnTo>
                  <a:lnTo>
                    <a:pt x="108" y="110"/>
                  </a:lnTo>
                  <a:lnTo>
                    <a:pt x="108" y="110"/>
                  </a:lnTo>
                  <a:lnTo>
                    <a:pt x="108" y="110"/>
                  </a:lnTo>
                  <a:lnTo>
                    <a:pt x="108" y="113"/>
                  </a:lnTo>
                  <a:lnTo>
                    <a:pt x="108" y="113"/>
                  </a:lnTo>
                  <a:lnTo>
                    <a:pt x="108" y="113"/>
                  </a:lnTo>
                  <a:lnTo>
                    <a:pt x="108" y="113"/>
                  </a:lnTo>
                  <a:lnTo>
                    <a:pt x="108" y="113"/>
                  </a:lnTo>
                  <a:lnTo>
                    <a:pt x="106" y="115"/>
                  </a:lnTo>
                  <a:lnTo>
                    <a:pt x="106" y="115"/>
                  </a:lnTo>
                  <a:lnTo>
                    <a:pt x="106" y="117"/>
                  </a:lnTo>
                  <a:lnTo>
                    <a:pt x="105" y="117"/>
                  </a:lnTo>
                  <a:lnTo>
                    <a:pt x="105" y="117"/>
                  </a:lnTo>
                  <a:lnTo>
                    <a:pt x="103" y="119"/>
                  </a:lnTo>
                  <a:lnTo>
                    <a:pt x="103" y="119"/>
                  </a:lnTo>
                  <a:lnTo>
                    <a:pt x="103" y="121"/>
                  </a:lnTo>
                  <a:lnTo>
                    <a:pt x="103" y="121"/>
                  </a:lnTo>
                  <a:lnTo>
                    <a:pt x="105" y="121"/>
                  </a:lnTo>
                  <a:lnTo>
                    <a:pt x="105" y="121"/>
                  </a:lnTo>
                  <a:lnTo>
                    <a:pt x="105" y="123"/>
                  </a:lnTo>
                  <a:lnTo>
                    <a:pt x="105" y="124"/>
                  </a:lnTo>
                  <a:lnTo>
                    <a:pt x="103" y="124"/>
                  </a:lnTo>
                  <a:lnTo>
                    <a:pt x="103" y="126"/>
                  </a:lnTo>
                  <a:lnTo>
                    <a:pt x="105" y="126"/>
                  </a:lnTo>
                  <a:lnTo>
                    <a:pt x="106" y="126"/>
                  </a:lnTo>
                  <a:lnTo>
                    <a:pt x="106" y="128"/>
                  </a:lnTo>
                  <a:lnTo>
                    <a:pt x="106" y="130"/>
                  </a:lnTo>
                  <a:lnTo>
                    <a:pt x="106" y="130"/>
                  </a:lnTo>
                  <a:lnTo>
                    <a:pt x="105" y="131"/>
                  </a:lnTo>
                  <a:lnTo>
                    <a:pt x="105" y="130"/>
                  </a:lnTo>
                  <a:lnTo>
                    <a:pt x="103" y="130"/>
                  </a:lnTo>
                  <a:lnTo>
                    <a:pt x="103" y="131"/>
                  </a:lnTo>
                  <a:lnTo>
                    <a:pt x="103" y="131"/>
                  </a:lnTo>
                  <a:lnTo>
                    <a:pt x="103" y="131"/>
                  </a:lnTo>
                  <a:lnTo>
                    <a:pt x="103" y="132"/>
                  </a:lnTo>
                  <a:lnTo>
                    <a:pt x="103" y="134"/>
                  </a:lnTo>
                  <a:lnTo>
                    <a:pt x="103" y="134"/>
                  </a:lnTo>
                  <a:lnTo>
                    <a:pt x="103" y="137"/>
                  </a:lnTo>
                  <a:lnTo>
                    <a:pt x="101" y="137"/>
                  </a:lnTo>
                  <a:lnTo>
                    <a:pt x="101" y="137"/>
                  </a:lnTo>
                  <a:lnTo>
                    <a:pt x="101" y="137"/>
                  </a:lnTo>
                  <a:lnTo>
                    <a:pt x="101" y="137"/>
                  </a:lnTo>
                  <a:lnTo>
                    <a:pt x="101" y="138"/>
                  </a:lnTo>
                  <a:lnTo>
                    <a:pt x="101" y="138"/>
                  </a:lnTo>
                  <a:lnTo>
                    <a:pt x="101" y="140"/>
                  </a:lnTo>
                  <a:lnTo>
                    <a:pt x="101" y="140"/>
                  </a:lnTo>
                  <a:lnTo>
                    <a:pt x="100" y="142"/>
                  </a:lnTo>
                  <a:lnTo>
                    <a:pt x="100" y="143"/>
                  </a:lnTo>
                  <a:lnTo>
                    <a:pt x="97" y="143"/>
                  </a:lnTo>
                  <a:lnTo>
                    <a:pt x="97" y="145"/>
                  </a:lnTo>
                  <a:lnTo>
                    <a:pt x="87" y="149"/>
                  </a:lnTo>
                  <a:lnTo>
                    <a:pt x="80" y="152"/>
                  </a:lnTo>
                  <a:lnTo>
                    <a:pt x="80" y="152"/>
                  </a:lnTo>
                  <a:lnTo>
                    <a:pt x="78" y="152"/>
                  </a:lnTo>
                  <a:lnTo>
                    <a:pt x="78" y="147"/>
                  </a:lnTo>
                  <a:lnTo>
                    <a:pt x="78" y="143"/>
                  </a:lnTo>
                  <a:lnTo>
                    <a:pt x="78" y="142"/>
                  </a:lnTo>
                  <a:lnTo>
                    <a:pt x="77" y="143"/>
                  </a:lnTo>
                  <a:lnTo>
                    <a:pt x="77" y="143"/>
                  </a:lnTo>
                  <a:lnTo>
                    <a:pt x="76" y="143"/>
                  </a:lnTo>
                  <a:lnTo>
                    <a:pt x="76" y="142"/>
                  </a:lnTo>
                  <a:lnTo>
                    <a:pt x="76" y="142"/>
                  </a:lnTo>
                  <a:lnTo>
                    <a:pt x="76" y="140"/>
                  </a:lnTo>
                  <a:lnTo>
                    <a:pt x="76" y="142"/>
                  </a:lnTo>
                  <a:lnTo>
                    <a:pt x="73" y="142"/>
                  </a:lnTo>
                  <a:lnTo>
                    <a:pt x="73" y="142"/>
                  </a:lnTo>
                  <a:lnTo>
                    <a:pt x="73" y="142"/>
                  </a:lnTo>
                  <a:lnTo>
                    <a:pt x="72" y="140"/>
                  </a:lnTo>
                  <a:lnTo>
                    <a:pt x="72" y="140"/>
                  </a:lnTo>
                  <a:lnTo>
                    <a:pt x="70" y="142"/>
                  </a:lnTo>
                  <a:lnTo>
                    <a:pt x="67" y="143"/>
                  </a:lnTo>
                  <a:lnTo>
                    <a:pt x="66" y="143"/>
                  </a:lnTo>
                  <a:lnTo>
                    <a:pt x="66" y="142"/>
                  </a:lnTo>
                  <a:lnTo>
                    <a:pt x="66" y="142"/>
                  </a:lnTo>
                  <a:lnTo>
                    <a:pt x="66" y="140"/>
                  </a:lnTo>
                  <a:lnTo>
                    <a:pt x="65" y="140"/>
                  </a:lnTo>
                  <a:lnTo>
                    <a:pt x="65" y="140"/>
                  </a:lnTo>
                  <a:lnTo>
                    <a:pt x="65" y="140"/>
                  </a:lnTo>
                  <a:lnTo>
                    <a:pt x="63" y="140"/>
                  </a:lnTo>
                  <a:lnTo>
                    <a:pt x="63" y="140"/>
                  </a:lnTo>
                  <a:lnTo>
                    <a:pt x="61" y="140"/>
                  </a:lnTo>
                  <a:lnTo>
                    <a:pt x="58" y="137"/>
                  </a:lnTo>
                  <a:lnTo>
                    <a:pt x="56" y="140"/>
                  </a:lnTo>
                  <a:lnTo>
                    <a:pt x="54" y="142"/>
                  </a:lnTo>
                  <a:lnTo>
                    <a:pt x="51" y="142"/>
                  </a:lnTo>
                  <a:lnTo>
                    <a:pt x="48" y="142"/>
                  </a:lnTo>
                  <a:lnTo>
                    <a:pt x="47" y="142"/>
                  </a:lnTo>
                  <a:lnTo>
                    <a:pt x="46" y="142"/>
                  </a:lnTo>
                  <a:lnTo>
                    <a:pt x="41" y="143"/>
                  </a:lnTo>
                  <a:lnTo>
                    <a:pt x="41" y="143"/>
                  </a:lnTo>
                  <a:lnTo>
                    <a:pt x="41" y="143"/>
                  </a:lnTo>
                  <a:lnTo>
                    <a:pt x="40" y="143"/>
                  </a:lnTo>
                  <a:lnTo>
                    <a:pt x="40" y="142"/>
                  </a:lnTo>
                  <a:lnTo>
                    <a:pt x="40" y="142"/>
                  </a:lnTo>
                  <a:lnTo>
                    <a:pt x="40" y="138"/>
                  </a:lnTo>
                  <a:lnTo>
                    <a:pt x="40" y="137"/>
                  </a:lnTo>
                  <a:lnTo>
                    <a:pt x="40" y="137"/>
                  </a:lnTo>
                  <a:lnTo>
                    <a:pt x="39" y="134"/>
                  </a:lnTo>
                  <a:lnTo>
                    <a:pt x="39" y="137"/>
                  </a:lnTo>
                  <a:lnTo>
                    <a:pt x="39" y="137"/>
                  </a:lnTo>
                  <a:lnTo>
                    <a:pt x="37" y="137"/>
                  </a:lnTo>
                  <a:lnTo>
                    <a:pt x="35" y="137"/>
                  </a:lnTo>
                  <a:lnTo>
                    <a:pt x="33" y="137"/>
                  </a:lnTo>
                  <a:lnTo>
                    <a:pt x="29" y="138"/>
                  </a:lnTo>
                  <a:lnTo>
                    <a:pt x="29" y="138"/>
                  </a:lnTo>
                  <a:lnTo>
                    <a:pt x="29" y="138"/>
                  </a:lnTo>
                  <a:lnTo>
                    <a:pt x="27" y="137"/>
                  </a:lnTo>
                  <a:lnTo>
                    <a:pt x="29" y="137"/>
                  </a:lnTo>
                  <a:lnTo>
                    <a:pt x="29" y="134"/>
                  </a:lnTo>
                  <a:lnTo>
                    <a:pt x="27" y="137"/>
                  </a:lnTo>
                  <a:lnTo>
                    <a:pt x="27" y="137"/>
                  </a:lnTo>
                  <a:lnTo>
                    <a:pt x="24" y="137"/>
                  </a:lnTo>
                  <a:lnTo>
                    <a:pt x="24" y="137"/>
                  </a:lnTo>
                  <a:lnTo>
                    <a:pt x="23" y="134"/>
                  </a:lnTo>
                  <a:lnTo>
                    <a:pt x="21" y="137"/>
                  </a:lnTo>
                  <a:lnTo>
                    <a:pt x="21" y="137"/>
                  </a:lnTo>
                  <a:lnTo>
                    <a:pt x="19" y="137"/>
                  </a:lnTo>
                  <a:lnTo>
                    <a:pt x="19" y="137"/>
                  </a:lnTo>
                  <a:lnTo>
                    <a:pt x="19" y="137"/>
                  </a:lnTo>
                  <a:lnTo>
                    <a:pt x="19" y="132"/>
                  </a:lnTo>
                  <a:lnTo>
                    <a:pt x="17" y="126"/>
                  </a:lnTo>
                  <a:lnTo>
                    <a:pt x="17" y="123"/>
                  </a:lnTo>
                  <a:lnTo>
                    <a:pt x="16" y="123"/>
                  </a:lnTo>
                  <a:lnTo>
                    <a:pt x="16" y="121"/>
                  </a:lnTo>
                  <a:lnTo>
                    <a:pt x="16" y="119"/>
                  </a:lnTo>
                  <a:lnTo>
                    <a:pt x="16" y="117"/>
                  </a:lnTo>
                  <a:lnTo>
                    <a:pt x="16" y="117"/>
                  </a:lnTo>
                  <a:lnTo>
                    <a:pt x="16" y="115"/>
                  </a:lnTo>
                  <a:lnTo>
                    <a:pt x="16" y="113"/>
                  </a:lnTo>
                  <a:lnTo>
                    <a:pt x="14" y="113"/>
                  </a:lnTo>
                  <a:lnTo>
                    <a:pt x="14" y="110"/>
                  </a:lnTo>
                  <a:lnTo>
                    <a:pt x="12" y="110"/>
                  </a:lnTo>
                  <a:lnTo>
                    <a:pt x="10" y="108"/>
                  </a:lnTo>
                  <a:lnTo>
                    <a:pt x="9" y="107"/>
                  </a:lnTo>
                  <a:lnTo>
                    <a:pt x="7" y="107"/>
                  </a:lnTo>
                  <a:lnTo>
                    <a:pt x="5" y="107"/>
                  </a:lnTo>
                  <a:lnTo>
                    <a:pt x="5" y="107"/>
                  </a:lnTo>
                  <a:lnTo>
                    <a:pt x="5" y="104"/>
                  </a:lnTo>
                  <a:lnTo>
                    <a:pt x="5" y="104"/>
                  </a:lnTo>
                  <a:lnTo>
                    <a:pt x="7" y="104"/>
                  </a:lnTo>
                  <a:lnTo>
                    <a:pt x="7" y="104"/>
                  </a:lnTo>
                  <a:lnTo>
                    <a:pt x="5" y="104"/>
                  </a:lnTo>
                  <a:lnTo>
                    <a:pt x="4" y="102"/>
                  </a:lnTo>
                  <a:lnTo>
                    <a:pt x="4" y="102"/>
                  </a:lnTo>
                  <a:lnTo>
                    <a:pt x="4" y="102"/>
                  </a:lnTo>
                  <a:lnTo>
                    <a:pt x="4" y="100"/>
                  </a:lnTo>
                  <a:lnTo>
                    <a:pt x="4" y="98"/>
                  </a:lnTo>
                  <a:lnTo>
                    <a:pt x="4" y="98"/>
                  </a:lnTo>
                  <a:lnTo>
                    <a:pt x="4" y="96"/>
                  </a:lnTo>
                  <a:lnTo>
                    <a:pt x="5" y="94"/>
                  </a:lnTo>
                  <a:lnTo>
                    <a:pt x="5" y="94"/>
                  </a:lnTo>
                  <a:lnTo>
                    <a:pt x="5" y="94"/>
                  </a:lnTo>
                  <a:lnTo>
                    <a:pt x="4" y="94"/>
                  </a:lnTo>
                  <a:lnTo>
                    <a:pt x="4" y="93"/>
                  </a:lnTo>
                  <a:lnTo>
                    <a:pt x="4" y="93"/>
                  </a:lnTo>
                  <a:lnTo>
                    <a:pt x="0" y="91"/>
                  </a:lnTo>
                  <a:lnTo>
                    <a:pt x="0" y="88"/>
                  </a:lnTo>
                  <a:lnTo>
                    <a:pt x="0" y="84"/>
                  </a:lnTo>
                  <a:lnTo>
                    <a:pt x="0" y="83"/>
                  </a:lnTo>
                  <a:lnTo>
                    <a:pt x="1" y="80"/>
                  </a:lnTo>
                  <a:lnTo>
                    <a:pt x="1" y="79"/>
                  </a:lnTo>
                  <a:lnTo>
                    <a:pt x="4" y="79"/>
                  </a:lnTo>
                  <a:lnTo>
                    <a:pt x="4" y="79"/>
                  </a:lnTo>
                  <a:lnTo>
                    <a:pt x="4" y="79"/>
                  </a:lnTo>
                  <a:lnTo>
                    <a:pt x="1" y="79"/>
                  </a:lnTo>
                  <a:lnTo>
                    <a:pt x="1" y="79"/>
                  </a:lnTo>
                  <a:lnTo>
                    <a:pt x="1" y="75"/>
                  </a:lnTo>
                  <a:lnTo>
                    <a:pt x="4" y="75"/>
                  </a:lnTo>
                  <a:lnTo>
                    <a:pt x="4" y="74"/>
                  </a:lnTo>
                  <a:lnTo>
                    <a:pt x="5" y="72"/>
                  </a:lnTo>
                  <a:lnTo>
                    <a:pt x="5" y="70"/>
                  </a:lnTo>
                  <a:lnTo>
                    <a:pt x="7" y="70"/>
                  </a:lnTo>
                  <a:lnTo>
                    <a:pt x="10" y="68"/>
                  </a:lnTo>
                  <a:lnTo>
                    <a:pt x="10" y="70"/>
                  </a:lnTo>
                  <a:lnTo>
                    <a:pt x="12" y="70"/>
                  </a:lnTo>
                  <a:lnTo>
                    <a:pt x="14" y="72"/>
                  </a:lnTo>
                  <a:lnTo>
                    <a:pt x="16" y="72"/>
                  </a:lnTo>
                  <a:lnTo>
                    <a:pt x="17" y="72"/>
                  </a:lnTo>
                  <a:lnTo>
                    <a:pt x="19" y="72"/>
                  </a:lnTo>
                  <a:lnTo>
                    <a:pt x="19" y="72"/>
                  </a:lnTo>
                  <a:lnTo>
                    <a:pt x="21" y="72"/>
                  </a:lnTo>
                  <a:lnTo>
                    <a:pt x="21" y="72"/>
                  </a:lnTo>
                  <a:lnTo>
                    <a:pt x="24" y="74"/>
                  </a:lnTo>
                  <a:lnTo>
                    <a:pt x="27" y="75"/>
                  </a:lnTo>
                  <a:lnTo>
                    <a:pt x="29" y="75"/>
                  </a:lnTo>
                  <a:lnTo>
                    <a:pt x="29" y="75"/>
                  </a:lnTo>
                  <a:lnTo>
                    <a:pt x="31" y="77"/>
                  </a:lnTo>
                  <a:lnTo>
                    <a:pt x="31" y="77"/>
                  </a:lnTo>
                  <a:lnTo>
                    <a:pt x="33" y="77"/>
                  </a:lnTo>
                  <a:lnTo>
                    <a:pt x="31" y="75"/>
                  </a:lnTo>
                  <a:lnTo>
                    <a:pt x="29" y="75"/>
                  </a:lnTo>
                  <a:lnTo>
                    <a:pt x="29" y="74"/>
                  </a:lnTo>
                  <a:lnTo>
                    <a:pt x="29" y="74"/>
                  </a:lnTo>
                  <a:lnTo>
                    <a:pt x="31" y="72"/>
                  </a:lnTo>
                  <a:lnTo>
                    <a:pt x="31" y="72"/>
                  </a:lnTo>
                  <a:lnTo>
                    <a:pt x="31" y="70"/>
                  </a:lnTo>
                  <a:lnTo>
                    <a:pt x="31" y="68"/>
                  </a:lnTo>
                  <a:lnTo>
                    <a:pt x="33" y="66"/>
                  </a:lnTo>
                  <a:lnTo>
                    <a:pt x="33" y="66"/>
                  </a:lnTo>
                  <a:lnTo>
                    <a:pt x="31" y="66"/>
                  </a:lnTo>
                  <a:lnTo>
                    <a:pt x="31" y="66"/>
                  </a:lnTo>
                  <a:lnTo>
                    <a:pt x="31" y="64"/>
                  </a:lnTo>
                  <a:lnTo>
                    <a:pt x="33" y="61"/>
                  </a:lnTo>
                  <a:lnTo>
                    <a:pt x="33" y="64"/>
                  </a:lnTo>
                  <a:lnTo>
                    <a:pt x="35" y="64"/>
                  </a:lnTo>
                  <a:lnTo>
                    <a:pt x="35" y="64"/>
                  </a:lnTo>
                  <a:lnTo>
                    <a:pt x="35" y="64"/>
                  </a:lnTo>
                  <a:lnTo>
                    <a:pt x="35" y="64"/>
                  </a:lnTo>
                  <a:lnTo>
                    <a:pt x="35" y="61"/>
                  </a:lnTo>
                  <a:lnTo>
                    <a:pt x="35" y="60"/>
                  </a:lnTo>
                  <a:lnTo>
                    <a:pt x="37" y="58"/>
                  </a:lnTo>
                  <a:lnTo>
                    <a:pt x="39" y="55"/>
                  </a:lnTo>
                  <a:lnTo>
                    <a:pt x="40" y="55"/>
                  </a:lnTo>
                  <a:lnTo>
                    <a:pt x="46" y="55"/>
                  </a:lnTo>
                  <a:lnTo>
                    <a:pt x="54" y="53"/>
                  </a:lnTo>
                  <a:lnTo>
                    <a:pt x="56" y="53"/>
                  </a:lnTo>
                  <a:lnTo>
                    <a:pt x="58" y="53"/>
                  </a:lnTo>
                  <a:lnTo>
                    <a:pt x="58" y="51"/>
                  </a:lnTo>
                  <a:lnTo>
                    <a:pt x="59" y="49"/>
                  </a:lnTo>
                  <a:lnTo>
                    <a:pt x="61" y="47"/>
                  </a:lnTo>
                  <a:lnTo>
                    <a:pt x="63" y="44"/>
                  </a:lnTo>
                  <a:lnTo>
                    <a:pt x="66" y="41"/>
                  </a:lnTo>
                  <a:lnTo>
                    <a:pt x="70" y="37"/>
                  </a:lnTo>
                  <a:lnTo>
                    <a:pt x="70" y="37"/>
                  </a:lnTo>
                  <a:lnTo>
                    <a:pt x="70" y="36"/>
                  </a:lnTo>
                  <a:lnTo>
                    <a:pt x="70" y="34"/>
                  </a:lnTo>
                  <a:lnTo>
                    <a:pt x="70" y="34"/>
                  </a:lnTo>
                  <a:lnTo>
                    <a:pt x="72" y="34"/>
                  </a:lnTo>
                  <a:lnTo>
                    <a:pt x="72" y="34"/>
                  </a:lnTo>
                  <a:lnTo>
                    <a:pt x="73" y="34"/>
                  </a:lnTo>
                  <a:lnTo>
                    <a:pt x="76" y="31"/>
                  </a:lnTo>
                  <a:lnTo>
                    <a:pt x="77" y="31"/>
                  </a:lnTo>
                  <a:lnTo>
                    <a:pt x="78" y="30"/>
                  </a:lnTo>
                  <a:lnTo>
                    <a:pt x="80" y="30"/>
                  </a:lnTo>
                  <a:lnTo>
                    <a:pt x="80" y="28"/>
                  </a:lnTo>
                  <a:lnTo>
                    <a:pt x="82" y="28"/>
                  </a:lnTo>
                  <a:lnTo>
                    <a:pt x="84" y="27"/>
                  </a:lnTo>
                  <a:lnTo>
                    <a:pt x="86" y="27"/>
                  </a:lnTo>
                  <a:lnTo>
                    <a:pt x="86" y="28"/>
                  </a:lnTo>
                  <a:lnTo>
                    <a:pt x="86" y="28"/>
                  </a:lnTo>
                  <a:lnTo>
                    <a:pt x="87" y="28"/>
                  </a:lnTo>
                  <a:lnTo>
                    <a:pt x="89" y="28"/>
                  </a:lnTo>
                  <a:lnTo>
                    <a:pt x="90" y="28"/>
                  </a:lnTo>
                  <a:lnTo>
                    <a:pt x="93" y="27"/>
                  </a:lnTo>
                  <a:lnTo>
                    <a:pt x="93" y="27"/>
                  </a:lnTo>
                  <a:lnTo>
                    <a:pt x="93" y="25"/>
                  </a:lnTo>
                  <a:lnTo>
                    <a:pt x="90" y="23"/>
                  </a:lnTo>
                  <a:lnTo>
                    <a:pt x="90" y="23"/>
                  </a:lnTo>
                  <a:lnTo>
                    <a:pt x="90" y="21"/>
                  </a:lnTo>
                  <a:lnTo>
                    <a:pt x="93" y="19"/>
                  </a:lnTo>
                  <a:lnTo>
                    <a:pt x="93" y="19"/>
                  </a:lnTo>
                  <a:lnTo>
                    <a:pt x="93" y="19"/>
                  </a:lnTo>
                  <a:lnTo>
                    <a:pt x="95" y="19"/>
                  </a:lnTo>
                  <a:lnTo>
                    <a:pt x="95" y="19"/>
                  </a:lnTo>
                  <a:lnTo>
                    <a:pt x="96" y="19"/>
                  </a:lnTo>
                  <a:lnTo>
                    <a:pt x="96" y="19"/>
                  </a:lnTo>
                  <a:lnTo>
                    <a:pt x="97" y="18"/>
                  </a:lnTo>
                  <a:lnTo>
                    <a:pt x="100" y="14"/>
                  </a:lnTo>
                  <a:lnTo>
                    <a:pt x="100" y="13"/>
                  </a:lnTo>
                  <a:lnTo>
                    <a:pt x="100" y="11"/>
                  </a:lnTo>
                  <a:lnTo>
                    <a:pt x="105" y="6"/>
                  </a:lnTo>
                  <a:lnTo>
                    <a:pt x="106" y="6"/>
                  </a:lnTo>
                  <a:lnTo>
                    <a:pt x="108" y="0"/>
                  </a:lnTo>
                  <a:lnTo>
                    <a:pt x="11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5" name="Freeform 11265"/>
            <p:cNvSpPr>
              <a:spLocks noChangeAspect="1"/>
            </p:cNvSpPr>
            <p:nvPr/>
          </p:nvSpPr>
          <p:spPr bwMode="auto">
            <a:xfrm>
              <a:off x="3703878" y="2043232"/>
              <a:ext cx="92072" cy="98842"/>
            </a:xfrm>
            <a:custGeom>
              <a:avLst/>
              <a:gdLst>
                <a:gd name="T0" fmla="*/ 47 w 68"/>
                <a:gd name="T1" fmla="*/ 3 h 73"/>
                <a:gd name="T2" fmla="*/ 46 w 68"/>
                <a:gd name="T3" fmla="*/ 7 h 73"/>
                <a:gd name="T4" fmla="*/ 51 w 68"/>
                <a:gd name="T5" fmla="*/ 3 h 73"/>
                <a:gd name="T6" fmla="*/ 62 w 68"/>
                <a:gd name="T7" fmla="*/ 5 h 73"/>
                <a:gd name="T8" fmla="*/ 65 w 68"/>
                <a:gd name="T9" fmla="*/ 11 h 73"/>
                <a:gd name="T10" fmla="*/ 66 w 68"/>
                <a:gd name="T11" fmla="*/ 14 h 73"/>
                <a:gd name="T12" fmla="*/ 68 w 68"/>
                <a:gd name="T13" fmla="*/ 17 h 73"/>
                <a:gd name="T14" fmla="*/ 66 w 68"/>
                <a:gd name="T15" fmla="*/ 20 h 73"/>
                <a:gd name="T16" fmla="*/ 64 w 68"/>
                <a:gd name="T17" fmla="*/ 20 h 73"/>
                <a:gd name="T18" fmla="*/ 60 w 68"/>
                <a:gd name="T19" fmla="*/ 24 h 73"/>
                <a:gd name="T20" fmla="*/ 57 w 68"/>
                <a:gd name="T21" fmla="*/ 26 h 73"/>
                <a:gd name="T22" fmla="*/ 58 w 68"/>
                <a:gd name="T23" fmla="*/ 31 h 73"/>
                <a:gd name="T24" fmla="*/ 60 w 68"/>
                <a:gd name="T25" fmla="*/ 37 h 73"/>
                <a:gd name="T26" fmla="*/ 62 w 68"/>
                <a:gd name="T27" fmla="*/ 45 h 73"/>
                <a:gd name="T28" fmla="*/ 58 w 68"/>
                <a:gd name="T29" fmla="*/ 52 h 73"/>
                <a:gd name="T30" fmla="*/ 55 w 68"/>
                <a:gd name="T31" fmla="*/ 59 h 73"/>
                <a:gd name="T32" fmla="*/ 49 w 68"/>
                <a:gd name="T33" fmla="*/ 60 h 73"/>
                <a:gd name="T34" fmla="*/ 44 w 68"/>
                <a:gd name="T35" fmla="*/ 60 h 73"/>
                <a:gd name="T36" fmla="*/ 39 w 68"/>
                <a:gd name="T37" fmla="*/ 62 h 73"/>
                <a:gd name="T38" fmla="*/ 34 w 68"/>
                <a:gd name="T39" fmla="*/ 66 h 73"/>
                <a:gd name="T40" fmla="*/ 28 w 68"/>
                <a:gd name="T41" fmla="*/ 64 h 73"/>
                <a:gd name="T42" fmla="*/ 28 w 68"/>
                <a:gd name="T43" fmla="*/ 68 h 73"/>
                <a:gd name="T44" fmla="*/ 16 w 68"/>
                <a:gd name="T45" fmla="*/ 71 h 73"/>
                <a:gd name="T46" fmla="*/ 9 w 68"/>
                <a:gd name="T47" fmla="*/ 73 h 73"/>
                <a:gd name="T48" fmla="*/ 11 w 68"/>
                <a:gd name="T49" fmla="*/ 68 h 73"/>
                <a:gd name="T50" fmla="*/ 8 w 68"/>
                <a:gd name="T51" fmla="*/ 68 h 73"/>
                <a:gd name="T52" fmla="*/ 4 w 68"/>
                <a:gd name="T53" fmla="*/ 68 h 73"/>
                <a:gd name="T54" fmla="*/ 2 w 68"/>
                <a:gd name="T55" fmla="*/ 62 h 73"/>
                <a:gd name="T56" fmla="*/ 8 w 68"/>
                <a:gd name="T57" fmla="*/ 60 h 73"/>
                <a:gd name="T58" fmla="*/ 2 w 68"/>
                <a:gd name="T59" fmla="*/ 58 h 73"/>
                <a:gd name="T60" fmla="*/ 9 w 68"/>
                <a:gd name="T61" fmla="*/ 59 h 73"/>
                <a:gd name="T62" fmla="*/ 9 w 68"/>
                <a:gd name="T63" fmla="*/ 54 h 73"/>
                <a:gd name="T64" fmla="*/ 23 w 68"/>
                <a:gd name="T65" fmla="*/ 50 h 73"/>
                <a:gd name="T66" fmla="*/ 15 w 68"/>
                <a:gd name="T67" fmla="*/ 52 h 73"/>
                <a:gd name="T68" fmla="*/ 9 w 68"/>
                <a:gd name="T69" fmla="*/ 52 h 73"/>
                <a:gd name="T70" fmla="*/ 15 w 68"/>
                <a:gd name="T71" fmla="*/ 47 h 73"/>
                <a:gd name="T72" fmla="*/ 18 w 68"/>
                <a:gd name="T73" fmla="*/ 41 h 73"/>
                <a:gd name="T74" fmla="*/ 19 w 68"/>
                <a:gd name="T75" fmla="*/ 39 h 73"/>
                <a:gd name="T76" fmla="*/ 11 w 68"/>
                <a:gd name="T77" fmla="*/ 39 h 73"/>
                <a:gd name="T78" fmla="*/ 9 w 68"/>
                <a:gd name="T79" fmla="*/ 38 h 73"/>
                <a:gd name="T80" fmla="*/ 4 w 68"/>
                <a:gd name="T81" fmla="*/ 37 h 73"/>
                <a:gd name="T82" fmla="*/ 6 w 68"/>
                <a:gd name="T83" fmla="*/ 35 h 73"/>
                <a:gd name="T84" fmla="*/ 8 w 68"/>
                <a:gd name="T85" fmla="*/ 33 h 73"/>
                <a:gd name="T86" fmla="*/ 11 w 68"/>
                <a:gd name="T87" fmla="*/ 30 h 73"/>
                <a:gd name="T88" fmla="*/ 8 w 68"/>
                <a:gd name="T89" fmla="*/ 26 h 73"/>
                <a:gd name="T90" fmla="*/ 6 w 68"/>
                <a:gd name="T91" fmla="*/ 22 h 73"/>
                <a:gd name="T92" fmla="*/ 8 w 68"/>
                <a:gd name="T93" fmla="*/ 20 h 73"/>
                <a:gd name="T94" fmla="*/ 18 w 68"/>
                <a:gd name="T95" fmla="*/ 22 h 73"/>
                <a:gd name="T96" fmla="*/ 25 w 68"/>
                <a:gd name="T97" fmla="*/ 20 h 73"/>
                <a:gd name="T98" fmla="*/ 27 w 68"/>
                <a:gd name="T99" fmla="*/ 17 h 73"/>
                <a:gd name="T100" fmla="*/ 32 w 68"/>
                <a:gd name="T101" fmla="*/ 14 h 73"/>
                <a:gd name="T102" fmla="*/ 27 w 68"/>
                <a:gd name="T103" fmla="*/ 11 h 73"/>
                <a:gd name="T104" fmla="*/ 28 w 68"/>
                <a:gd name="T105" fmla="*/ 7 h 73"/>
                <a:gd name="T106" fmla="*/ 34 w 68"/>
                <a:gd name="T107" fmla="*/ 3 h 73"/>
                <a:gd name="T108" fmla="*/ 39 w 68"/>
                <a:gd name="T109" fmla="*/ 1 h 73"/>
                <a:gd name="T110" fmla="*/ 39 w 68"/>
                <a:gd name="T111" fmla="*/ 5 h 73"/>
                <a:gd name="T112" fmla="*/ 40 w 68"/>
                <a:gd name="T113" fmla="*/ 7 h 73"/>
                <a:gd name="T114" fmla="*/ 40 w 68"/>
                <a:gd name="T115"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73">
                  <a:moveTo>
                    <a:pt x="42" y="0"/>
                  </a:moveTo>
                  <a:lnTo>
                    <a:pt x="44" y="0"/>
                  </a:lnTo>
                  <a:lnTo>
                    <a:pt x="46" y="1"/>
                  </a:lnTo>
                  <a:lnTo>
                    <a:pt x="46" y="1"/>
                  </a:lnTo>
                  <a:lnTo>
                    <a:pt x="47" y="3"/>
                  </a:lnTo>
                  <a:lnTo>
                    <a:pt x="46" y="3"/>
                  </a:lnTo>
                  <a:lnTo>
                    <a:pt x="46" y="5"/>
                  </a:lnTo>
                  <a:lnTo>
                    <a:pt x="44" y="5"/>
                  </a:lnTo>
                  <a:lnTo>
                    <a:pt x="46" y="5"/>
                  </a:lnTo>
                  <a:lnTo>
                    <a:pt x="46" y="7"/>
                  </a:lnTo>
                  <a:lnTo>
                    <a:pt x="47" y="5"/>
                  </a:lnTo>
                  <a:lnTo>
                    <a:pt x="47" y="3"/>
                  </a:lnTo>
                  <a:lnTo>
                    <a:pt x="49" y="3"/>
                  </a:lnTo>
                  <a:lnTo>
                    <a:pt x="49" y="3"/>
                  </a:lnTo>
                  <a:lnTo>
                    <a:pt x="51" y="3"/>
                  </a:lnTo>
                  <a:lnTo>
                    <a:pt x="55" y="1"/>
                  </a:lnTo>
                  <a:lnTo>
                    <a:pt x="57" y="1"/>
                  </a:lnTo>
                  <a:lnTo>
                    <a:pt x="58" y="3"/>
                  </a:lnTo>
                  <a:lnTo>
                    <a:pt x="60" y="3"/>
                  </a:lnTo>
                  <a:lnTo>
                    <a:pt x="62" y="5"/>
                  </a:lnTo>
                  <a:lnTo>
                    <a:pt x="62" y="7"/>
                  </a:lnTo>
                  <a:lnTo>
                    <a:pt x="64" y="9"/>
                  </a:lnTo>
                  <a:lnTo>
                    <a:pt x="65" y="11"/>
                  </a:lnTo>
                  <a:lnTo>
                    <a:pt x="65" y="11"/>
                  </a:lnTo>
                  <a:lnTo>
                    <a:pt x="65" y="11"/>
                  </a:lnTo>
                  <a:lnTo>
                    <a:pt x="64" y="14"/>
                  </a:lnTo>
                  <a:lnTo>
                    <a:pt x="64" y="14"/>
                  </a:lnTo>
                  <a:lnTo>
                    <a:pt x="64" y="14"/>
                  </a:lnTo>
                  <a:lnTo>
                    <a:pt x="65" y="14"/>
                  </a:lnTo>
                  <a:lnTo>
                    <a:pt x="66" y="14"/>
                  </a:lnTo>
                  <a:lnTo>
                    <a:pt x="68" y="14"/>
                  </a:lnTo>
                  <a:lnTo>
                    <a:pt x="68" y="15"/>
                  </a:lnTo>
                  <a:lnTo>
                    <a:pt x="68" y="17"/>
                  </a:lnTo>
                  <a:lnTo>
                    <a:pt x="68" y="17"/>
                  </a:lnTo>
                  <a:lnTo>
                    <a:pt x="68" y="17"/>
                  </a:lnTo>
                  <a:lnTo>
                    <a:pt x="66" y="15"/>
                  </a:lnTo>
                  <a:lnTo>
                    <a:pt x="66" y="15"/>
                  </a:lnTo>
                  <a:lnTo>
                    <a:pt x="65" y="15"/>
                  </a:lnTo>
                  <a:lnTo>
                    <a:pt x="66" y="17"/>
                  </a:lnTo>
                  <a:lnTo>
                    <a:pt x="66" y="20"/>
                  </a:lnTo>
                  <a:lnTo>
                    <a:pt x="66" y="20"/>
                  </a:lnTo>
                  <a:lnTo>
                    <a:pt x="66" y="20"/>
                  </a:lnTo>
                  <a:lnTo>
                    <a:pt x="66" y="20"/>
                  </a:lnTo>
                  <a:lnTo>
                    <a:pt x="65" y="20"/>
                  </a:lnTo>
                  <a:lnTo>
                    <a:pt x="64" y="20"/>
                  </a:lnTo>
                  <a:lnTo>
                    <a:pt x="64" y="22"/>
                  </a:lnTo>
                  <a:lnTo>
                    <a:pt x="64" y="22"/>
                  </a:lnTo>
                  <a:lnTo>
                    <a:pt x="62" y="24"/>
                  </a:lnTo>
                  <a:lnTo>
                    <a:pt x="62" y="24"/>
                  </a:lnTo>
                  <a:lnTo>
                    <a:pt x="60" y="24"/>
                  </a:lnTo>
                  <a:lnTo>
                    <a:pt x="58" y="24"/>
                  </a:lnTo>
                  <a:lnTo>
                    <a:pt x="58" y="24"/>
                  </a:lnTo>
                  <a:lnTo>
                    <a:pt x="60" y="26"/>
                  </a:lnTo>
                  <a:lnTo>
                    <a:pt x="58" y="26"/>
                  </a:lnTo>
                  <a:lnTo>
                    <a:pt x="57" y="26"/>
                  </a:lnTo>
                  <a:lnTo>
                    <a:pt x="57" y="26"/>
                  </a:lnTo>
                  <a:lnTo>
                    <a:pt x="57" y="28"/>
                  </a:lnTo>
                  <a:lnTo>
                    <a:pt x="57" y="28"/>
                  </a:lnTo>
                  <a:lnTo>
                    <a:pt x="58" y="30"/>
                  </a:lnTo>
                  <a:lnTo>
                    <a:pt x="58" y="31"/>
                  </a:lnTo>
                  <a:lnTo>
                    <a:pt x="58" y="33"/>
                  </a:lnTo>
                  <a:lnTo>
                    <a:pt x="60" y="33"/>
                  </a:lnTo>
                  <a:lnTo>
                    <a:pt x="60" y="35"/>
                  </a:lnTo>
                  <a:lnTo>
                    <a:pt x="60" y="37"/>
                  </a:lnTo>
                  <a:lnTo>
                    <a:pt x="60" y="37"/>
                  </a:lnTo>
                  <a:lnTo>
                    <a:pt x="60" y="38"/>
                  </a:lnTo>
                  <a:lnTo>
                    <a:pt x="60" y="38"/>
                  </a:lnTo>
                  <a:lnTo>
                    <a:pt x="60" y="41"/>
                  </a:lnTo>
                  <a:lnTo>
                    <a:pt x="60" y="44"/>
                  </a:lnTo>
                  <a:lnTo>
                    <a:pt x="62" y="45"/>
                  </a:lnTo>
                  <a:lnTo>
                    <a:pt x="60" y="47"/>
                  </a:lnTo>
                  <a:lnTo>
                    <a:pt x="60" y="49"/>
                  </a:lnTo>
                  <a:lnTo>
                    <a:pt x="58" y="49"/>
                  </a:lnTo>
                  <a:lnTo>
                    <a:pt x="58" y="50"/>
                  </a:lnTo>
                  <a:lnTo>
                    <a:pt x="58" y="52"/>
                  </a:lnTo>
                  <a:lnTo>
                    <a:pt x="57" y="56"/>
                  </a:lnTo>
                  <a:lnTo>
                    <a:pt x="57" y="56"/>
                  </a:lnTo>
                  <a:lnTo>
                    <a:pt x="55" y="58"/>
                  </a:lnTo>
                  <a:lnTo>
                    <a:pt x="57" y="59"/>
                  </a:lnTo>
                  <a:lnTo>
                    <a:pt x="55" y="59"/>
                  </a:lnTo>
                  <a:lnTo>
                    <a:pt x="53" y="59"/>
                  </a:lnTo>
                  <a:lnTo>
                    <a:pt x="51" y="59"/>
                  </a:lnTo>
                  <a:lnTo>
                    <a:pt x="51" y="59"/>
                  </a:lnTo>
                  <a:lnTo>
                    <a:pt x="49" y="59"/>
                  </a:lnTo>
                  <a:lnTo>
                    <a:pt x="49" y="60"/>
                  </a:lnTo>
                  <a:lnTo>
                    <a:pt x="49" y="59"/>
                  </a:lnTo>
                  <a:lnTo>
                    <a:pt x="47" y="59"/>
                  </a:lnTo>
                  <a:lnTo>
                    <a:pt x="47" y="59"/>
                  </a:lnTo>
                  <a:lnTo>
                    <a:pt x="46" y="60"/>
                  </a:lnTo>
                  <a:lnTo>
                    <a:pt x="44" y="60"/>
                  </a:lnTo>
                  <a:lnTo>
                    <a:pt x="40" y="60"/>
                  </a:lnTo>
                  <a:lnTo>
                    <a:pt x="40" y="60"/>
                  </a:lnTo>
                  <a:lnTo>
                    <a:pt x="39" y="62"/>
                  </a:lnTo>
                  <a:lnTo>
                    <a:pt x="39" y="62"/>
                  </a:lnTo>
                  <a:lnTo>
                    <a:pt x="39" y="62"/>
                  </a:lnTo>
                  <a:lnTo>
                    <a:pt x="39" y="62"/>
                  </a:lnTo>
                  <a:lnTo>
                    <a:pt x="36" y="64"/>
                  </a:lnTo>
                  <a:lnTo>
                    <a:pt x="36" y="64"/>
                  </a:lnTo>
                  <a:lnTo>
                    <a:pt x="34" y="66"/>
                  </a:lnTo>
                  <a:lnTo>
                    <a:pt x="34" y="66"/>
                  </a:lnTo>
                  <a:lnTo>
                    <a:pt x="32" y="66"/>
                  </a:lnTo>
                  <a:lnTo>
                    <a:pt x="30" y="66"/>
                  </a:lnTo>
                  <a:lnTo>
                    <a:pt x="30" y="64"/>
                  </a:lnTo>
                  <a:lnTo>
                    <a:pt x="30" y="64"/>
                  </a:lnTo>
                  <a:lnTo>
                    <a:pt x="28" y="64"/>
                  </a:lnTo>
                  <a:lnTo>
                    <a:pt x="28" y="64"/>
                  </a:lnTo>
                  <a:lnTo>
                    <a:pt x="28" y="66"/>
                  </a:lnTo>
                  <a:lnTo>
                    <a:pt x="28" y="66"/>
                  </a:lnTo>
                  <a:lnTo>
                    <a:pt x="28" y="68"/>
                  </a:lnTo>
                  <a:lnTo>
                    <a:pt x="28" y="68"/>
                  </a:lnTo>
                  <a:lnTo>
                    <a:pt x="27" y="68"/>
                  </a:lnTo>
                  <a:lnTo>
                    <a:pt x="25" y="69"/>
                  </a:lnTo>
                  <a:lnTo>
                    <a:pt x="23" y="69"/>
                  </a:lnTo>
                  <a:lnTo>
                    <a:pt x="23" y="71"/>
                  </a:lnTo>
                  <a:lnTo>
                    <a:pt x="16" y="71"/>
                  </a:lnTo>
                  <a:lnTo>
                    <a:pt x="16" y="71"/>
                  </a:lnTo>
                  <a:lnTo>
                    <a:pt x="15" y="71"/>
                  </a:lnTo>
                  <a:lnTo>
                    <a:pt x="13" y="71"/>
                  </a:lnTo>
                  <a:lnTo>
                    <a:pt x="13" y="71"/>
                  </a:lnTo>
                  <a:lnTo>
                    <a:pt x="9" y="73"/>
                  </a:lnTo>
                  <a:lnTo>
                    <a:pt x="8" y="73"/>
                  </a:lnTo>
                  <a:lnTo>
                    <a:pt x="9" y="69"/>
                  </a:lnTo>
                  <a:lnTo>
                    <a:pt x="13" y="69"/>
                  </a:lnTo>
                  <a:lnTo>
                    <a:pt x="13" y="69"/>
                  </a:lnTo>
                  <a:lnTo>
                    <a:pt x="11" y="68"/>
                  </a:lnTo>
                  <a:lnTo>
                    <a:pt x="8" y="69"/>
                  </a:lnTo>
                  <a:lnTo>
                    <a:pt x="6" y="69"/>
                  </a:lnTo>
                  <a:lnTo>
                    <a:pt x="4" y="69"/>
                  </a:lnTo>
                  <a:lnTo>
                    <a:pt x="6" y="69"/>
                  </a:lnTo>
                  <a:lnTo>
                    <a:pt x="8" y="68"/>
                  </a:lnTo>
                  <a:lnTo>
                    <a:pt x="8" y="68"/>
                  </a:lnTo>
                  <a:lnTo>
                    <a:pt x="9" y="66"/>
                  </a:lnTo>
                  <a:lnTo>
                    <a:pt x="9" y="66"/>
                  </a:lnTo>
                  <a:lnTo>
                    <a:pt x="11" y="66"/>
                  </a:lnTo>
                  <a:lnTo>
                    <a:pt x="4" y="68"/>
                  </a:lnTo>
                  <a:lnTo>
                    <a:pt x="2" y="66"/>
                  </a:lnTo>
                  <a:lnTo>
                    <a:pt x="2" y="66"/>
                  </a:lnTo>
                  <a:lnTo>
                    <a:pt x="0" y="66"/>
                  </a:lnTo>
                  <a:lnTo>
                    <a:pt x="0" y="66"/>
                  </a:lnTo>
                  <a:lnTo>
                    <a:pt x="2" y="62"/>
                  </a:lnTo>
                  <a:lnTo>
                    <a:pt x="4" y="62"/>
                  </a:lnTo>
                  <a:lnTo>
                    <a:pt x="6" y="62"/>
                  </a:lnTo>
                  <a:lnTo>
                    <a:pt x="8" y="60"/>
                  </a:lnTo>
                  <a:lnTo>
                    <a:pt x="8" y="60"/>
                  </a:lnTo>
                  <a:lnTo>
                    <a:pt x="8" y="60"/>
                  </a:lnTo>
                  <a:lnTo>
                    <a:pt x="2" y="60"/>
                  </a:lnTo>
                  <a:lnTo>
                    <a:pt x="0" y="60"/>
                  </a:lnTo>
                  <a:lnTo>
                    <a:pt x="0" y="59"/>
                  </a:lnTo>
                  <a:lnTo>
                    <a:pt x="0" y="59"/>
                  </a:lnTo>
                  <a:lnTo>
                    <a:pt x="2" y="58"/>
                  </a:lnTo>
                  <a:lnTo>
                    <a:pt x="4" y="58"/>
                  </a:lnTo>
                  <a:lnTo>
                    <a:pt x="6" y="58"/>
                  </a:lnTo>
                  <a:lnTo>
                    <a:pt x="6" y="58"/>
                  </a:lnTo>
                  <a:lnTo>
                    <a:pt x="8" y="59"/>
                  </a:lnTo>
                  <a:lnTo>
                    <a:pt x="9" y="59"/>
                  </a:lnTo>
                  <a:lnTo>
                    <a:pt x="8" y="58"/>
                  </a:lnTo>
                  <a:lnTo>
                    <a:pt x="8" y="56"/>
                  </a:lnTo>
                  <a:lnTo>
                    <a:pt x="8" y="56"/>
                  </a:lnTo>
                  <a:lnTo>
                    <a:pt x="8" y="56"/>
                  </a:lnTo>
                  <a:lnTo>
                    <a:pt x="9" y="54"/>
                  </a:lnTo>
                  <a:lnTo>
                    <a:pt x="11" y="52"/>
                  </a:lnTo>
                  <a:lnTo>
                    <a:pt x="11" y="52"/>
                  </a:lnTo>
                  <a:lnTo>
                    <a:pt x="15" y="52"/>
                  </a:lnTo>
                  <a:lnTo>
                    <a:pt x="19" y="52"/>
                  </a:lnTo>
                  <a:lnTo>
                    <a:pt x="23" y="50"/>
                  </a:lnTo>
                  <a:lnTo>
                    <a:pt x="21" y="50"/>
                  </a:lnTo>
                  <a:lnTo>
                    <a:pt x="19" y="49"/>
                  </a:lnTo>
                  <a:lnTo>
                    <a:pt x="18" y="50"/>
                  </a:lnTo>
                  <a:lnTo>
                    <a:pt x="18" y="52"/>
                  </a:lnTo>
                  <a:lnTo>
                    <a:pt x="15" y="52"/>
                  </a:lnTo>
                  <a:lnTo>
                    <a:pt x="13" y="52"/>
                  </a:lnTo>
                  <a:lnTo>
                    <a:pt x="13" y="50"/>
                  </a:lnTo>
                  <a:lnTo>
                    <a:pt x="11" y="50"/>
                  </a:lnTo>
                  <a:lnTo>
                    <a:pt x="11" y="52"/>
                  </a:lnTo>
                  <a:lnTo>
                    <a:pt x="9" y="52"/>
                  </a:lnTo>
                  <a:lnTo>
                    <a:pt x="8" y="52"/>
                  </a:lnTo>
                  <a:lnTo>
                    <a:pt x="9" y="50"/>
                  </a:lnTo>
                  <a:lnTo>
                    <a:pt x="13" y="49"/>
                  </a:lnTo>
                  <a:lnTo>
                    <a:pt x="13" y="49"/>
                  </a:lnTo>
                  <a:lnTo>
                    <a:pt x="15" y="47"/>
                  </a:lnTo>
                  <a:lnTo>
                    <a:pt x="15" y="45"/>
                  </a:lnTo>
                  <a:lnTo>
                    <a:pt x="13" y="45"/>
                  </a:lnTo>
                  <a:lnTo>
                    <a:pt x="16" y="44"/>
                  </a:lnTo>
                  <a:lnTo>
                    <a:pt x="16" y="41"/>
                  </a:lnTo>
                  <a:lnTo>
                    <a:pt x="18" y="41"/>
                  </a:lnTo>
                  <a:lnTo>
                    <a:pt x="19" y="41"/>
                  </a:lnTo>
                  <a:lnTo>
                    <a:pt x="19" y="41"/>
                  </a:lnTo>
                  <a:lnTo>
                    <a:pt x="19" y="41"/>
                  </a:lnTo>
                  <a:lnTo>
                    <a:pt x="21" y="39"/>
                  </a:lnTo>
                  <a:lnTo>
                    <a:pt x="19" y="39"/>
                  </a:lnTo>
                  <a:lnTo>
                    <a:pt x="18" y="39"/>
                  </a:lnTo>
                  <a:lnTo>
                    <a:pt x="13" y="39"/>
                  </a:lnTo>
                  <a:lnTo>
                    <a:pt x="13" y="39"/>
                  </a:lnTo>
                  <a:lnTo>
                    <a:pt x="13" y="39"/>
                  </a:lnTo>
                  <a:lnTo>
                    <a:pt x="11" y="39"/>
                  </a:lnTo>
                  <a:lnTo>
                    <a:pt x="11" y="38"/>
                  </a:lnTo>
                  <a:lnTo>
                    <a:pt x="11" y="38"/>
                  </a:lnTo>
                  <a:lnTo>
                    <a:pt x="11" y="38"/>
                  </a:lnTo>
                  <a:lnTo>
                    <a:pt x="9" y="38"/>
                  </a:lnTo>
                  <a:lnTo>
                    <a:pt x="9" y="38"/>
                  </a:lnTo>
                  <a:lnTo>
                    <a:pt x="8" y="38"/>
                  </a:lnTo>
                  <a:lnTo>
                    <a:pt x="9" y="37"/>
                  </a:lnTo>
                  <a:lnTo>
                    <a:pt x="8" y="37"/>
                  </a:lnTo>
                  <a:lnTo>
                    <a:pt x="6" y="37"/>
                  </a:lnTo>
                  <a:lnTo>
                    <a:pt x="4" y="37"/>
                  </a:lnTo>
                  <a:lnTo>
                    <a:pt x="4" y="37"/>
                  </a:lnTo>
                  <a:lnTo>
                    <a:pt x="6" y="37"/>
                  </a:lnTo>
                  <a:lnTo>
                    <a:pt x="4" y="35"/>
                  </a:lnTo>
                  <a:lnTo>
                    <a:pt x="4" y="35"/>
                  </a:lnTo>
                  <a:lnTo>
                    <a:pt x="6" y="35"/>
                  </a:lnTo>
                  <a:lnTo>
                    <a:pt x="6" y="35"/>
                  </a:lnTo>
                  <a:lnTo>
                    <a:pt x="8" y="33"/>
                  </a:lnTo>
                  <a:lnTo>
                    <a:pt x="9" y="33"/>
                  </a:lnTo>
                  <a:lnTo>
                    <a:pt x="8" y="33"/>
                  </a:lnTo>
                  <a:lnTo>
                    <a:pt x="8" y="33"/>
                  </a:lnTo>
                  <a:lnTo>
                    <a:pt x="8" y="31"/>
                  </a:lnTo>
                  <a:lnTo>
                    <a:pt x="8" y="31"/>
                  </a:lnTo>
                  <a:lnTo>
                    <a:pt x="9" y="30"/>
                  </a:lnTo>
                  <a:lnTo>
                    <a:pt x="11" y="30"/>
                  </a:lnTo>
                  <a:lnTo>
                    <a:pt x="11" y="30"/>
                  </a:lnTo>
                  <a:lnTo>
                    <a:pt x="11" y="28"/>
                  </a:lnTo>
                  <a:lnTo>
                    <a:pt x="9" y="28"/>
                  </a:lnTo>
                  <a:lnTo>
                    <a:pt x="8" y="28"/>
                  </a:lnTo>
                  <a:lnTo>
                    <a:pt x="8" y="28"/>
                  </a:lnTo>
                  <a:lnTo>
                    <a:pt x="8" y="26"/>
                  </a:lnTo>
                  <a:lnTo>
                    <a:pt x="8" y="24"/>
                  </a:lnTo>
                  <a:lnTo>
                    <a:pt x="8" y="24"/>
                  </a:lnTo>
                  <a:lnTo>
                    <a:pt x="8" y="24"/>
                  </a:lnTo>
                  <a:lnTo>
                    <a:pt x="8" y="22"/>
                  </a:lnTo>
                  <a:lnTo>
                    <a:pt x="6" y="22"/>
                  </a:lnTo>
                  <a:lnTo>
                    <a:pt x="4" y="22"/>
                  </a:lnTo>
                  <a:lnTo>
                    <a:pt x="4" y="22"/>
                  </a:lnTo>
                  <a:lnTo>
                    <a:pt x="6" y="20"/>
                  </a:lnTo>
                  <a:lnTo>
                    <a:pt x="6" y="20"/>
                  </a:lnTo>
                  <a:lnTo>
                    <a:pt x="8" y="20"/>
                  </a:lnTo>
                  <a:lnTo>
                    <a:pt x="9" y="20"/>
                  </a:lnTo>
                  <a:lnTo>
                    <a:pt x="9" y="20"/>
                  </a:lnTo>
                  <a:lnTo>
                    <a:pt x="13" y="20"/>
                  </a:lnTo>
                  <a:lnTo>
                    <a:pt x="16" y="20"/>
                  </a:lnTo>
                  <a:lnTo>
                    <a:pt x="18" y="22"/>
                  </a:lnTo>
                  <a:lnTo>
                    <a:pt x="18" y="22"/>
                  </a:lnTo>
                  <a:lnTo>
                    <a:pt x="19" y="20"/>
                  </a:lnTo>
                  <a:lnTo>
                    <a:pt x="19" y="20"/>
                  </a:lnTo>
                  <a:lnTo>
                    <a:pt x="23" y="20"/>
                  </a:lnTo>
                  <a:lnTo>
                    <a:pt x="25" y="20"/>
                  </a:lnTo>
                  <a:lnTo>
                    <a:pt x="27" y="20"/>
                  </a:lnTo>
                  <a:lnTo>
                    <a:pt x="25" y="20"/>
                  </a:lnTo>
                  <a:lnTo>
                    <a:pt x="25" y="20"/>
                  </a:lnTo>
                  <a:lnTo>
                    <a:pt x="27" y="20"/>
                  </a:lnTo>
                  <a:lnTo>
                    <a:pt x="27" y="17"/>
                  </a:lnTo>
                  <a:lnTo>
                    <a:pt x="28" y="17"/>
                  </a:lnTo>
                  <a:lnTo>
                    <a:pt x="30" y="17"/>
                  </a:lnTo>
                  <a:lnTo>
                    <a:pt x="30" y="15"/>
                  </a:lnTo>
                  <a:lnTo>
                    <a:pt x="30" y="15"/>
                  </a:lnTo>
                  <a:lnTo>
                    <a:pt x="32" y="14"/>
                  </a:lnTo>
                  <a:lnTo>
                    <a:pt x="27" y="14"/>
                  </a:lnTo>
                  <a:lnTo>
                    <a:pt x="23" y="14"/>
                  </a:lnTo>
                  <a:lnTo>
                    <a:pt x="23" y="11"/>
                  </a:lnTo>
                  <a:lnTo>
                    <a:pt x="25" y="11"/>
                  </a:lnTo>
                  <a:lnTo>
                    <a:pt x="27" y="11"/>
                  </a:lnTo>
                  <a:lnTo>
                    <a:pt x="27" y="11"/>
                  </a:lnTo>
                  <a:lnTo>
                    <a:pt x="27" y="11"/>
                  </a:lnTo>
                  <a:lnTo>
                    <a:pt x="28" y="9"/>
                  </a:lnTo>
                  <a:lnTo>
                    <a:pt x="28" y="7"/>
                  </a:lnTo>
                  <a:lnTo>
                    <a:pt x="28" y="7"/>
                  </a:lnTo>
                  <a:lnTo>
                    <a:pt x="28" y="5"/>
                  </a:lnTo>
                  <a:lnTo>
                    <a:pt x="30" y="5"/>
                  </a:lnTo>
                  <a:lnTo>
                    <a:pt x="30" y="5"/>
                  </a:lnTo>
                  <a:lnTo>
                    <a:pt x="32" y="3"/>
                  </a:lnTo>
                  <a:lnTo>
                    <a:pt x="34" y="3"/>
                  </a:lnTo>
                  <a:lnTo>
                    <a:pt x="34" y="3"/>
                  </a:lnTo>
                  <a:lnTo>
                    <a:pt x="38" y="3"/>
                  </a:lnTo>
                  <a:lnTo>
                    <a:pt x="38" y="3"/>
                  </a:lnTo>
                  <a:lnTo>
                    <a:pt x="38" y="1"/>
                  </a:lnTo>
                  <a:lnTo>
                    <a:pt x="39" y="1"/>
                  </a:lnTo>
                  <a:lnTo>
                    <a:pt x="39" y="1"/>
                  </a:lnTo>
                  <a:lnTo>
                    <a:pt x="39" y="3"/>
                  </a:lnTo>
                  <a:lnTo>
                    <a:pt x="39" y="3"/>
                  </a:lnTo>
                  <a:lnTo>
                    <a:pt x="40" y="5"/>
                  </a:lnTo>
                  <a:lnTo>
                    <a:pt x="39" y="5"/>
                  </a:lnTo>
                  <a:lnTo>
                    <a:pt x="39" y="7"/>
                  </a:lnTo>
                  <a:lnTo>
                    <a:pt x="39" y="7"/>
                  </a:lnTo>
                  <a:lnTo>
                    <a:pt x="39" y="7"/>
                  </a:lnTo>
                  <a:lnTo>
                    <a:pt x="39" y="7"/>
                  </a:lnTo>
                  <a:lnTo>
                    <a:pt x="40" y="7"/>
                  </a:lnTo>
                  <a:lnTo>
                    <a:pt x="40" y="5"/>
                  </a:lnTo>
                  <a:lnTo>
                    <a:pt x="40" y="5"/>
                  </a:lnTo>
                  <a:lnTo>
                    <a:pt x="40" y="3"/>
                  </a:lnTo>
                  <a:lnTo>
                    <a:pt x="40" y="1"/>
                  </a:lnTo>
                  <a:lnTo>
                    <a:pt x="40" y="1"/>
                  </a:lnTo>
                  <a:lnTo>
                    <a:pt x="44" y="1"/>
                  </a:lnTo>
                  <a:lnTo>
                    <a:pt x="42" y="0"/>
                  </a:lnTo>
                  <a:lnTo>
                    <a:pt x="42"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6" name="Freeform 11318"/>
            <p:cNvSpPr>
              <a:spLocks noChangeAspect="1"/>
            </p:cNvSpPr>
            <p:nvPr/>
          </p:nvSpPr>
          <p:spPr bwMode="auto">
            <a:xfrm>
              <a:off x="3782458" y="1952330"/>
              <a:ext cx="146231" cy="220700"/>
            </a:xfrm>
            <a:custGeom>
              <a:avLst/>
              <a:gdLst>
                <a:gd name="T0" fmla="*/ 42 w 108"/>
                <a:gd name="T1" fmla="*/ 5 h 163"/>
                <a:gd name="T2" fmla="*/ 31 w 108"/>
                <a:gd name="T3" fmla="*/ 18 h 163"/>
                <a:gd name="T4" fmla="*/ 38 w 108"/>
                <a:gd name="T5" fmla="*/ 19 h 163"/>
                <a:gd name="T6" fmla="*/ 59 w 108"/>
                <a:gd name="T7" fmla="*/ 21 h 163"/>
                <a:gd name="T8" fmla="*/ 55 w 108"/>
                <a:gd name="T9" fmla="*/ 31 h 163"/>
                <a:gd name="T10" fmla="*/ 42 w 108"/>
                <a:gd name="T11" fmla="*/ 43 h 163"/>
                <a:gd name="T12" fmla="*/ 45 w 108"/>
                <a:gd name="T13" fmla="*/ 49 h 163"/>
                <a:gd name="T14" fmla="*/ 33 w 108"/>
                <a:gd name="T15" fmla="*/ 52 h 163"/>
                <a:gd name="T16" fmla="*/ 59 w 108"/>
                <a:gd name="T17" fmla="*/ 59 h 163"/>
                <a:gd name="T18" fmla="*/ 68 w 108"/>
                <a:gd name="T19" fmla="*/ 78 h 163"/>
                <a:gd name="T20" fmla="*/ 82 w 108"/>
                <a:gd name="T21" fmla="*/ 90 h 163"/>
                <a:gd name="T22" fmla="*/ 83 w 108"/>
                <a:gd name="T23" fmla="*/ 97 h 163"/>
                <a:gd name="T24" fmla="*/ 85 w 108"/>
                <a:gd name="T25" fmla="*/ 101 h 163"/>
                <a:gd name="T26" fmla="*/ 89 w 108"/>
                <a:gd name="T27" fmla="*/ 113 h 163"/>
                <a:gd name="T28" fmla="*/ 100 w 108"/>
                <a:gd name="T29" fmla="*/ 110 h 163"/>
                <a:gd name="T30" fmla="*/ 106 w 108"/>
                <a:gd name="T31" fmla="*/ 122 h 163"/>
                <a:gd name="T32" fmla="*/ 101 w 108"/>
                <a:gd name="T33" fmla="*/ 128 h 163"/>
                <a:gd name="T34" fmla="*/ 98 w 108"/>
                <a:gd name="T35" fmla="*/ 133 h 163"/>
                <a:gd name="T36" fmla="*/ 93 w 108"/>
                <a:gd name="T37" fmla="*/ 137 h 163"/>
                <a:gd name="T38" fmla="*/ 104 w 108"/>
                <a:gd name="T39" fmla="*/ 139 h 163"/>
                <a:gd name="T40" fmla="*/ 93 w 108"/>
                <a:gd name="T41" fmla="*/ 147 h 163"/>
                <a:gd name="T42" fmla="*/ 70 w 108"/>
                <a:gd name="T43" fmla="*/ 149 h 163"/>
                <a:gd name="T44" fmla="*/ 59 w 108"/>
                <a:gd name="T45" fmla="*/ 151 h 163"/>
                <a:gd name="T46" fmla="*/ 51 w 108"/>
                <a:gd name="T47" fmla="*/ 152 h 163"/>
                <a:gd name="T48" fmla="*/ 35 w 108"/>
                <a:gd name="T49" fmla="*/ 156 h 163"/>
                <a:gd name="T50" fmla="*/ 26 w 108"/>
                <a:gd name="T51" fmla="*/ 156 h 163"/>
                <a:gd name="T52" fmla="*/ 14 w 108"/>
                <a:gd name="T53" fmla="*/ 163 h 163"/>
                <a:gd name="T54" fmla="*/ 6 w 108"/>
                <a:gd name="T55" fmla="*/ 160 h 163"/>
                <a:gd name="T56" fmla="*/ 21 w 108"/>
                <a:gd name="T57" fmla="*/ 149 h 163"/>
                <a:gd name="T58" fmla="*/ 35 w 108"/>
                <a:gd name="T59" fmla="*/ 141 h 163"/>
                <a:gd name="T60" fmla="*/ 49 w 108"/>
                <a:gd name="T61" fmla="*/ 133 h 163"/>
                <a:gd name="T62" fmla="*/ 38 w 108"/>
                <a:gd name="T63" fmla="*/ 139 h 163"/>
                <a:gd name="T64" fmla="*/ 26 w 108"/>
                <a:gd name="T65" fmla="*/ 133 h 163"/>
                <a:gd name="T66" fmla="*/ 17 w 108"/>
                <a:gd name="T67" fmla="*/ 133 h 163"/>
                <a:gd name="T68" fmla="*/ 17 w 108"/>
                <a:gd name="T69" fmla="*/ 126 h 163"/>
                <a:gd name="T70" fmla="*/ 28 w 108"/>
                <a:gd name="T71" fmla="*/ 116 h 163"/>
                <a:gd name="T72" fmla="*/ 26 w 108"/>
                <a:gd name="T73" fmla="*/ 112 h 163"/>
                <a:gd name="T74" fmla="*/ 23 w 108"/>
                <a:gd name="T75" fmla="*/ 108 h 163"/>
                <a:gd name="T76" fmla="*/ 35 w 108"/>
                <a:gd name="T77" fmla="*/ 103 h 163"/>
                <a:gd name="T78" fmla="*/ 47 w 108"/>
                <a:gd name="T79" fmla="*/ 103 h 163"/>
                <a:gd name="T80" fmla="*/ 44 w 108"/>
                <a:gd name="T81" fmla="*/ 95 h 163"/>
                <a:gd name="T82" fmla="*/ 45 w 108"/>
                <a:gd name="T83" fmla="*/ 87 h 163"/>
                <a:gd name="T84" fmla="*/ 35 w 108"/>
                <a:gd name="T85" fmla="*/ 80 h 163"/>
                <a:gd name="T86" fmla="*/ 33 w 108"/>
                <a:gd name="T87" fmla="*/ 73 h 163"/>
                <a:gd name="T88" fmla="*/ 26 w 108"/>
                <a:gd name="T89" fmla="*/ 75 h 163"/>
                <a:gd name="T90" fmla="*/ 17 w 108"/>
                <a:gd name="T91" fmla="*/ 76 h 163"/>
                <a:gd name="T92" fmla="*/ 16 w 108"/>
                <a:gd name="T93" fmla="*/ 67 h 163"/>
                <a:gd name="T94" fmla="*/ 17 w 108"/>
                <a:gd name="T95" fmla="*/ 56 h 163"/>
                <a:gd name="T96" fmla="*/ 17 w 108"/>
                <a:gd name="T97" fmla="*/ 49 h 163"/>
                <a:gd name="T98" fmla="*/ 12 w 108"/>
                <a:gd name="T99" fmla="*/ 54 h 163"/>
                <a:gd name="T100" fmla="*/ 12 w 108"/>
                <a:gd name="T101" fmla="*/ 50 h 163"/>
                <a:gd name="T102" fmla="*/ 6 w 108"/>
                <a:gd name="T103" fmla="*/ 64 h 163"/>
                <a:gd name="T104" fmla="*/ 6 w 108"/>
                <a:gd name="T105" fmla="*/ 59 h 163"/>
                <a:gd name="T106" fmla="*/ 6 w 108"/>
                <a:gd name="T107" fmla="*/ 50 h 163"/>
                <a:gd name="T108" fmla="*/ 12 w 108"/>
                <a:gd name="T109" fmla="*/ 38 h 163"/>
                <a:gd name="T110" fmla="*/ 0 w 108"/>
                <a:gd name="T111" fmla="*/ 38 h 163"/>
                <a:gd name="T112" fmla="*/ 5 w 108"/>
                <a:gd name="T113" fmla="*/ 33 h 163"/>
                <a:gd name="T114" fmla="*/ 5 w 108"/>
                <a:gd name="T115" fmla="*/ 23 h 163"/>
                <a:gd name="T116" fmla="*/ 5 w 108"/>
                <a:gd name="T117" fmla="*/ 18 h 163"/>
                <a:gd name="T118" fmla="*/ 8 w 108"/>
                <a:gd name="T119" fmla="*/ 12 h 163"/>
                <a:gd name="T120" fmla="*/ 16 w 108"/>
                <a:gd name="T121" fmla="*/ 7 h 163"/>
                <a:gd name="T122" fmla="*/ 16 w 108"/>
                <a:gd name="T123" fmla="*/ 2 h 163"/>
                <a:gd name="T124" fmla="*/ 26 w 108"/>
                <a:gd name="T125" fmla="*/ 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 h="163">
                  <a:moveTo>
                    <a:pt x="40" y="0"/>
                  </a:moveTo>
                  <a:lnTo>
                    <a:pt x="42" y="0"/>
                  </a:lnTo>
                  <a:lnTo>
                    <a:pt x="42" y="2"/>
                  </a:lnTo>
                  <a:lnTo>
                    <a:pt x="42" y="2"/>
                  </a:lnTo>
                  <a:lnTo>
                    <a:pt x="42" y="3"/>
                  </a:lnTo>
                  <a:lnTo>
                    <a:pt x="42" y="5"/>
                  </a:lnTo>
                  <a:lnTo>
                    <a:pt x="42" y="5"/>
                  </a:lnTo>
                  <a:lnTo>
                    <a:pt x="42" y="5"/>
                  </a:lnTo>
                  <a:lnTo>
                    <a:pt x="40" y="7"/>
                  </a:lnTo>
                  <a:lnTo>
                    <a:pt x="36" y="8"/>
                  </a:lnTo>
                  <a:lnTo>
                    <a:pt x="31" y="12"/>
                  </a:lnTo>
                  <a:lnTo>
                    <a:pt x="29" y="14"/>
                  </a:lnTo>
                  <a:lnTo>
                    <a:pt x="29" y="16"/>
                  </a:lnTo>
                  <a:lnTo>
                    <a:pt x="28" y="16"/>
                  </a:lnTo>
                  <a:lnTo>
                    <a:pt x="29" y="18"/>
                  </a:lnTo>
                  <a:lnTo>
                    <a:pt x="31" y="18"/>
                  </a:lnTo>
                  <a:lnTo>
                    <a:pt x="31" y="18"/>
                  </a:lnTo>
                  <a:lnTo>
                    <a:pt x="28" y="19"/>
                  </a:lnTo>
                  <a:lnTo>
                    <a:pt x="28" y="21"/>
                  </a:lnTo>
                  <a:lnTo>
                    <a:pt x="29" y="21"/>
                  </a:lnTo>
                  <a:lnTo>
                    <a:pt x="31" y="21"/>
                  </a:lnTo>
                  <a:lnTo>
                    <a:pt x="35" y="21"/>
                  </a:lnTo>
                  <a:lnTo>
                    <a:pt x="36" y="19"/>
                  </a:lnTo>
                  <a:lnTo>
                    <a:pt x="38" y="19"/>
                  </a:lnTo>
                  <a:lnTo>
                    <a:pt x="42" y="19"/>
                  </a:lnTo>
                  <a:lnTo>
                    <a:pt x="42" y="19"/>
                  </a:lnTo>
                  <a:lnTo>
                    <a:pt x="44" y="19"/>
                  </a:lnTo>
                  <a:lnTo>
                    <a:pt x="45" y="19"/>
                  </a:lnTo>
                  <a:lnTo>
                    <a:pt x="54" y="19"/>
                  </a:lnTo>
                  <a:lnTo>
                    <a:pt x="55" y="19"/>
                  </a:lnTo>
                  <a:lnTo>
                    <a:pt x="57" y="19"/>
                  </a:lnTo>
                  <a:lnTo>
                    <a:pt x="59" y="21"/>
                  </a:lnTo>
                  <a:lnTo>
                    <a:pt x="59" y="23"/>
                  </a:lnTo>
                  <a:lnTo>
                    <a:pt x="59" y="25"/>
                  </a:lnTo>
                  <a:lnTo>
                    <a:pt x="59" y="25"/>
                  </a:lnTo>
                  <a:lnTo>
                    <a:pt x="57" y="26"/>
                  </a:lnTo>
                  <a:lnTo>
                    <a:pt x="55" y="28"/>
                  </a:lnTo>
                  <a:lnTo>
                    <a:pt x="55" y="29"/>
                  </a:lnTo>
                  <a:lnTo>
                    <a:pt x="55" y="29"/>
                  </a:lnTo>
                  <a:lnTo>
                    <a:pt x="55" y="31"/>
                  </a:lnTo>
                  <a:lnTo>
                    <a:pt x="52" y="37"/>
                  </a:lnTo>
                  <a:lnTo>
                    <a:pt x="51" y="38"/>
                  </a:lnTo>
                  <a:lnTo>
                    <a:pt x="51" y="39"/>
                  </a:lnTo>
                  <a:lnTo>
                    <a:pt x="49" y="42"/>
                  </a:lnTo>
                  <a:lnTo>
                    <a:pt x="47" y="42"/>
                  </a:lnTo>
                  <a:lnTo>
                    <a:pt x="45" y="43"/>
                  </a:lnTo>
                  <a:lnTo>
                    <a:pt x="42" y="43"/>
                  </a:lnTo>
                  <a:lnTo>
                    <a:pt x="42" y="43"/>
                  </a:lnTo>
                  <a:lnTo>
                    <a:pt x="40" y="45"/>
                  </a:lnTo>
                  <a:lnTo>
                    <a:pt x="38" y="45"/>
                  </a:lnTo>
                  <a:lnTo>
                    <a:pt x="40" y="45"/>
                  </a:lnTo>
                  <a:lnTo>
                    <a:pt x="42" y="45"/>
                  </a:lnTo>
                  <a:lnTo>
                    <a:pt x="45" y="45"/>
                  </a:lnTo>
                  <a:lnTo>
                    <a:pt x="47" y="46"/>
                  </a:lnTo>
                  <a:lnTo>
                    <a:pt x="47" y="46"/>
                  </a:lnTo>
                  <a:lnTo>
                    <a:pt x="45" y="49"/>
                  </a:lnTo>
                  <a:lnTo>
                    <a:pt x="44" y="49"/>
                  </a:lnTo>
                  <a:lnTo>
                    <a:pt x="40" y="50"/>
                  </a:lnTo>
                  <a:lnTo>
                    <a:pt x="38" y="52"/>
                  </a:lnTo>
                  <a:lnTo>
                    <a:pt x="38" y="52"/>
                  </a:lnTo>
                  <a:lnTo>
                    <a:pt x="36" y="52"/>
                  </a:lnTo>
                  <a:lnTo>
                    <a:pt x="33" y="50"/>
                  </a:lnTo>
                  <a:lnTo>
                    <a:pt x="31" y="50"/>
                  </a:lnTo>
                  <a:lnTo>
                    <a:pt x="33" y="52"/>
                  </a:lnTo>
                  <a:lnTo>
                    <a:pt x="35" y="52"/>
                  </a:lnTo>
                  <a:lnTo>
                    <a:pt x="42" y="54"/>
                  </a:lnTo>
                  <a:lnTo>
                    <a:pt x="42" y="54"/>
                  </a:lnTo>
                  <a:lnTo>
                    <a:pt x="45" y="52"/>
                  </a:lnTo>
                  <a:lnTo>
                    <a:pt x="49" y="52"/>
                  </a:lnTo>
                  <a:lnTo>
                    <a:pt x="54" y="54"/>
                  </a:lnTo>
                  <a:lnTo>
                    <a:pt x="55" y="56"/>
                  </a:lnTo>
                  <a:lnTo>
                    <a:pt x="59" y="59"/>
                  </a:lnTo>
                  <a:lnTo>
                    <a:pt x="61" y="59"/>
                  </a:lnTo>
                  <a:lnTo>
                    <a:pt x="61" y="61"/>
                  </a:lnTo>
                  <a:lnTo>
                    <a:pt x="63" y="63"/>
                  </a:lnTo>
                  <a:lnTo>
                    <a:pt x="63" y="65"/>
                  </a:lnTo>
                  <a:lnTo>
                    <a:pt x="64" y="71"/>
                  </a:lnTo>
                  <a:lnTo>
                    <a:pt x="66" y="76"/>
                  </a:lnTo>
                  <a:lnTo>
                    <a:pt x="68" y="76"/>
                  </a:lnTo>
                  <a:lnTo>
                    <a:pt x="68" y="78"/>
                  </a:lnTo>
                  <a:lnTo>
                    <a:pt x="74" y="80"/>
                  </a:lnTo>
                  <a:lnTo>
                    <a:pt x="75" y="82"/>
                  </a:lnTo>
                  <a:lnTo>
                    <a:pt x="76" y="84"/>
                  </a:lnTo>
                  <a:lnTo>
                    <a:pt x="78" y="85"/>
                  </a:lnTo>
                  <a:lnTo>
                    <a:pt x="82" y="87"/>
                  </a:lnTo>
                  <a:lnTo>
                    <a:pt x="83" y="88"/>
                  </a:lnTo>
                  <a:lnTo>
                    <a:pt x="82" y="88"/>
                  </a:lnTo>
                  <a:lnTo>
                    <a:pt x="82" y="90"/>
                  </a:lnTo>
                  <a:lnTo>
                    <a:pt x="82" y="92"/>
                  </a:lnTo>
                  <a:lnTo>
                    <a:pt x="83" y="92"/>
                  </a:lnTo>
                  <a:lnTo>
                    <a:pt x="83" y="95"/>
                  </a:lnTo>
                  <a:lnTo>
                    <a:pt x="85" y="97"/>
                  </a:lnTo>
                  <a:lnTo>
                    <a:pt x="85" y="97"/>
                  </a:lnTo>
                  <a:lnTo>
                    <a:pt x="85" y="97"/>
                  </a:lnTo>
                  <a:lnTo>
                    <a:pt x="83" y="97"/>
                  </a:lnTo>
                  <a:lnTo>
                    <a:pt x="83" y="97"/>
                  </a:lnTo>
                  <a:lnTo>
                    <a:pt x="82" y="95"/>
                  </a:lnTo>
                  <a:lnTo>
                    <a:pt x="80" y="95"/>
                  </a:lnTo>
                  <a:lnTo>
                    <a:pt x="78" y="95"/>
                  </a:lnTo>
                  <a:lnTo>
                    <a:pt x="76" y="95"/>
                  </a:lnTo>
                  <a:lnTo>
                    <a:pt x="75" y="95"/>
                  </a:lnTo>
                  <a:lnTo>
                    <a:pt x="78" y="95"/>
                  </a:lnTo>
                  <a:lnTo>
                    <a:pt x="80" y="95"/>
                  </a:lnTo>
                  <a:lnTo>
                    <a:pt x="85" y="101"/>
                  </a:lnTo>
                  <a:lnTo>
                    <a:pt x="89" y="103"/>
                  </a:lnTo>
                  <a:lnTo>
                    <a:pt x="89" y="106"/>
                  </a:lnTo>
                  <a:lnTo>
                    <a:pt x="89" y="108"/>
                  </a:lnTo>
                  <a:lnTo>
                    <a:pt x="87" y="108"/>
                  </a:lnTo>
                  <a:lnTo>
                    <a:pt x="85" y="110"/>
                  </a:lnTo>
                  <a:lnTo>
                    <a:pt x="85" y="112"/>
                  </a:lnTo>
                  <a:lnTo>
                    <a:pt x="89" y="113"/>
                  </a:lnTo>
                  <a:lnTo>
                    <a:pt x="89" y="113"/>
                  </a:lnTo>
                  <a:lnTo>
                    <a:pt x="89" y="112"/>
                  </a:lnTo>
                  <a:lnTo>
                    <a:pt x="91" y="112"/>
                  </a:lnTo>
                  <a:lnTo>
                    <a:pt x="91" y="110"/>
                  </a:lnTo>
                  <a:lnTo>
                    <a:pt x="93" y="110"/>
                  </a:lnTo>
                  <a:lnTo>
                    <a:pt x="94" y="110"/>
                  </a:lnTo>
                  <a:lnTo>
                    <a:pt x="96" y="110"/>
                  </a:lnTo>
                  <a:lnTo>
                    <a:pt x="98" y="110"/>
                  </a:lnTo>
                  <a:lnTo>
                    <a:pt x="100" y="110"/>
                  </a:lnTo>
                  <a:lnTo>
                    <a:pt x="101" y="110"/>
                  </a:lnTo>
                  <a:lnTo>
                    <a:pt x="102" y="112"/>
                  </a:lnTo>
                  <a:lnTo>
                    <a:pt x="106" y="113"/>
                  </a:lnTo>
                  <a:lnTo>
                    <a:pt x="108" y="114"/>
                  </a:lnTo>
                  <a:lnTo>
                    <a:pt x="108" y="116"/>
                  </a:lnTo>
                  <a:lnTo>
                    <a:pt x="108" y="118"/>
                  </a:lnTo>
                  <a:lnTo>
                    <a:pt x="108" y="120"/>
                  </a:lnTo>
                  <a:lnTo>
                    <a:pt x="106" y="122"/>
                  </a:lnTo>
                  <a:lnTo>
                    <a:pt x="106" y="123"/>
                  </a:lnTo>
                  <a:lnTo>
                    <a:pt x="106" y="125"/>
                  </a:lnTo>
                  <a:lnTo>
                    <a:pt x="106" y="125"/>
                  </a:lnTo>
                  <a:lnTo>
                    <a:pt x="104" y="126"/>
                  </a:lnTo>
                  <a:lnTo>
                    <a:pt x="102" y="128"/>
                  </a:lnTo>
                  <a:lnTo>
                    <a:pt x="101" y="126"/>
                  </a:lnTo>
                  <a:lnTo>
                    <a:pt x="101" y="126"/>
                  </a:lnTo>
                  <a:lnTo>
                    <a:pt x="101" y="128"/>
                  </a:lnTo>
                  <a:lnTo>
                    <a:pt x="101" y="128"/>
                  </a:lnTo>
                  <a:lnTo>
                    <a:pt x="101" y="131"/>
                  </a:lnTo>
                  <a:lnTo>
                    <a:pt x="101" y="131"/>
                  </a:lnTo>
                  <a:lnTo>
                    <a:pt x="100" y="131"/>
                  </a:lnTo>
                  <a:lnTo>
                    <a:pt x="98" y="131"/>
                  </a:lnTo>
                  <a:lnTo>
                    <a:pt x="94" y="132"/>
                  </a:lnTo>
                  <a:lnTo>
                    <a:pt x="96" y="132"/>
                  </a:lnTo>
                  <a:lnTo>
                    <a:pt x="98" y="133"/>
                  </a:lnTo>
                  <a:lnTo>
                    <a:pt x="96" y="135"/>
                  </a:lnTo>
                  <a:lnTo>
                    <a:pt x="96" y="135"/>
                  </a:lnTo>
                  <a:lnTo>
                    <a:pt x="94" y="135"/>
                  </a:lnTo>
                  <a:lnTo>
                    <a:pt x="93" y="135"/>
                  </a:lnTo>
                  <a:lnTo>
                    <a:pt x="91" y="135"/>
                  </a:lnTo>
                  <a:lnTo>
                    <a:pt x="91" y="137"/>
                  </a:lnTo>
                  <a:lnTo>
                    <a:pt x="93" y="137"/>
                  </a:lnTo>
                  <a:lnTo>
                    <a:pt x="93" y="137"/>
                  </a:lnTo>
                  <a:lnTo>
                    <a:pt x="93" y="137"/>
                  </a:lnTo>
                  <a:lnTo>
                    <a:pt x="94" y="139"/>
                  </a:lnTo>
                  <a:lnTo>
                    <a:pt x="96" y="139"/>
                  </a:lnTo>
                  <a:lnTo>
                    <a:pt x="98" y="139"/>
                  </a:lnTo>
                  <a:lnTo>
                    <a:pt x="101" y="139"/>
                  </a:lnTo>
                  <a:lnTo>
                    <a:pt x="102" y="139"/>
                  </a:lnTo>
                  <a:lnTo>
                    <a:pt x="104" y="139"/>
                  </a:lnTo>
                  <a:lnTo>
                    <a:pt x="104" y="139"/>
                  </a:lnTo>
                  <a:lnTo>
                    <a:pt x="102" y="142"/>
                  </a:lnTo>
                  <a:lnTo>
                    <a:pt x="102" y="142"/>
                  </a:lnTo>
                  <a:lnTo>
                    <a:pt x="100" y="144"/>
                  </a:lnTo>
                  <a:lnTo>
                    <a:pt x="98" y="146"/>
                  </a:lnTo>
                  <a:lnTo>
                    <a:pt x="98" y="146"/>
                  </a:lnTo>
                  <a:lnTo>
                    <a:pt x="94" y="146"/>
                  </a:lnTo>
                  <a:lnTo>
                    <a:pt x="94" y="147"/>
                  </a:lnTo>
                  <a:lnTo>
                    <a:pt x="93" y="147"/>
                  </a:lnTo>
                  <a:lnTo>
                    <a:pt x="91" y="147"/>
                  </a:lnTo>
                  <a:lnTo>
                    <a:pt x="89" y="149"/>
                  </a:lnTo>
                  <a:lnTo>
                    <a:pt x="87" y="149"/>
                  </a:lnTo>
                  <a:lnTo>
                    <a:pt x="82" y="149"/>
                  </a:lnTo>
                  <a:lnTo>
                    <a:pt x="78" y="149"/>
                  </a:lnTo>
                  <a:lnTo>
                    <a:pt x="74" y="149"/>
                  </a:lnTo>
                  <a:lnTo>
                    <a:pt x="72" y="149"/>
                  </a:lnTo>
                  <a:lnTo>
                    <a:pt x="70" y="149"/>
                  </a:lnTo>
                  <a:lnTo>
                    <a:pt x="68" y="147"/>
                  </a:lnTo>
                  <a:lnTo>
                    <a:pt x="66" y="147"/>
                  </a:lnTo>
                  <a:lnTo>
                    <a:pt x="64" y="147"/>
                  </a:lnTo>
                  <a:lnTo>
                    <a:pt x="66" y="147"/>
                  </a:lnTo>
                  <a:lnTo>
                    <a:pt x="63" y="149"/>
                  </a:lnTo>
                  <a:lnTo>
                    <a:pt x="63" y="149"/>
                  </a:lnTo>
                  <a:lnTo>
                    <a:pt x="61" y="149"/>
                  </a:lnTo>
                  <a:lnTo>
                    <a:pt x="59" y="151"/>
                  </a:lnTo>
                  <a:lnTo>
                    <a:pt x="55" y="149"/>
                  </a:lnTo>
                  <a:lnTo>
                    <a:pt x="55" y="151"/>
                  </a:lnTo>
                  <a:lnTo>
                    <a:pt x="57" y="151"/>
                  </a:lnTo>
                  <a:lnTo>
                    <a:pt x="57" y="152"/>
                  </a:lnTo>
                  <a:lnTo>
                    <a:pt x="55" y="152"/>
                  </a:lnTo>
                  <a:lnTo>
                    <a:pt x="52" y="151"/>
                  </a:lnTo>
                  <a:lnTo>
                    <a:pt x="51" y="151"/>
                  </a:lnTo>
                  <a:lnTo>
                    <a:pt x="51" y="152"/>
                  </a:lnTo>
                  <a:lnTo>
                    <a:pt x="49" y="152"/>
                  </a:lnTo>
                  <a:lnTo>
                    <a:pt x="47" y="151"/>
                  </a:lnTo>
                  <a:lnTo>
                    <a:pt x="45" y="151"/>
                  </a:lnTo>
                  <a:lnTo>
                    <a:pt x="44" y="149"/>
                  </a:lnTo>
                  <a:lnTo>
                    <a:pt x="44" y="151"/>
                  </a:lnTo>
                  <a:lnTo>
                    <a:pt x="36" y="151"/>
                  </a:lnTo>
                  <a:lnTo>
                    <a:pt x="36" y="152"/>
                  </a:lnTo>
                  <a:lnTo>
                    <a:pt x="35" y="156"/>
                  </a:lnTo>
                  <a:lnTo>
                    <a:pt x="35" y="158"/>
                  </a:lnTo>
                  <a:lnTo>
                    <a:pt x="33" y="158"/>
                  </a:lnTo>
                  <a:lnTo>
                    <a:pt x="31" y="160"/>
                  </a:lnTo>
                  <a:lnTo>
                    <a:pt x="29" y="158"/>
                  </a:lnTo>
                  <a:lnTo>
                    <a:pt x="28" y="156"/>
                  </a:lnTo>
                  <a:lnTo>
                    <a:pt x="26" y="156"/>
                  </a:lnTo>
                  <a:lnTo>
                    <a:pt x="26" y="156"/>
                  </a:lnTo>
                  <a:lnTo>
                    <a:pt x="26" y="156"/>
                  </a:lnTo>
                  <a:lnTo>
                    <a:pt x="25" y="156"/>
                  </a:lnTo>
                  <a:lnTo>
                    <a:pt x="25" y="156"/>
                  </a:lnTo>
                  <a:lnTo>
                    <a:pt x="23" y="156"/>
                  </a:lnTo>
                  <a:lnTo>
                    <a:pt x="19" y="158"/>
                  </a:lnTo>
                  <a:lnTo>
                    <a:pt x="17" y="158"/>
                  </a:lnTo>
                  <a:lnTo>
                    <a:pt x="16" y="160"/>
                  </a:lnTo>
                  <a:lnTo>
                    <a:pt x="14" y="161"/>
                  </a:lnTo>
                  <a:lnTo>
                    <a:pt x="14" y="163"/>
                  </a:lnTo>
                  <a:lnTo>
                    <a:pt x="12" y="163"/>
                  </a:lnTo>
                  <a:lnTo>
                    <a:pt x="10" y="161"/>
                  </a:lnTo>
                  <a:lnTo>
                    <a:pt x="8" y="161"/>
                  </a:lnTo>
                  <a:lnTo>
                    <a:pt x="6" y="161"/>
                  </a:lnTo>
                  <a:lnTo>
                    <a:pt x="6" y="161"/>
                  </a:lnTo>
                  <a:lnTo>
                    <a:pt x="6" y="161"/>
                  </a:lnTo>
                  <a:lnTo>
                    <a:pt x="6" y="161"/>
                  </a:lnTo>
                  <a:lnTo>
                    <a:pt x="6" y="160"/>
                  </a:lnTo>
                  <a:lnTo>
                    <a:pt x="10" y="158"/>
                  </a:lnTo>
                  <a:lnTo>
                    <a:pt x="14" y="156"/>
                  </a:lnTo>
                  <a:lnTo>
                    <a:pt x="14" y="154"/>
                  </a:lnTo>
                  <a:lnTo>
                    <a:pt x="16" y="154"/>
                  </a:lnTo>
                  <a:lnTo>
                    <a:pt x="16" y="154"/>
                  </a:lnTo>
                  <a:lnTo>
                    <a:pt x="17" y="152"/>
                  </a:lnTo>
                  <a:lnTo>
                    <a:pt x="17" y="152"/>
                  </a:lnTo>
                  <a:lnTo>
                    <a:pt x="21" y="149"/>
                  </a:lnTo>
                  <a:lnTo>
                    <a:pt x="21" y="147"/>
                  </a:lnTo>
                  <a:lnTo>
                    <a:pt x="21" y="147"/>
                  </a:lnTo>
                  <a:lnTo>
                    <a:pt x="23" y="146"/>
                  </a:lnTo>
                  <a:lnTo>
                    <a:pt x="25" y="144"/>
                  </a:lnTo>
                  <a:lnTo>
                    <a:pt x="26" y="142"/>
                  </a:lnTo>
                  <a:lnTo>
                    <a:pt x="26" y="142"/>
                  </a:lnTo>
                  <a:lnTo>
                    <a:pt x="31" y="141"/>
                  </a:lnTo>
                  <a:lnTo>
                    <a:pt x="35" y="141"/>
                  </a:lnTo>
                  <a:lnTo>
                    <a:pt x="38" y="142"/>
                  </a:lnTo>
                  <a:lnTo>
                    <a:pt x="40" y="142"/>
                  </a:lnTo>
                  <a:lnTo>
                    <a:pt x="42" y="141"/>
                  </a:lnTo>
                  <a:lnTo>
                    <a:pt x="42" y="141"/>
                  </a:lnTo>
                  <a:lnTo>
                    <a:pt x="45" y="137"/>
                  </a:lnTo>
                  <a:lnTo>
                    <a:pt x="45" y="137"/>
                  </a:lnTo>
                  <a:lnTo>
                    <a:pt x="47" y="135"/>
                  </a:lnTo>
                  <a:lnTo>
                    <a:pt x="49" y="133"/>
                  </a:lnTo>
                  <a:lnTo>
                    <a:pt x="51" y="132"/>
                  </a:lnTo>
                  <a:lnTo>
                    <a:pt x="49" y="132"/>
                  </a:lnTo>
                  <a:lnTo>
                    <a:pt x="47" y="133"/>
                  </a:lnTo>
                  <a:lnTo>
                    <a:pt x="47" y="135"/>
                  </a:lnTo>
                  <a:lnTo>
                    <a:pt x="44" y="135"/>
                  </a:lnTo>
                  <a:lnTo>
                    <a:pt x="42" y="135"/>
                  </a:lnTo>
                  <a:lnTo>
                    <a:pt x="40" y="137"/>
                  </a:lnTo>
                  <a:lnTo>
                    <a:pt x="38" y="139"/>
                  </a:lnTo>
                  <a:lnTo>
                    <a:pt x="35" y="137"/>
                  </a:lnTo>
                  <a:lnTo>
                    <a:pt x="33" y="135"/>
                  </a:lnTo>
                  <a:lnTo>
                    <a:pt x="31" y="133"/>
                  </a:lnTo>
                  <a:lnTo>
                    <a:pt x="29" y="133"/>
                  </a:lnTo>
                  <a:lnTo>
                    <a:pt x="29" y="135"/>
                  </a:lnTo>
                  <a:lnTo>
                    <a:pt x="28" y="135"/>
                  </a:lnTo>
                  <a:lnTo>
                    <a:pt x="26" y="135"/>
                  </a:lnTo>
                  <a:lnTo>
                    <a:pt x="26" y="133"/>
                  </a:lnTo>
                  <a:lnTo>
                    <a:pt x="28" y="133"/>
                  </a:lnTo>
                  <a:lnTo>
                    <a:pt x="25" y="133"/>
                  </a:lnTo>
                  <a:lnTo>
                    <a:pt x="25" y="132"/>
                  </a:lnTo>
                  <a:lnTo>
                    <a:pt x="25" y="132"/>
                  </a:lnTo>
                  <a:lnTo>
                    <a:pt x="21" y="132"/>
                  </a:lnTo>
                  <a:lnTo>
                    <a:pt x="21" y="132"/>
                  </a:lnTo>
                  <a:lnTo>
                    <a:pt x="19" y="133"/>
                  </a:lnTo>
                  <a:lnTo>
                    <a:pt x="17" y="133"/>
                  </a:lnTo>
                  <a:lnTo>
                    <a:pt x="14" y="132"/>
                  </a:lnTo>
                  <a:lnTo>
                    <a:pt x="12" y="132"/>
                  </a:lnTo>
                  <a:lnTo>
                    <a:pt x="12" y="131"/>
                  </a:lnTo>
                  <a:lnTo>
                    <a:pt x="12" y="131"/>
                  </a:lnTo>
                  <a:lnTo>
                    <a:pt x="12" y="128"/>
                  </a:lnTo>
                  <a:lnTo>
                    <a:pt x="12" y="128"/>
                  </a:lnTo>
                  <a:lnTo>
                    <a:pt x="14" y="126"/>
                  </a:lnTo>
                  <a:lnTo>
                    <a:pt x="17" y="126"/>
                  </a:lnTo>
                  <a:lnTo>
                    <a:pt x="21" y="125"/>
                  </a:lnTo>
                  <a:lnTo>
                    <a:pt x="25" y="123"/>
                  </a:lnTo>
                  <a:lnTo>
                    <a:pt x="26" y="122"/>
                  </a:lnTo>
                  <a:lnTo>
                    <a:pt x="28" y="122"/>
                  </a:lnTo>
                  <a:lnTo>
                    <a:pt x="28" y="120"/>
                  </a:lnTo>
                  <a:lnTo>
                    <a:pt x="28" y="118"/>
                  </a:lnTo>
                  <a:lnTo>
                    <a:pt x="29" y="116"/>
                  </a:lnTo>
                  <a:lnTo>
                    <a:pt x="28" y="116"/>
                  </a:lnTo>
                  <a:lnTo>
                    <a:pt x="28" y="116"/>
                  </a:lnTo>
                  <a:lnTo>
                    <a:pt x="28" y="114"/>
                  </a:lnTo>
                  <a:lnTo>
                    <a:pt x="28" y="114"/>
                  </a:lnTo>
                  <a:lnTo>
                    <a:pt x="28" y="113"/>
                  </a:lnTo>
                  <a:lnTo>
                    <a:pt x="28" y="113"/>
                  </a:lnTo>
                  <a:lnTo>
                    <a:pt x="28" y="112"/>
                  </a:lnTo>
                  <a:lnTo>
                    <a:pt x="28" y="112"/>
                  </a:lnTo>
                  <a:lnTo>
                    <a:pt x="26" y="112"/>
                  </a:lnTo>
                  <a:lnTo>
                    <a:pt x="25" y="112"/>
                  </a:lnTo>
                  <a:lnTo>
                    <a:pt x="23" y="112"/>
                  </a:lnTo>
                  <a:lnTo>
                    <a:pt x="21" y="113"/>
                  </a:lnTo>
                  <a:lnTo>
                    <a:pt x="19" y="113"/>
                  </a:lnTo>
                  <a:lnTo>
                    <a:pt x="19" y="112"/>
                  </a:lnTo>
                  <a:lnTo>
                    <a:pt x="21" y="112"/>
                  </a:lnTo>
                  <a:lnTo>
                    <a:pt x="23" y="110"/>
                  </a:lnTo>
                  <a:lnTo>
                    <a:pt x="23" y="108"/>
                  </a:lnTo>
                  <a:lnTo>
                    <a:pt x="25" y="108"/>
                  </a:lnTo>
                  <a:lnTo>
                    <a:pt x="25" y="108"/>
                  </a:lnTo>
                  <a:lnTo>
                    <a:pt x="26" y="106"/>
                  </a:lnTo>
                  <a:lnTo>
                    <a:pt x="28" y="104"/>
                  </a:lnTo>
                  <a:lnTo>
                    <a:pt x="31" y="103"/>
                  </a:lnTo>
                  <a:lnTo>
                    <a:pt x="33" y="103"/>
                  </a:lnTo>
                  <a:lnTo>
                    <a:pt x="33" y="103"/>
                  </a:lnTo>
                  <a:lnTo>
                    <a:pt x="35" y="103"/>
                  </a:lnTo>
                  <a:lnTo>
                    <a:pt x="36" y="103"/>
                  </a:lnTo>
                  <a:lnTo>
                    <a:pt x="38" y="103"/>
                  </a:lnTo>
                  <a:lnTo>
                    <a:pt x="42" y="104"/>
                  </a:lnTo>
                  <a:lnTo>
                    <a:pt x="40" y="101"/>
                  </a:lnTo>
                  <a:lnTo>
                    <a:pt x="42" y="101"/>
                  </a:lnTo>
                  <a:lnTo>
                    <a:pt x="44" y="103"/>
                  </a:lnTo>
                  <a:lnTo>
                    <a:pt x="45" y="104"/>
                  </a:lnTo>
                  <a:lnTo>
                    <a:pt x="47" y="103"/>
                  </a:lnTo>
                  <a:lnTo>
                    <a:pt x="45" y="103"/>
                  </a:lnTo>
                  <a:lnTo>
                    <a:pt x="45" y="103"/>
                  </a:lnTo>
                  <a:lnTo>
                    <a:pt x="44" y="103"/>
                  </a:lnTo>
                  <a:lnTo>
                    <a:pt x="44" y="101"/>
                  </a:lnTo>
                  <a:lnTo>
                    <a:pt x="42" y="99"/>
                  </a:lnTo>
                  <a:lnTo>
                    <a:pt x="42" y="97"/>
                  </a:lnTo>
                  <a:lnTo>
                    <a:pt x="44" y="97"/>
                  </a:lnTo>
                  <a:lnTo>
                    <a:pt x="44" y="95"/>
                  </a:lnTo>
                  <a:lnTo>
                    <a:pt x="44" y="95"/>
                  </a:lnTo>
                  <a:lnTo>
                    <a:pt x="42" y="94"/>
                  </a:lnTo>
                  <a:lnTo>
                    <a:pt x="42" y="94"/>
                  </a:lnTo>
                  <a:lnTo>
                    <a:pt x="42" y="92"/>
                  </a:lnTo>
                  <a:lnTo>
                    <a:pt x="44" y="90"/>
                  </a:lnTo>
                  <a:lnTo>
                    <a:pt x="45" y="88"/>
                  </a:lnTo>
                  <a:lnTo>
                    <a:pt x="45" y="87"/>
                  </a:lnTo>
                  <a:lnTo>
                    <a:pt x="45" y="87"/>
                  </a:lnTo>
                  <a:lnTo>
                    <a:pt x="44" y="87"/>
                  </a:lnTo>
                  <a:lnTo>
                    <a:pt x="42" y="87"/>
                  </a:lnTo>
                  <a:lnTo>
                    <a:pt x="42" y="88"/>
                  </a:lnTo>
                  <a:lnTo>
                    <a:pt x="40" y="88"/>
                  </a:lnTo>
                  <a:lnTo>
                    <a:pt x="38" y="85"/>
                  </a:lnTo>
                  <a:lnTo>
                    <a:pt x="36" y="85"/>
                  </a:lnTo>
                  <a:lnTo>
                    <a:pt x="35" y="82"/>
                  </a:lnTo>
                  <a:lnTo>
                    <a:pt x="35" y="80"/>
                  </a:lnTo>
                  <a:lnTo>
                    <a:pt x="36" y="76"/>
                  </a:lnTo>
                  <a:lnTo>
                    <a:pt x="38" y="73"/>
                  </a:lnTo>
                  <a:lnTo>
                    <a:pt x="42" y="73"/>
                  </a:lnTo>
                  <a:lnTo>
                    <a:pt x="42" y="73"/>
                  </a:lnTo>
                  <a:lnTo>
                    <a:pt x="36" y="73"/>
                  </a:lnTo>
                  <a:lnTo>
                    <a:pt x="35" y="73"/>
                  </a:lnTo>
                  <a:lnTo>
                    <a:pt x="33" y="73"/>
                  </a:lnTo>
                  <a:lnTo>
                    <a:pt x="33" y="73"/>
                  </a:lnTo>
                  <a:lnTo>
                    <a:pt x="31" y="75"/>
                  </a:lnTo>
                  <a:lnTo>
                    <a:pt x="31" y="75"/>
                  </a:lnTo>
                  <a:lnTo>
                    <a:pt x="29" y="75"/>
                  </a:lnTo>
                  <a:lnTo>
                    <a:pt x="29" y="75"/>
                  </a:lnTo>
                  <a:lnTo>
                    <a:pt x="28" y="75"/>
                  </a:lnTo>
                  <a:lnTo>
                    <a:pt x="28" y="76"/>
                  </a:lnTo>
                  <a:lnTo>
                    <a:pt x="26" y="75"/>
                  </a:lnTo>
                  <a:lnTo>
                    <a:pt x="26" y="75"/>
                  </a:lnTo>
                  <a:lnTo>
                    <a:pt x="26" y="75"/>
                  </a:lnTo>
                  <a:lnTo>
                    <a:pt x="25" y="75"/>
                  </a:lnTo>
                  <a:lnTo>
                    <a:pt x="23" y="75"/>
                  </a:lnTo>
                  <a:lnTo>
                    <a:pt x="23" y="76"/>
                  </a:lnTo>
                  <a:lnTo>
                    <a:pt x="21" y="75"/>
                  </a:lnTo>
                  <a:lnTo>
                    <a:pt x="17" y="75"/>
                  </a:lnTo>
                  <a:lnTo>
                    <a:pt x="17" y="75"/>
                  </a:lnTo>
                  <a:lnTo>
                    <a:pt x="17" y="76"/>
                  </a:lnTo>
                  <a:lnTo>
                    <a:pt x="16" y="76"/>
                  </a:lnTo>
                  <a:lnTo>
                    <a:pt x="16" y="76"/>
                  </a:lnTo>
                  <a:lnTo>
                    <a:pt x="14" y="75"/>
                  </a:lnTo>
                  <a:lnTo>
                    <a:pt x="12" y="73"/>
                  </a:lnTo>
                  <a:lnTo>
                    <a:pt x="12" y="71"/>
                  </a:lnTo>
                  <a:lnTo>
                    <a:pt x="14" y="71"/>
                  </a:lnTo>
                  <a:lnTo>
                    <a:pt x="14" y="71"/>
                  </a:lnTo>
                  <a:lnTo>
                    <a:pt x="16" y="67"/>
                  </a:lnTo>
                  <a:lnTo>
                    <a:pt x="17" y="64"/>
                  </a:lnTo>
                  <a:lnTo>
                    <a:pt x="19" y="64"/>
                  </a:lnTo>
                  <a:lnTo>
                    <a:pt x="19" y="63"/>
                  </a:lnTo>
                  <a:lnTo>
                    <a:pt x="19" y="61"/>
                  </a:lnTo>
                  <a:lnTo>
                    <a:pt x="19" y="61"/>
                  </a:lnTo>
                  <a:lnTo>
                    <a:pt x="17" y="57"/>
                  </a:lnTo>
                  <a:lnTo>
                    <a:pt x="17" y="57"/>
                  </a:lnTo>
                  <a:lnTo>
                    <a:pt x="17" y="56"/>
                  </a:lnTo>
                  <a:lnTo>
                    <a:pt x="17" y="54"/>
                  </a:lnTo>
                  <a:lnTo>
                    <a:pt x="17" y="54"/>
                  </a:lnTo>
                  <a:lnTo>
                    <a:pt x="21" y="54"/>
                  </a:lnTo>
                  <a:lnTo>
                    <a:pt x="19" y="52"/>
                  </a:lnTo>
                  <a:lnTo>
                    <a:pt x="17" y="52"/>
                  </a:lnTo>
                  <a:lnTo>
                    <a:pt x="17" y="50"/>
                  </a:lnTo>
                  <a:lnTo>
                    <a:pt x="17" y="49"/>
                  </a:lnTo>
                  <a:lnTo>
                    <a:pt x="17" y="49"/>
                  </a:lnTo>
                  <a:lnTo>
                    <a:pt x="17" y="50"/>
                  </a:lnTo>
                  <a:lnTo>
                    <a:pt x="16" y="52"/>
                  </a:lnTo>
                  <a:lnTo>
                    <a:pt x="16" y="52"/>
                  </a:lnTo>
                  <a:lnTo>
                    <a:pt x="14" y="52"/>
                  </a:lnTo>
                  <a:lnTo>
                    <a:pt x="14" y="54"/>
                  </a:lnTo>
                  <a:lnTo>
                    <a:pt x="14" y="54"/>
                  </a:lnTo>
                  <a:lnTo>
                    <a:pt x="12" y="54"/>
                  </a:lnTo>
                  <a:lnTo>
                    <a:pt x="12" y="54"/>
                  </a:lnTo>
                  <a:lnTo>
                    <a:pt x="12" y="54"/>
                  </a:lnTo>
                  <a:lnTo>
                    <a:pt x="12" y="54"/>
                  </a:lnTo>
                  <a:lnTo>
                    <a:pt x="12" y="52"/>
                  </a:lnTo>
                  <a:lnTo>
                    <a:pt x="12" y="50"/>
                  </a:lnTo>
                  <a:lnTo>
                    <a:pt x="12" y="50"/>
                  </a:lnTo>
                  <a:lnTo>
                    <a:pt x="16" y="49"/>
                  </a:lnTo>
                  <a:lnTo>
                    <a:pt x="14" y="49"/>
                  </a:lnTo>
                  <a:lnTo>
                    <a:pt x="12" y="50"/>
                  </a:lnTo>
                  <a:lnTo>
                    <a:pt x="10" y="52"/>
                  </a:lnTo>
                  <a:lnTo>
                    <a:pt x="10" y="52"/>
                  </a:lnTo>
                  <a:lnTo>
                    <a:pt x="8" y="52"/>
                  </a:lnTo>
                  <a:lnTo>
                    <a:pt x="8" y="54"/>
                  </a:lnTo>
                  <a:lnTo>
                    <a:pt x="10" y="56"/>
                  </a:lnTo>
                  <a:lnTo>
                    <a:pt x="10" y="57"/>
                  </a:lnTo>
                  <a:lnTo>
                    <a:pt x="6" y="64"/>
                  </a:lnTo>
                  <a:lnTo>
                    <a:pt x="6" y="64"/>
                  </a:lnTo>
                  <a:lnTo>
                    <a:pt x="6" y="64"/>
                  </a:lnTo>
                  <a:lnTo>
                    <a:pt x="6" y="65"/>
                  </a:lnTo>
                  <a:lnTo>
                    <a:pt x="5" y="64"/>
                  </a:lnTo>
                  <a:lnTo>
                    <a:pt x="5" y="64"/>
                  </a:lnTo>
                  <a:lnTo>
                    <a:pt x="5" y="64"/>
                  </a:lnTo>
                  <a:lnTo>
                    <a:pt x="5" y="63"/>
                  </a:lnTo>
                  <a:lnTo>
                    <a:pt x="5" y="59"/>
                  </a:lnTo>
                  <a:lnTo>
                    <a:pt x="6" y="59"/>
                  </a:lnTo>
                  <a:lnTo>
                    <a:pt x="6" y="57"/>
                  </a:lnTo>
                  <a:lnTo>
                    <a:pt x="8" y="56"/>
                  </a:lnTo>
                  <a:lnTo>
                    <a:pt x="8" y="56"/>
                  </a:lnTo>
                  <a:lnTo>
                    <a:pt x="6" y="56"/>
                  </a:lnTo>
                  <a:lnTo>
                    <a:pt x="6" y="56"/>
                  </a:lnTo>
                  <a:lnTo>
                    <a:pt x="6" y="56"/>
                  </a:lnTo>
                  <a:lnTo>
                    <a:pt x="6" y="52"/>
                  </a:lnTo>
                  <a:lnTo>
                    <a:pt x="6" y="50"/>
                  </a:lnTo>
                  <a:lnTo>
                    <a:pt x="8" y="46"/>
                  </a:lnTo>
                  <a:lnTo>
                    <a:pt x="8" y="45"/>
                  </a:lnTo>
                  <a:lnTo>
                    <a:pt x="8" y="43"/>
                  </a:lnTo>
                  <a:lnTo>
                    <a:pt x="10" y="42"/>
                  </a:lnTo>
                  <a:lnTo>
                    <a:pt x="10" y="42"/>
                  </a:lnTo>
                  <a:lnTo>
                    <a:pt x="10" y="39"/>
                  </a:lnTo>
                  <a:lnTo>
                    <a:pt x="12" y="39"/>
                  </a:lnTo>
                  <a:lnTo>
                    <a:pt x="12" y="38"/>
                  </a:lnTo>
                  <a:lnTo>
                    <a:pt x="12" y="38"/>
                  </a:lnTo>
                  <a:lnTo>
                    <a:pt x="6" y="42"/>
                  </a:lnTo>
                  <a:lnTo>
                    <a:pt x="6" y="42"/>
                  </a:lnTo>
                  <a:lnTo>
                    <a:pt x="5" y="42"/>
                  </a:lnTo>
                  <a:lnTo>
                    <a:pt x="4" y="42"/>
                  </a:lnTo>
                  <a:lnTo>
                    <a:pt x="2" y="39"/>
                  </a:lnTo>
                  <a:lnTo>
                    <a:pt x="2" y="38"/>
                  </a:lnTo>
                  <a:lnTo>
                    <a:pt x="0" y="38"/>
                  </a:lnTo>
                  <a:lnTo>
                    <a:pt x="0" y="38"/>
                  </a:lnTo>
                  <a:lnTo>
                    <a:pt x="0" y="38"/>
                  </a:lnTo>
                  <a:lnTo>
                    <a:pt x="2" y="38"/>
                  </a:lnTo>
                  <a:lnTo>
                    <a:pt x="4" y="37"/>
                  </a:lnTo>
                  <a:lnTo>
                    <a:pt x="5" y="37"/>
                  </a:lnTo>
                  <a:lnTo>
                    <a:pt x="4" y="35"/>
                  </a:lnTo>
                  <a:lnTo>
                    <a:pt x="4" y="35"/>
                  </a:lnTo>
                  <a:lnTo>
                    <a:pt x="5" y="33"/>
                  </a:lnTo>
                  <a:lnTo>
                    <a:pt x="6" y="31"/>
                  </a:lnTo>
                  <a:lnTo>
                    <a:pt x="6" y="28"/>
                  </a:lnTo>
                  <a:lnTo>
                    <a:pt x="6" y="28"/>
                  </a:lnTo>
                  <a:lnTo>
                    <a:pt x="6" y="26"/>
                  </a:lnTo>
                  <a:lnTo>
                    <a:pt x="4" y="26"/>
                  </a:lnTo>
                  <a:lnTo>
                    <a:pt x="4" y="25"/>
                  </a:lnTo>
                  <a:lnTo>
                    <a:pt x="4" y="25"/>
                  </a:lnTo>
                  <a:lnTo>
                    <a:pt x="5" y="23"/>
                  </a:lnTo>
                  <a:lnTo>
                    <a:pt x="5" y="23"/>
                  </a:lnTo>
                  <a:lnTo>
                    <a:pt x="6" y="23"/>
                  </a:lnTo>
                  <a:lnTo>
                    <a:pt x="5" y="23"/>
                  </a:lnTo>
                  <a:lnTo>
                    <a:pt x="5" y="21"/>
                  </a:lnTo>
                  <a:lnTo>
                    <a:pt x="5" y="21"/>
                  </a:lnTo>
                  <a:lnTo>
                    <a:pt x="5" y="19"/>
                  </a:lnTo>
                  <a:lnTo>
                    <a:pt x="5" y="18"/>
                  </a:lnTo>
                  <a:lnTo>
                    <a:pt x="5" y="18"/>
                  </a:lnTo>
                  <a:lnTo>
                    <a:pt x="6" y="16"/>
                  </a:lnTo>
                  <a:lnTo>
                    <a:pt x="10" y="16"/>
                  </a:lnTo>
                  <a:lnTo>
                    <a:pt x="10" y="16"/>
                  </a:lnTo>
                  <a:lnTo>
                    <a:pt x="10" y="16"/>
                  </a:lnTo>
                  <a:lnTo>
                    <a:pt x="14" y="16"/>
                  </a:lnTo>
                  <a:lnTo>
                    <a:pt x="12" y="16"/>
                  </a:lnTo>
                  <a:lnTo>
                    <a:pt x="10" y="12"/>
                  </a:lnTo>
                  <a:lnTo>
                    <a:pt x="8" y="12"/>
                  </a:lnTo>
                  <a:lnTo>
                    <a:pt x="10" y="10"/>
                  </a:lnTo>
                  <a:lnTo>
                    <a:pt x="10" y="10"/>
                  </a:lnTo>
                  <a:lnTo>
                    <a:pt x="10" y="8"/>
                  </a:lnTo>
                  <a:lnTo>
                    <a:pt x="10" y="8"/>
                  </a:lnTo>
                  <a:lnTo>
                    <a:pt x="12" y="8"/>
                  </a:lnTo>
                  <a:lnTo>
                    <a:pt x="14" y="8"/>
                  </a:lnTo>
                  <a:lnTo>
                    <a:pt x="16" y="8"/>
                  </a:lnTo>
                  <a:lnTo>
                    <a:pt x="16" y="7"/>
                  </a:lnTo>
                  <a:lnTo>
                    <a:pt x="14" y="7"/>
                  </a:lnTo>
                  <a:lnTo>
                    <a:pt x="14" y="5"/>
                  </a:lnTo>
                  <a:lnTo>
                    <a:pt x="14" y="5"/>
                  </a:lnTo>
                  <a:lnTo>
                    <a:pt x="14" y="3"/>
                  </a:lnTo>
                  <a:lnTo>
                    <a:pt x="14" y="3"/>
                  </a:lnTo>
                  <a:lnTo>
                    <a:pt x="16" y="2"/>
                  </a:lnTo>
                  <a:lnTo>
                    <a:pt x="16" y="2"/>
                  </a:lnTo>
                  <a:lnTo>
                    <a:pt x="16" y="2"/>
                  </a:lnTo>
                  <a:lnTo>
                    <a:pt x="17" y="2"/>
                  </a:lnTo>
                  <a:lnTo>
                    <a:pt x="19" y="2"/>
                  </a:lnTo>
                  <a:lnTo>
                    <a:pt x="19" y="3"/>
                  </a:lnTo>
                  <a:lnTo>
                    <a:pt x="19" y="3"/>
                  </a:lnTo>
                  <a:lnTo>
                    <a:pt x="21" y="2"/>
                  </a:lnTo>
                  <a:lnTo>
                    <a:pt x="23" y="2"/>
                  </a:lnTo>
                  <a:lnTo>
                    <a:pt x="23" y="3"/>
                  </a:lnTo>
                  <a:lnTo>
                    <a:pt x="26" y="2"/>
                  </a:lnTo>
                  <a:lnTo>
                    <a:pt x="31" y="2"/>
                  </a:lnTo>
                  <a:lnTo>
                    <a:pt x="33" y="2"/>
                  </a:lnTo>
                  <a:lnTo>
                    <a:pt x="36" y="2"/>
                  </a:lnTo>
                  <a:lnTo>
                    <a:pt x="4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7" name="Freeform 11121"/>
            <p:cNvSpPr/>
            <p:nvPr/>
          </p:nvSpPr>
          <p:spPr bwMode="auto">
            <a:xfrm>
              <a:off x="6477611" y="2283071"/>
              <a:ext cx="98822" cy="80963"/>
            </a:xfrm>
            <a:custGeom>
              <a:avLst/>
              <a:gdLst>
                <a:gd name="T0" fmla="*/ 30 w 83"/>
                <a:gd name="T1" fmla="*/ 0 h 68"/>
                <a:gd name="T2" fmla="*/ 40 w 83"/>
                <a:gd name="T3" fmla="*/ 10 h 68"/>
                <a:gd name="T4" fmla="*/ 49 w 83"/>
                <a:gd name="T5" fmla="*/ 19 h 68"/>
                <a:gd name="T6" fmla="*/ 54 w 83"/>
                <a:gd name="T7" fmla="*/ 23 h 68"/>
                <a:gd name="T8" fmla="*/ 58 w 83"/>
                <a:gd name="T9" fmla="*/ 23 h 68"/>
                <a:gd name="T10" fmla="*/ 66 w 83"/>
                <a:gd name="T11" fmla="*/ 26 h 68"/>
                <a:gd name="T12" fmla="*/ 70 w 83"/>
                <a:gd name="T13" fmla="*/ 26 h 68"/>
                <a:gd name="T14" fmla="*/ 77 w 83"/>
                <a:gd name="T15" fmla="*/ 19 h 68"/>
                <a:gd name="T16" fmla="*/ 75 w 83"/>
                <a:gd name="T17" fmla="*/ 25 h 68"/>
                <a:gd name="T18" fmla="*/ 73 w 83"/>
                <a:gd name="T19" fmla="*/ 31 h 68"/>
                <a:gd name="T20" fmla="*/ 77 w 83"/>
                <a:gd name="T21" fmla="*/ 36 h 68"/>
                <a:gd name="T22" fmla="*/ 81 w 83"/>
                <a:gd name="T23" fmla="*/ 36 h 68"/>
                <a:gd name="T24" fmla="*/ 83 w 83"/>
                <a:gd name="T25" fmla="*/ 34 h 68"/>
                <a:gd name="T26" fmla="*/ 79 w 83"/>
                <a:gd name="T27" fmla="*/ 38 h 68"/>
                <a:gd name="T28" fmla="*/ 77 w 83"/>
                <a:gd name="T29" fmla="*/ 38 h 68"/>
                <a:gd name="T30" fmla="*/ 72 w 83"/>
                <a:gd name="T31" fmla="*/ 42 h 68"/>
                <a:gd name="T32" fmla="*/ 66 w 83"/>
                <a:gd name="T33" fmla="*/ 42 h 68"/>
                <a:gd name="T34" fmla="*/ 61 w 83"/>
                <a:gd name="T35" fmla="*/ 42 h 68"/>
                <a:gd name="T36" fmla="*/ 53 w 83"/>
                <a:gd name="T37" fmla="*/ 49 h 68"/>
                <a:gd name="T38" fmla="*/ 49 w 83"/>
                <a:gd name="T39" fmla="*/ 53 h 68"/>
                <a:gd name="T40" fmla="*/ 47 w 83"/>
                <a:gd name="T41" fmla="*/ 57 h 68"/>
                <a:gd name="T42" fmla="*/ 43 w 83"/>
                <a:gd name="T43" fmla="*/ 55 h 68"/>
                <a:gd name="T44" fmla="*/ 28 w 83"/>
                <a:gd name="T45" fmla="*/ 49 h 68"/>
                <a:gd name="T46" fmla="*/ 15 w 83"/>
                <a:gd name="T47" fmla="*/ 52 h 68"/>
                <a:gd name="T48" fmla="*/ 11 w 83"/>
                <a:gd name="T49" fmla="*/ 49 h 68"/>
                <a:gd name="T50" fmla="*/ 9 w 83"/>
                <a:gd name="T51" fmla="*/ 50 h 68"/>
                <a:gd name="T52" fmla="*/ 7 w 83"/>
                <a:gd name="T53" fmla="*/ 52 h 68"/>
                <a:gd name="T54" fmla="*/ 11 w 83"/>
                <a:gd name="T55" fmla="*/ 55 h 68"/>
                <a:gd name="T56" fmla="*/ 12 w 83"/>
                <a:gd name="T57" fmla="*/ 55 h 68"/>
                <a:gd name="T58" fmla="*/ 19 w 83"/>
                <a:gd name="T59" fmla="*/ 61 h 68"/>
                <a:gd name="T60" fmla="*/ 15 w 83"/>
                <a:gd name="T61" fmla="*/ 63 h 68"/>
                <a:gd name="T62" fmla="*/ 11 w 83"/>
                <a:gd name="T63" fmla="*/ 63 h 68"/>
                <a:gd name="T64" fmla="*/ 9 w 83"/>
                <a:gd name="T65" fmla="*/ 66 h 68"/>
                <a:gd name="T66" fmla="*/ 4 w 83"/>
                <a:gd name="T67" fmla="*/ 68 h 68"/>
                <a:gd name="T68" fmla="*/ 2 w 83"/>
                <a:gd name="T69" fmla="*/ 64 h 68"/>
                <a:gd name="T70" fmla="*/ 4 w 83"/>
                <a:gd name="T71" fmla="*/ 59 h 68"/>
                <a:gd name="T72" fmla="*/ 2 w 83"/>
                <a:gd name="T73" fmla="*/ 55 h 68"/>
                <a:gd name="T74" fmla="*/ 0 w 83"/>
                <a:gd name="T75" fmla="*/ 50 h 68"/>
                <a:gd name="T76" fmla="*/ 2 w 83"/>
                <a:gd name="T77" fmla="*/ 47 h 68"/>
                <a:gd name="T78" fmla="*/ 5 w 83"/>
                <a:gd name="T79" fmla="*/ 45 h 68"/>
                <a:gd name="T80" fmla="*/ 9 w 83"/>
                <a:gd name="T81" fmla="*/ 40 h 68"/>
                <a:gd name="T82" fmla="*/ 9 w 83"/>
                <a:gd name="T83" fmla="*/ 36 h 68"/>
                <a:gd name="T84" fmla="*/ 14 w 83"/>
                <a:gd name="T85" fmla="*/ 38 h 68"/>
                <a:gd name="T86" fmla="*/ 19 w 83"/>
                <a:gd name="T87" fmla="*/ 38 h 68"/>
                <a:gd name="T88" fmla="*/ 21 w 83"/>
                <a:gd name="T89" fmla="*/ 36 h 68"/>
                <a:gd name="T90" fmla="*/ 23 w 83"/>
                <a:gd name="T91" fmla="*/ 31 h 68"/>
                <a:gd name="T92" fmla="*/ 26 w 83"/>
                <a:gd name="T93" fmla="*/ 25 h 68"/>
                <a:gd name="T94" fmla="*/ 26 w 83"/>
                <a:gd name="T95" fmla="*/ 17 h 68"/>
                <a:gd name="T96" fmla="*/ 26 w 83"/>
                <a:gd name="T97" fmla="*/ 6 h 68"/>
                <a:gd name="T98" fmla="*/ 26 w 83"/>
                <a:gd name="T99" fmla="*/ 1 h 68"/>
                <a:gd name="T100" fmla="*/ 28 w 83"/>
                <a:gd name="T101" fmla="*/ 1 h 68"/>
                <a:gd name="T102" fmla="*/ 30 w 83"/>
                <a:gd name="T10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68">
                  <a:moveTo>
                    <a:pt x="30" y="0"/>
                  </a:moveTo>
                  <a:lnTo>
                    <a:pt x="30" y="0"/>
                  </a:lnTo>
                  <a:lnTo>
                    <a:pt x="30" y="0"/>
                  </a:lnTo>
                  <a:lnTo>
                    <a:pt x="34" y="3"/>
                  </a:lnTo>
                  <a:lnTo>
                    <a:pt x="36" y="6"/>
                  </a:lnTo>
                  <a:lnTo>
                    <a:pt x="40" y="10"/>
                  </a:lnTo>
                  <a:lnTo>
                    <a:pt x="42" y="14"/>
                  </a:lnTo>
                  <a:lnTo>
                    <a:pt x="45" y="15"/>
                  </a:lnTo>
                  <a:lnTo>
                    <a:pt x="49" y="19"/>
                  </a:lnTo>
                  <a:lnTo>
                    <a:pt x="51" y="21"/>
                  </a:lnTo>
                  <a:lnTo>
                    <a:pt x="53" y="21"/>
                  </a:lnTo>
                  <a:lnTo>
                    <a:pt x="54" y="23"/>
                  </a:lnTo>
                  <a:lnTo>
                    <a:pt x="56" y="23"/>
                  </a:lnTo>
                  <a:lnTo>
                    <a:pt x="58" y="23"/>
                  </a:lnTo>
                  <a:lnTo>
                    <a:pt x="58" y="23"/>
                  </a:lnTo>
                  <a:lnTo>
                    <a:pt x="59" y="23"/>
                  </a:lnTo>
                  <a:lnTo>
                    <a:pt x="64" y="26"/>
                  </a:lnTo>
                  <a:lnTo>
                    <a:pt x="66" y="26"/>
                  </a:lnTo>
                  <a:lnTo>
                    <a:pt x="68" y="26"/>
                  </a:lnTo>
                  <a:lnTo>
                    <a:pt x="70" y="26"/>
                  </a:lnTo>
                  <a:lnTo>
                    <a:pt x="70" y="26"/>
                  </a:lnTo>
                  <a:lnTo>
                    <a:pt x="73" y="23"/>
                  </a:lnTo>
                  <a:lnTo>
                    <a:pt x="77" y="19"/>
                  </a:lnTo>
                  <a:lnTo>
                    <a:pt x="77" y="19"/>
                  </a:lnTo>
                  <a:lnTo>
                    <a:pt x="77" y="21"/>
                  </a:lnTo>
                  <a:lnTo>
                    <a:pt x="77" y="21"/>
                  </a:lnTo>
                  <a:lnTo>
                    <a:pt x="75" y="25"/>
                  </a:lnTo>
                  <a:lnTo>
                    <a:pt x="73" y="27"/>
                  </a:lnTo>
                  <a:lnTo>
                    <a:pt x="73" y="29"/>
                  </a:lnTo>
                  <a:lnTo>
                    <a:pt x="73" y="31"/>
                  </a:lnTo>
                  <a:lnTo>
                    <a:pt x="75" y="31"/>
                  </a:lnTo>
                  <a:lnTo>
                    <a:pt x="75" y="34"/>
                  </a:lnTo>
                  <a:lnTo>
                    <a:pt x="77" y="36"/>
                  </a:lnTo>
                  <a:lnTo>
                    <a:pt x="79" y="36"/>
                  </a:lnTo>
                  <a:lnTo>
                    <a:pt x="79" y="36"/>
                  </a:lnTo>
                  <a:lnTo>
                    <a:pt x="81" y="36"/>
                  </a:lnTo>
                  <a:lnTo>
                    <a:pt x="81" y="34"/>
                  </a:lnTo>
                  <a:lnTo>
                    <a:pt x="82" y="34"/>
                  </a:lnTo>
                  <a:lnTo>
                    <a:pt x="83" y="34"/>
                  </a:lnTo>
                  <a:lnTo>
                    <a:pt x="82" y="36"/>
                  </a:lnTo>
                  <a:lnTo>
                    <a:pt x="81" y="36"/>
                  </a:lnTo>
                  <a:lnTo>
                    <a:pt x="79" y="38"/>
                  </a:lnTo>
                  <a:lnTo>
                    <a:pt x="79" y="38"/>
                  </a:lnTo>
                  <a:lnTo>
                    <a:pt x="77" y="38"/>
                  </a:lnTo>
                  <a:lnTo>
                    <a:pt x="77" y="38"/>
                  </a:lnTo>
                  <a:lnTo>
                    <a:pt x="75" y="40"/>
                  </a:lnTo>
                  <a:lnTo>
                    <a:pt x="73" y="40"/>
                  </a:lnTo>
                  <a:lnTo>
                    <a:pt x="72" y="42"/>
                  </a:lnTo>
                  <a:lnTo>
                    <a:pt x="72" y="42"/>
                  </a:lnTo>
                  <a:lnTo>
                    <a:pt x="70" y="42"/>
                  </a:lnTo>
                  <a:lnTo>
                    <a:pt x="66" y="42"/>
                  </a:lnTo>
                  <a:lnTo>
                    <a:pt x="64" y="42"/>
                  </a:lnTo>
                  <a:lnTo>
                    <a:pt x="62" y="42"/>
                  </a:lnTo>
                  <a:lnTo>
                    <a:pt x="61" y="42"/>
                  </a:lnTo>
                  <a:lnTo>
                    <a:pt x="58" y="44"/>
                  </a:lnTo>
                  <a:lnTo>
                    <a:pt x="54" y="45"/>
                  </a:lnTo>
                  <a:lnTo>
                    <a:pt x="53" y="49"/>
                  </a:lnTo>
                  <a:lnTo>
                    <a:pt x="51" y="50"/>
                  </a:lnTo>
                  <a:lnTo>
                    <a:pt x="49" y="52"/>
                  </a:lnTo>
                  <a:lnTo>
                    <a:pt x="49" y="53"/>
                  </a:lnTo>
                  <a:lnTo>
                    <a:pt x="49" y="55"/>
                  </a:lnTo>
                  <a:lnTo>
                    <a:pt x="49" y="57"/>
                  </a:lnTo>
                  <a:lnTo>
                    <a:pt x="47" y="57"/>
                  </a:lnTo>
                  <a:lnTo>
                    <a:pt x="47" y="57"/>
                  </a:lnTo>
                  <a:lnTo>
                    <a:pt x="45" y="57"/>
                  </a:lnTo>
                  <a:lnTo>
                    <a:pt x="43" y="55"/>
                  </a:lnTo>
                  <a:lnTo>
                    <a:pt x="36" y="53"/>
                  </a:lnTo>
                  <a:lnTo>
                    <a:pt x="32" y="50"/>
                  </a:lnTo>
                  <a:lnTo>
                    <a:pt x="28" y="49"/>
                  </a:lnTo>
                  <a:lnTo>
                    <a:pt x="23" y="49"/>
                  </a:lnTo>
                  <a:lnTo>
                    <a:pt x="15" y="52"/>
                  </a:lnTo>
                  <a:lnTo>
                    <a:pt x="15" y="52"/>
                  </a:lnTo>
                  <a:lnTo>
                    <a:pt x="14" y="50"/>
                  </a:lnTo>
                  <a:lnTo>
                    <a:pt x="12" y="49"/>
                  </a:lnTo>
                  <a:lnTo>
                    <a:pt x="11" y="49"/>
                  </a:lnTo>
                  <a:lnTo>
                    <a:pt x="11" y="49"/>
                  </a:lnTo>
                  <a:lnTo>
                    <a:pt x="9" y="49"/>
                  </a:lnTo>
                  <a:lnTo>
                    <a:pt x="9" y="50"/>
                  </a:lnTo>
                  <a:lnTo>
                    <a:pt x="7" y="50"/>
                  </a:lnTo>
                  <a:lnTo>
                    <a:pt x="7" y="52"/>
                  </a:lnTo>
                  <a:lnTo>
                    <a:pt x="7" y="52"/>
                  </a:lnTo>
                  <a:lnTo>
                    <a:pt x="7" y="53"/>
                  </a:lnTo>
                  <a:lnTo>
                    <a:pt x="9" y="53"/>
                  </a:lnTo>
                  <a:lnTo>
                    <a:pt x="11" y="55"/>
                  </a:lnTo>
                  <a:lnTo>
                    <a:pt x="11" y="55"/>
                  </a:lnTo>
                  <a:lnTo>
                    <a:pt x="12" y="55"/>
                  </a:lnTo>
                  <a:lnTo>
                    <a:pt x="12" y="55"/>
                  </a:lnTo>
                  <a:lnTo>
                    <a:pt x="15" y="59"/>
                  </a:lnTo>
                  <a:lnTo>
                    <a:pt x="17" y="61"/>
                  </a:lnTo>
                  <a:lnTo>
                    <a:pt x="19" y="61"/>
                  </a:lnTo>
                  <a:lnTo>
                    <a:pt x="17" y="63"/>
                  </a:lnTo>
                  <a:lnTo>
                    <a:pt x="15" y="63"/>
                  </a:lnTo>
                  <a:lnTo>
                    <a:pt x="15" y="63"/>
                  </a:lnTo>
                  <a:lnTo>
                    <a:pt x="14" y="63"/>
                  </a:lnTo>
                  <a:lnTo>
                    <a:pt x="12" y="61"/>
                  </a:lnTo>
                  <a:lnTo>
                    <a:pt x="11" y="63"/>
                  </a:lnTo>
                  <a:lnTo>
                    <a:pt x="9" y="63"/>
                  </a:lnTo>
                  <a:lnTo>
                    <a:pt x="9" y="64"/>
                  </a:lnTo>
                  <a:lnTo>
                    <a:pt x="9" y="66"/>
                  </a:lnTo>
                  <a:lnTo>
                    <a:pt x="7" y="68"/>
                  </a:lnTo>
                  <a:lnTo>
                    <a:pt x="5" y="68"/>
                  </a:lnTo>
                  <a:lnTo>
                    <a:pt x="4" y="68"/>
                  </a:lnTo>
                  <a:lnTo>
                    <a:pt x="4" y="66"/>
                  </a:lnTo>
                  <a:lnTo>
                    <a:pt x="4" y="66"/>
                  </a:lnTo>
                  <a:lnTo>
                    <a:pt x="2" y="64"/>
                  </a:lnTo>
                  <a:lnTo>
                    <a:pt x="4" y="63"/>
                  </a:lnTo>
                  <a:lnTo>
                    <a:pt x="4" y="61"/>
                  </a:lnTo>
                  <a:lnTo>
                    <a:pt x="4" y="59"/>
                  </a:lnTo>
                  <a:lnTo>
                    <a:pt x="4" y="57"/>
                  </a:lnTo>
                  <a:lnTo>
                    <a:pt x="4" y="55"/>
                  </a:lnTo>
                  <a:lnTo>
                    <a:pt x="2" y="55"/>
                  </a:lnTo>
                  <a:lnTo>
                    <a:pt x="0" y="53"/>
                  </a:lnTo>
                  <a:lnTo>
                    <a:pt x="0" y="52"/>
                  </a:lnTo>
                  <a:lnTo>
                    <a:pt x="0" y="50"/>
                  </a:lnTo>
                  <a:lnTo>
                    <a:pt x="0" y="49"/>
                  </a:lnTo>
                  <a:lnTo>
                    <a:pt x="2" y="47"/>
                  </a:lnTo>
                  <a:lnTo>
                    <a:pt x="2" y="47"/>
                  </a:lnTo>
                  <a:lnTo>
                    <a:pt x="4" y="47"/>
                  </a:lnTo>
                  <a:lnTo>
                    <a:pt x="4" y="45"/>
                  </a:lnTo>
                  <a:lnTo>
                    <a:pt x="5" y="45"/>
                  </a:lnTo>
                  <a:lnTo>
                    <a:pt x="7" y="44"/>
                  </a:lnTo>
                  <a:lnTo>
                    <a:pt x="9" y="42"/>
                  </a:lnTo>
                  <a:lnTo>
                    <a:pt x="9" y="40"/>
                  </a:lnTo>
                  <a:lnTo>
                    <a:pt x="9" y="38"/>
                  </a:lnTo>
                  <a:lnTo>
                    <a:pt x="9" y="38"/>
                  </a:lnTo>
                  <a:lnTo>
                    <a:pt x="9" y="36"/>
                  </a:lnTo>
                  <a:lnTo>
                    <a:pt x="9" y="36"/>
                  </a:lnTo>
                  <a:lnTo>
                    <a:pt x="11" y="36"/>
                  </a:lnTo>
                  <a:lnTo>
                    <a:pt x="14" y="38"/>
                  </a:lnTo>
                  <a:lnTo>
                    <a:pt x="14" y="38"/>
                  </a:lnTo>
                  <a:lnTo>
                    <a:pt x="15" y="38"/>
                  </a:lnTo>
                  <a:lnTo>
                    <a:pt x="19" y="38"/>
                  </a:lnTo>
                  <a:lnTo>
                    <a:pt x="19" y="38"/>
                  </a:lnTo>
                  <a:lnTo>
                    <a:pt x="21" y="38"/>
                  </a:lnTo>
                  <a:lnTo>
                    <a:pt x="21" y="36"/>
                  </a:lnTo>
                  <a:lnTo>
                    <a:pt x="23" y="34"/>
                  </a:lnTo>
                  <a:lnTo>
                    <a:pt x="23" y="33"/>
                  </a:lnTo>
                  <a:lnTo>
                    <a:pt x="23" y="31"/>
                  </a:lnTo>
                  <a:lnTo>
                    <a:pt x="23" y="29"/>
                  </a:lnTo>
                  <a:lnTo>
                    <a:pt x="24" y="26"/>
                  </a:lnTo>
                  <a:lnTo>
                    <a:pt x="26" y="25"/>
                  </a:lnTo>
                  <a:lnTo>
                    <a:pt x="26" y="21"/>
                  </a:lnTo>
                  <a:lnTo>
                    <a:pt x="26" y="19"/>
                  </a:lnTo>
                  <a:lnTo>
                    <a:pt x="26" y="17"/>
                  </a:lnTo>
                  <a:lnTo>
                    <a:pt x="28" y="12"/>
                  </a:lnTo>
                  <a:lnTo>
                    <a:pt x="26" y="8"/>
                  </a:lnTo>
                  <a:lnTo>
                    <a:pt x="26" y="6"/>
                  </a:lnTo>
                  <a:lnTo>
                    <a:pt x="24" y="5"/>
                  </a:lnTo>
                  <a:lnTo>
                    <a:pt x="24" y="3"/>
                  </a:lnTo>
                  <a:lnTo>
                    <a:pt x="26" y="1"/>
                  </a:lnTo>
                  <a:lnTo>
                    <a:pt x="26" y="1"/>
                  </a:lnTo>
                  <a:lnTo>
                    <a:pt x="26" y="1"/>
                  </a:lnTo>
                  <a:lnTo>
                    <a:pt x="28" y="1"/>
                  </a:lnTo>
                  <a:lnTo>
                    <a:pt x="28" y="0"/>
                  </a:lnTo>
                  <a:lnTo>
                    <a:pt x="28" y="0"/>
                  </a:lnTo>
                  <a:lnTo>
                    <a:pt x="3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8" name="Freeform 11077"/>
            <p:cNvSpPr/>
            <p:nvPr/>
          </p:nvSpPr>
          <p:spPr bwMode="auto">
            <a:xfrm>
              <a:off x="6320955" y="2384301"/>
              <a:ext cx="183356" cy="153591"/>
            </a:xfrm>
            <a:custGeom>
              <a:avLst/>
              <a:gdLst>
                <a:gd name="T0" fmla="*/ 147 w 154"/>
                <a:gd name="T1" fmla="*/ 5 h 129"/>
                <a:gd name="T2" fmla="*/ 152 w 154"/>
                <a:gd name="T3" fmla="*/ 20 h 129"/>
                <a:gd name="T4" fmla="*/ 154 w 154"/>
                <a:gd name="T5" fmla="*/ 33 h 129"/>
                <a:gd name="T6" fmla="*/ 150 w 154"/>
                <a:gd name="T7" fmla="*/ 41 h 129"/>
                <a:gd name="T8" fmla="*/ 148 w 154"/>
                <a:gd name="T9" fmla="*/ 47 h 129"/>
                <a:gd name="T10" fmla="*/ 139 w 154"/>
                <a:gd name="T11" fmla="*/ 56 h 129"/>
                <a:gd name="T12" fmla="*/ 139 w 154"/>
                <a:gd name="T13" fmla="*/ 72 h 129"/>
                <a:gd name="T14" fmla="*/ 135 w 154"/>
                <a:gd name="T15" fmla="*/ 83 h 129"/>
                <a:gd name="T16" fmla="*/ 138 w 154"/>
                <a:gd name="T17" fmla="*/ 94 h 129"/>
                <a:gd name="T18" fmla="*/ 131 w 154"/>
                <a:gd name="T19" fmla="*/ 102 h 129"/>
                <a:gd name="T20" fmla="*/ 124 w 154"/>
                <a:gd name="T21" fmla="*/ 106 h 129"/>
                <a:gd name="T22" fmla="*/ 128 w 154"/>
                <a:gd name="T23" fmla="*/ 96 h 129"/>
                <a:gd name="T24" fmla="*/ 124 w 154"/>
                <a:gd name="T25" fmla="*/ 94 h 129"/>
                <a:gd name="T26" fmla="*/ 122 w 154"/>
                <a:gd name="T27" fmla="*/ 100 h 129"/>
                <a:gd name="T28" fmla="*/ 117 w 154"/>
                <a:gd name="T29" fmla="*/ 100 h 129"/>
                <a:gd name="T30" fmla="*/ 111 w 154"/>
                <a:gd name="T31" fmla="*/ 109 h 129"/>
                <a:gd name="T32" fmla="*/ 111 w 154"/>
                <a:gd name="T33" fmla="*/ 103 h 129"/>
                <a:gd name="T34" fmla="*/ 103 w 154"/>
                <a:gd name="T35" fmla="*/ 107 h 129"/>
                <a:gd name="T36" fmla="*/ 89 w 154"/>
                <a:gd name="T37" fmla="*/ 111 h 129"/>
                <a:gd name="T38" fmla="*/ 87 w 154"/>
                <a:gd name="T39" fmla="*/ 109 h 129"/>
                <a:gd name="T40" fmla="*/ 84 w 154"/>
                <a:gd name="T41" fmla="*/ 109 h 129"/>
                <a:gd name="T42" fmla="*/ 82 w 154"/>
                <a:gd name="T43" fmla="*/ 103 h 129"/>
                <a:gd name="T44" fmla="*/ 84 w 154"/>
                <a:gd name="T45" fmla="*/ 114 h 129"/>
                <a:gd name="T46" fmla="*/ 70 w 154"/>
                <a:gd name="T47" fmla="*/ 126 h 129"/>
                <a:gd name="T48" fmla="*/ 60 w 154"/>
                <a:gd name="T49" fmla="*/ 119 h 129"/>
                <a:gd name="T50" fmla="*/ 62 w 154"/>
                <a:gd name="T51" fmla="*/ 111 h 129"/>
                <a:gd name="T52" fmla="*/ 54 w 154"/>
                <a:gd name="T53" fmla="*/ 107 h 129"/>
                <a:gd name="T54" fmla="*/ 43 w 154"/>
                <a:gd name="T55" fmla="*/ 113 h 129"/>
                <a:gd name="T56" fmla="*/ 33 w 154"/>
                <a:gd name="T57" fmla="*/ 114 h 129"/>
                <a:gd name="T58" fmla="*/ 21 w 154"/>
                <a:gd name="T59" fmla="*/ 114 h 129"/>
                <a:gd name="T60" fmla="*/ 13 w 154"/>
                <a:gd name="T61" fmla="*/ 119 h 129"/>
                <a:gd name="T62" fmla="*/ 2 w 154"/>
                <a:gd name="T63" fmla="*/ 119 h 129"/>
                <a:gd name="T64" fmla="*/ 5 w 154"/>
                <a:gd name="T65" fmla="*/ 114 h 129"/>
                <a:gd name="T66" fmla="*/ 15 w 154"/>
                <a:gd name="T67" fmla="*/ 107 h 129"/>
                <a:gd name="T68" fmla="*/ 26 w 154"/>
                <a:gd name="T69" fmla="*/ 96 h 129"/>
                <a:gd name="T70" fmla="*/ 38 w 154"/>
                <a:gd name="T71" fmla="*/ 96 h 129"/>
                <a:gd name="T72" fmla="*/ 56 w 154"/>
                <a:gd name="T73" fmla="*/ 94 h 129"/>
                <a:gd name="T74" fmla="*/ 62 w 154"/>
                <a:gd name="T75" fmla="*/ 96 h 129"/>
                <a:gd name="T76" fmla="*/ 71 w 154"/>
                <a:gd name="T77" fmla="*/ 92 h 129"/>
                <a:gd name="T78" fmla="*/ 81 w 154"/>
                <a:gd name="T79" fmla="*/ 77 h 129"/>
                <a:gd name="T80" fmla="*/ 89 w 154"/>
                <a:gd name="T81" fmla="*/ 65 h 129"/>
                <a:gd name="T82" fmla="*/ 86 w 154"/>
                <a:gd name="T83" fmla="*/ 72 h 129"/>
                <a:gd name="T84" fmla="*/ 89 w 154"/>
                <a:gd name="T85" fmla="*/ 77 h 129"/>
                <a:gd name="T86" fmla="*/ 107 w 154"/>
                <a:gd name="T87" fmla="*/ 67 h 129"/>
                <a:gd name="T88" fmla="*/ 117 w 154"/>
                <a:gd name="T89" fmla="*/ 57 h 129"/>
                <a:gd name="T90" fmla="*/ 124 w 154"/>
                <a:gd name="T91" fmla="*/ 45 h 129"/>
                <a:gd name="T92" fmla="*/ 128 w 154"/>
                <a:gd name="T93" fmla="*/ 34 h 129"/>
                <a:gd name="T94" fmla="*/ 124 w 154"/>
                <a:gd name="T95" fmla="*/ 27 h 129"/>
                <a:gd name="T96" fmla="*/ 128 w 154"/>
                <a:gd name="T97" fmla="*/ 22 h 129"/>
                <a:gd name="T98" fmla="*/ 128 w 154"/>
                <a:gd name="T99" fmla="*/ 13 h 129"/>
                <a:gd name="T100" fmla="*/ 131 w 154"/>
                <a:gd name="T101" fmla="*/ 6 h 129"/>
                <a:gd name="T102" fmla="*/ 136 w 154"/>
                <a:gd name="T103" fmla="*/ 6 h 129"/>
                <a:gd name="T104" fmla="*/ 139 w 154"/>
                <a:gd name="T105" fmla="*/ 9 h 129"/>
                <a:gd name="T106" fmla="*/ 143 w 154"/>
                <a:gd name="T107" fmla="*/ 6 h 129"/>
                <a:gd name="T108" fmla="*/ 139 w 154"/>
                <a:gd name="T10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9">
                  <a:moveTo>
                    <a:pt x="139" y="0"/>
                  </a:moveTo>
                  <a:lnTo>
                    <a:pt x="141" y="0"/>
                  </a:lnTo>
                  <a:lnTo>
                    <a:pt x="141" y="3"/>
                  </a:lnTo>
                  <a:lnTo>
                    <a:pt x="143" y="3"/>
                  </a:lnTo>
                  <a:lnTo>
                    <a:pt x="145" y="3"/>
                  </a:lnTo>
                  <a:lnTo>
                    <a:pt x="147" y="3"/>
                  </a:lnTo>
                  <a:lnTo>
                    <a:pt x="147" y="5"/>
                  </a:lnTo>
                  <a:lnTo>
                    <a:pt x="147" y="8"/>
                  </a:lnTo>
                  <a:lnTo>
                    <a:pt x="147" y="11"/>
                  </a:lnTo>
                  <a:lnTo>
                    <a:pt x="147" y="13"/>
                  </a:lnTo>
                  <a:lnTo>
                    <a:pt x="147" y="15"/>
                  </a:lnTo>
                  <a:lnTo>
                    <a:pt x="148" y="17"/>
                  </a:lnTo>
                  <a:lnTo>
                    <a:pt x="150" y="18"/>
                  </a:lnTo>
                  <a:lnTo>
                    <a:pt x="152" y="20"/>
                  </a:lnTo>
                  <a:lnTo>
                    <a:pt x="152" y="24"/>
                  </a:lnTo>
                  <a:lnTo>
                    <a:pt x="154" y="26"/>
                  </a:lnTo>
                  <a:lnTo>
                    <a:pt x="154" y="29"/>
                  </a:lnTo>
                  <a:lnTo>
                    <a:pt x="154" y="29"/>
                  </a:lnTo>
                  <a:lnTo>
                    <a:pt x="154" y="29"/>
                  </a:lnTo>
                  <a:lnTo>
                    <a:pt x="154" y="30"/>
                  </a:lnTo>
                  <a:lnTo>
                    <a:pt x="154" y="33"/>
                  </a:lnTo>
                  <a:lnTo>
                    <a:pt x="154" y="34"/>
                  </a:lnTo>
                  <a:lnTo>
                    <a:pt x="154" y="37"/>
                  </a:lnTo>
                  <a:lnTo>
                    <a:pt x="154" y="39"/>
                  </a:lnTo>
                  <a:lnTo>
                    <a:pt x="152" y="39"/>
                  </a:lnTo>
                  <a:lnTo>
                    <a:pt x="152" y="41"/>
                  </a:lnTo>
                  <a:lnTo>
                    <a:pt x="152" y="41"/>
                  </a:lnTo>
                  <a:lnTo>
                    <a:pt x="150" y="41"/>
                  </a:lnTo>
                  <a:lnTo>
                    <a:pt x="150" y="41"/>
                  </a:lnTo>
                  <a:lnTo>
                    <a:pt x="150" y="41"/>
                  </a:lnTo>
                  <a:lnTo>
                    <a:pt x="150" y="43"/>
                  </a:lnTo>
                  <a:lnTo>
                    <a:pt x="148" y="45"/>
                  </a:lnTo>
                  <a:lnTo>
                    <a:pt x="148" y="45"/>
                  </a:lnTo>
                  <a:lnTo>
                    <a:pt x="148" y="45"/>
                  </a:lnTo>
                  <a:lnTo>
                    <a:pt x="148" y="47"/>
                  </a:lnTo>
                  <a:lnTo>
                    <a:pt x="147" y="50"/>
                  </a:lnTo>
                  <a:lnTo>
                    <a:pt x="147" y="52"/>
                  </a:lnTo>
                  <a:lnTo>
                    <a:pt x="145" y="52"/>
                  </a:lnTo>
                  <a:lnTo>
                    <a:pt x="143" y="52"/>
                  </a:lnTo>
                  <a:lnTo>
                    <a:pt x="141" y="52"/>
                  </a:lnTo>
                  <a:lnTo>
                    <a:pt x="141" y="53"/>
                  </a:lnTo>
                  <a:lnTo>
                    <a:pt x="139" y="56"/>
                  </a:lnTo>
                  <a:lnTo>
                    <a:pt x="139" y="57"/>
                  </a:lnTo>
                  <a:lnTo>
                    <a:pt x="139" y="58"/>
                  </a:lnTo>
                  <a:lnTo>
                    <a:pt x="139" y="60"/>
                  </a:lnTo>
                  <a:lnTo>
                    <a:pt x="139" y="62"/>
                  </a:lnTo>
                  <a:lnTo>
                    <a:pt x="141" y="65"/>
                  </a:lnTo>
                  <a:lnTo>
                    <a:pt x="139" y="71"/>
                  </a:lnTo>
                  <a:lnTo>
                    <a:pt x="139" y="72"/>
                  </a:lnTo>
                  <a:lnTo>
                    <a:pt x="139" y="75"/>
                  </a:lnTo>
                  <a:lnTo>
                    <a:pt x="138" y="75"/>
                  </a:lnTo>
                  <a:lnTo>
                    <a:pt x="138" y="76"/>
                  </a:lnTo>
                  <a:lnTo>
                    <a:pt x="136" y="77"/>
                  </a:lnTo>
                  <a:lnTo>
                    <a:pt x="135" y="82"/>
                  </a:lnTo>
                  <a:lnTo>
                    <a:pt x="135" y="82"/>
                  </a:lnTo>
                  <a:lnTo>
                    <a:pt x="135" y="83"/>
                  </a:lnTo>
                  <a:lnTo>
                    <a:pt x="135" y="84"/>
                  </a:lnTo>
                  <a:lnTo>
                    <a:pt x="135" y="84"/>
                  </a:lnTo>
                  <a:lnTo>
                    <a:pt x="135" y="86"/>
                  </a:lnTo>
                  <a:lnTo>
                    <a:pt x="135" y="88"/>
                  </a:lnTo>
                  <a:lnTo>
                    <a:pt x="138" y="92"/>
                  </a:lnTo>
                  <a:lnTo>
                    <a:pt x="138" y="92"/>
                  </a:lnTo>
                  <a:lnTo>
                    <a:pt x="138" y="94"/>
                  </a:lnTo>
                  <a:lnTo>
                    <a:pt x="136" y="94"/>
                  </a:lnTo>
                  <a:lnTo>
                    <a:pt x="135" y="94"/>
                  </a:lnTo>
                  <a:lnTo>
                    <a:pt x="133" y="96"/>
                  </a:lnTo>
                  <a:lnTo>
                    <a:pt x="133" y="99"/>
                  </a:lnTo>
                  <a:lnTo>
                    <a:pt x="133" y="100"/>
                  </a:lnTo>
                  <a:lnTo>
                    <a:pt x="133" y="100"/>
                  </a:lnTo>
                  <a:lnTo>
                    <a:pt x="131" y="102"/>
                  </a:lnTo>
                  <a:lnTo>
                    <a:pt x="131" y="102"/>
                  </a:lnTo>
                  <a:lnTo>
                    <a:pt x="129" y="103"/>
                  </a:lnTo>
                  <a:lnTo>
                    <a:pt x="128" y="103"/>
                  </a:lnTo>
                  <a:lnTo>
                    <a:pt x="126" y="106"/>
                  </a:lnTo>
                  <a:lnTo>
                    <a:pt x="126" y="106"/>
                  </a:lnTo>
                  <a:lnTo>
                    <a:pt x="124" y="106"/>
                  </a:lnTo>
                  <a:lnTo>
                    <a:pt x="124" y="106"/>
                  </a:lnTo>
                  <a:lnTo>
                    <a:pt x="124" y="103"/>
                  </a:lnTo>
                  <a:lnTo>
                    <a:pt x="124" y="103"/>
                  </a:lnTo>
                  <a:lnTo>
                    <a:pt x="124" y="100"/>
                  </a:lnTo>
                  <a:lnTo>
                    <a:pt x="124" y="100"/>
                  </a:lnTo>
                  <a:lnTo>
                    <a:pt x="126" y="99"/>
                  </a:lnTo>
                  <a:lnTo>
                    <a:pt x="126" y="99"/>
                  </a:lnTo>
                  <a:lnTo>
                    <a:pt x="128" y="96"/>
                  </a:lnTo>
                  <a:lnTo>
                    <a:pt x="128" y="96"/>
                  </a:lnTo>
                  <a:lnTo>
                    <a:pt x="128" y="94"/>
                  </a:lnTo>
                  <a:lnTo>
                    <a:pt x="128" y="94"/>
                  </a:lnTo>
                  <a:lnTo>
                    <a:pt x="126" y="94"/>
                  </a:lnTo>
                  <a:lnTo>
                    <a:pt x="126" y="94"/>
                  </a:lnTo>
                  <a:lnTo>
                    <a:pt x="124" y="94"/>
                  </a:lnTo>
                  <a:lnTo>
                    <a:pt x="124" y="94"/>
                  </a:lnTo>
                  <a:lnTo>
                    <a:pt x="124" y="94"/>
                  </a:lnTo>
                  <a:lnTo>
                    <a:pt x="124" y="96"/>
                  </a:lnTo>
                  <a:lnTo>
                    <a:pt x="124" y="96"/>
                  </a:lnTo>
                  <a:lnTo>
                    <a:pt x="122" y="99"/>
                  </a:lnTo>
                  <a:lnTo>
                    <a:pt x="122" y="100"/>
                  </a:lnTo>
                  <a:lnTo>
                    <a:pt x="122" y="100"/>
                  </a:lnTo>
                  <a:lnTo>
                    <a:pt x="122" y="100"/>
                  </a:lnTo>
                  <a:lnTo>
                    <a:pt x="122" y="100"/>
                  </a:lnTo>
                  <a:lnTo>
                    <a:pt x="122" y="102"/>
                  </a:lnTo>
                  <a:lnTo>
                    <a:pt x="122" y="102"/>
                  </a:lnTo>
                  <a:lnTo>
                    <a:pt x="120" y="100"/>
                  </a:lnTo>
                  <a:lnTo>
                    <a:pt x="119" y="100"/>
                  </a:lnTo>
                  <a:lnTo>
                    <a:pt x="117" y="100"/>
                  </a:lnTo>
                  <a:lnTo>
                    <a:pt x="117" y="100"/>
                  </a:lnTo>
                  <a:lnTo>
                    <a:pt x="115" y="100"/>
                  </a:lnTo>
                  <a:lnTo>
                    <a:pt x="115" y="102"/>
                  </a:lnTo>
                  <a:lnTo>
                    <a:pt x="115" y="103"/>
                  </a:lnTo>
                  <a:lnTo>
                    <a:pt x="115" y="106"/>
                  </a:lnTo>
                  <a:lnTo>
                    <a:pt x="113" y="107"/>
                  </a:lnTo>
                  <a:lnTo>
                    <a:pt x="113" y="109"/>
                  </a:lnTo>
                  <a:lnTo>
                    <a:pt x="111" y="109"/>
                  </a:lnTo>
                  <a:lnTo>
                    <a:pt x="111" y="111"/>
                  </a:lnTo>
                  <a:lnTo>
                    <a:pt x="110" y="111"/>
                  </a:lnTo>
                  <a:lnTo>
                    <a:pt x="110" y="109"/>
                  </a:lnTo>
                  <a:lnTo>
                    <a:pt x="110" y="109"/>
                  </a:lnTo>
                  <a:lnTo>
                    <a:pt x="110" y="106"/>
                  </a:lnTo>
                  <a:lnTo>
                    <a:pt x="110" y="106"/>
                  </a:lnTo>
                  <a:lnTo>
                    <a:pt x="111" y="103"/>
                  </a:lnTo>
                  <a:lnTo>
                    <a:pt x="110" y="103"/>
                  </a:lnTo>
                  <a:lnTo>
                    <a:pt x="109" y="102"/>
                  </a:lnTo>
                  <a:lnTo>
                    <a:pt x="107" y="103"/>
                  </a:lnTo>
                  <a:lnTo>
                    <a:pt x="107" y="103"/>
                  </a:lnTo>
                  <a:lnTo>
                    <a:pt x="107" y="103"/>
                  </a:lnTo>
                  <a:lnTo>
                    <a:pt x="105" y="106"/>
                  </a:lnTo>
                  <a:lnTo>
                    <a:pt x="103" y="107"/>
                  </a:lnTo>
                  <a:lnTo>
                    <a:pt x="103" y="109"/>
                  </a:lnTo>
                  <a:lnTo>
                    <a:pt x="101" y="111"/>
                  </a:lnTo>
                  <a:lnTo>
                    <a:pt x="100" y="111"/>
                  </a:lnTo>
                  <a:lnTo>
                    <a:pt x="98" y="109"/>
                  </a:lnTo>
                  <a:lnTo>
                    <a:pt x="96" y="111"/>
                  </a:lnTo>
                  <a:lnTo>
                    <a:pt x="92" y="109"/>
                  </a:lnTo>
                  <a:lnTo>
                    <a:pt x="89" y="111"/>
                  </a:lnTo>
                  <a:lnTo>
                    <a:pt x="86" y="111"/>
                  </a:lnTo>
                  <a:lnTo>
                    <a:pt x="86" y="111"/>
                  </a:lnTo>
                  <a:lnTo>
                    <a:pt x="89" y="109"/>
                  </a:lnTo>
                  <a:lnTo>
                    <a:pt x="89" y="109"/>
                  </a:lnTo>
                  <a:lnTo>
                    <a:pt x="89" y="107"/>
                  </a:lnTo>
                  <a:lnTo>
                    <a:pt x="89" y="107"/>
                  </a:lnTo>
                  <a:lnTo>
                    <a:pt x="87" y="109"/>
                  </a:lnTo>
                  <a:lnTo>
                    <a:pt x="86" y="107"/>
                  </a:lnTo>
                  <a:lnTo>
                    <a:pt x="86" y="107"/>
                  </a:lnTo>
                  <a:lnTo>
                    <a:pt x="84" y="107"/>
                  </a:lnTo>
                  <a:lnTo>
                    <a:pt x="84" y="107"/>
                  </a:lnTo>
                  <a:lnTo>
                    <a:pt x="84" y="109"/>
                  </a:lnTo>
                  <a:lnTo>
                    <a:pt x="84" y="109"/>
                  </a:lnTo>
                  <a:lnTo>
                    <a:pt x="84" y="109"/>
                  </a:lnTo>
                  <a:lnTo>
                    <a:pt x="84" y="107"/>
                  </a:lnTo>
                  <a:lnTo>
                    <a:pt x="84" y="106"/>
                  </a:lnTo>
                  <a:lnTo>
                    <a:pt x="84" y="106"/>
                  </a:lnTo>
                  <a:lnTo>
                    <a:pt x="84" y="103"/>
                  </a:lnTo>
                  <a:lnTo>
                    <a:pt x="84" y="103"/>
                  </a:lnTo>
                  <a:lnTo>
                    <a:pt x="82" y="103"/>
                  </a:lnTo>
                  <a:lnTo>
                    <a:pt x="82" y="103"/>
                  </a:lnTo>
                  <a:lnTo>
                    <a:pt x="81" y="106"/>
                  </a:lnTo>
                  <a:lnTo>
                    <a:pt x="79" y="107"/>
                  </a:lnTo>
                  <a:lnTo>
                    <a:pt x="79" y="109"/>
                  </a:lnTo>
                  <a:lnTo>
                    <a:pt x="81" y="111"/>
                  </a:lnTo>
                  <a:lnTo>
                    <a:pt x="82" y="113"/>
                  </a:lnTo>
                  <a:lnTo>
                    <a:pt x="84" y="113"/>
                  </a:lnTo>
                  <a:lnTo>
                    <a:pt x="84" y="114"/>
                  </a:lnTo>
                  <a:lnTo>
                    <a:pt x="84" y="114"/>
                  </a:lnTo>
                  <a:lnTo>
                    <a:pt x="82" y="116"/>
                  </a:lnTo>
                  <a:lnTo>
                    <a:pt x="79" y="116"/>
                  </a:lnTo>
                  <a:lnTo>
                    <a:pt x="75" y="118"/>
                  </a:lnTo>
                  <a:lnTo>
                    <a:pt x="75" y="118"/>
                  </a:lnTo>
                  <a:lnTo>
                    <a:pt x="71" y="123"/>
                  </a:lnTo>
                  <a:lnTo>
                    <a:pt x="70" y="126"/>
                  </a:lnTo>
                  <a:lnTo>
                    <a:pt x="66" y="129"/>
                  </a:lnTo>
                  <a:lnTo>
                    <a:pt x="62" y="126"/>
                  </a:lnTo>
                  <a:lnTo>
                    <a:pt x="62" y="124"/>
                  </a:lnTo>
                  <a:lnTo>
                    <a:pt x="62" y="124"/>
                  </a:lnTo>
                  <a:lnTo>
                    <a:pt x="62" y="123"/>
                  </a:lnTo>
                  <a:lnTo>
                    <a:pt x="60" y="121"/>
                  </a:lnTo>
                  <a:lnTo>
                    <a:pt x="60" y="119"/>
                  </a:lnTo>
                  <a:lnTo>
                    <a:pt x="60" y="118"/>
                  </a:lnTo>
                  <a:lnTo>
                    <a:pt x="60" y="116"/>
                  </a:lnTo>
                  <a:lnTo>
                    <a:pt x="60" y="114"/>
                  </a:lnTo>
                  <a:lnTo>
                    <a:pt x="62" y="114"/>
                  </a:lnTo>
                  <a:lnTo>
                    <a:pt x="62" y="114"/>
                  </a:lnTo>
                  <a:lnTo>
                    <a:pt x="62" y="113"/>
                  </a:lnTo>
                  <a:lnTo>
                    <a:pt x="62" y="111"/>
                  </a:lnTo>
                  <a:lnTo>
                    <a:pt x="62" y="111"/>
                  </a:lnTo>
                  <a:lnTo>
                    <a:pt x="62" y="109"/>
                  </a:lnTo>
                  <a:lnTo>
                    <a:pt x="60" y="109"/>
                  </a:lnTo>
                  <a:lnTo>
                    <a:pt x="58" y="111"/>
                  </a:lnTo>
                  <a:lnTo>
                    <a:pt x="56" y="109"/>
                  </a:lnTo>
                  <a:lnTo>
                    <a:pt x="54" y="109"/>
                  </a:lnTo>
                  <a:lnTo>
                    <a:pt x="54" y="107"/>
                  </a:lnTo>
                  <a:lnTo>
                    <a:pt x="52" y="107"/>
                  </a:lnTo>
                  <a:lnTo>
                    <a:pt x="51" y="109"/>
                  </a:lnTo>
                  <a:lnTo>
                    <a:pt x="49" y="109"/>
                  </a:lnTo>
                  <a:lnTo>
                    <a:pt x="47" y="109"/>
                  </a:lnTo>
                  <a:lnTo>
                    <a:pt x="47" y="109"/>
                  </a:lnTo>
                  <a:lnTo>
                    <a:pt x="45" y="111"/>
                  </a:lnTo>
                  <a:lnTo>
                    <a:pt x="43" y="113"/>
                  </a:lnTo>
                  <a:lnTo>
                    <a:pt x="42" y="113"/>
                  </a:lnTo>
                  <a:lnTo>
                    <a:pt x="38" y="113"/>
                  </a:lnTo>
                  <a:lnTo>
                    <a:pt x="38" y="113"/>
                  </a:lnTo>
                  <a:lnTo>
                    <a:pt x="37" y="113"/>
                  </a:lnTo>
                  <a:lnTo>
                    <a:pt x="37" y="113"/>
                  </a:lnTo>
                  <a:lnTo>
                    <a:pt x="35" y="114"/>
                  </a:lnTo>
                  <a:lnTo>
                    <a:pt x="33" y="114"/>
                  </a:lnTo>
                  <a:lnTo>
                    <a:pt x="32" y="116"/>
                  </a:lnTo>
                  <a:lnTo>
                    <a:pt x="30" y="114"/>
                  </a:lnTo>
                  <a:lnTo>
                    <a:pt x="26" y="116"/>
                  </a:lnTo>
                  <a:lnTo>
                    <a:pt x="24" y="116"/>
                  </a:lnTo>
                  <a:lnTo>
                    <a:pt x="23" y="116"/>
                  </a:lnTo>
                  <a:lnTo>
                    <a:pt x="21" y="114"/>
                  </a:lnTo>
                  <a:lnTo>
                    <a:pt x="21" y="114"/>
                  </a:lnTo>
                  <a:lnTo>
                    <a:pt x="19" y="116"/>
                  </a:lnTo>
                  <a:lnTo>
                    <a:pt x="19" y="119"/>
                  </a:lnTo>
                  <a:lnTo>
                    <a:pt x="17" y="121"/>
                  </a:lnTo>
                  <a:lnTo>
                    <a:pt x="17" y="123"/>
                  </a:lnTo>
                  <a:lnTo>
                    <a:pt x="17" y="121"/>
                  </a:lnTo>
                  <a:lnTo>
                    <a:pt x="13" y="119"/>
                  </a:lnTo>
                  <a:lnTo>
                    <a:pt x="13" y="119"/>
                  </a:lnTo>
                  <a:lnTo>
                    <a:pt x="9" y="119"/>
                  </a:lnTo>
                  <a:lnTo>
                    <a:pt x="7" y="119"/>
                  </a:lnTo>
                  <a:lnTo>
                    <a:pt x="7" y="121"/>
                  </a:lnTo>
                  <a:lnTo>
                    <a:pt x="5" y="121"/>
                  </a:lnTo>
                  <a:lnTo>
                    <a:pt x="4" y="119"/>
                  </a:lnTo>
                  <a:lnTo>
                    <a:pt x="4" y="119"/>
                  </a:lnTo>
                  <a:lnTo>
                    <a:pt x="2" y="119"/>
                  </a:lnTo>
                  <a:lnTo>
                    <a:pt x="2" y="119"/>
                  </a:lnTo>
                  <a:lnTo>
                    <a:pt x="0" y="116"/>
                  </a:lnTo>
                  <a:lnTo>
                    <a:pt x="0" y="116"/>
                  </a:lnTo>
                  <a:lnTo>
                    <a:pt x="2" y="114"/>
                  </a:lnTo>
                  <a:lnTo>
                    <a:pt x="2" y="114"/>
                  </a:lnTo>
                  <a:lnTo>
                    <a:pt x="4" y="114"/>
                  </a:lnTo>
                  <a:lnTo>
                    <a:pt x="5" y="114"/>
                  </a:lnTo>
                  <a:lnTo>
                    <a:pt x="7" y="114"/>
                  </a:lnTo>
                  <a:lnTo>
                    <a:pt x="9" y="113"/>
                  </a:lnTo>
                  <a:lnTo>
                    <a:pt x="9" y="111"/>
                  </a:lnTo>
                  <a:lnTo>
                    <a:pt x="11" y="111"/>
                  </a:lnTo>
                  <a:lnTo>
                    <a:pt x="13" y="109"/>
                  </a:lnTo>
                  <a:lnTo>
                    <a:pt x="14" y="109"/>
                  </a:lnTo>
                  <a:lnTo>
                    <a:pt x="15" y="107"/>
                  </a:lnTo>
                  <a:lnTo>
                    <a:pt x="17" y="106"/>
                  </a:lnTo>
                  <a:lnTo>
                    <a:pt x="17" y="106"/>
                  </a:lnTo>
                  <a:lnTo>
                    <a:pt x="19" y="103"/>
                  </a:lnTo>
                  <a:lnTo>
                    <a:pt x="21" y="102"/>
                  </a:lnTo>
                  <a:lnTo>
                    <a:pt x="24" y="100"/>
                  </a:lnTo>
                  <a:lnTo>
                    <a:pt x="26" y="99"/>
                  </a:lnTo>
                  <a:lnTo>
                    <a:pt x="26" y="96"/>
                  </a:lnTo>
                  <a:lnTo>
                    <a:pt x="28" y="96"/>
                  </a:lnTo>
                  <a:lnTo>
                    <a:pt x="32" y="94"/>
                  </a:lnTo>
                  <a:lnTo>
                    <a:pt x="33" y="94"/>
                  </a:lnTo>
                  <a:lnTo>
                    <a:pt x="35" y="96"/>
                  </a:lnTo>
                  <a:lnTo>
                    <a:pt x="37" y="96"/>
                  </a:lnTo>
                  <a:lnTo>
                    <a:pt x="37" y="96"/>
                  </a:lnTo>
                  <a:lnTo>
                    <a:pt x="38" y="96"/>
                  </a:lnTo>
                  <a:lnTo>
                    <a:pt x="40" y="96"/>
                  </a:lnTo>
                  <a:lnTo>
                    <a:pt x="42" y="96"/>
                  </a:lnTo>
                  <a:lnTo>
                    <a:pt x="43" y="96"/>
                  </a:lnTo>
                  <a:lnTo>
                    <a:pt x="47" y="96"/>
                  </a:lnTo>
                  <a:lnTo>
                    <a:pt x="49" y="94"/>
                  </a:lnTo>
                  <a:lnTo>
                    <a:pt x="51" y="94"/>
                  </a:lnTo>
                  <a:lnTo>
                    <a:pt x="56" y="94"/>
                  </a:lnTo>
                  <a:lnTo>
                    <a:pt x="60" y="94"/>
                  </a:lnTo>
                  <a:lnTo>
                    <a:pt x="62" y="94"/>
                  </a:lnTo>
                  <a:lnTo>
                    <a:pt x="62" y="94"/>
                  </a:lnTo>
                  <a:lnTo>
                    <a:pt x="62" y="94"/>
                  </a:lnTo>
                  <a:lnTo>
                    <a:pt x="62" y="94"/>
                  </a:lnTo>
                  <a:lnTo>
                    <a:pt x="62" y="94"/>
                  </a:lnTo>
                  <a:lnTo>
                    <a:pt x="62" y="96"/>
                  </a:lnTo>
                  <a:lnTo>
                    <a:pt x="66" y="96"/>
                  </a:lnTo>
                  <a:lnTo>
                    <a:pt x="66" y="96"/>
                  </a:lnTo>
                  <a:lnTo>
                    <a:pt x="68" y="94"/>
                  </a:lnTo>
                  <a:lnTo>
                    <a:pt x="70" y="94"/>
                  </a:lnTo>
                  <a:lnTo>
                    <a:pt x="71" y="94"/>
                  </a:lnTo>
                  <a:lnTo>
                    <a:pt x="73" y="94"/>
                  </a:lnTo>
                  <a:lnTo>
                    <a:pt x="71" y="92"/>
                  </a:lnTo>
                  <a:lnTo>
                    <a:pt x="71" y="90"/>
                  </a:lnTo>
                  <a:lnTo>
                    <a:pt x="71" y="86"/>
                  </a:lnTo>
                  <a:lnTo>
                    <a:pt x="73" y="84"/>
                  </a:lnTo>
                  <a:lnTo>
                    <a:pt x="75" y="84"/>
                  </a:lnTo>
                  <a:lnTo>
                    <a:pt x="77" y="83"/>
                  </a:lnTo>
                  <a:lnTo>
                    <a:pt x="79" y="79"/>
                  </a:lnTo>
                  <a:lnTo>
                    <a:pt x="81" y="77"/>
                  </a:lnTo>
                  <a:lnTo>
                    <a:pt x="82" y="75"/>
                  </a:lnTo>
                  <a:lnTo>
                    <a:pt x="82" y="71"/>
                  </a:lnTo>
                  <a:lnTo>
                    <a:pt x="84" y="67"/>
                  </a:lnTo>
                  <a:lnTo>
                    <a:pt x="84" y="67"/>
                  </a:lnTo>
                  <a:lnTo>
                    <a:pt x="87" y="65"/>
                  </a:lnTo>
                  <a:lnTo>
                    <a:pt x="89" y="65"/>
                  </a:lnTo>
                  <a:lnTo>
                    <a:pt x="89" y="65"/>
                  </a:lnTo>
                  <a:lnTo>
                    <a:pt x="89" y="67"/>
                  </a:lnTo>
                  <a:lnTo>
                    <a:pt x="87" y="69"/>
                  </a:lnTo>
                  <a:lnTo>
                    <a:pt x="86" y="69"/>
                  </a:lnTo>
                  <a:lnTo>
                    <a:pt x="86" y="71"/>
                  </a:lnTo>
                  <a:lnTo>
                    <a:pt x="84" y="71"/>
                  </a:lnTo>
                  <a:lnTo>
                    <a:pt x="84" y="71"/>
                  </a:lnTo>
                  <a:lnTo>
                    <a:pt x="86" y="72"/>
                  </a:lnTo>
                  <a:lnTo>
                    <a:pt x="86" y="75"/>
                  </a:lnTo>
                  <a:lnTo>
                    <a:pt x="86" y="75"/>
                  </a:lnTo>
                  <a:lnTo>
                    <a:pt x="86" y="76"/>
                  </a:lnTo>
                  <a:lnTo>
                    <a:pt x="87" y="77"/>
                  </a:lnTo>
                  <a:lnTo>
                    <a:pt x="89" y="77"/>
                  </a:lnTo>
                  <a:lnTo>
                    <a:pt x="89" y="77"/>
                  </a:lnTo>
                  <a:lnTo>
                    <a:pt x="89" y="77"/>
                  </a:lnTo>
                  <a:lnTo>
                    <a:pt x="92" y="75"/>
                  </a:lnTo>
                  <a:lnTo>
                    <a:pt x="92" y="75"/>
                  </a:lnTo>
                  <a:lnTo>
                    <a:pt x="98" y="72"/>
                  </a:lnTo>
                  <a:lnTo>
                    <a:pt x="101" y="71"/>
                  </a:lnTo>
                  <a:lnTo>
                    <a:pt x="101" y="71"/>
                  </a:lnTo>
                  <a:lnTo>
                    <a:pt x="103" y="69"/>
                  </a:lnTo>
                  <a:lnTo>
                    <a:pt x="107" y="67"/>
                  </a:lnTo>
                  <a:lnTo>
                    <a:pt x="109" y="65"/>
                  </a:lnTo>
                  <a:lnTo>
                    <a:pt x="109" y="64"/>
                  </a:lnTo>
                  <a:lnTo>
                    <a:pt x="110" y="62"/>
                  </a:lnTo>
                  <a:lnTo>
                    <a:pt x="110" y="60"/>
                  </a:lnTo>
                  <a:lnTo>
                    <a:pt x="111" y="60"/>
                  </a:lnTo>
                  <a:lnTo>
                    <a:pt x="117" y="57"/>
                  </a:lnTo>
                  <a:lnTo>
                    <a:pt x="117" y="57"/>
                  </a:lnTo>
                  <a:lnTo>
                    <a:pt x="119" y="56"/>
                  </a:lnTo>
                  <a:lnTo>
                    <a:pt x="119" y="53"/>
                  </a:lnTo>
                  <a:lnTo>
                    <a:pt x="119" y="52"/>
                  </a:lnTo>
                  <a:lnTo>
                    <a:pt x="120" y="50"/>
                  </a:lnTo>
                  <a:lnTo>
                    <a:pt x="120" y="47"/>
                  </a:lnTo>
                  <a:lnTo>
                    <a:pt x="122" y="46"/>
                  </a:lnTo>
                  <a:lnTo>
                    <a:pt x="124" y="45"/>
                  </a:lnTo>
                  <a:lnTo>
                    <a:pt x="124" y="43"/>
                  </a:lnTo>
                  <a:lnTo>
                    <a:pt x="126" y="39"/>
                  </a:lnTo>
                  <a:lnTo>
                    <a:pt x="126" y="37"/>
                  </a:lnTo>
                  <a:lnTo>
                    <a:pt x="126" y="37"/>
                  </a:lnTo>
                  <a:lnTo>
                    <a:pt x="126" y="36"/>
                  </a:lnTo>
                  <a:lnTo>
                    <a:pt x="128" y="36"/>
                  </a:lnTo>
                  <a:lnTo>
                    <a:pt x="128" y="34"/>
                  </a:lnTo>
                  <a:lnTo>
                    <a:pt x="128" y="34"/>
                  </a:lnTo>
                  <a:lnTo>
                    <a:pt x="128" y="33"/>
                  </a:lnTo>
                  <a:lnTo>
                    <a:pt x="128" y="29"/>
                  </a:lnTo>
                  <a:lnTo>
                    <a:pt x="126" y="27"/>
                  </a:lnTo>
                  <a:lnTo>
                    <a:pt x="126" y="27"/>
                  </a:lnTo>
                  <a:lnTo>
                    <a:pt x="126" y="27"/>
                  </a:lnTo>
                  <a:lnTo>
                    <a:pt x="124" y="27"/>
                  </a:lnTo>
                  <a:lnTo>
                    <a:pt x="122" y="27"/>
                  </a:lnTo>
                  <a:lnTo>
                    <a:pt x="124" y="26"/>
                  </a:lnTo>
                  <a:lnTo>
                    <a:pt x="124" y="26"/>
                  </a:lnTo>
                  <a:lnTo>
                    <a:pt x="126" y="26"/>
                  </a:lnTo>
                  <a:lnTo>
                    <a:pt x="126" y="26"/>
                  </a:lnTo>
                  <a:lnTo>
                    <a:pt x="126" y="24"/>
                  </a:lnTo>
                  <a:lnTo>
                    <a:pt x="128" y="22"/>
                  </a:lnTo>
                  <a:lnTo>
                    <a:pt x="128" y="20"/>
                  </a:lnTo>
                  <a:lnTo>
                    <a:pt x="126" y="18"/>
                  </a:lnTo>
                  <a:lnTo>
                    <a:pt x="126" y="17"/>
                  </a:lnTo>
                  <a:lnTo>
                    <a:pt x="126" y="17"/>
                  </a:lnTo>
                  <a:lnTo>
                    <a:pt x="126" y="15"/>
                  </a:lnTo>
                  <a:lnTo>
                    <a:pt x="128" y="13"/>
                  </a:lnTo>
                  <a:lnTo>
                    <a:pt x="128" y="13"/>
                  </a:lnTo>
                  <a:lnTo>
                    <a:pt x="129" y="13"/>
                  </a:lnTo>
                  <a:lnTo>
                    <a:pt x="129" y="13"/>
                  </a:lnTo>
                  <a:lnTo>
                    <a:pt x="131" y="13"/>
                  </a:lnTo>
                  <a:lnTo>
                    <a:pt x="131" y="11"/>
                  </a:lnTo>
                  <a:lnTo>
                    <a:pt x="131" y="9"/>
                  </a:lnTo>
                  <a:lnTo>
                    <a:pt x="131" y="9"/>
                  </a:lnTo>
                  <a:lnTo>
                    <a:pt x="131" y="6"/>
                  </a:lnTo>
                  <a:lnTo>
                    <a:pt x="131" y="6"/>
                  </a:lnTo>
                  <a:lnTo>
                    <a:pt x="133" y="6"/>
                  </a:lnTo>
                  <a:lnTo>
                    <a:pt x="133" y="6"/>
                  </a:lnTo>
                  <a:lnTo>
                    <a:pt x="133" y="6"/>
                  </a:lnTo>
                  <a:lnTo>
                    <a:pt x="135" y="6"/>
                  </a:lnTo>
                  <a:lnTo>
                    <a:pt x="135" y="6"/>
                  </a:lnTo>
                  <a:lnTo>
                    <a:pt x="136" y="6"/>
                  </a:lnTo>
                  <a:lnTo>
                    <a:pt x="136" y="11"/>
                  </a:lnTo>
                  <a:lnTo>
                    <a:pt x="136" y="11"/>
                  </a:lnTo>
                  <a:lnTo>
                    <a:pt x="136" y="11"/>
                  </a:lnTo>
                  <a:lnTo>
                    <a:pt x="138" y="11"/>
                  </a:lnTo>
                  <a:lnTo>
                    <a:pt x="138" y="11"/>
                  </a:lnTo>
                  <a:lnTo>
                    <a:pt x="138" y="9"/>
                  </a:lnTo>
                  <a:lnTo>
                    <a:pt x="139" y="9"/>
                  </a:lnTo>
                  <a:lnTo>
                    <a:pt x="141" y="11"/>
                  </a:lnTo>
                  <a:lnTo>
                    <a:pt x="143" y="9"/>
                  </a:lnTo>
                  <a:lnTo>
                    <a:pt x="143" y="9"/>
                  </a:lnTo>
                  <a:lnTo>
                    <a:pt x="145" y="8"/>
                  </a:lnTo>
                  <a:lnTo>
                    <a:pt x="143" y="6"/>
                  </a:lnTo>
                  <a:lnTo>
                    <a:pt x="143" y="5"/>
                  </a:lnTo>
                  <a:lnTo>
                    <a:pt x="143" y="6"/>
                  </a:lnTo>
                  <a:lnTo>
                    <a:pt x="141" y="6"/>
                  </a:lnTo>
                  <a:lnTo>
                    <a:pt x="141" y="6"/>
                  </a:lnTo>
                  <a:lnTo>
                    <a:pt x="138" y="6"/>
                  </a:lnTo>
                  <a:lnTo>
                    <a:pt x="138" y="5"/>
                  </a:lnTo>
                  <a:lnTo>
                    <a:pt x="138" y="3"/>
                  </a:lnTo>
                  <a:lnTo>
                    <a:pt x="139" y="0"/>
                  </a:lnTo>
                  <a:lnTo>
                    <a:pt x="139"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9" name="Freeform 11536"/>
            <p:cNvSpPr/>
            <p:nvPr/>
          </p:nvSpPr>
          <p:spPr bwMode="auto">
            <a:xfrm>
              <a:off x="4295978" y="1302193"/>
              <a:ext cx="76200" cy="46435"/>
            </a:xfrm>
            <a:custGeom>
              <a:avLst/>
              <a:gdLst>
                <a:gd name="T0" fmla="*/ 19 w 64"/>
                <a:gd name="T1" fmla="*/ 0 h 39"/>
                <a:gd name="T2" fmla="*/ 25 w 64"/>
                <a:gd name="T3" fmla="*/ 0 h 39"/>
                <a:gd name="T4" fmla="*/ 28 w 64"/>
                <a:gd name="T5" fmla="*/ 10 h 39"/>
                <a:gd name="T6" fmla="*/ 34 w 64"/>
                <a:gd name="T7" fmla="*/ 10 h 39"/>
                <a:gd name="T8" fmla="*/ 40 w 64"/>
                <a:gd name="T9" fmla="*/ 10 h 39"/>
                <a:gd name="T10" fmla="*/ 44 w 64"/>
                <a:gd name="T11" fmla="*/ 12 h 39"/>
                <a:gd name="T12" fmla="*/ 40 w 64"/>
                <a:gd name="T13" fmla="*/ 14 h 39"/>
                <a:gd name="T14" fmla="*/ 42 w 64"/>
                <a:gd name="T15" fmla="*/ 17 h 39"/>
                <a:gd name="T16" fmla="*/ 50 w 64"/>
                <a:gd name="T17" fmla="*/ 20 h 39"/>
                <a:gd name="T18" fmla="*/ 59 w 64"/>
                <a:gd name="T19" fmla="*/ 22 h 39"/>
                <a:gd name="T20" fmla="*/ 54 w 64"/>
                <a:gd name="T21" fmla="*/ 26 h 39"/>
                <a:gd name="T22" fmla="*/ 50 w 64"/>
                <a:gd name="T23" fmla="*/ 29 h 39"/>
                <a:gd name="T24" fmla="*/ 47 w 64"/>
                <a:gd name="T25" fmla="*/ 33 h 39"/>
                <a:gd name="T26" fmla="*/ 44 w 64"/>
                <a:gd name="T27" fmla="*/ 35 h 39"/>
                <a:gd name="T28" fmla="*/ 38 w 64"/>
                <a:gd name="T29" fmla="*/ 35 h 39"/>
                <a:gd name="T30" fmla="*/ 35 w 64"/>
                <a:gd name="T31" fmla="*/ 39 h 39"/>
                <a:gd name="T32" fmla="*/ 29 w 64"/>
                <a:gd name="T33" fmla="*/ 37 h 39"/>
                <a:gd name="T34" fmla="*/ 31 w 64"/>
                <a:gd name="T35" fmla="*/ 35 h 39"/>
                <a:gd name="T36" fmla="*/ 34 w 64"/>
                <a:gd name="T37" fmla="*/ 31 h 39"/>
                <a:gd name="T38" fmla="*/ 34 w 64"/>
                <a:gd name="T39" fmla="*/ 29 h 39"/>
                <a:gd name="T40" fmla="*/ 29 w 64"/>
                <a:gd name="T41" fmla="*/ 29 h 39"/>
                <a:gd name="T42" fmla="*/ 28 w 64"/>
                <a:gd name="T43" fmla="*/ 31 h 39"/>
                <a:gd name="T44" fmla="*/ 23 w 64"/>
                <a:gd name="T45" fmla="*/ 31 h 39"/>
                <a:gd name="T46" fmla="*/ 8 w 64"/>
                <a:gd name="T47" fmla="*/ 33 h 39"/>
                <a:gd name="T48" fmla="*/ 12 w 64"/>
                <a:gd name="T49" fmla="*/ 28 h 39"/>
                <a:gd name="T50" fmla="*/ 14 w 64"/>
                <a:gd name="T51" fmla="*/ 24 h 39"/>
                <a:gd name="T52" fmla="*/ 19 w 64"/>
                <a:gd name="T53" fmla="*/ 19 h 39"/>
                <a:gd name="T54" fmla="*/ 12 w 64"/>
                <a:gd name="T55" fmla="*/ 17 h 39"/>
                <a:gd name="T56" fmla="*/ 8 w 64"/>
                <a:gd name="T57" fmla="*/ 12 h 39"/>
                <a:gd name="T58" fmla="*/ 3 w 64"/>
                <a:gd name="T59" fmla="*/ 7 h 39"/>
                <a:gd name="T60" fmla="*/ 1 w 64"/>
                <a:gd name="T61" fmla="*/ 5 h 39"/>
                <a:gd name="T62" fmla="*/ 1 w 64"/>
                <a:gd name="T63" fmla="*/ 1 h 39"/>
                <a:gd name="T64" fmla="*/ 16 w 64"/>
                <a:gd name="T6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39">
                  <a:moveTo>
                    <a:pt x="16" y="0"/>
                  </a:moveTo>
                  <a:lnTo>
                    <a:pt x="19" y="0"/>
                  </a:lnTo>
                  <a:lnTo>
                    <a:pt x="21" y="0"/>
                  </a:lnTo>
                  <a:lnTo>
                    <a:pt x="25" y="0"/>
                  </a:lnTo>
                  <a:lnTo>
                    <a:pt x="25" y="5"/>
                  </a:lnTo>
                  <a:lnTo>
                    <a:pt x="28" y="10"/>
                  </a:lnTo>
                  <a:lnTo>
                    <a:pt x="29" y="10"/>
                  </a:lnTo>
                  <a:lnTo>
                    <a:pt x="34" y="10"/>
                  </a:lnTo>
                  <a:lnTo>
                    <a:pt x="38" y="9"/>
                  </a:lnTo>
                  <a:lnTo>
                    <a:pt x="40" y="10"/>
                  </a:lnTo>
                  <a:lnTo>
                    <a:pt x="42" y="12"/>
                  </a:lnTo>
                  <a:lnTo>
                    <a:pt x="44" y="12"/>
                  </a:lnTo>
                  <a:lnTo>
                    <a:pt x="42" y="14"/>
                  </a:lnTo>
                  <a:lnTo>
                    <a:pt x="40" y="14"/>
                  </a:lnTo>
                  <a:lnTo>
                    <a:pt x="40" y="17"/>
                  </a:lnTo>
                  <a:lnTo>
                    <a:pt x="42" y="17"/>
                  </a:lnTo>
                  <a:lnTo>
                    <a:pt x="47" y="20"/>
                  </a:lnTo>
                  <a:lnTo>
                    <a:pt x="50" y="20"/>
                  </a:lnTo>
                  <a:lnTo>
                    <a:pt x="54" y="19"/>
                  </a:lnTo>
                  <a:lnTo>
                    <a:pt x="59" y="22"/>
                  </a:lnTo>
                  <a:lnTo>
                    <a:pt x="64" y="24"/>
                  </a:lnTo>
                  <a:lnTo>
                    <a:pt x="54" y="26"/>
                  </a:lnTo>
                  <a:lnTo>
                    <a:pt x="53" y="28"/>
                  </a:lnTo>
                  <a:lnTo>
                    <a:pt x="50" y="29"/>
                  </a:lnTo>
                  <a:lnTo>
                    <a:pt x="49" y="31"/>
                  </a:lnTo>
                  <a:lnTo>
                    <a:pt x="47" y="33"/>
                  </a:lnTo>
                  <a:lnTo>
                    <a:pt x="45" y="35"/>
                  </a:lnTo>
                  <a:lnTo>
                    <a:pt x="44" y="35"/>
                  </a:lnTo>
                  <a:lnTo>
                    <a:pt x="38" y="35"/>
                  </a:lnTo>
                  <a:lnTo>
                    <a:pt x="38" y="35"/>
                  </a:lnTo>
                  <a:lnTo>
                    <a:pt x="36" y="37"/>
                  </a:lnTo>
                  <a:lnTo>
                    <a:pt x="35" y="39"/>
                  </a:lnTo>
                  <a:lnTo>
                    <a:pt x="31" y="39"/>
                  </a:lnTo>
                  <a:lnTo>
                    <a:pt x="29" y="37"/>
                  </a:lnTo>
                  <a:lnTo>
                    <a:pt x="29" y="37"/>
                  </a:lnTo>
                  <a:lnTo>
                    <a:pt x="31" y="35"/>
                  </a:lnTo>
                  <a:lnTo>
                    <a:pt x="29" y="33"/>
                  </a:lnTo>
                  <a:lnTo>
                    <a:pt x="34" y="31"/>
                  </a:lnTo>
                  <a:lnTo>
                    <a:pt x="34" y="29"/>
                  </a:lnTo>
                  <a:lnTo>
                    <a:pt x="34" y="29"/>
                  </a:lnTo>
                  <a:lnTo>
                    <a:pt x="34" y="29"/>
                  </a:lnTo>
                  <a:lnTo>
                    <a:pt x="29" y="29"/>
                  </a:lnTo>
                  <a:lnTo>
                    <a:pt x="29" y="29"/>
                  </a:lnTo>
                  <a:lnTo>
                    <a:pt x="28" y="31"/>
                  </a:lnTo>
                  <a:lnTo>
                    <a:pt x="25" y="31"/>
                  </a:lnTo>
                  <a:lnTo>
                    <a:pt x="23" y="31"/>
                  </a:lnTo>
                  <a:lnTo>
                    <a:pt x="10" y="33"/>
                  </a:lnTo>
                  <a:lnTo>
                    <a:pt x="8" y="33"/>
                  </a:lnTo>
                  <a:lnTo>
                    <a:pt x="8" y="29"/>
                  </a:lnTo>
                  <a:lnTo>
                    <a:pt x="12" y="28"/>
                  </a:lnTo>
                  <a:lnTo>
                    <a:pt x="14" y="26"/>
                  </a:lnTo>
                  <a:lnTo>
                    <a:pt x="14" y="24"/>
                  </a:lnTo>
                  <a:lnTo>
                    <a:pt x="16" y="22"/>
                  </a:lnTo>
                  <a:lnTo>
                    <a:pt x="19" y="19"/>
                  </a:lnTo>
                  <a:lnTo>
                    <a:pt x="19" y="19"/>
                  </a:lnTo>
                  <a:lnTo>
                    <a:pt x="12" y="17"/>
                  </a:lnTo>
                  <a:lnTo>
                    <a:pt x="10" y="15"/>
                  </a:lnTo>
                  <a:lnTo>
                    <a:pt x="8" y="12"/>
                  </a:lnTo>
                  <a:lnTo>
                    <a:pt x="6" y="9"/>
                  </a:lnTo>
                  <a:lnTo>
                    <a:pt x="3" y="7"/>
                  </a:lnTo>
                  <a:lnTo>
                    <a:pt x="3" y="5"/>
                  </a:lnTo>
                  <a:lnTo>
                    <a:pt x="1" y="5"/>
                  </a:lnTo>
                  <a:lnTo>
                    <a:pt x="0" y="3"/>
                  </a:lnTo>
                  <a:lnTo>
                    <a:pt x="1" y="1"/>
                  </a:lnTo>
                  <a:lnTo>
                    <a:pt x="10" y="0"/>
                  </a:lnTo>
                  <a:lnTo>
                    <a:pt x="16"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0" name="Freeform 11547"/>
            <p:cNvSpPr/>
            <p:nvPr/>
          </p:nvSpPr>
          <p:spPr bwMode="auto">
            <a:xfrm>
              <a:off x="4108425" y="1249980"/>
              <a:ext cx="177404" cy="123825"/>
            </a:xfrm>
            <a:custGeom>
              <a:avLst/>
              <a:gdLst>
                <a:gd name="T0" fmla="*/ 85 w 149"/>
                <a:gd name="T1" fmla="*/ 4 h 104"/>
                <a:gd name="T2" fmla="*/ 96 w 149"/>
                <a:gd name="T3" fmla="*/ 6 h 104"/>
                <a:gd name="T4" fmla="*/ 96 w 149"/>
                <a:gd name="T5" fmla="*/ 16 h 104"/>
                <a:gd name="T6" fmla="*/ 105 w 149"/>
                <a:gd name="T7" fmla="*/ 14 h 104"/>
                <a:gd name="T8" fmla="*/ 111 w 149"/>
                <a:gd name="T9" fmla="*/ 19 h 104"/>
                <a:gd name="T10" fmla="*/ 111 w 149"/>
                <a:gd name="T11" fmla="*/ 25 h 104"/>
                <a:gd name="T12" fmla="*/ 117 w 149"/>
                <a:gd name="T13" fmla="*/ 28 h 104"/>
                <a:gd name="T14" fmla="*/ 131 w 149"/>
                <a:gd name="T15" fmla="*/ 28 h 104"/>
                <a:gd name="T16" fmla="*/ 136 w 149"/>
                <a:gd name="T17" fmla="*/ 34 h 104"/>
                <a:gd name="T18" fmla="*/ 149 w 149"/>
                <a:gd name="T19" fmla="*/ 40 h 104"/>
                <a:gd name="T20" fmla="*/ 126 w 149"/>
                <a:gd name="T21" fmla="*/ 44 h 104"/>
                <a:gd name="T22" fmla="*/ 117 w 149"/>
                <a:gd name="T23" fmla="*/ 51 h 104"/>
                <a:gd name="T24" fmla="*/ 115 w 149"/>
                <a:gd name="T25" fmla="*/ 60 h 104"/>
                <a:gd name="T26" fmla="*/ 107 w 149"/>
                <a:gd name="T27" fmla="*/ 63 h 104"/>
                <a:gd name="T28" fmla="*/ 105 w 149"/>
                <a:gd name="T29" fmla="*/ 77 h 104"/>
                <a:gd name="T30" fmla="*/ 92 w 149"/>
                <a:gd name="T31" fmla="*/ 87 h 104"/>
                <a:gd name="T32" fmla="*/ 87 w 149"/>
                <a:gd name="T33" fmla="*/ 98 h 104"/>
                <a:gd name="T34" fmla="*/ 84 w 149"/>
                <a:gd name="T35" fmla="*/ 104 h 104"/>
                <a:gd name="T36" fmla="*/ 73 w 149"/>
                <a:gd name="T37" fmla="*/ 98 h 104"/>
                <a:gd name="T38" fmla="*/ 51 w 149"/>
                <a:gd name="T39" fmla="*/ 85 h 104"/>
                <a:gd name="T40" fmla="*/ 45 w 149"/>
                <a:gd name="T41" fmla="*/ 77 h 104"/>
                <a:gd name="T42" fmla="*/ 54 w 149"/>
                <a:gd name="T43" fmla="*/ 77 h 104"/>
                <a:gd name="T44" fmla="*/ 87 w 149"/>
                <a:gd name="T45" fmla="*/ 68 h 104"/>
                <a:gd name="T46" fmla="*/ 75 w 149"/>
                <a:gd name="T47" fmla="*/ 66 h 104"/>
                <a:gd name="T48" fmla="*/ 58 w 149"/>
                <a:gd name="T49" fmla="*/ 68 h 104"/>
                <a:gd name="T50" fmla="*/ 42 w 149"/>
                <a:gd name="T51" fmla="*/ 66 h 104"/>
                <a:gd name="T52" fmla="*/ 43 w 149"/>
                <a:gd name="T53" fmla="*/ 60 h 104"/>
                <a:gd name="T54" fmla="*/ 60 w 149"/>
                <a:gd name="T55" fmla="*/ 58 h 104"/>
                <a:gd name="T56" fmla="*/ 68 w 149"/>
                <a:gd name="T57" fmla="*/ 55 h 104"/>
                <a:gd name="T58" fmla="*/ 87 w 149"/>
                <a:gd name="T59" fmla="*/ 51 h 104"/>
                <a:gd name="T60" fmla="*/ 81 w 149"/>
                <a:gd name="T61" fmla="*/ 49 h 104"/>
                <a:gd name="T62" fmla="*/ 81 w 149"/>
                <a:gd name="T63" fmla="*/ 44 h 104"/>
                <a:gd name="T64" fmla="*/ 64 w 149"/>
                <a:gd name="T65" fmla="*/ 47 h 104"/>
                <a:gd name="T66" fmla="*/ 64 w 149"/>
                <a:gd name="T67" fmla="*/ 40 h 104"/>
                <a:gd name="T68" fmla="*/ 60 w 149"/>
                <a:gd name="T69" fmla="*/ 44 h 104"/>
                <a:gd name="T70" fmla="*/ 56 w 149"/>
                <a:gd name="T71" fmla="*/ 40 h 104"/>
                <a:gd name="T72" fmla="*/ 53 w 149"/>
                <a:gd name="T73" fmla="*/ 47 h 104"/>
                <a:gd name="T74" fmla="*/ 51 w 149"/>
                <a:gd name="T75" fmla="*/ 53 h 104"/>
                <a:gd name="T76" fmla="*/ 35 w 149"/>
                <a:gd name="T77" fmla="*/ 56 h 104"/>
                <a:gd name="T78" fmla="*/ 24 w 149"/>
                <a:gd name="T79" fmla="*/ 49 h 104"/>
                <a:gd name="T80" fmla="*/ 15 w 149"/>
                <a:gd name="T81" fmla="*/ 40 h 104"/>
                <a:gd name="T82" fmla="*/ 9 w 149"/>
                <a:gd name="T83" fmla="*/ 34 h 104"/>
                <a:gd name="T84" fmla="*/ 24 w 149"/>
                <a:gd name="T85" fmla="*/ 34 h 104"/>
                <a:gd name="T86" fmla="*/ 17 w 149"/>
                <a:gd name="T87" fmla="*/ 32 h 104"/>
                <a:gd name="T88" fmla="*/ 19 w 149"/>
                <a:gd name="T89" fmla="*/ 25 h 104"/>
                <a:gd name="T90" fmla="*/ 13 w 149"/>
                <a:gd name="T91" fmla="*/ 28 h 104"/>
                <a:gd name="T92" fmla="*/ 4 w 149"/>
                <a:gd name="T93" fmla="*/ 21 h 104"/>
                <a:gd name="T94" fmla="*/ 0 w 149"/>
                <a:gd name="T95" fmla="*/ 14 h 104"/>
                <a:gd name="T96" fmla="*/ 2 w 149"/>
                <a:gd name="T97" fmla="*/ 9 h 104"/>
                <a:gd name="T98" fmla="*/ 7 w 149"/>
                <a:gd name="T99" fmla="*/ 11 h 104"/>
                <a:gd name="T100" fmla="*/ 21 w 149"/>
                <a:gd name="T101" fmla="*/ 11 h 104"/>
                <a:gd name="T102" fmla="*/ 26 w 149"/>
                <a:gd name="T103" fmla="*/ 9 h 104"/>
                <a:gd name="T104" fmla="*/ 45 w 149"/>
                <a:gd name="T105" fmla="*/ 9 h 104"/>
                <a:gd name="T106" fmla="*/ 26 w 149"/>
                <a:gd name="T107" fmla="*/ 16 h 104"/>
                <a:gd name="T108" fmla="*/ 40 w 149"/>
                <a:gd name="T109" fmla="*/ 19 h 104"/>
                <a:gd name="T110" fmla="*/ 47 w 149"/>
                <a:gd name="T111" fmla="*/ 21 h 104"/>
                <a:gd name="T112" fmla="*/ 49 w 149"/>
                <a:gd name="T113" fmla="*/ 14 h 104"/>
                <a:gd name="T114" fmla="*/ 62 w 149"/>
                <a:gd name="T115" fmla="*/ 16 h 104"/>
                <a:gd name="T116" fmla="*/ 77 w 149"/>
                <a:gd name="T117" fmla="*/ 34 h 104"/>
                <a:gd name="T118" fmla="*/ 72 w 149"/>
                <a:gd name="T119" fmla="*/ 14 h 104"/>
                <a:gd name="T120" fmla="*/ 75 w 149"/>
                <a:gd name="T121" fmla="*/ 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04">
                  <a:moveTo>
                    <a:pt x="79" y="0"/>
                  </a:moveTo>
                  <a:lnTo>
                    <a:pt x="81" y="2"/>
                  </a:lnTo>
                  <a:lnTo>
                    <a:pt x="84" y="6"/>
                  </a:lnTo>
                  <a:lnTo>
                    <a:pt x="85" y="6"/>
                  </a:lnTo>
                  <a:lnTo>
                    <a:pt x="85" y="4"/>
                  </a:lnTo>
                  <a:lnTo>
                    <a:pt x="85" y="4"/>
                  </a:lnTo>
                  <a:lnTo>
                    <a:pt x="87" y="4"/>
                  </a:lnTo>
                  <a:lnTo>
                    <a:pt x="91" y="4"/>
                  </a:lnTo>
                  <a:lnTo>
                    <a:pt x="96" y="6"/>
                  </a:lnTo>
                  <a:lnTo>
                    <a:pt x="96" y="6"/>
                  </a:lnTo>
                  <a:lnTo>
                    <a:pt x="100" y="8"/>
                  </a:lnTo>
                  <a:lnTo>
                    <a:pt x="101" y="11"/>
                  </a:lnTo>
                  <a:lnTo>
                    <a:pt x="100" y="12"/>
                  </a:lnTo>
                  <a:lnTo>
                    <a:pt x="98" y="16"/>
                  </a:lnTo>
                  <a:lnTo>
                    <a:pt x="96" y="16"/>
                  </a:lnTo>
                  <a:lnTo>
                    <a:pt x="98" y="17"/>
                  </a:lnTo>
                  <a:lnTo>
                    <a:pt x="98" y="19"/>
                  </a:lnTo>
                  <a:lnTo>
                    <a:pt x="96" y="21"/>
                  </a:lnTo>
                  <a:lnTo>
                    <a:pt x="100" y="19"/>
                  </a:lnTo>
                  <a:lnTo>
                    <a:pt x="105" y="14"/>
                  </a:lnTo>
                  <a:lnTo>
                    <a:pt x="107" y="14"/>
                  </a:lnTo>
                  <a:lnTo>
                    <a:pt x="107" y="14"/>
                  </a:lnTo>
                  <a:lnTo>
                    <a:pt x="110" y="16"/>
                  </a:lnTo>
                  <a:lnTo>
                    <a:pt x="111" y="17"/>
                  </a:lnTo>
                  <a:lnTo>
                    <a:pt x="111" y="19"/>
                  </a:lnTo>
                  <a:lnTo>
                    <a:pt x="111" y="19"/>
                  </a:lnTo>
                  <a:lnTo>
                    <a:pt x="113" y="21"/>
                  </a:lnTo>
                  <a:lnTo>
                    <a:pt x="113" y="23"/>
                  </a:lnTo>
                  <a:lnTo>
                    <a:pt x="111" y="23"/>
                  </a:lnTo>
                  <a:lnTo>
                    <a:pt x="111" y="25"/>
                  </a:lnTo>
                  <a:lnTo>
                    <a:pt x="110" y="25"/>
                  </a:lnTo>
                  <a:lnTo>
                    <a:pt x="111" y="25"/>
                  </a:lnTo>
                  <a:lnTo>
                    <a:pt x="113" y="25"/>
                  </a:lnTo>
                  <a:lnTo>
                    <a:pt x="115" y="27"/>
                  </a:lnTo>
                  <a:lnTo>
                    <a:pt x="117" y="28"/>
                  </a:lnTo>
                  <a:lnTo>
                    <a:pt x="122" y="28"/>
                  </a:lnTo>
                  <a:lnTo>
                    <a:pt x="126" y="28"/>
                  </a:lnTo>
                  <a:lnTo>
                    <a:pt x="128" y="32"/>
                  </a:lnTo>
                  <a:lnTo>
                    <a:pt x="131" y="30"/>
                  </a:lnTo>
                  <a:lnTo>
                    <a:pt x="131" y="28"/>
                  </a:lnTo>
                  <a:lnTo>
                    <a:pt x="131" y="28"/>
                  </a:lnTo>
                  <a:lnTo>
                    <a:pt x="134" y="28"/>
                  </a:lnTo>
                  <a:lnTo>
                    <a:pt x="138" y="30"/>
                  </a:lnTo>
                  <a:lnTo>
                    <a:pt x="139" y="32"/>
                  </a:lnTo>
                  <a:lnTo>
                    <a:pt x="136" y="34"/>
                  </a:lnTo>
                  <a:lnTo>
                    <a:pt x="139" y="36"/>
                  </a:lnTo>
                  <a:lnTo>
                    <a:pt x="143" y="36"/>
                  </a:lnTo>
                  <a:lnTo>
                    <a:pt x="147" y="38"/>
                  </a:lnTo>
                  <a:lnTo>
                    <a:pt x="149" y="40"/>
                  </a:lnTo>
                  <a:lnTo>
                    <a:pt x="149" y="40"/>
                  </a:lnTo>
                  <a:lnTo>
                    <a:pt x="147" y="42"/>
                  </a:lnTo>
                  <a:lnTo>
                    <a:pt x="145" y="42"/>
                  </a:lnTo>
                  <a:lnTo>
                    <a:pt x="139" y="42"/>
                  </a:lnTo>
                  <a:lnTo>
                    <a:pt x="134" y="44"/>
                  </a:lnTo>
                  <a:lnTo>
                    <a:pt x="126" y="44"/>
                  </a:lnTo>
                  <a:lnTo>
                    <a:pt x="124" y="44"/>
                  </a:lnTo>
                  <a:lnTo>
                    <a:pt x="124" y="46"/>
                  </a:lnTo>
                  <a:lnTo>
                    <a:pt x="124" y="46"/>
                  </a:lnTo>
                  <a:lnTo>
                    <a:pt x="120" y="49"/>
                  </a:lnTo>
                  <a:lnTo>
                    <a:pt x="117" y="51"/>
                  </a:lnTo>
                  <a:lnTo>
                    <a:pt x="115" y="53"/>
                  </a:lnTo>
                  <a:lnTo>
                    <a:pt x="115" y="56"/>
                  </a:lnTo>
                  <a:lnTo>
                    <a:pt x="115" y="58"/>
                  </a:lnTo>
                  <a:lnTo>
                    <a:pt x="115" y="58"/>
                  </a:lnTo>
                  <a:lnTo>
                    <a:pt x="115" y="60"/>
                  </a:lnTo>
                  <a:lnTo>
                    <a:pt x="111" y="61"/>
                  </a:lnTo>
                  <a:lnTo>
                    <a:pt x="111" y="61"/>
                  </a:lnTo>
                  <a:lnTo>
                    <a:pt x="110" y="61"/>
                  </a:lnTo>
                  <a:lnTo>
                    <a:pt x="107" y="61"/>
                  </a:lnTo>
                  <a:lnTo>
                    <a:pt x="107" y="63"/>
                  </a:lnTo>
                  <a:lnTo>
                    <a:pt x="107" y="65"/>
                  </a:lnTo>
                  <a:lnTo>
                    <a:pt x="107" y="68"/>
                  </a:lnTo>
                  <a:lnTo>
                    <a:pt x="107" y="72"/>
                  </a:lnTo>
                  <a:lnTo>
                    <a:pt x="105" y="75"/>
                  </a:lnTo>
                  <a:lnTo>
                    <a:pt x="105" y="77"/>
                  </a:lnTo>
                  <a:lnTo>
                    <a:pt x="103" y="77"/>
                  </a:lnTo>
                  <a:lnTo>
                    <a:pt x="100" y="77"/>
                  </a:lnTo>
                  <a:lnTo>
                    <a:pt x="96" y="81"/>
                  </a:lnTo>
                  <a:lnTo>
                    <a:pt x="94" y="85"/>
                  </a:lnTo>
                  <a:lnTo>
                    <a:pt x="92" y="87"/>
                  </a:lnTo>
                  <a:lnTo>
                    <a:pt x="89" y="91"/>
                  </a:lnTo>
                  <a:lnTo>
                    <a:pt x="91" y="91"/>
                  </a:lnTo>
                  <a:lnTo>
                    <a:pt x="91" y="93"/>
                  </a:lnTo>
                  <a:lnTo>
                    <a:pt x="89" y="94"/>
                  </a:lnTo>
                  <a:lnTo>
                    <a:pt x="87" y="98"/>
                  </a:lnTo>
                  <a:lnTo>
                    <a:pt x="87" y="98"/>
                  </a:lnTo>
                  <a:lnTo>
                    <a:pt x="87" y="100"/>
                  </a:lnTo>
                  <a:lnTo>
                    <a:pt x="89" y="102"/>
                  </a:lnTo>
                  <a:lnTo>
                    <a:pt x="87" y="104"/>
                  </a:lnTo>
                  <a:lnTo>
                    <a:pt x="84" y="104"/>
                  </a:lnTo>
                  <a:lnTo>
                    <a:pt x="81" y="104"/>
                  </a:lnTo>
                  <a:lnTo>
                    <a:pt x="79" y="102"/>
                  </a:lnTo>
                  <a:lnTo>
                    <a:pt x="77" y="100"/>
                  </a:lnTo>
                  <a:lnTo>
                    <a:pt x="75" y="100"/>
                  </a:lnTo>
                  <a:lnTo>
                    <a:pt x="73" y="98"/>
                  </a:lnTo>
                  <a:lnTo>
                    <a:pt x="68" y="94"/>
                  </a:lnTo>
                  <a:lnTo>
                    <a:pt x="61" y="89"/>
                  </a:lnTo>
                  <a:lnTo>
                    <a:pt x="56" y="87"/>
                  </a:lnTo>
                  <a:lnTo>
                    <a:pt x="53" y="85"/>
                  </a:lnTo>
                  <a:lnTo>
                    <a:pt x="51" y="85"/>
                  </a:lnTo>
                  <a:lnTo>
                    <a:pt x="49" y="85"/>
                  </a:lnTo>
                  <a:lnTo>
                    <a:pt x="47" y="83"/>
                  </a:lnTo>
                  <a:lnTo>
                    <a:pt x="47" y="81"/>
                  </a:lnTo>
                  <a:lnTo>
                    <a:pt x="45" y="79"/>
                  </a:lnTo>
                  <a:lnTo>
                    <a:pt x="45" y="77"/>
                  </a:lnTo>
                  <a:lnTo>
                    <a:pt x="45" y="75"/>
                  </a:lnTo>
                  <a:lnTo>
                    <a:pt x="47" y="75"/>
                  </a:lnTo>
                  <a:lnTo>
                    <a:pt x="51" y="75"/>
                  </a:lnTo>
                  <a:lnTo>
                    <a:pt x="53" y="75"/>
                  </a:lnTo>
                  <a:lnTo>
                    <a:pt x="54" y="77"/>
                  </a:lnTo>
                  <a:lnTo>
                    <a:pt x="56" y="77"/>
                  </a:lnTo>
                  <a:lnTo>
                    <a:pt x="60" y="72"/>
                  </a:lnTo>
                  <a:lnTo>
                    <a:pt x="77" y="68"/>
                  </a:lnTo>
                  <a:lnTo>
                    <a:pt x="82" y="68"/>
                  </a:lnTo>
                  <a:lnTo>
                    <a:pt x="87" y="68"/>
                  </a:lnTo>
                  <a:lnTo>
                    <a:pt x="87" y="66"/>
                  </a:lnTo>
                  <a:lnTo>
                    <a:pt x="85" y="65"/>
                  </a:lnTo>
                  <a:lnTo>
                    <a:pt x="85" y="65"/>
                  </a:lnTo>
                  <a:lnTo>
                    <a:pt x="81" y="66"/>
                  </a:lnTo>
                  <a:lnTo>
                    <a:pt x="75" y="66"/>
                  </a:lnTo>
                  <a:lnTo>
                    <a:pt x="72" y="66"/>
                  </a:lnTo>
                  <a:lnTo>
                    <a:pt x="68" y="66"/>
                  </a:lnTo>
                  <a:lnTo>
                    <a:pt x="64" y="66"/>
                  </a:lnTo>
                  <a:lnTo>
                    <a:pt x="61" y="68"/>
                  </a:lnTo>
                  <a:lnTo>
                    <a:pt x="58" y="68"/>
                  </a:lnTo>
                  <a:lnTo>
                    <a:pt x="54" y="70"/>
                  </a:lnTo>
                  <a:lnTo>
                    <a:pt x="47" y="70"/>
                  </a:lnTo>
                  <a:lnTo>
                    <a:pt x="45" y="68"/>
                  </a:lnTo>
                  <a:lnTo>
                    <a:pt x="43" y="66"/>
                  </a:lnTo>
                  <a:lnTo>
                    <a:pt x="42" y="66"/>
                  </a:lnTo>
                  <a:lnTo>
                    <a:pt x="42" y="65"/>
                  </a:lnTo>
                  <a:lnTo>
                    <a:pt x="42" y="61"/>
                  </a:lnTo>
                  <a:lnTo>
                    <a:pt x="42" y="61"/>
                  </a:lnTo>
                  <a:lnTo>
                    <a:pt x="42" y="60"/>
                  </a:lnTo>
                  <a:lnTo>
                    <a:pt x="43" y="60"/>
                  </a:lnTo>
                  <a:lnTo>
                    <a:pt x="45" y="60"/>
                  </a:lnTo>
                  <a:lnTo>
                    <a:pt x="47" y="61"/>
                  </a:lnTo>
                  <a:lnTo>
                    <a:pt x="51" y="63"/>
                  </a:lnTo>
                  <a:lnTo>
                    <a:pt x="49" y="61"/>
                  </a:lnTo>
                  <a:lnTo>
                    <a:pt x="60" y="58"/>
                  </a:lnTo>
                  <a:lnTo>
                    <a:pt x="64" y="56"/>
                  </a:lnTo>
                  <a:lnTo>
                    <a:pt x="66" y="56"/>
                  </a:lnTo>
                  <a:lnTo>
                    <a:pt x="70" y="56"/>
                  </a:lnTo>
                  <a:lnTo>
                    <a:pt x="68" y="55"/>
                  </a:lnTo>
                  <a:lnTo>
                    <a:pt x="68" y="55"/>
                  </a:lnTo>
                  <a:lnTo>
                    <a:pt x="70" y="53"/>
                  </a:lnTo>
                  <a:lnTo>
                    <a:pt x="72" y="53"/>
                  </a:lnTo>
                  <a:lnTo>
                    <a:pt x="75" y="53"/>
                  </a:lnTo>
                  <a:lnTo>
                    <a:pt x="84" y="53"/>
                  </a:lnTo>
                  <a:lnTo>
                    <a:pt x="87" y="51"/>
                  </a:lnTo>
                  <a:lnTo>
                    <a:pt x="89" y="51"/>
                  </a:lnTo>
                  <a:lnTo>
                    <a:pt x="87" y="51"/>
                  </a:lnTo>
                  <a:lnTo>
                    <a:pt x="85" y="51"/>
                  </a:lnTo>
                  <a:lnTo>
                    <a:pt x="84" y="51"/>
                  </a:lnTo>
                  <a:lnTo>
                    <a:pt x="81" y="49"/>
                  </a:lnTo>
                  <a:lnTo>
                    <a:pt x="81" y="47"/>
                  </a:lnTo>
                  <a:lnTo>
                    <a:pt x="84" y="44"/>
                  </a:lnTo>
                  <a:lnTo>
                    <a:pt x="84" y="42"/>
                  </a:lnTo>
                  <a:lnTo>
                    <a:pt x="81" y="44"/>
                  </a:lnTo>
                  <a:lnTo>
                    <a:pt x="81" y="44"/>
                  </a:lnTo>
                  <a:lnTo>
                    <a:pt x="75" y="47"/>
                  </a:lnTo>
                  <a:lnTo>
                    <a:pt x="73" y="47"/>
                  </a:lnTo>
                  <a:lnTo>
                    <a:pt x="70" y="49"/>
                  </a:lnTo>
                  <a:lnTo>
                    <a:pt x="66" y="49"/>
                  </a:lnTo>
                  <a:lnTo>
                    <a:pt x="64" y="47"/>
                  </a:lnTo>
                  <a:lnTo>
                    <a:pt x="62" y="46"/>
                  </a:lnTo>
                  <a:lnTo>
                    <a:pt x="62" y="46"/>
                  </a:lnTo>
                  <a:lnTo>
                    <a:pt x="62" y="44"/>
                  </a:lnTo>
                  <a:lnTo>
                    <a:pt x="64" y="42"/>
                  </a:lnTo>
                  <a:lnTo>
                    <a:pt x="64" y="40"/>
                  </a:lnTo>
                  <a:lnTo>
                    <a:pt x="64" y="40"/>
                  </a:lnTo>
                  <a:lnTo>
                    <a:pt x="64" y="38"/>
                  </a:lnTo>
                  <a:lnTo>
                    <a:pt x="62" y="40"/>
                  </a:lnTo>
                  <a:lnTo>
                    <a:pt x="61" y="42"/>
                  </a:lnTo>
                  <a:lnTo>
                    <a:pt x="60" y="44"/>
                  </a:lnTo>
                  <a:lnTo>
                    <a:pt x="58" y="44"/>
                  </a:lnTo>
                  <a:lnTo>
                    <a:pt x="58" y="42"/>
                  </a:lnTo>
                  <a:lnTo>
                    <a:pt x="58" y="42"/>
                  </a:lnTo>
                  <a:lnTo>
                    <a:pt x="56" y="40"/>
                  </a:lnTo>
                  <a:lnTo>
                    <a:pt x="56" y="40"/>
                  </a:lnTo>
                  <a:lnTo>
                    <a:pt x="54" y="42"/>
                  </a:lnTo>
                  <a:lnTo>
                    <a:pt x="53" y="42"/>
                  </a:lnTo>
                  <a:lnTo>
                    <a:pt x="53" y="44"/>
                  </a:lnTo>
                  <a:lnTo>
                    <a:pt x="53" y="46"/>
                  </a:lnTo>
                  <a:lnTo>
                    <a:pt x="53" y="47"/>
                  </a:lnTo>
                  <a:lnTo>
                    <a:pt x="53" y="47"/>
                  </a:lnTo>
                  <a:lnTo>
                    <a:pt x="54" y="49"/>
                  </a:lnTo>
                  <a:lnTo>
                    <a:pt x="54" y="51"/>
                  </a:lnTo>
                  <a:lnTo>
                    <a:pt x="53" y="51"/>
                  </a:lnTo>
                  <a:lnTo>
                    <a:pt x="51" y="53"/>
                  </a:lnTo>
                  <a:lnTo>
                    <a:pt x="49" y="53"/>
                  </a:lnTo>
                  <a:lnTo>
                    <a:pt x="47" y="55"/>
                  </a:lnTo>
                  <a:lnTo>
                    <a:pt x="45" y="55"/>
                  </a:lnTo>
                  <a:lnTo>
                    <a:pt x="42" y="56"/>
                  </a:lnTo>
                  <a:lnTo>
                    <a:pt x="35" y="56"/>
                  </a:lnTo>
                  <a:lnTo>
                    <a:pt x="32" y="55"/>
                  </a:lnTo>
                  <a:lnTo>
                    <a:pt x="30" y="53"/>
                  </a:lnTo>
                  <a:lnTo>
                    <a:pt x="30" y="53"/>
                  </a:lnTo>
                  <a:lnTo>
                    <a:pt x="28" y="51"/>
                  </a:lnTo>
                  <a:lnTo>
                    <a:pt x="24" y="49"/>
                  </a:lnTo>
                  <a:lnTo>
                    <a:pt x="21" y="46"/>
                  </a:lnTo>
                  <a:lnTo>
                    <a:pt x="21" y="44"/>
                  </a:lnTo>
                  <a:lnTo>
                    <a:pt x="17" y="44"/>
                  </a:lnTo>
                  <a:lnTo>
                    <a:pt x="15" y="42"/>
                  </a:lnTo>
                  <a:lnTo>
                    <a:pt x="15" y="40"/>
                  </a:lnTo>
                  <a:lnTo>
                    <a:pt x="14" y="40"/>
                  </a:lnTo>
                  <a:lnTo>
                    <a:pt x="15" y="38"/>
                  </a:lnTo>
                  <a:lnTo>
                    <a:pt x="15" y="36"/>
                  </a:lnTo>
                  <a:lnTo>
                    <a:pt x="13" y="36"/>
                  </a:lnTo>
                  <a:lnTo>
                    <a:pt x="9" y="34"/>
                  </a:lnTo>
                  <a:lnTo>
                    <a:pt x="11" y="34"/>
                  </a:lnTo>
                  <a:lnTo>
                    <a:pt x="13" y="34"/>
                  </a:lnTo>
                  <a:lnTo>
                    <a:pt x="23" y="36"/>
                  </a:lnTo>
                  <a:lnTo>
                    <a:pt x="23" y="36"/>
                  </a:lnTo>
                  <a:lnTo>
                    <a:pt x="24" y="34"/>
                  </a:lnTo>
                  <a:lnTo>
                    <a:pt x="23" y="34"/>
                  </a:lnTo>
                  <a:lnTo>
                    <a:pt x="21" y="34"/>
                  </a:lnTo>
                  <a:lnTo>
                    <a:pt x="19" y="34"/>
                  </a:lnTo>
                  <a:lnTo>
                    <a:pt x="19" y="34"/>
                  </a:lnTo>
                  <a:lnTo>
                    <a:pt x="17" y="32"/>
                  </a:lnTo>
                  <a:lnTo>
                    <a:pt x="17" y="30"/>
                  </a:lnTo>
                  <a:lnTo>
                    <a:pt x="17" y="30"/>
                  </a:lnTo>
                  <a:lnTo>
                    <a:pt x="17" y="28"/>
                  </a:lnTo>
                  <a:lnTo>
                    <a:pt x="19" y="27"/>
                  </a:lnTo>
                  <a:lnTo>
                    <a:pt x="19" y="25"/>
                  </a:lnTo>
                  <a:lnTo>
                    <a:pt x="17" y="23"/>
                  </a:lnTo>
                  <a:lnTo>
                    <a:pt x="14" y="23"/>
                  </a:lnTo>
                  <a:lnTo>
                    <a:pt x="13" y="25"/>
                  </a:lnTo>
                  <a:lnTo>
                    <a:pt x="13" y="27"/>
                  </a:lnTo>
                  <a:lnTo>
                    <a:pt x="13" y="28"/>
                  </a:lnTo>
                  <a:lnTo>
                    <a:pt x="9" y="30"/>
                  </a:lnTo>
                  <a:lnTo>
                    <a:pt x="7" y="28"/>
                  </a:lnTo>
                  <a:lnTo>
                    <a:pt x="5" y="27"/>
                  </a:lnTo>
                  <a:lnTo>
                    <a:pt x="4" y="23"/>
                  </a:lnTo>
                  <a:lnTo>
                    <a:pt x="4" y="21"/>
                  </a:lnTo>
                  <a:lnTo>
                    <a:pt x="4" y="19"/>
                  </a:lnTo>
                  <a:lnTo>
                    <a:pt x="2" y="17"/>
                  </a:lnTo>
                  <a:lnTo>
                    <a:pt x="0" y="16"/>
                  </a:lnTo>
                  <a:lnTo>
                    <a:pt x="0" y="16"/>
                  </a:lnTo>
                  <a:lnTo>
                    <a:pt x="0" y="14"/>
                  </a:lnTo>
                  <a:lnTo>
                    <a:pt x="2" y="12"/>
                  </a:lnTo>
                  <a:lnTo>
                    <a:pt x="2" y="11"/>
                  </a:lnTo>
                  <a:lnTo>
                    <a:pt x="0" y="11"/>
                  </a:lnTo>
                  <a:lnTo>
                    <a:pt x="0" y="9"/>
                  </a:lnTo>
                  <a:lnTo>
                    <a:pt x="2" y="9"/>
                  </a:lnTo>
                  <a:lnTo>
                    <a:pt x="2" y="9"/>
                  </a:lnTo>
                  <a:lnTo>
                    <a:pt x="2" y="9"/>
                  </a:lnTo>
                  <a:lnTo>
                    <a:pt x="5" y="9"/>
                  </a:lnTo>
                  <a:lnTo>
                    <a:pt x="7" y="11"/>
                  </a:lnTo>
                  <a:lnTo>
                    <a:pt x="7" y="11"/>
                  </a:lnTo>
                  <a:lnTo>
                    <a:pt x="9" y="9"/>
                  </a:lnTo>
                  <a:lnTo>
                    <a:pt x="9" y="9"/>
                  </a:lnTo>
                  <a:lnTo>
                    <a:pt x="14" y="8"/>
                  </a:lnTo>
                  <a:lnTo>
                    <a:pt x="19" y="11"/>
                  </a:lnTo>
                  <a:lnTo>
                    <a:pt x="21" y="11"/>
                  </a:lnTo>
                  <a:lnTo>
                    <a:pt x="23" y="11"/>
                  </a:lnTo>
                  <a:lnTo>
                    <a:pt x="21" y="9"/>
                  </a:lnTo>
                  <a:lnTo>
                    <a:pt x="21" y="9"/>
                  </a:lnTo>
                  <a:lnTo>
                    <a:pt x="23" y="8"/>
                  </a:lnTo>
                  <a:lnTo>
                    <a:pt x="26" y="9"/>
                  </a:lnTo>
                  <a:lnTo>
                    <a:pt x="28" y="9"/>
                  </a:lnTo>
                  <a:lnTo>
                    <a:pt x="34" y="8"/>
                  </a:lnTo>
                  <a:lnTo>
                    <a:pt x="42" y="6"/>
                  </a:lnTo>
                  <a:lnTo>
                    <a:pt x="45" y="8"/>
                  </a:lnTo>
                  <a:lnTo>
                    <a:pt x="45" y="9"/>
                  </a:lnTo>
                  <a:lnTo>
                    <a:pt x="45" y="9"/>
                  </a:lnTo>
                  <a:lnTo>
                    <a:pt x="45" y="9"/>
                  </a:lnTo>
                  <a:lnTo>
                    <a:pt x="43" y="11"/>
                  </a:lnTo>
                  <a:lnTo>
                    <a:pt x="34" y="12"/>
                  </a:lnTo>
                  <a:lnTo>
                    <a:pt x="26" y="16"/>
                  </a:lnTo>
                  <a:lnTo>
                    <a:pt x="35" y="14"/>
                  </a:lnTo>
                  <a:lnTo>
                    <a:pt x="37" y="14"/>
                  </a:lnTo>
                  <a:lnTo>
                    <a:pt x="37" y="17"/>
                  </a:lnTo>
                  <a:lnTo>
                    <a:pt x="38" y="17"/>
                  </a:lnTo>
                  <a:lnTo>
                    <a:pt x="40" y="19"/>
                  </a:lnTo>
                  <a:lnTo>
                    <a:pt x="42" y="19"/>
                  </a:lnTo>
                  <a:lnTo>
                    <a:pt x="43" y="21"/>
                  </a:lnTo>
                  <a:lnTo>
                    <a:pt x="45" y="23"/>
                  </a:lnTo>
                  <a:lnTo>
                    <a:pt x="47" y="23"/>
                  </a:lnTo>
                  <a:lnTo>
                    <a:pt x="47" y="21"/>
                  </a:lnTo>
                  <a:lnTo>
                    <a:pt x="45" y="19"/>
                  </a:lnTo>
                  <a:lnTo>
                    <a:pt x="45" y="17"/>
                  </a:lnTo>
                  <a:lnTo>
                    <a:pt x="45" y="16"/>
                  </a:lnTo>
                  <a:lnTo>
                    <a:pt x="47" y="14"/>
                  </a:lnTo>
                  <a:lnTo>
                    <a:pt x="49" y="14"/>
                  </a:lnTo>
                  <a:lnTo>
                    <a:pt x="51" y="11"/>
                  </a:lnTo>
                  <a:lnTo>
                    <a:pt x="54" y="9"/>
                  </a:lnTo>
                  <a:lnTo>
                    <a:pt x="58" y="9"/>
                  </a:lnTo>
                  <a:lnTo>
                    <a:pt x="61" y="12"/>
                  </a:lnTo>
                  <a:lnTo>
                    <a:pt x="62" y="16"/>
                  </a:lnTo>
                  <a:lnTo>
                    <a:pt x="66" y="19"/>
                  </a:lnTo>
                  <a:lnTo>
                    <a:pt x="68" y="25"/>
                  </a:lnTo>
                  <a:lnTo>
                    <a:pt x="70" y="28"/>
                  </a:lnTo>
                  <a:lnTo>
                    <a:pt x="72" y="28"/>
                  </a:lnTo>
                  <a:lnTo>
                    <a:pt x="77" y="34"/>
                  </a:lnTo>
                  <a:lnTo>
                    <a:pt x="79" y="34"/>
                  </a:lnTo>
                  <a:lnTo>
                    <a:pt x="77" y="30"/>
                  </a:lnTo>
                  <a:lnTo>
                    <a:pt x="73" y="23"/>
                  </a:lnTo>
                  <a:lnTo>
                    <a:pt x="72" y="16"/>
                  </a:lnTo>
                  <a:lnTo>
                    <a:pt x="72" y="14"/>
                  </a:lnTo>
                  <a:lnTo>
                    <a:pt x="72" y="12"/>
                  </a:lnTo>
                  <a:lnTo>
                    <a:pt x="72" y="11"/>
                  </a:lnTo>
                  <a:lnTo>
                    <a:pt x="72" y="11"/>
                  </a:lnTo>
                  <a:lnTo>
                    <a:pt x="73" y="8"/>
                  </a:lnTo>
                  <a:lnTo>
                    <a:pt x="75" y="6"/>
                  </a:lnTo>
                  <a:lnTo>
                    <a:pt x="75" y="4"/>
                  </a:lnTo>
                  <a:lnTo>
                    <a:pt x="75" y="2"/>
                  </a:lnTo>
                  <a:lnTo>
                    <a:pt x="77" y="0"/>
                  </a:lnTo>
                  <a:lnTo>
                    <a:pt x="79"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1" name="Freeform 11559"/>
            <p:cNvSpPr/>
            <p:nvPr/>
          </p:nvSpPr>
          <p:spPr bwMode="auto">
            <a:xfrm>
              <a:off x="4228737" y="1226167"/>
              <a:ext cx="153591" cy="47625"/>
            </a:xfrm>
            <a:custGeom>
              <a:avLst/>
              <a:gdLst>
                <a:gd name="T0" fmla="*/ 28 w 129"/>
                <a:gd name="T1" fmla="*/ 0 h 40"/>
                <a:gd name="T2" fmla="*/ 34 w 129"/>
                <a:gd name="T3" fmla="*/ 3 h 40"/>
                <a:gd name="T4" fmla="*/ 38 w 129"/>
                <a:gd name="T5" fmla="*/ 6 h 40"/>
                <a:gd name="T6" fmla="*/ 43 w 129"/>
                <a:gd name="T7" fmla="*/ 9 h 40"/>
                <a:gd name="T8" fmla="*/ 52 w 129"/>
                <a:gd name="T9" fmla="*/ 9 h 40"/>
                <a:gd name="T10" fmla="*/ 54 w 129"/>
                <a:gd name="T11" fmla="*/ 10 h 40"/>
                <a:gd name="T12" fmla="*/ 58 w 129"/>
                <a:gd name="T13" fmla="*/ 13 h 40"/>
                <a:gd name="T14" fmla="*/ 62 w 129"/>
                <a:gd name="T15" fmla="*/ 11 h 40"/>
                <a:gd name="T16" fmla="*/ 62 w 129"/>
                <a:gd name="T17" fmla="*/ 4 h 40"/>
                <a:gd name="T18" fmla="*/ 62 w 129"/>
                <a:gd name="T19" fmla="*/ 3 h 40"/>
                <a:gd name="T20" fmla="*/ 67 w 129"/>
                <a:gd name="T21" fmla="*/ 1 h 40"/>
                <a:gd name="T22" fmla="*/ 69 w 129"/>
                <a:gd name="T23" fmla="*/ 0 h 40"/>
                <a:gd name="T24" fmla="*/ 75 w 129"/>
                <a:gd name="T25" fmla="*/ 1 h 40"/>
                <a:gd name="T26" fmla="*/ 75 w 129"/>
                <a:gd name="T27" fmla="*/ 3 h 40"/>
                <a:gd name="T28" fmla="*/ 73 w 129"/>
                <a:gd name="T29" fmla="*/ 10 h 40"/>
                <a:gd name="T30" fmla="*/ 80 w 129"/>
                <a:gd name="T31" fmla="*/ 9 h 40"/>
                <a:gd name="T32" fmla="*/ 83 w 129"/>
                <a:gd name="T33" fmla="*/ 4 h 40"/>
                <a:gd name="T34" fmla="*/ 87 w 129"/>
                <a:gd name="T35" fmla="*/ 4 h 40"/>
                <a:gd name="T36" fmla="*/ 88 w 129"/>
                <a:gd name="T37" fmla="*/ 3 h 40"/>
                <a:gd name="T38" fmla="*/ 92 w 129"/>
                <a:gd name="T39" fmla="*/ 6 h 40"/>
                <a:gd name="T40" fmla="*/ 94 w 129"/>
                <a:gd name="T41" fmla="*/ 6 h 40"/>
                <a:gd name="T42" fmla="*/ 97 w 129"/>
                <a:gd name="T43" fmla="*/ 6 h 40"/>
                <a:gd name="T44" fmla="*/ 107 w 129"/>
                <a:gd name="T45" fmla="*/ 9 h 40"/>
                <a:gd name="T46" fmla="*/ 110 w 129"/>
                <a:gd name="T47" fmla="*/ 10 h 40"/>
                <a:gd name="T48" fmla="*/ 124 w 129"/>
                <a:gd name="T49" fmla="*/ 10 h 40"/>
                <a:gd name="T50" fmla="*/ 127 w 129"/>
                <a:gd name="T51" fmla="*/ 13 h 40"/>
                <a:gd name="T52" fmla="*/ 127 w 129"/>
                <a:gd name="T53" fmla="*/ 19 h 40"/>
                <a:gd name="T54" fmla="*/ 111 w 129"/>
                <a:gd name="T55" fmla="*/ 27 h 40"/>
                <a:gd name="T56" fmla="*/ 107 w 129"/>
                <a:gd name="T57" fmla="*/ 32 h 40"/>
                <a:gd name="T58" fmla="*/ 101 w 129"/>
                <a:gd name="T59" fmla="*/ 36 h 40"/>
                <a:gd name="T60" fmla="*/ 96 w 129"/>
                <a:gd name="T61" fmla="*/ 34 h 40"/>
                <a:gd name="T62" fmla="*/ 91 w 129"/>
                <a:gd name="T63" fmla="*/ 36 h 40"/>
                <a:gd name="T64" fmla="*/ 87 w 129"/>
                <a:gd name="T65" fmla="*/ 40 h 40"/>
                <a:gd name="T66" fmla="*/ 82 w 129"/>
                <a:gd name="T67" fmla="*/ 40 h 40"/>
                <a:gd name="T68" fmla="*/ 68 w 129"/>
                <a:gd name="T69" fmla="*/ 38 h 40"/>
                <a:gd name="T70" fmla="*/ 69 w 129"/>
                <a:gd name="T71" fmla="*/ 32 h 40"/>
                <a:gd name="T72" fmla="*/ 41 w 129"/>
                <a:gd name="T73" fmla="*/ 34 h 40"/>
                <a:gd name="T74" fmla="*/ 39 w 129"/>
                <a:gd name="T75" fmla="*/ 32 h 40"/>
                <a:gd name="T76" fmla="*/ 31 w 129"/>
                <a:gd name="T77" fmla="*/ 30 h 40"/>
                <a:gd name="T78" fmla="*/ 24 w 129"/>
                <a:gd name="T79" fmla="*/ 27 h 40"/>
                <a:gd name="T80" fmla="*/ 26 w 129"/>
                <a:gd name="T81" fmla="*/ 25 h 40"/>
                <a:gd name="T82" fmla="*/ 31 w 129"/>
                <a:gd name="T83" fmla="*/ 25 h 40"/>
                <a:gd name="T84" fmla="*/ 36 w 129"/>
                <a:gd name="T85" fmla="*/ 24 h 40"/>
                <a:gd name="T86" fmla="*/ 39 w 129"/>
                <a:gd name="T87" fmla="*/ 22 h 40"/>
                <a:gd name="T88" fmla="*/ 31 w 129"/>
                <a:gd name="T89" fmla="*/ 22 h 40"/>
                <a:gd name="T90" fmla="*/ 24 w 129"/>
                <a:gd name="T91" fmla="*/ 24 h 40"/>
                <a:gd name="T92" fmla="*/ 13 w 129"/>
                <a:gd name="T93" fmla="*/ 24 h 40"/>
                <a:gd name="T94" fmla="*/ 7 w 129"/>
                <a:gd name="T95" fmla="*/ 21 h 40"/>
                <a:gd name="T96" fmla="*/ 5 w 129"/>
                <a:gd name="T97" fmla="*/ 19 h 40"/>
                <a:gd name="T98" fmla="*/ 10 w 129"/>
                <a:gd name="T99" fmla="*/ 17 h 40"/>
                <a:gd name="T100" fmla="*/ 13 w 129"/>
                <a:gd name="T101" fmla="*/ 13 h 40"/>
                <a:gd name="T102" fmla="*/ 3 w 129"/>
                <a:gd name="T103" fmla="*/ 11 h 40"/>
                <a:gd name="T104" fmla="*/ 3 w 129"/>
                <a:gd name="T105" fmla="*/ 10 h 40"/>
                <a:gd name="T106" fmla="*/ 15 w 129"/>
                <a:gd name="T107" fmla="*/ 10 h 40"/>
                <a:gd name="T108" fmla="*/ 20 w 129"/>
                <a:gd name="T109" fmla="*/ 11 h 40"/>
                <a:gd name="T110" fmla="*/ 20 w 129"/>
                <a:gd name="T111" fmla="*/ 10 h 40"/>
                <a:gd name="T112" fmla="*/ 17 w 129"/>
                <a:gd name="T113" fmla="*/ 6 h 40"/>
                <a:gd name="T114" fmla="*/ 19 w 129"/>
                <a:gd name="T115" fmla="*/ 4 h 40"/>
                <a:gd name="T116" fmla="*/ 22 w 129"/>
                <a:gd name="T117" fmla="*/ 6 h 40"/>
                <a:gd name="T118" fmla="*/ 26 w 129"/>
                <a:gd name="T119" fmla="*/ 6 h 40"/>
                <a:gd name="T120" fmla="*/ 26 w 129"/>
                <a:gd name="T121" fmla="*/ 4 h 40"/>
                <a:gd name="T122" fmla="*/ 24 w 129"/>
                <a:gd name="T123"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40">
                  <a:moveTo>
                    <a:pt x="26" y="0"/>
                  </a:moveTo>
                  <a:lnTo>
                    <a:pt x="28" y="0"/>
                  </a:lnTo>
                  <a:lnTo>
                    <a:pt x="31" y="1"/>
                  </a:lnTo>
                  <a:lnTo>
                    <a:pt x="34" y="3"/>
                  </a:lnTo>
                  <a:lnTo>
                    <a:pt x="36" y="3"/>
                  </a:lnTo>
                  <a:lnTo>
                    <a:pt x="38" y="6"/>
                  </a:lnTo>
                  <a:lnTo>
                    <a:pt x="41" y="6"/>
                  </a:lnTo>
                  <a:lnTo>
                    <a:pt x="43" y="9"/>
                  </a:lnTo>
                  <a:lnTo>
                    <a:pt x="50" y="9"/>
                  </a:lnTo>
                  <a:lnTo>
                    <a:pt x="52" y="9"/>
                  </a:lnTo>
                  <a:lnTo>
                    <a:pt x="52" y="10"/>
                  </a:lnTo>
                  <a:lnTo>
                    <a:pt x="54" y="10"/>
                  </a:lnTo>
                  <a:lnTo>
                    <a:pt x="56" y="11"/>
                  </a:lnTo>
                  <a:lnTo>
                    <a:pt x="58" y="13"/>
                  </a:lnTo>
                  <a:lnTo>
                    <a:pt x="61" y="13"/>
                  </a:lnTo>
                  <a:lnTo>
                    <a:pt x="62" y="11"/>
                  </a:lnTo>
                  <a:lnTo>
                    <a:pt x="62" y="10"/>
                  </a:lnTo>
                  <a:lnTo>
                    <a:pt x="62" y="4"/>
                  </a:lnTo>
                  <a:lnTo>
                    <a:pt x="62" y="3"/>
                  </a:lnTo>
                  <a:lnTo>
                    <a:pt x="62" y="3"/>
                  </a:lnTo>
                  <a:lnTo>
                    <a:pt x="64" y="1"/>
                  </a:lnTo>
                  <a:lnTo>
                    <a:pt x="67" y="1"/>
                  </a:lnTo>
                  <a:lnTo>
                    <a:pt x="68" y="1"/>
                  </a:lnTo>
                  <a:lnTo>
                    <a:pt x="69" y="0"/>
                  </a:lnTo>
                  <a:lnTo>
                    <a:pt x="71" y="0"/>
                  </a:lnTo>
                  <a:lnTo>
                    <a:pt x="75" y="1"/>
                  </a:lnTo>
                  <a:lnTo>
                    <a:pt x="75" y="1"/>
                  </a:lnTo>
                  <a:lnTo>
                    <a:pt x="75" y="3"/>
                  </a:lnTo>
                  <a:lnTo>
                    <a:pt x="73" y="4"/>
                  </a:lnTo>
                  <a:lnTo>
                    <a:pt x="73" y="10"/>
                  </a:lnTo>
                  <a:lnTo>
                    <a:pt x="75" y="10"/>
                  </a:lnTo>
                  <a:lnTo>
                    <a:pt x="80" y="9"/>
                  </a:lnTo>
                  <a:lnTo>
                    <a:pt x="82" y="9"/>
                  </a:lnTo>
                  <a:lnTo>
                    <a:pt x="83" y="4"/>
                  </a:lnTo>
                  <a:lnTo>
                    <a:pt x="87" y="6"/>
                  </a:lnTo>
                  <a:lnTo>
                    <a:pt x="87" y="4"/>
                  </a:lnTo>
                  <a:lnTo>
                    <a:pt x="88" y="4"/>
                  </a:lnTo>
                  <a:lnTo>
                    <a:pt x="88" y="3"/>
                  </a:lnTo>
                  <a:lnTo>
                    <a:pt x="91" y="4"/>
                  </a:lnTo>
                  <a:lnTo>
                    <a:pt x="92" y="6"/>
                  </a:lnTo>
                  <a:lnTo>
                    <a:pt x="92" y="6"/>
                  </a:lnTo>
                  <a:lnTo>
                    <a:pt x="94" y="6"/>
                  </a:lnTo>
                  <a:lnTo>
                    <a:pt x="96" y="6"/>
                  </a:lnTo>
                  <a:lnTo>
                    <a:pt x="97" y="6"/>
                  </a:lnTo>
                  <a:lnTo>
                    <a:pt x="105" y="9"/>
                  </a:lnTo>
                  <a:lnTo>
                    <a:pt x="107" y="9"/>
                  </a:lnTo>
                  <a:lnTo>
                    <a:pt x="107" y="10"/>
                  </a:lnTo>
                  <a:lnTo>
                    <a:pt x="110" y="10"/>
                  </a:lnTo>
                  <a:lnTo>
                    <a:pt x="118" y="10"/>
                  </a:lnTo>
                  <a:lnTo>
                    <a:pt x="124" y="10"/>
                  </a:lnTo>
                  <a:lnTo>
                    <a:pt x="126" y="11"/>
                  </a:lnTo>
                  <a:lnTo>
                    <a:pt x="127" y="13"/>
                  </a:lnTo>
                  <a:lnTo>
                    <a:pt x="129" y="19"/>
                  </a:lnTo>
                  <a:lnTo>
                    <a:pt x="127" y="19"/>
                  </a:lnTo>
                  <a:lnTo>
                    <a:pt x="116" y="25"/>
                  </a:lnTo>
                  <a:lnTo>
                    <a:pt x="111" y="27"/>
                  </a:lnTo>
                  <a:lnTo>
                    <a:pt x="111" y="29"/>
                  </a:lnTo>
                  <a:lnTo>
                    <a:pt x="107" y="32"/>
                  </a:lnTo>
                  <a:lnTo>
                    <a:pt x="107" y="34"/>
                  </a:lnTo>
                  <a:lnTo>
                    <a:pt x="101" y="36"/>
                  </a:lnTo>
                  <a:lnTo>
                    <a:pt x="101" y="36"/>
                  </a:lnTo>
                  <a:lnTo>
                    <a:pt x="96" y="34"/>
                  </a:lnTo>
                  <a:lnTo>
                    <a:pt x="94" y="34"/>
                  </a:lnTo>
                  <a:lnTo>
                    <a:pt x="91" y="36"/>
                  </a:lnTo>
                  <a:lnTo>
                    <a:pt x="88" y="38"/>
                  </a:lnTo>
                  <a:lnTo>
                    <a:pt x="87" y="40"/>
                  </a:lnTo>
                  <a:lnTo>
                    <a:pt x="83" y="40"/>
                  </a:lnTo>
                  <a:lnTo>
                    <a:pt x="82" y="40"/>
                  </a:lnTo>
                  <a:lnTo>
                    <a:pt x="69" y="40"/>
                  </a:lnTo>
                  <a:lnTo>
                    <a:pt x="68" y="38"/>
                  </a:lnTo>
                  <a:lnTo>
                    <a:pt x="67" y="36"/>
                  </a:lnTo>
                  <a:lnTo>
                    <a:pt x="69" y="32"/>
                  </a:lnTo>
                  <a:lnTo>
                    <a:pt x="56" y="34"/>
                  </a:lnTo>
                  <a:lnTo>
                    <a:pt x="41" y="34"/>
                  </a:lnTo>
                  <a:lnTo>
                    <a:pt x="39" y="32"/>
                  </a:lnTo>
                  <a:lnTo>
                    <a:pt x="39" y="32"/>
                  </a:lnTo>
                  <a:lnTo>
                    <a:pt x="34" y="30"/>
                  </a:lnTo>
                  <a:lnTo>
                    <a:pt x="31" y="30"/>
                  </a:lnTo>
                  <a:lnTo>
                    <a:pt x="28" y="29"/>
                  </a:lnTo>
                  <a:lnTo>
                    <a:pt x="24" y="27"/>
                  </a:lnTo>
                  <a:lnTo>
                    <a:pt x="26" y="27"/>
                  </a:lnTo>
                  <a:lnTo>
                    <a:pt x="26" y="25"/>
                  </a:lnTo>
                  <a:lnTo>
                    <a:pt x="30" y="25"/>
                  </a:lnTo>
                  <a:lnTo>
                    <a:pt x="31" y="25"/>
                  </a:lnTo>
                  <a:lnTo>
                    <a:pt x="36" y="25"/>
                  </a:lnTo>
                  <a:lnTo>
                    <a:pt x="36" y="24"/>
                  </a:lnTo>
                  <a:lnTo>
                    <a:pt x="38" y="24"/>
                  </a:lnTo>
                  <a:lnTo>
                    <a:pt x="39" y="22"/>
                  </a:lnTo>
                  <a:lnTo>
                    <a:pt x="34" y="22"/>
                  </a:lnTo>
                  <a:lnTo>
                    <a:pt x="31" y="22"/>
                  </a:lnTo>
                  <a:lnTo>
                    <a:pt x="28" y="22"/>
                  </a:lnTo>
                  <a:lnTo>
                    <a:pt x="24" y="24"/>
                  </a:lnTo>
                  <a:lnTo>
                    <a:pt x="20" y="24"/>
                  </a:lnTo>
                  <a:lnTo>
                    <a:pt x="13" y="24"/>
                  </a:lnTo>
                  <a:lnTo>
                    <a:pt x="11" y="22"/>
                  </a:lnTo>
                  <a:lnTo>
                    <a:pt x="7" y="21"/>
                  </a:lnTo>
                  <a:lnTo>
                    <a:pt x="7" y="19"/>
                  </a:lnTo>
                  <a:lnTo>
                    <a:pt x="5" y="19"/>
                  </a:lnTo>
                  <a:lnTo>
                    <a:pt x="5" y="17"/>
                  </a:lnTo>
                  <a:lnTo>
                    <a:pt x="10" y="17"/>
                  </a:lnTo>
                  <a:lnTo>
                    <a:pt x="11" y="15"/>
                  </a:lnTo>
                  <a:lnTo>
                    <a:pt x="13" y="13"/>
                  </a:lnTo>
                  <a:lnTo>
                    <a:pt x="7" y="13"/>
                  </a:lnTo>
                  <a:lnTo>
                    <a:pt x="3" y="11"/>
                  </a:lnTo>
                  <a:lnTo>
                    <a:pt x="0" y="10"/>
                  </a:lnTo>
                  <a:lnTo>
                    <a:pt x="3" y="10"/>
                  </a:lnTo>
                  <a:lnTo>
                    <a:pt x="11" y="9"/>
                  </a:lnTo>
                  <a:lnTo>
                    <a:pt x="15" y="10"/>
                  </a:lnTo>
                  <a:lnTo>
                    <a:pt x="17" y="10"/>
                  </a:lnTo>
                  <a:lnTo>
                    <a:pt x="20" y="11"/>
                  </a:lnTo>
                  <a:lnTo>
                    <a:pt x="22" y="10"/>
                  </a:lnTo>
                  <a:lnTo>
                    <a:pt x="20" y="10"/>
                  </a:lnTo>
                  <a:lnTo>
                    <a:pt x="17" y="6"/>
                  </a:lnTo>
                  <a:lnTo>
                    <a:pt x="17" y="6"/>
                  </a:lnTo>
                  <a:lnTo>
                    <a:pt x="17" y="4"/>
                  </a:lnTo>
                  <a:lnTo>
                    <a:pt x="19" y="4"/>
                  </a:lnTo>
                  <a:lnTo>
                    <a:pt x="20" y="4"/>
                  </a:lnTo>
                  <a:lnTo>
                    <a:pt x="22" y="6"/>
                  </a:lnTo>
                  <a:lnTo>
                    <a:pt x="26" y="9"/>
                  </a:lnTo>
                  <a:lnTo>
                    <a:pt x="26" y="6"/>
                  </a:lnTo>
                  <a:lnTo>
                    <a:pt x="26" y="4"/>
                  </a:lnTo>
                  <a:lnTo>
                    <a:pt x="26" y="4"/>
                  </a:lnTo>
                  <a:lnTo>
                    <a:pt x="24" y="3"/>
                  </a:lnTo>
                  <a:lnTo>
                    <a:pt x="24" y="1"/>
                  </a:lnTo>
                  <a:lnTo>
                    <a:pt x="26"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2" name="Freeform 10385"/>
            <p:cNvSpPr/>
            <p:nvPr/>
          </p:nvSpPr>
          <p:spPr bwMode="auto">
            <a:xfrm>
              <a:off x="4704790" y="3420348"/>
              <a:ext cx="119063" cy="228600"/>
            </a:xfrm>
            <a:custGeom>
              <a:avLst/>
              <a:gdLst>
                <a:gd name="T0" fmla="*/ 83 w 100"/>
                <a:gd name="T1" fmla="*/ 2 h 192"/>
                <a:gd name="T2" fmla="*/ 87 w 100"/>
                <a:gd name="T3" fmla="*/ 4 h 192"/>
                <a:gd name="T4" fmla="*/ 92 w 100"/>
                <a:gd name="T5" fmla="*/ 14 h 192"/>
                <a:gd name="T6" fmla="*/ 96 w 100"/>
                <a:gd name="T7" fmla="*/ 33 h 192"/>
                <a:gd name="T8" fmla="*/ 100 w 100"/>
                <a:gd name="T9" fmla="*/ 45 h 192"/>
                <a:gd name="T10" fmla="*/ 96 w 100"/>
                <a:gd name="T11" fmla="*/ 54 h 192"/>
                <a:gd name="T12" fmla="*/ 92 w 100"/>
                <a:gd name="T13" fmla="*/ 49 h 192"/>
                <a:gd name="T14" fmla="*/ 89 w 100"/>
                <a:gd name="T15" fmla="*/ 46 h 192"/>
                <a:gd name="T16" fmla="*/ 89 w 100"/>
                <a:gd name="T17" fmla="*/ 54 h 192"/>
                <a:gd name="T18" fmla="*/ 91 w 100"/>
                <a:gd name="T19" fmla="*/ 57 h 192"/>
                <a:gd name="T20" fmla="*/ 89 w 100"/>
                <a:gd name="T21" fmla="*/ 64 h 192"/>
                <a:gd name="T22" fmla="*/ 87 w 100"/>
                <a:gd name="T23" fmla="*/ 68 h 192"/>
                <a:gd name="T24" fmla="*/ 85 w 100"/>
                <a:gd name="T25" fmla="*/ 79 h 192"/>
                <a:gd name="T26" fmla="*/ 82 w 100"/>
                <a:gd name="T27" fmla="*/ 94 h 192"/>
                <a:gd name="T28" fmla="*/ 75 w 100"/>
                <a:gd name="T29" fmla="*/ 113 h 192"/>
                <a:gd name="T30" fmla="*/ 68 w 100"/>
                <a:gd name="T31" fmla="*/ 138 h 192"/>
                <a:gd name="T32" fmla="*/ 63 w 100"/>
                <a:gd name="T33" fmla="*/ 153 h 192"/>
                <a:gd name="T34" fmla="*/ 59 w 100"/>
                <a:gd name="T35" fmla="*/ 166 h 192"/>
                <a:gd name="T36" fmla="*/ 56 w 100"/>
                <a:gd name="T37" fmla="*/ 174 h 192"/>
                <a:gd name="T38" fmla="*/ 51 w 100"/>
                <a:gd name="T39" fmla="*/ 183 h 192"/>
                <a:gd name="T40" fmla="*/ 40 w 100"/>
                <a:gd name="T41" fmla="*/ 187 h 192"/>
                <a:gd name="T42" fmla="*/ 32 w 100"/>
                <a:gd name="T43" fmla="*/ 192 h 192"/>
                <a:gd name="T44" fmla="*/ 19 w 100"/>
                <a:gd name="T45" fmla="*/ 187 h 192"/>
                <a:gd name="T46" fmla="*/ 14 w 100"/>
                <a:gd name="T47" fmla="*/ 185 h 192"/>
                <a:gd name="T48" fmla="*/ 10 w 100"/>
                <a:gd name="T49" fmla="*/ 181 h 192"/>
                <a:gd name="T50" fmla="*/ 6 w 100"/>
                <a:gd name="T51" fmla="*/ 172 h 192"/>
                <a:gd name="T52" fmla="*/ 6 w 100"/>
                <a:gd name="T53" fmla="*/ 164 h 192"/>
                <a:gd name="T54" fmla="*/ 6 w 100"/>
                <a:gd name="T55" fmla="*/ 158 h 192"/>
                <a:gd name="T56" fmla="*/ 2 w 100"/>
                <a:gd name="T57" fmla="*/ 150 h 192"/>
                <a:gd name="T58" fmla="*/ 0 w 100"/>
                <a:gd name="T59" fmla="*/ 139 h 192"/>
                <a:gd name="T60" fmla="*/ 2 w 100"/>
                <a:gd name="T61" fmla="*/ 136 h 192"/>
                <a:gd name="T62" fmla="*/ 6 w 100"/>
                <a:gd name="T63" fmla="*/ 129 h 192"/>
                <a:gd name="T64" fmla="*/ 8 w 100"/>
                <a:gd name="T65" fmla="*/ 123 h 192"/>
                <a:gd name="T66" fmla="*/ 15 w 100"/>
                <a:gd name="T67" fmla="*/ 113 h 192"/>
                <a:gd name="T68" fmla="*/ 17 w 100"/>
                <a:gd name="T69" fmla="*/ 104 h 192"/>
                <a:gd name="T70" fmla="*/ 14 w 100"/>
                <a:gd name="T71" fmla="*/ 98 h 192"/>
                <a:gd name="T72" fmla="*/ 12 w 100"/>
                <a:gd name="T73" fmla="*/ 89 h 192"/>
                <a:gd name="T74" fmla="*/ 10 w 100"/>
                <a:gd name="T75" fmla="*/ 79 h 192"/>
                <a:gd name="T76" fmla="*/ 15 w 100"/>
                <a:gd name="T77" fmla="*/ 62 h 192"/>
                <a:gd name="T78" fmla="*/ 17 w 100"/>
                <a:gd name="T79" fmla="*/ 57 h 192"/>
                <a:gd name="T80" fmla="*/ 25 w 100"/>
                <a:gd name="T81" fmla="*/ 56 h 192"/>
                <a:gd name="T82" fmla="*/ 28 w 100"/>
                <a:gd name="T83" fmla="*/ 54 h 192"/>
                <a:gd name="T84" fmla="*/ 33 w 100"/>
                <a:gd name="T85" fmla="*/ 54 h 192"/>
                <a:gd name="T86" fmla="*/ 33 w 100"/>
                <a:gd name="T87" fmla="*/ 52 h 192"/>
                <a:gd name="T88" fmla="*/ 40 w 100"/>
                <a:gd name="T89" fmla="*/ 51 h 192"/>
                <a:gd name="T90" fmla="*/ 44 w 100"/>
                <a:gd name="T91" fmla="*/ 52 h 192"/>
                <a:gd name="T92" fmla="*/ 44 w 100"/>
                <a:gd name="T93" fmla="*/ 49 h 192"/>
                <a:gd name="T94" fmla="*/ 51 w 100"/>
                <a:gd name="T95" fmla="*/ 43 h 192"/>
                <a:gd name="T96" fmla="*/ 53 w 100"/>
                <a:gd name="T97" fmla="*/ 46 h 192"/>
                <a:gd name="T98" fmla="*/ 54 w 100"/>
                <a:gd name="T99" fmla="*/ 43 h 192"/>
                <a:gd name="T100" fmla="*/ 56 w 100"/>
                <a:gd name="T101" fmla="*/ 40 h 192"/>
                <a:gd name="T102" fmla="*/ 57 w 100"/>
                <a:gd name="T103" fmla="*/ 36 h 192"/>
                <a:gd name="T104" fmla="*/ 57 w 100"/>
                <a:gd name="T105" fmla="*/ 40 h 192"/>
                <a:gd name="T106" fmla="*/ 59 w 100"/>
                <a:gd name="T107" fmla="*/ 38 h 192"/>
                <a:gd name="T108" fmla="*/ 64 w 100"/>
                <a:gd name="T109" fmla="*/ 34 h 192"/>
                <a:gd name="T110" fmla="*/ 64 w 100"/>
                <a:gd name="T111" fmla="*/ 27 h 192"/>
                <a:gd name="T112" fmla="*/ 64 w 100"/>
                <a:gd name="T113" fmla="*/ 24 h 192"/>
                <a:gd name="T114" fmla="*/ 66 w 100"/>
                <a:gd name="T115" fmla="*/ 21 h 192"/>
                <a:gd name="T116" fmla="*/ 70 w 100"/>
                <a:gd name="T117" fmla="*/ 22 h 192"/>
                <a:gd name="T118" fmla="*/ 75 w 100"/>
                <a:gd name="T119" fmla="*/ 19 h 192"/>
                <a:gd name="T120" fmla="*/ 79 w 100"/>
                <a:gd name="T121" fmla="*/ 9 h 192"/>
                <a:gd name="T122" fmla="*/ 79 w 100"/>
                <a:gd name="T123"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192">
                  <a:moveTo>
                    <a:pt x="82" y="0"/>
                  </a:moveTo>
                  <a:lnTo>
                    <a:pt x="83" y="0"/>
                  </a:lnTo>
                  <a:lnTo>
                    <a:pt x="83" y="0"/>
                  </a:lnTo>
                  <a:lnTo>
                    <a:pt x="83" y="2"/>
                  </a:lnTo>
                  <a:lnTo>
                    <a:pt x="83" y="2"/>
                  </a:lnTo>
                  <a:lnTo>
                    <a:pt x="85" y="4"/>
                  </a:lnTo>
                  <a:lnTo>
                    <a:pt x="87" y="4"/>
                  </a:lnTo>
                  <a:lnTo>
                    <a:pt x="87" y="4"/>
                  </a:lnTo>
                  <a:lnTo>
                    <a:pt x="89" y="7"/>
                  </a:lnTo>
                  <a:lnTo>
                    <a:pt x="91" y="10"/>
                  </a:lnTo>
                  <a:lnTo>
                    <a:pt x="92" y="12"/>
                  </a:lnTo>
                  <a:lnTo>
                    <a:pt x="92" y="14"/>
                  </a:lnTo>
                  <a:lnTo>
                    <a:pt x="92" y="15"/>
                  </a:lnTo>
                  <a:lnTo>
                    <a:pt x="94" y="21"/>
                  </a:lnTo>
                  <a:lnTo>
                    <a:pt x="96" y="26"/>
                  </a:lnTo>
                  <a:lnTo>
                    <a:pt x="96" y="33"/>
                  </a:lnTo>
                  <a:lnTo>
                    <a:pt x="96" y="36"/>
                  </a:lnTo>
                  <a:lnTo>
                    <a:pt x="98" y="40"/>
                  </a:lnTo>
                  <a:lnTo>
                    <a:pt x="100" y="42"/>
                  </a:lnTo>
                  <a:lnTo>
                    <a:pt x="100" y="45"/>
                  </a:lnTo>
                  <a:lnTo>
                    <a:pt x="100" y="49"/>
                  </a:lnTo>
                  <a:lnTo>
                    <a:pt x="98" y="52"/>
                  </a:lnTo>
                  <a:lnTo>
                    <a:pt x="98" y="52"/>
                  </a:lnTo>
                  <a:lnTo>
                    <a:pt x="96" y="54"/>
                  </a:lnTo>
                  <a:lnTo>
                    <a:pt x="96" y="54"/>
                  </a:lnTo>
                  <a:lnTo>
                    <a:pt x="94" y="52"/>
                  </a:lnTo>
                  <a:lnTo>
                    <a:pt x="94" y="52"/>
                  </a:lnTo>
                  <a:lnTo>
                    <a:pt x="92" y="49"/>
                  </a:lnTo>
                  <a:lnTo>
                    <a:pt x="92" y="46"/>
                  </a:lnTo>
                  <a:lnTo>
                    <a:pt x="91" y="46"/>
                  </a:lnTo>
                  <a:lnTo>
                    <a:pt x="89" y="46"/>
                  </a:lnTo>
                  <a:lnTo>
                    <a:pt x="89" y="46"/>
                  </a:lnTo>
                  <a:lnTo>
                    <a:pt x="89" y="49"/>
                  </a:lnTo>
                  <a:lnTo>
                    <a:pt x="89" y="51"/>
                  </a:lnTo>
                  <a:lnTo>
                    <a:pt x="89" y="52"/>
                  </a:lnTo>
                  <a:lnTo>
                    <a:pt x="89" y="54"/>
                  </a:lnTo>
                  <a:lnTo>
                    <a:pt x="89" y="56"/>
                  </a:lnTo>
                  <a:lnTo>
                    <a:pt x="89" y="56"/>
                  </a:lnTo>
                  <a:lnTo>
                    <a:pt x="91" y="56"/>
                  </a:lnTo>
                  <a:lnTo>
                    <a:pt x="91" y="57"/>
                  </a:lnTo>
                  <a:lnTo>
                    <a:pt x="91" y="61"/>
                  </a:lnTo>
                  <a:lnTo>
                    <a:pt x="91" y="62"/>
                  </a:lnTo>
                  <a:lnTo>
                    <a:pt x="89" y="64"/>
                  </a:lnTo>
                  <a:lnTo>
                    <a:pt x="89" y="64"/>
                  </a:lnTo>
                  <a:lnTo>
                    <a:pt x="91" y="66"/>
                  </a:lnTo>
                  <a:lnTo>
                    <a:pt x="89" y="66"/>
                  </a:lnTo>
                  <a:lnTo>
                    <a:pt x="89" y="66"/>
                  </a:lnTo>
                  <a:lnTo>
                    <a:pt x="87" y="68"/>
                  </a:lnTo>
                  <a:lnTo>
                    <a:pt x="87" y="68"/>
                  </a:lnTo>
                  <a:lnTo>
                    <a:pt x="85" y="72"/>
                  </a:lnTo>
                  <a:lnTo>
                    <a:pt x="85" y="73"/>
                  </a:lnTo>
                  <a:lnTo>
                    <a:pt x="85" y="79"/>
                  </a:lnTo>
                  <a:lnTo>
                    <a:pt x="85" y="80"/>
                  </a:lnTo>
                  <a:lnTo>
                    <a:pt x="83" y="87"/>
                  </a:lnTo>
                  <a:lnTo>
                    <a:pt x="83" y="91"/>
                  </a:lnTo>
                  <a:lnTo>
                    <a:pt x="82" y="94"/>
                  </a:lnTo>
                  <a:lnTo>
                    <a:pt x="81" y="98"/>
                  </a:lnTo>
                  <a:lnTo>
                    <a:pt x="79" y="104"/>
                  </a:lnTo>
                  <a:lnTo>
                    <a:pt x="77" y="110"/>
                  </a:lnTo>
                  <a:lnTo>
                    <a:pt x="75" y="113"/>
                  </a:lnTo>
                  <a:lnTo>
                    <a:pt x="73" y="117"/>
                  </a:lnTo>
                  <a:lnTo>
                    <a:pt x="72" y="123"/>
                  </a:lnTo>
                  <a:lnTo>
                    <a:pt x="70" y="130"/>
                  </a:lnTo>
                  <a:lnTo>
                    <a:pt x="68" y="138"/>
                  </a:lnTo>
                  <a:lnTo>
                    <a:pt x="64" y="145"/>
                  </a:lnTo>
                  <a:lnTo>
                    <a:pt x="64" y="146"/>
                  </a:lnTo>
                  <a:lnTo>
                    <a:pt x="64" y="150"/>
                  </a:lnTo>
                  <a:lnTo>
                    <a:pt x="63" y="153"/>
                  </a:lnTo>
                  <a:lnTo>
                    <a:pt x="63" y="157"/>
                  </a:lnTo>
                  <a:lnTo>
                    <a:pt x="61" y="162"/>
                  </a:lnTo>
                  <a:lnTo>
                    <a:pt x="59" y="164"/>
                  </a:lnTo>
                  <a:lnTo>
                    <a:pt x="59" y="166"/>
                  </a:lnTo>
                  <a:lnTo>
                    <a:pt x="57" y="170"/>
                  </a:lnTo>
                  <a:lnTo>
                    <a:pt x="57" y="170"/>
                  </a:lnTo>
                  <a:lnTo>
                    <a:pt x="56" y="172"/>
                  </a:lnTo>
                  <a:lnTo>
                    <a:pt x="56" y="174"/>
                  </a:lnTo>
                  <a:lnTo>
                    <a:pt x="56" y="176"/>
                  </a:lnTo>
                  <a:lnTo>
                    <a:pt x="54" y="179"/>
                  </a:lnTo>
                  <a:lnTo>
                    <a:pt x="53" y="183"/>
                  </a:lnTo>
                  <a:lnTo>
                    <a:pt x="51" y="183"/>
                  </a:lnTo>
                  <a:lnTo>
                    <a:pt x="49" y="185"/>
                  </a:lnTo>
                  <a:lnTo>
                    <a:pt x="47" y="185"/>
                  </a:lnTo>
                  <a:lnTo>
                    <a:pt x="44" y="185"/>
                  </a:lnTo>
                  <a:lnTo>
                    <a:pt x="40" y="187"/>
                  </a:lnTo>
                  <a:lnTo>
                    <a:pt x="36" y="188"/>
                  </a:lnTo>
                  <a:lnTo>
                    <a:pt x="33" y="190"/>
                  </a:lnTo>
                  <a:lnTo>
                    <a:pt x="33" y="190"/>
                  </a:lnTo>
                  <a:lnTo>
                    <a:pt x="32" y="192"/>
                  </a:lnTo>
                  <a:lnTo>
                    <a:pt x="28" y="192"/>
                  </a:lnTo>
                  <a:lnTo>
                    <a:pt x="26" y="190"/>
                  </a:lnTo>
                  <a:lnTo>
                    <a:pt x="21" y="188"/>
                  </a:lnTo>
                  <a:lnTo>
                    <a:pt x="19" y="187"/>
                  </a:lnTo>
                  <a:lnTo>
                    <a:pt x="17" y="187"/>
                  </a:lnTo>
                  <a:lnTo>
                    <a:pt x="15" y="187"/>
                  </a:lnTo>
                  <a:lnTo>
                    <a:pt x="15" y="187"/>
                  </a:lnTo>
                  <a:lnTo>
                    <a:pt x="14" y="185"/>
                  </a:lnTo>
                  <a:lnTo>
                    <a:pt x="12" y="183"/>
                  </a:lnTo>
                  <a:lnTo>
                    <a:pt x="10" y="183"/>
                  </a:lnTo>
                  <a:lnTo>
                    <a:pt x="10" y="181"/>
                  </a:lnTo>
                  <a:lnTo>
                    <a:pt x="10" y="181"/>
                  </a:lnTo>
                  <a:lnTo>
                    <a:pt x="10" y="179"/>
                  </a:lnTo>
                  <a:lnTo>
                    <a:pt x="8" y="177"/>
                  </a:lnTo>
                  <a:lnTo>
                    <a:pt x="8" y="176"/>
                  </a:lnTo>
                  <a:lnTo>
                    <a:pt x="6" y="172"/>
                  </a:lnTo>
                  <a:lnTo>
                    <a:pt x="6" y="172"/>
                  </a:lnTo>
                  <a:lnTo>
                    <a:pt x="6" y="168"/>
                  </a:lnTo>
                  <a:lnTo>
                    <a:pt x="6" y="168"/>
                  </a:lnTo>
                  <a:lnTo>
                    <a:pt x="6" y="164"/>
                  </a:lnTo>
                  <a:lnTo>
                    <a:pt x="6" y="162"/>
                  </a:lnTo>
                  <a:lnTo>
                    <a:pt x="7" y="162"/>
                  </a:lnTo>
                  <a:lnTo>
                    <a:pt x="7" y="160"/>
                  </a:lnTo>
                  <a:lnTo>
                    <a:pt x="6" y="158"/>
                  </a:lnTo>
                  <a:lnTo>
                    <a:pt x="6" y="157"/>
                  </a:lnTo>
                  <a:lnTo>
                    <a:pt x="6" y="155"/>
                  </a:lnTo>
                  <a:lnTo>
                    <a:pt x="2" y="151"/>
                  </a:lnTo>
                  <a:lnTo>
                    <a:pt x="2" y="150"/>
                  </a:lnTo>
                  <a:lnTo>
                    <a:pt x="2" y="150"/>
                  </a:lnTo>
                  <a:lnTo>
                    <a:pt x="0" y="145"/>
                  </a:lnTo>
                  <a:lnTo>
                    <a:pt x="0" y="143"/>
                  </a:lnTo>
                  <a:lnTo>
                    <a:pt x="0" y="139"/>
                  </a:lnTo>
                  <a:lnTo>
                    <a:pt x="0" y="138"/>
                  </a:lnTo>
                  <a:lnTo>
                    <a:pt x="2" y="138"/>
                  </a:lnTo>
                  <a:lnTo>
                    <a:pt x="2" y="136"/>
                  </a:lnTo>
                  <a:lnTo>
                    <a:pt x="2" y="136"/>
                  </a:lnTo>
                  <a:lnTo>
                    <a:pt x="2" y="134"/>
                  </a:lnTo>
                  <a:lnTo>
                    <a:pt x="4" y="134"/>
                  </a:lnTo>
                  <a:lnTo>
                    <a:pt x="4" y="130"/>
                  </a:lnTo>
                  <a:lnTo>
                    <a:pt x="6" y="129"/>
                  </a:lnTo>
                  <a:lnTo>
                    <a:pt x="7" y="129"/>
                  </a:lnTo>
                  <a:lnTo>
                    <a:pt x="7" y="127"/>
                  </a:lnTo>
                  <a:lnTo>
                    <a:pt x="8" y="126"/>
                  </a:lnTo>
                  <a:lnTo>
                    <a:pt x="8" y="123"/>
                  </a:lnTo>
                  <a:lnTo>
                    <a:pt x="10" y="120"/>
                  </a:lnTo>
                  <a:lnTo>
                    <a:pt x="12" y="119"/>
                  </a:lnTo>
                  <a:lnTo>
                    <a:pt x="14" y="117"/>
                  </a:lnTo>
                  <a:lnTo>
                    <a:pt x="15" y="113"/>
                  </a:lnTo>
                  <a:lnTo>
                    <a:pt x="15" y="111"/>
                  </a:lnTo>
                  <a:lnTo>
                    <a:pt x="15" y="110"/>
                  </a:lnTo>
                  <a:lnTo>
                    <a:pt x="15" y="106"/>
                  </a:lnTo>
                  <a:lnTo>
                    <a:pt x="17" y="104"/>
                  </a:lnTo>
                  <a:lnTo>
                    <a:pt x="17" y="103"/>
                  </a:lnTo>
                  <a:lnTo>
                    <a:pt x="15" y="100"/>
                  </a:lnTo>
                  <a:lnTo>
                    <a:pt x="14" y="98"/>
                  </a:lnTo>
                  <a:lnTo>
                    <a:pt x="14" y="98"/>
                  </a:lnTo>
                  <a:lnTo>
                    <a:pt x="14" y="94"/>
                  </a:lnTo>
                  <a:lnTo>
                    <a:pt x="14" y="92"/>
                  </a:lnTo>
                  <a:lnTo>
                    <a:pt x="12" y="91"/>
                  </a:lnTo>
                  <a:lnTo>
                    <a:pt x="12" y="89"/>
                  </a:lnTo>
                  <a:lnTo>
                    <a:pt x="10" y="87"/>
                  </a:lnTo>
                  <a:lnTo>
                    <a:pt x="10" y="81"/>
                  </a:lnTo>
                  <a:lnTo>
                    <a:pt x="10" y="80"/>
                  </a:lnTo>
                  <a:lnTo>
                    <a:pt x="10" y="79"/>
                  </a:lnTo>
                  <a:lnTo>
                    <a:pt x="10" y="76"/>
                  </a:lnTo>
                  <a:lnTo>
                    <a:pt x="10" y="73"/>
                  </a:lnTo>
                  <a:lnTo>
                    <a:pt x="15" y="64"/>
                  </a:lnTo>
                  <a:lnTo>
                    <a:pt x="15" y="62"/>
                  </a:lnTo>
                  <a:lnTo>
                    <a:pt x="15" y="59"/>
                  </a:lnTo>
                  <a:lnTo>
                    <a:pt x="15" y="57"/>
                  </a:lnTo>
                  <a:lnTo>
                    <a:pt x="15" y="57"/>
                  </a:lnTo>
                  <a:lnTo>
                    <a:pt x="17" y="57"/>
                  </a:lnTo>
                  <a:lnTo>
                    <a:pt x="17" y="57"/>
                  </a:lnTo>
                  <a:lnTo>
                    <a:pt x="23" y="57"/>
                  </a:lnTo>
                  <a:lnTo>
                    <a:pt x="25" y="56"/>
                  </a:lnTo>
                  <a:lnTo>
                    <a:pt x="25" y="56"/>
                  </a:lnTo>
                  <a:lnTo>
                    <a:pt x="26" y="54"/>
                  </a:lnTo>
                  <a:lnTo>
                    <a:pt x="28" y="54"/>
                  </a:lnTo>
                  <a:lnTo>
                    <a:pt x="28" y="54"/>
                  </a:lnTo>
                  <a:lnTo>
                    <a:pt x="28" y="54"/>
                  </a:lnTo>
                  <a:lnTo>
                    <a:pt x="30" y="54"/>
                  </a:lnTo>
                  <a:lnTo>
                    <a:pt x="32" y="54"/>
                  </a:lnTo>
                  <a:lnTo>
                    <a:pt x="32" y="54"/>
                  </a:lnTo>
                  <a:lnTo>
                    <a:pt x="33" y="54"/>
                  </a:lnTo>
                  <a:lnTo>
                    <a:pt x="33" y="54"/>
                  </a:lnTo>
                  <a:lnTo>
                    <a:pt x="33" y="52"/>
                  </a:lnTo>
                  <a:lnTo>
                    <a:pt x="33" y="52"/>
                  </a:lnTo>
                  <a:lnTo>
                    <a:pt x="33" y="52"/>
                  </a:lnTo>
                  <a:lnTo>
                    <a:pt x="36" y="52"/>
                  </a:lnTo>
                  <a:lnTo>
                    <a:pt x="38" y="51"/>
                  </a:lnTo>
                  <a:lnTo>
                    <a:pt x="40" y="51"/>
                  </a:lnTo>
                  <a:lnTo>
                    <a:pt x="40" y="51"/>
                  </a:lnTo>
                  <a:lnTo>
                    <a:pt x="42" y="52"/>
                  </a:lnTo>
                  <a:lnTo>
                    <a:pt x="44" y="54"/>
                  </a:lnTo>
                  <a:lnTo>
                    <a:pt x="44" y="54"/>
                  </a:lnTo>
                  <a:lnTo>
                    <a:pt x="44" y="52"/>
                  </a:lnTo>
                  <a:lnTo>
                    <a:pt x="44" y="52"/>
                  </a:lnTo>
                  <a:lnTo>
                    <a:pt x="42" y="51"/>
                  </a:lnTo>
                  <a:lnTo>
                    <a:pt x="42" y="51"/>
                  </a:lnTo>
                  <a:lnTo>
                    <a:pt x="44" y="49"/>
                  </a:lnTo>
                  <a:lnTo>
                    <a:pt x="45" y="46"/>
                  </a:lnTo>
                  <a:lnTo>
                    <a:pt x="47" y="45"/>
                  </a:lnTo>
                  <a:lnTo>
                    <a:pt x="51" y="43"/>
                  </a:lnTo>
                  <a:lnTo>
                    <a:pt x="51" y="43"/>
                  </a:lnTo>
                  <a:lnTo>
                    <a:pt x="53" y="43"/>
                  </a:lnTo>
                  <a:lnTo>
                    <a:pt x="53" y="46"/>
                  </a:lnTo>
                  <a:lnTo>
                    <a:pt x="53" y="46"/>
                  </a:lnTo>
                  <a:lnTo>
                    <a:pt x="53" y="46"/>
                  </a:lnTo>
                  <a:lnTo>
                    <a:pt x="54" y="46"/>
                  </a:lnTo>
                  <a:lnTo>
                    <a:pt x="54" y="45"/>
                  </a:lnTo>
                  <a:lnTo>
                    <a:pt x="54" y="45"/>
                  </a:lnTo>
                  <a:lnTo>
                    <a:pt x="54" y="43"/>
                  </a:lnTo>
                  <a:lnTo>
                    <a:pt x="53" y="43"/>
                  </a:lnTo>
                  <a:lnTo>
                    <a:pt x="53" y="42"/>
                  </a:lnTo>
                  <a:lnTo>
                    <a:pt x="54" y="40"/>
                  </a:lnTo>
                  <a:lnTo>
                    <a:pt x="56" y="40"/>
                  </a:lnTo>
                  <a:lnTo>
                    <a:pt x="56" y="38"/>
                  </a:lnTo>
                  <a:lnTo>
                    <a:pt x="57" y="36"/>
                  </a:lnTo>
                  <a:lnTo>
                    <a:pt x="57" y="36"/>
                  </a:lnTo>
                  <a:lnTo>
                    <a:pt x="57" y="36"/>
                  </a:lnTo>
                  <a:lnTo>
                    <a:pt x="59" y="36"/>
                  </a:lnTo>
                  <a:lnTo>
                    <a:pt x="59" y="38"/>
                  </a:lnTo>
                  <a:lnTo>
                    <a:pt x="57" y="38"/>
                  </a:lnTo>
                  <a:lnTo>
                    <a:pt x="57" y="40"/>
                  </a:lnTo>
                  <a:lnTo>
                    <a:pt x="57" y="40"/>
                  </a:lnTo>
                  <a:lnTo>
                    <a:pt x="59" y="40"/>
                  </a:lnTo>
                  <a:lnTo>
                    <a:pt x="59" y="40"/>
                  </a:lnTo>
                  <a:lnTo>
                    <a:pt x="59" y="38"/>
                  </a:lnTo>
                  <a:lnTo>
                    <a:pt x="61" y="36"/>
                  </a:lnTo>
                  <a:lnTo>
                    <a:pt x="61" y="36"/>
                  </a:lnTo>
                  <a:lnTo>
                    <a:pt x="63" y="34"/>
                  </a:lnTo>
                  <a:lnTo>
                    <a:pt x="64" y="34"/>
                  </a:lnTo>
                  <a:lnTo>
                    <a:pt x="64" y="36"/>
                  </a:lnTo>
                  <a:lnTo>
                    <a:pt x="63" y="33"/>
                  </a:lnTo>
                  <a:lnTo>
                    <a:pt x="63" y="32"/>
                  </a:lnTo>
                  <a:lnTo>
                    <a:pt x="64" y="27"/>
                  </a:lnTo>
                  <a:lnTo>
                    <a:pt x="64" y="26"/>
                  </a:lnTo>
                  <a:lnTo>
                    <a:pt x="66" y="26"/>
                  </a:lnTo>
                  <a:lnTo>
                    <a:pt x="66" y="26"/>
                  </a:lnTo>
                  <a:lnTo>
                    <a:pt x="64" y="24"/>
                  </a:lnTo>
                  <a:lnTo>
                    <a:pt x="64" y="24"/>
                  </a:lnTo>
                  <a:lnTo>
                    <a:pt x="64" y="22"/>
                  </a:lnTo>
                  <a:lnTo>
                    <a:pt x="64" y="21"/>
                  </a:lnTo>
                  <a:lnTo>
                    <a:pt x="66" y="21"/>
                  </a:lnTo>
                  <a:lnTo>
                    <a:pt x="66" y="21"/>
                  </a:lnTo>
                  <a:lnTo>
                    <a:pt x="66" y="21"/>
                  </a:lnTo>
                  <a:lnTo>
                    <a:pt x="68" y="22"/>
                  </a:lnTo>
                  <a:lnTo>
                    <a:pt x="70" y="22"/>
                  </a:lnTo>
                  <a:lnTo>
                    <a:pt x="70" y="21"/>
                  </a:lnTo>
                  <a:lnTo>
                    <a:pt x="72" y="19"/>
                  </a:lnTo>
                  <a:lnTo>
                    <a:pt x="73" y="19"/>
                  </a:lnTo>
                  <a:lnTo>
                    <a:pt x="75" y="19"/>
                  </a:lnTo>
                  <a:lnTo>
                    <a:pt x="77" y="15"/>
                  </a:lnTo>
                  <a:lnTo>
                    <a:pt x="79" y="12"/>
                  </a:lnTo>
                  <a:lnTo>
                    <a:pt x="79" y="10"/>
                  </a:lnTo>
                  <a:lnTo>
                    <a:pt x="79" y="9"/>
                  </a:lnTo>
                  <a:lnTo>
                    <a:pt x="77" y="7"/>
                  </a:lnTo>
                  <a:lnTo>
                    <a:pt x="77" y="4"/>
                  </a:lnTo>
                  <a:lnTo>
                    <a:pt x="77" y="4"/>
                  </a:lnTo>
                  <a:lnTo>
                    <a:pt x="79" y="4"/>
                  </a:lnTo>
                  <a:lnTo>
                    <a:pt x="79" y="4"/>
                  </a:lnTo>
                  <a:lnTo>
                    <a:pt x="81" y="4"/>
                  </a:lnTo>
                  <a:lnTo>
                    <a:pt x="82"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3" name="Freeform 10271"/>
            <p:cNvSpPr/>
            <p:nvPr/>
          </p:nvSpPr>
          <p:spPr bwMode="auto">
            <a:xfrm>
              <a:off x="6903331" y="4112344"/>
              <a:ext cx="129778" cy="120253"/>
            </a:xfrm>
            <a:custGeom>
              <a:avLst/>
              <a:gdLst>
                <a:gd name="T0" fmla="*/ 87 w 109"/>
                <a:gd name="T1" fmla="*/ 4 h 101"/>
                <a:gd name="T2" fmla="*/ 92 w 109"/>
                <a:gd name="T3" fmla="*/ 11 h 101"/>
                <a:gd name="T4" fmla="*/ 100 w 109"/>
                <a:gd name="T5" fmla="*/ 7 h 101"/>
                <a:gd name="T6" fmla="*/ 102 w 109"/>
                <a:gd name="T7" fmla="*/ 7 h 101"/>
                <a:gd name="T8" fmla="*/ 102 w 109"/>
                <a:gd name="T9" fmla="*/ 12 h 101"/>
                <a:gd name="T10" fmla="*/ 104 w 109"/>
                <a:gd name="T11" fmla="*/ 7 h 101"/>
                <a:gd name="T12" fmla="*/ 107 w 109"/>
                <a:gd name="T13" fmla="*/ 9 h 101"/>
                <a:gd name="T14" fmla="*/ 106 w 109"/>
                <a:gd name="T15" fmla="*/ 12 h 101"/>
                <a:gd name="T16" fmla="*/ 106 w 109"/>
                <a:gd name="T17" fmla="*/ 12 h 101"/>
                <a:gd name="T18" fmla="*/ 106 w 109"/>
                <a:gd name="T19" fmla="*/ 19 h 101"/>
                <a:gd name="T20" fmla="*/ 104 w 109"/>
                <a:gd name="T21" fmla="*/ 24 h 101"/>
                <a:gd name="T22" fmla="*/ 97 w 109"/>
                <a:gd name="T23" fmla="*/ 34 h 101"/>
                <a:gd name="T24" fmla="*/ 87 w 109"/>
                <a:gd name="T25" fmla="*/ 44 h 101"/>
                <a:gd name="T26" fmla="*/ 87 w 109"/>
                <a:gd name="T27" fmla="*/ 47 h 101"/>
                <a:gd name="T28" fmla="*/ 87 w 109"/>
                <a:gd name="T29" fmla="*/ 48 h 101"/>
                <a:gd name="T30" fmla="*/ 92 w 109"/>
                <a:gd name="T31" fmla="*/ 54 h 101"/>
                <a:gd name="T32" fmla="*/ 87 w 109"/>
                <a:gd name="T33" fmla="*/ 54 h 101"/>
                <a:gd name="T34" fmla="*/ 83 w 109"/>
                <a:gd name="T35" fmla="*/ 53 h 101"/>
                <a:gd name="T36" fmla="*/ 79 w 109"/>
                <a:gd name="T37" fmla="*/ 54 h 101"/>
                <a:gd name="T38" fmla="*/ 77 w 109"/>
                <a:gd name="T39" fmla="*/ 55 h 101"/>
                <a:gd name="T40" fmla="*/ 69 w 109"/>
                <a:gd name="T41" fmla="*/ 59 h 101"/>
                <a:gd name="T42" fmla="*/ 68 w 109"/>
                <a:gd name="T43" fmla="*/ 63 h 101"/>
                <a:gd name="T44" fmla="*/ 62 w 109"/>
                <a:gd name="T45" fmla="*/ 73 h 101"/>
                <a:gd name="T46" fmla="*/ 60 w 109"/>
                <a:gd name="T47" fmla="*/ 82 h 101"/>
                <a:gd name="T48" fmla="*/ 58 w 109"/>
                <a:gd name="T49" fmla="*/ 89 h 101"/>
                <a:gd name="T50" fmla="*/ 51 w 109"/>
                <a:gd name="T51" fmla="*/ 94 h 101"/>
                <a:gd name="T52" fmla="*/ 36 w 109"/>
                <a:gd name="T53" fmla="*/ 101 h 101"/>
                <a:gd name="T54" fmla="*/ 27 w 109"/>
                <a:gd name="T55" fmla="*/ 101 h 101"/>
                <a:gd name="T56" fmla="*/ 24 w 109"/>
                <a:gd name="T57" fmla="*/ 97 h 101"/>
                <a:gd name="T58" fmla="*/ 17 w 109"/>
                <a:gd name="T59" fmla="*/ 94 h 101"/>
                <a:gd name="T60" fmla="*/ 8 w 109"/>
                <a:gd name="T61" fmla="*/ 96 h 101"/>
                <a:gd name="T62" fmla="*/ 3 w 109"/>
                <a:gd name="T63" fmla="*/ 93 h 101"/>
                <a:gd name="T64" fmla="*/ 0 w 109"/>
                <a:gd name="T65" fmla="*/ 91 h 101"/>
                <a:gd name="T66" fmla="*/ 6 w 109"/>
                <a:gd name="T67" fmla="*/ 85 h 101"/>
                <a:gd name="T68" fmla="*/ 3 w 109"/>
                <a:gd name="T69" fmla="*/ 83 h 101"/>
                <a:gd name="T70" fmla="*/ 6 w 109"/>
                <a:gd name="T71" fmla="*/ 78 h 101"/>
                <a:gd name="T72" fmla="*/ 10 w 109"/>
                <a:gd name="T73" fmla="*/ 78 h 101"/>
                <a:gd name="T74" fmla="*/ 8 w 109"/>
                <a:gd name="T75" fmla="*/ 74 h 101"/>
                <a:gd name="T76" fmla="*/ 13 w 109"/>
                <a:gd name="T77" fmla="*/ 72 h 101"/>
                <a:gd name="T78" fmla="*/ 13 w 109"/>
                <a:gd name="T79" fmla="*/ 70 h 101"/>
                <a:gd name="T80" fmla="*/ 20 w 109"/>
                <a:gd name="T81" fmla="*/ 68 h 101"/>
                <a:gd name="T82" fmla="*/ 27 w 109"/>
                <a:gd name="T83" fmla="*/ 57 h 101"/>
                <a:gd name="T84" fmla="*/ 36 w 109"/>
                <a:gd name="T85" fmla="*/ 55 h 101"/>
                <a:gd name="T86" fmla="*/ 45 w 109"/>
                <a:gd name="T87" fmla="*/ 50 h 101"/>
                <a:gd name="T88" fmla="*/ 47 w 109"/>
                <a:gd name="T89" fmla="*/ 47 h 101"/>
                <a:gd name="T90" fmla="*/ 51 w 109"/>
                <a:gd name="T91" fmla="*/ 44 h 101"/>
                <a:gd name="T92" fmla="*/ 53 w 109"/>
                <a:gd name="T93" fmla="*/ 42 h 101"/>
                <a:gd name="T94" fmla="*/ 57 w 109"/>
                <a:gd name="T95" fmla="*/ 40 h 101"/>
                <a:gd name="T96" fmla="*/ 62 w 109"/>
                <a:gd name="T97" fmla="*/ 36 h 101"/>
                <a:gd name="T98" fmla="*/ 62 w 109"/>
                <a:gd name="T99" fmla="*/ 36 h 101"/>
                <a:gd name="T100" fmla="*/ 66 w 109"/>
                <a:gd name="T101" fmla="*/ 32 h 101"/>
                <a:gd name="T102" fmla="*/ 69 w 109"/>
                <a:gd name="T103" fmla="*/ 19 h 101"/>
                <a:gd name="T104" fmla="*/ 77 w 109"/>
                <a:gd name="T105" fmla="*/ 11 h 101"/>
                <a:gd name="T106" fmla="*/ 88 w 109"/>
                <a:gd name="T10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101">
                  <a:moveTo>
                    <a:pt x="88" y="0"/>
                  </a:moveTo>
                  <a:lnTo>
                    <a:pt x="90" y="0"/>
                  </a:lnTo>
                  <a:lnTo>
                    <a:pt x="87" y="0"/>
                  </a:lnTo>
                  <a:lnTo>
                    <a:pt x="87" y="2"/>
                  </a:lnTo>
                  <a:lnTo>
                    <a:pt x="87" y="2"/>
                  </a:lnTo>
                  <a:lnTo>
                    <a:pt x="87" y="4"/>
                  </a:lnTo>
                  <a:lnTo>
                    <a:pt x="87" y="4"/>
                  </a:lnTo>
                  <a:lnTo>
                    <a:pt x="88" y="6"/>
                  </a:lnTo>
                  <a:lnTo>
                    <a:pt x="90" y="6"/>
                  </a:lnTo>
                  <a:lnTo>
                    <a:pt x="90" y="7"/>
                  </a:lnTo>
                  <a:lnTo>
                    <a:pt x="90" y="9"/>
                  </a:lnTo>
                  <a:lnTo>
                    <a:pt x="92" y="11"/>
                  </a:lnTo>
                  <a:lnTo>
                    <a:pt x="92" y="12"/>
                  </a:lnTo>
                  <a:lnTo>
                    <a:pt x="94" y="12"/>
                  </a:lnTo>
                  <a:lnTo>
                    <a:pt x="96" y="11"/>
                  </a:lnTo>
                  <a:lnTo>
                    <a:pt x="97" y="11"/>
                  </a:lnTo>
                  <a:lnTo>
                    <a:pt x="97" y="9"/>
                  </a:lnTo>
                  <a:lnTo>
                    <a:pt x="100" y="7"/>
                  </a:lnTo>
                  <a:lnTo>
                    <a:pt x="100" y="7"/>
                  </a:lnTo>
                  <a:lnTo>
                    <a:pt x="102" y="7"/>
                  </a:lnTo>
                  <a:lnTo>
                    <a:pt x="102" y="7"/>
                  </a:lnTo>
                  <a:lnTo>
                    <a:pt x="104" y="7"/>
                  </a:lnTo>
                  <a:lnTo>
                    <a:pt x="102" y="7"/>
                  </a:lnTo>
                  <a:lnTo>
                    <a:pt x="102" y="7"/>
                  </a:lnTo>
                  <a:lnTo>
                    <a:pt x="102" y="9"/>
                  </a:lnTo>
                  <a:lnTo>
                    <a:pt x="102" y="9"/>
                  </a:lnTo>
                  <a:lnTo>
                    <a:pt x="102" y="11"/>
                  </a:lnTo>
                  <a:lnTo>
                    <a:pt x="102" y="11"/>
                  </a:lnTo>
                  <a:lnTo>
                    <a:pt x="100" y="12"/>
                  </a:lnTo>
                  <a:lnTo>
                    <a:pt x="102" y="12"/>
                  </a:lnTo>
                  <a:lnTo>
                    <a:pt x="102" y="11"/>
                  </a:lnTo>
                  <a:lnTo>
                    <a:pt x="102" y="11"/>
                  </a:lnTo>
                  <a:lnTo>
                    <a:pt x="104" y="9"/>
                  </a:lnTo>
                  <a:lnTo>
                    <a:pt x="104" y="9"/>
                  </a:lnTo>
                  <a:lnTo>
                    <a:pt x="104" y="9"/>
                  </a:lnTo>
                  <a:lnTo>
                    <a:pt x="104" y="7"/>
                  </a:lnTo>
                  <a:lnTo>
                    <a:pt x="106" y="7"/>
                  </a:lnTo>
                  <a:lnTo>
                    <a:pt x="106" y="7"/>
                  </a:lnTo>
                  <a:lnTo>
                    <a:pt x="106" y="7"/>
                  </a:lnTo>
                  <a:lnTo>
                    <a:pt x="107" y="7"/>
                  </a:lnTo>
                  <a:lnTo>
                    <a:pt x="107" y="9"/>
                  </a:lnTo>
                  <a:lnTo>
                    <a:pt x="107" y="9"/>
                  </a:lnTo>
                  <a:lnTo>
                    <a:pt x="107" y="9"/>
                  </a:lnTo>
                  <a:lnTo>
                    <a:pt x="107" y="11"/>
                  </a:lnTo>
                  <a:lnTo>
                    <a:pt x="106" y="11"/>
                  </a:lnTo>
                  <a:lnTo>
                    <a:pt x="106" y="11"/>
                  </a:lnTo>
                  <a:lnTo>
                    <a:pt x="104" y="12"/>
                  </a:lnTo>
                  <a:lnTo>
                    <a:pt x="106" y="12"/>
                  </a:lnTo>
                  <a:lnTo>
                    <a:pt x="107" y="11"/>
                  </a:lnTo>
                  <a:lnTo>
                    <a:pt x="109" y="9"/>
                  </a:lnTo>
                  <a:lnTo>
                    <a:pt x="109" y="11"/>
                  </a:lnTo>
                  <a:lnTo>
                    <a:pt x="107" y="12"/>
                  </a:lnTo>
                  <a:lnTo>
                    <a:pt x="107" y="12"/>
                  </a:lnTo>
                  <a:lnTo>
                    <a:pt x="106" y="12"/>
                  </a:lnTo>
                  <a:lnTo>
                    <a:pt x="106" y="14"/>
                  </a:lnTo>
                  <a:lnTo>
                    <a:pt x="104" y="14"/>
                  </a:lnTo>
                  <a:lnTo>
                    <a:pt x="104" y="16"/>
                  </a:lnTo>
                  <a:lnTo>
                    <a:pt x="106" y="16"/>
                  </a:lnTo>
                  <a:lnTo>
                    <a:pt x="106" y="17"/>
                  </a:lnTo>
                  <a:lnTo>
                    <a:pt x="106" y="19"/>
                  </a:lnTo>
                  <a:lnTo>
                    <a:pt x="106" y="19"/>
                  </a:lnTo>
                  <a:lnTo>
                    <a:pt x="107" y="19"/>
                  </a:lnTo>
                  <a:lnTo>
                    <a:pt x="107" y="19"/>
                  </a:lnTo>
                  <a:lnTo>
                    <a:pt x="107" y="21"/>
                  </a:lnTo>
                  <a:lnTo>
                    <a:pt x="107" y="21"/>
                  </a:lnTo>
                  <a:lnTo>
                    <a:pt x="104" y="24"/>
                  </a:lnTo>
                  <a:lnTo>
                    <a:pt x="104" y="26"/>
                  </a:lnTo>
                  <a:lnTo>
                    <a:pt x="102" y="26"/>
                  </a:lnTo>
                  <a:lnTo>
                    <a:pt x="102" y="28"/>
                  </a:lnTo>
                  <a:lnTo>
                    <a:pt x="102" y="28"/>
                  </a:lnTo>
                  <a:lnTo>
                    <a:pt x="99" y="32"/>
                  </a:lnTo>
                  <a:lnTo>
                    <a:pt x="97" y="34"/>
                  </a:lnTo>
                  <a:lnTo>
                    <a:pt x="96" y="38"/>
                  </a:lnTo>
                  <a:lnTo>
                    <a:pt x="94" y="40"/>
                  </a:lnTo>
                  <a:lnTo>
                    <a:pt x="92" y="40"/>
                  </a:lnTo>
                  <a:lnTo>
                    <a:pt x="92" y="42"/>
                  </a:lnTo>
                  <a:lnTo>
                    <a:pt x="88" y="42"/>
                  </a:lnTo>
                  <a:lnTo>
                    <a:pt x="87" y="44"/>
                  </a:lnTo>
                  <a:lnTo>
                    <a:pt x="87" y="45"/>
                  </a:lnTo>
                  <a:lnTo>
                    <a:pt x="85" y="45"/>
                  </a:lnTo>
                  <a:lnTo>
                    <a:pt x="85" y="45"/>
                  </a:lnTo>
                  <a:lnTo>
                    <a:pt x="85" y="45"/>
                  </a:lnTo>
                  <a:lnTo>
                    <a:pt x="87" y="47"/>
                  </a:lnTo>
                  <a:lnTo>
                    <a:pt x="87" y="47"/>
                  </a:lnTo>
                  <a:lnTo>
                    <a:pt x="85" y="47"/>
                  </a:lnTo>
                  <a:lnTo>
                    <a:pt x="83" y="47"/>
                  </a:lnTo>
                  <a:lnTo>
                    <a:pt x="83" y="48"/>
                  </a:lnTo>
                  <a:lnTo>
                    <a:pt x="87" y="47"/>
                  </a:lnTo>
                  <a:lnTo>
                    <a:pt x="87" y="48"/>
                  </a:lnTo>
                  <a:lnTo>
                    <a:pt x="87" y="48"/>
                  </a:lnTo>
                  <a:lnTo>
                    <a:pt x="87" y="50"/>
                  </a:lnTo>
                  <a:lnTo>
                    <a:pt x="87" y="50"/>
                  </a:lnTo>
                  <a:lnTo>
                    <a:pt x="90" y="53"/>
                  </a:lnTo>
                  <a:lnTo>
                    <a:pt x="92" y="53"/>
                  </a:lnTo>
                  <a:lnTo>
                    <a:pt x="92" y="53"/>
                  </a:lnTo>
                  <a:lnTo>
                    <a:pt x="92" y="54"/>
                  </a:lnTo>
                  <a:lnTo>
                    <a:pt x="92" y="54"/>
                  </a:lnTo>
                  <a:lnTo>
                    <a:pt x="90" y="55"/>
                  </a:lnTo>
                  <a:lnTo>
                    <a:pt x="90" y="55"/>
                  </a:lnTo>
                  <a:lnTo>
                    <a:pt x="88" y="55"/>
                  </a:lnTo>
                  <a:lnTo>
                    <a:pt x="88" y="55"/>
                  </a:lnTo>
                  <a:lnTo>
                    <a:pt x="87" y="54"/>
                  </a:lnTo>
                  <a:lnTo>
                    <a:pt x="83" y="54"/>
                  </a:lnTo>
                  <a:lnTo>
                    <a:pt x="83" y="54"/>
                  </a:lnTo>
                  <a:lnTo>
                    <a:pt x="83" y="54"/>
                  </a:lnTo>
                  <a:lnTo>
                    <a:pt x="85" y="54"/>
                  </a:lnTo>
                  <a:lnTo>
                    <a:pt x="83" y="53"/>
                  </a:lnTo>
                  <a:lnTo>
                    <a:pt x="83" y="53"/>
                  </a:lnTo>
                  <a:lnTo>
                    <a:pt x="81" y="53"/>
                  </a:lnTo>
                  <a:lnTo>
                    <a:pt x="81" y="54"/>
                  </a:lnTo>
                  <a:lnTo>
                    <a:pt x="81" y="54"/>
                  </a:lnTo>
                  <a:lnTo>
                    <a:pt x="81" y="54"/>
                  </a:lnTo>
                  <a:lnTo>
                    <a:pt x="79" y="55"/>
                  </a:lnTo>
                  <a:lnTo>
                    <a:pt x="79" y="54"/>
                  </a:lnTo>
                  <a:lnTo>
                    <a:pt x="77" y="54"/>
                  </a:lnTo>
                  <a:lnTo>
                    <a:pt x="76" y="53"/>
                  </a:lnTo>
                  <a:lnTo>
                    <a:pt x="76" y="53"/>
                  </a:lnTo>
                  <a:lnTo>
                    <a:pt x="77" y="54"/>
                  </a:lnTo>
                  <a:lnTo>
                    <a:pt x="77" y="55"/>
                  </a:lnTo>
                  <a:lnTo>
                    <a:pt x="77" y="55"/>
                  </a:lnTo>
                  <a:lnTo>
                    <a:pt x="76" y="57"/>
                  </a:lnTo>
                  <a:lnTo>
                    <a:pt x="75" y="57"/>
                  </a:lnTo>
                  <a:lnTo>
                    <a:pt x="75" y="57"/>
                  </a:lnTo>
                  <a:lnTo>
                    <a:pt x="73" y="59"/>
                  </a:lnTo>
                  <a:lnTo>
                    <a:pt x="71" y="59"/>
                  </a:lnTo>
                  <a:lnTo>
                    <a:pt x="69" y="59"/>
                  </a:lnTo>
                  <a:lnTo>
                    <a:pt x="69" y="59"/>
                  </a:lnTo>
                  <a:lnTo>
                    <a:pt x="68" y="61"/>
                  </a:lnTo>
                  <a:lnTo>
                    <a:pt x="68" y="61"/>
                  </a:lnTo>
                  <a:lnTo>
                    <a:pt x="66" y="61"/>
                  </a:lnTo>
                  <a:lnTo>
                    <a:pt x="66" y="61"/>
                  </a:lnTo>
                  <a:lnTo>
                    <a:pt x="68" y="63"/>
                  </a:lnTo>
                  <a:lnTo>
                    <a:pt x="66" y="66"/>
                  </a:lnTo>
                  <a:lnTo>
                    <a:pt x="66" y="68"/>
                  </a:lnTo>
                  <a:lnTo>
                    <a:pt x="66" y="70"/>
                  </a:lnTo>
                  <a:lnTo>
                    <a:pt x="64" y="73"/>
                  </a:lnTo>
                  <a:lnTo>
                    <a:pt x="62" y="73"/>
                  </a:lnTo>
                  <a:lnTo>
                    <a:pt x="62" y="73"/>
                  </a:lnTo>
                  <a:lnTo>
                    <a:pt x="64" y="73"/>
                  </a:lnTo>
                  <a:lnTo>
                    <a:pt x="64" y="74"/>
                  </a:lnTo>
                  <a:lnTo>
                    <a:pt x="62" y="76"/>
                  </a:lnTo>
                  <a:lnTo>
                    <a:pt x="62" y="78"/>
                  </a:lnTo>
                  <a:lnTo>
                    <a:pt x="60" y="80"/>
                  </a:lnTo>
                  <a:lnTo>
                    <a:pt x="60" y="82"/>
                  </a:lnTo>
                  <a:lnTo>
                    <a:pt x="58" y="85"/>
                  </a:lnTo>
                  <a:lnTo>
                    <a:pt x="58" y="85"/>
                  </a:lnTo>
                  <a:lnTo>
                    <a:pt x="58" y="87"/>
                  </a:lnTo>
                  <a:lnTo>
                    <a:pt x="58" y="87"/>
                  </a:lnTo>
                  <a:lnTo>
                    <a:pt x="58" y="89"/>
                  </a:lnTo>
                  <a:lnTo>
                    <a:pt x="58" y="89"/>
                  </a:lnTo>
                  <a:lnTo>
                    <a:pt x="58" y="89"/>
                  </a:lnTo>
                  <a:lnTo>
                    <a:pt x="58" y="89"/>
                  </a:lnTo>
                  <a:lnTo>
                    <a:pt x="55" y="91"/>
                  </a:lnTo>
                  <a:lnTo>
                    <a:pt x="53" y="91"/>
                  </a:lnTo>
                  <a:lnTo>
                    <a:pt x="51" y="93"/>
                  </a:lnTo>
                  <a:lnTo>
                    <a:pt x="51" y="94"/>
                  </a:lnTo>
                  <a:lnTo>
                    <a:pt x="49" y="96"/>
                  </a:lnTo>
                  <a:lnTo>
                    <a:pt x="45" y="99"/>
                  </a:lnTo>
                  <a:lnTo>
                    <a:pt x="45" y="99"/>
                  </a:lnTo>
                  <a:lnTo>
                    <a:pt x="45" y="101"/>
                  </a:lnTo>
                  <a:lnTo>
                    <a:pt x="39" y="101"/>
                  </a:lnTo>
                  <a:lnTo>
                    <a:pt x="36" y="101"/>
                  </a:lnTo>
                  <a:lnTo>
                    <a:pt x="34" y="101"/>
                  </a:lnTo>
                  <a:lnTo>
                    <a:pt x="32" y="101"/>
                  </a:lnTo>
                  <a:lnTo>
                    <a:pt x="30" y="101"/>
                  </a:lnTo>
                  <a:lnTo>
                    <a:pt x="29" y="101"/>
                  </a:lnTo>
                  <a:lnTo>
                    <a:pt x="29" y="101"/>
                  </a:lnTo>
                  <a:lnTo>
                    <a:pt x="27" y="101"/>
                  </a:lnTo>
                  <a:lnTo>
                    <a:pt x="26" y="101"/>
                  </a:lnTo>
                  <a:lnTo>
                    <a:pt x="26" y="101"/>
                  </a:lnTo>
                  <a:lnTo>
                    <a:pt x="26" y="101"/>
                  </a:lnTo>
                  <a:lnTo>
                    <a:pt x="26" y="99"/>
                  </a:lnTo>
                  <a:lnTo>
                    <a:pt x="26" y="99"/>
                  </a:lnTo>
                  <a:lnTo>
                    <a:pt x="24" y="97"/>
                  </a:lnTo>
                  <a:lnTo>
                    <a:pt x="24" y="97"/>
                  </a:lnTo>
                  <a:lnTo>
                    <a:pt x="24" y="97"/>
                  </a:lnTo>
                  <a:lnTo>
                    <a:pt x="22" y="97"/>
                  </a:lnTo>
                  <a:lnTo>
                    <a:pt x="20" y="97"/>
                  </a:lnTo>
                  <a:lnTo>
                    <a:pt x="19" y="97"/>
                  </a:lnTo>
                  <a:lnTo>
                    <a:pt x="17" y="94"/>
                  </a:lnTo>
                  <a:lnTo>
                    <a:pt x="17" y="94"/>
                  </a:lnTo>
                  <a:lnTo>
                    <a:pt x="15" y="94"/>
                  </a:lnTo>
                  <a:lnTo>
                    <a:pt x="13" y="94"/>
                  </a:lnTo>
                  <a:lnTo>
                    <a:pt x="13" y="94"/>
                  </a:lnTo>
                  <a:lnTo>
                    <a:pt x="11" y="96"/>
                  </a:lnTo>
                  <a:lnTo>
                    <a:pt x="8" y="96"/>
                  </a:lnTo>
                  <a:lnTo>
                    <a:pt x="4" y="94"/>
                  </a:lnTo>
                  <a:lnTo>
                    <a:pt x="3" y="94"/>
                  </a:lnTo>
                  <a:lnTo>
                    <a:pt x="3" y="94"/>
                  </a:lnTo>
                  <a:lnTo>
                    <a:pt x="6" y="91"/>
                  </a:lnTo>
                  <a:lnTo>
                    <a:pt x="4" y="91"/>
                  </a:lnTo>
                  <a:lnTo>
                    <a:pt x="3" y="93"/>
                  </a:lnTo>
                  <a:lnTo>
                    <a:pt x="3" y="93"/>
                  </a:lnTo>
                  <a:lnTo>
                    <a:pt x="3" y="91"/>
                  </a:lnTo>
                  <a:lnTo>
                    <a:pt x="3" y="89"/>
                  </a:lnTo>
                  <a:lnTo>
                    <a:pt x="3" y="89"/>
                  </a:lnTo>
                  <a:lnTo>
                    <a:pt x="1" y="91"/>
                  </a:lnTo>
                  <a:lnTo>
                    <a:pt x="0" y="91"/>
                  </a:lnTo>
                  <a:lnTo>
                    <a:pt x="0" y="89"/>
                  </a:lnTo>
                  <a:lnTo>
                    <a:pt x="0" y="89"/>
                  </a:lnTo>
                  <a:lnTo>
                    <a:pt x="1" y="87"/>
                  </a:lnTo>
                  <a:lnTo>
                    <a:pt x="4" y="87"/>
                  </a:lnTo>
                  <a:lnTo>
                    <a:pt x="6" y="87"/>
                  </a:lnTo>
                  <a:lnTo>
                    <a:pt x="6" y="85"/>
                  </a:lnTo>
                  <a:lnTo>
                    <a:pt x="4" y="85"/>
                  </a:lnTo>
                  <a:lnTo>
                    <a:pt x="4" y="85"/>
                  </a:lnTo>
                  <a:lnTo>
                    <a:pt x="4" y="83"/>
                  </a:lnTo>
                  <a:lnTo>
                    <a:pt x="6" y="83"/>
                  </a:lnTo>
                  <a:lnTo>
                    <a:pt x="4" y="83"/>
                  </a:lnTo>
                  <a:lnTo>
                    <a:pt x="3" y="83"/>
                  </a:lnTo>
                  <a:lnTo>
                    <a:pt x="3" y="82"/>
                  </a:lnTo>
                  <a:lnTo>
                    <a:pt x="4" y="80"/>
                  </a:lnTo>
                  <a:lnTo>
                    <a:pt x="6" y="80"/>
                  </a:lnTo>
                  <a:lnTo>
                    <a:pt x="4" y="80"/>
                  </a:lnTo>
                  <a:lnTo>
                    <a:pt x="4" y="78"/>
                  </a:lnTo>
                  <a:lnTo>
                    <a:pt x="6" y="78"/>
                  </a:lnTo>
                  <a:lnTo>
                    <a:pt x="8" y="80"/>
                  </a:lnTo>
                  <a:lnTo>
                    <a:pt x="10" y="80"/>
                  </a:lnTo>
                  <a:lnTo>
                    <a:pt x="8" y="80"/>
                  </a:lnTo>
                  <a:lnTo>
                    <a:pt x="8" y="80"/>
                  </a:lnTo>
                  <a:lnTo>
                    <a:pt x="10" y="78"/>
                  </a:lnTo>
                  <a:lnTo>
                    <a:pt x="10" y="78"/>
                  </a:lnTo>
                  <a:lnTo>
                    <a:pt x="10" y="78"/>
                  </a:lnTo>
                  <a:lnTo>
                    <a:pt x="8" y="78"/>
                  </a:lnTo>
                  <a:lnTo>
                    <a:pt x="8" y="78"/>
                  </a:lnTo>
                  <a:lnTo>
                    <a:pt x="8" y="76"/>
                  </a:lnTo>
                  <a:lnTo>
                    <a:pt x="8" y="76"/>
                  </a:lnTo>
                  <a:lnTo>
                    <a:pt x="8" y="74"/>
                  </a:lnTo>
                  <a:lnTo>
                    <a:pt x="10" y="74"/>
                  </a:lnTo>
                  <a:lnTo>
                    <a:pt x="10" y="74"/>
                  </a:lnTo>
                  <a:lnTo>
                    <a:pt x="10" y="74"/>
                  </a:lnTo>
                  <a:lnTo>
                    <a:pt x="10" y="73"/>
                  </a:lnTo>
                  <a:lnTo>
                    <a:pt x="10" y="73"/>
                  </a:lnTo>
                  <a:lnTo>
                    <a:pt x="13" y="72"/>
                  </a:lnTo>
                  <a:lnTo>
                    <a:pt x="13" y="73"/>
                  </a:lnTo>
                  <a:lnTo>
                    <a:pt x="13" y="73"/>
                  </a:lnTo>
                  <a:lnTo>
                    <a:pt x="13" y="72"/>
                  </a:lnTo>
                  <a:lnTo>
                    <a:pt x="13" y="72"/>
                  </a:lnTo>
                  <a:lnTo>
                    <a:pt x="13" y="72"/>
                  </a:lnTo>
                  <a:lnTo>
                    <a:pt x="13" y="70"/>
                  </a:lnTo>
                  <a:lnTo>
                    <a:pt x="15" y="70"/>
                  </a:lnTo>
                  <a:lnTo>
                    <a:pt x="17" y="68"/>
                  </a:lnTo>
                  <a:lnTo>
                    <a:pt x="19" y="68"/>
                  </a:lnTo>
                  <a:lnTo>
                    <a:pt x="19" y="68"/>
                  </a:lnTo>
                  <a:lnTo>
                    <a:pt x="20" y="68"/>
                  </a:lnTo>
                  <a:lnTo>
                    <a:pt x="20" y="68"/>
                  </a:lnTo>
                  <a:lnTo>
                    <a:pt x="19" y="66"/>
                  </a:lnTo>
                  <a:lnTo>
                    <a:pt x="19" y="66"/>
                  </a:lnTo>
                  <a:lnTo>
                    <a:pt x="20" y="63"/>
                  </a:lnTo>
                  <a:lnTo>
                    <a:pt x="24" y="61"/>
                  </a:lnTo>
                  <a:lnTo>
                    <a:pt x="26" y="59"/>
                  </a:lnTo>
                  <a:lnTo>
                    <a:pt x="27" y="57"/>
                  </a:lnTo>
                  <a:lnTo>
                    <a:pt x="30" y="57"/>
                  </a:lnTo>
                  <a:lnTo>
                    <a:pt x="30" y="57"/>
                  </a:lnTo>
                  <a:lnTo>
                    <a:pt x="32" y="57"/>
                  </a:lnTo>
                  <a:lnTo>
                    <a:pt x="34" y="55"/>
                  </a:lnTo>
                  <a:lnTo>
                    <a:pt x="36" y="54"/>
                  </a:lnTo>
                  <a:lnTo>
                    <a:pt x="36" y="55"/>
                  </a:lnTo>
                  <a:lnTo>
                    <a:pt x="38" y="55"/>
                  </a:lnTo>
                  <a:lnTo>
                    <a:pt x="36" y="54"/>
                  </a:lnTo>
                  <a:lnTo>
                    <a:pt x="38" y="54"/>
                  </a:lnTo>
                  <a:lnTo>
                    <a:pt x="39" y="53"/>
                  </a:lnTo>
                  <a:lnTo>
                    <a:pt x="41" y="50"/>
                  </a:lnTo>
                  <a:lnTo>
                    <a:pt x="45" y="50"/>
                  </a:lnTo>
                  <a:lnTo>
                    <a:pt x="45" y="48"/>
                  </a:lnTo>
                  <a:lnTo>
                    <a:pt x="47" y="48"/>
                  </a:lnTo>
                  <a:lnTo>
                    <a:pt x="47" y="48"/>
                  </a:lnTo>
                  <a:lnTo>
                    <a:pt x="47" y="48"/>
                  </a:lnTo>
                  <a:lnTo>
                    <a:pt x="47" y="48"/>
                  </a:lnTo>
                  <a:lnTo>
                    <a:pt x="47" y="47"/>
                  </a:lnTo>
                  <a:lnTo>
                    <a:pt x="47" y="47"/>
                  </a:lnTo>
                  <a:lnTo>
                    <a:pt x="49" y="47"/>
                  </a:lnTo>
                  <a:lnTo>
                    <a:pt x="50" y="45"/>
                  </a:lnTo>
                  <a:lnTo>
                    <a:pt x="50" y="45"/>
                  </a:lnTo>
                  <a:lnTo>
                    <a:pt x="51" y="44"/>
                  </a:lnTo>
                  <a:lnTo>
                    <a:pt x="51" y="44"/>
                  </a:lnTo>
                  <a:lnTo>
                    <a:pt x="53" y="44"/>
                  </a:lnTo>
                  <a:lnTo>
                    <a:pt x="53" y="44"/>
                  </a:lnTo>
                  <a:lnTo>
                    <a:pt x="53" y="44"/>
                  </a:lnTo>
                  <a:lnTo>
                    <a:pt x="53" y="44"/>
                  </a:lnTo>
                  <a:lnTo>
                    <a:pt x="53" y="42"/>
                  </a:lnTo>
                  <a:lnTo>
                    <a:pt x="53" y="42"/>
                  </a:lnTo>
                  <a:lnTo>
                    <a:pt x="55" y="42"/>
                  </a:lnTo>
                  <a:lnTo>
                    <a:pt x="55" y="42"/>
                  </a:lnTo>
                  <a:lnTo>
                    <a:pt x="57" y="42"/>
                  </a:lnTo>
                  <a:lnTo>
                    <a:pt x="55" y="42"/>
                  </a:lnTo>
                  <a:lnTo>
                    <a:pt x="55" y="40"/>
                  </a:lnTo>
                  <a:lnTo>
                    <a:pt x="57" y="40"/>
                  </a:lnTo>
                  <a:lnTo>
                    <a:pt x="57" y="40"/>
                  </a:lnTo>
                  <a:lnTo>
                    <a:pt x="58" y="42"/>
                  </a:lnTo>
                  <a:lnTo>
                    <a:pt x="58" y="40"/>
                  </a:lnTo>
                  <a:lnTo>
                    <a:pt x="58" y="40"/>
                  </a:lnTo>
                  <a:lnTo>
                    <a:pt x="60" y="38"/>
                  </a:lnTo>
                  <a:lnTo>
                    <a:pt x="62" y="36"/>
                  </a:lnTo>
                  <a:lnTo>
                    <a:pt x="62" y="36"/>
                  </a:lnTo>
                  <a:lnTo>
                    <a:pt x="62" y="38"/>
                  </a:lnTo>
                  <a:lnTo>
                    <a:pt x="62" y="38"/>
                  </a:lnTo>
                  <a:lnTo>
                    <a:pt x="62" y="38"/>
                  </a:lnTo>
                  <a:lnTo>
                    <a:pt x="62" y="36"/>
                  </a:lnTo>
                  <a:lnTo>
                    <a:pt x="62" y="36"/>
                  </a:lnTo>
                  <a:lnTo>
                    <a:pt x="66" y="32"/>
                  </a:lnTo>
                  <a:lnTo>
                    <a:pt x="66" y="32"/>
                  </a:lnTo>
                  <a:lnTo>
                    <a:pt x="66" y="32"/>
                  </a:lnTo>
                  <a:lnTo>
                    <a:pt x="68" y="32"/>
                  </a:lnTo>
                  <a:lnTo>
                    <a:pt x="66" y="32"/>
                  </a:lnTo>
                  <a:lnTo>
                    <a:pt x="66" y="32"/>
                  </a:lnTo>
                  <a:lnTo>
                    <a:pt x="66" y="30"/>
                  </a:lnTo>
                  <a:lnTo>
                    <a:pt x="68" y="28"/>
                  </a:lnTo>
                  <a:lnTo>
                    <a:pt x="68" y="26"/>
                  </a:lnTo>
                  <a:lnTo>
                    <a:pt x="68" y="24"/>
                  </a:lnTo>
                  <a:lnTo>
                    <a:pt x="69" y="21"/>
                  </a:lnTo>
                  <a:lnTo>
                    <a:pt x="69" y="19"/>
                  </a:lnTo>
                  <a:lnTo>
                    <a:pt x="71" y="19"/>
                  </a:lnTo>
                  <a:lnTo>
                    <a:pt x="73" y="19"/>
                  </a:lnTo>
                  <a:lnTo>
                    <a:pt x="75" y="19"/>
                  </a:lnTo>
                  <a:lnTo>
                    <a:pt x="76" y="16"/>
                  </a:lnTo>
                  <a:lnTo>
                    <a:pt x="76" y="16"/>
                  </a:lnTo>
                  <a:lnTo>
                    <a:pt x="77" y="11"/>
                  </a:lnTo>
                  <a:lnTo>
                    <a:pt x="77" y="7"/>
                  </a:lnTo>
                  <a:lnTo>
                    <a:pt x="79" y="4"/>
                  </a:lnTo>
                  <a:lnTo>
                    <a:pt x="83" y="2"/>
                  </a:lnTo>
                  <a:lnTo>
                    <a:pt x="85" y="0"/>
                  </a:lnTo>
                  <a:lnTo>
                    <a:pt x="87" y="0"/>
                  </a:lnTo>
                  <a:lnTo>
                    <a:pt x="88"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4" name="Freeform 10282"/>
            <p:cNvSpPr/>
            <p:nvPr/>
          </p:nvSpPr>
          <p:spPr bwMode="auto">
            <a:xfrm>
              <a:off x="7016184" y="3988605"/>
              <a:ext cx="94059" cy="134541"/>
            </a:xfrm>
            <a:custGeom>
              <a:avLst/>
              <a:gdLst>
                <a:gd name="T0" fmla="*/ 4 w 79"/>
                <a:gd name="T1" fmla="*/ 6 h 113"/>
                <a:gd name="T2" fmla="*/ 8 w 79"/>
                <a:gd name="T3" fmla="*/ 7 h 113"/>
                <a:gd name="T4" fmla="*/ 11 w 79"/>
                <a:gd name="T5" fmla="*/ 9 h 113"/>
                <a:gd name="T6" fmla="*/ 15 w 79"/>
                <a:gd name="T7" fmla="*/ 9 h 113"/>
                <a:gd name="T8" fmla="*/ 19 w 79"/>
                <a:gd name="T9" fmla="*/ 12 h 113"/>
                <a:gd name="T10" fmla="*/ 22 w 79"/>
                <a:gd name="T11" fmla="*/ 14 h 113"/>
                <a:gd name="T12" fmla="*/ 24 w 79"/>
                <a:gd name="T13" fmla="*/ 17 h 113"/>
                <a:gd name="T14" fmla="*/ 22 w 79"/>
                <a:gd name="T15" fmla="*/ 21 h 113"/>
                <a:gd name="T16" fmla="*/ 27 w 79"/>
                <a:gd name="T17" fmla="*/ 30 h 113"/>
                <a:gd name="T18" fmla="*/ 27 w 79"/>
                <a:gd name="T19" fmla="*/ 36 h 113"/>
                <a:gd name="T20" fmla="*/ 28 w 79"/>
                <a:gd name="T21" fmla="*/ 38 h 113"/>
                <a:gd name="T22" fmla="*/ 34 w 79"/>
                <a:gd name="T23" fmla="*/ 40 h 113"/>
                <a:gd name="T24" fmla="*/ 37 w 79"/>
                <a:gd name="T25" fmla="*/ 44 h 113"/>
                <a:gd name="T26" fmla="*/ 37 w 79"/>
                <a:gd name="T27" fmla="*/ 36 h 113"/>
                <a:gd name="T28" fmla="*/ 36 w 79"/>
                <a:gd name="T29" fmla="*/ 32 h 113"/>
                <a:gd name="T30" fmla="*/ 41 w 79"/>
                <a:gd name="T31" fmla="*/ 36 h 113"/>
                <a:gd name="T32" fmla="*/ 45 w 79"/>
                <a:gd name="T33" fmla="*/ 47 h 113"/>
                <a:gd name="T34" fmla="*/ 45 w 79"/>
                <a:gd name="T35" fmla="*/ 49 h 113"/>
                <a:gd name="T36" fmla="*/ 53 w 79"/>
                <a:gd name="T37" fmla="*/ 53 h 113"/>
                <a:gd name="T38" fmla="*/ 64 w 79"/>
                <a:gd name="T39" fmla="*/ 55 h 113"/>
                <a:gd name="T40" fmla="*/ 71 w 79"/>
                <a:gd name="T41" fmla="*/ 49 h 113"/>
                <a:gd name="T42" fmla="*/ 77 w 79"/>
                <a:gd name="T43" fmla="*/ 51 h 113"/>
                <a:gd name="T44" fmla="*/ 76 w 79"/>
                <a:gd name="T45" fmla="*/ 60 h 113"/>
                <a:gd name="T46" fmla="*/ 71 w 79"/>
                <a:gd name="T47" fmla="*/ 66 h 113"/>
                <a:gd name="T48" fmla="*/ 71 w 79"/>
                <a:gd name="T49" fmla="*/ 74 h 113"/>
                <a:gd name="T50" fmla="*/ 67 w 79"/>
                <a:gd name="T51" fmla="*/ 74 h 113"/>
                <a:gd name="T52" fmla="*/ 58 w 79"/>
                <a:gd name="T53" fmla="*/ 75 h 113"/>
                <a:gd name="T54" fmla="*/ 57 w 79"/>
                <a:gd name="T55" fmla="*/ 81 h 113"/>
                <a:gd name="T56" fmla="*/ 53 w 79"/>
                <a:gd name="T57" fmla="*/ 93 h 113"/>
                <a:gd name="T58" fmla="*/ 48 w 79"/>
                <a:gd name="T59" fmla="*/ 102 h 113"/>
                <a:gd name="T60" fmla="*/ 39 w 79"/>
                <a:gd name="T61" fmla="*/ 110 h 113"/>
                <a:gd name="T62" fmla="*/ 32 w 79"/>
                <a:gd name="T63" fmla="*/ 112 h 113"/>
                <a:gd name="T64" fmla="*/ 28 w 79"/>
                <a:gd name="T65" fmla="*/ 110 h 113"/>
                <a:gd name="T66" fmla="*/ 27 w 79"/>
                <a:gd name="T67" fmla="*/ 108 h 113"/>
                <a:gd name="T68" fmla="*/ 25 w 79"/>
                <a:gd name="T69" fmla="*/ 108 h 113"/>
                <a:gd name="T70" fmla="*/ 30 w 79"/>
                <a:gd name="T71" fmla="*/ 102 h 113"/>
                <a:gd name="T72" fmla="*/ 32 w 79"/>
                <a:gd name="T73" fmla="*/ 89 h 113"/>
                <a:gd name="T74" fmla="*/ 22 w 79"/>
                <a:gd name="T75" fmla="*/ 84 h 113"/>
                <a:gd name="T76" fmla="*/ 13 w 79"/>
                <a:gd name="T77" fmla="*/ 77 h 113"/>
                <a:gd name="T78" fmla="*/ 15 w 79"/>
                <a:gd name="T79" fmla="*/ 74 h 113"/>
                <a:gd name="T80" fmla="*/ 24 w 79"/>
                <a:gd name="T81" fmla="*/ 70 h 113"/>
                <a:gd name="T82" fmla="*/ 27 w 79"/>
                <a:gd name="T83" fmla="*/ 60 h 113"/>
                <a:gd name="T84" fmla="*/ 28 w 79"/>
                <a:gd name="T85" fmla="*/ 53 h 113"/>
                <a:gd name="T86" fmla="*/ 27 w 79"/>
                <a:gd name="T87" fmla="*/ 45 h 113"/>
                <a:gd name="T88" fmla="*/ 25 w 79"/>
                <a:gd name="T89" fmla="*/ 40 h 113"/>
                <a:gd name="T90" fmla="*/ 28 w 79"/>
                <a:gd name="T91" fmla="*/ 42 h 113"/>
                <a:gd name="T92" fmla="*/ 25 w 79"/>
                <a:gd name="T93" fmla="*/ 40 h 113"/>
                <a:gd name="T94" fmla="*/ 22 w 79"/>
                <a:gd name="T95" fmla="*/ 36 h 113"/>
                <a:gd name="T96" fmla="*/ 22 w 79"/>
                <a:gd name="T97" fmla="*/ 32 h 113"/>
                <a:gd name="T98" fmla="*/ 22 w 79"/>
                <a:gd name="T99" fmla="*/ 28 h 113"/>
                <a:gd name="T100" fmla="*/ 19 w 79"/>
                <a:gd name="T101" fmla="*/ 28 h 113"/>
                <a:gd name="T102" fmla="*/ 15 w 79"/>
                <a:gd name="T103" fmla="*/ 23 h 113"/>
                <a:gd name="T104" fmla="*/ 19 w 79"/>
                <a:gd name="T105" fmla="*/ 30 h 113"/>
                <a:gd name="T106" fmla="*/ 8 w 79"/>
                <a:gd name="T107" fmla="*/ 17 h 113"/>
                <a:gd name="T108" fmla="*/ 11 w 79"/>
                <a:gd name="T109" fmla="*/ 14 h 113"/>
                <a:gd name="T110" fmla="*/ 8 w 79"/>
                <a:gd name="T111" fmla="*/ 16 h 113"/>
                <a:gd name="T112" fmla="*/ 6 w 79"/>
                <a:gd name="T113" fmla="*/ 14 h 113"/>
                <a:gd name="T114" fmla="*/ 4 w 79"/>
                <a:gd name="T115" fmla="*/ 7 h 113"/>
                <a:gd name="T116" fmla="*/ 2 w 79"/>
                <a:gd name="T1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13">
                  <a:moveTo>
                    <a:pt x="2" y="0"/>
                  </a:moveTo>
                  <a:lnTo>
                    <a:pt x="2" y="2"/>
                  </a:lnTo>
                  <a:lnTo>
                    <a:pt x="2" y="2"/>
                  </a:lnTo>
                  <a:lnTo>
                    <a:pt x="2" y="4"/>
                  </a:lnTo>
                  <a:lnTo>
                    <a:pt x="4" y="6"/>
                  </a:lnTo>
                  <a:lnTo>
                    <a:pt x="4" y="6"/>
                  </a:lnTo>
                  <a:lnTo>
                    <a:pt x="6" y="7"/>
                  </a:lnTo>
                  <a:lnTo>
                    <a:pt x="6" y="7"/>
                  </a:lnTo>
                  <a:lnTo>
                    <a:pt x="6" y="9"/>
                  </a:lnTo>
                  <a:lnTo>
                    <a:pt x="8" y="7"/>
                  </a:lnTo>
                  <a:lnTo>
                    <a:pt x="8" y="7"/>
                  </a:lnTo>
                  <a:lnTo>
                    <a:pt x="9" y="6"/>
                  </a:lnTo>
                  <a:lnTo>
                    <a:pt x="8" y="7"/>
                  </a:lnTo>
                  <a:lnTo>
                    <a:pt x="9" y="7"/>
                  </a:lnTo>
                  <a:lnTo>
                    <a:pt x="11" y="9"/>
                  </a:lnTo>
                  <a:lnTo>
                    <a:pt x="13" y="9"/>
                  </a:lnTo>
                  <a:lnTo>
                    <a:pt x="13" y="9"/>
                  </a:lnTo>
                  <a:lnTo>
                    <a:pt x="13" y="9"/>
                  </a:lnTo>
                  <a:lnTo>
                    <a:pt x="15" y="9"/>
                  </a:lnTo>
                  <a:lnTo>
                    <a:pt x="15" y="9"/>
                  </a:lnTo>
                  <a:lnTo>
                    <a:pt x="19" y="11"/>
                  </a:lnTo>
                  <a:lnTo>
                    <a:pt x="19" y="11"/>
                  </a:lnTo>
                  <a:lnTo>
                    <a:pt x="19" y="12"/>
                  </a:lnTo>
                  <a:lnTo>
                    <a:pt x="19" y="12"/>
                  </a:lnTo>
                  <a:lnTo>
                    <a:pt x="19" y="12"/>
                  </a:lnTo>
                  <a:lnTo>
                    <a:pt x="19" y="14"/>
                  </a:lnTo>
                  <a:lnTo>
                    <a:pt x="19" y="12"/>
                  </a:lnTo>
                  <a:lnTo>
                    <a:pt x="19" y="12"/>
                  </a:lnTo>
                  <a:lnTo>
                    <a:pt x="22" y="14"/>
                  </a:lnTo>
                  <a:lnTo>
                    <a:pt x="22" y="14"/>
                  </a:lnTo>
                  <a:lnTo>
                    <a:pt x="22" y="14"/>
                  </a:lnTo>
                  <a:lnTo>
                    <a:pt x="22" y="14"/>
                  </a:lnTo>
                  <a:lnTo>
                    <a:pt x="24" y="16"/>
                  </a:lnTo>
                  <a:lnTo>
                    <a:pt x="24" y="17"/>
                  </a:lnTo>
                  <a:lnTo>
                    <a:pt x="24" y="17"/>
                  </a:lnTo>
                  <a:lnTo>
                    <a:pt x="24" y="19"/>
                  </a:lnTo>
                  <a:lnTo>
                    <a:pt x="24" y="21"/>
                  </a:lnTo>
                  <a:lnTo>
                    <a:pt x="24" y="21"/>
                  </a:lnTo>
                  <a:lnTo>
                    <a:pt x="22" y="21"/>
                  </a:lnTo>
                  <a:lnTo>
                    <a:pt x="22" y="21"/>
                  </a:lnTo>
                  <a:lnTo>
                    <a:pt x="24" y="23"/>
                  </a:lnTo>
                  <a:lnTo>
                    <a:pt x="24" y="25"/>
                  </a:lnTo>
                  <a:lnTo>
                    <a:pt x="25" y="25"/>
                  </a:lnTo>
                  <a:lnTo>
                    <a:pt x="27" y="28"/>
                  </a:lnTo>
                  <a:lnTo>
                    <a:pt x="27" y="30"/>
                  </a:lnTo>
                  <a:lnTo>
                    <a:pt x="27" y="32"/>
                  </a:lnTo>
                  <a:lnTo>
                    <a:pt x="27" y="32"/>
                  </a:lnTo>
                  <a:lnTo>
                    <a:pt x="27" y="34"/>
                  </a:lnTo>
                  <a:lnTo>
                    <a:pt x="27" y="36"/>
                  </a:lnTo>
                  <a:lnTo>
                    <a:pt x="27" y="36"/>
                  </a:lnTo>
                  <a:lnTo>
                    <a:pt x="27" y="36"/>
                  </a:lnTo>
                  <a:lnTo>
                    <a:pt x="27" y="36"/>
                  </a:lnTo>
                  <a:lnTo>
                    <a:pt x="27" y="36"/>
                  </a:lnTo>
                  <a:lnTo>
                    <a:pt x="28" y="38"/>
                  </a:lnTo>
                  <a:lnTo>
                    <a:pt x="28" y="38"/>
                  </a:lnTo>
                  <a:lnTo>
                    <a:pt x="28" y="36"/>
                  </a:lnTo>
                  <a:lnTo>
                    <a:pt x="28" y="36"/>
                  </a:lnTo>
                  <a:lnTo>
                    <a:pt x="30" y="38"/>
                  </a:lnTo>
                  <a:lnTo>
                    <a:pt x="34" y="38"/>
                  </a:lnTo>
                  <a:lnTo>
                    <a:pt x="34" y="40"/>
                  </a:lnTo>
                  <a:lnTo>
                    <a:pt x="34" y="40"/>
                  </a:lnTo>
                  <a:lnTo>
                    <a:pt x="36" y="42"/>
                  </a:lnTo>
                  <a:lnTo>
                    <a:pt x="36" y="44"/>
                  </a:lnTo>
                  <a:lnTo>
                    <a:pt x="36" y="44"/>
                  </a:lnTo>
                  <a:lnTo>
                    <a:pt x="37" y="44"/>
                  </a:lnTo>
                  <a:lnTo>
                    <a:pt x="37" y="42"/>
                  </a:lnTo>
                  <a:lnTo>
                    <a:pt x="37" y="40"/>
                  </a:lnTo>
                  <a:lnTo>
                    <a:pt x="37" y="36"/>
                  </a:lnTo>
                  <a:lnTo>
                    <a:pt x="37" y="36"/>
                  </a:lnTo>
                  <a:lnTo>
                    <a:pt x="37" y="36"/>
                  </a:lnTo>
                  <a:lnTo>
                    <a:pt x="37" y="36"/>
                  </a:lnTo>
                  <a:lnTo>
                    <a:pt x="36" y="34"/>
                  </a:lnTo>
                  <a:lnTo>
                    <a:pt x="36" y="34"/>
                  </a:lnTo>
                  <a:lnTo>
                    <a:pt x="36" y="34"/>
                  </a:lnTo>
                  <a:lnTo>
                    <a:pt x="36" y="32"/>
                  </a:lnTo>
                  <a:lnTo>
                    <a:pt x="36" y="32"/>
                  </a:lnTo>
                  <a:lnTo>
                    <a:pt x="37" y="32"/>
                  </a:lnTo>
                  <a:lnTo>
                    <a:pt x="37" y="34"/>
                  </a:lnTo>
                  <a:lnTo>
                    <a:pt x="39" y="36"/>
                  </a:lnTo>
                  <a:lnTo>
                    <a:pt x="41" y="36"/>
                  </a:lnTo>
                  <a:lnTo>
                    <a:pt x="41" y="36"/>
                  </a:lnTo>
                  <a:lnTo>
                    <a:pt x="41" y="38"/>
                  </a:lnTo>
                  <a:lnTo>
                    <a:pt x="43" y="38"/>
                  </a:lnTo>
                  <a:lnTo>
                    <a:pt x="43" y="44"/>
                  </a:lnTo>
                  <a:lnTo>
                    <a:pt x="45" y="47"/>
                  </a:lnTo>
                  <a:lnTo>
                    <a:pt x="47" y="49"/>
                  </a:lnTo>
                  <a:lnTo>
                    <a:pt x="47" y="49"/>
                  </a:lnTo>
                  <a:lnTo>
                    <a:pt x="45" y="49"/>
                  </a:lnTo>
                  <a:lnTo>
                    <a:pt x="45" y="49"/>
                  </a:lnTo>
                  <a:lnTo>
                    <a:pt x="45" y="49"/>
                  </a:lnTo>
                  <a:lnTo>
                    <a:pt x="47" y="51"/>
                  </a:lnTo>
                  <a:lnTo>
                    <a:pt x="47" y="51"/>
                  </a:lnTo>
                  <a:lnTo>
                    <a:pt x="48" y="51"/>
                  </a:lnTo>
                  <a:lnTo>
                    <a:pt x="48" y="51"/>
                  </a:lnTo>
                  <a:lnTo>
                    <a:pt x="53" y="53"/>
                  </a:lnTo>
                  <a:lnTo>
                    <a:pt x="55" y="55"/>
                  </a:lnTo>
                  <a:lnTo>
                    <a:pt x="60" y="56"/>
                  </a:lnTo>
                  <a:lnTo>
                    <a:pt x="61" y="56"/>
                  </a:lnTo>
                  <a:lnTo>
                    <a:pt x="61" y="56"/>
                  </a:lnTo>
                  <a:lnTo>
                    <a:pt x="64" y="55"/>
                  </a:lnTo>
                  <a:lnTo>
                    <a:pt x="66" y="55"/>
                  </a:lnTo>
                  <a:lnTo>
                    <a:pt x="67" y="53"/>
                  </a:lnTo>
                  <a:lnTo>
                    <a:pt x="67" y="51"/>
                  </a:lnTo>
                  <a:lnTo>
                    <a:pt x="69" y="51"/>
                  </a:lnTo>
                  <a:lnTo>
                    <a:pt x="71" y="49"/>
                  </a:lnTo>
                  <a:lnTo>
                    <a:pt x="71" y="49"/>
                  </a:lnTo>
                  <a:lnTo>
                    <a:pt x="72" y="49"/>
                  </a:lnTo>
                  <a:lnTo>
                    <a:pt x="76" y="49"/>
                  </a:lnTo>
                  <a:lnTo>
                    <a:pt x="76" y="49"/>
                  </a:lnTo>
                  <a:lnTo>
                    <a:pt x="77" y="51"/>
                  </a:lnTo>
                  <a:lnTo>
                    <a:pt x="79" y="51"/>
                  </a:lnTo>
                  <a:lnTo>
                    <a:pt x="79" y="53"/>
                  </a:lnTo>
                  <a:lnTo>
                    <a:pt x="77" y="53"/>
                  </a:lnTo>
                  <a:lnTo>
                    <a:pt x="77" y="55"/>
                  </a:lnTo>
                  <a:lnTo>
                    <a:pt x="76" y="60"/>
                  </a:lnTo>
                  <a:lnTo>
                    <a:pt x="76" y="63"/>
                  </a:lnTo>
                  <a:lnTo>
                    <a:pt x="76" y="64"/>
                  </a:lnTo>
                  <a:lnTo>
                    <a:pt x="74" y="66"/>
                  </a:lnTo>
                  <a:lnTo>
                    <a:pt x="72" y="66"/>
                  </a:lnTo>
                  <a:lnTo>
                    <a:pt x="71" y="66"/>
                  </a:lnTo>
                  <a:lnTo>
                    <a:pt x="71" y="70"/>
                  </a:lnTo>
                  <a:lnTo>
                    <a:pt x="71" y="72"/>
                  </a:lnTo>
                  <a:lnTo>
                    <a:pt x="71" y="72"/>
                  </a:lnTo>
                  <a:lnTo>
                    <a:pt x="71" y="74"/>
                  </a:lnTo>
                  <a:lnTo>
                    <a:pt x="71" y="74"/>
                  </a:lnTo>
                  <a:lnTo>
                    <a:pt x="71" y="75"/>
                  </a:lnTo>
                  <a:lnTo>
                    <a:pt x="71" y="75"/>
                  </a:lnTo>
                  <a:lnTo>
                    <a:pt x="69" y="74"/>
                  </a:lnTo>
                  <a:lnTo>
                    <a:pt x="69" y="74"/>
                  </a:lnTo>
                  <a:lnTo>
                    <a:pt x="67" y="74"/>
                  </a:lnTo>
                  <a:lnTo>
                    <a:pt x="66" y="74"/>
                  </a:lnTo>
                  <a:lnTo>
                    <a:pt x="64" y="74"/>
                  </a:lnTo>
                  <a:lnTo>
                    <a:pt x="61" y="74"/>
                  </a:lnTo>
                  <a:lnTo>
                    <a:pt x="60" y="75"/>
                  </a:lnTo>
                  <a:lnTo>
                    <a:pt x="58" y="75"/>
                  </a:lnTo>
                  <a:lnTo>
                    <a:pt x="58" y="75"/>
                  </a:lnTo>
                  <a:lnTo>
                    <a:pt x="57" y="77"/>
                  </a:lnTo>
                  <a:lnTo>
                    <a:pt x="57" y="79"/>
                  </a:lnTo>
                  <a:lnTo>
                    <a:pt x="57" y="81"/>
                  </a:lnTo>
                  <a:lnTo>
                    <a:pt x="57" y="81"/>
                  </a:lnTo>
                  <a:lnTo>
                    <a:pt x="60" y="83"/>
                  </a:lnTo>
                  <a:lnTo>
                    <a:pt x="57" y="85"/>
                  </a:lnTo>
                  <a:lnTo>
                    <a:pt x="55" y="91"/>
                  </a:lnTo>
                  <a:lnTo>
                    <a:pt x="55" y="91"/>
                  </a:lnTo>
                  <a:lnTo>
                    <a:pt x="53" y="93"/>
                  </a:lnTo>
                  <a:lnTo>
                    <a:pt x="53" y="94"/>
                  </a:lnTo>
                  <a:lnTo>
                    <a:pt x="51" y="96"/>
                  </a:lnTo>
                  <a:lnTo>
                    <a:pt x="49" y="98"/>
                  </a:lnTo>
                  <a:lnTo>
                    <a:pt x="48" y="100"/>
                  </a:lnTo>
                  <a:lnTo>
                    <a:pt x="48" y="102"/>
                  </a:lnTo>
                  <a:lnTo>
                    <a:pt x="47" y="105"/>
                  </a:lnTo>
                  <a:lnTo>
                    <a:pt x="45" y="107"/>
                  </a:lnTo>
                  <a:lnTo>
                    <a:pt x="45" y="107"/>
                  </a:lnTo>
                  <a:lnTo>
                    <a:pt x="41" y="108"/>
                  </a:lnTo>
                  <a:lnTo>
                    <a:pt x="39" y="110"/>
                  </a:lnTo>
                  <a:lnTo>
                    <a:pt x="36" y="112"/>
                  </a:lnTo>
                  <a:lnTo>
                    <a:pt x="36" y="113"/>
                  </a:lnTo>
                  <a:lnTo>
                    <a:pt x="34" y="113"/>
                  </a:lnTo>
                  <a:lnTo>
                    <a:pt x="34" y="113"/>
                  </a:lnTo>
                  <a:lnTo>
                    <a:pt x="32" y="112"/>
                  </a:lnTo>
                  <a:lnTo>
                    <a:pt x="32" y="112"/>
                  </a:lnTo>
                  <a:lnTo>
                    <a:pt x="32" y="110"/>
                  </a:lnTo>
                  <a:lnTo>
                    <a:pt x="30" y="110"/>
                  </a:lnTo>
                  <a:lnTo>
                    <a:pt x="28" y="110"/>
                  </a:lnTo>
                  <a:lnTo>
                    <a:pt x="28" y="110"/>
                  </a:lnTo>
                  <a:lnTo>
                    <a:pt x="28" y="110"/>
                  </a:lnTo>
                  <a:lnTo>
                    <a:pt x="28" y="108"/>
                  </a:lnTo>
                  <a:lnTo>
                    <a:pt x="28" y="108"/>
                  </a:lnTo>
                  <a:lnTo>
                    <a:pt x="28" y="107"/>
                  </a:lnTo>
                  <a:lnTo>
                    <a:pt x="27" y="108"/>
                  </a:lnTo>
                  <a:lnTo>
                    <a:pt x="27" y="108"/>
                  </a:lnTo>
                  <a:lnTo>
                    <a:pt x="28" y="108"/>
                  </a:lnTo>
                  <a:lnTo>
                    <a:pt x="27" y="108"/>
                  </a:lnTo>
                  <a:lnTo>
                    <a:pt x="25" y="108"/>
                  </a:lnTo>
                  <a:lnTo>
                    <a:pt x="25" y="108"/>
                  </a:lnTo>
                  <a:lnTo>
                    <a:pt x="25" y="108"/>
                  </a:lnTo>
                  <a:lnTo>
                    <a:pt x="25" y="108"/>
                  </a:lnTo>
                  <a:lnTo>
                    <a:pt x="25" y="107"/>
                  </a:lnTo>
                  <a:lnTo>
                    <a:pt x="28" y="105"/>
                  </a:lnTo>
                  <a:lnTo>
                    <a:pt x="30" y="102"/>
                  </a:lnTo>
                  <a:lnTo>
                    <a:pt x="32" y="98"/>
                  </a:lnTo>
                  <a:lnTo>
                    <a:pt x="32" y="96"/>
                  </a:lnTo>
                  <a:lnTo>
                    <a:pt x="34" y="93"/>
                  </a:lnTo>
                  <a:lnTo>
                    <a:pt x="32" y="91"/>
                  </a:lnTo>
                  <a:lnTo>
                    <a:pt x="32" y="89"/>
                  </a:lnTo>
                  <a:lnTo>
                    <a:pt x="30" y="87"/>
                  </a:lnTo>
                  <a:lnTo>
                    <a:pt x="27" y="85"/>
                  </a:lnTo>
                  <a:lnTo>
                    <a:pt x="25" y="85"/>
                  </a:lnTo>
                  <a:lnTo>
                    <a:pt x="24" y="84"/>
                  </a:lnTo>
                  <a:lnTo>
                    <a:pt x="22" y="84"/>
                  </a:lnTo>
                  <a:lnTo>
                    <a:pt x="22" y="83"/>
                  </a:lnTo>
                  <a:lnTo>
                    <a:pt x="19" y="81"/>
                  </a:lnTo>
                  <a:lnTo>
                    <a:pt x="15" y="81"/>
                  </a:lnTo>
                  <a:lnTo>
                    <a:pt x="13" y="79"/>
                  </a:lnTo>
                  <a:lnTo>
                    <a:pt x="13" y="77"/>
                  </a:lnTo>
                  <a:lnTo>
                    <a:pt x="13" y="77"/>
                  </a:lnTo>
                  <a:lnTo>
                    <a:pt x="13" y="75"/>
                  </a:lnTo>
                  <a:lnTo>
                    <a:pt x="13" y="75"/>
                  </a:lnTo>
                  <a:lnTo>
                    <a:pt x="13" y="74"/>
                  </a:lnTo>
                  <a:lnTo>
                    <a:pt x="15" y="74"/>
                  </a:lnTo>
                  <a:lnTo>
                    <a:pt x="17" y="72"/>
                  </a:lnTo>
                  <a:lnTo>
                    <a:pt x="19" y="72"/>
                  </a:lnTo>
                  <a:lnTo>
                    <a:pt x="22" y="72"/>
                  </a:lnTo>
                  <a:lnTo>
                    <a:pt x="22" y="72"/>
                  </a:lnTo>
                  <a:lnTo>
                    <a:pt x="24" y="70"/>
                  </a:lnTo>
                  <a:lnTo>
                    <a:pt x="24" y="68"/>
                  </a:lnTo>
                  <a:lnTo>
                    <a:pt x="25" y="68"/>
                  </a:lnTo>
                  <a:lnTo>
                    <a:pt x="25" y="64"/>
                  </a:lnTo>
                  <a:lnTo>
                    <a:pt x="25" y="63"/>
                  </a:lnTo>
                  <a:lnTo>
                    <a:pt x="27" y="60"/>
                  </a:lnTo>
                  <a:lnTo>
                    <a:pt x="27" y="58"/>
                  </a:lnTo>
                  <a:lnTo>
                    <a:pt x="28" y="56"/>
                  </a:lnTo>
                  <a:lnTo>
                    <a:pt x="27" y="55"/>
                  </a:lnTo>
                  <a:lnTo>
                    <a:pt x="28" y="53"/>
                  </a:lnTo>
                  <a:lnTo>
                    <a:pt x="28" y="53"/>
                  </a:lnTo>
                  <a:lnTo>
                    <a:pt x="28" y="53"/>
                  </a:lnTo>
                  <a:lnTo>
                    <a:pt x="28" y="51"/>
                  </a:lnTo>
                  <a:lnTo>
                    <a:pt x="27" y="47"/>
                  </a:lnTo>
                  <a:lnTo>
                    <a:pt x="27" y="47"/>
                  </a:lnTo>
                  <a:lnTo>
                    <a:pt x="27" y="45"/>
                  </a:lnTo>
                  <a:lnTo>
                    <a:pt x="27" y="45"/>
                  </a:lnTo>
                  <a:lnTo>
                    <a:pt x="25" y="45"/>
                  </a:lnTo>
                  <a:lnTo>
                    <a:pt x="25" y="44"/>
                  </a:lnTo>
                  <a:lnTo>
                    <a:pt x="25" y="42"/>
                  </a:lnTo>
                  <a:lnTo>
                    <a:pt x="25" y="40"/>
                  </a:lnTo>
                  <a:lnTo>
                    <a:pt x="25" y="42"/>
                  </a:lnTo>
                  <a:lnTo>
                    <a:pt x="27" y="44"/>
                  </a:lnTo>
                  <a:lnTo>
                    <a:pt x="27" y="42"/>
                  </a:lnTo>
                  <a:lnTo>
                    <a:pt x="27" y="42"/>
                  </a:lnTo>
                  <a:lnTo>
                    <a:pt x="28" y="42"/>
                  </a:lnTo>
                  <a:lnTo>
                    <a:pt x="28" y="40"/>
                  </a:lnTo>
                  <a:lnTo>
                    <a:pt x="27" y="38"/>
                  </a:lnTo>
                  <a:lnTo>
                    <a:pt x="27" y="38"/>
                  </a:lnTo>
                  <a:lnTo>
                    <a:pt x="25" y="38"/>
                  </a:lnTo>
                  <a:lnTo>
                    <a:pt x="25" y="40"/>
                  </a:lnTo>
                  <a:lnTo>
                    <a:pt x="24" y="38"/>
                  </a:lnTo>
                  <a:lnTo>
                    <a:pt x="24" y="38"/>
                  </a:lnTo>
                  <a:lnTo>
                    <a:pt x="22" y="38"/>
                  </a:lnTo>
                  <a:lnTo>
                    <a:pt x="22" y="36"/>
                  </a:lnTo>
                  <a:lnTo>
                    <a:pt x="22" y="36"/>
                  </a:lnTo>
                  <a:lnTo>
                    <a:pt x="19" y="32"/>
                  </a:lnTo>
                  <a:lnTo>
                    <a:pt x="19" y="32"/>
                  </a:lnTo>
                  <a:lnTo>
                    <a:pt x="22" y="34"/>
                  </a:lnTo>
                  <a:lnTo>
                    <a:pt x="22" y="34"/>
                  </a:lnTo>
                  <a:lnTo>
                    <a:pt x="22" y="32"/>
                  </a:lnTo>
                  <a:lnTo>
                    <a:pt x="22" y="32"/>
                  </a:lnTo>
                  <a:lnTo>
                    <a:pt x="22" y="30"/>
                  </a:lnTo>
                  <a:lnTo>
                    <a:pt x="22" y="30"/>
                  </a:lnTo>
                  <a:lnTo>
                    <a:pt x="22" y="30"/>
                  </a:lnTo>
                  <a:lnTo>
                    <a:pt x="22" y="28"/>
                  </a:lnTo>
                  <a:lnTo>
                    <a:pt x="22" y="28"/>
                  </a:lnTo>
                  <a:lnTo>
                    <a:pt x="19" y="26"/>
                  </a:lnTo>
                  <a:lnTo>
                    <a:pt x="19" y="26"/>
                  </a:lnTo>
                  <a:lnTo>
                    <a:pt x="19" y="26"/>
                  </a:lnTo>
                  <a:lnTo>
                    <a:pt x="19" y="28"/>
                  </a:lnTo>
                  <a:lnTo>
                    <a:pt x="19" y="28"/>
                  </a:lnTo>
                  <a:lnTo>
                    <a:pt x="17" y="26"/>
                  </a:lnTo>
                  <a:lnTo>
                    <a:pt x="17" y="25"/>
                  </a:lnTo>
                  <a:lnTo>
                    <a:pt x="15" y="23"/>
                  </a:lnTo>
                  <a:lnTo>
                    <a:pt x="15" y="23"/>
                  </a:lnTo>
                  <a:lnTo>
                    <a:pt x="15" y="25"/>
                  </a:lnTo>
                  <a:lnTo>
                    <a:pt x="17" y="26"/>
                  </a:lnTo>
                  <a:lnTo>
                    <a:pt x="19" y="28"/>
                  </a:lnTo>
                  <a:lnTo>
                    <a:pt x="19" y="30"/>
                  </a:lnTo>
                  <a:lnTo>
                    <a:pt x="19" y="30"/>
                  </a:lnTo>
                  <a:lnTo>
                    <a:pt x="19" y="30"/>
                  </a:lnTo>
                  <a:lnTo>
                    <a:pt x="17" y="30"/>
                  </a:lnTo>
                  <a:lnTo>
                    <a:pt x="17" y="28"/>
                  </a:lnTo>
                  <a:lnTo>
                    <a:pt x="15" y="26"/>
                  </a:lnTo>
                  <a:lnTo>
                    <a:pt x="8" y="17"/>
                  </a:lnTo>
                  <a:lnTo>
                    <a:pt x="9" y="16"/>
                  </a:lnTo>
                  <a:lnTo>
                    <a:pt x="11" y="14"/>
                  </a:lnTo>
                  <a:lnTo>
                    <a:pt x="11" y="14"/>
                  </a:lnTo>
                  <a:lnTo>
                    <a:pt x="11" y="14"/>
                  </a:lnTo>
                  <a:lnTo>
                    <a:pt x="11" y="14"/>
                  </a:lnTo>
                  <a:lnTo>
                    <a:pt x="9" y="14"/>
                  </a:lnTo>
                  <a:lnTo>
                    <a:pt x="9" y="14"/>
                  </a:lnTo>
                  <a:lnTo>
                    <a:pt x="9" y="14"/>
                  </a:lnTo>
                  <a:lnTo>
                    <a:pt x="8" y="16"/>
                  </a:lnTo>
                  <a:lnTo>
                    <a:pt x="8" y="16"/>
                  </a:lnTo>
                  <a:lnTo>
                    <a:pt x="6" y="16"/>
                  </a:lnTo>
                  <a:lnTo>
                    <a:pt x="6" y="14"/>
                  </a:lnTo>
                  <a:lnTo>
                    <a:pt x="6" y="14"/>
                  </a:lnTo>
                  <a:lnTo>
                    <a:pt x="6" y="14"/>
                  </a:lnTo>
                  <a:lnTo>
                    <a:pt x="6" y="14"/>
                  </a:lnTo>
                  <a:lnTo>
                    <a:pt x="4" y="12"/>
                  </a:lnTo>
                  <a:lnTo>
                    <a:pt x="4" y="12"/>
                  </a:lnTo>
                  <a:lnTo>
                    <a:pt x="4" y="11"/>
                  </a:lnTo>
                  <a:lnTo>
                    <a:pt x="4" y="9"/>
                  </a:lnTo>
                  <a:lnTo>
                    <a:pt x="4" y="7"/>
                  </a:lnTo>
                  <a:lnTo>
                    <a:pt x="2" y="6"/>
                  </a:lnTo>
                  <a:lnTo>
                    <a:pt x="0" y="4"/>
                  </a:lnTo>
                  <a:lnTo>
                    <a:pt x="0" y="0"/>
                  </a:lnTo>
                  <a:lnTo>
                    <a:pt x="0" y="0"/>
                  </a:lnTo>
                  <a:lnTo>
                    <a:pt x="2"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5" name="Freeform 10269"/>
            <p:cNvSpPr/>
            <p:nvPr/>
          </p:nvSpPr>
          <p:spPr bwMode="auto">
            <a:xfrm>
              <a:off x="6772070" y="4108701"/>
              <a:ext cx="63103" cy="57150"/>
            </a:xfrm>
            <a:custGeom>
              <a:avLst/>
              <a:gdLst>
                <a:gd name="T0" fmla="*/ 6 w 53"/>
                <a:gd name="T1" fmla="*/ 2 h 48"/>
                <a:gd name="T2" fmla="*/ 9 w 53"/>
                <a:gd name="T3" fmla="*/ 2 h 48"/>
                <a:gd name="T4" fmla="*/ 13 w 53"/>
                <a:gd name="T5" fmla="*/ 4 h 48"/>
                <a:gd name="T6" fmla="*/ 15 w 53"/>
                <a:gd name="T7" fmla="*/ 5 h 48"/>
                <a:gd name="T8" fmla="*/ 17 w 53"/>
                <a:gd name="T9" fmla="*/ 7 h 48"/>
                <a:gd name="T10" fmla="*/ 28 w 53"/>
                <a:gd name="T11" fmla="*/ 9 h 48"/>
                <a:gd name="T12" fmla="*/ 30 w 53"/>
                <a:gd name="T13" fmla="*/ 7 h 48"/>
                <a:gd name="T14" fmla="*/ 32 w 53"/>
                <a:gd name="T15" fmla="*/ 7 h 48"/>
                <a:gd name="T16" fmla="*/ 35 w 53"/>
                <a:gd name="T17" fmla="*/ 5 h 48"/>
                <a:gd name="T18" fmla="*/ 39 w 53"/>
                <a:gd name="T19" fmla="*/ 5 h 48"/>
                <a:gd name="T20" fmla="*/ 41 w 53"/>
                <a:gd name="T21" fmla="*/ 5 h 48"/>
                <a:gd name="T22" fmla="*/ 44 w 53"/>
                <a:gd name="T23" fmla="*/ 4 h 48"/>
                <a:gd name="T24" fmla="*/ 47 w 53"/>
                <a:gd name="T25" fmla="*/ 2 h 48"/>
                <a:gd name="T26" fmla="*/ 51 w 53"/>
                <a:gd name="T27" fmla="*/ 7 h 48"/>
                <a:gd name="T28" fmla="*/ 51 w 53"/>
                <a:gd name="T29" fmla="*/ 12 h 48"/>
                <a:gd name="T30" fmla="*/ 51 w 53"/>
                <a:gd name="T31" fmla="*/ 15 h 48"/>
                <a:gd name="T32" fmla="*/ 51 w 53"/>
                <a:gd name="T33" fmla="*/ 22 h 48"/>
                <a:gd name="T34" fmla="*/ 53 w 53"/>
                <a:gd name="T35" fmla="*/ 24 h 48"/>
                <a:gd name="T36" fmla="*/ 53 w 53"/>
                <a:gd name="T37" fmla="*/ 26 h 48"/>
                <a:gd name="T38" fmla="*/ 51 w 53"/>
                <a:gd name="T39" fmla="*/ 24 h 48"/>
                <a:gd name="T40" fmla="*/ 49 w 53"/>
                <a:gd name="T41" fmla="*/ 22 h 48"/>
                <a:gd name="T42" fmla="*/ 51 w 53"/>
                <a:gd name="T43" fmla="*/ 21 h 48"/>
                <a:gd name="T44" fmla="*/ 49 w 53"/>
                <a:gd name="T45" fmla="*/ 24 h 48"/>
                <a:gd name="T46" fmla="*/ 47 w 53"/>
                <a:gd name="T47" fmla="*/ 26 h 48"/>
                <a:gd name="T48" fmla="*/ 47 w 53"/>
                <a:gd name="T49" fmla="*/ 32 h 48"/>
                <a:gd name="T50" fmla="*/ 45 w 53"/>
                <a:gd name="T51" fmla="*/ 34 h 48"/>
                <a:gd name="T52" fmla="*/ 45 w 53"/>
                <a:gd name="T53" fmla="*/ 42 h 48"/>
                <a:gd name="T54" fmla="*/ 44 w 53"/>
                <a:gd name="T55" fmla="*/ 40 h 48"/>
                <a:gd name="T56" fmla="*/ 44 w 53"/>
                <a:gd name="T57" fmla="*/ 38 h 48"/>
                <a:gd name="T58" fmla="*/ 44 w 53"/>
                <a:gd name="T59" fmla="*/ 38 h 48"/>
                <a:gd name="T60" fmla="*/ 41 w 53"/>
                <a:gd name="T61" fmla="*/ 36 h 48"/>
                <a:gd name="T62" fmla="*/ 41 w 53"/>
                <a:gd name="T63" fmla="*/ 40 h 48"/>
                <a:gd name="T64" fmla="*/ 37 w 53"/>
                <a:gd name="T65" fmla="*/ 36 h 48"/>
                <a:gd name="T66" fmla="*/ 39 w 53"/>
                <a:gd name="T67" fmla="*/ 38 h 48"/>
                <a:gd name="T68" fmla="*/ 37 w 53"/>
                <a:gd name="T69" fmla="*/ 40 h 48"/>
                <a:gd name="T70" fmla="*/ 33 w 53"/>
                <a:gd name="T71" fmla="*/ 42 h 48"/>
                <a:gd name="T72" fmla="*/ 35 w 53"/>
                <a:gd name="T73" fmla="*/ 43 h 48"/>
                <a:gd name="T74" fmla="*/ 33 w 53"/>
                <a:gd name="T75" fmla="*/ 46 h 48"/>
                <a:gd name="T76" fmla="*/ 30 w 53"/>
                <a:gd name="T77" fmla="*/ 48 h 48"/>
                <a:gd name="T78" fmla="*/ 23 w 53"/>
                <a:gd name="T79" fmla="*/ 46 h 48"/>
                <a:gd name="T80" fmla="*/ 19 w 53"/>
                <a:gd name="T81" fmla="*/ 45 h 48"/>
                <a:gd name="T82" fmla="*/ 23 w 53"/>
                <a:gd name="T83" fmla="*/ 45 h 48"/>
                <a:gd name="T84" fmla="*/ 21 w 53"/>
                <a:gd name="T85" fmla="*/ 43 h 48"/>
                <a:gd name="T86" fmla="*/ 15 w 53"/>
                <a:gd name="T87" fmla="*/ 43 h 48"/>
                <a:gd name="T88" fmla="*/ 15 w 53"/>
                <a:gd name="T89" fmla="*/ 38 h 48"/>
                <a:gd name="T90" fmla="*/ 9 w 53"/>
                <a:gd name="T91" fmla="*/ 32 h 48"/>
                <a:gd name="T92" fmla="*/ 11 w 53"/>
                <a:gd name="T93" fmla="*/ 28 h 48"/>
                <a:gd name="T94" fmla="*/ 13 w 53"/>
                <a:gd name="T95" fmla="*/ 28 h 48"/>
                <a:gd name="T96" fmla="*/ 11 w 53"/>
                <a:gd name="T97" fmla="*/ 26 h 48"/>
                <a:gd name="T98" fmla="*/ 9 w 53"/>
                <a:gd name="T99" fmla="*/ 26 h 48"/>
                <a:gd name="T100" fmla="*/ 7 w 53"/>
                <a:gd name="T101" fmla="*/ 19 h 48"/>
                <a:gd name="T102" fmla="*/ 2 w 53"/>
                <a:gd name="T103" fmla="*/ 12 h 48"/>
                <a:gd name="T104" fmla="*/ 0 w 53"/>
                <a:gd name="T105" fmla="*/ 7 h 48"/>
                <a:gd name="T106" fmla="*/ 2 w 53"/>
                <a:gd name="T10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48">
                  <a:moveTo>
                    <a:pt x="2" y="0"/>
                  </a:moveTo>
                  <a:lnTo>
                    <a:pt x="4" y="2"/>
                  </a:lnTo>
                  <a:lnTo>
                    <a:pt x="6" y="2"/>
                  </a:lnTo>
                  <a:lnTo>
                    <a:pt x="7" y="2"/>
                  </a:lnTo>
                  <a:lnTo>
                    <a:pt x="9" y="2"/>
                  </a:lnTo>
                  <a:lnTo>
                    <a:pt x="9" y="2"/>
                  </a:lnTo>
                  <a:lnTo>
                    <a:pt x="11" y="4"/>
                  </a:lnTo>
                  <a:lnTo>
                    <a:pt x="13" y="4"/>
                  </a:lnTo>
                  <a:lnTo>
                    <a:pt x="13" y="4"/>
                  </a:lnTo>
                  <a:lnTo>
                    <a:pt x="13" y="4"/>
                  </a:lnTo>
                  <a:lnTo>
                    <a:pt x="15" y="5"/>
                  </a:lnTo>
                  <a:lnTo>
                    <a:pt x="15" y="5"/>
                  </a:lnTo>
                  <a:lnTo>
                    <a:pt x="15" y="5"/>
                  </a:lnTo>
                  <a:lnTo>
                    <a:pt x="15" y="5"/>
                  </a:lnTo>
                  <a:lnTo>
                    <a:pt x="17" y="7"/>
                  </a:lnTo>
                  <a:lnTo>
                    <a:pt x="21" y="9"/>
                  </a:lnTo>
                  <a:lnTo>
                    <a:pt x="25" y="9"/>
                  </a:lnTo>
                  <a:lnTo>
                    <a:pt x="28" y="9"/>
                  </a:lnTo>
                  <a:lnTo>
                    <a:pt x="28" y="7"/>
                  </a:lnTo>
                  <a:lnTo>
                    <a:pt x="30" y="7"/>
                  </a:lnTo>
                  <a:lnTo>
                    <a:pt x="30" y="7"/>
                  </a:lnTo>
                  <a:lnTo>
                    <a:pt x="32" y="9"/>
                  </a:lnTo>
                  <a:lnTo>
                    <a:pt x="32" y="7"/>
                  </a:lnTo>
                  <a:lnTo>
                    <a:pt x="32" y="7"/>
                  </a:lnTo>
                  <a:lnTo>
                    <a:pt x="32" y="7"/>
                  </a:lnTo>
                  <a:lnTo>
                    <a:pt x="33" y="5"/>
                  </a:lnTo>
                  <a:lnTo>
                    <a:pt x="35" y="5"/>
                  </a:lnTo>
                  <a:lnTo>
                    <a:pt x="37" y="5"/>
                  </a:lnTo>
                  <a:lnTo>
                    <a:pt x="37" y="5"/>
                  </a:lnTo>
                  <a:lnTo>
                    <a:pt x="39" y="5"/>
                  </a:lnTo>
                  <a:lnTo>
                    <a:pt x="39" y="5"/>
                  </a:lnTo>
                  <a:lnTo>
                    <a:pt x="41" y="5"/>
                  </a:lnTo>
                  <a:lnTo>
                    <a:pt x="41" y="5"/>
                  </a:lnTo>
                  <a:lnTo>
                    <a:pt x="42" y="4"/>
                  </a:lnTo>
                  <a:lnTo>
                    <a:pt x="42" y="4"/>
                  </a:lnTo>
                  <a:lnTo>
                    <a:pt x="44" y="4"/>
                  </a:lnTo>
                  <a:lnTo>
                    <a:pt x="45" y="4"/>
                  </a:lnTo>
                  <a:lnTo>
                    <a:pt x="47" y="2"/>
                  </a:lnTo>
                  <a:lnTo>
                    <a:pt x="47" y="2"/>
                  </a:lnTo>
                  <a:lnTo>
                    <a:pt x="51" y="4"/>
                  </a:lnTo>
                  <a:lnTo>
                    <a:pt x="51" y="5"/>
                  </a:lnTo>
                  <a:lnTo>
                    <a:pt x="51" y="7"/>
                  </a:lnTo>
                  <a:lnTo>
                    <a:pt x="51" y="9"/>
                  </a:lnTo>
                  <a:lnTo>
                    <a:pt x="51" y="10"/>
                  </a:lnTo>
                  <a:lnTo>
                    <a:pt x="51" y="12"/>
                  </a:lnTo>
                  <a:lnTo>
                    <a:pt x="51" y="14"/>
                  </a:lnTo>
                  <a:lnTo>
                    <a:pt x="51" y="15"/>
                  </a:lnTo>
                  <a:lnTo>
                    <a:pt x="51" y="15"/>
                  </a:lnTo>
                  <a:lnTo>
                    <a:pt x="51" y="19"/>
                  </a:lnTo>
                  <a:lnTo>
                    <a:pt x="51" y="21"/>
                  </a:lnTo>
                  <a:lnTo>
                    <a:pt x="51" y="22"/>
                  </a:lnTo>
                  <a:lnTo>
                    <a:pt x="51" y="22"/>
                  </a:lnTo>
                  <a:lnTo>
                    <a:pt x="51" y="22"/>
                  </a:lnTo>
                  <a:lnTo>
                    <a:pt x="53" y="24"/>
                  </a:lnTo>
                  <a:lnTo>
                    <a:pt x="53" y="24"/>
                  </a:lnTo>
                  <a:lnTo>
                    <a:pt x="53" y="26"/>
                  </a:lnTo>
                  <a:lnTo>
                    <a:pt x="53" y="26"/>
                  </a:lnTo>
                  <a:lnTo>
                    <a:pt x="51" y="26"/>
                  </a:lnTo>
                  <a:lnTo>
                    <a:pt x="51" y="26"/>
                  </a:lnTo>
                  <a:lnTo>
                    <a:pt x="51" y="24"/>
                  </a:lnTo>
                  <a:lnTo>
                    <a:pt x="51" y="24"/>
                  </a:lnTo>
                  <a:lnTo>
                    <a:pt x="51" y="24"/>
                  </a:lnTo>
                  <a:lnTo>
                    <a:pt x="49" y="22"/>
                  </a:lnTo>
                  <a:lnTo>
                    <a:pt x="51" y="22"/>
                  </a:lnTo>
                  <a:lnTo>
                    <a:pt x="51" y="22"/>
                  </a:lnTo>
                  <a:lnTo>
                    <a:pt x="51" y="21"/>
                  </a:lnTo>
                  <a:lnTo>
                    <a:pt x="49" y="22"/>
                  </a:lnTo>
                  <a:lnTo>
                    <a:pt x="49" y="22"/>
                  </a:lnTo>
                  <a:lnTo>
                    <a:pt x="49" y="24"/>
                  </a:lnTo>
                  <a:lnTo>
                    <a:pt x="49" y="24"/>
                  </a:lnTo>
                  <a:lnTo>
                    <a:pt x="47" y="24"/>
                  </a:lnTo>
                  <a:lnTo>
                    <a:pt x="47" y="26"/>
                  </a:lnTo>
                  <a:lnTo>
                    <a:pt x="47" y="28"/>
                  </a:lnTo>
                  <a:lnTo>
                    <a:pt x="47" y="30"/>
                  </a:lnTo>
                  <a:lnTo>
                    <a:pt x="47" y="32"/>
                  </a:lnTo>
                  <a:lnTo>
                    <a:pt x="45" y="32"/>
                  </a:lnTo>
                  <a:lnTo>
                    <a:pt x="45" y="34"/>
                  </a:lnTo>
                  <a:lnTo>
                    <a:pt x="45" y="34"/>
                  </a:lnTo>
                  <a:lnTo>
                    <a:pt x="47" y="38"/>
                  </a:lnTo>
                  <a:lnTo>
                    <a:pt x="47" y="42"/>
                  </a:lnTo>
                  <a:lnTo>
                    <a:pt x="45" y="42"/>
                  </a:lnTo>
                  <a:lnTo>
                    <a:pt x="45" y="42"/>
                  </a:lnTo>
                  <a:lnTo>
                    <a:pt x="44" y="42"/>
                  </a:lnTo>
                  <a:lnTo>
                    <a:pt x="44" y="40"/>
                  </a:lnTo>
                  <a:lnTo>
                    <a:pt x="42" y="38"/>
                  </a:lnTo>
                  <a:lnTo>
                    <a:pt x="42" y="38"/>
                  </a:lnTo>
                  <a:lnTo>
                    <a:pt x="44" y="38"/>
                  </a:lnTo>
                  <a:lnTo>
                    <a:pt x="44" y="38"/>
                  </a:lnTo>
                  <a:lnTo>
                    <a:pt x="44" y="38"/>
                  </a:lnTo>
                  <a:lnTo>
                    <a:pt x="44" y="38"/>
                  </a:lnTo>
                  <a:lnTo>
                    <a:pt x="42" y="36"/>
                  </a:lnTo>
                  <a:lnTo>
                    <a:pt x="42" y="36"/>
                  </a:lnTo>
                  <a:lnTo>
                    <a:pt x="41" y="36"/>
                  </a:lnTo>
                  <a:lnTo>
                    <a:pt x="41" y="38"/>
                  </a:lnTo>
                  <a:lnTo>
                    <a:pt x="41" y="38"/>
                  </a:lnTo>
                  <a:lnTo>
                    <a:pt x="41" y="40"/>
                  </a:lnTo>
                  <a:lnTo>
                    <a:pt x="39" y="36"/>
                  </a:lnTo>
                  <a:lnTo>
                    <a:pt x="37" y="34"/>
                  </a:lnTo>
                  <a:lnTo>
                    <a:pt x="37" y="36"/>
                  </a:lnTo>
                  <a:lnTo>
                    <a:pt x="39" y="38"/>
                  </a:lnTo>
                  <a:lnTo>
                    <a:pt x="39" y="38"/>
                  </a:lnTo>
                  <a:lnTo>
                    <a:pt x="39" y="38"/>
                  </a:lnTo>
                  <a:lnTo>
                    <a:pt x="37" y="40"/>
                  </a:lnTo>
                  <a:lnTo>
                    <a:pt x="37" y="40"/>
                  </a:lnTo>
                  <a:lnTo>
                    <a:pt x="37" y="40"/>
                  </a:lnTo>
                  <a:lnTo>
                    <a:pt x="37" y="42"/>
                  </a:lnTo>
                  <a:lnTo>
                    <a:pt x="35" y="43"/>
                  </a:lnTo>
                  <a:lnTo>
                    <a:pt x="33" y="42"/>
                  </a:lnTo>
                  <a:lnTo>
                    <a:pt x="33" y="42"/>
                  </a:lnTo>
                  <a:lnTo>
                    <a:pt x="33" y="42"/>
                  </a:lnTo>
                  <a:lnTo>
                    <a:pt x="35" y="43"/>
                  </a:lnTo>
                  <a:lnTo>
                    <a:pt x="33" y="43"/>
                  </a:lnTo>
                  <a:lnTo>
                    <a:pt x="33" y="45"/>
                  </a:lnTo>
                  <a:lnTo>
                    <a:pt x="33" y="46"/>
                  </a:lnTo>
                  <a:lnTo>
                    <a:pt x="32" y="48"/>
                  </a:lnTo>
                  <a:lnTo>
                    <a:pt x="32" y="48"/>
                  </a:lnTo>
                  <a:lnTo>
                    <a:pt x="30" y="48"/>
                  </a:lnTo>
                  <a:lnTo>
                    <a:pt x="26" y="46"/>
                  </a:lnTo>
                  <a:lnTo>
                    <a:pt x="25" y="46"/>
                  </a:lnTo>
                  <a:lnTo>
                    <a:pt x="23" y="46"/>
                  </a:lnTo>
                  <a:lnTo>
                    <a:pt x="19" y="46"/>
                  </a:lnTo>
                  <a:lnTo>
                    <a:pt x="19" y="45"/>
                  </a:lnTo>
                  <a:lnTo>
                    <a:pt x="19" y="45"/>
                  </a:lnTo>
                  <a:lnTo>
                    <a:pt x="19" y="45"/>
                  </a:lnTo>
                  <a:lnTo>
                    <a:pt x="21" y="45"/>
                  </a:lnTo>
                  <a:lnTo>
                    <a:pt x="23" y="45"/>
                  </a:lnTo>
                  <a:lnTo>
                    <a:pt x="23" y="43"/>
                  </a:lnTo>
                  <a:lnTo>
                    <a:pt x="21" y="43"/>
                  </a:lnTo>
                  <a:lnTo>
                    <a:pt x="21" y="43"/>
                  </a:lnTo>
                  <a:lnTo>
                    <a:pt x="19" y="43"/>
                  </a:lnTo>
                  <a:lnTo>
                    <a:pt x="17" y="43"/>
                  </a:lnTo>
                  <a:lnTo>
                    <a:pt x="15" y="43"/>
                  </a:lnTo>
                  <a:lnTo>
                    <a:pt x="15" y="40"/>
                  </a:lnTo>
                  <a:lnTo>
                    <a:pt x="15" y="38"/>
                  </a:lnTo>
                  <a:lnTo>
                    <a:pt x="15" y="38"/>
                  </a:lnTo>
                  <a:lnTo>
                    <a:pt x="13" y="38"/>
                  </a:lnTo>
                  <a:lnTo>
                    <a:pt x="13" y="38"/>
                  </a:lnTo>
                  <a:lnTo>
                    <a:pt x="9" y="32"/>
                  </a:lnTo>
                  <a:lnTo>
                    <a:pt x="9" y="30"/>
                  </a:lnTo>
                  <a:lnTo>
                    <a:pt x="9" y="26"/>
                  </a:lnTo>
                  <a:lnTo>
                    <a:pt x="11" y="28"/>
                  </a:lnTo>
                  <a:lnTo>
                    <a:pt x="13" y="30"/>
                  </a:lnTo>
                  <a:lnTo>
                    <a:pt x="13" y="30"/>
                  </a:lnTo>
                  <a:lnTo>
                    <a:pt x="13" y="28"/>
                  </a:lnTo>
                  <a:lnTo>
                    <a:pt x="13" y="28"/>
                  </a:lnTo>
                  <a:lnTo>
                    <a:pt x="11" y="26"/>
                  </a:lnTo>
                  <a:lnTo>
                    <a:pt x="11" y="26"/>
                  </a:lnTo>
                  <a:lnTo>
                    <a:pt x="11" y="24"/>
                  </a:lnTo>
                  <a:lnTo>
                    <a:pt x="9" y="26"/>
                  </a:lnTo>
                  <a:lnTo>
                    <a:pt x="9" y="26"/>
                  </a:lnTo>
                  <a:lnTo>
                    <a:pt x="9" y="24"/>
                  </a:lnTo>
                  <a:lnTo>
                    <a:pt x="9" y="22"/>
                  </a:lnTo>
                  <a:lnTo>
                    <a:pt x="7" y="19"/>
                  </a:lnTo>
                  <a:lnTo>
                    <a:pt x="4" y="15"/>
                  </a:lnTo>
                  <a:lnTo>
                    <a:pt x="2" y="12"/>
                  </a:lnTo>
                  <a:lnTo>
                    <a:pt x="2" y="12"/>
                  </a:lnTo>
                  <a:lnTo>
                    <a:pt x="2" y="12"/>
                  </a:lnTo>
                  <a:lnTo>
                    <a:pt x="2" y="9"/>
                  </a:lnTo>
                  <a:lnTo>
                    <a:pt x="0" y="7"/>
                  </a:lnTo>
                  <a:lnTo>
                    <a:pt x="0" y="5"/>
                  </a:lnTo>
                  <a:lnTo>
                    <a:pt x="2" y="2"/>
                  </a:lnTo>
                  <a:lnTo>
                    <a:pt x="2"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6" name="Freeform 11470"/>
            <p:cNvSpPr>
              <a:spLocks noChangeAspect="1"/>
            </p:cNvSpPr>
            <p:nvPr/>
          </p:nvSpPr>
          <p:spPr bwMode="auto">
            <a:xfrm>
              <a:off x="2441910" y="1906611"/>
              <a:ext cx="111757" cy="45719"/>
            </a:xfrm>
            <a:custGeom>
              <a:avLst/>
              <a:gdLst>
                <a:gd name="T0" fmla="*/ 2 w 66"/>
                <a:gd name="T1" fmla="*/ 0 h 27"/>
                <a:gd name="T2" fmla="*/ 4 w 66"/>
                <a:gd name="T3" fmla="*/ 0 h 27"/>
                <a:gd name="T4" fmla="*/ 10 w 66"/>
                <a:gd name="T5" fmla="*/ 2 h 27"/>
                <a:gd name="T6" fmla="*/ 12 w 66"/>
                <a:gd name="T7" fmla="*/ 2 h 27"/>
                <a:gd name="T8" fmla="*/ 17 w 66"/>
                <a:gd name="T9" fmla="*/ 2 h 27"/>
                <a:gd name="T10" fmla="*/ 21 w 66"/>
                <a:gd name="T11" fmla="*/ 4 h 27"/>
                <a:gd name="T12" fmla="*/ 34 w 66"/>
                <a:gd name="T13" fmla="*/ 2 h 27"/>
                <a:gd name="T14" fmla="*/ 38 w 66"/>
                <a:gd name="T15" fmla="*/ 4 h 27"/>
                <a:gd name="T16" fmla="*/ 47 w 66"/>
                <a:gd name="T17" fmla="*/ 6 h 27"/>
                <a:gd name="T18" fmla="*/ 50 w 66"/>
                <a:gd name="T19" fmla="*/ 8 h 27"/>
                <a:gd name="T20" fmla="*/ 50 w 66"/>
                <a:gd name="T21" fmla="*/ 8 h 27"/>
                <a:gd name="T22" fmla="*/ 51 w 66"/>
                <a:gd name="T23" fmla="*/ 11 h 27"/>
                <a:gd name="T24" fmla="*/ 51 w 66"/>
                <a:gd name="T25" fmla="*/ 11 h 27"/>
                <a:gd name="T26" fmla="*/ 55 w 66"/>
                <a:gd name="T27" fmla="*/ 13 h 27"/>
                <a:gd name="T28" fmla="*/ 57 w 66"/>
                <a:gd name="T29" fmla="*/ 13 h 27"/>
                <a:gd name="T30" fmla="*/ 57 w 66"/>
                <a:gd name="T31" fmla="*/ 15 h 27"/>
                <a:gd name="T32" fmla="*/ 59 w 66"/>
                <a:gd name="T33" fmla="*/ 17 h 27"/>
                <a:gd name="T34" fmla="*/ 60 w 66"/>
                <a:gd name="T35" fmla="*/ 17 h 27"/>
                <a:gd name="T36" fmla="*/ 62 w 66"/>
                <a:gd name="T37" fmla="*/ 19 h 27"/>
                <a:gd name="T38" fmla="*/ 62 w 66"/>
                <a:gd name="T39" fmla="*/ 19 h 27"/>
                <a:gd name="T40" fmla="*/ 62 w 66"/>
                <a:gd name="T41" fmla="*/ 20 h 27"/>
                <a:gd name="T42" fmla="*/ 62 w 66"/>
                <a:gd name="T43" fmla="*/ 22 h 27"/>
                <a:gd name="T44" fmla="*/ 64 w 66"/>
                <a:gd name="T45" fmla="*/ 24 h 27"/>
                <a:gd name="T46" fmla="*/ 66 w 66"/>
                <a:gd name="T47" fmla="*/ 24 h 27"/>
                <a:gd name="T48" fmla="*/ 64 w 66"/>
                <a:gd name="T49" fmla="*/ 25 h 27"/>
                <a:gd name="T50" fmla="*/ 60 w 66"/>
                <a:gd name="T51" fmla="*/ 25 h 27"/>
                <a:gd name="T52" fmla="*/ 51 w 66"/>
                <a:gd name="T53" fmla="*/ 25 h 27"/>
                <a:gd name="T54" fmla="*/ 41 w 66"/>
                <a:gd name="T55" fmla="*/ 24 h 27"/>
                <a:gd name="T56" fmla="*/ 34 w 66"/>
                <a:gd name="T57" fmla="*/ 24 h 27"/>
                <a:gd name="T58" fmla="*/ 31 w 66"/>
                <a:gd name="T59" fmla="*/ 24 h 27"/>
                <a:gd name="T60" fmla="*/ 22 w 66"/>
                <a:gd name="T61" fmla="*/ 27 h 27"/>
                <a:gd name="T62" fmla="*/ 21 w 66"/>
                <a:gd name="T63" fmla="*/ 27 h 27"/>
                <a:gd name="T64" fmla="*/ 19 w 66"/>
                <a:gd name="T65" fmla="*/ 27 h 27"/>
                <a:gd name="T66" fmla="*/ 13 w 66"/>
                <a:gd name="T67" fmla="*/ 25 h 27"/>
                <a:gd name="T68" fmla="*/ 12 w 66"/>
                <a:gd name="T69" fmla="*/ 24 h 27"/>
                <a:gd name="T70" fmla="*/ 12 w 66"/>
                <a:gd name="T71" fmla="*/ 24 h 27"/>
                <a:gd name="T72" fmla="*/ 10 w 66"/>
                <a:gd name="T73" fmla="*/ 22 h 27"/>
                <a:gd name="T74" fmla="*/ 10 w 66"/>
                <a:gd name="T75" fmla="*/ 19 h 27"/>
                <a:gd name="T76" fmla="*/ 8 w 66"/>
                <a:gd name="T77" fmla="*/ 17 h 27"/>
                <a:gd name="T78" fmla="*/ 8 w 66"/>
                <a:gd name="T79" fmla="*/ 15 h 27"/>
                <a:gd name="T80" fmla="*/ 6 w 66"/>
                <a:gd name="T81" fmla="*/ 15 h 27"/>
                <a:gd name="T82" fmla="*/ 2 w 66"/>
                <a:gd name="T83" fmla="*/ 13 h 27"/>
                <a:gd name="T84" fmla="*/ 1 w 66"/>
                <a:gd name="T85" fmla="*/ 13 h 27"/>
                <a:gd name="T86" fmla="*/ 0 w 66"/>
                <a:gd name="T87" fmla="*/ 11 h 27"/>
                <a:gd name="T88" fmla="*/ 0 w 66"/>
                <a:gd name="T89" fmla="*/ 11 h 27"/>
                <a:gd name="T90" fmla="*/ 0 w 66"/>
                <a:gd name="T91" fmla="*/ 9 h 27"/>
                <a:gd name="T92" fmla="*/ 0 w 66"/>
                <a:gd name="T93" fmla="*/ 8 h 27"/>
                <a:gd name="T94" fmla="*/ 0 w 66"/>
                <a:gd name="T95" fmla="*/ 8 h 27"/>
                <a:gd name="T96" fmla="*/ 1 w 66"/>
                <a:gd name="T97" fmla="*/ 8 h 27"/>
                <a:gd name="T98" fmla="*/ 0 w 66"/>
                <a:gd name="T99" fmla="*/ 6 h 27"/>
                <a:gd name="T100" fmla="*/ 0 w 66"/>
                <a:gd name="T101" fmla="*/ 4 h 27"/>
                <a:gd name="T102" fmla="*/ 0 w 66"/>
                <a:gd name="T103" fmla="*/ 2 h 27"/>
                <a:gd name="T104" fmla="*/ 0 w 66"/>
                <a:gd name="T105" fmla="*/ 0 h 27"/>
                <a:gd name="T106" fmla="*/ 0 w 66"/>
                <a:gd name="T107" fmla="*/ 0 h 27"/>
                <a:gd name="T108" fmla="*/ 1 w 66"/>
                <a:gd name="T109" fmla="*/ 0 h 27"/>
                <a:gd name="T110" fmla="*/ 2 w 66"/>
                <a:gd name="T11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27">
                  <a:moveTo>
                    <a:pt x="2" y="0"/>
                  </a:moveTo>
                  <a:lnTo>
                    <a:pt x="4" y="0"/>
                  </a:lnTo>
                  <a:lnTo>
                    <a:pt x="10" y="2"/>
                  </a:lnTo>
                  <a:lnTo>
                    <a:pt x="12" y="2"/>
                  </a:lnTo>
                  <a:lnTo>
                    <a:pt x="17" y="2"/>
                  </a:lnTo>
                  <a:lnTo>
                    <a:pt x="21" y="4"/>
                  </a:lnTo>
                  <a:lnTo>
                    <a:pt x="34" y="2"/>
                  </a:lnTo>
                  <a:lnTo>
                    <a:pt x="38" y="4"/>
                  </a:lnTo>
                  <a:lnTo>
                    <a:pt x="47" y="6"/>
                  </a:lnTo>
                  <a:lnTo>
                    <a:pt x="50" y="8"/>
                  </a:lnTo>
                  <a:lnTo>
                    <a:pt x="50" y="8"/>
                  </a:lnTo>
                  <a:lnTo>
                    <a:pt x="51" y="11"/>
                  </a:lnTo>
                  <a:lnTo>
                    <a:pt x="51" y="11"/>
                  </a:lnTo>
                  <a:lnTo>
                    <a:pt x="55" y="13"/>
                  </a:lnTo>
                  <a:lnTo>
                    <a:pt x="57" y="13"/>
                  </a:lnTo>
                  <a:lnTo>
                    <a:pt x="57" y="15"/>
                  </a:lnTo>
                  <a:lnTo>
                    <a:pt x="59" y="17"/>
                  </a:lnTo>
                  <a:lnTo>
                    <a:pt x="60" y="17"/>
                  </a:lnTo>
                  <a:lnTo>
                    <a:pt x="62" y="19"/>
                  </a:lnTo>
                  <a:lnTo>
                    <a:pt x="62" y="19"/>
                  </a:lnTo>
                  <a:lnTo>
                    <a:pt x="62" y="20"/>
                  </a:lnTo>
                  <a:lnTo>
                    <a:pt x="62" y="22"/>
                  </a:lnTo>
                  <a:lnTo>
                    <a:pt x="64" y="24"/>
                  </a:lnTo>
                  <a:lnTo>
                    <a:pt x="66" y="24"/>
                  </a:lnTo>
                  <a:lnTo>
                    <a:pt x="64" y="25"/>
                  </a:lnTo>
                  <a:lnTo>
                    <a:pt x="60" y="25"/>
                  </a:lnTo>
                  <a:lnTo>
                    <a:pt x="51" y="25"/>
                  </a:lnTo>
                  <a:lnTo>
                    <a:pt x="41" y="24"/>
                  </a:lnTo>
                  <a:lnTo>
                    <a:pt x="34" y="24"/>
                  </a:lnTo>
                  <a:lnTo>
                    <a:pt x="31" y="24"/>
                  </a:lnTo>
                  <a:lnTo>
                    <a:pt x="22" y="27"/>
                  </a:lnTo>
                  <a:lnTo>
                    <a:pt x="21" y="27"/>
                  </a:lnTo>
                  <a:lnTo>
                    <a:pt x="19" y="27"/>
                  </a:lnTo>
                  <a:lnTo>
                    <a:pt x="13" y="25"/>
                  </a:lnTo>
                  <a:lnTo>
                    <a:pt x="12" y="24"/>
                  </a:lnTo>
                  <a:lnTo>
                    <a:pt x="12" y="24"/>
                  </a:lnTo>
                  <a:lnTo>
                    <a:pt x="10" y="22"/>
                  </a:lnTo>
                  <a:lnTo>
                    <a:pt x="10" y="19"/>
                  </a:lnTo>
                  <a:lnTo>
                    <a:pt x="8" y="17"/>
                  </a:lnTo>
                  <a:lnTo>
                    <a:pt x="8" y="15"/>
                  </a:lnTo>
                  <a:lnTo>
                    <a:pt x="6" y="15"/>
                  </a:lnTo>
                  <a:lnTo>
                    <a:pt x="2" y="13"/>
                  </a:lnTo>
                  <a:lnTo>
                    <a:pt x="1" y="13"/>
                  </a:lnTo>
                  <a:lnTo>
                    <a:pt x="0" y="11"/>
                  </a:lnTo>
                  <a:lnTo>
                    <a:pt x="0" y="11"/>
                  </a:lnTo>
                  <a:lnTo>
                    <a:pt x="0" y="9"/>
                  </a:lnTo>
                  <a:lnTo>
                    <a:pt x="0" y="8"/>
                  </a:lnTo>
                  <a:lnTo>
                    <a:pt x="0" y="8"/>
                  </a:lnTo>
                  <a:lnTo>
                    <a:pt x="1" y="8"/>
                  </a:lnTo>
                  <a:lnTo>
                    <a:pt x="0" y="6"/>
                  </a:lnTo>
                  <a:lnTo>
                    <a:pt x="0" y="4"/>
                  </a:lnTo>
                  <a:lnTo>
                    <a:pt x="0" y="2"/>
                  </a:lnTo>
                  <a:lnTo>
                    <a:pt x="0" y="0"/>
                  </a:lnTo>
                  <a:lnTo>
                    <a:pt x="0" y="0"/>
                  </a:lnTo>
                  <a:lnTo>
                    <a:pt x="1" y="0"/>
                  </a:lnTo>
                  <a:lnTo>
                    <a:pt x="2"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7" name="Freeform 11471"/>
            <p:cNvSpPr>
              <a:spLocks noChangeAspect="1"/>
            </p:cNvSpPr>
            <p:nvPr/>
          </p:nvSpPr>
          <p:spPr bwMode="auto">
            <a:xfrm>
              <a:off x="2419240" y="1624669"/>
              <a:ext cx="531384" cy="377843"/>
            </a:xfrm>
            <a:custGeom>
              <a:avLst/>
              <a:gdLst>
                <a:gd name="T0" fmla="*/ 51 w 398"/>
                <a:gd name="T1" fmla="*/ 44 h 283"/>
                <a:gd name="T2" fmla="*/ 70 w 398"/>
                <a:gd name="T3" fmla="*/ 72 h 283"/>
                <a:gd name="T4" fmla="*/ 57 w 398"/>
                <a:gd name="T5" fmla="*/ 50 h 283"/>
                <a:gd name="T6" fmla="*/ 63 w 398"/>
                <a:gd name="T7" fmla="*/ 37 h 283"/>
                <a:gd name="T8" fmla="*/ 85 w 398"/>
                <a:gd name="T9" fmla="*/ 11 h 283"/>
                <a:gd name="T10" fmla="*/ 132 w 398"/>
                <a:gd name="T11" fmla="*/ 28 h 283"/>
                <a:gd name="T12" fmla="*/ 126 w 398"/>
                <a:gd name="T13" fmla="*/ 51 h 283"/>
                <a:gd name="T14" fmla="*/ 149 w 398"/>
                <a:gd name="T15" fmla="*/ 39 h 283"/>
                <a:gd name="T16" fmla="*/ 171 w 398"/>
                <a:gd name="T17" fmla="*/ 44 h 283"/>
                <a:gd name="T18" fmla="*/ 206 w 398"/>
                <a:gd name="T19" fmla="*/ 41 h 283"/>
                <a:gd name="T20" fmla="*/ 218 w 398"/>
                <a:gd name="T21" fmla="*/ 51 h 283"/>
                <a:gd name="T22" fmla="*/ 220 w 398"/>
                <a:gd name="T23" fmla="*/ 58 h 283"/>
                <a:gd name="T24" fmla="*/ 241 w 398"/>
                <a:gd name="T25" fmla="*/ 60 h 283"/>
                <a:gd name="T26" fmla="*/ 246 w 398"/>
                <a:gd name="T27" fmla="*/ 77 h 283"/>
                <a:gd name="T28" fmla="*/ 253 w 398"/>
                <a:gd name="T29" fmla="*/ 89 h 283"/>
                <a:gd name="T30" fmla="*/ 286 w 398"/>
                <a:gd name="T31" fmla="*/ 80 h 283"/>
                <a:gd name="T32" fmla="*/ 279 w 398"/>
                <a:gd name="T33" fmla="*/ 99 h 283"/>
                <a:gd name="T34" fmla="*/ 300 w 398"/>
                <a:gd name="T35" fmla="*/ 95 h 283"/>
                <a:gd name="T36" fmla="*/ 290 w 398"/>
                <a:gd name="T37" fmla="*/ 111 h 283"/>
                <a:gd name="T38" fmla="*/ 311 w 398"/>
                <a:gd name="T39" fmla="*/ 119 h 283"/>
                <a:gd name="T40" fmla="*/ 286 w 398"/>
                <a:gd name="T41" fmla="*/ 127 h 283"/>
                <a:gd name="T42" fmla="*/ 320 w 398"/>
                <a:gd name="T43" fmla="*/ 138 h 283"/>
                <a:gd name="T44" fmla="*/ 328 w 398"/>
                <a:gd name="T45" fmla="*/ 151 h 283"/>
                <a:gd name="T46" fmla="*/ 349 w 398"/>
                <a:gd name="T47" fmla="*/ 147 h 283"/>
                <a:gd name="T48" fmla="*/ 360 w 398"/>
                <a:gd name="T49" fmla="*/ 165 h 283"/>
                <a:gd name="T50" fmla="*/ 386 w 398"/>
                <a:gd name="T51" fmla="*/ 170 h 283"/>
                <a:gd name="T52" fmla="*/ 380 w 398"/>
                <a:gd name="T53" fmla="*/ 185 h 283"/>
                <a:gd name="T54" fmla="*/ 375 w 398"/>
                <a:gd name="T55" fmla="*/ 204 h 283"/>
                <a:gd name="T56" fmla="*/ 356 w 398"/>
                <a:gd name="T57" fmla="*/ 214 h 283"/>
                <a:gd name="T58" fmla="*/ 349 w 398"/>
                <a:gd name="T59" fmla="*/ 193 h 283"/>
                <a:gd name="T60" fmla="*/ 328 w 398"/>
                <a:gd name="T61" fmla="*/ 189 h 283"/>
                <a:gd name="T62" fmla="*/ 307 w 398"/>
                <a:gd name="T63" fmla="*/ 185 h 283"/>
                <a:gd name="T64" fmla="*/ 302 w 398"/>
                <a:gd name="T65" fmla="*/ 196 h 283"/>
                <a:gd name="T66" fmla="*/ 318 w 398"/>
                <a:gd name="T67" fmla="*/ 210 h 283"/>
                <a:gd name="T68" fmla="*/ 332 w 398"/>
                <a:gd name="T69" fmla="*/ 221 h 283"/>
                <a:gd name="T70" fmla="*/ 344 w 398"/>
                <a:gd name="T71" fmla="*/ 236 h 283"/>
                <a:gd name="T72" fmla="*/ 352 w 398"/>
                <a:gd name="T73" fmla="*/ 256 h 283"/>
                <a:gd name="T74" fmla="*/ 347 w 398"/>
                <a:gd name="T75" fmla="*/ 263 h 283"/>
                <a:gd name="T76" fmla="*/ 328 w 398"/>
                <a:gd name="T77" fmla="*/ 261 h 283"/>
                <a:gd name="T78" fmla="*/ 307 w 398"/>
                <a:gd name="T79" fmla="*/ 247 h 283"/>
                <a:gd name="T80" fmla="*/ 314 w 398"/>
                <a:gd name="T81" fmla="*/ 263 h 283"/>
                <a:gd name="T82" fmla="*/ 326 w 398"/>
                <a:gd name="T83" fmla="*/ 283 h 283"/>
                <a:gd name="T84" fmla="*/ 264 w 398"/>
                <a:gd name="T85" fmla="*/ 261 h 283"/>
                <a:gd name="T86" fmla="*/ 251 w 398"/>
                <a:gd name="T87" fmla="*/ 245 h 283"/>
                <a:gd name="T88" fmla="*/ 230 w 398"/>
                <a:gd name="T89" fmla="*/ 226 h 283"/>
                <a:gd name="T90" fmla="*/ 211 w 398"/>
                <a:gd name="T91" fmla="*/ 221 h 283"/>
                <a:gd name="T92" fmla="*/ 179 w 398"/>
                <a:gd name="T93" fmla="*/ 233 h 283"/>
                <a:gd name="T94" fmla="*/ 175 w 398"/>
                <a:gd name="T95" fmla="*/ 209 h 283"/>
                <a:gd name="T96" fmla="*/ 202 w 398"/>
                <a:gd name="T97" fmla="*/ 215 h 283"/>
                <a:gd name="T98" fmla="*/ 228 w 398"/>
                <a:gd name="T99" fmla="*/ 205 h 283"/>
                <a:gd name="T100" fmla="*/ 245 w 398"/>
                <a:gd name="T101" fmla="*/ 168 h 283"/>
                <a:gd name="T102" fmla="*/ 225 w 398"/>
                <a:gd name="T103" fmla="*/ 132 h 283"/>
                <a:gd name="T104" fmla="*/ 209 w 398"/>
                <a:gd name="T105" fmla="*/ 124 h 283"/>
                <a:gd name="T106" fmla="*/ 187 w 398"/>
                <a:gd name="T107" fmla="*/ 123 h 283"/>
                <a:gd name="T108" fmla="*/ 187 w 398"/>
                <a:gd name="T109" fmla="*/ 107 h 283"/>
                <a:gd name="T110" fmla="*/ 164 w 398"/>
                <a:gd name="T111" fmla="*/ 95 h 283"/>
                <a:gd name="T112" fmla="*/ 155 w 398"/>
                <a:gd name="T113" fmla="*/ 100 h 283"/>
                <a:gd name="T114" fmla="*/ 117 w 398"/>
                <a:gd name="T115" fmla="*/ 101 h 283"/>
                <a:gd name="T116" fmla="*/ 51 w 398"/>
                <a:gd name="T117" fmla="*/ 88 h 283"/>
                <a:gd name="T118" fmla="*/ 10 w 398"/>
                <a:gd name="T119" fmla="*/ 79 h 283"/>
                <a:gd name="T120" fmla="*/ 4 w 398"/>
                <a:gd name="T121" fmla="*/ 63 h 283"/>
                <a:gd name="T122" fmla="*/ 10 w 398"/>
                <a:gd name="T123" fmla="*/ 2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8" h="283">
                  <a:moveTo>
                    <a:pt x="51" y="0"/>
                  </a:moveTo>
                  <a:lnTo>
                    <a:pt x="56" y="0"/>
                  </a:lnTo>
                  <a:lnTo>
                    <a:pt x="68" y="3"/>
                  </a:lnTo>
                  <a:lnTo>
                    <a:pt x="70" y="3"/>
                  </a:lnTo>
                  <a:lnTo>
                    <a:pt x="70" y="3"/>
                  </a:lnTo>
                  <a:lnTo>
                    <a:pt x="70" y="3"/>
                  </a:lnTo>
                  <a:lnTo>
                    <a:pt x="70" y="5"/>
                  </a:lnTo>
                  <a:lnTo>
                    <a:pt x="66" y="7"/>
                  </a:lnTo>
                  <a:lnTo>
                    <a:pt x="63" y="9"/>
                  </a:lnTo>
                  <a:lnTo>
                    <a:pt x="61" y="11"/>
                  </a:lnTo>
                  <a:lnTo>
                    <a:pt x="56" y="16"/>
                  </a:lnTo>
                  <a:lnTo>
                    <a:pt x="54" y="16"/>
                  </a:lnTo>
                  <a:lnTo>
                    <a:pt x="49" y="25"/>
                  </a:lnTo>
                  <a:lnTo>
                    <a:pt x="47" y="27"/>
                  </a:lnTo>
                  <a:lnTo>
                    <a:pt x="47" y="27"/>
                  </a:lnTo>
                  <a:lnTo>
                    <a:pt x="47" y="30"/>
                  </a:lnTo>
                  <a:lnTo>
                    <a:pt x="47" y="30"/>
                  </a:lnTo>
                  <a:lnTo>
                    <a:pt x="47" y="31"/>
                  </a:lnTo>
                  <a:lnTo>
                    <a:pt x="51" y="35"/>
                  </a:lnTo>
                  <a:lnTo>
                    <a:pt x="51" y="37"/>
                  </a:lnTo>
                  <a:lnTo>
                    <a:pt x="51" y="39"/>
                  </a:lnTo>
                  <a:lnTo>
                    <a:pt x="51" y="42"/>
                  </a:lnTo>
                  <a:lnTo>
                    <a:pt x="51" y="44"/>
                  </a:lnTo>
                  <a:lnTo>
                    <a:pt x="51" y="46"/>
                  </a:lnTo>
                  <a:lnTo>
                    <a:pt x="53" y="50"/>
                  </a:lnTo>
                  <a:lnTo>
                    <a:pt x="53" y="52"/>
                  </a:lnTo>
                  <a:lnTo>
                    <a:pt x="56" y="54"/>
                  </a:lnTo>
                  <a:lnTo>
                    <a:pt x="59" y="58"/>
                  </a:lnTo>
                  <a:lnTo>
                    <a:pt x="63" y="61"/>
                  </a:lnTo>
                  <a:lnTo>
                    <a:pt x="64" y="61"/>
                  </a:lnTo>
                  <a:lnTo>
                    <a:pt x="68" y="65"/>
                  </a:lnTo>
                  <a:lnTo>
                    <a:pt x="70" y="65"/>
                  </a:lnTo>
                  <a:lnTo>
                    <a:pt x="68" y="67"/>
                  </a:lnTo>
                  <a:lnTo>
                    <a:pt x="64" y="69"/>
                  </a:lnTo>
                  <a:lnTo>
                    <a:pt x="59" y="70"/>
                  </a:lnTo>
                  <a:lnTo>
                    <a:pt x="56" y="70"/>
                  </a:lnTo>
                  <a:lnTo>
                    <a:pt x="54" y="72"/>
                  </a:lnTo>
                  <a:lnTo>
                    <a:pt x="49" y="74"/>
                  </a:lnTo>
                  <a:lnTo>
                    <a:pt x="47" y="74"/>
                  </a:lnTo>
                  <a:lnTo>
                    <a:pt x="49" y="75"/>
                  </a:lnTo>
                  <a:lnTo>
                    <a:pt x="51" y="74"/>
                  </a:lnTo>
                  <a:lnTo>
                    <a:pt x="54" y="74"/>
                  </a:lnTo>
                  <a:lnTo>
                    <a:pt x="57" y="72"/>
                  </a:lnTo>
                  <a:lnTo>
                    <a:pt x="61" y="70"/>
                  </a:lnTo>
                  <a:lnTo>
                    <a:pt x="68" y="70"/>
                  </a:lnTo>
                  <a:lnTo>
                    <a:pt x="70" y="72"/>
                  </a:lnTo>
                  <a:lnTo>
                    <a:pt x="70" y="72"/>
                  </a:lnTo>
                  <a:lnTo>
                    <a:pt x="68" y="72"/>
                  </a:lnTo>
                  <a:lnTo>
                    <a:pt x="70" y="74"/>
                  </a:lnTo>
                  <a:lnTo>
                    <a:pt x="70" y="74"/>
                  </a:lnTo>
                  <a:lnTo>
                    <a:pt x="72" y="75"/>
                  </a:lnTo>
                  <a:lnTo>
                    <a:pt x="72" y="74"/>
                  </a:lnTo>
                  <a:lnTo>
                    <a:pt x="73" y="72"/>
                  </a:lnTo>
                  <a:lnTo>
                    <a:pt x="73" y="65"/>
                  </a:lnTo>
                  <a:lnTo>
                    <a:pt x="75" y="63"/>
                  </a:lnTo>
                  <a:lnTo>
                    <a:pt x="75" y="61"/>
                  </a:lnTo>
                  <a:lnTo>
                    <a:pt x="75" y="60"/>
                  </a:lnTo>
                  <a:lnTo>
                    <a:pt x="73" y="58"/>
                  </a:lnTo>
                  <a:lnTo>
                    <a:pt x="72" y="58"/>
                  </a:lnTo>
                  <a:lnTo>
                    <a:pt x="70" y="58"/>
                  </a:lnTo>
                  <a:lnTo>
                    <a:pt x="68" y="58"/>
                  </a:lnTo>
                  <a:lnTo>
                    <a:pt x="66" y="58"/>
                  </a:lnTo>
                  <a:lnTo>
                    <a:pt x="64" y="56"/>
                  </a:lnTo>
                  <a:lnTo>
                    <a:pt x="64" y="56"/>
                  </a:lnTo>
                  <a:lnTo>
                    <a:pt x="63" y="54"/>
                  </a:lnTo>
                  <a:lnTo>
                    <a:pt x="61" y="52"/>
                  </a:lnTo>
                  <a:lnTo>
                    <a:pt x="59" y="51"/>
                  </a:lnTo>
                  <a:lnTo>
                    <a:pt x="57" y="50"/>
                  </a:lnTo>
                  <a:lnTo>
                    <a:pt x="57" y="50"/>
                  </a:lnTo>
                  <a:lnTo>
                    <a:pt x="61" y="48"/>
                  </a:lnTo>
                  <a:lnTo>
                    <a:pt x="63" y="48"/>
                  </a:lnTo>
                  <a:lnTo>
                    <a:pt x="64" y="44"/>
                  </a:lnTo>
                  <a:lnTo>
                    <a:pt x="64" y="44"/>
                  </a:lnTo>
                  <a:lnTo>
                    <a:pt x="70" y="44"/>
                  </a:lnTo>
                  <a:lnTo>
                    <a:pt x="75" y="46"/>
                  </a:lnTo>
                  <a:lnTo>
                    <a:pt x="79" y="48"/>
                  </a:lnTo>
                  <a:lnTo>
                    <a:pt x="81" y="48"/>
                  </a:lnTo>
                  <a:lnTo>
                    <a:pt x="81" y="48"/>
                  </a:lnTo>
                  <a:lnTo>
                    <a:pt x="79" y="48"/>
                  </a:lnTo>
                  <a:lnTo>
                    <a:pt x="75" y="44"/>
                  </a:lnTo>
                  <a:lnTo>
                    <a:pt x="73" y="42"/>
                  </a:lnTo>
                  <a:lnTo>
                    <a:pt x="72" y="42"/>
                  </a:lnTo>
                  <a:lnTo>
                    <a:pt x="72" y="41"/>
                  </a:lnTo>
                  <a:lnTo>
                    <a:pt x="75" y="41"/>
                  </a:lnTo>
                  <a:lnTo>
                    <a:pt x="75" y="41"/>
                  </a:lnTo>
                  <a:lnTo>
                    <a:pt x="72" y="39"/>
                  </a:lnTo>
                  <a:lnTo>
                    <a:pt x="70" y="39"/>
                  </a:lnTo>
                  <a:lnTo>
                    <a:pt x="70" y="39"/>
                  </a:lnTo>
                  <a:lnTo>
                    <a:pt x="68" y="39"/>
                  </a:lnTo>
                  <a:lnTo>
                    <a:pt x="64" y="39"/>
                  </a:lnTo>
                  <a:lnTo>
                    <a:pt x="64" y="39"/>
                  </a:lnTo>
                  <a:lnTo>
                    <a:pt x="63" y="37"/>
                  </a:lnTo>
                  <a:lnTo>
                    <a:pt x="63" y="35"/>
                  </a:lnTo>
                  <a:lnTo>
                    <a:pt x="61" y="33"/>
                  </a:lnTo>
                  <a:lnTo>
                    <a:pt x="61" y="33"/>
                  </a:lnTo>
                  <a:lnTo>
                    <a:pt x="61" y="30"/>
                  </a:lnTo>
                  <a:lnTo>
                    <a:pt x="61" y="30"/>
                  </a:lnTo>
                  <a:lnTo>
                    <a:pt x="61" y="28"/>
                  </a:lnTo>
                  <a:lnTo>
                    <a:pt x="61" y="27"/>
                  </a:lnTo>
                  <a:lnTo>
                    <a:pt x="63" y="25"/>
                  </a:lnTo>
                  <a:lnTo>
                    <a:pt x="64" y="25"/>
                  </a:lnTo>
                  <a:lnTo>
                    <a:pt x="66" y="25"/>
                  </a:lnTo>
                  <a:lnTo>
                    <a:pt x="70" y="25"/>
                  </a:lnTo>
                  <a:lnTo>
                    <a:pt x="81" y="28"/>
                  </a:lnTo>
                  <a:lnTo>
                    <a:pt x="81" y="28"/>
                  </a:lnTo>
                  <a:lnTo>
                    <a:pt x="68" y="23"/>
                  </a:lnTo>
                  <a:lnTo>
                    <a:pt x="64" y="23"/>
                  </a:lnTo>
                  <a:lnTo>
                    <a:pt x="63" y="22"/>
                  </a:lnTo>
                  <a:lnTo>
                    <a:pt x="70" y="14"/>
                  </a:lnTo>
                  <a:lnTo>
                    <a:pt x="75" y="12"/>
                  </a:lnTo>
                  <a:lnTo>
                    <a:pt x="79" y="11"/>
                  </a:lnTo>
                  <a:lnTo>
                    <a:pt x="82" y="11"/>
                  </a:lnTo>
                  <a:lnTo>
                    <a:pt x="87" y="12"/>
                  </a:lnTo>
                  <a:lnTo>
                    <a:pt x="87" y="12"/>
                  </a:lnTo>
                  <a:lnTo>
                    <a:pt x="85" y="11"/>
                  </a:lnTo>
                  <a:lnTo>
                    <a:pt x="85" y="9"/>
                  </a:lnTo>
                  <a:lnTo>
                    <a:pt x="87" y="9"/>
                  </a:lnTo>
                  <a:lnTo>
                    <a:pt x="92" y="7"/>
                  </a:lnTo>
                  <a:lnTo>
                    <a:pt x="98" y="5"/>
                  </a:lnTo>
                  <a:lnTo>
                    <a:pt x="98" y="5"/>
                  </a:lnTo>
                  <a:lnTo>
                    <a:pt x="100" y="3"/>
                  </a:lnTo>
                  <a:lnTo>
                    <a:pt x="103" y="3"/>
                  </a:lnTo>
                  <a:lnTo>
                    <a:pt x="108" y="3"/>
                  </a:lnTo>
                  <a:lnTo>
                    <a:pt x="111" y="3"/>
                  </a:lnTo>
                  <a:lnTo>
                    <a:pt x="117" y="5"/>
                  </a:lnTo>
                  <a:lnTo>
                    <a:pt x="119" y="7"/>
                  </a:lnTo>
                  <a:lnTo>
                    <a:pt x="121" y="7"/>
                  </a:lnTo>
                  <a:lnTo>
                    <a:pt x="122" y="11"/>
                  </a:lnTo>
                  <a:lnTo>
                    <a:pt x="122" y="16"/>
                  </a:lnTo>
                  <a:lnTo>
                    <a:pt x="124" y="18"/>
                  </a:lnTo>
                  <a:lnTo>
                    <a:pt x="128" y="18"/>
                  </a:lnTo>
                  <a:lnTo>
                    <a:pt x="129" y="20"/>
                  </a:lnTo>
                  <a:lnTo>
                    <a:pt x="130" y="20"/>
                  </a:lnTo>
                  <a:lnTo>
                    <a:pt x="130" y="22"/>
                  </a:lnTo>
                  <a:lnTo>
                    <a:pt x="130" y="23"/>
                  </a:lnTo>
                  <a:lnTo>
                    <a:pt x="130" y="25"/>
                  </a:lnTo>
                  <a:lnTo>
                    <a:pt x="132" y="27"/>
                  </a:lnTo>
                  <a:lnTo>
                    <a:pt x="132" y="28"/>
                  </a:lnTo>
                  <a:lnTo>
                    <a:pt x="134" y="30"/>
                  </a:lnTo>
                  <a:lnTo>
                    <a:pt x="134" y="30"/>
                  </a:lnTo>
                  <a:lnTo>
                    <a:pt x="134" y="30"/>
                  </a:lnTo>
                  <a:lnTo>
                    <a:pt x="132" y="31"/>
                  </a:lnTo>
                  <a:lnTo>
                    <a:pt x="129" y="35"/>
                  </a:lnTo>
                  <a:lnTo>
                    <a:pt x="126" y="39"/>
                  </a:lnTo>
                  <a:lnTo>
                    <a:pt x="122" y="41"/>
                  </a:lnTo>
                  <a:lnTo>
                    <a:pt x="122" y="42"/>
                  </a:lnTo>
                  <a:lnTo>
                    <a:pt x="129" y="37"/>
                  </a:lnTo>
                  <a:lnTo>
                    <a:pt x="130" y="37"/>
                  </a:lnTo>
                  <a:lnTo>
                    <a:pt x="130" y="39"/>
                  </a:lnTo>
                  <a:lnTo>
                    <a:pt x="129" y="41"/>
                  </a:lnTo>
                  <a:lnTo>
                    <a:pt x="128" y="42"/>
                  </a:lnTo>
                  <a:lnTo>
                    <a:pt x="126" y="44"/>
                  </a:lnTo>
                  <a:lnTo>
                    <a:pt x="126" y="44"/>
                  </a:lnTo>
                  <a:lnTo>
                    <a:pt x="129" y="48"/>
                  </a:lnTo>
                  <a:lnTo>
                    <a:pt x="129" y="48"/>
                  </a:lnTo>
                  <a:lnTo>
                    <a:pt x="128" y="48"/>
                  </a:lnTo>
                  <a:lnTo>
                    <a:pt x="128" y="48"/>
                  </a:lnTo>
                  <a:lnTo>
                    <a:pt x="126" y="48"/>
                  </a:lnTo>
                  <a:lnTo>
                    <a:pt x="126" y="48"/>
                  </a:lnTo>
                  <a:lnTo>
                    <a:pt x="126" y="50"/>
                  </a:lnTo>
                  <a:lnTo>
                    <a:pt x="126" y="51"/>
                  </a:lnTo>
                  <a:lnTo>
                    <a:pt x="126" y="51"/>
                  </a:lnTo>
                  <a:lnTo>
                    <a:pt x="126" y="51"/>
                  </a:lnTo>
                  <a:lnTo>
                    <a:pt x="126" y="51"/>
                  </a:lnTo>
                  <a:lnTo>
                    <a:pt x="128" y="51"/>
                  </a:lnTo>
                  <a:lnTo>
                    <a:pt x="128" y="51"/>
                  </a:lnTo>
                  <a:lnTo>
                    <a:pt x="129" y="50"/>
                  </a:lnTo>
                  <a:lnTo>
                    <a:pt x="134" y="46"/>
                  </a:lnTo>
                  <a:lnTo>
                    <a:pt x="136" y="44"/>
                  </a:lnTo>
                  <a:lnTo>
                    <a:pt x="138" y="44"/>
                  </a:lnTo>
                  <a:lnTo>
                    <a:pt x="140" y="46"/>
                  </a:lnTo>
                  <a:lnTo>
                    <a:pt x="140" y="44"/>
                  </a:lnTo>
                  <a:lnTo>
                    <a:pt x="138" y="42"/>
                  </a:lnTo>
                  <a:lnTo>
                    <a:pt x="138" y="41"/>
                  </a:lnTo>
                  <a:lnTo>
                    <a:pt x="138" y="41"/>
                  </a:lnTo>
                  <a:lnTo>
                    <a:pt x="138" y="39"/>
                  </a:lnTo>
                  <a:lnTo>
                    <a:pt x="140" y="39"/>
                  </a:lnTo>
                  <a:lnTo>
                    <a:pt x="141" y="39"/>
                  </a:lnTo>
                  <a:lnTo>
                    <a:pt x="141" y="39"/>
                  </a:lnTo>
                  <a:lnTo>
                    <a:pt x="143" y="41"/>
                  </a:lnTo>
                  <a:lnTo>
                    <a:pt x="143" y="41"/>
                  </a:lnTo>
                  <a:lnTo>
                    <a:pt x="145" y="41"/>
                  </a:lnTo>
                  <a:lnTo>
                    <a:pt x="147" y="41"/>
                  </a:lnTo>
                  <a:lnTo>
                    <a:pt x="149" y="39"/>
                  </a:lnTo>
                  <a:lnTo>
                    <a:pt x="150" y="41"/>
                  </a:lnTo>
                  <a:lnTo>
                    <a:pt x="153" y="42"/>
                  </a:lnTo>
                  <a:lnTo>
                    <a:pt x="152" y="44"/>
                  </a:lnTo>
                  <a:lnTo>
                    <a:pt x="152" y="48"/>
                  </a:lnTo>
                  <a:lnTo>
                    <a:pt x="152" y="48"/>
                  </a:lnTo>
                  <a:lnTo>
                    <a:pt x="155" y="51"/>
                  </a:lnTo>
                  <a:lnTo>
                    <a:pt x="159" y="52"/>
                  </a:lnTo>
                  <a:lnTo>
                    <a:pt x="159" y="52"/>
                  </a:lnTo>
                  <a:lnTo>
                    <a:pt x="159" y="52"/>
                  </a:lnTo>
                  <a:lnTo>
                    <a:pt x="157" y="51"/>
                  </a:lnTo>
                  <a:lnTo>
                    <a:pt x="157" y="50"/>
                  </a:lnTo>
                  <a:lnTo>
                    <a:pt x="155" y="50"/>
                  </a:lnTo>
                  <a:lnTo>
                    <a:pt x="155" y="48"/>
                  </a:lnTo>
                  <a:lnTo>
                    <a:pt x="155" y="42"/>
                  </a:lnTo>
                  <a:lnTo>
                    <a:pt x="157" y="41"/>
                  </a:lnTo>
                  <a:lnTo>
                    <a:pt x="159" y="41"/>
                  </a:lnTo>
                  <a:lnTo>
                    <a:pt x="160" y="42"/>
                  </a:lnTo>
                  <a:lnTo>
                    <a:pt x="162" y="42"/>
                  </a:lnTo>
                  <a:lnTo>
                    <a:pt x="164" y="42"/>
                  </a:lnTo>
                  <a:lnTo>
                    <a:pt x="171" y="44"/>
                  </a:lnTo>
                  <a:lnTo>
                    <a:pt x="173" y="44"/>
                  </a:lnTo>
                  <a:lnTo>
                    <a:pt x="173" y="44"/>
                  </a:lnTo>
                  <a:lnTo>
                    <a:pt x="171" y="44"/>
                  </a:lnTo>
                  <a:lnTo>
                    <a:pt x="168" y="42"/>
                  </a:lnTo>
                  <a:lnTo>
                    <a:pt x="162" y="41"/>
                  </a:lnTo>
                  <a:lnTo>
                    <a:pt x="160" y="39"/>
                  </a:lnTo>
                  <a:lnTo>
                    <a:pt x="160" y="37"/>
                  </a:lnTo>
                  <a:lnTo>
                    <a:pt x="160" y="37"/>
                  </a:lnTo>
                  <a:lnTo>
                    <a:pt x="160" y="35"/>
                  </a:lnTo>
                  <a:lnTo>
                    <a:pt x="160" y="35"/>
                  </a:lnTo>
                  <a:lnTo>
                    <a:pt x="162" y="33"/>
                  </a:lnTo>
                  <a:lnTo>
                    <a:pt x="166" y="31"/>
                  </a:lnTo>
                  <a:lnTo>
                    <a:pt x="169" y="30"/>
                  </a:lnTo>
                  <a:lnTo>
                    <a:pt x="173" y="30"/>
                  </a:lnTo>
                  <a:lnTo>
                    <a:pt x="177" y="30"/>
                  </a:lnTo>
                  <a:lnTo>
                    <a:pt x="181" y="30"/>
                  </a:lnTo>
                  <a:lnTo>
                    <a:pt x="185" y="31"/>
                  </a:lnTo>
                  <a:lnTo>
                    <a:pt x="188" y="33"/>
                  </a:lnTo>
                  <a:lnTo>
                    <a:pt x="192" y="35"/>
                  </a:lnTo>
                  <a:lnTo>
                    <a:pt x="194" y="35"/>
                  </a:lnTo>
                  <a:lnTo>
                    <a:pt x="196" y="35"/>
                  </a:lnTo>
                  <a:lnTo>
                    <a:pt x="198" y="35"/>
                  </a:lnTo>
                  <a:lnTo>
                    <a:pt x="199" y="35"/>
                  </a:lnTo>
                  <a:lnTo>
                    <a:pt x="204" y="37"/>
                  </a:lnTo>
                  <a:lnTo>
                    <a:pt x="206" y="39"/>
                  </a:lnTo>
                  <a:lnTo>
                    <a:pt x="206" y="41"/>
                  </a:lnTo>
                  <a:lnTo>
                    <a:pt x="207" y="41"/>
                  </a:lnTo>
                  <a:lnTo>
                    <a:pt x="207" y="42"/>
                  </a:lnTo>
                  <a:lnTo>
                    <a:pt x="207" y="44"/>
                  </a:lnTo>
                  <a:lnTo>
                    <a:pt x="202" y="48"/>
                  </a:lnTo>
                  <a:lnTo>
                    <a:pt x="201" y="50"/>
                  </a:lnTo>
                  <a:lnTo>
                    <a:pt x="199" y="51"/>
                  </a:lnTo>
                  <a:lnTo>
                    <a:pt x="198" y="54"/>
                  </a:lnTo>
                  <a:lnTo>
                    <a:pt x="196" y="56"/>
                  </a:lnTo>
                  <a:lnTo>
                    <a:pt x="196" y="56"/>
                  </a:lnTo>
                  <a:lnTo>
                    <a:pt x="196" y="56"/>
                  </a:lnTo>
                  <a:lnTo>
                    <a:pt x="198" y="56"/>
                  </a:lnTo>
                  <a:lnTo>
                    <a:pt x="199" y="52"/>
                  </a:lnTo>
                  <a:lnTo>
                    <a:pt x="199" y="51"/>
                  </a:lnTo>
                  <a:lnTo>
                    <a:pt x="202" y="50"/>
                  </a:lnTo>
                  <a:lnTo>
                    <a:pt x="206" y="48"/>
                  </a:lnTo>
                  <a:lnTo>
                    <a:pt x="209" y="48"/>
                  </a:lnTo>
                  <a:lnTo>
                    <a:pt x="213" y="48"/>
                  </a:lnTo>
                  <a:lnTo>
                    <a:pt x="215" y="48"/>
                  </a:lnTo>
                  <a:lnTo>
                    <a:pt x="217" y="48"/>
                  </a:lnTo>
                  <a:lnTo>
                    <a:pt x="218" y="48"/>
                  </a:lnTo>
                  <a:lnTo>
                    <a:pt x="218" y="50"/>
                  </a:lnTo>
                  <a:lnTo>
                    <a:pt x="218" y="50"/>
                  </a:lnTo>
                  <a:lnTo>
                    <a:pt x="218" y="51"/>
                  </a:lnTo>
                  <a:lnTo>
                    <a:pt x="218" y="52"/>
                  </a:lnTo>
                  <a:lnTo>
                    <a:pt x="218" y="52"/>
                  </a:lnTo>
                  <a:lnTo>
                    <a:pt x="213" y="54"/>
                  </a:lnTo>
                  <a:lnTo>
                    <a:pt x="211" y="56"/>
                  </a:lnTo>
                  <a:lnTo>
                    <a:pt x="209" y="56"/>
                  </a:lnTo>
                  <a:lnTo>
                    <a:pt x="206" y="56"/>
                  </a:lnTo>
                  <a:lnTo>
                    <a:pt x="206" y="58"/>
                  </a:lnTo>
                  <a:lnTo>
                    <a:pt x="209" y="58"/>
                  </a:lnTo>
                  <a:lnTo>
                    <a:pt x="213" y="58"/>
                  </a:lnTo>
                  <a:lnTo>
                    <a:pt x="213" y="58"/>
                  </a:lnTo>
                  <a:lnTo>
                    <a:pt x="211" y="60"/>
                  </a:lnTo>
                  <a:lnTo>
                    <a:pt x="209" y="61"/>
                  </a:lnTo>
                  <a:lnTo>
                    <a:pt x="209" y="63"/>
                  </a:lnTo>
                  <a:lnTo>
                    <a:pt x="209" y="65"/>
                  </a:lnTo>
                  <a:lnTo>
                    <a:pt x="209" y="67"/>
                  </a:lnTo>
                  <a:lnTo>
                    <a:pt x="207" y="69"/>
                  </a:lnTo>
                  <a:lnTo>
                    <a:pt x="207" y="69"/>
                  </a:lnTo>
                  <a:lnTo>
                    <a:pt x="211" y="67"/>
                  </a:lnTo>
                  <a:lnTo>
                    <a:pt x="213" y="63"/>
                  </a:lnTo>
                  <a:lnTo>
                    <a:pt x="213" y="60"/>
                  </a:lnTo>
                  <a:lnTo>
                    <a:pt x="215" y="58"/>
                  </a:lnTo>
                  <a:lnTo>
                    <a:pt x="217" y="58"/>
                  </a:lnTo>
                  <a:lnTo>
                    <a:pt x="220" y="58"/>
                  </a:lnTo>
                  <a:lnTo>
                    <a:pt x="222" y="56"/>
                  </a:lnTo>
                  <a:lnTo>
                    <a:pt x="224" y="54"/>
                  </a:lnTo>
                  <a:lnTo>
                    <a:pt x="225" y="54"/>
                  </a:lnTo>
                  <a:lnTo>
                    <a:pt x="225" y="56"/>
                  </a:lnTo>
                  <a:lnTo>
                    <a:pt x="225" y="56"/>
                  </a:lnTo>
                  <a:lnTo>
                    <a:pt x="224" y="60"/>
                  </a:lnTo>
                  <a:lnTo>
                    <a:pt x="220" y="65"/>
                  </a:lnTo>
                  <a:lnTo>
                    <a:pt x="222" y="63"/>
                  </a:lnTo>
                  <a:lnTo>
                    <a:pt x="222" y="63"/>
                  </a:lnTo>
                  <a:lnTo>
                    <a:pt x="224" y="61"/>
                  </a:lnTo>
                  <a:lnTo>
                    <a:pt x="225" y="60"/>
                  </a:lnTo>
                  <a:lnTo>
                    <a:pt x="226" y="61"/>
                  </a:lnTo>
                  <a:lnTo>
                    <a:pt x="228" y="63"/>
                  </a:lnTo>
                  <a:lnTo>
                    <a:pt x="230" y="65"/>
                  </a:lnTo>
                  <a:lnTo>
                    <a:pt x="232" y="67"/>
                  </a:lnTo>
                  <a:lnTo>
                    <a:pt x="234" y="67"/>
                  </a:lnTo>
                  <a:lnTo>
                    <a:pt x="234" y="67"/>
                  </a:lnTo>
                  <a:lnTo>
                    <a:pt x="232" y="63"/>
                  </a:lnTo>
                  <a:lnTo>
                    <a:pt x="232" y="61"/>
                  </a:lnTo>
                  <a:lnTo>
                    <a:pt x="234" y="60"/>
                  </a:lnTo>
                  <a:lnTo>
                    <a:pt x="237" y="58"/>
                  </a:lnTo>
                  <a:lnTo>
                    <a:pt x="239" y="58"/>
                  </a:lnTo>
                  <a:lnTo>
                    <a:pt x="241" y="60"/>
                  </a:lnTo>
                  <a:lnTo>
                    <a:pt x="243" y="60"/>
                  </a:lnTo>
                  <a:lnTo>
                    <a:pt x="245" y="60"/>
                  </a:lnTo>
                  <a:lnTo>
                    <a:pt x="248" y="60"/>
                  </a:lnTo>
                  <a:lnTo>
                    <a:pt x="251" y="60"/>
                  </a:lnTo>
                  <a:lnTo>
                    <a:pt x="255" y="61"/>
                  </a:lnTo>
                  <a:lnTo>
                    <a:pt x="256" y="63"/>
                  </a:lnTo>
                  <a:lnTo>
                    <a:pt x="258" y="65"/>
                  </a:lnTo>
                  <a:lnTo>
                    <a:pt x="260" y="65"/>
                  </a:lnTo>
                  <a:lnTo>
                    <a:pt x="260" y="67"/>
                  </a:lnTo>
                  <a:lnTo>
                    <a:pt x="260" y="69"/>
                  </a:lnTo>
                  <a:lnTo>
                    <a:pt x="260" y="69"/>
                  </a:lnTo>
                  <a:lnTo>
                    <a:pt x="258" y="70"/>
                  </a:lnTo>
                  <a:lnTo>
                    <a:pt x="256" y="72"/>
                  </a:lnTo>
                  <a:lnTo>
                    <a:pt x="255" y="72"/>
                  </a:lnTo>
                  <a:lnTo>
                    <a:pt x="251" y="72"/>
                  </a:lnTo>
                  <a:lnTo>
                    <a:pt x="249" y="72"/>
                  </a:lnTo>
                  <a:lnTo>
                    <a:pt x="249" y="74"/>
                  </a:lnTo>
                  <a:lnTo>
                    <a:pt x="246" y="75"/>
                  </a:lnTo>
                  <a:lnTo>
                    <a:pt x="243" y="77"/>
                  </a:lnTo>
                  <a:lnTo>
                    <a:pt x="241" y="79"/>
                  </a:lnTo>
                  <a:lnTo>
                    <a:pt x="241" y="79"/>
                  </a:lnTo>
                  <a:lnTo>
                    <a:pt x="245" y="79"/>
                  </a:lnTo>
                  <a:lnTo>
                    <a:pt x="246" y="77"/>
                  </a:lnTo>
                  <a:lnTo>
                    <a:pt x="248" y="75"/>
                  </a:lnTo>
                  <a:lnTo>
                    <a:pt x="249" y="74"/>
                  </a:lnTo>
                  <a:lnTo>
                    <a:pt x="253" y="74"/>
                  </a:lnTo>
                  <a:lnTo>
                    <a:pt x="258" y="75"/>
                  </a:lnTo>
                  <a:lnTo>
                    <a:pt x="260" y="75"/>
                  </a:lnTo>
                  <a:lnTo>
                    <a:pt x="264" y="74"/>
                  </a:lnTo>
                  <a:lnTo>
                    <a:pt x="265" y="72"/>
                  </a:lnTo>
                  <a:lnTo>
                    <a:pt x="265" y="72"/>
                  </a:lnTo>
                  <a:lnTo>
                    <a:pt x="267" y="72"/>
                  </a:lnTo>
                  <a:lnTo>
                    <a:pt x="267" y="74"/>
                  </a:lnTo>
                  <a:lnTo>
                    <a:pt x="269" y="74"/>
                  </a:lnTo>
                  <a:lnTo>
                    <a:pt x="269" y="77"/>
                  </a:lnTo>
                  <a:lnTo>
                    <a:pt x="269" y="77"/>
                  </a:lnTo>
                  <a:lnTo>
                    <a:pt x="267" y="80"/>
                  </a:lnTo>
                  <a:lnTo>
                    <a:pt x="264" y="82"/>
                  </a:lnTo>
                  <a:lnTo>
                    <a:pt x="260" y="84"/>
                  </a:lnTo>
                  <a:lnTo>
                    <a:pt x="258" y="84"/>
                  </a:lnTo>
                  <a:lnTo>
                    <a:pt x="255" y="86"/>
                  </a:lnTo>
                  <a:lnTo>
                    <a:pt x="255" y="86"/>
                  </a:lnTo>
                  <a:lnTo>
                    <a:pt x="253" y="88"/>
                  </a:lnTo>
                  <a:lnTo>
                    <a:pt x="253" y="88"/>
                  </a:lnTo>
                  <a:lnTo>
                    <a:pt x="251" y="89"/>
                  </a:lnTo>
                  <a:lnTo>
                    <a:pt x="253" y="89"/>
                  </a:lnTo>
                  <a:lnTo>
                    <a:pt x="253" y="89"/>
                  </a:lnTo>
                  <a:lnTo>
                    <a:pt x="253" y="89"/>
                  </a:lnTo>
                  <a:lnTo>
                    <a:pt x="255" y="88"/>
                  </a:lnTo>
                  <a:lnTo>
                    <a:pt x="256" y="86"/>
                  </a:lnTo>
                  <a:lnTo>
                    <a:pt x="258" y="86"/>
                  </a:lnTo>
                  <a:lnTo>
                    <a:pt x="258" y="86"/>
                  </a:lnTo>
                  <a:lnTo>
                    <a:pt x="258" y="86"/>
                  </a:lnTo>
                  <a:lnTo>
                    <a:pt x="260" y="88"/>
                  </a:lnTo>
                  <a:lnTo>
                    <a:pt x="260" y="89"/>
                  </a:lnTo>
                  <a:lnTo>
                    <a:pt x="256" y="97"/>
                  </a:lnTo>
                  <a:lnTo>
                    <a:pt x="258" y="97"/>
                  </a:lnTo>
                  <a:lnTo>
                    <a:pt x="258" y="95"/>
                  </a:lnTo>
                  <a:lnTo>
                    <a:pt x="264" y="86"/>
                  </a:lnTo>
                  <a:lnTo>
                    <a:pt x="264" y="86"/>
                  </a:lnTo>
                  <a:lnTo>
                    <a:pt x="265" y="84"/>
                  </a:lnTo>
                  <a:lnTo>
                    <a:pt x="269" y="80"/>
                  </a:lnTo>
                  <a:lnTo>
                    <a:pt x="273" y="80"/>
                  </a:lnTo>
                  <a:lnTo>
                    <a:pt x="275" y="79"/>
                  </a:lnTo>
                  <a:lnTo>
                    <a:pt x="277" y="79"/>
                  </a:lnTo>
                  <a:lnTo>
                    <a:pt x="279" y="79"/>
                  </a:lnTo>
                  <a:lnTo>
                    <a:pt x="281" y="80"/>
                  </a:lnTo>
                  <a:lnTo>
                    <a:pt x="283" y="80"/>
                  </a:lnTo>
                  <a:lnTo>
                    <a:pt x="286" y="80"/>
                  </a:lnTo>
                  <a:lnTo>
                    <a:pt x="286" y="80"/>
                  </a:lnTo>
                  <a:lnTo>
                    <a:pt x="288" y="80"/>
                  </a:lnTo>
                  <a:lnTo>
                    <a:pt x="290" y="80"/>
                  </a:lnTo>
                  <a:lnTo>
                    <a:pt x="294" y="82"/>
                  </a:lnTo>
                  <a:lnTo>
                    <a:pt x="298" y="84"/>
                  </a:lnTo>
                  <a:lnTo>
                    <a:pt x="298" y="84"/>
                  </a:lnTo>
                  <a:lnTo>
                    <a:pt x="298" y="86"/>
                  </a:lnTo>
                  <a:lnTo>
                    <a:pt x="300" y="86"/>
                  </a:lnTo>
                  <a:lnTo>
                    <a:pt x="300" y="88"/>
                  </a:lnTo>
                  <a:lnTo>
                    <a:pt x="298" y="89"/>
                  </a:lnTo>
                  <a:lnTo>
                    <a:pt x="298" y="89"/>
                  </a:lnTo>
                  <a:lnTo>
                    <a:pt x="297" y="89"/>
                  </a:lnTo>
                  <a:lnTo>
                    <a:pt x="297" y="89"/>
                  </a:lnTo>
                  <a:lnTo>
                    <a:pt x="294" y="91"/>
                  </a:lnTo>
                  <a:lnTo>
                    <a:pt x="294" y="91"/>
                  </a:lnTo>
                  <a:lnTo>
                    <a:pt x="290" y="93"/>
                  </a:lnTo>
                  <a:lnTo>
                    <a:pt x="286" y="93"/>
                  </a:lnTo>
                  <a:lnTo>
                    <a:pt x="284" y="93"/>
                  </a:lnTo>
                  <a:lnTo>
                    <a:pt x="281" y="95"/>
                  </a:lnTo>
                  <a:lnTo>
                    <a:pt x="275" y="99"/>
                  </a:lnTo>
                  <a:lnTo>
                    <a:pt x="275" y="99"/>
                  </a:lnTo>
                  <a:lnTo>
                    <a:pt x="277" y="99"/>
                  </a:lnTo>
                  <a:lnTo>
                    <a:pt x="279" y="99"/>
                  </a:lnTo>
                  <a:lnTo>
                    <a:pt x="283" y="97"/>
                  </a:lnTo>
                  <a:lnTo>
                    <a:pt x="284" y="95"/>
                  </a:lnTo>
                  <a:lnTo>
                    <a:pt x="288" y="95"/>
                  </a:lnTo>
                  <a:lnTo>
                    <a:pt x="292" y="95"/>
                  </a:lnTo>
                  <a:lnTo>
                    <a:pt x="294" y="95"/>
                  </a:lnTo>
                  <a:lnTo>
                    <a:pt x="295" y="95"/>
                  </a:lnTo>
                  <a:lnTo>
                    <a:pt x="295" y="95"/>
                  </a:lnTo>
                  <a:lnTo>
                    <a:pt x="295" y="97"/>
                  </a:lnTo>
                  <a:lnTo>
                    <a:pt x="294" y="97"/>
                  </a:lnTo>
                  <a:lnTo>
                    <a:pt x="294" y="99"/>
                  </a:lnTo>
                  <a:lnTo>
                    <a:pt x="292" y="100"/>
                  </a:lnTo>
                  <a:lnTo>
                    <a:pt x="294" y="100"/>
                  </a:lnTo>
                  <a:lnTo>
                    <a:pt x="295" y="101"/>
                  </a:lnTo>
                  <a:lnTo>
                    <a:pt x="295" y="100"/>
                  </a:lnTo>
                  <a:lnTo>
                    <a:pt x="297" y="99"/>
                  </a:lnTo>
                  <a:lnTo>
                    <a:pt x="298" y="99"/>
                  </a:lnTo>
                  <a:lnTo>
                    <a:pt x="300" y="99"/>
                  </a:lnTo>
                  <a:lnTo>
                    <a:pt x="300" y="99"/>
                  </a:lnTo>
                  <a:lnTo>
                    <a:pt x="302" y="97"/>
                  </a:lnTo>
                  <a:lnTo>
                    <a:pt x="302" y="97"/>
                  </a:lnTo>
                  <a:lnTo>
                    <a:pt x="300" y="95"/>
                  </a:lnTo>
                  <a:lnTo>
                    <a:pt x="300" y="95"/>
                  </a:lnTo>
                  <a:lnTo>
                    <a:pt x="300" y="95"/>
                  </a:lnTo>
                  <a:lnTo>
                    <a:pt x="302" y="93"/>
                  </a:lnTo>
                  <a:lnTo>
                    <a:pt x="303" y="91"/>
                  </a:lnTo>
                  <a:lnTo>
                    <a:pt x="303" y="91"/>
                  </a:lnTo>
                  <a:lnTo>
                    <a:pt x="307" y="93"/>
                  </a:lnTo>
                  <a:lnTo>
                    <a:pt x="309" y="95"/>
                  </a:lnTo>
                  <a:lnTo>
                    <a:pt x="314" y="99"/>
                  </a:lnTo>
                  <a:lnTo>
                    <a:pt x="314" y="100"/>
                  </a:lnTo>
                  <a:lnTo>
                    <a:pt x="316" y="103"/>
                  </a:lnTo>
                  <a:lnTo>
                    <a:pt x="316" y="106"/>
                  </a:lnTo>
                  <a:lnTo>
                    <a:pt x="316" y="106"/>
                  </a:lnTo>
                  <a:lnTo>
                    <a:pt x="316" y="107"/>
                  </a:lnTo>
                  <a:lnTo>
                    <a:pt x="316" y="107"/>
                  </a:lnTo>
                  <a:lnTo>
                    <a:pt x="314" y="107"/>
                  </a:lnTo>
                  <a:lnTo>
                    <a:pt x="307" y="106"/>
                  </a:lnTo>
                  <a:lnTo>
                    <a:pt x="303" y="106"/>
                  </a:lnTo>
                  <a:lnTo>
                    <a:pt x="303" y="106"/>
                  </a:lnTo>
                  <a:lnTo>
                    <a:pt x="302" y="107"/>
                  </a:lnTo>
                  <a:lnTo>
                    <a:pt x="302" y="107"/>
                  </a:lnTo>
                  <a:lnTo>
                    <a:pt x="300" y="107"/>
                  </a:lnTo>
                  <a:lnTo>
                    <a:pt x="300" y="108"/>
                  </a:lnTo>
                  <a:lnTo>
                    <a:pt x="295" y="108"/>
                  </a:lnTo>
                  <a:lnTo>
                    <a:pt x="294" y="108"/>
                  </a:lnTo>
                  <a:lnTo>
                    <a:pt x="290" y="111"/>
                  </a:lnTo>
                  <a:lnTo>
                    <a:pt x="288" y="111"/>
                  </a:lnTo>
                  <a:lnTo>
                    <a:pt x="288" y="112"/>
                  </a:lnTo>
                  <a:lnTo>
                    <a:pt x="290" y="111"/>
                  </a:lnTo>
                  <a:lnTo>
                    <a:pt x="294" y="111"/>
                  </a:lnTo>
                  <a:lnTo>
                    <a:pt x="298" y="111"/>
                  </a:lnTo>
                  <a:lnTo>
                    <a:pt x="303" y="112"/>
                  </a:lnTo>
                  <a:lnTo>
                    <a:pt x="305" y="112"/>
                  </a:lnTo>
                  <a:lnTo>
                    <a:pt x="307" y="112"/>
                  </a:lnTo>
                  <a:lnTo>
                    <a:pt x="309" y="112"/>
                  </a:lnTo>
                  <a:lnTo>
                    <a:pt x="314" y="112"/>
                  </a:lnTo>
                  <a:lnTo>
                    <a:pt x="316" y="112"/>
                  </a:lnTo>
                  <a:lnTo>
                    <a:pt x="318" y="114"/>
                  </a:lnTo>
                  <a:lnTo>
                    <a:pt x="322" y="116"/>
                  </a:lnTo>
                  <a:lnTo>
                    <a:pt x="322" y="116"/>
                  </a:lnTo>
                  <a:lnTo>
                    <a:pt x="322" y="118"/>
                  </a:lnTo>
                  <a:lnTo>
                    <a:pt x="322" y="118"/>
                  </a:lnTo>
                  <a:lnTo>
                    <a:pt x="322" y="119"/>
                  </a:lnTo>
                  <a:lnTo>
                    <a:pt x="322" y="119"/>
                  </a:lnTo>
                  <a:lnTo>
                    <a:pt x="322" y="121"/>
                  </a:lnTo>
                  <a:lnTo>
                    <a:pt x="316" y="119"/>
                  </a:lnTo>
                  <a:lnTo>
                    <a:pt x="314" y="119"/>
                  </a:lnTo>
                  <a:lnTo>
                    <a:pt x="313" y="119"/>
                  </a:lnTo>
                  <a:lnTo>
                    <a:pt x="311" y="119"/>
                  </a:lnTo>
                  <a:lnTo>
                    <a:pt x="309" y="119"/>
                  </a:lnTo>
                  <a:lnTo>
                    <a:pt x="305" y="118"/>
                  </a:lnTo>
                  <a:lnTo>
                    <a:pt x="302" y="119"/>
                  </a:lnTo>
                  <a:lnTo>
                    <a:pt x="298" y="118"/>
                  </a:lnTo>
                  <a:lnTo>
                    <a:pt x="297" y="119"/>
                  </a:lnTo>
                  <a:lnTo>
                    <a:pt x="290" y="121"/>
                  </a:lnTo>
                  <a:lnTo>
                    <a:pt x="292" y="123"/>
                  </a:lnTo>
                  <a:lnTo>
                    <a:pt x="298" y="119"/>
                  </a:lnTo>
                  <a:lnTo>
                    <a:pt x="300" y="119"/>
                  </a:lnTo>
                  <a:lnTo>
                    <a:pt x="303" y="121"/>
                  </a:lnTo>
                  <a:lnTo>
                    <a:pt x="307" y="123"/>
                  </a:lnTo>
                  <a:lnTo>
                    <a:pt x="309" y="123"/>
                  </a:lnTo>
                  <a:lnTo>
                    <a:pt x="309" y="127"/>
                  </a:lnTo>
                  <a:lnTo>
                    <a:pt x="307" y="127"/>
                  </a:lnTo>
                  <a:lnTo>
                    <a:pt x="307" y="129"/>
                  </a:lnTo>
                  <a:lnTo>
                    <a:pt x="305" y="128"/>
                  </a:lnTo>
                  <a:lnTo>
                    <a:pt x="300" y="128"/>
                  </a:lnTo>
                  <a:lnTo>
                    <a:pt x="298" y="128"/>
                  </a:lnTo>
                  <a:lnTo>
                    <a:pt x="297" y="128"/>
                  </a:lnTo>
                  <a:lnTo>
                    <a:pt x="295" y="128"/>
                  </a:lnTo>
                  <a:lnTo>
                    <a:pt x="295" y="128"/>
                  </a:lnTo>
                  <a:lnTo>
                    <a:pt x="288" y="127"/>
                  </a:lnTo>
                  <a:lnTo>
                    <a:pt x="286" y="127"/>
                  </a:lnTo>
                  <a:lnTo>
                    <a:pt x="286" y="127"/>
                  </a:lnTo>
                  <a:lnTo>
                    <a:pt x="286" y="128"/>
                  </a:lnTo>
                  <a:lnTo>
                    <a:pt x="294" y="129"/>
                  </a:lnTo>
                  <a:lnTo>
                    <a:pt x="297" y="129"/>
                  </a:lnTo>
                  <a:lnTo>
                    <a:pt x="300" y="129"/>
                  </a:lnTo>
                  <a:lnTo>
                    <a:pt x="302" y="132"/>
                  </a:lnTo>
                  <a:lnTo>
                    <a:pt x="302" y="132"/>
                  </a:lnTo>
                  <a:lnTo>
                    <a:pt x="302" y="134"/>
                  </a:lnTo>
                  <a:lnTo>
                    <a:pt x="303" y="135"/>
                  </a:lnTo>
                  <a:lnTo>
                    <a:pt x="305" y="135"/>
                  </a:lnTo>
                  <a:lnTo>
                    <a:pt x="307" y="135"/>
                  </a:lnTo>
                  <a:lnTo>
                    <a:pt x="309" y="135"/>
                  </a:lnTo>
                  <a:lnTo>
                    <a:pt x="309" y="135"/>
                  </a:lnTo>
                  <a:lnTo>
                    <a:pt x="311" y="135"/>
                  </a:lnTo>
                  <a:lnTo>
                    <a:pt x="313" y="135"/>
                  </a:lnTo>
                  <a:lnTo>
                    <a:pt x="314" y="137"/>
                  </a:lnTo>
                  <a:lnTo>
                    <a:pt x="316" y="137"/>
                  </a:lnTo>
                  <a:lnTo>
                    <a:pt x="318" y="137"/>
                  </a:lnTo>
                  <a:lnTo>
                    <a:pt x="322" y="137"/>
                  </a:lnTo>
                  <a:lnTo>
                    <a:pt x="322" y="137"/>
                  </a:lnTo>
                  <a:lnTo>
                    <a:pt x="322" y="137"/>
                  </a:lnTo>
                  <a:lnTo>
                    <a:pt x="322" y="137"/>
                  </a:lnTo>
                  <a:lnTo>
                    <a:pt x="320" y="138"/>
                  </a:lnTo>
                  <a:lnTo>
                    <a:pt x="318" y="140"/>
                  </a:lnTo>
                  <a:lnTo>
                    <a:pt x="320" y="142"/>
                  </a:lnTo>
                  <a:lnTo>
                    <a:pt x="322" y="142"/>
                  </a:lnTo>
                  <a:lnTo>
                    <a:pt x="322" y="144"/>
                  </a:lnTo>
                  <a:lnTo>
                    <a:pt x="320" y="146"/>
                  </a:lnTo>
                  <a:lnTo>
                    <a:pt x="320" y="146"/>
                  </a:lnTo>
                  <a:lnTo>
                    <a:pt x="320" y="146"/>
                  </a:lnTo>
                  <a:lnTo>
                    <a:pt x="322" y="144"/>
                  </a:lnTo>
                  <a:lnTo>
                    <a:pt x="322" y="146"/>
                  </a:lnTo>
                  <a:lnTo>
                    <a:pt x="322" y="147"/>
                  </a:lnTo>
                  <a:lnTo>
                    <a:pt x="322" y="147"/>
                  </a:lnTo>
                  <a:lnTo>
                    <a:pt x="324" y="146"/>
                  </a:lnTo>
                  <a:lnTo>
                    <a:pt x="322" y="142"/>
                  </a:lnTo>
                  <a:lnTo>
                    <a:pt x="324" y="142"/>
                  </a:lnTo>
                  <a:lnTo>
                    <a:pt x="330" y="140"/>
                  </a:lnTo>
                  <a:lnTo>
                    <a:pt x="328" y="146"/>
                  </a:lnTo>
                  <a:lnTo>
                    <a:pt x="328" y="147"/>
                  </a:lnTo>
                  <a:lnTo>
                    <a:pt x="326" y="151"/>
                  </a:lnTo>
                  <a:lnTo>
                    <a:pt x="324" y="151"/>
                  </a:lnTo>
                  <a:lnTo>
                    <a:pt x="324" y="151"/>
                  </a:lnTo>
                  <a:lnTo>
                    <a:pt x="326" y="151"/>
                  </a:lnTo>
                  <a:lnTo>
                    <a:pt x="326" y="151"/>
                  </a:lnTo>
                  <a:lnTo>
                    <a:pt x="328" y="151"/>
                  </a:lnTo>
                  <a:lnTo>
                    <a:pt x="330" y="149"/>
                  </a:lnTo>
                  <a:lnTo>
                    <a:pt x="333" y="146"/>
                  </a:lnTo>
                  <a:lnTo>
                    <a:pt x="333" y="146"/>
                  </a:lnTo>
                  <a:lnTo>
                    <a:pt x="333" y="147"/>
                  </a:lnTo>
                  <a:lnTo>
                    <a:pt x="333" y="149"/>
                  </a:lnTo>
                  <a:lnTo>
                    <a:pt x="335" y="149"/>
                  </a:lnTo>
                  <a:lnTo>
                    <a:pt x="335" y="149"/>
                  </a:lnTo>
                  <a:lnTo>
                    <a:pt x="337" y="147"/>
                  </a:lnTo>
                  <a:lnTo>
                    <a:pt x="339" y="147"/>
                  </a:lnTo>
                  <a:lnTo>
                    <a:pt x="339" y="149"/>
                  </a:lnTo>
                  <a:lnTo>
                    <a:pt x="341" y="149"/>
                  </a:lnTo>
                  <a:lnTo>
                    <a:pt x="339" y="153"/>
                  </a:lnTo>
                  <a:lnTo>
                    <a:pt x="339" y="153"/>
                  </a:lnTo>
                  <a:lnTo>
                    <a:pt x="341" y="157"/>
                  </a:lnTo>
                  <a:lnTo>
                    <a:pt x="341" y="157"/>
                  </a:lnTo>
                  <a:lnTo>
                    <a:pt x="341" y="155"/>
                  </a:lnTo>
                  <a:lnTo>
                    <a:pt x="341" y="151"/>
                  </a:lnTo>
                  <a:lnTo>
                    <a:pt x="341" y="151"/>
                  </a:lnTo>
                  <a:lnTo>
                    <a:pt x="342" y="149"/>
                  </a:lnTo>
                  <a:lnTo>
                    <a:pt x="346" y="147"/>
                  </a:lnTo>
                  <a:lnTo>
                    <a:pt x="347" y="147"/>
                  </a:lnTo>
                  <a:lnTo>
                    <a:pt x="347" y="147"/>
                  </a:lnTo>
                  <a:lnTo>
                    <a:pt x="349" y="147"/>
                  </a:lnTo>
                  <a:lnTo>
                    <a:pt x="349" y="149"/>
                  </a:lnTo>
                  <a:lnTo>
                    <a:pt x="347" y="149"/>
                  </a:lnTo>
                  <a:lnTo>
                    <a:pt x="346" y="151"/>
                  </a:lnTo>
                  <a:lnTo>
                    <a:pt x="346" y="153"/>
                  </a:lnTo>
                  <a:lnTo>
                    <a:pt x="346" y="153"/>
                  </a:lnTo>
                  <a:lnTo>
                    <a:pt x="349" y="153"/>
                  </a:lnTo>
                  <a:lnTo>
                    <a:pt x="351" y="151"/>
                  </a:lnTo>
                  <a:lnTo>
                    <a:pt x="352" y="153"/>
                  </a:lnTo>
                  <a:lnTo>
                    <a:pt x="354" y="155"/>
                  </a:lnTo>
                  <a:lnTo>
                    <a:pt x="358" y="157"/>
                  </a:lnTo>
                  <a:lnTo>
                    <a:pt x="360" y="157"/>
                  </a:lnTo>
                  <a:lnTo>
                    <a:pt x="363" y="158"/>
                  </a:lnTo>
                  <a:lnTo>
                    <a:pt x="360" y="160"/>
                  </a:lnTo>
                  <a:lnTo>
                    <a:pt x="360" y="163"/>
                  </a:lnTo>
                  <a:lnTo>
                    <a:pt x="356" y="163"/>
                  </a:lnTo>
                  <a:lnTo>
                    <a:pt x="354" y="163"/>
                  </a:lnTo>
                  <a:lnTo>
                    <a:pt x="352" y="163"/>
                  </a:lnTo>
                  <a:lnTo>
                    <a:pt x="351" y="163"/>
                  </a:lnTo>
                  <a:lnTo>
                    <a:pt x="352" y="163"/>
                  </a:lnTo>
                  <a:lnTo>
                    <a:pt x="354" y="165"/>
                  </a:lnTo>
                  <a:lnTo>
                    <a:pt x="356" y="165"/>
                  </a:lnTo>
                  <a:lnTo>
                    <a:pt x="358" y="165"/>
                  </a:lnTo>
                  <a:lnTo>
                    <a:pt x="360" y="165"/>
                  </a:lnTo>
                  <a:lnTo>
                    <a:pt x="363" y="165"/>
                  </a:lnTo>
                  <a:lnTo>
                    <a:pt x="363" y="163"/>
                  </a:lnTo>
                  <a:lnTo>
                    <a:pt x="365" y="163"/>
                  </a:lnTo>
                  <a:lnTo>
                    <a:pt x="367" y="163"/>
                  </a:lnTo>
                  <a:lnTo>
                    <a:pt x="367" y="163"/>
                  </a:lnTo>
                  <a:lnTo>
                    <a:pt x="370" y="163"/>
                  </a:lnTo>
                  <a:lnTo>
                    <a:pt x="373" y="165"/>
                  </a:lnTo>
                  <a:lnTo>
                    <a:pt x="371" y="166"/>
                  </a:lnTo>
                  <a:lnTo>
                    <a:pt x="371" y="168"/>
                  </a:lnTo>
                  <a:lnTo>
                    <a:pt x="370" y="170"/>
                  </a:lnTo>
                  <a:lnTo>
                    <a:pt x="370" y="170"/>
                  </a:lnTo>
                  <a:lnTo>
                    <a:pt x="370" y="172"/>
                  </a:lnTo>
                  <a:lnTo>
                    <a:pt x="365" y="176"/>
                  </a:lnTo>
                  <a:lnTo>
                    <a:pt x="365" y="176"/>
                  </a:lnTo>
                  <a:lnTo>
                    <a:pt x="369" y="174"/>
                  </a:lnTo>
                  <a:lnTo>
                    <a:pt x="371" y="174"/>
                  </a:lnTo>
                  <a:lnTo>
                    <a:pt x="375" y="172"/>
                  </a:lnTo>
                  <a:lnTo>
                    <a:pt x="377" y="172"/>
                  </a:lnTo>
                  <a:lnTo>
                    <a:pt x="377" y="172"/>
                  </a:lnTo>
                  <a:lnTo>
                    <a:pt x="379" y="172"/>
                  </a:lnTo>
                  <a:lnTo>
                    <a:pt x="379" y="174"/>
                  </a:lnTo>
                  <a:lnTo>
                    <a:pt x="382" y="174"/>
                  </a:lnTo>
                  <a:lnTo>
                    <a:pt x="386" y="170"/>
                  </a:lnTo>
                  <a:lnTo>
                    <a:pt x="388" y="170"/>
                  </a:lnTo>
                  <a:lnTo>
                    <a:pt x="391" y="172"/>
                  </a:lnTo>
                  <a:lnTo>
                    <a:pt x="394" y="177"/>
                  </a:lnTo>
                  <a:lnTo>
                    <a:pt x="396" y="179"/>
                  </a:lnTo>
                  <a:lnTo>
                    <a:pt x="398" y="179"/>
                  </a:lnTo>
                  <a:lnTo>
                    <a:pt x="398" y="181"/>
                  </a:lnTo>
                  <a:lnTo>
                    <a:pt x="396" y="181"/>
                  </a:lnTo>
                  <a:lnTo>
                    <a:pt x="394" y="181"/>
                  </a:lnTo>
                  <a:lnTo>
                    <a:pt x="391" y="179"/>
                  </a:lnTo>
                  <a:lnTo>
                    <a:pt x="390" y="179"/>
                  </a:lnTo>
                  <a:lnTo>
                    <a:pt x="388" y="179"/>
                  </a:lnTo>
                  <a:lnTo>
                    <a:pt x="386" y="179"/>
                  </a:lnTo>
                  <a:lnTo>
                    <a:pt x="386" y="181"/>
                  </a:lnTo>
                  <a:lnTo>
                    <a:pt x="393" y="183"/>
                  </a:lnTo>
                  <a:lnTo>
                    <a:pt x="394" y="185"/>
                  </a:lnTo>
                  <a:lnTo>
                    <a:pt x="394" y="185"/>
                  </a:lnTo>
                  <a:lnTo>
                    <a:pt x="390" y="187"/>
                  </a:lnTo>
                  <a:lnTo>
                    <a:pt x="390" y="187"/>
                  </a:lnTo>
                  <a:lnTo>
                    <a:pt x="386" y="185"/>
                  </a:lnTo>
                  <a:lnTo>
                    <a:pt x="384" y="185"/>
                  </a:lnTo>
                  <a:lnTo>
                    <a:pt x="382" y="185"/>
                  </a:lnTo>
                  <a:lnTo>
                    <a:pt x="380" y="185"/>
                  </a:lnTo>
                  <a:lnTo>
                    <a:pt x="380" y="185"/>
                  </a:lnTo>
                  <a:lnTo>
                    <a:pt x="382" y="187"/>
                  </a:lnTo>
                  <a:lnTo>
                    <a:pt x="382" y="187"/>
                  </a:lnTo>
                  <a:lnTo>
                    <a:pt x="380" y="187"/>
                  </a:lnTo>
                  <a:lnTo>
                    <a:pt x="380" y="189"/>
                  </a:lnTo>
                  <a:lnTo>
                    <a:pt x="384" y="191"/>
                  </a:lnTo>
                  <a:lnTo>
                    <a:pt x="388" y="193"/>
                  </a:lnTo>
                  <a:lnTo>
                    <a:pt x="388" y="193"/>
                  </a:lnTo>
                  <a:lnTo>
                    <a:pt x="386" y="195"/>
                  </a:lnTo>
                  <a:lnTo>
                    <a:pt x="384" y="195"/>
                  </a:lnTo>
                  <a:lnTo>
                    <a:pt x="380" y="193"/>
                  </a:lnTo>
                  <a:lnTo>
                    <a:pt x="380" y="193"/>
                  </a:lnTo>
                  <a:lnTo>
                    <a:pt x="379" y="193"/>
                  </a:lnTo>
                  <a:lnTo>
                    <a:pt x="380" y="195"/>
                  </a:lnTo>
                  <a:lnTo>
                    <a:pt x="382" y="195"/>
                  </a:lnTo>
                  <a:lnTo>
                    <a:pt x="382" y="196"/>
                  </a:lnTo>
                  <a:lnTo>
                    <a:pt x="382" y="196"/>
                  </a:lnTo>
                  <a:lnTo>
                    <a:pt x="382" y="198"/>
                  </a:lnTo>
                  <a:lnTo>
                    <a:pt x="380" y="198"/>
                  </a:lnTo>
                  <a:lnTo>
                    <a:pt x="379" y="200"/>
                  </a:lnTo>
                  <a:lnTo>
                    <a:pt x="379" y="202"/>
                  </a:lnTo>
                  <a:lnTo>
                    <a:pt x="377" y="202"/>
                  </a:lnTo>
                  <a:lnTo>
                    <a:pt x="377" y="202"/>
                  </a:lnTo>
                  <a:lnTo>
                    <a:pt x="375" y="204"/>
                  </a:lnTo>
                  <a:lnTo>
                    <a:pt x="371" y="202"/>
                  </a:lnTo>
                  <a:lnTo>
                    <a:pt x="370" y="202"/>
                  </a:lnTo>
                  <a:lnTo>
                    <a:pt x="369" y="198"/>
                  </a:lnTo>
                  <a:lnTo>
                    <a:pt x="369" y="198"/>
                  </a:lnTo>
                  <a:lnTo>
                    <a:pt x="369" y="200"/>
                  </a:lnTo>
                  <a:lnTo>
                    <a:pt x="369" y="200"/>
                  </a:lnTo>
                  <a:lnTo>
                    <a:pt x="365" y="202"/>
                  </a:lnTo>
                  <a:lnTo>
                    <a:pt x="365" y="202"/>
                  </a:lnTo>
                  <a:lnTo>
                    <a:pt x="367" y="202"/>
                  </a:lnTo>
                  <a:lnTo>
                    <a:pt x="370" y="204"/>
                  </a:lnTo>
                  <a:lnTo>
                    <a:pt x="369" y="205"/>
                  </a:lnTo>
                  <a:lnTo>
                    <a:pt x="369" y="212"/>
                  </a:lnTo>
                  <a:lnTo>
                    <a:pt x="369" y="214"/>
                  </a:lnTo>
                  <a:lnTo>
                    <a:pt x="367" y="215"/>
                  </a:lnTo>
                  <a:lnTo>
                    <a:pt x="365" y="217"/>
                  </a:lnTo>
                  <a:lnTo>
                    <a:pt x="363" y="217"/>
                  </a:lnTo>
                  <a:lnTo>
                    <a:pt x="363" y="215"/>
                  </a:lnTo>
                  <a:lnTo>
                    <a:pt x="363" y="214"/>
                  </a:lnTo>
                  <a:lnTo>
                    <a:pt x="361" y="214"/>
                  </a:lnTo>
                  <a:lnTo>
                    <a:pt x="361" y="214"/>
                  </a:lnTo>
                  <a:lnTo>
                    <a:pt x="360" y="214"/>
                  </a:lnTo>
                  <a:lnTo>
                    <a:pt x="358" y="215"/>
                  </a:lnTo>
                  <a:lnTo>
                    <a:pt x="356" y="214"/>
                  </a:lnTo>
                  <a:lnTo>
                    <a:pt x="356" y="212"/>
                  </a:lnTo>
                  <a:lnTo>
                    <a:pt x="356" y="209"/>
                  </a:lnTo>
                  <a:lnTo>
                    <a:pt x="356" y="207"/>
                  </a:lnTo>
                  <a:lnTo>
                    <a:pt x="356" y="207"/>
                  </a:lnTo>
                  <a:lnTo>
                    <a:pt x="356" y="209"/>
                  </a:lnTo>
                  <a:lnTo>
                    <a:pt x="354" y="210"/>
                  </a:lnTo>
                  <a:lnTo>
                    <a:pt x="352" y="214"/>
                  </a:lnTo>
                  <a:lnTo>
                    <a:pt x="351" y="212"/>
                  </a:lnTo>
                  <a:lnTo>
                    <a:pt x="349" y="212"/>
                  </a:lnTo>
                  <a:lnTo>
                    <a:pt x="349" y="210"/>
                  </a:lnTo>
                  <a:lnTo>
                    <a:pt x="347" y="209"/>
                  </a:lnTo>
                  <a:lnTo>
                    <a:pt x="346" y="207"/>
                  </a:lnTo>
                  <a:lnTo>
                    <a:pt x="344" y="204"/>
                  </a:lnTo>
                  <a:lnTo>
                    <a:pt x="344" y="204"/>
                  </a:lnTo>
                  <a:lnTo>
                    <a:pt x="342" y="202"/>
                  </a:lnTo>
                  <a:lnTo>
                    <a:pt x="342" y="202"/>
                  </a:lnTo>
                  <a:lnTo>
                    <a:pt x="342" y="200"/>
                  </a:lnTo>
                  <a:lnTo>
                    <a:pt x="341" y="200"/>
                  </a:lnTo>
                  <a:lnTo>
                    <a:pt x="341" y="198"/>
                  </a:lnTo>
                  <a:lnTo>
                    <a:pt x="342" y="196"/>
                  </a:lnTo>
                  <a:lnTo>
                    <a:pt x="344" y="195"/>
                  </a:lnTo>
                  <a:lnTo>
                    <a:pt x="346" y="195"/>
                  </a:lnTo>
                  <a:lnTo>
                    <a:pt x="349" y="193"/>
                  </a:lnTo>
                  <a:lnTo>
                    <a:pt x="349" y="193"/>
                  </a:lnTo>
                  <a:lnTo>
                    <a:pt x="351" y="189"/>
                  </a:lnTo>
                  <a:lnTo>
                    <a:pt x="352" y="187"/>
                  </a:lnTo>
                  <a:lnTo>
                    <a:pt x="354" y="187"/>
                  </a:lnTo>
                  <a:lnTo>
                    <a:pt x="352" y="185"/>
                  </a:lnTo>
                  <a:lnTo>
                    <a:pt x="351" y="187"/>
                  </a:lnTo>
                  <a:lnTo>
                    <a:pt x="349" y="189"/>
                  </a:lnTo>
                  <a:lnTo>
                    <a:pt x="347" y="191"/>
                  </a:lnTo>
                  <a:lnTo>
                    <a:pt x="346" y="193"/>
                  </a:lnTo>
                  <a:lnTo>
                    <a:pt x="342" y="195"/>
                  </a:lnTo>
                  <a:lnTo>
                    <a:pt x="341" y="195"/>
                  </a:lnTo>
                  <a:lnTo>
                    <a:pt x="339" y="195"/>
                  </a:lnTo>
                  <a:lnTo>
                    <a:pt x="335" y="195"/>
                  </a:lnTo>
                  <a:lnTo>
                    <a:pt x="333" y="193"/>
                  </a:lnTo>
                  <a:lnTo>
                    <a:pt x="335" y="193"/>
                  </a:lnTo>
                  <a:lnTo>
                    <a:pt x="337" y="189"/>
                  </a:lnTo>
                  <a:lnTo>
                    <a:pt x="337" y="189"/>
                  </a:lnTo>
                  <a:lnTo>
                    <a:pt x="335" y="189"/>
                  </a:lnTo>
                  <a:lnTo>
                    <a:pt x="335" y="191"/>
                  </a:lnTo>
                  <a:lnTo>
                    <a:pt x="333" y="191"/>
                  </a:lnTo>
                  <a:lnTo>
                    <a:pt x="332" y="191"/>
                  </a:lnTo>
                  <a:lnTo>
                    <a:pt x="330" y="189"/>
                  </a:lnTo>
                  <a:lnTo>
                    <a:pt x="328" y="189"/>
                  </a:lnTo>
                  <a:lnTo>
                    <a:pt x="326" y="187"/>
                  </a:lnTo>
                  <a:lnTo>
                    <a:pt x="326" y="187"/>
                  </a:lnTo>
                  <a:lnTo>
                    <a:pt x="322" y="185"/>
                  </a:lnTo>
                  <a:lnTo>
                    <a:pt x="322" y="183"/>
                  </a:lnTo>
                  <a:lnTo>
                    <a:pt x="322" y="181"/>
                  </a:lnTo>
                  <a:lnTo>
                    <a:pt x="322" y="181"/>
                  </a:lnTo>
                  <a:lnTo>
                    <a:pt x="320" y="179"/>
                  </a:lnTo>
                  <a:lnTo>
                    <a:pt x="318" y="181"/>
                  </a:lnTo>
                  <a:lnTo>
                    <a:pt x="320" y="181"/>
                  </a:lnTo>
                  <a:lnTo>
                    <a:pt x="320" y="183"/>
                  </a:lnTo>
                  <a:lnTo>
                    <a:pt x="318" y="183"/>
                  </a:lnTo>
                  <a:lnTo>
                    <a:pt x="316" y="183"/>
                  </a:lnTo>
                  <a:lnTo>
                    <a:pt x="314" y="181"/>
                  </a:lnTo>
                  <a:lnTo>
                    <a:pt x="314" y="183"/>
                  </a:lnTo>
                  <a:lnTo>
                    <a:pt x="316" y="185"/>
                  </a:lnTo>
                  <a:lnTo>
                    <a:pt x="316" y="185"/>
                  </a:lnTo>
                  <a:lnTo>
                    <a:pt x="316" y="187"/>
                  </a:lnTo>
                  <a:lnTo>
                    <a:pt x="314" y="187"/>
                  </a:lnTo>
                  <a:lnTo>
                    <a:pt x="314" y="187"/>
                  </a:lnTo>
                  <a:lnTo>
                    <a:pt x="311" y="185"/>
                  </a:lnTo>
                  <a:lnTo>
                    <a:pt x="309" y="185"/>
                  </a:lnTo>
                  <a:lnTo>
                    <a:pt x="307" y="183"/>
                  </a:lnTo>
                  <a:lnTo>
                    <a:pt x="307" y="185"/>
                  </a:lnTo>
                  <a:lnTo>
                    <a:pt x="307" y="185"/>
                  </a:lnTo>
                  <a:lnTo>
                    <a:pt x="309" y="187"/>
                  </a:lnTo>
                  <a:lnTo>
                    <a:pt x="311" y="189"/>
                  </a:lnTo>
                  <a:lnTo>
                    <a:pt x="314" y="193"/>
                  </a:lnTo>
                  <a:lnTo>
                    <a:pt x="316" y="193"/>
                  </a:lnTo>
                  <a:lnTo>
                    <a:pt x="314" y="195"/>
                  </a:lnTo>
                  <a:lnTo>
                    <a:pt x="314" y="196"/>
                  </a:lnTo>
                  <a:lnTo>
                    <a:pt x="313" y="196"/>
                  </a:lnTo>
                  <a:lnTo>
                    <a:pt x="311" y="196"/>
                  </a:lnTo>
                  <a:lnTo>
                    <a:pt x="307" y="195"/>
                  </a:lnTo>
                  <a:lnTo>
                    <a:pt x="305" y="193"/>
                  </a:lnTo>
                  <a:lnTo>
                    <a:pt x="302" y="191"/>
                  </a:lnTo>
                  <a:lnTo>
                    <a:pt x="298" y="187"/>
                  </a:lnTo>
                  <a:lnTo>
                    <a:pt x="297" y="187"/>
                  </a:lnTo>
                  <a:lnTo>
                    <a:pt x="295" y="189"/>
                  </a:lnTo>
                  <a:lnTo>
                    <a:pt x="295" y="189"/>
                  </a:lnTo>
                  <a:lnTo>
                    <a:pt x="297" y="189"/>
                  </a:lnTo>
                  <a:lnTo>
                    <a:pt x="298" y="189"/>
                  </a:lnTo>
                  <a:lnTo>
                    <a:pt x="302" y="193"/>
                  </a:lnTo>
                  <a:lnTo>
                    <a:pt x="302" y="193"/>
                  </a:lnTo>
                  <a:lnTo>
                    <a:pt x="302" y="195"/>
                  </a:lnTo>
                  <a:lnTo>
                    <a:pt x="302" y="195"/>
                  </a:lnTo>
                  <a:lnTo>
                    <a:pt x="302" y="196"/>
                  </a:lnTo>
                  <a:lnTo>
                    <a:pt x="303" y="198"/>
                  </a:lnTo>
                  <a:lnTo>
                    <a:pt x="305" y="198"/>
                  </a:lnTo>
                  <a:lnTo>
                    <a:pt x="305" y="198"/>
                  </a:lnTo>
                  <a:lnTo>
                    <a:pt x="307" y="200"/>
                  </a:lnTo>
                  <a:lnTo>
                    <a:pt x="305" y="204"/>
                  </a:lnTo>
                  <a:lnTo>
                    <a:pt x="305" y="204"/>
                  </a:lnTo>
                  <a:lnTo>
                    <a:pt x="305" y="204"/>
                  </a:lnTo>
                  <a:lnTo>
                    <a:pt x="305" y="204"/>
                  </a:lnTo>
                  <a:lnTo>
                    <a:pt x="309" y="204"/>
                  </a:lnTo>
                  <a:lnTo>
                    <a:pt x="311" y="202"/>
                  </a:lnTo>
                  <a:lnTo>
                    <a:pt x="311" y="202"/>
                  </a:lnTo>
                  <a:lnTo>
                    <a:pt x="313" y="204"/>
                  </a:lnTo>
                  <a:lnTo>
                    <a:pt x="313" y="204"/>
                  </a:lnTo>
                  <a:lnTo>
                    <a:pt x="314" y="205"/>
                  </a:lnTo>
                  <a:lnTo>
                    <a:pt x="314" y="205"/>
                  </a:lnTo>
                  <a:lnTo>
                    <a:pt x="314" y="205"/>
                  </a:lnTo>
                  <a:lnTo>
                    <a:pt x="318" y="207"/>
                  </a:lnTo>
                  <a:lnTo>
                    <a:pt x="316" y="207"/>
                  </a:lnTo>
                  <a:lnTo>
                    <a:pt x="314" y="209"/>
                  </a:lnTo>
                  <a:lnTo>
                    <a:pt x="314" y="209"/>
                  </a:lnTo>
                  <a:lnTo>
                    <a:pt x="314" y="209"/>
                  </a:lnTo>
                  <a:lnTo>
                    <a:pt x="316" y="210"/>
                  </a:lnTo>
                  <a:lnTo>
                    <a:pt x="318" y="210"/>
                  </a:lnTo>
                  <a:lnTo>
                    <a:pt x="320" y="212"/>
                  </a:lnTo>
                  <a:lnTo>
                    <a:pt x="320" y="214"/>
                  </a:lnTo>
                  <a:lnTo>
                    <a:pt x="320" y="214"/>
                  </a:lnTo>
                  <a:lnTo>
                    <a:pt x="320" y="214"/>
                  </a:lnTo>
                  <a:lnTo>
                    <a:pt x="320" y="214"/>
                  </a:lnTo>
                  <a:lnTo>
                    <a:pt x="320" y="214"/>
                  </a:lnTo>
                  <a:lnTo>
                    <a:pt x="322" y="214"/>
                  </a:lnTo>
                  <a:lnTo>
                    <a:pt x="322" y="215"/>
                  </a:lnTo>
                  <a:lnTo>
                    <a:pt x="322" y="215"/>
                  </a:lnTo>
                  <a:lnTo>
                    <a:pt x="322" y="219"/>
                  </a:lnTo>
                  <a:lnTo>
                    <a:pt x="322" y="221"/>
                  </a:lnTo>
                  <a:lnTo>
                    <a:pt x="322" y="221"/>
                  </a:lnTo>
                  <a:lnTo>
                    <a:pt x="322" y="217"/>
                  </a:lnTo>
                  <a:lnTo>
                    <a:pt x="322" y="217"/>
                  </a:lnTo>
                  <a:lnTo>
                    <a:pt x="324" y="217"/>
                  </a:lnTo>
                  <a:lnTo>
                    <a:pt x="328" y="219"/>
                  </a:lnTo>
                  <a:lnTo>
                    <a:pt x="330" y="219"/>
                  </a:lnTo>
                  <a:lnTo>
                    <a:pt x="330" y="221"/>
                  </a:lnTo>
                  <a:lnTo>
                    <a:pt x="328" y="221"/>
                  </a:lnTo>
                  <a:lnTo>
                    <a:pt x="328" y="223"/>
                  </a:lnTo>
                  <a:lnTo>
                    <a:pt x="330" y="223"/>
                  </a:lnTo>
                  <a:lnTo>
                    <a:pt x="330" y="223"/>
                  </a:lnTo>
                  <a:lnTo>
                    <a:pt x="332" y="221"/>
                  </a:lnTo>
                  <a:lnTo>
                    <a:pt x="332" y="219"/>
                  </a:lnTo>
                  <a:lnTo>
                    <a:pt x="333" y="219"/>
                  </a:lnTo>
                  <a:lnTo>
                    <a:pt x="335" y="219"/>
                  </a:lnTo>
                  <a:lnTo>
                    <a:pt x="337" y="221"/>
                  </a:lnTo>
                  <a:lnTo>
                    <a:pt x="339" y="223"/>
                  </a:lnTo>
                  <a:lnTo>
                    <a:pt x="339" y="223"/>
                  </a:lnTo>
                  <a:lnTo>
                    <a:pt x="341" y="223"/>
                  </a:lnTo>
                  <a:lnTo>
                    <a:pt x="342" y="224"/>
                  </a:lnTo>
                  <a:lnTo>
                    <a:pt x="342" y="226"/>
                  </a:lnTo>
                  <a:lnTo>
                    <a:pt x="339" y="228"/>
                  </a:lnTo>
                  <a:lnTo>
                    <a:pt x="339" y="228"/>
                  </a:lnTo>
                  <a:lnTo>
                    <a:pt x="341" y="228"/>
                  </a:lnTo>
                  <a:lnTo>
                    <a:pt x="344" y="228"/>
                  </a:lnTo>
                  <a:lnTo>
                    <a:pt x="346" y="228"/>
                  </a:lnTo>
                  <a:lnTo>
                    <a:pt x="346" y="230"/>
                  </a:lnTo>
                  <a:lnTo>
                    <a:pt x="344" y="232"/>
                  </a:lnTo>
                  <a:lnTo>
                    <a:pt x="342" y="232"/>
                  </a:lnTo>
                  <a:lnTo>
                    <a:pt x="339" y="232"/>
                  </a:lnTo>
                  <a:lnTo>
                    <a:pt x="339" y="232"/>
                  </a:lnTo>
                  <a:lnTo>
                    <a:pt x="339" y="232"/>
                  </a:lnTo>
                  <a:lnTo>
                    <a:pt x="342" y="233"/>
                  </a:lnTo>
                  <a:lnTo>
                    <a:pt x="342" y="234"/>
                  </a:lnTo>
                  <a:lnTo>
                    <a:pt x="344" y="236"/>
                  </a:lnTo>
                  <a:lnTo>
                    <a:pt x="344" y="236"/>
                  </a:lnTo>
                  <a:lnTo>
                    <a:pt x="344" y="236"/>
                  </a:lnTo>
                  <a:lnTo>
                    <a:pt x="344" y="238"/>
                  </a:lnTo>
                  <a:lnTo>
                    <a:pt x="344" y="238"/>
                  </a:lnTo>
                  <a:lnTo>
                    <a:pt x="346" y="238"/>
                  </a:lnTo>
                  <a:lnTo>
                    <a:pt x="347" y="238"/>
                  </a:lnTo>
                  <a:lnTo>
                    <a:pt x="349" y="238"/>
                  </a:lnTo>
                  <a:lnTo>
                    <a:pt x="351" y="238"/>
                  </a:lnTo>
                  <a:lnTo>
                    <a:pt x="351" y="238"/>
                  </a:lnTo>
                  <a:lnTo>
                    <a:pt x="351" y="241"/>
                  </a:lnTo>
                  <a:lnTo>
                    <a:pt x="349" y="241"/>
                  </a:lnTo>
                  <a:lnTo>
                    <a:pt x="349" y="241"/>
                  </a:lnTo>
                  <a:lnTo>
                    <a:pt x="351" y="241"/>
                  </a:lnTo>
                  <a:lnTo>
                    <a:pt x="352" y="241"/>
                  </a:lnTo>
                  <a:lnTo>
                    <a:pt x="352" y="243"/>
                  </a:lnTo>
                  <a:lnTo>
                    <a:pt x="354" y="245"/>
                  </a:lnTo>
                  <a:lnTo>
                    <a:pt x="354" y="245"/>
                  </a:lnTo>
                  <a:lnTo>
                    <a:pt x="352" y="245"/>
                  </a:lnTo>
                  <a:lnTo>
                    <a:pt x="352" y="247"/>
                  </a:lnTo>
                  <a:lnTo>
                    <a:pt x="352" y="251"/>
                  </a:lnTo>
                  <a:lnTo>
                    <a:pt x="352" y="253"/>
                  </a:lnTo>
                  <a:lnTo>
                    <a:pt x="352" y="254"/>
                  </a:lnTo>
                  <a:lnTo>
                    <a:pt x="352" y="256"/>
                  </a:lnTo>
                  <a:lnTo>
                    <a:pt x="351" y="256"/>
                  </a:lnTo>
                  <a:lnTo>
                    <a:pt x="351" y="254"/>
                  </a:lnTo>
                  <a:lnTo>
                    <a:pt x="347" y="249"/>
                  </a:lnTo>
                  <a:lnTo>
                    <a:pt x="347" y="247"/>
                  </a:lnTo>
                  <a:lnTo>
                    <a:pt x="347" y="247"/>
                  </a:lnTo>
                  <a:lnTo>
                    <a:pt x="344" y="243"/>
                  </a:lnTo>
                  <a:lnTo>
                    <a:pt x="344" y="243"/>
                  </a:lnTo>
                  <a:lnTo>
                    <a:pt x="344" y="245"/>
                  </a:lnTo>
                  <a:lnTo>
                    <a:pt x="346" y="247"/>
                  </a:lnTo>
                  <a:lnTo>
                    <a:pt x="346" y="251"/>
                  </a:lnTo>
                  <a:lnTo>
                    <a:pt x="346" y="253"/>
                  </a:lnTo>
                  <a:lnTo>
                    <a:pt x="346" y="254"/>
                  </a:lnTo>
                  <a:lnTo>
                    <a:pt x="346" y="254"/>
                  </a:lnTo>
                  <a:lnTo>
                    <a:pt x="346" y="254"/>
                  </a:lnTo>
                  <a:lnTo>
                    <a:pt x="346" y="256"/>
                  </a:lnTo>
                  <a:lnTo>
                    <a:pt x="347" y="258"/>
                  </a:lnTo>
                  <a:lnTo>
                    <a:pt x="349" y="259"/>
                  </a:lnTo>
                  <a:lnTo>
                    <a:pt x="349" y="261"/>
                  </a:lnTo>
                  <a:lnTo>
                    <a:pt x="351" y="261"/>
                  </a:lnTo>
                  <a:lnTo>
                    <a:pt x="351" y="263"/>
                  </a:lnTo>
                  <a:lnTo>
                    <a:pt x="351" y="263"/>
                  </a:lnTo>
                  <a:lnTo>
                    <a:pt x="349" y="263"/>
                  </a:lnTo>
                  <a:lnTo>
                    <a:pt x="347" y="263"/>
                  </a:lnTo>
                  <a:lnTo>
                    <a:pt x="347" y="263"/>
                  </a:lnTo>
                  <a:lnTo>
                    <a:pt x="344" y="261"/>
                  </a:lnTo>
                  <a:lnTo>
                    <a:pt x="344" y="261"/>
                  </a:lnTo>
                  <a:lnTo>
                    <a:pt x="346" y="266"/>
                  </a:lnTo>
                  <a:lnTo>
                    <a:pt x="346" y="269"/>
                  </a:lnTo>
                  <a:lnTo>
                    <a:pt x="346" y="269"/>
                  </a:lnTo>
                  <a:lnTo>
                    <a:pt x="344" y="269"/>
                  </a:lnTo>
                  <a:lnTo>
                    <a:pt x="342" y="266"/>
                  </a:lnTo>
                  <a:lnTo>
                    <a:pt x="341" y="264"/>
                  </a:lnTo>
                  <a:lnTo>
                    <a:pt x="339" y="263"/>
                  </a:lnTo>
                  <a:lnTo>
                    <a:pt x="337" y="261"/>
                  </a:lnTo>
                  <a:lnTo>
                    <a:pt x="335" y="261"/>
                  </a:lnTo>
                  <a:lnTo>
                    <a:pt x="335" y="263"/>
                  </a:lnTo>
                  <a:lnTo>
                    <a:pt x="335" y="263"/>
                  </a:lnTo>
                  <a:lnTo>
                    <a:pt x="335" y="263"/>
                  </a:lnTo>
                  <a:lnTo>
                    <a:pt x="333" y="261"/>
                  </a:lnTo>
                  <a:lnTo>
                    <a:pt x="333" y="261"/>
                  </a:lnTo>
                  <a:lnTo>
                    <a:pt x="330" y="258"/>
                  </a:lnTo>
                  <a:lnTo>
                    <a:pt x="330" y="258"/>
                  </a:lnTo>
                  <a:lnTo>
                    <a:pt x="330" y="259"/>
                  </a:lnTo>
                  <a:lnTo>
                    <a:pt x="330" y="259"/>
                  </a:lnTo>
                  <a:lnTo>
                    <a:pt x="330" y="261"/>
                  </a:lnTo>
                  <a:lnTo>
                    <a:pt x="328" y="261"/>
                  </a:lnTo>
                  <a:lnTo>
                    <a:pt x="326" y="259"/>
                  </a:lnTo>
                  <a:lnTo>
                    <a:pt x="326" y="258"/>
                  </a:lnTo>
                  <a:lnTo>
                    <a:pt x="324" y="256"/>
                  </a:lnTo>
                  <a:lnTo>
                    <a:pt x="322" y="254"/>
                  </a:lnTo>
                  <a:lnTo>
                    <a:pt x="322" y="256"/>
                  </a:lnTo>
                  <a:lnTo>
                    <a:pt x="322" y="258"/>
                  </a:lnTo>
                  <a:lnTo>
                    <a:pt x="322" y="259"/>
                  </a:lnTo>
                  <a:lnTo>
                    <a:pt x="322" y="259"/>
                  </a:lnTo>
                  <a:lnTo>
                    <a:pt x="322" y="259"/>
                  </a:lnTo>
                  <a:lnTo>
                    <a:pt x="322" y="258"/>
                  </a:lnTo>
                  <a:lnTo>
                    <a:pt x="322" y="258"/>
                  </a:lnTo>
                  <a:lnTo>
                    <a:pt x="322" y="256"/>
                  </a:lnTo>
                  <a:lnTo>
                    <a:pt x="320" y="256"/>
                  </a:lnTo>
                  <a:lnTo>
                    <a:pt x="320" y="254"/>
                  </a:lnTo>
                  <a:lnTo>
                    <a:pt x="320" y="254"/>
                  </a:lnTo>
                  <a:lnTo>
                    <a:pt x="318" y="254"/>
                  </a:lnTo>
                  <a:lnTo>
                    <a:pt x="316" y="254"/>
                  </a:lnTo>
                  <a:lnTo>
                    <a:pt x="316" y="253"/>
                  </a:lnTo>
                  <a:lnTo>
                    <a:pt x="313" y="251"/>
                  </a:lnTo>
                  <a:lnTo>
                    <a:pt x="309" y="247"/>
                  </a:lnTo>
                  <a:lnTo>
                    <a:pt x="307" y="245"/>
                  </a:lnTo>
                  <a:lnTo>
                    <a:pt x="305" y="243"/>
                  </a:lnTo>
                  <a:lnTo>
                    <a:pt x="307" y="247"/>
                  </a:lnTo>
                  <a:lnTo>
                    <a:pt x="309" y="251"/>
                  </a:lnTo>
                  <a:lnTo>
                    <a:pt x="309" y="251"/>
                  </a:lnTo>
                  <a:lnTo>
                    <a:pt x="309" y="251"/>
                  </a:lnTo>
                  <a:lnTo>
                    <a:pt x="307" y="251"/>
                  </a:lnTo>
                  <a:lnTo>
                    <a:pt x="302" y="247"/>
                  </a:lnTo>
                  <a:lnTo>
                    <a:pt x="298" y="245"/>
                  </a:lnTo>
                  <a:lnTo>
                    <a:pt x="297" y="243"/>
                  </a:lnTo>
                  <a:lnTo>
                    <a:pt x="294" y="243"/>
                  </a:lnTo>
                  <a:lnTo>
                    <a:pt x="292" y="245"/>
                  </a:lnTo>
                  <a:lnTo>
                    <a:pt x="294" y="247"/>
                  </a:lnTo>
                  <a:lnTo>
                    <a:pt x="295" y="249"/>
                  </a:lnTo>
                  <a:lnTo>
                    <a:pt x="297" y="251"/>
                  </a:lnTo>
                  <a:lnTo>
                    <a:pt x="300" y="253"/>
                  </a:lnTo>
                  <a:lnTo>
                    <a:pt x="302" y="256"/>
                  </a:lnTo>
                  <a:lnTo>
                    <a:pt x="303" y="256"/>
                  </a:lnTo>
                  <a:lnTo>
                    <a:pt x="305" y="258"/>
                  </a:lnTo>
                  <a:lnTo>
                    <a:pt x="307" y="258"/>
                  </a:lnTo>
                  <a:lnTo>
                    <a:pt x="309" y="258"/>
                  </a:lnTo>
                  <a:lnTo>
                    <a:pt x="309" y="259"/>
                  </a:lnTo>
                  <a:lnTo>
                    <a:pt x="309" y="259"/>
                  </a:lnTo>
                  <a:lnTo>
                    <a:pt x="309" y="259"/>
                  </a:lnTo>
                  <a:lnTo>
                    <a:pt x="313" y="261"/>
                  </a:lnTo>
                  <a:lnTo>
                    <a:pt x="314" y="263"/>
                  </a:lnTo>
                  <a:lnTo>
                    <a:pt x="314" y="263"/>
                  </a:lnTo>
                  <a:lnTo>
                    <a:pt x="316" y="264"/>
                  </a:lnTo>
                  <a:lnTo>
                    <a:pt x="320" y="266"/>
                  </a:lnTo>
                  <a:lnTo>
                    <a:pt x="320" y="269"/>
                  </a:lnTo>
                  <a:lnTo>
                    <a:pt x="322" y="269"/>
                  </a:lnTo>
                  <a:lnTo>
                    <a:pt x="322" y="269"/>
                  </a:lnTo>
                  <a:lnTo>
                    <a:pt x="324" y="272"/>
                  </a:lnTo>
                  <a:lnTo>
                    <a:pt x="326" y="272"/>
                  </a:lnTo>
                  <a:lnTo>
                    <a:pt x="328" y="275"/>
                  </a:lnTo>
                  <a:lnTo>
                    <a:pt x="328" y="275"/>
                  </a:lnTo>
                  <a:lnTo>
                    <a:pt x="332" y="277"/>
                  </a:lnTo>
                  <a:lnTo>
                    <a:pt x="332" y="277"/>
                  </a:lnTo>
                  <a:lnTo>
                    <a:pt x="333" y="277"/>
                  </a:lnTo>
                  <a:lnTo>
                    <a:pt x="332" y="279"/>
                  </a:lnTo>
                  <a:lnTo>
                    <a:pt x="332" y="279"/>
                  </a:lnTo>
                  <a:lnTo>
                    <a:pt x="330" y="281"/>
                  </a:lnTo>
                  <a:lnTo>
                    <a:pt x="332" y="281"/>
                  </a:lnTo>
                  <a:lnTo>
                    <a:pt x="332" y="282"/>
                  </a:lnTo>
                  <a:lnTo>
                    <a:pt x="332" y="283"/>
                  </a:lnTo>
                  <a:lnTo>
                    <a:pt x="332" y="283"/>
                  </a:lnTo>
                  <a:lnTo>
                    <a:pt x="328" y="283"/>
                  </a:lnTo>
                  <a:lnTo>
                    <a:pt x="328" y="283"/>
                  </a:lnTo>
                  <a:lnTo>
                    <a:pt x="326" y="283"/>
                  </a:lnTo>
                  <a:lnTo>
                    <a:pt x="324" y="283"/>
                  </a:lnTo>
                  <a:lnTo>
                    <a:pt x="322" y="282"/>
                  </a:lnTo>
                  <a:lnTo>
                    <a:pt x="316" y="281"/>
                  </a:lnTo>
                  <a:lnTo>
                    <a:pt x="314" y="281"/>
                  </a:lnTo>
                  <a:lnTo>
                    <a:pt x="314" y="279"/>
                  </a:lnTo>
                  <a:lnTo>
                    <a:pt x="313" y="279"/>
                  </a:lnTo>
                  <a:lnTo>
                    <a:pt x="300" y="277"/>
                  </a:lnTo>
                  <a:lnTo>
                    <a:pt x="297" y="277"/>
                  </a:lnTo>
                  <a:lnTo>
                    <a:pt x="297" y="275"/>
                  </a:lnTo>
                  <a:lnTo>
                    <a:pt x="295" y="275"/>
                  </a:lnTo>
                  <a:lnTo>
                    <a:pt x="290" y="273"/>
                  </a:lnTo>
                  <a:lnTo>
                    <a:pt x="290" y="273"/>
                  </a:lnTo>
                  <a:lnTo>
                    <a:pt x="286" y="270"/>
                  </a:lnTo>
                  <a:lnTo>
                    <a:pt x="283" y="266"/>
                  </a:lnTo>
                  <a:lnTo>
                    <a:pt x="283" y="264"/>
                  </a:lnTo>
                  <a:lnTo>
                    <a:pt x="279" y="264"/>
                  </a:lnTo>
                  <a:lnTo>
                    <a:pt x="277" y="264"/>
                  </a:lnTo>
                  <a:lnTo>
                    <a:pt x="275" y="266"/>
                  </a:lnTo>
                  <a:lnTo>
                    <a:pt x="274" y="264"/>
                  </a:lnTo>
                  <a:lnTo>
                    <a:pt x="273" y="264"/>
                  </a:lnTo>
                  <a:lnTo>
                    <a:pt x="269" y="263"/>
                  </a:lnTo>
                  <a:lnTo>
                    <a:pt x="265" y="263"/>
                  </a:lnTo>
                  <a:lnTo>
                    <a:pt x="264" y="261"/>
                  </a:lnTo>
                  <a:lnTo>
                    <a:pt x="262" y="261"/>
                  </a:lnTo>
                  <a:lnTo>
                    <a:pt x="262" y="259"/>
                  </a:lnTo>
                  <a:lnTo>
                    <a:pt x="264" y="258"/>
                  </a:lnTo>
                  <a:lnTo>
                    <a:pt x="264" y="258"/>
                  </a:lnTo>
                  <a:lnTo>
                    <a:pt x="260" y="259"/>
                  </a:lnTo>
                  <a:lnTo>
                    <a:pt x="258" y="259"/>
                  </a:lnTo>
                  <a:lnTo>
                    <a:pt x="256" y="258"/>
                  </a:lnTo>
                  <a:lnTo>
                    <a:pt x="255" y="256"/>
                  </a:lnTo>
                  <a:lnTo>
                    <a:pt x="251" y="253"/>
                  </a:lnTo>
                  <a:lnTo>
                    <a:pt x="249" y="251"/>
                  </a:lnTo>
                  <a:lnTo>
                    <a:pt x="249" y="251"/>
                  </a:lnTo>
                  <a:lnTo>
                    <a:pt x="251" y="251"/>
                  </a:lnTo>
                  <a:lnTo>
                    <a:pt x="253" y="251"/>
                  </a:lnTo>
                  <a:lnTo>
                    <a:pt x="255" y="251"/>
                  </a:lnTo>
                  <a:lnTo>
                    <a:pt x="256" y="249"/>
                  </a:lnTo>
                  <a:lnTo>
                    <a:pt x="258" y="249"/>
                  </a:lnTo>
                  <a:lnTo>
                    <a:pt x="258" y="247"/>
                  </a:lnTo>
                  <a:lnTo>
                    <a:pt x="256" y="247"/>
                  </a:lnTo>
                  <a:lnTo>
                    <a:pt x="256" y="247"/>
                  </a:lnTo>
                  <a:lnTo>
                    <a:pt x="255" y="247"/>
                  </a:lnTo>
                  <a:lnTo>
                    <a:pt x="255" y="245"/>
                  </a:lnTo>
                  <a:lnTo>
                    <a:pt x="253" y="245"/>
                  </a:lnTo>
                  <a:lnTo>
                    <a:pt x="251" y="245"/>
                  </a:lnTo>
                  <a:lnTo>
                    <a:pt x="246" y="245"/>
                  </a:lnTo>
                  <a:lnTo>
                    <a:pt x="246" y="245"/>
                  </a:lnTo>
                  <a:lnTo>
                    <a:pt x="246" y="243"/>
                  </a:lnTo>
                  <a:lnTo>
                    <a:pt x="246" y="242"/>
                  </a:lnTo>
                  <a:lnTo>
                    <a:pt x="248" y="242"/>
                  </a:lnTo>
                  <a:lnTo>
                    <a:pt x="248" y="242"/>
                  </a:lnTo>
                  <a:lnTo>
                    <a:pt x="248" y="241"/>
                  </a:lnTo>
                  <a:lnTo>
                    <a:pt x="246" y="242"/>
                  </a:lnTo>
                  <a:lnTo>
                    <a:pt x="243" y="242"/>
                  </a:lnTo>
                  <a:lnTo>
                    <a:pt x="243" y="242"/>
                  </a:lnTo>
                  <a:lnTo>
                    <a:pt x="241" y="241"/>
                  </a:lnTo>
                  <a:lnTo>
                    <a:pt x="241" y="238"/>
                  </a:lnTo>
                  <a:lnTo>
                    <a:pt x="241" y="238"/>
                  </a:lnTo>
                  <a:lnTo>
                    <a:pt x="239" y="238"/>
                  </a:lnTo>
                  <a:lnTo>
                    <a:pt x="237" y="236"/>
                  </a:lnTo>
                  <a:lnTo>
                    <a:pt x="234" y="233"/>
                  </a:lnTo>
                  <a:lnTo>
                    <a:pt x="232" y="232"/>
                  </a:lnTo>
                  <a:lnTo>
                    <a:pt x="230" y="230"/>
                  </a:lnTo>
                  <a:lnTo>
                    <a:pt x="228" y="230"/>
                  </a:lnTo>
                  <a:lnTo>
                    <a:pt x="230" y="230"/>
                  </a:lnTo>
                  <a:lnTo>
                    <a:pt x="232" y="226"/>
                  </a:lnTo>
                  <a:lnTo>
                    <a:pt x="232" y="226"/>
                  </a:lnTo>
                  <a:lnTo>
                    <a:pt x="230" y="226"/>
                  </a:lnTo>
                  <a:lnTo>
                    <a:pt x="226" y="226"/>
                  </a:lnTo>
                  <a:lnTo>
                    <a:pt x="225" y="226"/>
                  </a:lnTo>
                  <a:lnTo>
                    <a:pt x="225" y="226"/>
                  </a:lnTo>
                  <a:lnTo>
                    <a:pt x="224" y="226"/>
                  </a:lnTo>
                  <a:lnTo>
                    <a:pt x="224" y="226"/>
                  </a:lnTo>
                  <a:lnTo>
                    <a:pt x="224" y="228"/>
                  </a:lnTo>
                  <a:lnTo>
                    <a:pt x="222" y="230"/>
                  </a:lnTo>
                  <a:lnTo>
                    <a:pt x="222" y="230"/>
                  </a:lnTo>
                  <a:lnTo>
                    <a:pt x="222" y="230"/>
                  </a:lnTo>
                  <a:lnTo>
                    <a:pt x="220" y="230"/>
                  </a:lnTo>
                  <a:lnTo>
                    <a:pt x="220" y="228"/>
                  </a:lnTo>
                  <a:lnTo>
                    <a:pt x="220" y="226"/>
                  </a:lnTo>
                  <a:lnTo>
                    <a:pt x="218" y="224"/>
                  </a:lnTo>
                  <a:lnTo>
                    <a:pt x="217" y="224"/>
                  </a:lnTo>
                  <a:lnTo>
                    <a:pt x="215" y="224"/>
                  </a:lnTo>
                  <a:lnTo>
                    <a:pt x="215" y="224"/>
                  </a:lnTo>
                  <a:lnTo>
                    <a:pt x="215" y="223"/>
                  </a:lnTo>
                  <a:lnTo>
                    <a:pt x="213" y="221"/>
                  </a:lnTo>
                  <a:lnTo>
                    <a:pt x="213" y="221"/>
                  </a:lnTo>
                  <a:lnTo>
                    <a:pt x="213" y="221"/>
                  </a:lnTo>
                  <a:lnTo>
                    <a:pt x="211" y="221"/>
                  </a:lnTo>
                  <a:lnTo>
                    <a:pt x="211" y="221"/>
                  </a:lnTo>
                  <a:lnTo>
                    <a:pt x="211" y="221"/>
                  </a:lnTo>
                  <a:lnTo>
                    <a:pt x="209" y="221"/>
                  </a:lnTo>
                  <a:lnTo>
                    <a:pt x="209" y="223"/>
                  </a:lnTo>
                  <a:lnTo>
                    <a:pt x="211" y="223"/>
                  </a:lnTo>
                  <a:lnTo>
                    <a:pt x="211" y="224"/>
                  </a:lnTo>
                  <a:lnTo>
                    <a:pt x="213" y="226"/>
                  </a:lnTo>
                  <a:lnTo>
                    <a:pt x="213" y="228"/>
                  </a:lnTo>
                  <a:lnTo>
                    <a:pt x="209" y="228"/>
                  </a:lnTo>
                  <a:lnTo>
                    <a:pt x="207" y="228"/>
                  </a:lnTo>
                  <a:lnTo>
                    <a:pt x="204" y="228"/>
                  </a:lnTo>
                  <a:lnTo>
                    <a:pt x="204" y="228"/>
                  </a:lnTo>
                  <a:lnTo>
                    <a:pt x="201" y="226"/>
                  </a:lnTo>
                  <a:lnTo>
                    <a:pt x="199" y="228"/>
                  </a:lnTo>
                  <a:lnTo>
                    <a:pt x="198" y="230"/>
                  </a:lnTo>
                  <a:lnTo>
                    <a:pt x="198" y="230"/>
                  </a:lnTo>
                  <a:lnTo>
                    <a:pt x="194" y="230"/>
                  </a:lnTo>
                  <a:lnTo>
                    <a:pt x="192" y="230"/>
                  </a:lnTo>
                  <a:lnTo>
                    <a:pt x="188" y="232"/>
                  </a:lnTo>
                  <a:lnTo>
                    <a:pt x="187" y="232"/>
                  </a:lnTo>
                  <a:lnTo>
                    <a:pt x="187" y="232"/>
                  </a:lnTo>
                  <a:lnTo>
                    <a:pt x="185" y="233"/>
                  </a:lnTo>
                  <a:lnTo>
                    <a:pt x="185" y="233"/>
                  </a:lnTo>
                  <a:lnTo>
                    <a:pt x="181" y="233"/>
                  </a:lnTo>
                  <a:lnTo>
                    <a:pt x="179" y="233"/>
                  </a:lnTo>
                  <a:lnTo>
                    <a:pt x="178" y="233"/>
                  </a:lnTo>
                  <a:lnTo>
                    <a:pt x="177" y="233"/>
                  </a:lnTo>
                  <a:lnTo>
                    <a:pt x="175" y="232"/>
                  </a:lnTo>
                  <a:lnTo>
                    <a:pt x="173" y="232"/>
                  </a:lnTo>
                  <a:lnTo>
                    <a:pt x="171" y="232"/>
                  </a:lnTo>
                  <a:lnTo>
                    <a:pt x="169" y="232"/>
                  </a:lnTo>
                  <a:lnTo>
                    <a:pt x="169" y="232"/>
                  </a:lnTo>
                  <a:lnTo>
                    <a:pt x="168" y="228"/>
                  </a:lnTo>
                  <a:lnTo>
                    <a:pt x="166" y="228"/>
                  </a:lnTo>
                  <a:lnTo>
                    <a:pt x="164" y="224"/>
                  </a:lnTo>
                  <a:lnTo>
                    <a:pt x="164" y="224"/>
                  </a:lnTo>
                  <a:lnTo>
                    <a:pt x="164" y="223"/>
                  </a:lnTo>
                  <a:lnTo>
                    <a:pt x="164" y="223"/>
                  </a:lnTo>
                  <a:lnTo>
                    <a:pt x="164" y="221"/>
                  </a:lnTo>
                  <a:lnTo>
                    <a:pt x="166" y="217"/>
                  </a:lnTo>
                  <a:lnTo>
                    <a:pt x="166" y="217"/>
                  </a:lnTo>
                  <a:lnTo>
                    <a:pt x="166" y="215"/>
                  </a:lnTo>
                  <a:lnTo>
                    <a:pt x="168" y="215"/>
                  </a:lnTo>
                  <a:lnTo>
                    <a:pt x="175" y="212"/>
                  </a:lnTo>
                  <a:lnTo>
                    <a:pt x="175" y="212"/>
                  </a:lnTo>
                  <a:lnTo>
                    <a:pt x="175" y="212"/>
                  </a:lnTo>
                  <a:lnTo>
                    <a:pt x="175" y="209"/>
                  </a:lnTo>
                  <a:lnTo>
                    <a:pt x="175" y="209"/>
                  </a:lnTo>
                  <a:lnTo>
                    <a:pt x="175" y="209"/>
                  </a:lnTo>
                  <a:lnTo>
                    <a:pt x="177" y="207"/>
                  </a:lnTo>
                  <a:lnTo>
                    <a:pt x="177" y="207"/>
                  </a:lnTo>
                  <a:lnTo>
                    <a:pt x="177" y="207"/>
                  </a:lnTo>
                  <a:lnTo>
                    <a:pt x="179" y="207"/>
                  </a:lnTo>
                  <a:lnTo>
                    <a:pt x="181" y="207"/>
                  </a:lnTo>
                  <a:lnTo>
                    <a:pt x="183" y="207"/>
                  </a:lnTo>
                  <a:lnTo>
                    <a:pt x="187" y="209"/>
                  </a:lnTo>
                  <a:lnTo>
                    <a:pt x="194" y="210"/>
                  </a:lnTo>
                  <a:lnTo>
                    <a:pt x="198" y="212"/>
                  </a:lnTo>
                  <a:lnTo>
                    <a:pt x="199" y="214"/>
                  </a:lnTo>
                  <a:lnTo>
                    <a:pt x="201" y="215"/>
                  </a:lnTo>
                  <a:lnTo>
                    <a:pt x="201" y="215"/>
                  </a:lnTo>
                  <a:lnTo>
                    <a:pt x="201" y="217"/>
                  </a:lnTo>
                  <a:lnTo>
                    <a:pt x="201" y="217"/>
                  </a:lnTo>
                  <a:lnTo>
                    <a:pt x="201" y="219"/>
                  </a:lnTo>
                  <a:lnTo>
                    <a:pt x="201" y="219"/>
                  </a:lnTo>
                  <a:lnTo>
                    <a:pt x="202" y="221"/>
                  </a:lnTo>
                  <a:lnTo>
                    <a:pt x="202" y="219"/>
                  </a:lnTo>
                  <a:lnTo>
                    <a:pt x="202" y="219"/>
                  </a:lnTo>
                  <a:lnTo>
                    <a:pt x="202" y="217"/>
                  </a:lnTo>
                  <a:lnTo>
                    <a:pt x="202" y="217"/>
                  </a:lnTo>
                  <a:lnTo>
                    <a:pt x="202" y="215"/>
                  </a:lnTo>
                  <a:lnTo>
                    <a:pt x="202" y="215"/>
                  </a:lnTo>
                  <a:lnTo>
                    <a:pt x="202" y="214"/>
                  </a:lnTo>
                  <a:lnTo>
                    <a:pt x="201" y="214"/>
                  </a:lnTo>
                  <a:lnTo>
                    <a:pt x="198" y="210"/>
                  </a:lnTo>
                  <a:lnTo>
                    <a:pt x="198" y="210"/>
                  </a:lnTo>
                  <a:lnTo>
                    <a:pt x="199" y="209"/>
                  </a:lnTo>
                  <a:lnTo>
                    <a:pt x="204" y="210"/>
                  </a:lnTo>
                  <a:lnTo>
                    <a:pt x="206" y="210"/>
                  </a:lnTo>
                  <a:lnTo>
                    <a:pt x="206" y="209"/>
                  </a:lnTo>
                  <a:lnTo>
                    <a:pt x="207" y="209"/>
                  </a:lnTo>
                  <a:lnTo>
                    <a:pt x="207" y="209"/>
                  </a:lnTo>
                  <a:lnTo>
                    <a:pt x="209" y="209"/>
                  </a:lnTo>
                  <a:lnTo>
                    <a:pt x="213" y="209"/>
                  </a:lnTo>
                  <a:lnTo>
                    <a:pt x="215" y="209"/>
                  </a:lnTo>
                  <a:lnTo>
                    <a:pt x="215" y="209"/>
                  </a:lnTo>
                  <a:lnTo>
                    <a:pt x="217" y="207"/>
                  </a:lnTo>
                  <a:lnTo>
                    <a:pt x="218" y="205"/>
                  </a:lnTo>
                  <a:lnTo>
                    <a:pt x="220" y="205"/>
                  </a:lnTo>
                  <a:lnTo>
                    <a:pt x="222" y="205"/>
                  </a:lnTo>
                  <a:lnTo>
                    <a:pt x="224" y="205"/>
                  </a:lnTo>
                  <a:lnTo>
                    <a:pt x="226" y="205"/>
                  </a:lnTo>
                  <a:lnTo>
                    <a:pt x="228" y="205"/>
                  </a:lnTo>
                  <a:lnTo>
                    <a:pt x="228" y="205"/>
                  </a:lnTo>
                  <a:lnTo>
                    <a:pt x="226" y="202"/>
                  </a:lnTo>
                  <a:lnTo>
                    <a:pt x="225" y="200"/>
                  </a:lnTo>
                  <a:lnTo>
                    <a:pt x="224" y="198"/>
                  </a:lnTo>
                  <a:lnTo>
                    <a:pt x="222" y="196"/>
                  </a:lnTo>
                  <a:lnTo>
                    <a:pt x="218" y="195"/>
                  </a:lnTo>
                  <a:lnTo>
                    <a:pt x="217" y="191"/>
                  </a:lnTo>
                  <a:lnTo>
                    <a:pt x="217" y="191"/>
                  </a:lnTo>
                  <a:lnTo>
                    <a:pt x="217" y="191"/>
                  </a:lnTo>
                  <a:lnTo>
                    <a:pt x="217" y="189"/>
                  </a:lnTo>
                  <a:lnTo>
                    <a:pt x="224" y="185"/>
                  </a:lnTo>
                  <a:lnTo>
                    <a:pt x="226" y="183"/>
                  </a:lnTo>
                  <a:lnTo>
                    <a:pt x="230" y="181"/>
                  </a:lnTo>
                  <a:lnTo>
                    <a:pt x="230" y="179"/>
                  </a:lnTo>
                  <a:lnTo>
                    <a:pt x="232" y="179"/>
                  </a:lnTo>
                  <a:lnTo>
                    <a:pt x="232" y="179"/>
                  </a:lnTo>
                  <a:lnTo>
                    <a:pt x="236" y="177"/>
                  </a:lnTo>
                  <a:lnTo>
                    <a:pt x="236" y="177"/>
                  </a:lnTo>
                  <a:lnTo>
                    <a:pt x="236" y="176"/>
                  </a:lnTo>
                  <a:lnTo>
                    <a:pt x="236" y="174"/>
                  </a:lnTo>
                  <a:lnTo>
                    <a:pt x="239" y="170"/>
                  </a:lnTo>
                  <a:lnTo>
                    <a:pt x="241" y="170"/>
                  </a:lnTo>
                  <a:lnTo>
                    <a:pt x="243" y="168"/>
                  </a:lnTo>
                  <a:lnTo>
                    <a:pt x="245" y="168"/>
                  </a:lnTo>
                  <a:lnTo>
                    <a:pt x="246" y="165"/>
                  </a:lnTo>
                  <a:lnTo>
                    <a:pt x="246" y="165"/>
                  </a:lnTo>
                  <a:lnTo>
                    <a:pt x="246" y="165"/>
                  </a:lnTo>
                  <a:lnTo>
                    <a:pt x="245" y="163"/>
                  </a:lnTo>
                  <a:lnTo>
                    <a:pt x="241" y="157"/>
                  </a:lnTo>
                  <a:lnTo>
                    <a:pt x="239" y="153"/>
                  </a:lnTo>
                  <a:lnTo>
                    <a:pt x="237" y="149"/>
                  </a:lnTo>
                  <a:lnTo>
                    <a:pt x="236" y="146"/>
                  </a:lnTo>
                  <a:lnTo>
                    <a:pt x="230" y="142"/>
                  </a:lnTo>
                  <a:lnTo>
                    <a:pt x="230" y="140"/>
                  </a:lnTo>
                  <a:lnTo>
                    <a:pt x="232" y="138"/>
                  </a:lnTo>
                  <a:lnTo>
                    <a:pt x="232" y="138"/>
                  </a:lnTo>
                  <a:lnTo>
                    <a:pt x="226" y="140"/>
                  </a:lnTo>
                  <a:lnTo>
                    <a:pt x="226" y="140"/>
                  </a:lnTo>
                  <a:lnTo>
                    <a:pt x="225" y="140"/>
                  </a:lnTo>
                  <a:lnTo>
                    <a:pt x="225" y="138"/>
                  </a:lnTo>
                  <a:lnTo>
                    <a:pt x="224" y="137"/>
                  </a:lnTo>
                  <a:lnTo>
                    <a:pt x="224" y="137"/>
                  </a:lnTo>
                  <a:lnTo>
                    <a:pt x="224" y="135"/>
                  </a:lnTo>
                  <a:lnTo>
                    <a:pt x="225" y="134"/>
                  </a:lnTo>
                  <a:lnTo>
                    <a:pt x="225" y="134"/>
                  </a:lnTo>
                  <a:lnTo>
                    <a:pt x="225" y="132"/>
                  </a:lnTo>
                  <a:lnTo>
                    <a:pt x="225" y="132"/>
                  </a:lnTo>
                  <a:lnTo>
                    <a:pt x="224" y="132"/>
                  </a:lnTo>
                  <a:lnTo>
                    <a:pt x="224" y="132"/>
                  </a:lnTo>
                  <a:lnTo>
                    <a:pt x="222" y="132"/>
                  </a:lnTo>
                  <a:lnTo>
                    <a:pt x="220" y="132"/>
                  </a:lnTo>
                  <a:lnTo>
                    <a:pt x="222" y="134"/>
                  </a:lnTo>
                  <a:lnTo>
                    <a:pt x="222" y="135"/>
                  </a:lnTo>
                  <a:lnTo>
                    <a:pt x="220" y="135"/>
                  </a:lnTo>
                  <a:lnTo>
                    <a:pt x="218" y="135"/>
                  </a:lnTo>
                  <a:lnTo>
                    <a:pt x="217" y="135"/>
                  </a:lnTo>
                  <a:lnTo>
                    <a:pt x="217" y="134"/>
                  </a:lnTo>
                  <a:lnTo>
                    <a:pt x="213" y="132"/>
                  </a:lnTo>
                  <a:lnTo>
                    <a:pt x="213" y="129"/>
                  </a:lnTo>
                  <a:lnTo>
                    <a:pt x="213" y="128"/>
                  </a:lnTo>
                  <a:lnTo>
                    <a:pt x="213" y="128"/>
                  </a:lnTo>
                  <a:lnTo>
                    <a:pt x="211" y="128"/>
                  </a:lnTo>
                  <a:lnTo>
                    <a:pt x="211" y="128"/>
                  </a:lnTo>
                  <a:lnTo>
                    <a:pt x="209" y="128"/>
                  </a:lnTo>
                  <a:lnTo>
                    <a:pt x="209" y="128"/>
                  </a:lnTo>
                  <a:lnTo>
                    <a:pt x="211" y="127"/>
                  </a:lnTo>
                  <a:lnTo>
                    <a:pt x="211" y="127"/>
                  </a:lnTo>
                  <a:lnTo>
                    <a:pt x="211" y="124"/>
                  </a:lnTo>
                  <a:lnTo>
                    <a:pt x="209" y="124"/>
                  </a:lnTo>
                  <a:lnTo>
                    <a:pt x="209" y="124"/>
                  </a:lnTo>
                  <a:lnTo>
                    <a:pt x="209" y="124"/>
                  </a:lnTo>
                  <a:lnTo>
                    <a:pt x="211" y="123"/>
                  </a:lnTo>
                  <a:lnTo>
                    <a:pt x="211" y="123"/>
                  </a:lnTo>
                  <a:lnTo>
                    <a:pt x="211" y="123"/>
                  </a:lnTo>
                  <a:lnTo>
                    <a:pt x="209" y="123"/>
                  </a:lnTo>
                  <a:lnTo>
                    <a:pt x="209" y="123"/>
                  </a:lnTo>
                  <a:lnTo>
                    <a:pt x="206" y="124"/>
                  </a:lnTo>
                  <a:lnTo>
                    <a:pt x="206" y="127"/>
                  </a:lnTo>
                  <a:lnTo>
                    <a:pt x="202" y="124"/>
                  </a:lnTo>
                  <a:lnTo>
                    <a:pt x="202" y="124"/>
                  </a:lnTo>
                  <a:lnTo>
                    <a:pt x="201" y="124"/>
                  </a:lnTo>
                  <a:lnTo>
                    <a:pt x="199" y="127"/>
                  </a:lnTo>
                  <a:lnTo>
                    <a:pt x="198" y="128"/>
                  </a:lnTo>
                  <a:lnTo>
                    <a:pt x="190" y="129"/>
                  </a:lnTo>
                  <a:lnTo>
                    <a:pt x="188" y="132"/>
                  </a:lnTo>
                  <a:lnTo>
                    <a:pt x="187" y="132"/>
                  </a:lnTo>
                  <a:lnTo>
                    <a:pt x="185" y="129"/>
                  </a:lnTo>
                  <a:lnTo>
                    <a:pt x="185" y="129"/>
                  </a:lnTo>
                  <a:lnTo>
                    <a:pt x="185" y="128"/>
                  </a:lnTo>
                  <a:lnTo>
                    <a:pt x="187" y="128"/>
                  </a:lnTo>
                  <a:lnTo>
                    <a:pt x="187" y="128"/>
                  </a:lnTo>
                  <a:lnTo>
                    <a:pt x="187" y="124"/>
                  </a:lnTo>
                  <a:lnTo>
                    <a:pt x="187" y="123"/>
                  </a:lnTo>
                  <a:lnTo>
                    <a:pt x="187" y="123"/>
                  </a:lnTo>
                  <a:lnTo>
                    <a:pt x="188" y="123"/>
                  </a:lnTo>
                  <a:lnTo>
                    <a:pt x="194" y="123"/>
                  </a:lnTo>
                  <a:lnTo>
                    <a:pt x="196" y="123"/>
                  </a:lnTo>
                  <a:lnTo>
                    <a:pt x="196" y="123"/>
                  </a:lnTo>
                  <a:lnTo>
                    <a:pt x="198" y="121"/>
                  </a:lnTo>
                  <a:lnTo>
                    <a:pt x="199" y="119"/>
                  </a:lnTo>
                  <a:lnTo>
                    <a:pt x="199" y="119"/>
                  </a:lnTo>
                  <a:lnTo>
                    <a:pt x="198" y="116"/>
                  </a:lnTo>
                  <a:lnTo>
                    <a:pt x="198" y="116"/>
                  </a:lnTo>
                  <a:lnTo>
                    <a:pt x="194" y="114"/>
                  </a:lnTo>
                  <a:lnTo>
                    <a:pt x="192" y="114"/>
                  </a:lnTo>
                  <a:lnTo>
                    <a:pt x="190" y="114"/>
                  </a:lnTo>
                  <a:lnTo>
                    <a:pt x="188" y="114"/>
                  </a:lnTo>
                  <a:lnTo>
                    <a:pt x="188" y="112"/>
                  </a:lnTo>
                  <a:lnTo>
                    <a:pt x="187" y="111"/>
                  </a:lnTo>
                  <a:lnTo>
                    <a:pt x="187" y="111"/>
                  </a:lnTo>
                  <a:lnTo>
                    <a:pt x="187" y="108"/>
                  </a:lnTo>
                  <a:lnTo>
                    <a:pt x="188" y="108"/>
                  </a:lnTo>
                  <a:lnTo>
                    <a:pt x="190" y="108"/>
                  </a:lnTo>
                  <a:lnTo>
                    <a:pt x="190" y="107"/>
                  </a:lnTo>
                  <a:lnTo>
                    <a:pt x="188" y="107"/>
                  </a:lnTo>
                  <a:lnTo>
                    <a:pt x="187" y="107"/>
                  </a:lnTo>
                  <a:lnTo>
                    <a:pt x="187" y="108"/>
                  </a:lnTo>
                  <a:lnTo>
                    <a:pt x="185" y="108"/>
                  </a:lnTo>
                  <a:lnTo>
                    <a:pt x="183" y="111"/>
                  </a:lnTo>
                  <a:lnTo>
                    <a:pt x="181" y="108"/>
                  </a:lnTo>
                  <a:lnTo>
                    <a:pt x="179" y="108"/>
                  </a:lnTo>
                  <a:lnTo>
                    <a:pt x="179" y="108"/>
                  </a:lnTo>
                  <a:lnTo>
                    <a:pt x="178" y="108"/>
                  </a:lnTo>
                  <a:lnTo>
                    <a:pt x="179" y="107"/>
                  </a:lnTo>
                  <a:lnTo>
                    <a:pt x="179" y="107"/>
                  </a:lnTo>
                  <a:lnTo>
                    <a:pt x="181" y="106"/>
                  </a:lnTo>
                  <a:lnTo>
                    <a:pt x="181" y="106"/>
                  </a:lnTo>
                  <a:lnTo>
                    <a:pt x="181" y="103"/>
                  </a:lnTo>
                  <a:lnTo>
                    <a:pt x="179" y="103"/>
                  </a:lnTo>
                  <a:lnTo>
                    <a:pt x="178" y="103"/>
                  </a:lnTo>
                  <a:lnTo>
                    <a:pt x="173" y="103"/>
                  </a:lnTo>
                  <a:lnTo>
                    <a:pt x="173" y="103"/>
                  </a:lnTo>
                  <a:lnTo>
                    <a:pt x="171" y="101"/>
                  </a:lnTo>
                  <a:lnTo>
                    <a:pt x="171" y="100"/>
                  </a:lnTo>
                  <a:lnTo>
                    <a:pt x="171" y="99"/>
                  </a:lnTo>
                  <a:lnTo>
                    <a:pt x="171" y="95"/>
                  </a:lnTo>
                  <a:lnTo>
                    <a:pt x="169" y="93"/>
                  </a:lnTo>
                  <a:lnTo>
                    <a:pt x="169" y="93"/>
                  </a:lnTo>
                  <a:lnTo>
                    <a:pt x="164" y="95"/>
                  </a:lnTo>
                  <a:lnTo>
                    <a:pt x="164" y="95"/>
                  </a:lnTo>
                  <a:lnTo>
                    <a:pt x="162" y="95"/>
                  </a:lnTo>
                  <a:lnTo>
                    <a:pt x="160" y="91"/>
                  </a:lnTo>
                  <a:lnTo>
                    <a:pt x="159" y="91"/>
                  </a:lnTo>
                  <a:lnTo>
                    <a:pt x="157" y="91"/>
                  </a:lnTo>
                  <a:lnTo>
                    <a:pt x="155" y="88"/>
                  </a:lnTo>
                  <a:lnTo>
                    <a:pt x="155" y="88"/>
                  </a:lnTo>
                  <a:lnTo>
                    <a:pt x="153" y="88"/>
                  </a:lnTo>
                  <a:lnTo>
                    <a:pt x="153" y="86"/>
                  </a:lnTo>
                  <a:lnTo>
                    <a:pt x="152" y="84"/>
                  </a:lnTo>
                  <a:lnTo>
                    <a:pt x="150" y="86"/>
                  </a:lnTo>
                  <a:lnTo>
                    <a:pt x="149" y="86"/>
                  </a:lnTo>
                  <a:lnTo>
                    <a:pt x="149" y="88"/>
                  </a:lnTo>
                  <a:lnTo>
                    <a:pt x="147" y="89"/>
                  </a:lnTo>
                  <a:lnTo>
                    <a:pt x="147" y="89"/>
                  </a:lnTo>
                  <a:lnTo>
                    <a:pt x="149" y="89"/>
                  </a:lnTo>
                  <a:lnTo>
                    <a:pt x="152" y="91"/>
                  </a:lnTo>
                  <a:lnTo>
                    <a:pt x="153" y="93"/>
                  </a:lnTo>
                  <a:lnTo>
                    <a:pt x="155" y="93"/>
                  </a:lnTo>
                  <a:lnTo>
                    <a:pt x="155" y="95"/>
                  </a:lnTo>
                  <a:lnTo>
                    <a:pt x="155" y="97"/>
                  </a:lnTo>
                  <a:lnTo>
                    <a:pt x="155" y="99"/>
                  </a:lnTo>
                  <a:lnTo>
                    <a:pt x="155" y="100"/>
                  </a:lnTo>
                  <a:lnTo>
                    <a:pt x="153" y="100"/>
                  </a:lnTo>
                  <a:lnTo>
                    <a:pt x="152" y="101"/>
                  </a:lnTo>
                  <a:lnTo>
                    <a:pt x="149" y="101"/>
                  </a:lnTo>
                  <a:lnTo>
                    <a:pt x="145" y="101"/>
                  </a:lnTo>
                  <a:lnTo>
                    <a:pt x="145" y="101"/>
                  </a:lnTo>
                  <a:lnTo>
                    <a:pt x="136" y="100"/>
                  </a:lnTo>
                  <a:lnTo>
                    <a:pt x="136" y="100"/>
                  </a:lnTo>
                  <a:lnTo>
                    <a:pt x="134" y="100"/>
                  </a:lnTo>
                  <a:lnTo>
                    <a:pt x="129" y="99"/>
                  </a:lnTo>
                  <a:lnTo>
                    <a:pt x="128" y="99"/>
                  </a:lnTo>
                  <a:lnTo>
                    <a:pt x="124" y="97"/>
                  </a:lnTo>
                  <a:lnTo>
                    <a:pt x="117" y="97"/>
                  </a:lnTo>
                  <a:lnTo>
                    <a:pt x="115" y="97"/>
                  </a:lnTo>
                  <a:lnTo>
                    <a:pt x="117" y="99"/>
                  </a:lnTo>
                  <a:lnTo>
                    <a:pt x="119" y="99"/>
                  </a:lnTo>
                  <a:lnTo>
                    <a:pt x="121" y="99"/>
                  </a:lnTo>
                  <a:lnTo>
                    <a:pt x="122" y="100"/>
                  </a:lnTo>
                  <a:lnTo>
                    <a:pt x="124" y="101"/>
                  </a:lnTo>
                  <a:lnTo>
                    <a:pt x="126" y="103"/>
                  </a:lnTo>
                  <a:lnTo>
                    <a:pt x="128" y="106"/>
                  </a:lnTo>
                  <a:lnTo>
                    <a:pt x="128" y="106"/>
                  </a:lnTo>
                  <a:lnTo>
                    <a:pt x="126" y="106"/>
                  </a:lnTo>
                  <a:lnTo>
                    <a:pt x="117" y="101"/>
                  </a:lnTo>
                  <a:lnTo>
                    <a:pt x="111" y="103"/>
                  </a:lnTo>
                  <a:lnTo>
                    <a:pt x="110" y="103"/>
                  </a:lnTo>
                  <a:lnTo>
                    <a:pt x="106" y="103"/>
                  </a:lnTo>
                  <a:lnTo>
                    <a:pt x="105" y="103"/>
                  </a:lnTo>
                  <a:lnTo>
                    <a:pt x="98" y="100"/>
                  </a:lnTo>
                  <a:lnTo>
                    <a:pt x="96" y="100"/>
                  </a:lnTo>
                  <a:lnTo>
                    <a:pt x="96" y="100"/>
                  </a:lnTo>
                  <a:lnTo>
                    <a:pt x="91" y="100"/>
                  </a:lnTo>
                  <a:lnTo>
                    <a:pt x="85" y="100"/>
                  </a:lnTo>
                  <a:lnTo>
                    <a:pt x="77" y="100"/>
                  </a:lnTo>
                  <a:lnTo>
                    <a:pt x="73" y="99"/>
                  </a:lnTo>
                  <a:lnTo>
                    <a:pt x="72" y="99"/>
                  </a:lnTo>
                  <a:lnTo>
                    <a:pt x="72" y="99"/>
                  </a:lnTo>
                  <a:lnTo>
                    <a:pt x="70" y="99"/>
                  </a:lnTo>
                  <a:lnTo>
                    <a:pt x="64" y="97"/>
                  </a:lnTo>
                  <a:lnTo>
                    <a:pt x="59" y="99"/>
                  </a:lnTo>
                  <a:lnTo>
                    <a:pt x="53" y="97"/>
                  </a:lnTo>
                  <a:lnTo>
                    <a:pt x="51" y="97"/>
                  </a:lnTo>
                  <a:lnTo>
                    <a:pt x="51" y="95"/>
                  </a:lnTo>
                  <a:lnTo>
                    <a:pt x="49" y="93"/>
                  </a:lnTo>
                  <a:lnTo>
                    <a:pt x="49" y="91"/>
                  </a:lnTo>
                  <a:lnTo>
                    <a:pt x="49" y="89"/>
                  </a:lnTo>
                  <a:lnTo>
                    <a:pt x="51" y="88"/>
                  </a:lnTo>
                  <a:lnTo>
                    <a:pt x="51" y="88"/>
                  </a:lnTo>
                  <a:lnTo>
                    <a:pt x="47" y="89"/>
                  </a:lnTo>
                  <a:lnTo>
                    <a:pt x="45" y="89"/>
                  </a:lnTo>
                  <a:lnTo>
                    <a:pt x="45" y="89"/>
                  </a:lnTo>
                  <a:lnTo>
                    <a:pt x="40" y="89"/>
                  </a:lnTo>
                  <a:lnTo>
                    <a:pt x="40" y="89"/>
                  </a:lnTo>
                  <a:lnTo>
                    <a:pt x="40" y="89"/>
                  </a:lnTo>
                  <a:lnTo>
                    <a:pt x="42" y="91"/>
                  </a:lnTo>
                  <a:lnTo>
                    <a:pt x="42" y="91"/>
                  </a:lnTo>
                  <a:lnTo>
                    <a:pt x="38" y="91"/>
                  </a:lnTo>
                  <a:lnTo>
                    <a:pt x="34" y="91"/>
                  </a:lnTo>
                  <a:lnTo>
                    <a:pt x="33" y="91"/>
                  </a:lnTo>
                  <a:lnTo>
                    <a:pt x="33" y="91"/>
                  </a:lnTo>
                  <a:lnTo>
                    <a:pt x="32" y="93"/>
                  </a:lnTo>
                  <a:lnTo>
                    <a:pt x="30" y="93"/>
                  </a:lnTo>
                  <a:lnTo>
                    <a:pt x="30" y="93"/>
                  </a:lnTo>
                  <a:lnTo>
                    <a:pt x="26" y="91"/>
                  </a:lnTo>
                  <a:lnTo>
                    <a:pt x="23" y="88"/>
                  </a:lnTo>
                  <a:lnTo>
                    <a:pt x="19" y="88"/>
                  </a:lnTo>
                  <a:lnTo>
                    <a:pt x="17" y="88"/>
                  </a:lnTo>
                  <a:lnTo>
                    <a:pt x="15" y="86"/>
                  </a:lnTo>
                  <a:lnTo>
                    <a:pt x="12" y="80"/>
                  </a:lnTo>
                  <a:lnTo>
                    <a:pt x="10" y="79"/>
                  </a:lnTo>
                  <a:lnTo>
                    <a:pt x="8" y="75"/>
                  </a:lnTo>
                  <a:lnTo>
                    <a:pt x="8" y="74"/>
                  </a:lnTo>
                  <a:lnTo>
                    <a:pt x="8" y="74"/>
                  </a:lnTo>
                  <a:lnTo>
                    <a:pt x="8" y="74"/>
                  </a:lnTo>
                  <a:lnTo>
                    <a:pt x="14" y="74"/>
                  </a:lnTo>
                  <a:lnTo>
                    <a:pt x="19" y="74"/>
                  </a:lnTo>
                  <a:lnTo>
                    <a:pt x="21" y="74"/>
                  </a:lnTo>
                  <a:lnTo>
                    <a:pt x="25" y="75"/>
                  </a:lnTo>
                  <a:lnTo>
                    <a:pt x="28" y="75"/>
                  </a:lnTo>
                  <a:lnTo>
                    <a:pt x="30" y="75"/>
                  </a:lnTo>
                  <a:lnTo>
                    <a:pt x="34" y="75"/>
                  </a:lnTo>
                  <a:lnTo>
                    <a:pt x="40" y="75"/>
                  </a:lnTo>
                  <a:lnTo>
                    <a:pt x="40" y="74"/>
                  </a:lnTo>
                  <a:lnTo>
                    <a:pt x="36" y="74"/>
                  </a:lnTo>
                  <a:lnTo>
                    <a:pt x="34" y="72"/>
                  </a:lnTo>
                  <a:lnTo>
                    <a:pt x="32" y="70"/>
                  </a:lnTo>
                  <a:lnTo>
                    <a:pt x="30" y="70"/>
                  </a:lnTo>
                  <a:lnTo>
                    <a:pt x="28" y="69"/>
                  </a:lnTo>
                  <a:lnTo>
                    <a:pt x="21" y="69"/>
                  </a:lnTo>
                  <a:lnTo>
                    <a:pt x="14" y="67"/>
                  </a:lnTo>
                  <a:lnTo>
                    <a:pt x="8" y="65"/>
                  </a:lnTo>
                  <a:lnTo>
                    <a:pt x="6" y="63"/>
                  </a:lnTo>
                  <a:lnTo>
                    <a:pt x="4" y="63"/>
                  </a:lnTo>
                  <a:lnTo>
                    <a:pt x="4" y="61"/>
                  </a:lnTo>
                  <a:lnTo>
                    <a:pt x="2" y="60"/>
                  </a:lnTo>
                  <a:lnTo>
                    <a:pt x="2" y="56"/>
                  </a:lnTo>
                  <a:lnTo>
                    <a:pt x="2" y="52"/>
                  </a:lnTo>
                  <a:lnTo>
                    <a:pt x="0" y="52"/>
                  </a:lnTo>
                  <a:lnTo>
                    <a:pt x="0" y="51"/>
                  </a:lnTo>
                  <a:lnTo>
                    <a:pt x="2" y="48"/>
                  </a:lnTo>
                  <a:lnTo>
                    <a:pt x="6" y="46"/>
                  </a:lnTo>
                  <a:lnTo>
                    <a:pt x="6" y="46"/>
                  </a:lnTo>
                  <a:lnTo>
                    <a:pt x="6" y="44"/>
                  </a:lnTo>
                  <a:lnTo>
                    <a:pt x="4" y="44"/>
                  </a:lnTo>
                  <a:lnTo>
                    <a:pt x="2" y="42"/>
                  </a:lnTo>
                  <a:lnTo>
                    <a:pt x="2" y="41"/>
                  </a:lnTo>
                  <a:lnTo>
                    <a:pt x="2" y="41"/>
                  </a:lnTo>
                  <a:lnTo>
                    <a:pt x="2" y="39"/>
                  </a:lnTo>
                  <a:lnTo>
                    <a:pt x="4" y="37"/>
                  </a:lnTo>
                  <a:lnTo>
                    <a:pt x="6" y="35"/>
                  </a:lnTo>
                  <a:lnTo>
                    <a:pt x="7" y="31"/>
                  </a:lnTo>
                  <a:lnTo>
                    <a:pt x="8" y="28"/>
                  </a:lnTo>
                  <a:lnTo>
                    <a:pt x="10" y="28"/>
                  </a:lnTo>
                  <a:lnTo>
                    <a:pt x="10" y="25"/>
                  </a:lnTo>
                  <a:lnTo>
                    <a:pt x="10" y="23"/>
                  </a:lnTo>
                  <a:lnTo>
                    <a:pt x="10" y="22"/>
                  </a:lnTo>
                  <a:lnTo>
                    <a:pt x="10" y="22"/>
                  </a:lnTo>
                  <a:lnTo>
                    <a:pt x="12" y="20"/>
                  </a:lnTo>
                  <a:lnTo>
                    <a:pt x="14" y="16"/>
                  </a:lnTo>
                  <a:lnTo>
                    <a:pt x="17" y="16"/>
                  </a:lnTo>
                  <a:lnTo>
                    <a:pt x="17" y="14"/>
                  </a:lnTo>
                  <a:lnTo>
                    <a:pt x="17" y="14"/>
                  </a:lnTo>
                  <a:lnTo>
                    <a:pt x="17" y="12"/>
                  </a:lnTo>
                  <a:lnTo>
                    <a:pt x="19" y="12"/>
                  </a:lnTo>
                  <a:lnTo>
                    <a:pt x="26" y="7"/>
                  </a:lnTo>
                  <a:lnTo>
                    <a:pt x="30" y="5"/>
                  </a:lnTo>
                  <a:lnTo>
                    <a:pt x="32" y="3"/>
                  </a:lnTo>
                  <a:lnTo>
                    <a:pt x="34" y="3"/>
                  </a:lnTo>
                  <a:lnTo>
                    <a:pt x="45" y="3"/>
                  </a:lnTo>
                  <a:lnTo>
                    <a:pt x="51"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8" name="Freeform 11479"/>
            <p:cNvSpPr>
              <a:spLocks noChangeAspect="1"/>
            </p:cNvSpPr>
            <p:nvPr/>
          </p:nvSpPr>
          <p:spPr bwMode="auto">
            <a:xfrm>
              <a:off x="2183430" y="1617591"/>
              <a:ext cx="97465" cy="77437"/>
            </a:xfrm>
            <a:custGeom>
              <a:avLst/>
              <a:gdLst>
                <a:gd name="T0" fmla="*/ 34 w 73"/>
                <a:gd name="T1" fmla="*/ 1 h 58"/>
                <a:gd name="T2" fmla="*/ 42 w 73"/>
                <a:gd name="T3" fmla="*/ 3 h 58"/>
                <a:gd name="T4" fmla="*/ 45 w 73"/>
                <a:gd name="T5" fmla="*/ 5 h 58"/>
                <a:gd name="T6" fmla="*/ 53 w 73"/>
                <a:gd name="T7" fmla="*/ 5 h 58"/>
                <a:gd name="T8" fmla="*/ 63 w 73"/>
                <a:gd name="T9" fmla="*/ 5 h 58"/>
                <a:gd name="T10" fmla="*/ 72 w 73"/>
                <a:gd name="T11" fmla="*/ 9 h 58"/>
                <a:gd name="T12" fmla="*/ 72 w 73"/>
                <a:gd name="T13" fmla="*/ 11 h 58"/>
                <a:gd name="T14" fmla="*/ 71 w 73"/>
                <a:gd name="T15" fmla="*/ 13 h 58"/>
                <a:gd name="T16" fmla="*/ 65 w 73"/>
                <a:gd name="T17" fmla="*/ 17 h 58"/>
                <a:gd name="T18" fmla="*/ 63 w 73"/>
                <a:gd name="T19" fmla="*/ 19 h 58"/>
                <a:gd name="T20" fmla="*/ 60 w 73"/>
                <a:gd name="T21" fmla="*/ 24 h 58"/>
                <a:gd name="T22" fmla="*/ 56 w 73"/>
                <a:gd name="T23" fmla="*/ 26 h 58"/>
                <a:gd name="T24" fmla="*/ 58 w 73"/>
                <a:gd name="T25" fmla="*/ 26 h 58"/>
                <a:gd name="T26" fmla="*/ 56 w 73"/>
                <a:gd name="T27" fmla="*/ 31 h 58"/>
                <a:gd name="T28" fmla="*/ 51 w 73"/>
                <a:gd name="T29" fmla="*/ 36 h 58"/>
                <a:gd name="T30" fmla="*/ 47 w 73"/>
                <a:gd name="T31" fmla="*/ 38 h 58"/>
                <a:gd name="T32" fmla="*/ 32 w 73"/>
                <a:gd name="T33" fmla="*/ 36 h 58"/>
                <a:gd name="T34" fmla="*/ 19 w 73"/>
                <a:gd name="T35" fmla="*/ 38 h 58"/>
                <a:gd name="T36" fmla="*/ 23 w 73"/>
                <a:gd name="T37" fmla="*/ 39 h 58"/>
                <a:gd name="T38" fmla="*/ 28 w 73"/>
                <a:gd name="T39" fmla="*/ 43 h 58"/>
                <a:gd name="T40" fmla="*/ 28 w 73"/>
                <a:gd name="T41" fmla="*/ 45 h 58"/>
                <a:gd name="T42" fmla="*/ 28 w 73"/>
                <a:gd name="T43" fmla="*/ 47 h 58"/>
                <a:gd name="T44" fmla="*/ 23 w 73"/>
                <a:gd name="T45" fmla="*/ 54 h 58"/>
                <a:gd name="T46" fmla="*/ 21 w 73"/>
                <a:gd name="T47" fmla="*/ 58 h 58"/>
                <a:gd name="T48" fmla="*/ 14 w 73"/>
                <a:gd name="T49" fmla="*/ 56 h 58"/>
                <a:gd name="T50" fmla="*/ 6 w 73"/>
                <a:gd name="T51" fmla="*/ 58 h 58"/>
                <a:gd name="T52" fmla="*/ 6 w 73"/>
                <a:gd name="T53" fmla="*/ 49 h 58"/>
                <a:gd name="T54" fmla="*/ 0 w 73"/>
                <a:gd name="T55" fmla="*/ 38 h 58"/>
                <a:gd name="T56" fmla="*/ 0 w 73"/>
                <a:gd name="T57" fmla="*/ 35 h 58"/>
                <a:gd name="T58" fmla="*/ 0 w 73"/>
                <a:gd name="T59" fmla="*/ 31 h 58"/>
                <a:gd name="T60" fmla="*/ 0 w 73"/>
                <a:gd name="T61" fmla="*/ 28 h 58"/>
                <a:gd name="T62" fmla="*/ 0 w 73"/>
                <a:gd name="T63" fmla="*/ 17 h 58"/>
                <a:gd name="T64" fmla="*/ 0 w 73"/>
                <a:gd name="T65" fmla="*/ 13 h 58"/>
                <a:gd name="T66" fmla="*/ 0 w 73"/>
                <a:gd name="T67" fmla="*/ 11 h 58"/>
                <a:gd name="T68" fmla="*/ 4 w 73"/>
                <a:gd name="T69" fmla="*/ 11 h 58"/>
                <a:gd name="T70" fmla="*/ 11 w 73"/>
                <a:gd name="T71" fmla="*/ 13 h 58"/>
                <a:gd name="T72" fmla="*/ 13 w 73"/>
                <a:gd name="T73" fmla="*/ 13 h 58"/>
                <a:gd name="T74" fmla="*/ 11 w 73"/>
                <a:gd name="T75" fmla="*/ 11 h 58"/>
                <a:gd name="T76" fmla="*/ 7 w 73"/>
                <a:gd name="T77" fmla="*/ 9 h 58"/>
                <a:gd name="T78" fmla="*/ 7 w 73"/>
                <a:gd name="T79" fmla="*/ 7 h 58"/>
                <a:gd name="T80" fmla="*/ 7 w 73"/>
                <a:gd name="T81" fmla="*/ 5 h 58"/>
                <a:gd name="T82" fmla="*/ 9 w 73"/>
                <a:gd name="T83" fmla="*/ 3 h 58"/>
                <a:gd name="T84" fmla="*/ 16 w 73"/>
                <a:gd name="T85" fmla="*/ 1 h 58"/>
                <a:gd name="T86" fmla="*/ 25 w 73"/>
                <a:gd name="T87" fmla="*/ 1 h 58"/>
                <a:gd name="T88" fmla="*/ 30 w 73"/>
                <a:gd name="T8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 h="58">
                  <a:moveTo>
                    <a:pt x="30" y="0"/>
                  </a:moveTo>
                  <a:lnTo>
                    <a:pt x="34" y="1"/>
                  </a:lnTo>
                  <a:lnTo>
                    <a:pt x="38" y="1"/>
                  </a:lnTo>
                  <a:lnTo>
                    <a:pt x="42" y="3"/>
                  </a:lnTo>
                  <a:lnTo>
                    <a:pt x="44" y="3"/>
                  </a:lnTo>
                  <a:lnTo>
                    <a:pt x="45" y="5"/>
                  </a:lnTo>
                  <a:lnTo>
                    <a:pt x="47" y="7"/>
                  </a:lnTo>
                  <a:lnTo>
                    <a:pt x="53" y="5"/>
                  </a:lnTo>
                  <a:lnTo>
                    <a:pt x="54" y="5"/>
                  </a:lnTo>
                  <a:lnTo>
                    <a:pt x="63" y="5"/>
                  </a:lnTo>
                  <a:lnTo>
                    <a:pt x="68" y="7"/>
                  </a:lnTo>
                  <a:lnTo>
                    <a:pt x="72" y="9"/>
                  </a:lnTo>
                  <a:lnTo>
                    <a:pt x="73" y="9"/>
                  </a:lnTo>
                  <a:lnTo>
                    <a:pt x="72" y="11"/>
                  </a:lnTo>
                  <a:lnTo>
                    <a:pt x="72" y="11"/>
                  </a:lnTo>
                  <a:lnTo>
                    <a:pt x="71" y="13"/>
                  </a:lnTo>
                  <a:lnTo>
                    <a:pt x="66" y="17"/>
                  </a:lnTo>
                  <a:lnTo>
                    <a:pt x="65" y="17"/>
                  </a:lnTo>
                  <a:lnTo>
                    <a:pt x="65" y="19"/>
                  </a:lnTo>
                  <a:lnTo>
                    <a:pt x="63" y="19"/>
                  </a:lnTo>
                  <a:lnTo>
                    <a:pt x="63" y="20"/>
                  </a:lnTo>
                  <a:lnTo>
                    <a:pt x="60" y="24"/>
                  </a:lnTo>
                  <a:lnTo>
                    <a:pt x="60" y="24"/>
                  </a:lnTo>
                  <a:lnTo>
                    <a:pt x="56" y="26"/>
                  </a:lnTo>
                  <a:lnTo>
                    <a:pt x="58" y="26"/>
                  </a:lnTo>
                  <a:lnTo>
                    <a:pt x="58" y="26"/>
                  </a:lnTo>
                  <a:lnTo>
                    <a:pt x="58" y="28"/>
                  </a:lnTo>
                  <a:lnTo>
                    <a:pt x="56" y="31"/>
                  </a:lnTo>
                  <a:lnTo>
                    <a:pt x="53" y="35"/>
                  </a:lnTo>
                  <a:lnTo>
                    <a:pt x="51" y="36"/>
                  </a:lnTo>
                  <a:lnTo>
                    <a:pt x="49" y="38"/>
                  </a:lnTo>
                  <a:lnTo>
                    <a:pt x="47" y="38"/>
                  </a:lnTo>
                  <a:lnTo>
                    <a:pt x="44" y="38"/>
                  </a:lnTo>
                  <a:lnTo>
                    <a:pt x="32" y="36"/>
                  </a:lnTo>
                  <a:lnTo>
                    <a:pt x="28" y="36"/>
                  </a:lnTo>
                  <a:lnTo>
                    <a:pt x="19" y="38"/>
                  </a:lnTo>
                  <a:lnTo>
                    <a:pt x="19" y="38"/>
                  </a:lnTo>
                  <a:lnTo>
                    <a:pt x="23" y="39"/>
                  </a:lnTo>
                  <a:lnTo>
                    <a:pt x="25" y="39"/>
                  </a:lnTo>
                  <a:lnTo>
                    <a:pt x="28" y="43"/>
                  </a:lnTo>
                  <a:lnTo>
                    <a:pt x="28" y="43"/>
                  </a:lnTo>
                  <a:lnTo>
                    <a:pt x="28" y="45"/>
                  </a:lnTo>
                  <a:lnTo>
                    <a:pt x="28" y="47"/>
                  </a:lnTo>
                  <a:lnTo>
                    <a:pt x="28" y="47"/>
                  </a:lnTo>
                  <a:lnTo>
                    <a:pt x="25" y="50"/>
                  </a:lnTo>
                  <a:lnTo>
                    <a:pt x="23" y="54"/>
                  </a:lnTo>
                  <a:lnTo>
                    <a:pt x="21" y="58"/>
                  </a:lnTo>
                  <a:lnTo>
                    <a:pt x="21" y="58"/>
                  </a:lnTo>
                  <a:lnTo>
                    <a:pt x="16" y="56"/>
                  </a:lnTo>
                  <a:lnTo>
                    <a:pt x="14" y="56"/>
                  </a:lnTo>
                  <a:lnTo>
                    <a:pt x="9" y="58"/>
                  </a:lnTo>
                  <a:lnTo>
                    <a:pt x="6" y="58"/>
                  </a:lnTo>
                  <a:lnTo>
                    <a:pt x="6" y="52"/>
                  </a:lnTo>
                  <a:lnTo>
                    <a:pt x="6" y="49"/>
                  </a:lnTo>
                  <a:lnTo>
                    <a:pt x="6" y="45"/>
                  </a:lnTo>
                  <a:lnTo>
                    <a:pt x="0" y="38"/>
                  </a:lnTo>
                  <a:lnTo>
                    <a:pt x="0" y="36"/>
                  </a:lnTo>
                  <a:lnTo>
                    <a:pt x="0" y="35"/>
                  </a:lnTo>
                  <a:lnTo>
                    <a:pt x="0" y="33"/>
                  </a:lnTo>
                  <a:lnTo>
                    <a:pt x="0" y="31"/>
                  </a:lnTo>
                  <a:lnTo>
                    <a:pt x="0" y="30"/>
                  </a:lnTo>
                  <a:lnTo>
                    <a:pt x="0" y="28"/>
                  </a:lnTo>
                  <a:lnTo>
                    <a:pt x="0" y="22"/>
                  </a:lnTo>
                  <a:lnTo>
                    <a:pt x="0" y="17"/>
                  </a:lnTo>
                  <a:lnTo>
                    <a:pt x="0" y="15"/>
                  </a:lnTo>
                  <a:lnTo>
                    <a:pt x="0" y="13"/>
                  </a:lnTo>
                  <a:lnTo>
                    <a:pt x="0" y="13"/>
                  </a:lnTo>
                  <a:lnTo>
                    <a:pt x="0" y="11"/>
                  </a:lnTo>
                  <a:lnTo>
                    <a:pt x="2" y="11"/>
                  </a:lnTo>
                  <a:lnTo>
                    <a:pt x="4" y="11"/>
                  </a:lnTo>
                  <a:lnTo>
                    <a:pt x="9" y="13"/>
                  </a:lnTo>
                  <a:lnTo>
                    <a:pt x="11" y="13"/>
                  </a:lnTo>
                  <a:lnTo>
                    <a:pt x="13" y="13"/>
                  </a:lnTo>
                  <a:lnTo>
                    <a:pt x="13" y="13"/>
                  </a:lnTo>
                  <a:lnTo>
                    <a:pt x="11" y="13"/>
                  </a:lnTo>
                  <a:lnTo>
                    <a:pt x="11" y="11"/>
                  </a:lnTo>
                  <a:lnTo>
                    <a:pt x="7" y="11"/>
                  </a:lnTo>
                  <a:lnTo>
                    <a:pt x="7" y="9"/>
                  </a:lnTo>
                  <a:lnTo>
                    <a:pt x="7" y="9"/>
                  </a:lnTo>
                  <a:lnTo>
                    <a:pt x="7" y="7"/>
                  </a:lnTo>
                  <a:lnTo>
                    <a:pt x="7" y="7"/>
                  </a:lnTo>
                  <a:lnTo>
                    <a:pt x="7" y="5"/>
                  </a:lnTo>
                  <a:lnTo>
                    <a:pt x="7" y="5"/>
                  </a:lnTo>
                  <a:lnTo>
                    <a:pt x="9" y="3"/>
                  </a:lnTo>
                  <a:lnTo>
                    <a:pt x="13" y="3"/>
                  </a:lnTo>
                  <a:lnTo>
                    <a:pt x="16" y="1"/>
                  </a:lnTo>
                  <a:lnTo>
                    <a:pt x="23" y="1"/>
                  </a:lnTo>
                  <a:lnTo>
                    <a:pt x="25" y="1"/>
                  </a:lnTo>
                  <a:lnTo>
                    <a:pt x="28" y="1"/>
                  </a:lnTo>
                  <a:lnTo>
                    <a:pt x="3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9" name="Freeform 11484"/>
            <p:cNvSpPr>
              <a:spLocks noChangeAspect="1"/>
            </p:cNvSpPr>
            <p:nvPr/>
          </p:nvSpPr>
          <p:spPr bwMode="auto">
            <a:xfrm>
              <a:off x="1779725" y="1481766"/>
              <a:ext cx="193595" cy="117492"/>
            </a:xfrm>
            <a:custGeom>
              <a:avLst/>
              <a:gdLst>
                <a:gd name="T0" fmla="*/ 67 w 145"/>
                <a:gd name="T1" fmla="*/ 1 h 88"/>
                <a:gd name="T2" fmla="*/ 82 w 145"/>
                <a:gd name="T3" fmla="*/ 7 h 88"/>
                <a:gd name="T4" fmla="*/ 86 w 145"/>
                <a:gd name="T5" fmla="*/ 10 h 88"/>
                <a:gd name="T6" fmla="*/ 89 w 145"/>
                <a:gd name="T7" fmla="*/ 9 h 88"/>
                <a:gd name="T8" fmla="*/ 93 w 145"/>
                <a:gd name="T9" fmla="*/ 9 h 88"/>
                <a:gd name="T10" fmla="*/ 95 w 145"/>
                <a:gd name="T11" fmla="*/ 14 h 88"/>
                <a:gd name="T12" fmla="*/ 95 w 145"/>
                <a:gd name="T13" fmla="*/ 12 h 88"/>
                <a:gd name="T14" fmla="*/ 101 w 145"/>
                <a:gd name="T15" fmla="*/ 7 h 88"/>
                <a:gd name="T16" fmla="*/ 114 w 145"/>
                <a:gd name="T17" fmla="*/ 7 h 88"/>
                <a:gd name="T18" fmla="*/ 124 w 145"/>
                <a:gd name="T19" fmla="*/ 12 h 88"/>
                <a:gd name="T20" fmla="*/ 142 w 145"/>
                <a:gd name="T21" fmla="*/ 22 h 88"/>
                <a:gd name="T22" fmla="*/ 145 w 145"/>
                <a:gd name="T23" fmla="*/ 26 h 88"/>
                <a:gd name="T24" fmla="*/ 145 w 145"/>
                <a:gd name="T25" fmla="*/ 29 h 88"/>
                <a:gd name="T26" fmla="*/ 133 w 145"/>
                <a:gd name="T27" fmla="*/ 33 h 88"/>
                <a:gd name="T28" fmla="*/ 118 w 145"/>
                <a:gd name="T29" fmla="*/ 40 h 88"/>
                <a:gd name="T30" fmla="*/ 95 w 145"/>
                <a:gd name="T31" fmla="*/ 50 h 88"/>
                <a:gd name="T32" fmla="*/ 89 w 145"/>
                <a:gd name="T33" fmla="*/ 59 h 88"/>
                <a:gd name="T34" fmla="*/ 79 w 145"/>
                <a:gd name="T35" fmla="*/ 61 h 88"/>
                <a:gd name="T36" fmla="*/ 77 w 145"/>
                <a:gd name="T37" fmla="*/ 69 h 88"/>
                <a:gd name="T38" fmla="*/ 75 w 145"/>
                <a:gd name="T39" fmla="*/ 78 h 88"/>
                <a:gd name="T40" fmla="*/ 65 w 145"/>
                <a:gd name="T41" fmla="*/ 82 h 88"/>
                <a:gd name="T42" fmla="*/ 60 w 145"/>
                <a:gd name="T43" fmla="*/ 80 h 88"/>
                <a:gd name="T44" fmla="*/ 52 w 145"/>
                <a:gd name="T45" fmla="*/ 86 h 88"/>
                <a:gd name="T46" fmla="*/ 42 w 145"/>
                <a:gd name="T47" fmla="*/ 88 h 88"/>
                <a:gd name="T48" fmla="*/ 37 w 145"/>
                <a:gd name="T49" fmla="*/ 88 h 88"/>
                <a:gd name="T50" fmla="*/ 31 w 145"/>
                <a:gd name="T51" fmla="*/ 80 h 88"/>
                <a:gd name="T52" fmla="*/ 26 w 145"/>
                <a:gd name="T53" fmla="*/ 75 h 88"/>
                <a:gd name="T54" fmla="*/ 11 w 145"/>
                <a:gd name="T55" fmla="*/ 68 h 88"/>
                <a:gd name="T56" fmla="*/ 2 w 145"/>
                <a:gd name="T57" fmla="*/ 68 h 88"/>
                <a:gd name="T58" fmla="*/ 2 w 145"/>
                <a:gd name="T59" fmla="*/ 67 h 88"/>
                <a:gd name="T60" fmla="*/ 2 w 145"/>
                <a:gd name="T61" fmla="*/ 63 h 88"/>
                <a:gd name="T62" fmla="*/ 3 w 145"/>
                <a:gd name="T63" fmla="*/ 61 h 88"/>
                <a:gd name="T64" fmla="*/ 3 w 145"/>
                <a:gd name="T65" fmla="*/ 59 h 88"/>
                <a:gd name="T66" fmla="*/ 7 w 145"/>
                <a:gd name="T67" fmla="*/ 56 h 88"/>
                <a:gd name="T68" fmla="*/ 11 w 145"/>
                <a:gd name="T69" fmla="*/ 52 h 88"/>
                <a:gd name="T70" fmla="*/ 12 w 145"/>
                <a:gd name="T71" fmla="*/ 50 h 88"/>
                <a:gd name="T72" fmla="*/ 12 w 145"/>
                <a:gd name="T73" fmla="*/ 47 h 88"/>
                <a:gd name="T74" fmla="*/ 12 w 145"/>
                <a:gd name="T75" fmla="*/ 45 h 88"/>
                <a:gd name="T76" fmla="*/ 20 w 145"/>
                <a:gd name="T77" fmla="*/ 42 h 88"/>
                <a:gd name="T78" fmla="*/ 18 w 145"/>
                <a:gd name="T79" fmla="*/ 40 h 88"/>
                <a:gd name="T80" fmla="*/ 16 w 145"/>
                <a:gd name="T81" fmla="*/ 39 h 88"/>
                <a:gd name="T82" fmla="*/ 18 w 145"/>
                <a:gd name="T83" fmla="*/ 35 h 88"/>
                <a:gd name="T84" fmla="*/ 24 w 145"/>
                <a:gd name="T85" fmla="*/ 26 h 88"/>
                <a:gd name="T86" fmla="*/ 30 w 145"/>
                <a:gd name="T87" fmla="*/ 20 h 88"/>
                <a:gd name="T88" fmla="*/ 22 w 145"/>
                <a:gd name="T89" fmla="*/ 18 h 88"/>
                <a:gd name="T90" fmla="*/ 18 w 145"/>
                <a:gd name="T91" fmla="*/ 7 h 88"/>
                <a:gd name="T92" fmla="*/ 16 w 145"/>
                <a:gd name="T93" fmla="*/ 5 h 88"/>
                <a:gd name="T94" fmla="*/ 58 w 145"/>
                <a:gd name="T9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88">
                  <a:moveTo>
                    <a:pt x="61" y="0"/>
                  </a:moveTo>
                  <a:lnTo>
                    <a:pt x="63" y="0"/>
                  </a:lnTo>
                  <a:lnTo>
                    <a:pt x="67" y="1"/>
                  </a:lnTo>
                  <a:lnTo>
                    <a:pt x="70" y="3"/>
                  </a:lnTo>
                  <a:lnTo>
                    <a:pt x="73" y="5"/>
                  </a:lnTo>
                  <a:lnTo>
                    <a:pt x="82" y="7"/>
                  </a:lnTo>
                  <a:lnTo>
                    <a:pt x="88" y="9"/>
                  </a:lnTo>
                  <a:lnTo>
                    <a:pt x="86" y="10"/>
                  </a:lnTo>
                  <a:lnTo>
                    <a:pt x="86" y="10"/>
                  </a:lnTo>
                  <a:lnTo>
                    <a:pt x="86" y="10"/>
                  </a:lnTo>
                  <a:lnTo>
                    <a:pt x="86" y="10"/>
                  </a:lnTo>
                  <a:lnTo>
                    <a:pt x="89" y="9"/>
                  </a:lnTo>
                  <a:lnTo>
                    <a:pt x="91" y="9"/>
                  </a:lnTo>
                  <a:lnTo>
                    <a:pt x="93" y="9"/>
                  </a:lnTo>
                  <a:lnTo>
                    <a:pt x="93" y="9"/>
                  </a:lnTo>
                  <a:lnTo>
                    <a:pt x="93" y="10"/>
                  </a:lnTo>
                  <a:lnTo>
                    <a:pt x="95" y="10"/>
                  </a:lnTo>
                  <a:lnTo>
                    <a:pt x="95" y="14"/>
                  </a:lnTo>
                  <a:lnTo>
                    <a:pt x="95" y="14"/>
                  </a:lnTo>
                  <a:lnTo>
                    <a:pt x="95" y="14"/>
                  </a:lnTo>
                  <a:lnTo>
                    <a:pt x="95" y="12"/>
                  </a:lnTo>
                  <a:lnTo>
                    <a:pt x="99" y="9"/>
                  </a:lnTo>
                  <a:lnTo>
                    <a:pt x="101" y="9"/>
                  </a:lnTo>
                  <a:lnTo>
                    <a:pt x="101" y="7"/>
                  </a:lnTo>
                  <a:lnTo>
                    <a:pt x="107" y="7"/>
                  </a:lnTo>
                  <a:lnTo>
                    <a:pt x="110" y="7"/>
                  </a:lnTo>
                  <a:lnTo>
                    <a:pt x="114" y="7"/>
                  </a:lnTo>
                  <a:lnTo>
                    <a:pt x="116" y="9"/>
                  </a:lnTo>
                  <a:lnTo>
                    <a:pt x="120" y="9"/>
                  </a:lnTo>
                  <a:lnTo>
                    <a:pt x="124" y="12"/>
                  </a:lnTo>
                  <a:lnTo>
                    <a:pt x="127" y="14"/>
                  </a:lnTo>
                  <a:lnTo>
                    <a:pt x="138" y="20"/>
                  </a:lnTo>
                  <a:lnTo>
                    <a:pt x="142" y="22"/>
                  </a:lnTo>
                  <a:lnTo>
                    <a:pt x="143" y="24"/>
                  </a:lnTo>
                  <a:lnTo>
                    <a:pt x="145" y="24"/>
                  </a:lnTo>
                  <a:lnTo>
                    <a:pt x="145" y="26"/>
                  </a:lnTo>
                  <a:lnTo>
                    <a:pt x="145" y="28"/>
                  </a:lnTo>
                  <a:lnTo>
                    <a:pt x="145" y="28"/>
                  </a:lnTo>
                  <a:lnTo>
                    <a:pt x="145" y="29"/>
                  </a:lnTo>
                  <a:lnTo>
                    <a:pt x="143" y="29"/>
                  </a:lnTo>
                  <a:lnTo>
                    <a:pt x="137" y="31"/>
                  </a:lnTo>
                  <a:lnTo>
                    <a:pt x="133" y="33"/>
                  </a:lnTo>
                  <a:lnTo>
                    <a:pt x="131" y="33"/>
                  </a:lnTo>
                  <a:lnTo>
                    <a:pt x="122" y="39"/>
                  </a:lnTo>
                  <a:lnTo>
                    <a:pt x="118" y="40"/>
                  </a:lnTo>
                  <a:lnTo>
                    <a:pt x="110" y="44"/>
                  </a:lnTo>
                  <a:lnTo>
                    <a:pt x="96" y="48"/>
                  </a:lnTo>
                  <a:lnTo>
                    <a:pt x="95" y="50"/>
                  </a:lnTo>
                  <a:lnTo>
                    <a:pt x="95" y="50"/>
                  </a:lnTo>
                  <a:lnTo>
                    <a:pt x="89" y="58"/>
                  </a:lnTo>
                  <a:lnTo>
                    <a:pt x="89" y="59"/>
                  </a:lnTo>
                  <a:lnTo>
                    <a:pt x="86" y="59"/>
                  </a:lnTo>
                  <a:lnTo>
                    <a:pt x="80" y="61"/>
                  </a:lnTo>
                  <a:lnTo>
                    <a:pt x="79" y="61"/>
                  </a:lnTo>
                  <a:lnTo>
                    <a:pt x="79" y="63"/>
                  </a:lnTo>
                  <a:lnTo>
                    <a:pt x="77" y="67"/>
                  </a:lnTo>
                  <a:lnTo>
                    <a:pt x="77" y="69"/>
                  </a:lnTo>
                  <a:lnTo>
                    <a:pt x="75" y="75"/>
                  </a:lnTo>
                  <a:lnTo>
                    <a:pt x="75" y="77"/>
                  </a:lnTo>
                  <a:lnTo>
                    <a:pt x="75" y="78"/>
                  </a:lnTo>
                  <a:lnTo>
                    <a:pt x="73" y="78"/>
                  </a:lnTo>
                  <a:lnTo>
                    <a:pt x="69" y="80"/>
                  </a:lnTo>
                  <a:lnTo>
                    <a:pt x="65" y="82"/>
                  </a:lnTo>
                  <a:lnTo>
                    <a:pt x="61" y="82"/>
                  </a:lnTo>
                  <a:lnTo>
                    <a:pt x="60" y="82"/>
                  </a:lnTo>
                  <a:lnTo>
                    <a:pt x="60" y="80"/>
                  </a:lnTo>
                  <a:lnTo>
                    <a:pt x="58" y="80"/>
                  </a:lnTo>
                  <a:lnTo>
                    <a:pt x="58" y="80"/>
                  </a:lnTo>
                  <a:lnTo>
                    <a:pt x="52" y="86"/>
                  </a:lnTo>
                  <a:lnTo>
                    <a:pt x="46" y="87"/>
                  </a:lnTo>
                  <a:lnTo>
                    <a:pt x="44" y="88"/>
                  </a:lnTo>
                  <a:lnTo>
                    <a:pt x="42" y="88"/>
                  </a:lnTo>
                  <a:lnTo>
                    <a:pt x="41" y="88"/>
                  </a:lnTo>
                  <a:lnTo>
                    <a:pt x="39" y="88"/>
                  </a:lnTo>
                  <a:lnTo>
                    <a:pt x="37" y="88"/>
                  </a:lnTo>
                  <a:lnTo>
                    <a:pt x="35" y="87"/>
                  </a:lnTo>
                  <a:lnTo>
                    <a:pt x="35" y="86"/>
                  </a:lnTo>
                  <a:lnTo>
                    <a:pt x="31" y="80"/>
                  </a:lnTo>
                  <a:lnTo>
                    <a:pt x="31" y="78"/>
                  </a:lnTo>
                  <a:lnTo>
                    <a:pt x="30" y="78"/>
                  </a:lnTo>
                  <a:lnTo>
                    <a:pt x="26" y="75"/>
                  </a:lnTo>
                  <a:lnTo>
                    <a:pt x="26" y="75"/>
                  </a:lnTo>
                  <a:lnTo>
                    <a:pt x="16" y="69"/>
                  </a:lnTo>
                  <a:lnTo>
                    <a:pt x="11" y="68"/>
                  </a:lnTo>
                  <a:lnTo>
                    <a:pt x="9" y="68"/>
                  </a:lnTo>
                  <a:lnTo>
                    <a:pt x="9" y="67"/>
                  </a:lnTo>
                  <a:lnTo>
                    <a:pt x="2" y="68"/>
                  </a:lnTo>
                  <a:lnTo>
                    <a:pt x="2" y="68"/>
                  </a:lnTo>
                  <a:lnTo>
                    <a:pt x="0" y="67"/>
                  </a:lnTo>
                  <a:lnTo>
                    <a:pt x="2" y="67"/>
                  </a:lnTo>
                  <a:lnTo>
                    <a:pt x="2" y="65"/>
                  </a:lnTo>
                  <a:lnTo>
                    <a:pt x="2" y="65"/>
                  </a:lnTo>
                  <a:lnTo>
                    <a:pt x="2" y="63"/>
                  </a:lnTo>
                  <a:lnTo>
                    <a:pt x="2" y="63"/>
                  </a:lnTo>
                  <a:lnTo>
                    <a:pt x="3" y="61"/>
                  </a:lnTo>
                  <a:lnTo>
                    <a:pt x="3" y="61"/>
                  </a:lnTo>
                  <a:lnTo>
                    <a:pt x="3" y="61"/>
                  </a:lnTo>
                  <a:lnTo>
                    <a:pt x="3" y="61"/>
                  </a:lnTo>
                  <a:lnTo>
                    <a:pt x="3" y="59"/>
                  </a:lnTo>
                  <a:lnTo>
                    <a:pt x="5" y="59"/>
                  </a:lnTo>
                  <a:lnTo>
                    <a:pt x="5" y="59"/>
                  </a:lnTo>
                  <a:lnTo>
                    <a:pt x="7" y="56"/>
                  </a:lnTo>
                  <a:lnTo>
                    <a:pt x="7" y="56"/>
                  </a:lnTo>
                  <a:lnTo>
                    <a:pt x="9" y="54"/>
                  </a:lnTo>
                  <a:lnTo>
                    <a:pt x="11" y="52"/>
                  </a:lnTo>
                  <a:lnTo>
                    <a:pt x="12" y="52"/>
                  </a:lnTo>
                  <a:lnTo>
                    <a:pt x="12" y="50"/>
                  </a:lnTo>
                  <a:lnTo>
                    <a:pt x="12" y="50"/>
                  </a:lnTo>
                  <a:lnTo>
                    <a:pt x="12" y="50"/>
                  </a:lnTo>
                  <a:lnTo>
                    <a:pt x="12" y="50"/>
                  </a:lnTo>
                  <a:lnTo>
                    <a:pt x="12" y="47"/>
                  </a:lnTo>
                  <a:lnTo>
                    <a:pt x="12" y="47"/>
                  </a:lnTo>
                  <a:lnTo>
                    <a:pt x="12" y="45"/>
                  </a:lnTo>
                  <a:lnTo>
                    <a:pt x="12" y="45"/>
                  </a:lnTo>
                  <a:lnTo>
                    <a:pt x="14" y="44"/>
                  </a:lnTo>
                  <a:lnTo>
                    <a:pt x="18" y="42"/>
                  </a:lnTo>
                  <a:lnTo>
                    <a:pt x="20" y="42"/>
                  </a:lnTo>
                  <a:lnTo>
                    <a:pt x="20" y="42"/>
                  </a:lnTo>
                  <a:lnTo>
                    <a:pt x="18" y="40"/>
                  </a:lnTo>
                  <a:lnTo>
                    <a:pt x="18" y="40"/>
                  </a:lnTo>
                  <a:lnTo>
                    <a:pt x="18" y="40"/>
                  </a:lnTo>
                  <a:lnTo>
                    <a:pt x="16" y="40"/>
                  </a:lnTo>
                  <a:lnTo>
                    <a:pt x="16" y="39"/>
                  </a:lnTo>
                  <a:lnTo>
                    <a:pt x="14" y="39"/>
                  </a:lnTo>
                  <a:lnTo>
                    <a:pt x="16" y="37"/>
                  </a:lnTo>
                  <a:lnTo>
                    <a:pt x="18" y="35"/>
                  </a:lnTo>
                  <a:lnTo>
                    <a:pt x="18" y="35"/>
                  </a:lnTo>
                  <a:lnTo>
                    <a:pt x="22" y="29"/>
                  </a:lnTo>
                  <a:lnTo>
                    <a:pt x="24" y="26"/>
                  </a:lnTo>
                  <a:lnTo>
                    <a:pt x="26" y="24"/>
                  </a:lnTo>
                  <a:lnTo>
                    <a:pt x="30" y="20"/>
                  </a:lnTo>
                  <a:lnTo>
                    <a:pt x="30" y="20"/>
                  </a:lnTo>
                  <a:lnTo>
                    <a:pt x="28" y="20"/>
                  </a:lnTo>
                  <a:lnTo>
                    <a:pt x="24" y="18"/>
                  </a:lnTo>
                  <a:lnTo>
                    <a:pt x="22" y="18"/>
                  </a:lnTo>
                  <a:lnTo>
                    <a:pt x="22" y="16"/>
                  </a:lnTo>
                  <a:lnTo>
                    <a:pt x="18" y="7"/>
                  </a:lnTo>
                  <a:lnTo>
                    <a:pt x="18" y="7"/>
                  </a:lnTo>
                  <a:lnTo>
                    <a:pt x="18" y="5"/>
                  </a:lnTo>
                  <a:lnTo>
                    <a:pt x="16" y="5"/>
                  </a:lnTo>
                  <a:lnTo>
                    <a:pt x="16" y="5"/>
                  </a:lnTo>
                  <a:lnTo>
                    <a:pt x="33" y="1"/>
                  </a:lnTo>
                  <a:lnTo>
                    <a:pt x="46" y="1"/>
                  </a:lnTo>
                  <a:lnTo>
                    <a:pt x="58" y="0"/>
                  </a:lnTo>
                  <a:lnTo>
                    <a:pt x="61"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0" name="Freeform 11507"/>
            <p:cNvSpPr>
              <a:spLocks noChangeAspect="1"/>
            </p:cNvSpPr>
            <p:nvPr/>
          </p:nvSpPr>
          <p:spPr bwMode="auto">
            <a:xfrm>
              <a:off x="2151494" y="1507791"/>
              <a:ext cx="101471" cy="65422"/>
            </a:xfrm>
            <a:custGeom>
              <a:avLst/>
              <a:gdLst>
                <a:gd name="T0" fmla="*/ 64 w 76"/>
                <a:gd name="T1" fmla="*/ 4 h 49"/>
                <a:gd name="T2" fmla="*/ 68 w 76"/>
                <a:gd name="T3" fmla="*/ 5 h 49"/>
                <a:gd name="T4" fmla="*/ 70 w 76"/>
                <a:gd name="T5" fmla="*/ 9 h 49"/>
                <a:gd name="T6" fmla="*/ 70 w 76"/>
                <a:gd name="T7" fmla="*/ 10 h 49"/>
                <a:gd name="T8" fmla="*/ 74 w 76"/>
                <a:gd name="T9" fmla="*/ 15 h 49"/>
                <a:gd name="T10" fmla="*/ 72 w 76"/>
                <a:gd name="T11" fmla="*/ 19 h 49"/>
                <a:gd name="T12" fmla="*/ 72 w 76"/>
                <a:gd name="T13" fmla="*/ 24 h 49"/>
                <a:gd name="T14" fmla="*/ 68 w 76"/>
                <a:gd name="T15" fmla="*/ 28 h 49"/>
                <a:gd name="T16" fmla="*/ 76 w 76"/>
                <a:gd name="T17" fmla="*/ 30 h 49"/>
                <a:gd name="T18" fmla="*/ 76 w 76"/>
                <a:gd name="T19" fmla="*/ 36 h 49"/>
                <a:gd name="T20" fmla="*/ 68 w 76"/>
                <a:gd name="T21" fmla="*/ 36 h 49"/>
                <a:gd name="T22" fmla="*/ 72 w 76"/>
                <a:gd name="T23" fmla="*/ 43 h 49"/>
                <a:gd name="T24" fmla="*/ 68 w 76"/>
                <a:gd name="T25" fmla="*/ 45 h 49"/>
                <a:gd name="T26" fmla="*/ 65 w 76"/>
                <a:gd name="T27" fmla="*/ 42 h 49"/>
                <a:gd name="T28" fmla="*/ 67 w 76"/>
                <a:gd name="T29" fmla="*/ 45 h 49"/>
                <a:gd name="T30" fmla="*/ 65 w 76"/>
                <a:gd name="T31" fmla="*/ 47 h 49"/>
                <a:gd name="T32" fmla="*/ 57 w 76"/>
                <a:gd name="T33" fmla="*/ 49 h 49"/>
                <a:gd name="T34" fmla="*/ 51 w 76"/>
                <a:gd name="T35" fmla="*/ 47 h 49"/>
                <a:gd name="T36" fmla="*/ 48 w 76"/>
                <a:gd name="T37" fmla="*/ 47 h 49"/>
                <a:gd name="T38" fmla="*/ 36 w 76"/>
                <a:gd name="T39" fmla="*/ 47 h 49"/>
                <a:gd name="T40" fmla="*/ 32 w 76"/>
                <a:gd name="T41" fmla="*/ 43 h 49"/>
                <a:gd name="T42" fmla="*/ 38 w 76"/>
                <a:gd name="T43" fmla="*/ 42 h 49"/>
                <a:gd name="T44" fmla="*/ 29 w 76"/>
                <a:gd name="T45" fmla="*/ 38 h 49"/>
                <a:gd name="T46" fmla="*/ 36 w 76"/>
                <a:gd name="T47" fmla="*/ 34 h 49"/>
                <a:gd name="T48" fmla="*/ 42 w 76"/>
                <a:gd name="T49" fmla="*/ 32 h 49"/>
                <a:gd name="T50" fmla="*/ 51 w 76"/>
                <a:gd name="T51" fmla="*/ 30 h 49"/>
                <a:gd name="T52" fmla="*/ 23 w 76"/>
                <a:gd name="T53" fmla="*/ 32 h 49"/>
                <a:gd name="T54" fmla="*/ 4 w 76"/>
                <a:gd name="T55" fmla="*/ 34 h 49"/>
                <a:gd name="T56" fmla="*/ 2 w 76"/>
                <a:gd name="T57" fmla="*/ 32 h 49"/>
                <a:gd name="T58" fmla="*/ 8 w 76"/>
                <a:gd name="T59" fmla="*/ 26 h 49"/>
                <a:gd name="T60" fmla="*/ 17 w 76"/>
                <a:gd name="T61" fmla="*/ 24 h 49"/>
                <a:gd name="T62" fmla="*/ 23 w 76"/>
                <a:gd name="T63" fmla="*/ 28 h 49"/>
                <a:gd name="T64" fmla="*/ 21 w 76"/>
                <a:gd name="T65" fmla="*/ 26 h 49"/>
                <a:gd name="T66" fmla="*/ 18 w 76"/>
                <a:gd name="T67" fmla="*/ 24 h 49"/>
                <a:gd name="T68" fmla="*/ 19 w 76"/>
                <a:gd name="T69" fmla="*/ 21 h 49"/>
                <a:gd name="T70" fmla="*/ 13 w 76"/>
                <a:gd name="T71" fmla="*/ 17 h 49"/>
                <a:gd name="T72" fmla="*/ 18 w 76"/>
                <a:gd name="T73" fmla="*/ 13 h 49"/>
                <a:gd name="T74" fmla="*/ 11 w 76"/>
                <a:gd name="T75" fmla="*/ 13 h 49"/>
                <a:gd name="T76" fmla="*/ 13 w 76"/>
                <a:gd name="T77" fmla="*/ 9 h 49"/>
                <a:gd name="T78" fmla="*/ 17 w 76"/>
                <a:gd name="T79" fmla="*/ 7 h 49"/>
                <a:gd name="T80" fmla="*/ 23 w 76"/>
                <a:gd name="T81" fmla="*/ 10 h 49"/>
                <a:gd name="T82" fmla="*/ 25 w 76"/>
                <a:gd name="T83" fmla="*/ 13 h 49"/>
                <a:gd name="T84" fmla="*/ 38 w 76"/>
                <a:gd name="T85" fmla="*/ 21 h 49"/>
                <a:gd name="T86" fmla="*/ 42 w 76"/>
                <a:gd name="T87" fmla="*/ 23 h 49"/>
                <a:gd name="T88" fmla="*/ 39 w 76"/>
                <a:gd name="T89" fmla="*/ 19 h 49"/>
                <a:gd name="T90" fmla="*/ 38 w 76"/>
                <a:gd name="T91" fmla="*/ 17 h 49"/>
                <a:gd name="T92" fmla="*/ 46 w 76"/>
                <a:gd name="T93" fmla="*/ 15 h 49"/>
                <a:gd name="T94" fmla="*/ 38 w 76"/>
                <a:gd name="T95" fmla="*/ 15 h 49"/>
                <a:gd name="T96" fmla="*/ 34 w 76"/>
                <a:gd name="T97" fmla="*/ 12 h 49"/>
                <a:gd name="T98" fmla="*/ 39 w 76"/>
                <a:gd name="T99" fmla="*/ 12 h 49"/>
                <a:gd name="T100" fmla="*/ 30 w 76"/>
                <a:gd name="T101" fmla="*/ 9 h 49"/>
                <a:gd name="T102" fmla="*/ 27 w 76"/>
                <a:gd name="T103" fmla="*/ 7 h 49"/>
                <a:gd name="T104" fmla="*/ 34 w 76"/>
                <a:gd name="T105" fmla="*/ 4 h 49"/>
                <a:gd name="T106" fmla="*/ 44 w 76"/>
                <a:gd name="T107" fmla="*/ 4 h 49"/>
                <a:gd name="T108" fmla="*/ 55 w 76"/>
                <a:gd name="T109" fmla="*/ 7 h 49"/>
                <a:gd name="T110" fmla="*/ 55 w 76"/>
                <a:gd name="T11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49">
                  <a:moveTo>
                    <a:pt x="57" y="0"/>
                  </a:moveTo>
                  <a:lnTo>
                    <a:pt x="60" y="2"/>
                  </a:lnTo>
                  <a:lnTo>
                    <a:pt x="64" y="4"/>
                  </a:lnTo>
                  <a:lnTo>
                    <a:pt x="64" y="4"/>
                  </a:lnTo>
                  <a:lnTo>
                    <a:pt x="67" y="5"/>
                  </a:lnTo>
                  <a:lnTo>
                    <a:pt x="68" y="5"/>
                  </a:lnTo>
                  <a:lnTo>
                    <a:pt x="70" y="7"/>
                  </a:lnTo>
                  <a:lnTo>
                    <a:pt x="70" y="7"/>
                  </a:lnTo>
                  <a:lnTo>
                    <a:pt x="70" y="9"/>
                  </a:lnTo>
                  <a:lnTo>
                    <a:pt x="70" y="9"/>
                  </a:lnTo>
                  <a:lnTo>
                    <a:pt x="70" y="10"/>
                  </a:lnTo>
                  <a:lnTo>
                    <a:pt x="70" y="10"/>
                  </a:lnTo>
                  <a:lnTo>
                    <a:pt x="70" y="12"/>
                  </a:lnTo>
                  <a:lnTo>
                    <a:pt x="72" y="13"/>
                  </a:lnTo>
                  <a:lnTo>
                    <a:pt x="74" y="15"/>
                  </a:lnTo>
                  <a:lnTo>
                    <a:pt x="74" y="17"/>
                  </a:lnTo>
                  <a:lnTo>
                    <a:pt x="74" y="17"/>
                  </a:lnTo>
                  <a:lnTo>
                    <a:pt x="72" y="19"/>
                  </a:lnTo>
                  <a:lnTo>
                    <a:pt x="72" y="21"/>
                  </a:lnTo>
                  <a:lnTo>
                    <a:pt x="72" y="23"/>
                  </a:lnTo>
                  <a:lnTo>
                    <a:pt x="72" y="24"/>
                  </a:lnTo>
                  <a:lnTo>
                    <a:pt x="72" y="24"/>
                  </a:lnTo>
                  <a:lnTo>
                    <a:pt x="70" y="26"/>
                  </a:lnTo>
                  <a:lnTo>
                    <a:pt x="68" y="28"/>
                  </a:lnTo>
                  <a:lnTo>
                    <a:pt x="68" y="28"/>
                  </a:lnTo>
                  <a:lnTo>
                    <a:pt x="74" y="30"/>
                  </a:lnTo>
                  <a:lnTo>
                    <a:pt x="76" y="30"/>
                  </a:lnTo>
                  <a:lnTo>
                    <a:pt x="76" y="33"/>
                  </a:lnTo>
                  <a:lnTo>
                    <a:pt x="76" y="36"/>
                  </a:lnTo>
                  <a:lnTo>
                    <a:pt x="76" y="36"/>
                  </a:lnTo>
                  <a:lnTo>
                    <a:pt x="74" y="34"/>
                  </a:lnTo>
                  <a:lnTo>
                    <a:pt x="72" y="34"/>
                  </a:lnTo>
                  <a:lnTo>
                    <a:pt x="68" y="36"/>
                  </a:lnTo>
                  <a:lnTo>
                    <a:pt x="68" y="42"/>
                  </a:lnTo>
                  <a:lnTo>
                    <a:pt x="70" y="43"/>
                  </a:lnTo>
                  <a:lnTo>
                    <a:pt x="72" y="43"/>
                  </a:lnTo>
                  <a:lnTo>
                    <a:pt x="72" y="45"/>
                  </a:lnTo>
                  <a:lnTo>
                    <a:pt x="70" y="45"/>
                  </a:lnTo>
                  <a:lnTo>
                    <a:pt x="68" y="45"/>
                  </a:lnTo>
                  <a:lnTo>
                    <a:pt x="67" y="43"/>
                  </a:lnTo>
                  <a:lnTo>
                    <a:pt x="67" y="42"/>
                  </a:lnTo>
                  <a:lnTo>
                    <a:pt x="65" y="42"/>
                  </a:lnTo>
                  <a:lnTo>
                    <a:pt x="65" y="43"/>
                  </a:lnTo>
                  <a:lnTo>
                    <a:pt x="65" y="43"/>
                  </a:lnTo>
                  <a:lnTo>
                    <a:pt x="67" y="45"/>
                  </a:lnTo>
                  <a:lnTo>
                    <a:pt x="67" y="47"/>
                  </a:lnTo>
                  <a:lnTo>
                    <a:pt x="67" y="47"/>
                  </a:lnTo>
                  <a:lnTo>
                    <a:pt x="65" y="47"/>
                  </a:lnTo>
                  <a:lnTo>
                    <a:pt x="64" y="47"/>
                  </a:lnTo>
                  <a:lnTo>
                    <a:pt x="58" y="47"/>
                  </a:lnTo>
                  <a:lnTo>
                    <a:pt x="57" y="49"/>
                  </a:lnTo>
                  <a:lnTo>
                    <a:pt x="55" y="47"/>
                  </a:lnTo>
                  <a:lnTo>
                    <a:pt x="53" y="47"/>
                  </a:lnTo>
                  <a:lnTo>
                    <a:pt x="51" y="47"/>
                  </a:lnTo>
                  <a:lnTo>
                    <a:pt x="49" y="47"/>
                  </a:lnTo>
                  <a:lnTo>
                    <a:pt x="48" y="47"/>
                  </a:lnTo>
                  <a:lnTo>
                    <a:pt x="48" y="47"/>
                  </a:lnTo>
                  <a:lnTo>
                    <a:pt x="44" y="49"/>
                  </a:lnTo>
                  <a:lnTo>
                    <a:pt x="41" y="49"/>
                  </a:lnTo>
                  <a:lnTo>
                    <a:pt x="36" y="47"/>
                  </a:lnTo>
                  <a:lnTo>
                    <a:pt x="36" y="47"/>
                  </a:lnTo>
                  <a:lnTo>
                    <a:pt x="34" y="47"/>
                  </a:lnTo>
                  <a:lnTo>
                    <a:pt x="32" y="43"/>
                  </a:lnTo>
                  <a:lnTo>
                    <a:pt x="32" y="42"/>
                  </a:lnTo>
                  <a:lnTo>
                    <a:pt x="38" y="42"/>
                  </a:lnTo>
                  <a:lnTo>
                    <a:pt x="38" y="42"/>
                  </a:lnTo>
                  <a:lnTo>
                    <a:pt x="34" y="40"/>
                  </a:lnTo>
                  <a:lnTo>
                    <a:pt x="30" y="40"/>
                  </a:lnTo>
                  <a:lnTo>
                    <a:pt x="29" y="38"/>
                  </a:lnTo>
                  <a:lnTo>
                    <a:pt x="30" y="36"/>
                  </a:lnTo>
                  <a:lnTo>
                    <a:pt x="29" y="36"/>
                  </a:lnTo>
                  <a:lnTo>
                    <a:pt x="36" y="34"/>
                  </a:lnTo>
                  <a:lnTo>
                    <a:pt x="39" y="33"/>
                  </a:lnTo>
                  <a:lnTo>
                    <a:pt x="42" y="32"/>
                  </a:lnTo>
                  <a:lnTo>
                    <a:pt x="42" y="32"/>
                  </a:lnTo>
                  <a:lnTo>
                    <a:pt x="44" y="30"/>
                  </a:lnTo>
                  <a:lnTo>
                    <a:pt x="49" y="30"/>
                  </a:lnTo>
                  <a:lnTo>
                    <a:pt x="51" y="30"/>
                  </a:lnTo>
                  <a:lnTo>
                    <a:pt x="41" y="30"/>
                  </a:lnTo>
                  <a:lnTo>
                    <a:pt x="27" y="32"/>
                  </a:lnTo>
                  <a:lnTo>
                    <a:pt x="23" y="32"/>
                  </a:lnTo>
                  <a:lnTo>
                    <a:pt x="19" y="32"/>
                  </a:lnTo>
                  <a:lnTo>
                    <a:pt x="4" y="34"/>
                  </a:lnTo>
                  <a:lnTo>
                    <a:pt x="4" y="34"/>
                  </a:lnTo>
                  <a:lnTo>
                    <a:pt x="2" y="33"/>
                  </a:lnTo>
                  <a:lnTo>
                    <a:pt x="0" y="32"/>
                  </a:lnTo>
                  <a:lnTo>
                    <a:pt x="2" y="32"/>
                  </a:lnTo>
                  <a:lnTo>
                    <a:pt x="6" y="28"/>
                  </a:lnTo>
                  <a:lnTo>
                    <a:pt x="8" y="26"/>
                  </a:lnTo>
                  <a:lnTo>
                    <a:pt x="8" y="26"/>
                  </a:lnTo>
                  <a:lnTo>
                    <a:pt x="10" y="24"/>
                  </a:lnTo>
                  <a:lnTo>
                    <a:pt x="13" y="24"/>
                  </a:lnTo>
                  <a:lnTo>
                    <a:pt x="17" y="24"/>
                  </a:lnTo>
                  <a:lnTo>
                    <a:pt x="19" y="26"/>
                  </a:lnTo>
                  <a:lnTo>
                    <a:pt x="21" y="28"/>
                  </a:lnTo>
                  <a:lnTo>
                    <a:pt x="23" y="28"/>
                  </a:lnTo>
                  <a:lnTo>
                    <a:pt x="25" y="26"/>
                  </a:lnTo>
                  <a:lnTo>
                    <a:pt x="25" y="26"/>
                  </a:lnTo>
                  <a:lnTo>
                    <a:pt x="21" y="26"/>
                  </a:lnTo>
                  <a:lnTo>
                    <a:pt x="21" y="26"/>
                  </a:lnTo>
                  <a:lnTo>
                    <a:pt x="19" y="24"/>
                  </a:lnTo>
                  <a:lnTo>
                    <a:pt x="18" y="24"/>
                  </a:lnTo>
                  <a:lnTo>
                    <a:pt x="18" y="23"/>
                  </a:lnTo>
                  <a:lnTo>
                    <a:pt x="18" y="23"/>
                  </a:lnTo>
                  <a:lnTo>
                    <a:pt x="19" y="21"/>
                  </a:lnTo>
                  <a:lnTo>
                    <a:pt x="17" y="21"/>
                  </a:lnTo>
                  <a:lnTo>
                    <a:pt x="15" y="19"/>
                  </a:lnTo>
                  <a:lnTo>
                    <a:pt x="13" y="17"/>
                  </a:lnTo>
                  <a:lnTo>
                    <a:pt x="13" y="17"/>
                  </a:lnTo>
                  <a:lnTo>
                    <a:pt x="15" y="15"/>
                  </a:lnTo>
                  <a:lnTo>
                    <a:pt x="18" y="13"/>
                  </a:lnTo>
                  <a:lnTo>
                    <a:pt x="18" y="13"/>
                  </a:lnTo>
                  <a:lnTo>
                    <a:pt x="13" y="13"/>
                  </a:lnTo>
                  <a:lnTo>
                    <a:pt x="11" y="13"/>
                  </a:lnTo>
                  <a:lnTo>
                    <a:pt x="10" y="12"/>
                  </a:lnTo>
                  <a:lnTo>
                    <a:pt x="10" y="10"/>
                  </a:lnTo>
                  <a:lnTo>
                    <a:pt x="13" y="9"/>
                  </a:lnTo>
                  <a:lnTo>
                    <a:pt x="13" y="9"/>
                  </a:lnTo>
                  <a:lnTo>
                    <a:pt x="15" y="7"/>
                  </a:lnTo>
                  <a:lnTo>
                    <a:pt x="17" y="7"/>
                  </a:lnTo>
                  <a:lnTo>
                    <a:pt x="19" y="9"/>
                  </a:lnTo>
                  <a:lnTo>
                    <a:pt x="21" y="9"/>
                  </a:lnTo>
                  <a:lnTo>
                    <a:pt x="23" y="10"/>
                  </a:lnTo>
                  <a:lnTo>
                    <a:pt x="25" y="12"/>
                  </a:lnTo>
                  <a:lnTo>
                    <a:pt x="23" y="12"/>
                  </a:lnTo>
                  <a:lnTo>
                    <a:pt x="25" y="13"/>
                  </a:lnTo>
                  <a:lnTo>
                    <a:pt x="27" y="13"/>
                  </a:lnTo>
                  <a:lnTo>
                    <a:pt x="36" y="21"/>
                  </a:lnTo>
                  <a:lnTo>
                    <a:pt x="38" y="21"/>
                  </a:lnTo>
                  <a:lnTo>
                    <a:pt x="39" y="23"/>
                  </a:lnTo>
                  <a:lnTo>
                    <a:pt x="41" y="23"/>
                  </a:lnTo>
                  <a:lnTo>
                    <a:pt x="42" y="23"/>
                  </a:lnTo>
                  <a:lnTo>
                    <a:pt x="44" y="23"/>
                  </a:lnTo>
                  <a:lnTo>
                    <a:pt x="44" y="21"/>
                  </a:lnTo>
                  <a:lnTo>
                    <a:pt x="39" y="19"/>
                  </a:lnTo>
                  <a:lnTo>
                    <a:pt x="39" y="19"/>
                  </a:lnTo>
                  <a:lnTo>
                    <a:pt x="38" y="17"/>
                  </a:lnTo>
                  <a:lnTo>
                    <a:pt x="38" y="17"/>
                  </a:lnTo>
                  <a:lnTo>
                    <a:pt x="39" y="15"/>
                  </a:lnTo>
                  <a:lnTo>
                    <a:pt x="42" y="17"/>
                  </a:lnTo>
                  <a:lnTo>
                    <a:pt x="46" y="15"/>
                  </a:lnTo>
                  <a:lnTo>
                    <a:pt x="42" y="15"/>
                  </a:lnTo>
                  <a:lnTo>
                    <a:pt x="39" y="15"/>
                  </a:lnTo>
                  <a:lnTo>
                    <a:pt x="38" y="15"/>
                  </a:lnTo>
                  <a:lnTo>
                    <a:pt x="34" y="13"/>
                  </a:lnTo>
                  <a:lnTo>
                    <a:pt x="34" y="13"/>
                  </a:lnTo>
                  <a:lnTo>
                    <a:pt x="34" y="12"/>
                  </a:lnTo>
                  <a:lnTo>
                    <a:pt x="39" y="12"/>
                  </a:lnTo>
                  <a:lnTo>
                    <a:pt x="39" y="12"/>
                  </a:lnTo>
                  <a:lnTo>
                    <a:pt x="39" y="12"/>
                  </a:lnTo>
                  <a:lnTo>
                    <a:pt x="38" y="10"/>
                  </a:lnTo>
                  <a:lnTo>
                    <a:pt x="38" y="10"/>
                  </a:lnTo>
                  <a:lnTo>
                    <a:pt x="30" y="9"/>
                  </a:lnTo>
                  <a:lnTo>
                    <a:pt x="29" y="9"/>
                  </a:lnTo>
                  <a:lnTo>
                    <a:pt x="27" y="7"/>
                  </a:lnTo>
                  <a:lnTo>
                    <a:pt x="27" y="7"/>
                  </a:lnTo>
                  <a:lnTo>
                    <a:pt x="29" y="5"/>
                  </a:lnTo>
                  <a:lnTo>
                    <a:pt x="32" y="4"/>
                  </a:lnTo>
                  <a:lnTo>
                    <a:pt x="34" y="4"/>
                  </a:lnTo>
                  <a:lnTo>
                    <a:pt x="39" y="2"/>
                  </a:lnTo>
                  <a:lnTo>
                    <a:pt x="42" y="2"/>
                  </a:lnTo>
                  <a:lnTo>
                    <a:pt x="44" y="4"/>
                  </a:lnTo>
                  <a:lnTo>
                    <a:pt x="48" y="5"/>
                  </a:lnTo>
                  <a:lnTo>
                    <a:pt x="51" y="7"/>
                  </a:lnTo>
                  <a:lnTo>
                    <a:pt x="55" y="7"/>
                  </a:lnTo>
                  <a:lnTo>
                    <a:pt x="53" y="5"/>
                  </a:lnTo>
                  <a:lnTo>
                    <a:pt x="53" y="4"/>
                  </a:lnTo>
                  <a:lnTo>
                    <a:pt x="55" y="2"/>
                  </a:lnTo>
                  <a:lnTo>
                    <a:pt x="57"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1" name="Freeform 11512"/>
            <p:cNvSpPr>
              <a:spLocks noChangeAspect="1"/>
            </p:cNvSpPr>
            <p:nvPr/>
          </p:nvSpPr>
          <p:spPr bwMode="auto">
            <a:xfrm>
              <a:off x="1895613" y="1501047"/>
              <a:ext cx="222968" cy="90790"/>
            </a:xfrm>
            <a:custGeom>
              <a:avLst/>
              <a:gdLst>
                <a:gd name="T0" fmla="*/ 125 w 167"/>
                <a:gd name="T1" fmla="*/ 4 h 68"/>
                <a:gd name="T2" fmla="*/ 123 w 167"/>
                <a:gd name="T3" fmla="*/ 9 h 68"/>
                <a:gd name="T4" fmla="*/ 128 w 167"/>
                <a:gd name="T5" fmla="*/ 14 h 68"/>
                <a:gd name="T6" fmla="*/ 126 w 167"/>
                <a:gd name="T7" fmla="*/ 21 h 68"/>
                <a:gd name="T8" fmla="*/ 134 w 167"/>
                <a:gd name="T9" fmla="*/ 23 h 68"/>
                <a:gd name="T10" fmla="*/ 136 w 167"/>
                <a:gd name="T11" fmla="*/ 27 h 68"/>
                <a:gd name="T12" fmla="*/ 136 w 167"/>
                <a:gd name="T13" fmla="*/ 28 h 68"/>
                <a:gd name="T14" fmla="*/ 145 w 167"/>
                <a:gd name="T15" fmla="*/ 28 h 68"/>
                <a:gd name="T16" fmla="*/ 146 w 167"/>
                <a:gd name="T17" fmla="*/ 32 h 68"/>
                <a:gd name="T18" fmla="*/ 147 w 167"/>
                <a:gd name="T19" fmla="*/ 28 h 68"/>
                <a:gd name="T20" fmla="*/ 151 w 167"/>
                <a:gd name="T21" fmla="*/ 23 h 68"/>
                <a:gd name="T22" fmla="*/ 165 w 167"/>
                <a:gd name="T23" fmla="*/ 27 h 68"/>
                <a:gd name="T24" fmla="*/ 164 w 167"/>
                <a:gd name="T25" fmla="*/ 38 h 68"/>
                <a:gd name="T26" fmla="*/ 151 w 167"/>
                <a:gd name="T27" fmla="*/ 51 h 68"/>
                <a:gd name="T28" fmla="*/ 134 w 167"/>
                <a:gd name="T29" fmla="*/ 53 h 68"/>
                <a:gd name="T30" fmla="*/ 123 w 167"/>
                <a:gd name="T31" fmla="*/ 53 h 68"/>
                <a:gd name="T32" fmla="*/ 120 w 167"/>
                <a:gd name="T33" fmla="*/ 51 h 68"/>
                <a:gd name="T34" fmla="*/ 98 w 167"/>
                <a:gd name="T35" fmla="*/ 58 h 68"/>
                <a:gd name="T36" fmla="*/ 79 w 167"/>
                <a:gd name="T37" fmla="*/ 65 h 68"/>
                <a:gd name="T38" fmla="*/ 51 w 167"/>
                <a:gd name="T39" fmla="*/ 66 h 68"/>
                <a:gd name="T40" fmla="*/ 47 w 167"/>
                <a:gd name="T41" fmla="*/ 58 h 68"/>
                <a:gd name="T42" fmla="*/ 75 w 167"/>
                <a:gd name="T43" fmla="*/ 51 h 68"/>
                <a:gd name="T44" fmla="*/ 87 w 167"/>
                <a:gd name="T45" fmla="*/ 49 h 68"/>
                <a:gd name="T46" fmla="*/ 83 w 167"/>
                <a:gd name="T47" fmla="*/ 47 h 68"/>
                <a:gd name="T48" fmla="*/ 73 w 167"/>
                <a:gd name="T49" fmla="*/ 49 h 68"/>
                <a:gd name="T50" fmla="*/ 66 w 167"/>
                <a:gd name="T51" fmla="*/ 47 h 68"/>
                <a:gd name="T52" fmla="*/ 51 w 167"/>
                <a:gd name="T53" fmla="*/ 49 h 68"/>
                <a:gd name="T54" fmla="*/ 50 w 167"/>
                <a:gd name="T55" fmla="*/ 46 h 68"/>
                <a:gd name="T56" fmla="*/ 53 w 167"/>
                <a:gd name="T57" fmla="*/ 40 h 68"/>
                <a:gd name="T58" fmla="*/ 49 w 167"/>
                <a:gd name="T59" fmla="*/ 40 h 68"/>
                <a:gd name="T60" fmla="*/ 43 w 167"/>
                <a:gd name="T61" fmla="*/ 44 h 68"/>
                <a:gd name="T62" fmla="*/ 43 w 167"/>
                <a:gd name="T63" fmla="*/ 47 h 68"/>
                <a:gd name="T64" fmla="*/ 32 w 167"/>
                <a:gd name="T65" fmla="*/ 51 h 68"/>
                <a:gd name="T66" fmla="*/ 29 w 167"/>
                <a:gd name="T67" fmla="*/ 49 h 68"/>
                <a:gd name="T68" fmla="*/ 26 w 167"/>
                <a:gd name="T69" fmla="*/ 53 h 68"/>
                <a:gd name="T70" fmla="*/ 0 w 167"/>
                <a:gd name="T71" fmla="*/ 46 h 68"/>
                <a:gd name="T72" fmla="*/ 0 w 167"/>
                <a:gd name="T73" fmla="*/ 42 h 68"/>
                <a:gd name="T74" fmla="*/ 8 w 167"/>
                <a:gd name="T75" fmla="*/ 38 h 68"/>
                <a:gd name="T76" fmla="*/ 32 w 167"/>
                <a:gd name="T77" fmla="*/ 34 h 68"/>
                <a:gd name="T78" fmla="*/ 6 w 167"/>
                <a:gd name="T79" fmla="*/ 36 h 68"/>
                <a:gd name="T80" fmla="*/ 10 w 167"/>
                <a:gd name="T81" fmla="*/ 30 h 68"/>
                <a:gd name="T82" fmla="*/ 34 w 167"/>
                <a:gd name="T83" fmla="*/ 27 h 68"/>
                <a:gd name="T84" fmla="*/ 11 w 167"/>
                <a:gd name="T85" fmla="*/ 25 h 68"/>
                <a:gd name="T86" fmla="*/ 15 w 167"/>
                <a:gd name="T87" fmla="*/ 19 h 68"/>
                <a:gd name="T88" fmla="*/ 38 w 167"/>
                <a:gd name="T89" fmla="*/ 19 h 68"/>
                <a:gd name="T90" fmla="*/ 24 w 167"/>
                <a:gd name="T91" fmla="*/ 16 h 68"/>
                <a:gd name="T92" fmla="*/ 34 w 167"/>
                <a:gd name="T93" fmla="*/ 11 h 68"/>
                <a:gd name="T94" fmla="*/ 47 w 167"/>
                <a:gd name="T95" fmla="*/ 13 h 68"/>
                <a:gd name="T96" fmla="*/ 50 w 167"/>
                <a:gd name="T97" fmla="*/ 17 h 68"/>
                <a:gd name="T98" fmla="*/ 68 w 167"/>
                <a:gd name="T99" fmla="*/ 17 h 68"/>
                <a:gd name="T100" fmla="*/ 75 w 167"/>
                <a:gd name="T101" fmla="*/ 28 h 68"/>
                <a:gd name="T102" fmla="*/ 83 w 167"/>
                <a:gd name="T103" fmla="*/ 30 h 68"/>
                <a:gd name="T104" fmla="*/ 90 w 167"/>
                <a:gd name="T105" fmla="*/ 37 h 68"/>
                <a:gd name="T106" fmla="*/ 118 w 167"/>
                <a:gd name="T107" fmla="*/ 37 h 68"/>
                <a:gd name="T108" fmla="*/ 118 w 167"/>
                <a:gd name="T109" fmla="*/ 34 h 68"/>
                <a:gd name="T110" fmla="*/ 113 w 167"/>
                <a:gd name="T111" fmla="*/ 23 h 68"/>
                <a:gd name="T112" fmla="*/ 100 w 167"/>
                <a:gd name="T113" fmla="*/ 16 h 68"/>
                <a:gd name="T114" fmla="*/ 100 w 167"/>
                <a:gd name="T115" fmla="*/ 13 h 68"/>
                <a:gd name="T116" fmla="*/ 115 w 167"/>
                <a:gd name="T11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 h="68">
                  <a:moveTo>
                    <a:pt x="120" y="0"/>
                  </a:moveTo>
                  <a:lnTo>
                    <a:pt x="123" y="2"/>
                  </a:lnTo>
                  <a:lnTo>
                    <a:pt x="125" y="2"/>
                  </a:lnTo>
                  <a:lnTo>
                    <a:pt x="125" y="4"/>
                  </a:lnTo>
                  <a:lnTo>
                    <a:pt x="125" y="4"/>
                  </a:lnTo>
                  <a:lnTo>
                    <a:pt x="125" y="6"/>
                  </a:lnTo>
                  <a:lnTo>
                    <a:pt x="123" y="8"/>
                  </a:lnTo>
                  <a:lnTo>
                    <a:pt x="123" y="8"/>
                  </a:lnTo>
                  <a:lnTo>
                    <a:pt x="123" y="8"/>
                  </a:lnTo>
                  <a:lnTo>
                    <a:pt x="123" y="9"/>
                  </a:lnTo>
                  <a:lnTo>
                    <a:pt x="123" y="11"/>
                  </a:lnTo>
                  <a:lnTo>
                    <a:pt x="125" y="13"/>
                  </a:lnTo>
                  <a:lnTo>
                    <a:pt x="125" y="13"/>
                  </a:lnTo>
                  <a:lnTo>
                    <a:pt x="126" y="13"/>
                  </a:lnTo>
                  <a:lnTo>
                    <a:pt x="128" y="14"/>
                  </a:lnTo>
                  <a:lnTo>
                    <a:pt x="130" y="17"/>
                  </a:lnTo>
                  <a:lnTo>
                    <a:pt x="128" y="19"/>
                  </a:lnTo>
                  <a:lnTo>
                    <a:pt x="126" y="19"/>
                  </a:lnTo>
                  <a:lnTo>
                    <a:pt x="126" y="21"/>
                  </a:lnTo>
                  <a:lnTo>
                    <a:pt x="126" y="21"/>
                  </a:lnTo>
                  <a:lnTo>
                    <a:pt x="126" y="23"/>
                  </a:lnTo>
                  <a:lnTo>
                    <a:pt x="126" y="23"/>
                  </a:lnTo>
                  <a:lnTo>
                    <a:pt x="128" y="23"/>
                  </a:lnTo>
                  <a:lnTo>
                    <a:pt x="132" y="23"/>
                  </a:lnTo>
                  <a:lnTo>
                    <a:pt x="134" y="23"/>
                  </a:lnTo>
                  <a:lnTo>
                    <a:pt x="136" y="23"/>
                  </a:lnTo>
                  <a:lnTo>
                    <a:pt x="136" y="25"/>
                  </a:lnTo>
                  <a:lnTo>
                    <a:pt x="136" y="25"/>
                  </a:lnTo>
                  <a:lnTo>
                    <a:pt x="136" y="25"/>
                  </a:lnTo>
                  <a:lnTo>
                    <a:pt x="136" y="27"/>
                  </a:lnTo>
                  <a:lnTo>
                    <a:pt x="132" y="28"/>
                  </a:lnTo>
                  <a:lnTo>
                    <a:pt x="132" y="30"/>
                  </a:lnTo>
                  <a:lnTo>
                    <a:pt x="132" y="30"/>
                  </a:lnTo>
                  <a:lnTo>
                    <a:pt x="132" y="30"/>
                  </a:lnTo>
                  <a:lnTo>
                    <a:pt x="136" y="28"/>
                  </a:lnTo>
                  <a:lnTo>
                    <a:pt x="137" y="27"/>
                  </a:lnTo>
                  <a:lnTo>
                    <a:pt x="139" y="27"/>
                  </a:lnTo>
                  <a:lnTo>
                    <a:pt x="143" y="27"/>
                  </a:lnTo>
                  <a:lnTo>
                    <a:pt x="145" y="28"/>
                  </a:lnTo>
                  <a:lnTo>
                    <a:pt x="145" y="28"/>
                  </a:lnTo>
                  <a:lnTo>
                    <a:pt x="145" y="28"/>
                  </a:lnTo>
                  <a:lnTo>
                    <a:pt x="146" y="30"/>
                  </a:lnTo>
                  <a:lnTo>
                    <a:pt x="146" y="34"/>
                  </a:lnTo>
                  <a:lnTo>
                    <a:pt x="146" y="34"/>
                  </a:lnTo>
                  <a:lnTo>
                    <a:pt x="146" y="32"/>
                  </a:lnTo>
                  <a:lnTo>
                    <a:pt x="147" y="30"/>
                  </a:lnTo>
                  <a:lnTo>
                    <a:pt x="149" y="30"/>
                  </a:lnTo>
                  <a:lnTo>
                    <a:pt x="149" y="30"/>
                  </a:lnTo>
                  <a:lnTo>
                    <a:pt x="149" y="28"/>
                  </a:lnTo>
                  <a:lnTo>
                    <a:pt x="147" y="28"/>
                  </a:lnTo>
                  <a:lnTo>
                    <a:pt x="147" y="27"/>
                  </a:lnTo>
                  <a:lnTo>
                    <a:pt x="147" y="27"/>
                  </a:lnTo>
                  <a:lnTo>
                    <a:pt x="147" y="25"/>
                  </a:lnTo>
                  <a:lnTo>
                    <a:pt x="149" y="23"/>
                  </a:lnTo>
                  <a:lnTo>
                    <a:pt x="151" y="23"/>
                  </a:lnTo>
                  <a:lnTo>
                    <a:pt x="153" y="23"/>
                  </a:lnTo>
                  <a:lnTo>
                    <a:pt x="160" y="25"/>
                  </a:lnTo>
                  <a:lnTo>
                    <a:pt x="164" y="25"/>
                  </a:lnTo>
                  <a:lnTo>
                    <a:pt x="165" y="27"/>
                  </a:lnTo>
                  <a:lnTo>
                    <a:pt x="165" y="27"/>
                  </a:lnTo>
                  <a:lnTo>
                    <a:pt x="165" y="28"/>
                  </a:lnTo>
                  <a:lnTo>
                    <a:pt x="167" y="32"/>
                  </a:lnTo>
                  <a:lnTo>
                    <a:pt x="167" y="34"/>
                  </a:lnTo>
                  <a:lnTo>
                    <a:pt x="165" y="36"/>
                  </a:lnTo>
                  <a:lnTo>
                    <a:pt x="164" y="38"/>
                  </a:lnTo>
                  <a:lnTo>
                    <a:pt x="164" y="40"/>
                  </a:lnTo>
                  <a:lnTo>
                    <a:pt x="162" y="47"/>
                  </a:lnTo>
                  <a:lnTo>
                    <a:pt x="160" y="49"/>
                  </a:lnTo>
                  <a:lnTo>
                    <a:pt x="158" y="49"/>
                  </a:lnTo>
                  <a:lnTo>
                    <a:pt x="151" y="51"/>
                  </a:lnTo>
                  <a:lnTo>
                    <a:pt x="146" y="55"/>
                  </a:lnTo>
                  <a:lnTo>
                    <a:pt x="145" y="55"/>
                  </a:lnTo>
                  <a:lnTo>
                    <a:pt x="143" y="55"/>
                  </a:lnTo>
                  <a:lnTo>
                    <a:pt x="139" y="53"/>
                  </a:lnTo>
                  <a:lnTo>
                    <a:pt x="134" y="53"/>
                  </a:lnTo>
                  <a:lnTo>
                    <a:pt x="132" y="53"/>
                  </a:lnTo>
                  <a:lnTo>
                    <a:pt x="128" y="53"/>
                  </a:lnTo>
                  <a:lnTo>
                    <a:pt x="126" y="55"/>
                  </a:lnTo>
                  <a:lnTo>
                    <a:pt x="125" y="53"/>
                  </a:lnTo>
                  <a:lnTo>
                    <a:pt x="123" y="53"/>
                  </a:lnTo>
                  <a:lnTo>
                    <a:pt x="122" y="53"/>
                  </a:lnTo>
                  <a:lnTo>
                    <a:pt x="122" y="53"/>
                  </a:lnTo>
                  <a:lnTo>
                    <a:pt x="123" y="51"/>
                  </a:lnTo>
                  <a:lnTo>
                    <a:pt x="122" y="51"/>
                  </a:lnTo>
                  <a:lnTo>
                    <a:pt x="120" y="51"/>
                  </a:lnTo>
                  <a:lnTo>
                    <a:pt x="118" y="51"/>
                  </a:lnTo>
                  <a:lnTo>
                    <a:pt x="111" y="55"/>
                  </a:lnTo>
                  <a:lnTo>
                    <a:pt x="102" y="56"/>
                  </a:lnTo>
                  <a:lnTo>
                    <a:pt x="99" y="58"/>
                  </a:lnTo>
                  <a:lnTo>
                    <a:pt x="98" y="58"/>
                  </a:lnTo>
                  <a:lnTo>
                    <a:pt x="96" y="58"/>
                  </a:lnTo>
                  <a:lnTo>
                    <a:pt x="94" y="60"/>
                  </a:lnTo>
                  <a:lnTo>
                    <a:pt x="90" y="61"/>
                  </a:lnTo>
                  <a:lnTo>
                    <a:pt x="87" y="63"/>
                  </a:lnTo>
                  <a:lnTo>
                    <a:pt x="79" y="65"/>
                  </a:lnTo>
                  <a:lnTo>
                    <a:pt x="69" y="68"/>
                  </a:lnTo>
                  <a:lnTo>
                    <a:pt x="62" y="68"/>
                  </a:lnTo>
                  <a:lnTo>
                    <a:pt x="55" y="66"/>
                  </a:lnTo>
                  <a:lnTo>
                    <a:pt x="53" y="66"/>
                  </a:lnTo>
                  <a:lnTo>
                    <a:pt x="51" y="66"/>
                  </a:lnTo>
                  <a:lnTo>
                    <a:pt x="47" y="63"/>
                  </a:lnTo>
                  <a:lnTo>
                    <a:pt x="45" y="63"/>
                  </a:lnTo>
                  <a:lnTo>
                    <a:pt x="43" y="61"/>
                  </a:lnTo>
                  <a:lnTo>
                    <a:pt x="45" y="60"/>
                  </a:lnTo>
                  <a:lnTo>
                    <a:pt x="47" y="58"/>
                  </a:lnTo>
                  <a:lnTo>
                    <a:pt x="50" y="58"/>
                  </a:lnTo>
                  <a:lnTo>
                    <a:pt x="59" y="56"/>
                  </a:lnTo>
                  <a:lnTo>
                    <a:pt x="64" y="53"/>
                  </a:lnTo>
                  <a:lnTo>
                    <a:pt x="68" y="53"/>
                  </a:lnTo>
                  <a:lnTo>
                    <a:pt x="75" y="51"/>
                  </a:lnTo>
                  <a:lnTo>
                    <a:pt x="76" y="53"/>
                  </a:lnTo>
                  <a:lnTo>
                    <a:pt x="79" y="53"/>
                  </a:lnTo>
                  <a:lnTo>
                    <a:pt x="81" y="51"/>
                  </a:lnTo>
                  <a:lnTo>
                    <a:pt x="83" y="51"/>
                  </a:lnTo>
                  <a:lnTo>
                    <a:pt x="87" y="49"/>
                  </a:lnTo>
                  <a:lnTo>
                    <a:pt x="88" y="47"/>
                  </a:lnTo>
                  <a:lnTo>
                    <a:pt x="90" y="46"/>
                  </a:lnTo>
                  <a:lnTo>
                    <a:pt x="88" y="46"/>
                  </a:lnTo>
                  <a:lnTo>
                    <a:pt x="88" y="46"/>
                  </a:lnTo>
                  <a:lnTo>
                    <a:pt x="83" y="47"/>
                  </a:lnTo>
                  <a:lnTo>
                    <a:pt x="81" y="47"/>
                  </a:lnTo>
                  <a:lnTo>
                    <a:pt x="79" y="47"/>
                  </a:lnTo>
                  <a:lnTo>
                    <a:pt x="76" y="47"/>
                  </a:lnTo>
                  <a:lnTo>
                    <a:pt x="73" y="49"/>
                  </a:lnTo>
                  <a:lnTo>
                    <a:pt x="73" y="49"/>
                  </a:lnTo>
                  <a:lnTo>
                    <a:pt x="69" y="46"/>
                  </a:lnTo>
                  <a:lnTo>
                    <a:pt x="68" y="46"/>
                  </a:lnTo>
                  <a:lnTo>
                    <a:pt x="68" y="46"/>
                  </a:lnTo>
                  <a:lnTo>
                    <a:pt x="66" y="47"/>
                  </a:lnTo>
                  <a:lnTo>
                    <a:pt x="66" y="47"/>
                  </a:lnTo>
                  <a:lnTo>
                    <a:pt x="64" y="49"/>
                  </a:lnTo>
                  <a:lnTo>
                    <a:pt x="64" y="49"/>
                  </a:lnTo>
                  <a:lnTo>
                    <a:pt x="57" y="49"/>
                  </a:lnTo>
                  <a:lnTo>
                    <a:pt x="51" y="51"/>
                  </a:lnTo>
                  <a:lnTo>
                    <a:pt x="51" y="49"/>
                  </a:lnTo>
                  <a:lnTo>
                    <a:pt x="50" y="49"/>
                  </a:lnTo>
                  <a:lnTo>
                    <a:pt x="50" y="49"/>
                  </a:lnTo>
                  <a:lnTo>
                    <a:pt x="50" y="47"/>
                  </a:lnTo>
                  <a:lnTo>
                    <a:pt x="50" y="46"/>
                  </a:lnTo>
                  <a:lnTo>
                    <a:pt x="50" y="46"/>
                  </a:lnTo>
                  <a:lnTo>
                    <a:pt x="51" y="44"/>
                  </a:lnTo>
                  <a:lnTo>
                    <a:pt x="51" y="44"/>
                  </a:lnTo>
                  <a:lnTo>
                    <a:pt x="55" y="40"/>
                  </a:lnTo>
                  <a:lnTo>
                    <a:pt x="55" y="40"/>
                  </a:lnTo>
                  <a:lnTo>
                    <a:pt x="53" y="40"/>
                  </a:lnTo>
                  <a:lnTo>
                    <a:pt x="50" y="42"/>
                  </a:lnTo>
                  <a:lnTo>
                    <a:pt x="50" y="40"/>
                  </a:lnTo>
                  <a:lnTo>
                    <a:pt x="49" y="40"/>
                  </a:lnTo>
                  <a:lnTo>
                    <a:pt x="49" y="40"/>
                  </a:lnTo>
                  <a:lnTo>
                    <a:pt x="49" y="40"/>
                  </a:lnTo>
                  <a:lnTo>
                    <a:pt x="49" y="40"/>
                  </a:lnTo>
                  <a:lnTo>
                    <a:pt x="47" y="44"/>
                  </a:lnTo>
                  <a:lnTo>
                    <a:pt x="47" y="46"/>
                  </a:lnTo>
                  <a:lnTo>
                    <a:pt x="45" y="46"/>
                  </a:lnTo>
                  <a:lnTo>
                    <a:pt x="43" y="44"/>
                  </a:lnTo>
                  <a:lnTo>
                    <a:pt x="41" y="44"/>
                  </a:lnTo>
                  <a:lnTo>
                    <a:pt x="41" y="44"/>
                  </a:lnTo>
                  <a:lnTo>
                    <a:pt x="41" y="46"/>
                  </a:lnTo>
                  <a:lnTo>
                    <a:pt x="43" y="47"/>
                  </a:lnTo>
                  <a:lnTo>
                    <a:pt x="43" y="47"/>
                  </a:lnTo>
                  <a:lnTo>
                    <a:pt x="43" y="49"/>
                  </a:lnTo>
                  <a:lnTo>
                    <a:pt x="36" y="53"/>
                  </a:lnTo>
                  <a:lnTo>
                    <a:pt x="34" y="53"/>
                  </a:lnTo>
                  <a:lnTo>
                    <a:pt x="34" y="53"/>
                  </a:lnTo>
                  <a:lnTo>
                    <a:pt x="32" y="51"/>
                  </a:lnTo>
                  <a:lnTo>
                    <a:pt x="32" y="51"/>
                  </a:lnTo>
                  <a:lnTo>
                    <a:pt x="30" y="49"/>
                  </a:lnTo>
                  <a:lnTo>
                    <a:pt x="30" y="49"/>
                  </a:lnTo>
                  <a:lnTo>
                    <a:pt x="29" y="49"/>
                  </a:lnTo>
                  <a:lnTo>
                    <a:pt x="29" y="49"/>
                  </a:lnTo>
                  <a:lnTo>
                    <a:pt x="27" y="49"/>
                  </a:lnTo>
                  <a:lnTo>
                    <a:pt x="27" y="51"/>
                  </a:lnTo>
                  <a:lnTo>
                    <a:pt x="26" y="51"/>
                  </a:lnTo>
                  <a:lnTo>
                    <a:pt x="26" y="53"/>
                  </a:lnTo>
                  <a:lnTo>
                    <a:pt x="26" y="53"/>
                  </a:lnTo>
                  <a:lnTo>
                    <a:pt x="19" y="51"/>
                  </a:lnTo>
                  <a:lnTo>
                    <a:pt x="15" y="47"/>
                  </a:lnTo>
                  <a:lnTo>
                    <a:pt x="10" y="47"/>
                  </a:lnTo>
                  <a:lnTo>
                    <a:pt x="6" y="47"/>
                  </a:lnTo>
                  <a:lnTo>
                    <a:pt x="0" y="46"/>
                  </a:lnTo>
                  <a:lnTo>
                    <a:pt x="0" y="46"/>
                  </a:lnTo>
                  <a:lnTo>
                    <a:pt x="0" y="44"/>
                  </a:lnTo>
                  <a:lnTo>
                    <a:pt x="0" y="44"/>
                  </a:lnTo>
                  <a:lnTo>
                    <a:pt x="0" y="44"/>
                  </a:lnTo>
                  <a:lnTo>
                    <a:pt x="0" y="42"/>
                  </a:lnTo>
                  <a:lnTo>
                    <a:pt x="2" y="40"/>
                  </a:lnTo>
                  <a:lnTo>
                    <a:pt x="3" y="40"/>
                  </a:lnTo>
                  <a:lnTo>
                    <a:pt x="3" y="38"/>
                  </a:lnTo>
                  <a:lnTo>
                    <a:pt x="4" y="38"/>
                  </a:lnTo>
                  <a:lnTo>
                    <a:pt x="8" y="38"/>
                  </a:lnTo>
                  <a:lnTo>
                    <a:pt x="19" y="38"/>
                  </a:lnTo>
                  <a:lnTo>
                    <a:pt x="21" y="38"/>
                  </a:lnTo>
                  <a:lnTo>
                    <a:pt x="30" y="36"/>
                  </a:lnTo>
                  <a:lnTo>
                    <a:pt x="30" y="36"/>
                  </a:lnTo>
                  <a:lnTo>
                    <a:pt x="32" y="34"/>
                  </a:lnTo>
                  <a:lnTo>
                    <a:pt x="32" y="34"/>
                  </a:lnTo>
                  <a:lnTo>
                    <a:pt x="32" y="32"/>
                  </a:lnTo>
                  <a:lnTo>
                    <a:pt x="21" y="36"/>
                  </a:lnTo>
                  <a:lnTo>
                    <a:pt x="15" y="36"/>
                  </a:lnTo>
                  <a:lnTo>
                    <a:pt x="6" y="36"/>
                  </a:lnTo>
                  <a:lnTo>
                    <a:pt x="4" y="36"/>
                  </a:lnTo>
                  <a:lnTo>
                    <a:pt x="4" y="34"/>
                  </a:lnTo>
                  <a:lnTo>
                    <a:pt x="6" y="32"/>
                  </a:lnTo>
                  <a:lnTo>
                    <a:pt x="8" y="32"/>
                  </a:lnTo>
                  <a:lnTo>
                    <a:pt x="10" y="30"/>
                  </a:lnTo>
                  <a:lnTo>
                    <a:pt x="15" y="30"/>
                  </a:lnTo>
                  <a:lnTo>
                    <a:pt x="24" y="28"/>
                  </a:lnTo>
                  <a:lnTo>
                    <a:pt x="29" y="28"/>
                  </a:lnTo>
                  <a:lnTo>
                    <a:pt x="32" y="28"/>
                  </a:lnTo>
                  <a:lnTo>
                    <a:pt x="34" y="27"/>
                  </a:lnTo>
                  <a:lnTo>
                    <a:pt x="27" y="27"/>
                  </a:lnTo>
                  <a:lnTo>
                    <a:pt x="17" y="28"/>
                  </a:lnTo>
                  <a:lnTo>
                    <a:pt x="15" y="27"/>
                  </a:lnTo>
                  <a:lnTo>
                    <a:pt x="11" y="27"/>
                  </a:lnTo>
                  <a:lnTo>
                    <a:pt x="11" y="25"/>
                  </a:lnTo>
                  <a:lnTo>
                    <a:pt x="13" y="25"/>
                  </a:lnTo>
                  <a:lnTo>
                    <a:pt x="13" y="23"/>
                  </a:lnTo>
                  <a:lnTo>
                    <a:pt x="13" y="23"/>
                  </a:lnTo>
                  <a:lnTo>
                    <a:pt x="13" y="21"/>
                  </a:lnTo>
                  <a:lnTo>
                    <a:pt x="15" y="19"/>
                  </a:lnTo>
                  <a:lnTo>
                    <a:pt x="19" y="19"/>
                  </a:lnTo>
                  <a:lnTo>
                    <a:pt x="21" y="17"/>
                  </a:lnTo>
                  <a:lnTo>
                    <a:pt x="24" y="19"/>
                  </a:lnTo>
                  <a:lnTo>
                    <a:pt x="36" y="19"/>
                  </a:lnTo>
                  <a:lnTo>
                    <a:pt x="38" y="19"/>
                  </a:lnTo>
                  <a:lnTo>
                    <a:pt x="36" y="19"/>
                  </a:lnTo>
                  <a:lnTo>
                    <a:pt x="34" y="17"/>
                  </a:lnTo>
                  <a:lnTo>
                    <a:pt x="26" y="17"/>
                  </a:lnTo>
                  <a:lnTo>
                    <a:pt x="24" y="17"/>
                  </a:lnTo>
                  <a:lnTo>
                    <a:pt x="24" y="16"/>
                  </a:lnTo>
                  <a:lnTo>
                    <a:pt x="24" y="16"/>
                  </a:lnTo>
                  <a:lnTo>
                    <a:pt x="24" y="14"/>
                  </a:lnTo>
                  <a:lnTo>
                    <a:pt x="24" y="14"/>
                  </a:lnTo>
                  <a:lnTo>
                    <a:pt x="27" y="13"/>
                  </a:lnTo>
                  <a:lnTo>
                    <a:pt x="34" y="11"/>
                  </a:lnTo>
                  <a:lnTo>
                    <a:pt x="38" y="11"/>
                  </a:lnTo>
                  <a:lnTo>
                    <a:pt x="41" y="11"/>
                  </a:lnTo>
                  <a:lnTo>
                    <a:pt x="45" y="11"/>
                  </a:lnTo>
                  <a:lnTo>
                    <a:pt x="47" y="11"/>
                  </a:lnTo>
                  <a:lnTo>
                    <a:pt x="47" y="13"/>
                  </a:lnTo>
                  <a:lnTo>
                    <a:pt x="47" y="13"/>
                  </a:lnTo>
                  <a:lnTo>
                    <a:pt x="47" y="14"/>
                  </a:lnTo>
                  <a:lnTo>
                    <a:pt x="47" y="14"/>
                  </a:lnTo>
                  <a:lnTo>
                    <a:pt x="49" y="16"/>
                  </a:lnTo>
                  <a:lnTo>
                    <a:pt x="50" y="17"/>
                  </a:lnTo>
                  <a:lnTo>
                    <a:pt x="51" y="17"/>
                  </a:lnTo>
                  <a:lnTo>
                    <a:pt x="57" y="17"/>
                  </a:lnTo>
                  <a:lnTo>
                    <a:pt x="60" y="17"/>
                  </a:lnTo>
                  <a:lnTo>
                    <a:pt x="62" y="17"/>
                  </a:lnTo>
                  <a:lnTo>
                    <a:pt x="68" y="17"/>
                  </a:lnTo>
                  <a:lnTo>
                    <a:pt x="71" y="23"/>
                  </a:lnTo>
                  <a:lnTo>
                    <a:pt x="78" y="27"/>
                  </a:lnTo>
                  <a:lnTo>
                    <a:pt x="78" y="27"/>
                  </a:lnTo>
                  <a:lnTo>
                    <a:pt x="76" y="28"/>
                  </a:lnTo>
                  <a:lnTo>
                    <a:pt x="75" y="28"/>
                  </a:lnTo>
                  <a:lnTo>
                    <a:pt x="76" y="28"/>
                  </a:lnTo>
                  <a:lnTo>
                    <a:pt x="78" y="30"/>
                  </a:lnTo>
                  <a:lnTo>
                    <a:pt x="79" y="28"/>
                  </a:lnTo>
                  <a:lnTo>
                    <a:pt x="83" y="30"/>
                  </a:lnTo>
                  <a:lnTo>
                    <a:pt x="83" y="30"/>
                  </a:lnTo>
                  <a:lnTo>
                    <a:pt x="83" y="32"/>
                  </a:lnTo>
                  <a:lnTo>
                    <a:pt x="85" y="34"/>
                  </a:lnTo>
                  <a:lnTo>
                    <a:pt x="87" y="36"/>
                  </a:lnTo>
                  <a:lnTo>
                    <a:pt x="88" y="37"/>
                  </a:lnTo>
                  <a:lnTo>
                    <a:pt x="90" y="37"/>
                  </a:lnTo>
                  <a:lnTo>
                    <a:pt x="92" y="37"/>
                  </a:lnTo>
                  <a:lnTo>
                    <a:pt x="94" y="37"/>
                  </a:lnTo>
                  <a:lnTo>
                    <a:pt x="98" y="37"/>
                  </a:lnTo>
                  <a:lnTo>
                    <a:pt x="117" y="38"/>
                  </a:lnTo>
                  <a:lnTo>
                    <a:pt x="118" y="37"/>
                  </a:lnTo>
                  <a:lnTo>
                    <a:pt x="118" y="37"/>
                  </a:lnTo>
                  <a:lnTo>
                    <a:pt x="120" y="36"/>
                  </a:lnTo>
                  <a:lnTo>
                    <a:pt x="120" y="36"/>
                  </a:lnTo>
                  <a:lnTo>
                    <a:pt x="118" y="34"/>
                  </a:lnTo>
                  <a:lnTo>
                    <a:pt x="118" y="34"/>
                  </a:lnTo>
                  <a:lnTo>
                    <a:pt x="107" y="28"/>
                  </a:lnTo>
                  <a:lnTo>
                    <a:pt x="106" y="27"/>
                  </a:lnTo>
                  <a:lnTo>
                    <a:pt x="111" y="23"/>
                  </a:lnTo>
                  <a:lnTo>
                    <a:pt x="111" y="23"/>
                  </a:lnTo>
                  <a:lnTo>
                    <a:pt x="113" y="23"/>
                  </a:lnTo>
                  <a:lnTo>
                    <a:pt x="111" y="21"/>
                  </a:lnTo>
                  <a:lnTo>
                    <a:pt x="111" y="19"/>
                  </a:lnTo>
                  <a:lnTo>
                    <a:pt x="107" y="17"/>
                  </a:lnTo>
                  <a:lnTo>
                    <a:pt x="106" y="17"/>
                  </a:lnTo>
                  <a:lnTo>
                    <a:pt x="100" y="16"/>
                  </a:lnTo>
                  <a:lnTo>
                    <a:pt x="100" y="16"/>
                  </a:lnTo>
                  <a:lnTo>
                    <a:pt x="100" y="14"/>
                  </a:lnTo>
                  <a:lnTo>
                    <a:pt x="99" y="14"/>
                  </a:lnTo>
                  <a:lnTo>
                    <a:pt x="99" y="13"/>
                  </a:lnTo>
                  <a:lnTo>
                    <a:pt x="100" y="13"/>
                  </a:lnTo>
                  <a:lnTo>
                    <a:pt x="104" y="11"/>
                  </a:lnTo>
                  <a:lnTo>
                    <a:pt x="106" y="9"/>
                  </a:lnTo>
                  <a:lnTo>
                    <a:pt x="111" y="6"/>
                  </a:lnTo>
                  <a:lnTo>
                    <a:pt x="113" y="2"/>
                  </a:lnTo>
                  <a:lnTo>
                    <a:pt x="115" y="2"/>
                  </a:lnTo>
                  <a:lnTo>
                    <a:pt x="117" y="2"/>
                  </a:lnTo>
                  <a:lnTo>
                    <a:pt x="12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2" name="Freeform 11516"/>
            <p:cNvSpPr>
              <a:spLocks noChangeAspect="1"/>
            </p:cNvSpPr>
            <p:nvPr/>
          </p:nvSpPr>
          <p:spPr bwMode="auto">
            <a:xfrm>
              <a:off x="2357721" y="1515732"/>
              <a:ext cx="275750" cy="83526"/>
            </a:xfrm>
            <a:custGeom>
              <a:avLst/>
              <a:gdLst>
                <a:gd name="T0" fmla="*/ 38 w 241"/>
                <a:gd name="T1" fmla="*/ 5 h 73"/>
                <a:gd name="T2" fmla="*/ 51 w 241"/>
                <a:gd name="T3" fmla="*/ 9 h 73"/>
                <a:gd name="T4" fmla="*/ 49 w 241"/>
                <a:gd name="T5" fmla="*/ 15 h 73"/>
                <a:gd name="T6" fmla="*/ 57 w 241"/>
                <a:gd name="T7" fmla="*/ 15 h 73"/>
                <a:gd name="T8" fmla="*/ 85 w 241"/>
                <a:gd name="T9" fmla="*/ 15 h 73"/>
                <a:gd name="T10" fmla="*/ 77 w 241"/>
                <a:gd name="T11" fmla="*/ 18 h 73"/>
                <a:gd name="T12" fmla="*/ 83 w 241"/>
                <a:gd name="T13" fmla="*/ 20 h 73"/>
                <a:gd name="T14" fmla="*/ 90 w 241"/>
                <a:gd name="T15" fmla="*/ 26 h 73"/>
                <a:gd name="T16" fmla="*/ 83 w 241"/>
                <a:gd name="T17" fmla="*/ 28 h 73"/>
                <a:gd name="T18" fmla="*/ 98 w 241"/>
                <a:gd name="T19" fmla="*/ 34 h 73"/>
                <a:gd name="T20" fmla="*/ 106 w 241"/>
                <a:gd name="T21" fmla="*/ 39 h 73"/>
                <a:gd name="T22" fmla="*/ 104 w 241"/>
                <a:gd name="T23" fmla="*/ 44 h 73"/>
                <a:gd name="T24" fmla="*/ 109 w 241"/>
                <a:gd name="T25" fmla="*/ 43 h 73"/>
                <a:gd name="T26" fmla="*/ 120 w 241"/>
                <a:gd name="T27" fmla="*/ 45 h 73"/>
                <a:gd name="T28" fmla="*/ 132 w 241"/>
                <a:gd name="T29" fmla="*/ 43 h 73"/>
                <a:gd name="T30" fmla="*/ 151 w 241"/>
                <a:gd name="T31" fmla="*/ 47 h 73"/>
                <a:gd name="T32" fmla="*/ 167 w 241"/>
                <a:gd name="T33" fmla="*/ 41 h 73"/>
                <a:gd name="T34" fmla="*/ 188 w 241"/>
                <a:gd name="T35" fmla="*/ 39 h 73"/>
                <a:gd name="T36" fmla="*/ 216 w 241"/>
                <a:gd name="T37" fmla="*/ 39 h 73"/>
                <a:gd name="T38" fmla="*/ 224 w 241"/>
                <a:gd name="T39" fmla="*/ 41 h 73"/>
                <a:gd name="T40" fmla="*/ 230 w 241"/>
                <a:gd name="T41" fmla="*/ 45 h 73"/>
                <a:gd name="T42" fmla="*/ 239 w 241"/>
                <a:gd name="T43" fmla="*/ 53 h 73"/>
                <a:gd name="T44" fmla="*/ 233 w 241"/>
                <a:gd name="T45" fmla="*/ 60 h 73"/>
                <a:gd name="T46" fmla="*/ 241 w 241"/>
                <a:gd name="T47" fmla="*/ 62 h 73"/>
                <a:gd name="T48" fmla="*/ 228 w 241"/>
                <a:gd name="T49" fmla="*/ 63 h 73"/>
                <a:gd name="T50" fmla="*/ 230 w 241"/>
                <a:gd name="T51" fmla="*/ 68 h 73"/>
                <a:gd name="T52" fmla="*/ 208 w 241"/>
                <a:gd name="T53" fmla="*/ 73 h 73"/>
                <a:gd name="T54" fmla="*/ 192 w 241"/>
                <a:gd name="T55" fmla="*/ 70 h 73"/>
                <a:gd name="T56" fmla="*/ 190 w 241"/>
                <a:gd name="T57" fmla="*/ 63 h 73"/>
                <a:gd name="T58" fmla="*/ 185 w 241"/>
                <a:gd name="T59" fmla="*/ 63 h 73"/>
                <a:gd name="T60" fmla="*/ 185 w 241"/>
                <a:gd name="T61" fmla="*/ 70 h 73"/>
                <a:gd name="T62" fmla="*/ 166 w 241"/>
                <a:gd name="T63" fmla="*/ 72 h 73"/>
                <a:gd name="T64" fmla="*/ 161 w 241"/>
                <a:gd name="T65" fmla="*/ 72 h 73"/>
                <a:gd name="T66" fmla="*/ 157 w 241"/>
                <a:gd name="T67" fmla="*/ 72 h 73"/>
                <a:gd name="T68" fmla="*/ 141 w 241"/>
                <a:gd name="T69" fmla="*/ 72 h 73"/>
                <a:gd name="T70" fmla="*/ 127 w 241"/>
                <a:gd name="T71" fmla="*/ 73 h 73"/>
                <a:gd name="T72" fmla="*/ 115 w 241"/>
                <a:gd name="T73" fmla="*/ 70 h 73"/>
                <a:gd name="T74" fmla="*/ 115 w 241"/>
                <a:gd name="T75" fmla="*/ 63 h 73"/>
                <a:gd name="T76" fmla="*/ 109 w 241"/>
                <a:gd name="T77" fmla="*/ 65 h 73"/>
                <a:gd name="T78" fmla="*/ 106 w 241"/>
                <a:gd name="T79" fmla="*/ 67 h 73"/>
                <a:gd name="T80" fmla="*/ 101 w 241"/>
                <a:gd name="T81" fmla="*/ 72 h 73"/>
                <a:gd name="T82" fmla="*/ 82 w 241"/>
                <a:gd name="T83" fmla="*/ 67 h 73"/>
                <a:gd name="T84" fmla="*/ 78 w 241"/>
                <a:gd name="T85" fmla="*/ 68 h 73"/>
                <a:gd name="T86" fmla="*/ 70 w 241"/>
                <a:gd name="T87" fmla="*/ 67 h 73"/>
                <a:gd name="T88" fmla="*/ 66 w 241"/>
                <a:gd name="T89" fmla="*/ 56 h 73"/>
                <a:gd name="T90" fmla="*/ 61 w 241"/>
                <a:gd name="T91" fmla="*/ 49 h 73"/>
                <a:gd name="T92" fmla="*/ 66 w 241"/>
                <a:gd name="T93" fmla="*/ 39 h 73"/>
                <a:gd name="T94" fmla="*/ 55 w 241"/>
                <a:gd name="T95" fmla="*/ 24 h 73"/>
                <a:gd name="T96" fmla="*/ 43 w 241"/>
                <a:gd name="T97" fmla="*/ 23 h 73"/>
                <a:gd name="T98" fmla="*/ 23 w 241"/>
                <a:gd name="T99" fmla="*/ 23 h 73"/>
                <a:gd name="T100" fmla="*/ 13 w 241"/>
                <a:gd name="T101" fmla="*/ 16 h 73"/>
                <a:gd name="T102" fmla="*/ 0 w 241"/>
                <a:gd name="T103" fmla="*/ 11 h 73"/>
                <a:gd name="T104" fmla="*/ 4 w 241"/>
                <a:gd name="T105" fmla="*/ 9 h 73"/>
                <a:gd name="T106" fmla="*/ 0 w 241"/>
                <a:gd name="T107" fmla="*/ 5 h 73"/>
                <a:gd name="T108" fmla="*/ 10 w 241"/>
                <a:gd name="T109"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73">
                  <a:moveTo>
                    <a:pt x="13" y="0"/>
                  </a:moveTo>
                  <a:lnTo>
                    <a:pt x="17" y="0"/>
                  </a:lnTo>
                  <a:lnTo>
                    <a:pt x="24" y="2"/>
                  </a:lnTo>
                  <a:lnTo>
                    <a:pt x="31" y="4"/>
                  </a:lnTo>
                  <a:lnTo>
                    <a:pt x="34" y="5"/>
                  </a:lnTo>
                  <a:lnTo>
                    <a:pt x="38" y="5"/>
                  </a:lnTo>
                  <a:lnTo>
                    <a:pt x="40" y="5"/>
                  </a:lnTo>
                  <a:lnTo>
                    <a:pt x="42" y="5"/>
                  </a:lnTo>
                  <a:lnTo>
                    <a:pt x="45" y="7"/>
                  </a:lnTo>
                  <a:lnTo>
                    <a:pt x="47" y="9"/>
                  </a:lnTo>
                  <a:lnTo>
                    <a:pt x="49" y="9"/>
                  </a:lnTo>
                  <a:lnTo>
                    <a:pt x="51" y="9"/>
                  </a:lnTo>
                  <a:lnTo>
                    <a:pt x="51" y="9"/>
                  </a:lnTo>
                  <a:lnTo>
                    <a:pt x="51" y="11"/>
                  </a:lnTo>
                  <a:lnTo>
                    <a:pt x="51" y="13"/>
                  </a:lnTo>
                  <a:lnTo>
                    <a:pt x="51" y="13"/>
                  </a:lnTo>
                  <a:lnTo>
                    <a:pt x="49" y="15"/>
                  </a:lnTo>
                  <a:lnTo>
                    <a:pt x="49" y="15"/>
                  </a:lnTo>
                  <a:lnTo>
                    <a:pt x="47" y="16"/>
                  </a:lnTo>
                  <a:lnTo>
                    <a:pt x="47" y="18"/>
                  </a:lnTo>
                  <a:lnTo>
                    <a:pt x="45" y="18"/>
                  </a:lnTo>
                  <a:lnTo>
                    <a:pt x="47" y="18"/>
                  </a:lnTo>
                  <a:lnTo>
                    <a:pt x="54" y="15"/>
                  </a:lnTo>
                  <a:lnTo>
                    <a:pt x="57" y="15"/>
                  </a:lnTo>
                  <a:lnTo>
                    <a:pt x="62" y="15"/>
                  </a:lnTo>
                  <a:lnTo>
                    <a:pt x="70" y="13"/>
                  </a:lnTo>
                  <a:lnTo>
                    <a:pt x="73" y="13"/>
                  </a:lnTo>
                  <a:lnTo>
                    <a:pt x="77" y="13"/>
                  </a:lnTo>
                  <a:lnTo>
                    <a:pt x="78" y="13"/>
                  </a:lnTo>
                  <a:lnTo>
                    <a:pt x="85" y="15"/>
                  </a:lnTo>
                  <a:lnTo>
                    <a:pt x="88" y="16"/>
                  </a:lnTo>
                  <a:lnTo>
                    <a:pt x="88" y="16"/>
                  </a:lnTo>
                  <a:lnTo>
                    <a:pt x="88" y="18"/>
                  </a:lnTo>
                  <a:lnTo>
                    <a:pt x="85" y="18"/>
                  </a:lnTo>
                  <a:lnTo>
                    <a:pt x="83" y="18"/>
                  </a:lnTo>
                  <a:lnTo>
                    <a:pt x="77" y="18"/>
                  </a:lnTo>
                  <a:lnTo>
                    <a:pt x="77" y="16"/>
                  </a:lnTo>
                  <a:lnTo>
                    <a:pt x="75" y="16"/>
                  </a:lnTo>
                  <a:lnTo>
                    <a:pt x="75" y="18"/>
                  </a:lnTo>
                  <a:lnTo>
                    <a:pt x="75" y="18"/>
                  </a:lnTo>
                  <a:lnTo>
                    <a:pt x="77" y="20"/>
                  </a:lnTo>
                  <a:lnTo>
                    <a:pt x="83" y="20"/>
                  </a:lnTo>
                  <a:lnTo>
                    <a:pt x="104" y="23"/>
                  </a:lnTo>
                  <a:lnTo>
                    <a:pt x="106" y="24"/>
                  </a:lnTo>
                  <a:lnTo>
                    <a:pt x="104" y="24"/>
                  </a:lnTo>
                  <a:lnTo>
                    <a:pt x="104" y="24"/>
                  </a:lnTo>
                  <a:lnTo>
                    <a:pt x="102" y="26"/>
                  </a:lnTo>
                  <a:lnTo>
                    <a:pt x="90" y="26"/>
                  </a:lnTo>
                  <a:lnTo>
                    <a:pt x="83" y="26"/>
                  </a:lnTo>
                  <a:lnTo>
                    <a:pt x="77" y="24"/>
                  </a:lnTo>
                  <a:lnTo>
                    <a:pt x="75" y="24"/>
                  </a:lnTo>
                  <a:lnTo>
                    <a:pt x="77" y="26"/>
                  </a:lnTo>
                  <a:lnTo>
                    <a:pt x="80" y="26"/>
                  </a:lnTo>
                  <a:lnTo>
                    <a:pt x="83" y="28"/>
                  </a:lnTo>
                  <a:lnTo>
                    <a:pt x="85" y="30"/>
                  </a:lnTo>
                  <a:lnTo>
                    <a:pt x="90" y="30"/>
                  </a:lnTo>
                  <a:lnTo>
                    <a:pt x="92" y="30"/>
                  </a:lnTo>
                  <a:lnTo>
                    <a:pt x="94" y="32"/>
                  </a:lnTo>
                  <a:lnTo>
                    <a:pt x="96" y="32"/>
                  </a:lnTo>
                  <a:lnTo>
                    <a:pt x="98" y="34"/>
                  </a:lnTo>
                  <a:lnTo>
                    <a:pt x="100" y="35"/>
                  </a:lnTo>
                  <a:lnTo>
                    <a:pt x="100" y="35"/>
                  </a:lnTo>
                  <a:lnTo>
                    <a:pt x="101" y="35"/>
                  </a:lnTo>
                  <a:lnTo>
                    <a:pt x="104" y="37"/>
                  </a:lnTo>
                  <a:lnTo>
                    <a:pt x="106" y="39"/>
                  </a:lnTo>
                  <a:lnTo>
                    <a:pt x="106" y="39"/>
                  </a:lnTo>
                  <a:lnTo>
                    <a:pt x="104" y="41"/>
                  </a:lnTo>
                  <a:lnTo>
                    <a:pt x="102" y="41"/>
                  </a:lnTo>
                  <a:lnTo>
                    <a:pt x="100" y="43"/>
                  </a:lnTo>
                  <a:lnTo>
                    <a:pt x="100" y="44"/>
                  </a:lnTo>
                  <a:lnTo>
                    <a:pt x="104" y="44"/>
                  </a:lnTo>
                  <a:lnTo>
                    <a:pt x="104" y="44"/>
                  </a:lnTo>
                  <a:lnTo>
                    <a:pt x="109" y="45"/>
                  </a:lnTo>
                  <a:lnTo>
                    <a:pt x="109" y="45"/>
                  </a:lnTo>
                  <a:lnTo>
                    <a:pt x="112" y="45"/>
                  </a:lnTo>
                  <a:lnTo>
                    <a:pt x="112" y="45"/>
                  </a:lnTo>
                  <a:lnTo>
                    <a:pt x="112" y="44"/>
                  </a:lnTo>
                  <a:lnTo>
                    <a:pt x="109" y="43"/>
                  </a:lnTo>
                  <a:lnTo>
                    <a:pt x="109" y="43"/>
                  </a:lnTo>
                  <a:lnTo>
                    <a:pt x="112" y="41"/>
                  </a:lnTo>
                  <a:lnTo>
                    <a:pt x="113" y="41"/>
                  </a:lnTo>
                  <a:lnTo>
                    <a:pt x="113" y="41"/>
                  </a:lnTo>
                  <a:lnTo>
                    <a:pt x="115" y="41"/>
                  </a:lnTo>
                  <a:lnTo>
                    <a:pt x="120" y="45"/>
                  </a:lnTo>
                  <a:lnTo>
                    <a:pt x="126" y="44"/>
                  </a:lnTo>
                  <a:lnTo>
                    <a:pt x="127" y="44"/>
                  </a:lnTo>
                  <a:lnTo>
                    <a:pt x="128" y="45"/>
                  </a:lnTo>
                  <a:lnTo>
                    <a:pt x="128" y="45"/>
                  </a:lnTo>
                  <a:lnTo>
                    <a:pt x="130" y="43"/>
                  </a:lnTo>
                  <a:lnTo>
                    <a:pt x="132" y="43"/>
                  </a:lnTo>
                  <a:lnTo>
                    <a:pt x="139" y="45"/>
                  </a:lnTo>
                  <a:lnTo>
                    <a:pt x="143" y="45"/>
                  </a:lnTo>
                  <a:lnTo>
                    <a:pt x="145" y="47"/>
                  </a:lnTo>
                  <a:lnTo>
                    <a:pt x="147" y="47"/>
                  </a:lnTo>
                  <a:lnTo>
                    <a:pt x="150" y="47"/>
                  </a:lnTo>
                  <a:lnTo>
                    <a:pt x="151" y="47"/>
                  </a:lnTo>
                  <a:lnTo>
                    <a:pt x="148" y="45"/>
                  </a:lnTo>
                  <a:lnTo>
                    <a:pt x="150" y="44"/>
                  </a:lnTo>
                  <a:lnTo>
                    <a:pt x="155" y="43"/>
                  </a:lnTo>
                  <a:lnTo>
                    <a:pt x="158" y="44"/>
                  </a:lnTo>
                  <a:lnTo>
                    <a:pt x="164" y="41"/>
                  </a:lnTo>
                  <a:lnTo>
                    <a:pt x="167" y="41"/>
                  </a:lnTo>
                  <a:lnTo>
                    <a:pt x="169" y="41"/>
                  </a:lnTo>
                  <a:lnTo>
                    <a:pt x="176" y="39"/>
                  </a:lnTo>
                  <a:lnTo>
                    <a:pt x="178" y="37"/>
                  </a:lnTo>
                  <a:lnTo>
                    <a:pt x="178" y="37"/>
                  </a:lnTo>
                  <a:lnTo>
                    <a:pt x="181" y="37"/>
                  </a:lnTo>
                  <a:lnTo>
                    <a:pt x="188" y="39"/>
                  </a:lnTo>
                  <a:lnTo>
                    <a:pt x="190" y="39"/>
                  </a:lnTo>
                  <a:lnTo>
                    <a:pt x="197" y="37"/>
                  </a:lnTo>
                  <a:lnTo>
                    <a:pt x="200" y="35"/>
                  </a:lnTo>
                  <a:lnTo>
                    <a:pt x="204" y="35"/>
                  </a:lnTo>
                  <a:lnTo>
                    <a:pt x="211" y="37"/>
                  </a:lnTo>
                  <a:lnTo>
                    <a:pt x="216" y="39"/>
                  </a:lnTo>
                  <a:lnTo>
                    <a:pt x="216" y="39"/>
                  </a:lnTo>
                  <a:lnTo>
                    <a:pt x="216" y="41"/>
                  </a:lnTo>
                  <a:lnTo>
                    <a:pt x="216" y="41"/>
                  </a:lnTo>
                  <a:lnTo>
                    <a:pt x="218" y="41"/>
                  </a:lnTo>
                  <a:lnTo>
                    <a:pt x="220" y="41"/>
                  </a:lnTo>
                  <a:lnTo>
                    <a:pt x="224" y="41"/>
                  </a:lnTo>
                  <a:lnTo>
                    <a:pt x="228" y="43"/>
                  </a:lnTo>
                  <a:lnTo>
                    <a:pt x="230" y="43"/>
                  </a:lnTo>
                  <a:lnTo>
                    <a:pt x="233" y="44"/>
                  </a:lnTo>
                  <a:lnTo>
                    <a:pt x="233" y="44"/>
                  </a:lnTo>
                  <a:lnTo>
                    <a:pt x="228" y="45"/>
                  </a:lnTo>
                  <a:lnTo>
                    <a:pt x="230" y="45"/>
                  </a:lnTo>
                  <a:lnTo>
                    <a:pt x="233" y="45"/>
                  </a:lnTo>
                  <a:lnTo>
                    <a:pt x="237" y="45"/>
                  </a:lnTo>
                  <a:lnTo>
                    <a:pt x="237" y="47"/>
                  </a:lnTo>
                  <a:lnTo>
                    <a:pt x="239" y="49"/>
                  </a:lnTo>
                  <a:lnTo>
                    <a:pt x="239" y="51"/>
                  </a:lnTo>
                  <a:lnTo>
                    <a:pt x="239" y="53"/>
                  </a:lnTo>
                  <a:lnTo>
                    <a:pt x="237" y="53"/>
                  </a:lnTo>
                  <a:lnTo>
                    <a:pt x="234" y="56"/>
                  </a:lnTo>
                  <a:lnTo>
                    <a:pt x="228" y="58"/>
                  </a:lnTo>
                  <a:lnTo>
                    <a:pt x="228" y="58"/>
                  </a:lnTo>
                  <a:lnTo>
                    <a:pt x="230" y="60"/>
                  </a:lnTo>
                  <a:lnTo>
                    <a:pt x="233" y="60"/>
                  </a:lnTo>
                  <a:lnTo>
                    <a:pt x="233" y="60"/>
                  </a:lnTo>
                  <a:lnTo>
                    <a:pt x="237" y="58"/>
                  </a:lnTo>
                  <a:lnTo>
                    <a:pt x="237" y="58"/>
                  </a:lnTo>
                  <a:lnTo>
                    <a:pt x="239" y="60"/>
                  </a:lnTo>
                  <a:lnTo>
                    <a:pt x="241" y="60"/>
                  </a:lnTo>
                  <a:lnTo>
                    <a:pt x="241" y="62"/>
                  </a:lnTo>
                  <a:lnTo>
                    <a:pt x="239" y="62"/>
                  </a:lnTo>
                  <a:lnTo>
                    <a:pt x="234" y="63"/>
                  </a:lnTo>
                  <a:lnTo>
                    <a:pt x="230" y="62"/>
                  </a:lnTo>
                  <a:lnTo>
                    <a:pt x="228" y="62"/>
                  </a:lnTo>
                  <a:lnTo>
                    <a:pt x="228" y="62"/>
                  </a:lnTo>
                  <a:lnTo>
                    <a:pt x="228" y="63"/>
                  </a:lnTo>
                  <a:lnTo>
                    <a:pt x="230" y="63"/>
                  </a:lnTo>
                  <a:lnTo>
                    <a:pt x="230" y="65"/>
                  </a:lnTo>
                  <a:lnTo>
                    <a:pt x="230" y="65"/>
                  </a:lnTo>
                  <a:lnTo>
                    <a:pt x="230" y="67"/>
                  </a:lnTo>
                  <a:lnTo>
                    <a:pt x="230" y="67"/>
                  </a:lnTo>
                  <a:lnTo>
                    <a:pt x="230" y="68"/>
                  </a:lnTo>
                  <a:lnTo>
                    <a:pt x="228" y="70"/>
                  </a:lnTo>
                  <a:lnTo>
                    <a:pt x="228" y="70"/>
                  </a:lnTo>
                  <a:lnTo>
                    <a:pt x="216" y="70"/>
                  </a:lnTo>
                  <a:lnTo>
                    <a:pt x="215" y="72"/>
                  </a:lnTo>
                  <a:lnTo>
                    <a:pt x="211" y="72"/>
                  </a:lnTo>
                  <a:lnTo>
                    <a:pt x="208" y="73"/>
                  </a:lnTo>
                  <a:lnTo>
                    <a:pt x="205" y="73"/>
                  </a:lnTo>
                  <a:lnTo>
                    <a:pt x="204" y="73"/>
                  </a:lnTo>
                  <a:lnTo>
                    <a:pt x="199" y="72"/>
                  </a:lnTo>
                  <a:lnTo>
                    <a:pt x="197" y="72"/>
                  </a:lnTo>
                  <a:lnTo>
                    <a:pt x="196" y="72"/>
                  </a:lnTo>
                  <a:lnTo>
                    <a:pt x="192" y="70"/>
                  </a:lnTo>
                  <a:lnTo>
                    <a:pt x="192" y="70"/>
                  </a:lnTo>
                  <a:lnTo>
                    <a:pt x="190" y="68"/>
                  </a:lnTo>
                  <a:lnTo>
                    <a:pt x="190" y="67"/>
                  </a:lnTo>
                  <a:lnTo>
                    <a:pt x="190" y="67"/>
                  </a:lnTo>
                  <a:lnTo>
                    <a:pt x="190" y="65"/>
                  </a:lnTo>
                  <a:lnTo>
                    <a:pt x="190" y="63"/>
                  </a:lnTo>
                  <a:lnTo>
                    <a:pt x="190" y="63"/>
                  </a:lnTo>
                  <a:lnTo>
                    <a:pt x="188" y="63"/>
                  </a:lnTo>
                  <a:lnTo>
                    <a:pt x="186" y="62"/>
                  </a:lnTo>
                  <a:lnTo>
                    <a:pt x="185" y="62"/>
                  </a:lnTo>
                  <a:lnTo>
                    <a:pt x="185" y="62"/>
                  </a:lnTo>
                  <a:lnTo>
                    <a:pt x="185" y="63"/>
                  </a:lnTo>
                  <a:lnTo>
                    <a:pt x="185" y="63"/>
                  </a:lnTo>
                  <a:lnTo>
                    <a:pt x="186" y="65"/>
                  </a:lnTo>
                  <a:lnTo>
                    <a:pt x="186" y="65"/>
                  </a:lnTo>
                  <a:lnTo>
                    <a:pt x="186" y="68"/>
                  </a:lnTo>
                  <a:lnTo>
                    <a:pt x="186" y="68"/>
                  </a:lnTo>
                  <a:lnTo>
                    <a:pt x="185" y="70"/>
                  </a:lnTo>
                  <a:lnTo>
                    <a:pt x="184" y="70"/>
                  </a:lnTo>
                  <a:lnTo>
                    <a:pt x="179" y="70"/>
                  </a:lnTo>
                  <a:lnTo>
                    <a:pt x="175" y="72"/>
                  </a:lnTo>
                  <a:lnTo>
                    <a:pt x="173" y="72"/>
                  </a:lnTo>
                  <a:lnTo>
                    <a:pt x="169" y="72"/>
                  </a:lnTo>
                  <a:lnTo>
                    <a:pt x="166" y="72"/>
                  </a:lnTo>
                  <a:lnTo>
                    <a:pt x="166" y="70"/>
                  </a:lnTo>
                  <a:lnTo>
                    <a:pt x="164" y="70"/>
                  </a:lnTo>
                  <a:lnTo>
                    <a:pt x="162" y="70"/>
                  </a:lnTo>
                  <a:lnTo>
                    <a:pt x="162" y="72"/>
                  </a:lnTo>
                  <a:lnTo>
                    <a:pt x="162" y="72"/>
                  </a:lnTo>
                  <a:lnTo>
                    <a:pt x="161" y="72"/>
                  </a:lnTo>
                  <a:lnTo>
                    <a:pt x="158" y="72"/>
                  </a:lnTo>
                  <a:lnTo>
                    <a:pt x="157" y="70"/>
                  </a:lnTo>
                  <a:lnTo>
                    <a:pt x="157" y="70"/>
                  </a:lnTo>
                  <a:lnTo>
                    <a:pt x="157" y="70"/>
                  </a:lnTo>
                  <a:lnTo>
                    <a:pt x="157" y="72"/>
                  </a:lnTo>
                  <a:lnTo>
                    <a:pt x="157" y="72"/>
                  </a:lnTo>
                  <a:lnTo>
                    <a:pt x="154" y="72"/>
                  </a:lnTo>
                  <a:lnTo>
                    <a:pt x="150" y="72"/>
                  </a:lnTo>
                  <a:lnTo>
                    <a:pt x="148" y="72"/>
                  </a:lnTo>
                  <a:lnTo>
                    <a:pt x="147" y="72"/>
                  </a:lnTo>
                  <a:lnTo>
                    <a:pt x="145" y="72"/>
                  </a:lnTo>
                  <a:lnTo>
                    <a:pt x="141" y="72"/>
                  </a:lnTo>
                  <a:lnTo>
                    <a:pt x="139" y="72"/>
                  </a:lnTo>
                  <a:lnTo>
                    <a:pt x="141" y="73"/>
                  </a:lnTo>
                  <a:lnTo>
                    <a:pt x="139" y="73"/>
                  </a:lnTo>
                  <a:lnTo>
                    <a:pt x="136" y="73"/>
                  </a:lnTo>
                  <a:lnTo>
                    <a:pt x="130" y="72"/>
                  </a:lnTo>
                  <a:lnTo>
                    <a:pt x="127" y="73"/>
                  </a:lnTo>
                  <a:lnTo>
                    <a:pt x="122" y="73"/>
                  </a:lnTo>
                  <a:lnTo>
                    <a:pt x="117" y="73"/>
                  </a:lnTo>
                  <a:lnTo>
                    <a:pt x="115" y="72"/>
                  </a:lnTo>
                  <a:lnTo>
                    <a:pt x="115" y="72"/>
                  </a:lnTo>
                  <a:lnTo>
                    <a:pt x="115" y="70"/>
                  </a:lnTo>
                  <a:lnTo>
                    <a:pt x="115" y="70"/>
                  </a:lnTo>
                  <a:lnTo>
                    <a:pt x="115" y="68"/>
                  </a:lnTo>
                  <a:lnTo>
                    <a:pt x="117" y="67"/>
                  </a:lnTo>
                  <a:lnTo>
                    <a:pt x="119" y="65"/>
                  </a:lnTo>
                  <a:lnTo>
                    <a:pt x="117" y="65"/>
                  </a:lnTo>
                  <a:lnTo>
                    <a:pt x="115" y="63"/>
                  </a:lnTo>
                  <a:lnTo>
                    <a:pt x="115" y="63"/>
                  </a:lnTo>
                  <a:lnTo>
                    <a:pt x="113" y="65"/>
                  </a:lnTo>
                  <a:lnTo>
                    <a:pt x="112" y="67"/>
                  </a:lnTo>
                  <a:lnTo>
                    <a:pt x="109" y="67"/>
                  </a:lnTo>
                  <a:lnTo>
                    <a:pt x="109" y="67"/>
                  </a:lnTo>
                  <a:lnTo>
                    <a:pt x="109" y="65"/>
                  </a:lnTo>
                  <a:lnTo>
                    <a:pt x="109" y="65"/>
                  </a:lnTo>
                  <a:lnTo>
                    <a:pt x="108" y="65"/>
                  </a:lnTo>
                  <a:lnTo>
                    <a:pt x="108" y="65"/>
                  </a:lnTo>
                  <a:lnTo>
                    <a:pt x="108" y="67"/>
                  </a:lnTo>
                  <a:lnTo>
                    <a:pt x="106" y="67"/>
                  </a:lnTo>
                  <a:lnTo>
                    <a:pt x="106" y="67"/>
                  </a:lnTo>
                  <a:lnTo>
                    <a:pt x="106" y="67"/>
                  </a:lnTo>
                  <a:lnTo>
                    <a:pt x="106" y="67"/>
                  </a:lnTo>
                  <a:lnTo>
                    <a:pt x="106" y="68"/>
                  </a:lnTo>
                  <a:lnTo>
                    <a:pt x="106" y="68"/>
                  </a:lnTo>
                  <a:lnTo>
                    <a:pt x="104" y="70"/>
                  </a:lnTo>
                  <a:lnTo>
                    <a:pt x="102" y="70"/>
                  </a:lnTo>
                  <a:lnTo>
                    <a:pt x="101" y="72"/>
                  </a:lnTo>
                  <a:lnTo>
                    <a:pt x="98" y="72"/>
                  </a:lnTo>
                  <a:lnTo>
                    <a:pt x="94" y="70"/>
                  </a:lnTo>
                  <a:lnTo>
                    <a:pt x="89" y="70"/>
                  </a:lnTo>
                  <a:lnTo>
                    <a:pt x="88" y="70"/>
                  </a:lnTo>
                  <a:lnTo>
                    <a:pt x="83" y="67"/>
                  </a:lnTo>
                  <a:lnTo>
                    <a:pt x="82" y="67"/>
                  </a:lnTo>
                  <a:lnTo>
                    <a:pt x="82" y="67"/>
                  </a:lnTo>
                  <a:lnTo>
                    <a:pt x="82" y="65"/>
                  </a:lnTo>
                  <a:lnTo>
                    <a:pt x="82" y="63"/>
                  </a:lnTo>
                  <a:lnTo>
                    <a:pt x="78" y="67"/>
                  </a:lnTo>
                  <a:lnTo>
                    <a:pt x="78" y="67"/>
                  </a:lnTo>
                  <a:lnTo>
                    <a:pt x="78" y="68"/>
                  </a:lnTo>
                  <a:lnTo>
                    <a:pt x="78" y="68"/>
                  </a:lnTo>
                  <a:lnTo>
                    <a:pt x="77" y="68"/>
                  </a:lnTo>
                  <a:lnTo>
                    <a:pt x="73" y="68"/>
                  </a:lnTo>
                  <a:lnTo>
                    <a:pt x="73" y="68"/>
                  </a:lnTo>
                  <a:lnTo>
                    <a:pt x="71" y="67"/>
                  </a:lnTo>
                  <a:lnTo>
                    <a:pt x="70" y="67"/>
                  </a:lnTo>
                  <a:lnTo>
                    <a:pt x="68" y="65"/>
                  </a:lnTo>
                  <a:lnTo>
                    <a:pt x="66" y="60"/>
                  </a:lnTo>
                  <a:lnTo>
                    <a:pt x="64" y="58"/>
                  </a:lnTo>
                  <a:lnTo>
                    <a:pt x="64" y="56"/>
                  </a:lnTo>
                  <a:lnTo>
                    <a:pt x="66" y="56"/>
                  </a:lnTo>
                  <a:lnTo>
                    <a:pt x="66" y="56"/>
                  </a:lnTo>
                  <a:lnTo>
                    <a:pt x="64" y="54"/>
                  </a:lnTo>
                  <a:lnTo>
                    <a:pt x="62" y="53"/>
                  </a:lnTo>
                  <a:lnTo>
                    <a:pt x="61" y="51"/>
                  </a:lnTo>
                  <a:lnTo>
                    <a:pt x="61" y="51"/>
                  </a:lnTo>
                  <a:lnTo>
                    <a:pt x="61" y="49"/>
                  </a:lnTo>
                  <a:lnTo>
                    <a:pt x="61" y="49"/>
                  </a:lnTo>
                  <a:lnTo>
                    <a:pt x="61" y="47"/>
                  </a:lnTo>
                  <a:lnTo>
                    <a:pt x="62" y="45"/>
                  </a:lnTo>
                  <a:lnTo>
                    <a:pt x="66" y="43"/>
                  </a:lnTo>
                  <a:lnTo>
                    <a:pt x="66" y="43"/>
                  </a:lnTo>
                  <a:lnTo>
                    <a:pt x="66" y="41"/>
                  </a:lnTo>
                  <a:lnTo>
                    <a:pt x="66" y="39"/>
                  </a:lnTo>
                  <a:lnTo>
                    <a:pt x="64" y="37"/>
                  </a:lnTo>
                  <a:lnTo>
                    <a:pt x="64" y="35"/>
                  </a:lnTo>
                  <a:lnTo>
                    <a:pt x="62" y="34"/>
                  </a:lnTo>
                  <a:lnTo>
                    <a:pt x="61" y="32"/>
                  </a:lnTo>
                  <a:lnTo>
                    <a:pt x="57" y="28"/>
                  </a:lnTo>
                  <a:lnTo>
                    <a:pt x="55" y="24"/>
                  </a:lnTo>
                  <a:lnTo>
                    <a:pt x="52" y="21"/>
                  </a:lnTo>
                  <a:lnTo>
                    <a:pt x="51" y="21"/>
                  </a:lnTo>
                  <a:lnTo>
                    <a:pt x="49" y="21"/>
                  </a:lnTo>
                  <a:lnTo>
                    <a:pt x="45" y="23"/>
                  </a:lnTo>
                  <a:lnTo>
                    <a:pt x="43" y="23"/>
                  </a:lnTo>
                  <a:lnTo>
                    <a:pt x="43" y="23"/>
                  </a:lnTo>
                  <a:lnTo>
                    <a:pt x="42" y="23"/>
                  </a:lnTo>
                  <a:lnTo>
                    <a:pt x="34" y="23"/>
                  </a:lnTo>
                  <a:lnTo>
                    <a:pt x="31" y="23"/>
                  </a:lnTo>
                  <a:lnTo>
                    <a:pt x="30" y="23"/>
                  </a:lnTo>
                  <a:lnTo>
                    <a:pt x="26" y="24"/>
                  </a:lnTo>
                  <a:lnTo>
                    <a:pt x="23" y="23"/>
                  </a:lnTo>
                  <a:lnTo>
                    <a:pt x="19" y="21"/>
                  </a:lnTo>
                  <a:lnTo>
                    <a:pt x="13" y="20"/>
                  </a:lnTo>
                  <a:lnTo>
                    <a:pt x="12" y="20"/>
                  </a:lnTo>
                  <a:lnTo>
                    <a:pt x="12" y="18"/>
                  </a:lnTo>
                  <a:lnTo>
                    <a:pt x="12" y="16"/>
                  </a:lnTo>
                  <a:lnTo>
                    <a:pt x="13" y="16"/>
                  </a:lnTo>
                  <a:lnTo>
                    <a:pt x="15" y="16"/>
                  </a:lnTo>
                  <a:lnTo>
                    <a:pt x="17" y="15"/>
                  </a:lnTo>
                  <a:lnTo>
                    <a:pt x="13" y="16"/>
                  </a:lnTo>
                  <a:lnTo>
                    <a:pt x="12" y="16"/>
                  </a:lnTo>
                  <a:lnTo>
                    <a:pt x="4" y="11"/>
                  </a:lnTo>
                  <a:lnTo>
                    <a:pt x="0" y="11"/>
                  </a:lnTo>
                  <a:lnTo>
                    <a:pt x="0" y="11"/>
                  </a:lnTo>
                  <a:lnTo>
                    <a:pt x="0" y="9"/>
                  </a:lnTo>
                  <a:lnTo>
                    <a:pt x="0" y="9"/>
                  </a:lnTo>
                  <a:lnTo>
                    <a:pt x="0" y="9"/>
                  </a:lnTo>
                  <a:lnTo>
                    <a:pt x="2" y="9"/>
                  </a:lnTo>
                  <a:lnTo>
                    <a:pt x="4" y="9"/>
                  </a:lnTo>
                  <a:lnTo>
                    <a:pt x="5" y="9"/>
                  </a:lnTo>
                  <a:lnTo>
                    <a:pt x="6" y="9"/>
                  </a:lnTo>
                  <a:lnTo>
                    <a:pt x="5" y="9"/>
                  </a:lnTo>
                  <a:lnTo>
                    <a:pt x="4" y="7"/>
                  </a:lnTo>
                  <a:lnTo>
                    <a:pt x="2" y="5"/>
                  </a:lnTo>
                  <a:lnTo>
                    <a:pt x="0" y="5"/>
                  </a:lnTo>
                  <a:lnTo>
                    <a:pt x="2" y="4"/>
                  </a:lnTo>
                  <a:lnTo>
                    <a:pt x="2" y="4"/>
                  </a:lnTo>
                  <a:lnTo>
                    <a:pt x="2" y="4"/>
                  </a:lnTo>
                  <a:lnTo>
                    <a:pt x="4" y="4"/>
                  </a:lnTo>
                  <a:lnTo>
                    <a:pt x="6" y="2"/>
                  </a:lnTo>
                  <a:lnTo>
                    <a:pt x="10" y="2"/>
                  </a:lnTo>
                  <a:lnTo>
                    <a:pt x="13"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3" name="Freeform 11531"/>
            <p:cNvSpPr>
              <a:spLocks noChangeAspect="1"/>
            </p:cNvSpPr>
            <p:nvPr/>
          </p:nvSpPr>
          <p:spPr bwMode="auto">
            <a:xfrm>
              <a:off x="1966889" y="1440633"/>
              <a:ext cx="99386" cy="45719"/>
            </a:xfrm>
            <a:custGeom>
              <a:avLst/>
              <a:gdLst>
                <a:gd name="T0" fmla="*/ 39 w 50"/>
                <a:gd name="T1" fmla="*/ 0 h 23"/>
                <a:gd name="T2" fmla="*/ 50 w 50"/>
                <a:gd name="T3" fmla="*/ 0 h 23"/>
                <a:gd name="T4" fmla="*/ 50 w 50"/>
                <a:gd name="T5" fmla="*/ 0 h 23"/>
                <a:gd name="T6" fmla="*/ 50 w 50"/>
                <a:gd name="T7" fmla="*/ 1 h 23"/>
                <a:gd name="T8" fmla="*/ 48 w 50"/>
                <a:gd name="T9" fmla="*/ 3 h 23"/>
                <a:gd name="T10" fmla="*/ 48 w 50"/>
                <a:gd name="T11" fmla="*/ 3 h 23"/>
                <a:gd name="T12" fmla="*/ 41 w 50"/>
                <a:gd name="T13" fmla="*/ 5 h 23"/>
                <a:gd name="T14" fmla="*/ 35 w 50"/>
                <a:gd name="T15" fmla="*/ 6 h 23"/>
                <a:gd name="T16" fmla="*/ 33 w 50"/>
                <a:gd name="T17" fmla="*/ 8 h 23"/>
                <a:gd name="T18" fmla="*/ 33 w 50"/>
                <a:gd name="T19" fmla="*/ 8 h 23"/>
                <a:gd name="T20" fmla="*/ 33 w 50"/>
                <a:gd name="T21" fmla="*/ 8 h 23"/>
                <a:gd name="T22" fmla="*/ 35 w 50"/>
                <a:gd name="T23" fmla="*/ 8 h 23"/>
                <a:gd name="T24" fmla="*/ 41 w 50"/>
                <a:gd name="T25" fmla="*/ 8 h 23"/>
                <a:gd name="T26" fmla="*/ 41 w 50"/>
                <a:gd name="T27" fmla="*/ 10 h 23"/>
                <a:gd name="T28" fmla="*/ 43 w 50"/>
                <a:gd name="T29" fmla="*/ 10 h 23"/>
                <a:gd name="T30" fmla="*/ 43 w 50"/>
                <a:gd name="T31" fmla="*/ 10 h 23"/>
                <a:gd name="T32" fmla="*/ 43 w 50"/>
                <a:gd name="T33" fmla="*/ 12 h 23"/>
                <a:gd name="T34" fmla="*/ 43 w 50"/>
                <a:gd name="T35" fmla="*/ 14 h 23"/>
                <a:gd name="T36" fmla="*/ 43 w 50"/>
                <a:gd name="T37" fmla="*/ 15 h 23"/>
                <a:gd name="T38" fmla="*/ 41 w 50"/>
                <a:gd name="T39" fmla="*/ 17 h 23"/>
                <a:gd name="T40" fmla="*/ 40 w 50"/>
                <a:gd name="T41" fmla="*/ 17 h 23"/>
                <a:gd name="T42" fmla="*/ 35 w 50"/>
                <a:gd name="T43" fmla="*/ 19 h 23"/>
                <a:gd name="T44" fmla="*/ 33 w 50"/>
                <a:gd name="T45" fmla="*/ 19 h 23"/>
                <a:gd name="T46" fmla="*/ 31 w 50"/>
                <a:gd name="T47" fmla="*/ 19 h 23"/>
                <a:gd name="T48" fmla="*/ 28 w 50"/>
                <a:gd name="T49" fmla="*/ 19 h 23"/>
                <a:gd name="T50" fmla="*/ 17 w 50"/>
                <a:gd name="T51" fmla="*/ 23 h 23"/>
                <a:gd name="T52" fmla="*/ 16 w 50"/>
                <a:gd name="T53" fmla="*/ 23 h 23"/>
                <a:gd name="T54" fmla="*/ 12 w 50"/>
                <a:gd name="T55" fmla="*/ 21 h 23"/>
                <a:gd name="T56" fmla="*/ 9 w 50"/>
                <a:gd name="T57" fmla="*/ 19 h 23"/>
                <a:gd name="T58" fmla="*/ 5 w 50"/>
                <a:gd name="T59" fmla="*/ 19 h 23"/>
                <a:gd name="T60" fmla="*/ 3 w 50"/>
                <a:gd name="T61" fmla="*/ 17 h 23"/>
                <a:gd name="T62" fmla="*/ 1 w 50"/>
                <a:gd name="T63" fmla="*/ 17 h 23"/>
                <a:gd name="T64" fmla="*/ 1 w 50"/>
                <a:gd name="T65" fmla="*/ 15 h 23"/>
                <a:gd name="T66" fmla="*/ 0 w 50"/>
                <a:gd name="T67" fmla="*/ 15 h 23"/>
                <a:gd name="T68" fmla="*/ 1 w 50"/>
                <a:gd name="T69" fmla="*/ 14 h 23"/>
                <a:gd name="T70" fmla="*/ 1 w 50"/>
                <a:gd name="T71" fmla="*/ 14 h 23"/>
                <a:gd name="T72" fmla="*/ 1 w 50"/>
                <a:gd name="T73" fmla="*/ 14 h 23"/>
                <a:gd name="T74" fmla="*/ 1 w 50"/>
                <a:gd name="T75" fmla="*/ 12 h 23"/>
                <a:gd name="T76" fmla="*/ 1 w 50"/>
                <a:gd name="T77" fmla="*/ 10 h 23"/>
                <a:gd name="T78" fmla="*/ 0 w 50"/>
                <a:gd name="T79" fmla="*/ 8 h 23"/>
                <a:gd name="T80" fmla="*/ 0 w 50"/>
                <a:gd name="T81" fmla="*/ 8 h 23"/>
                <a:gd name="T82" fmla="*/ 0 w 50"/>
                <a:gd name="T83" fmla="*/ 8 h 23"/>
                <a:gd name="T84" fmla="*/ 0 w 50"/>
                <a:gd name="T85" fmla="*/ 6 h 23"/>
                <a:gd name="T86" fmla="*/ 0 w 50"/>
                <a:gd name="T87" fmla="*/ 5 h 23"/>
                <a:gd name="T88" fmla="*/ 1 w 50"/>
                <a:gd name="T89" fmla="*/ 5 h 23"/>
                <a:gd name="T90" fmla="*/ 3 w 50"/>
                <a:gd name="T91" fmla="*/ 5 h 23"/>
                <a:gd name="T92" fmla="*/ 7 w 50"/>
                <a:gd name="T93" fmla="*/ 5 h 23"/>
                <a:gd name="T94" fmla="*/ 14 w 50"/>
                <a:gd name="T95" fmla="*/ 3 h 23"/>
                <a:gd name="T96" fmla="*/ 28 w 50"/>
                <a:gd name="T97" fmla="*/ 0 h 23"/>
                <a:gd name="T98" fmla="*/ 33 w 50"/>
                <a:gd name="T99" fmla="*/ 0 h 23"/>
                <a:gd name="T100" fmla="*/ 35 w 50"/>
                <a:gd name="T101" fmla="*/ 0 h 23"/>
                <a:gd name="T102" fmla="*/ 39 w 50"/>
                <a:gd name="T10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23">
                  <a:moveTo>
                    <a:pt x="39" y="0"/>
                  </a:moveTo>
                  <a:lnTo>
                    <a:pt x="50" y="0"/>
                  </a:lnTo>
                  <a:lnTo>
                    <a:pt x="50" y="0"/>
                  </a:lnTo>
                  <a:lnTo>
                    <a:pt x="50" y="1"/>
                  </a:lnTo>
                  <a:lnTo>
                    <a:pt x="48" y="3"/>
                  </a:lnTo>
                  <a:lnTo>
                    <a:pt x="48" y="3"/>
                  </a:lnTo>
                  <a:lnTo>
                    <a:pt x="41" y="5"/>
                  </a:lnTo>
                  <a:lnTo>
                    <a:pt x="35" y="6"/>
                  </a:lnTo>
                  <a:lnTo>
                    <a:pt x="33" y="8"/>
                  </a:lnTo>
                  <a:lnTo>
                    <a:pt x="33" y="8"/>
                  </a:lnTo>
                  <a:lnTo>
                    <a:pt x="33" y="8"/>
                  </a:lnTo>
                  <a:lnTo>
                    <a:pt x="35" y="8"/>
                  </a:lnTo>
                  <a:lnTo>
                    <a:pt x="41" y="8"/>
                  </a:lnTo>
                  <a:lnTo>
                    <a:pt x="41" y="10"/>
                  </a:lnTo>
                  <a:lnTo>
                    <a:pt x="43" y="10"/>
                  </a:lnTo>
                  <a:lnTo>
                    <a:pt x="43" y="10"/>
                  </a:lnTo>
                  <a:lnTo>
                    <a:pt x="43" y="12"/>
                  </a:lnTo>
                  <a:lnTo>
                    <a:pt x="43" y="14"/>
                  </a:lnTo>
                  <a:lnTo>
                    <a:pt x="43" y="15"/>
                  </a:lnTo>
                  <a:lnTo>
                    <a:pt x="41" y="17"/>
                  </a:lnTo>
                  <a:lnTo>
                    <a:pt x="40" y="17"/>
                  </a:lnTo>
                  <a:lnTo>
                    <a:pt x="35" y="19"/>
                  </a:lnTo>
                  <a:lnTo>
                    <a:pt x="33" y="19"/>
                  </a:lnTo>
                  <a:lnTo>
                    <a:pt x="31" y="19"/>
                  </a:lnTo>
                  <a:lnTo>
                    <a:pt x="28" y="19"/>
                  </a:lnTo>
                  <a:lnTo>
                    <a:pt x="17" y="23"/>
                  </a:lnTo>
                  <a:lnTo>
                    <a:pt x="16" y="23"/>
                  </a:lnTo>
                  <a:lnTo>
                    <a:pt x="12" y="21"/>
                  </a:lnTo>
                  <a:lnTo>
                    <a:pt x="9" y="19"/>
                  </a:lnTo>
                  <a:lnTo>
                    <a:pt x="5" y="19"/>
                  </a:lnTo>
                  <a:lnTo>
                    <a:pt x="3" y="17"/>
                  </a:lnTo>
                  <a:lnTo>
                    <a:pt x="1" y="17"/>
                  </a:lnTo>
                  <a:lnTo>
                    <a:pt x="1" y="15"/>
                  </a:lnTo>
                  <a:lnTo>
                    <a:pt x="0" y="15"/>
                  </a:lnTo>
                  <a:lnTo>
                    <a:pt x="1" y="14"/>
                  </a:lnTo>
                  <a:lnTo>
                    <a:pt x="1" y="14"/>
                  </a:lnTo>
                  <a:lnTo>
                    <a:pt x="1" y="14"/>
                  </a:lnTo>
                  <a:lnTo>
                    <a:pt x="1" y="12"/>
                  </a:lnTo>
                  <a:lnTo>
                    <a:pt x="1" y="10"/>
                  </a:lnTo>
                  <a:lnTo>
                    <a:pt x="0" y="8"/>
                  </a:lnTo>
                  <a:lnTo>
                    <a:pt x="0" y="8"/>
                  </a:lnTo>
                  <a:lnTo>
                    <a:pt x="0" y="8"/>
                  </a:lnTo>
                  <a:lnTo>
                    <a:pt x="0" y="6"/>
                  </a:lnTo>
                  <a:lnTo>
                    <a:pt x="0" y="5"/>
                  </a:lnTo>
                  <a:lnTo>
                    <a:pt x="1" y="5"/>
                  </a:lnTo>
                  <a:lnTo>
                    <a:pt x="3" y="5"/>
                  </a:lnTo>
                  <a:lnTo>
                    <a:pt x="7" y="5"/>
                  </a:lnTo>
                  <a:lnTo>
                    <a:pt x="14" y="3"/>
                  </a:lnTo>
                  <a:lnTo>
                    <a:pt x="28" y="0"/>
                  </a:lnTo>
                  <a:lnTo>
                    <a:pt x="33" y="0"/>
                  </a:lnTo>
                  <a:lnTo>
                    <a:pt x="35" y="0"/>
                  </a:lnTo>
                  <a:lnTo>
                    <a:pt x="39"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4" name="Freeform 11538"/>
            <p:cNvSpPr>
              <a:spLocks noChangeAspect="1"/>
            </p:cNvSpPr>
            <p:nvPr/>
          </p:nvSpPr>
          <p:spPr bwMode="auto">
            <a:xfrm>
              <a:off x="2236602" y="1421352"/>
              <a:ext cx="74674" cy="45719"/>
            </a:xfrm>
            <a:custGeom>
              <a:avLst/>
              <a:gdLst>
                <a:gd name="T0" fmla="*/ 10 w 49"/>
                <a:gd name="T1" fmla="*/ 0 h 30"/>
                <a:gd name="T2" fmla="*/ 17 w 49"/>
                <a:gd name="T3" fmla="*/ 2 h 30"/>
                <a:gd name="T4" fmla="*/ 25 w 49"/>
                <a:gd name="T5" fmla="*/ 4 h 30"/>
                <a:gd name="T6" fmla="*/ 29 w 49"/>
                <a:gd name="T7" fmla="*/ 8 h 30"/>
                <a:gd name="T8" fmla="*/ 29 w 49"/>
                <a:gd name="T9" fmla="*/ 8 h 30"/>
                <a:gd name="T10" fmla="*/ 33 w 49"/>
                <a:gd name="T11" fmla="*/ 9 h 30"/>
                <a:gd name="T12" fmla="*/ 40 w 49"/>
                <a:gd name="T13" fmla="*/ 9 h 30"/>
                <a:gd name="T14" fmla="*/ 47 w 49"/>
                <a:gd name="T15" fmla="*/ 13 h 30"/>
                <a:gd name="T16" fmla="*/ 49 w 49"/>
                <a:gd name="T17" fmla="*/ 15 h 30"/>
                <a:gd name="T18" fmla="*/ 44 w 49"/>
                <a:gd name="T19" fmla="*/ 17 h 30"/>
                <a:gd name="T20" fmla="*/ 45 w 49"/>
                <a:gd name="T21" fmla="*/ 20 h 30"/>
                <a:gd name="T22" fmla="*/ 47 w 49"/>
                <a:gd name="T23" fmla="*/ 22 h 30"/>
                <a:gd name="T24" fmla="*/ 45 w 49"/>
                <a:gd name="T25" fmla="*/ 25 h 30"/>
                <a:gd name="T26" fmla="*/ 42 w 49"/>
                <a:gd name="T27" fmla="*/ 25 h 30"/>
                <a:gd name="T28" fmla="*/ 36 w 49"/>
                <a:gd name="T29" fmla="*/ 27 h 30"/>
                <a:gd name="T30" fmla="*/ 26 w 49"/>
                <a:gd name="T31" fmla="*/ 28 h 30"/>
                <a:gd name="T32" fmla="*/ 21 w 49"/>
                <a:gd name="T33" fmla="*/ 30 h 30"/>
                <a:gd name="T34" fmla="*/ 19 w 49"/>
                <a:gd name="T35" fmla="*/ 30 h 30"/>
                <a:gd name="T36" fmla="*/ 17 w 49"/>
                <a:gd name="T37" fmla="*/ 28 h 30"/>
                <a:gd name="T38" fmla="*/ 17 w 49"/>
                <a:gd name="T39" fmla="*/ 27 h 30"/>
                <a:gd name="T40" fmla="*/ 10 w 49"/>
                <a:gd name="T41" fmla="*/ 23 h 30"/>
                <a:gd name="T42" fmla="*/ 10 w 49"/>
                <a:gd name="T43" fmla="*/ 22 h 30"/>
                <a:gd name="T44" fmla="*/ 19 w 49"/>
                <a:gd name="T45" fmla="*/ 22 h 30"/>
                <a:gd name="T46" fmla="*/ 19 w 49"/>
                <a:gd name="T47" fmla="*/ 20 h 30"/>
                <a:gd name="T48" fmla="*/ 14 w 49"/>
                <a:gd name="T49" fmla="*/ 18 h 30"/>
                <a:gd name="T50" fmla="*/ 6 w 49"/>
                <a:gd name="T51" fmla="*/ 17 h 30"/>
                <a:gd name="T52" fmla="*/ 3 w 49"/>
                <a:gd name="T53" fmla="*/ 13 h 30"/>
                <a:gd name="T54" fmla="*/ 2 w 49"/>
                <a:gd name="T55" fmla="*/ 11 h 30"/>
                <a:gd name="T56" fmla="*/ 0 w 49"/>
                <a:gd name="T57" fmla="*/ 11 h 30"/>
                <a:gd name="T58" fmla="*/ 0 w 49"/>
                <a:gd name="T59" fmla="*/ 9 h 30"/>
                <a:gd name="T60" fmla="*/ 3 w 49"/>
                <a:gd name="T61" fmla="*/ 8 h 30"/>
                <a:gd name="T62" fmla="*/ 0 w 49"/>
                <a:gd name="T63" fmla="*/ 2 h 30"/>
                <a:gd name="T64" fmla="*/ 2 w 49"/>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30">
                  <a:moveTo>
                    <a:pt x="5" y="0"/>
                  </a:moveTo>
                  <a:lnTo>
                    <a:pt x="10" y="0"/>
                  </a:lnTo>
                  <a:lnTo>
                    <a:pt x="14" y="0"/>
                  </a:lnTo>
                  <a:lnTo>
                    <a:pt x="17" y="2"/>
                  </a:lnTo>
                  <a:lnTo>
                    <a:pt x="19" y="2"/>
                  </a:lnTo>
                  <a:lnTo>
                    <a:pt x="25" y="4"/>
                  </a:lnTo>
                  <a:lnTo>
                    <a:pt x="26" y="4"/>
                  </a:lnTo>
                  <a:lnTo>
                    <a:pt x="29" y="8"/>
                  </a:lnTo>
                  <a:lnTo>
                    <a:pt x="29" y="8"/>
                  </a:lnTo>
                  <a:lnTo>
                    <a:pt x="29" y="8"/>
                  </a:lnTo>
                  <a:lnTo>
                    <a:pt x="29" y="9"/>
                  </a:lnTo>
                  <a:lnTo>
                    <a:pt x="33" y="9"/>
                  </a:lnTo>
                  <a:lnTo>
                    <a:pt x="38" y="9"/>
                  </a:lnTo>
                  <a:lnTo>
                    <a:pt x="40" y="9"/>
                  </a:lnTo>
                  <a:lnTo>
                    <a:pt x="45" y="11"/>
                  </a:lnTo>
                  <a:lnTo>
                    <a:pt x="47" y="13"/>
                  </a:lnTo>
                  <a:lnTo>
                    <a:pt x="49" y="15"/>
                  </a:lnTo>
                  <a:lnTo>
                    <a:pt x="49" y="15"/>
                  </a:lnTo>
                  <a:lnTo>
                    <a:pt x="47" y="15"/>
                  </a:lnTo>
                  <a:lnTo>
                    <a:pt x="44" y="17"/>
                  </a:lnTo>
                  <a:lnTo>
                    <a:pt x="42" y="18"/>
                  </a:lnTo>
                  <a:lnTo>
                    <a:pt x="45" y="20"/>
                  </a:lnTo>
                  <a:lnTo>
                    <a:pt x="47" y="20"/>
                  </a:lnTo>
                  <a:lnTo>
                    <a:pt x="47" y="22"/>
                  </a:lnTo>
                  <a:lnTo>
                    <a:pt x="47" y="22"/>
                  </a:lnTo>
                  <a:lnTo>
                    <a:pt x="45" y="25"/>
                  </a:lnTo>
                  <a:lnTo>
                    <a:pt x="44" y="25"/>
                  </a:lnTo>
                  <a:lnTo>
                    <a:pt x="42" y="25"/>
                  </a:lnTo>
                  <a:lnTo>
                    <a:pt x="40" y="25"/>
                  </a:lnTo>
                  <a:lnTo>
                    <a:pt x="36" y="27"/>
                  </a:lnTo>
                  <a:lnTo>
                    <a:pt x="33" y="28"/>
                  </a:lnTo>
                  <a:lnTo>
                    <a:pt x="26" y="28"/>
                  </a:lnTo>
                  <a:lnTo>
                    <a:pt x="25" y="28"/>
                  </a:lnTo>
                  <a:lnTo>
                    <a:pt x="21" y="30"/>
                  </a:lnTo>
                  <a:lnTo>
                    <a:pt x="19" y="30"/>
                  </a:lnTo>
                  <a:lnTo>
                    <a:pt x="19" y="30"/>
                  </a:lnTo>
                  <a:lnTo>
                    <a:pt x="17" y="28"/>
                  </a:lnTo>
                  <a:lnTo>
                    <a:pt x="17" y="28"/>
                  </a:lnTo>
                  <a:lnTo>
                    <a:pt x="19" y="27"/>
                  </a:lnTo>
                  <a:lnTo>
                    <a:pt x="17" y="27"/>
                  </a:lnTo>
                  <a:lnTo>
                    <a:pt x="14" y="25"/>
                  </a:lnTo>
                  <a:lnTo>
                    <a:pt x="10" y="23"/>
                  </a:lnTo>
                  <a:lnTo>
                    <a:pt x="10" y="23"/>
                  </a:lnTo>
                  <a:lnTo>
                    <a:pt x="10" y="22"/>
                  </a:lnTo>
                  <a:lnTo>
                    <a:pt x="15" y="22"/>
                  </a:lnTo>
                  <a:lnTo>
                    <a:pt x="19" y="22"/>
                  </a:lnTo>
                  <a:lnTo>
                    <a:pt x="19" y="20"/>
                  </a:lnTo>
                  <a:lnTo>
                    <a:pt x="19" y="20"/>
                  </a:lnTo>
                  <a:lnTo>
                    <a:pt x="19" y="20"/>
                  </a:lnTo>
                  <a:lnTo>
                    <a:pt x="14" y="18"/>
                  </a:lnTo>
                  <a:lnTo>
                    <a:pt x="6" y="18"/>
                  </a:lnTo>
                  <a:lnTo>
                    <a:pt x="6" y="17"/>
                  </a:lnTo>
                  <a:lnTo>
                    <a:pt x="5" y="15"/>
                  </a:lnTo>
                  <a:lnTo>
                    <a:pt x="3" y="13"/>
                  </a:lnTo>
                  <a:lnTo>
                    <a:pt x="3" y="13"/>
                  </a:lnTo>
                  <a:lnTo>
                    <a:pt x="2" y="11"/>
                  </a:lnTo>
                  <a:lnTo>
                    <a:pt x="2" y="11"/>
                  </a:lnTo>
                  <a:lnTo>
                    <a:pt x="0" y="11"/>
                  </a:lnTo>
                  <a:lnTo>
                    <a:pt x="0" y="9"/>
                  </a:lnTo>
                  <a:lnTo>
                    <a:pt x="0" y="9"/>
                  </a:lnTo>
                  <a:lnTo>
                    <a:pt x="3" y="8"/>
                  </a:lnTo>
                  <a:lnTo>
                    <a:pt x="3" y="8"/>
                  </a:lnTo>
                  <a:lnTo>
                    <a:pt x="2" y="4"/>
                  </a:lnTo>
                  <a:lnTo>
                    <a:pt x="0" y="2"/>
                  </a:lnTo>
                  <a:lnTo>
                    <a:pt x="0" y="2"/>
                  </a:lnTo>
                  <a:lnTo>
                    <a:pt x="2" y="0"/>
                  </a:lnTo>
                  <a:lnTo>
                    <a:pt x="5"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5" name="Freeform 11542"/>
            <p:cNvSpPr>
              <a:spLocks noChangeAspect="1"/>
            </p:cNvSpPr>
            <p:nvPr/>
          </p:nvSpPr>
          <p:spPr bwMode="auto">
            <a:xfrm>
              <a:off x="2111570" y="1422148"/>
              <a:ext cx="121497" cy="62752"/>
            </a:xfrm>
            <a:custGeom>
              <a:avLst/>
              <a:gdLst>
                <a:gd name="T0" fmla="*/ 30 w 91"/>
                <a:gd name="T1" fmla="*/ 2 h 47"/>
                <a:gd name="T2" fmla="*/ 37 w 91"/>
                <a:gd name="T3" fmla="*/ 6 h 47"/>
                <a:gd name="T4" fmla="*/ 40 w 91"/>
                <a:gd name="T5" fmla="*/ 9 h 47"/>
                <a:gd name="T6" fmla="*/ 40 w 91"/>
                <a:gd name="T7" fmla="*/ 11 h 47"/>
                <a:gd name="T8" fmla="*/ 38 w 91"/>
                <a:gd name="T9" fmla="*/ 13 h 47"/>
                <a:gd name="T10" fmla="*/ 42 w 91"/>
                <a:gd name="T11" fmla="*/ 15 h 47"/>
                <a:gd name="T12" fmla="*/ 42 w 91"/>
                <a:gd name="T13" fmla="*/ 15 h 47"/>
                <a:gd name="T14" fmla="*/ 44 w 91"/>
                <a:gd name="T15" fmla="*/ 15 h 47"/>
                <a:gd name="T16" fmla="*/ 44 w 91"/>
                <a:gd name="T17" fmla="*/ 11 h 47"/>
                <a:gd name="T18" fmla="*/ 49 w 91"/>
                <a:gd name="T19" fmla="*/ 9 h 47"/>
                <a:gd name="T20" fmla="*/ 55 w 91"/>
                <a:gd name="T21" fmla="*/ 9 h 47"/>
                <a:gd name="T22" fmla="*/ 61 w 91"/>
                <a:gd name="T23" fmla="*/ 13 h 47"/>
                <a:gd name="T24" fmla="*/ 63 w 91"/>
                <a:gd name="T25" fmla="*/ 15 h 47"/>
                <a:gd name="T26" fmla="*/ 61 w 91"/>
                <a:gd name="T27" fmla="*/ 15 h 47"/>
                <a:gd name="T28" fmla="*/ 61 w 91"/>
                <a:gd name="T29" fmla="*/ 17 h 47"/>
                <a:gd name="T30" fmla="*/ 72 w 91"/>
                <a:gd name="T31" fmla="*/ 17 h 47"/>
                <a:gd name="T32" fmla="*/ 80 w 91"/>
                <a:gd name="T33" fmla="*/ 23 h 47"/>
                <a:gd name="T34" fmla="*/ 82 w 91"/>
                <a:gd name="T35" fmla="*/ 25 h 47"/>
                <a:gd name="T36" fmla="*/ 82 w 91"/>
                <a:gd name="T37" fmla="*/ 26 h 47"/>
                <a:gd name="T38" fmla="*/ 79 w 91"/>
                <a:gd name="T39" fmla="*/ 28 h 47"/>
                <a:gd name="T40" fmla="*/ 80 w 91"/>
                <a:gd name="T41" fmla="*/ 32 h 47"/>
                <a:gd name="T42" fmla="*/ 80 w 91"/>
                <a:gd name="T43" fmla="*/ 34 h 47"/>
                <a:gd name="T44" fmla="*/ 89 w 91"/>
                <a:gd name="T45" fmla="*/ 39 h 47"/>
                <a:gd name="T46" fmla="*/ 91 w 91"/>
                <a:gd name="T47" fmla="*/ 40 h 47"/>
                <a:gd name="T48" fmla="*/ 91 w 91"/>
                <a:gd name="T49" fmla="*/ 42 h 47"/>
                <a:gd name="T50" fmla="*/ 89 w 91"/>
                <a:gd name="T51" fmla="*/ 45 h 47"/>
                <a:gd name="T52" fmla="*/ 82 w 91"/>
                <a:gd name="T53" fmla="*/ 47 h 47"/>
                <a:gd name="T54" fmla="*/ 74 w 91"/>
                <a:gd name="T55" fmla="*/ 47 h 47"/>
                <a:gd name="T56" fmla="*/ 68 w 91"/>
                <a:gd name="T57" fmla="*/ 44 h 47"/>
                <a:gd name="T58" fmla="*/ 67 w 91"/>
                <a:gd name="T59" fmla="*/ 42 h 47"/>
                <a:gd name="T60" fmla="*/ 67 w 91"/>
                <a:gd name="T61" fmla="*/ 39 h 47"/>
                <a:gd name="T62" fmla="*/ 63 w 91"/>
                <a:gd name="T63" fmla="*/ 35 h 47"/>
                <a:gd name="T64" fmla="*/ 53 w 91"/>
                <a:gd name="T65" fmla="*/ 34 h 47"/>
                <a:gd name="T66" fmla="*/ 46 w 91"/>
                <a:gd name="T67" fmla="*/ 34 h 47"/>
                <a:gd name="T68" fmla="*/ 40 w 91"/>
                <a:gd name="T69" fmla="*/ 34 h 47"/>
                <a:gd name="T70" fmla="*/ 38 w 91"/>
                <a:gd name="T71" fmla="*/ 34 h 47"/>
                <a:gd name="T72" fmla="*/ 38 w 91"/>
                <a:gd name="T73" fmla="*/ 30 h 47"/>
                <a:gd name="T74" fmla="*/ 23 w 91"/>
                <a:gd name="T75" fmla="*/ 34 h 47"/>
                <a:gd name="T76" fmla="*/ 14 w 91"/>
                <a:gd name="T77" fmla="*/ 34 h 47"/>
                <a:gd name="T78" fmla="*/ 9 w 91"/>
                <a:gd name="T79" fmla="*/ 30 h 47"/>
                <a:gd name="T80" fmla="*/ 9 w 91"/>
                <a:gd name="T81" fmla="*/ 26 h 47"/>
                <a:gd name="T82" fmla="*/ 10 w 91"/>
                <a:gd name="T83" fmla="*/ 25 h 47"/>
                <a:gd name="T84" fmla="*/ 19 w 91"/>
                <a:gd name="T85" fmla="*/ 26 h 47"/>
                <a:gd name="T86" fmla="*/ 29 w 91"/>
                <a:gd name="T87" fmla="*/ 26 h 47"/>
                <a:gd name="T88" fmla="*/ 29 w 91"/>
                <a:gd name="T89" fmla="*/ 23 h 47"/>
                <a:gd name="T90" fmla="*/ 23 w 91"/>
                <a:gd name="T91" fmla="*/ 21 h 47"/>
                <a:gd name="T92" fmla="*/ 30 w 91"/>
                <a:gd name="T93" fmla="*/ 19 h 47"/>
                <a:gd name="T94" fmla="*/ 29 w 91"/>
                <a:gd name="T95" fmla="*/ 19 h 47"/>
                <a:gd name="T96" fmla="*/ 19 w 91"/>
                <a:gd name="T97" fmla="*/ 17 h 47"/>
                <a:gd name="T98" fmla="*/ 19 w 91"/>
                <a:gd name="T99" fmla="*/ 17 h 47"/>
                <a:gd name="T100" fmla="*/ 23 w 91"/>
                <a:gd name="T101" fmla="*/ 15 h 47"/>
                <a:gd name="T102" fmla="*/ 21 w 91"/>
                <a:gd name="T103" fmla="*/ 13 h 47"/>
                <a:gd name="T104" fmla="*/ 16 w 91"/>
                <a:gd name="T105" fmla="*/ 13 h 47"/>
                <a:gd name="T106" fmla="*/ 10 w 91"/>
                <a:gd name="T107" fmla="*/ 17 h 47"/>
                <a:gd name="T108" fmla="*/ 9 w 91"/>
                <a:gd name="T109" fmla="*/ 17 h 47"/>
                <a:gd name="T110" fmla="*/ 9 w 91"/>
                <a:gd name="T111" fmla="*/ 15 h 47"/>
                <a:gd name="T112" fmla="*/ 12 w 91"/>
                <a:gd name="T113" fmla="*/ 11 h 47"/>
                <a:gd name="T114" fmla="*/ 4 w 91"/>
                <a:gd name="T115" fmla="*/ 11 h 47"/>
                <a:gd name="T116" fmla="*/ 0 w 91"/>
                <a:gd name="T117" fmla="*/ 11 h 47"/>
                <a:gd name="T118" fmla="*/ 0 w 91"/>
                <a:gd name="T119" fmla="*/ 7 h 47"/>
                <a:gd name="T120" fmla="*/ 2 w 91"/>
                <a:gd name="T121" fmla="*/ 2 h 47"/>
                <a:gd name="T122" fmla="*/ 10 w 91"/>
                <a:gd name="T123" fmla="*/ 2 h 47"/>
                <a:gd name="T124" fmla="*/ 27 w 91"/>
                <a:gd name="T1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47">
                  <a:moveTo>
                    <a:pt x="27" y="0"/>
                  </a:moveTo>
                  <a:lnTo>
                    <a:pt x="30" y="2"/>
                  </a:lnTo>
                  <a:lnTo>
                    <a:pt x="33" y="2"/>
                  </a:lnTo>
                  <a:lnTo>
                    <a:pt x="37" y="6"/>
                  </a:lnTo>
                  <a:lnTo>
                    <a:pt x="40" y="9"/>
                  </a:lnTo>
                  <a:lnTo>
                    <a:pt x="40" y="9"/>
                  </a:lnTo>
                  <a:lnTo>
                    <a:pt x="40" y="11"/>
                  </a:lnTo>
                  <a:lnTo>
                    <a:pt x="40" y="11"/>
                  </a:lnTo>
                  <a:lnTo>
                    <a:pt x="40" y="13"/>
                  </a:lnTo>
                  <a:lnTo>
                    <a:pt x="38" y="13"/>
                  </a:lnTo>
                  <a:lnTo>
                    <a:pt x="42" y="15"/>
                  </a:lnTo>
                  <a:lnTo>
                    <a:pt x="42" y="15"/>
                  </a:lnTo>
                  <a:lnTo>
                    <a:pt x="42" y="15"/>
                  </a:lnTo>
                  <a:lnTo>
                    <a:pt x="42" y="15"/>
                  </a:lnTo>
                  <a:lnTo>
                    <a:pt x="42" y="15"/>
                  </a:lnTo>
                  <a:lnTo>
                    <a:pt x="44" y="15"/>
                  </a:lnTo>
                  <a:lnTo>
                    <a:pt x="44" y="13"/>
                  </a:lnTo>
                  <a:lnTo>
                    <a:pt x="44" y="11"/>
                  </a:lnTo>
                  <a:lnTo>
                    <a:pt x="48" y="11"/>
                  </a:lnTo>
                  <a:lnTo>
                    <a:pt x="49" y="9"/>
                  </a:lnTo>
                  <a:lnTo>
                    <a:pt x="51" y="9"/>
                  </a:lnTo>
                  <a:lnTo>
                    <a:pt x="55" y="9"/>
                  </a:lnTo>
                  <a:lnTo>
                    <a:pt x="59" y="13"/>
                  </a:lnTo>
                  <a:lnTo>
                    <a:pt x="61" y="13"/>
                  </a:lnTo>
                  <a:lnTo>
                    <a:pt x="63" y="13"/>
                  </a:lnTo>
                  <a:lnTo>
                    <a:pt x="63" y="15"/>
                  </a:lnTo>
                  <a:lnTo>
                    <a:pt x="63" y="15"/>
                  </a:lnTo>
                  <a:lnTo>
                    <a:pt x="61" y="15"/>
                  </a:lnTo>
                  <a:lnTo>
                    <a:pt x="61" y="17"/>
                  </a:lnTo>
                  <a:lnTo>
                    <a:pt x="61" y="17"/>
                  </a:lnTo>
                  <a:lnTo>
                    <a:pt x="65" y="17"/>
                  </a:lnTo>
                  <a:lnTo>
                    <a:pt x="72" y="17"/>
                  </a:lnTo>
                  <a:lnTo>
                    <a:pt x="77" y="19"/>
                  </a:lnTo>
                  <a:lnTo>
                    <a:pt x="80" y="23"/>
                  </a:lnTo>
                  <a:lnTo>
                    <a:pt x="82" y="25"/>
                  </a:lnTo>
                  <a:lnTo>
                    <a:pt x="82" y="25"/>
                  </a:lnTo>
                  <a:lnTo>
                    <a:pt x="82" y="25"/>
                  </a:lnTo>
                  <a:lnTo>
                    <a:pt x="82" y="26"/>
                  </a:lnTo>
                  <a:lnTo>
                    <a:pt x="80" y="28"/>
                  </a:lnTo>
                  <a:lnTo>
                    <a:pt x="79" y="28"/>
                  </a:lnTo>
                  <a:lnTo>
                    <a:pt x="80" y="30"/>
                  </a:lnTo>
                  <a:lnTo>
                    <a:pt x="80" y="32"/>
                  </a:lnTo>
                  <a:lnTo>
                    <a:pt x="80" y="32"/>
                  </a:lnTo>
                  <a:lnTo>
                    <a:pt x="80" y="34"/>
                  </a:lnTo>
                  <a:lnTo>
                    <a:pt x="84" y="34"/>
                  </a:lnTo>
                  <a:lnTo>
                    <a:pt x="89" y="39"/>
                  </a:lnTo>
                  <a:lnTo>
                    <a:pt x="91" y="40"/>
                  </a:lnTo>
                  <a:lnTo>
                    <a:pt x="91" y="40"/>
                  </a:lnTo>
                  <a:lnTo>
                    <a:pt x="91" y="42"/>
                  </a:lnTo>
                  <a:lnTo>
                    <a:pt x="91" y="42"/>
                  </a:lnTo>
                  <a:lnTo>
                    <a:pt x="89" y="45"/>
                  </a:lnTo>
                  <a:lnTo>
                    <a:pt x="89" y="45"/>
                  </a:lnTo>
                  <a:lnTo>
                    <a:pt x="86" y="45"/>
                  </a:lnTo>
                  <a:lnTo>
                    <a:pt x="82" y="47"/>
                  </a:lnTo>
                  <a:lnTo>
                    <a:pt x="77" y="47"/>
                  </a:lnTo>
                  <a:lnTo>
                    <a:pt x="74" y="47"/>
                  </a:lnTo>
                  <a:lnTo>
                    <a:pt x="68" y="45"/>
                  </a:lnTo>
                  <a:lnTo>
                    <a:pt x="68" y="44"/>
                  </a:lnTo>
                  <a:lnTo>
                    <a:pt x="67" y="42"/>
                  </a:lnTo>
                  <a:lnTo>
                    <a:pt x="67" y="42"/>
                  </a:lnTo>
                  <a:lnTo>
                    <a:pt x="67" y="40"/>
                  </a:lnTo>
                  <a:lnTo>
                    <a:pt x="67" y="39"/>
                  </a:lnTo>
                  <a:lnTo>
                    <a:pt x="65" y="39"/>
                  </a:lnTo>
                  <a:lnTo>
                    <a:pt x="63" y="35"/>
                  </a:lnTo>
                  <a:lnTo>
                    <a:pt x="59" y="35"/>
                  </a:lnTo>
                  <a:lnTo>
                    <a:pt x="53" y="34"/>
                  </a:lnTo>
                  <a:lnTo>
                    <a:pt x="49" y="34"/>
                  </a:lnTo>
                  <a:lnTo>
                    <a:pt x="46" y="34"/>
                  </a:lnTo>
                  <a:lnTo>
                    <a:pt x="40" y="35"/>
                  </a:lnTo>
                  <a:lnTo>
                    <a:pt x="40" y="34"/>
                  </a:lnTo>
                  <a:lnTo>
                    <a:pt x="40" y="34"/>
                  </a:lnTo>
                  <a:lnTo>
                    <a:pt x="38" y="34"/>
                  </a:lnTo>
                  <a:lnTo>
                    <a:pt x="38" y="32"/>
                  </a:lnTo>
                  <a:lnTo>
                    <a:pt x="38" y="30"/>
                  </a:lnTo>
                  <a:lnTo>
                    <a:pt x="27" y="32"/>
                  </a:lnTo>
                  <a:lnTo>
                    <a:pt x="23" y="34"/>
                  </a:lnTo>
                  <a:lnTo>
                    <a:pt x="18" y="34"/>
                  </a:lnTo>
                  <a:lnTo>
                    <a:pt x="14" y="34"/>
                  </a:lnTo>
                  <a:lnTo>
                    <a:pt x="10" y="32"/>
                  </a:lnTo>
                  <a:lnTo>
                    <a:pt x="9" y="30"/>
                  </a:lnTo>
                  <a:lnTo>
                    <a:pt x="9" y="28"/>
                  </a:lnTo>
                  <a:lnTo>
                    <a:pt x="9" y="26"/>
                  </a:lnTo>
                  <a:lnTo>
                    <a:pt x="9" y="25"/>
                  </a:lnTo>
                  <a:lnTo>
                    <a:pt x="10" y="25"/>
                  </a:lnTo>
                  <a:lnTo>
                    <a:pt x="12" y="25"/>
                  </a:lnTo>
                  <a:lnTo>
                    <a:pt x="19" y="26"/>
                  </a:lnTo>
                  <a:lnTo>
                    <a:pt x="25" y="26"/>
                  </a:lnTo>
                  <a:lnTo>
                    <a:pt x="29" y="26"/>
                  </a:lnTo>
                  <a:lnTo>
                    <a:pt x="30" y="25"/>
                  </a:lnTo>
                  <a:lnTo>
                    <a:pt x="29" y="23"/>
                  </a:lnTo>
                  <a:lnTo>
                    <a:pt x="21" y="23"/>
                  </a:lnTo>
                  <a:lnTo>
                    <a:pt x="23" y="21"/>
                  </a:lnTo>
                  <a:lnTo>
                    <a:pt x="29" y="21"/>
                  </a:lnTo>
                  <a:lnTo>
                    <a:pt x="30" y="19"/>
                  </a:lnTo>
                  <a:lnTo>
                    <a:pt x="30" y="19"/>
                  </a:lnTo>
                  <a:lnTo>
                    <a:pt x="29" y="19"/>
                  </a:lnTo>
                  <a:lnTo>
                    <a:pt x="21" y="19"/>
                  </a:lnTo>
                  <a:lnTo>
                    <a:pt x="19" y="17"/>
                  </a:lnTo>
                  <a:lnTo>
                    <a:pt x="19" y="17"/>
                  </a:lnTo>
                  <a:lnTo>
                    <a:pt x="19" y="17"/>
                  </a:lnTo>
                  <a:lnTo>
                    <a:pt x="23" y="15"/>
                  </a:lnTo>
                  <a:lnTo>
                    <a:pt x="23" y="15"/>
                  </a:lnTo>
                  <a:lnTo>
                    <a:pt x="21" y="13"/>
                  </a:lnTo>
                  <a:lnTo>
                    <a:pt x="21" y="13"/>
                  </a:lnTo>
                  <a:lnTo>
                    <a:pt x="19" y="13"/>
                  </a:lnTo>
                  <a:lnTo>
                    <a:pt x="16" y="13"/>
                  </a:lnTo>
                  <a:lnTo>
                    <a:pt x="12" y="17"/>
                  </a:lnTo>
                  <a:lnTo>
                    <a:pt x="10" y="17"/>
                  </a:lnTo>
                  <a:lnTo>
                    <a:pt x="9" y="17"/>
                  </a:lnTo>
                  <a:lnTo>
                    <a:pt x="9" y="17"/>
                  </a:lnTo>
                  <a:lnTo>
                    <a:pt x="9" y="15"/>
                  </a:lnTo>
                  <a:lnTo>
                    <a:pt x="9" y="15"/>
                  </a:lnTo>
                  <a:lnTo>
                    <a:pt x="12" y="13"/>
                  </a:lnTo>
                  <a:lnTo>
                    <a:pt x="12" y="11"/>
                  </a:lnTo>
                  <a:lnTo>
                    <a:pt x="9" y="11"/>
                  </a:lnTo>
                  <a:lnTo>
                    <a:pt x="4" y="11"/>
                  </a:lnTo>
                  <a:lnTo>
                    <a:pt x="0" y="11"/>
                  </a:lnTo>
                  <a:lnTo>
                    <a:pt x="0" y="11"/>
                  </a:lnTo>
                  <a:lnTo>
                    <a:pt x="0" y="9"/>
                  </a:lnTo>
                  <a:lnTo>
                    <a:pt x="0" y="7"/>
                  </a:lnTo>
                  <a:lnTo>
                    <a:pt x="0" y="4"/>
                  </a:lnTo>
                  <a:lnTo>
                    <a:pt x="2" y="2"/>
                  </a:lnTo>
                  <a:lnTo>
                    <a:pt x="2" y="2"/>
                  </a:lnTo>
                  <a:lnTo>
                    <a:pt x="10" y="2"/>
                  </a:lnTo>
                  <a:lnTo>
                    <a:pt x="23" y="0"/>
                  </a:lnTo>
                  <a:lnTo>
                    <a:pt x="27"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6" name="Freeform 11573"/>
            <p:cNvSpPr>
              <a:spLocks noChangeAspect="1"/>
            </p:cNvSpPr>
            <p:nvPr/>
          </p:nvSpPr>
          <p:spPr bwMode="auto">
            <a:xfrm>
              <a:off x="2258675" y="1324297"/>
              <a:ext cx="216291" cy="132178"/>
            </a:xfrm>
            <a:custGeom>
              <a:avLst/>
              <a:gdLst>
                <a:gd name="T0" fmla="*/ 66 w 162"/>
                <a:gd name="T1" fmla="*/ 5 h 99"/>
                <a:gd name="T2" fmla="*/ 83 w 162"/>
                <a:gd name="T3" fmla="*/ 20 h 99"/>
                <a:gd name="T4" fmla="*/ 90 w 162"/>
                <a:gd name="T5" fmla="*/ 26 h 99"/>
                <a:gd name="T6" fmla="*/ 102 w 162"/>
                <a:gd name="T7" fmla="*/ 26 h 99"/>
                <a:gd name="T8" fmla="*/ 104 w 162"/>
                <a:gd name="T9" fmla="*/ 31 h 99"/>
                <a:gd name="T10" fmla="*/ 104 w 162"/>
                <a:gd name="T11" fmla="*/ 34 h 99"/>
                <a:gd name="T12" fmla="*/ 118 w 162"/>
                <a:gd name="T13" fmla="*/ 39 h 99"/>
                <a:gd name="T14" fmla="*/ 111 w 162"/>
                <a:gd name="T15" fmla="*/ 34 h 99"/>
                <a:gd name="T16" fmla="*/ 118 w 162"/>
                <a:gd name="T17" fmla="*/ 29 h 99"/>
                <a:gd name="T18" fmla="*/ 125 w 162"/>
                <a:gd name="T19" fmla="*/ 37 h 99"/>
                <a:gd name="T20" fmla="*/ 125 w 162"/>
                <a:gd name="T21" fmla="*/ 41 h 99"/>
                <a:gd name="T22" fmla="*/ 134 w 162"/>
                <a:gd name="T23" fmla="*/ 49 h 99"/>
                <a:gd name="T24" fmla="*/ 136 w 162"/>
                <a:gd name="T25" fmla="*/ 55 h 99"/>
                <a:gd name="T26" fmla="*/ 146 w 162"/>
                <a:gd name="T27" fmla="*/ 55 h 99"/>
                <a:gd name="T28" fmla="*/ 151 w 162"/>
                <a:gd name="T29" fmla="*/ 55 h 99"/>
                <a:gd name="T30" fmla="*/ 160 w 162"/>
                <a:gd name="T31" fmla="*/ 64 h 99"/>
                <a:gd name="T32" fmla="*/ 141 w 162"/>
                <a:gd name="T33" fmla="*/ 73 h 99"/>
                <a:gd name="T34" fmla="*/ 134 w 162"/>
                <a:gd name="T35" fmla="*/ 77 h 99"/>
                <a:gd name="T36" fmla="*/ 122 w 162"/>
                <a:gd name="T37" fmla="*/ 83 h 99"/>
                <a:gd name="T38" fmla="*/ 122 w 162"/>
                <a:gd name="T39" fmla="*/ 75 h 99"/>
                <a:gd name="T40" fmla="*/ 118 w 162"/>
                <a:gd name="T41" fmla="*/ 75 h 99"/>
                <a:gd name="T42" fmla="*/ 117 w 162"/>
                <a:gd name="T43" fmla="*/ 83 h 99"/>
                <a:gd name="T44" fmla="*/ 120 w 162"/>
                <a:gd name="T45" fmla="*/ 87 h 99"/>
                <a:gd name="T46" fmla="*/ 113 w 162"/>
                <a:gd name="T47" fmla="*/ 85 h 99"/>
                <a:gd name="T48" fmla="*/ 111 w 162"/>
                <a:gd name="T49" fmla="*/ 92 h 99"/>
                <a:gd name="T50" fmla="*/ 107 w 162"/>
                <a:gd name="T51" fmla="*/ 99 h 99"/>
                <a:gd name="T52" fmla="*/ 92 w 162"/>
                <a:gd name="T53" fmla="*/ 85 h 99"/>
                <a:gd name="T54" fmla="*/ 98 w 162"/>
                <a:gd name="T55" fmla="*/ 96 h 99"/>
                <a:gd name="T56" fmla="*/ 98 w 162"/>
                <a:gd name="T57" fmla="*/ 97 h 99"/>
                <a:gd name="T58" fmla="*/ 88 w 162"/>
                <a:gd name="T59" fmla="*/ 94 h 99"/>
                <a:gd name="T60" fmla="*/ 87 w 162"/>
                <a:gd name="T61" fmla="*/ 97 h 99"/>
                <a:gd name="T62" fmla="*/ 79 w 162"/>
                <a:gd name="T63" fmla="*/ 99 h 99"/>
                <a:gd name="T64" fmla="*/ 53 w 162"/>
                <a:gd name="T65" fmla="*/ 90 h 99"/>
                <a:gd name="T66" fmla="*/ 66 w 162"/>
                <a:gd name="T67" fmla="*/ 87 h 99"/>
                <a:gd name="T68" fmla="*/ 45 w 162"/>
                <a:gd name="T69" fmla="*/ 85 h 99"/>
                <a:gd name="T70" fmla="*/ 49 w 162"/>
                <a:gd name="T71" fmla="*/ 81 h 99"/>
                <a:gd name="T72" fmla="*/ 34 w 162"/>
                <a:gd name="T73" fmla="*/ 75 h 99"/>
                <a:gd name="T74" fmla="*/ 50 w 162"/>
                <a:gd name="T75" fmla="*/ 69 h 99"/>
                <a:gd name="T76" fmla="*/ 75 w 162"/>
                <a:gd name="T77" fmla="*/ 62 h 99"/>
                <a:gd name="T78" fmla="*/ 55 w 162"/>
                <a:gd name="T79" fmla="*/ 60 h 99"/>
                <a:gd name="T80" fmla="*/ 38 w 162"/>
                <a:gd name="T81" fmla="*/ 64 h 99"/>
                <a:gd name="T82" fmla="*/ 38 w 162"/>
                <a:gd name="T83" fmla="*/ 62 h 99"/>
                <a:gd name="T84" fmla="*/ 26 w 162"/>
                <a:gd name="T85" fmla="*/ 64 h 99"/>
                <a:gd name="T86" fmla="*/ 13 w 162"/>
                <a:gd name="T87" fmla="*/ 60 h 99"/>
                <a:gd name="T88" fmla="*/ 30 w 162"/>
                <a:gd name="T89" fmla="*/ 53 h 99"/>
                <a:gd name="T90" fmla="*/ 15 w 162"/>
                <a:gd name="T91" fmla="*/ 53 h 99"/>
                <a:gd name="T92" fmla="*/ 2 w 162"/>
                <a:gd name="T93" fmla="*/ 45 h 99"/>
                <a:gd name="T94" fmla="*/ 19 w 162"/>
                <a:gd name="T95" fmla="*/ 41 h 99"/>
                <a:gd name="T96" fmla="*/ 29 w 162"/>
                <a:gd name="T97" fmla="*/ 39 h 99"/>
                <a:gd name="T98" fmla="*/ 21 w 162"/>
                <a:gd name="T99" fmla="*/ 39 h 99"/>
                <a:gd name="T100" fmla="*/ 6 w 162"/>
                <a:gd name="T101" fmla="*/ 37 h 99"/>
                <a:gd name="T102" fmla="*/ 4 w 162"/>
                <a:gd name="T103" fmla="*/ 32 h 99"/>
                <a:gd name="T104" fmla="*/ 15 w 162"/>
                <a:gd name="T105" fmla="*/ 31 h 99"/>
                <a:gd name="T106" fmla="*/ 13 w 162"/>
                <a:gd name="T107" fmla="*/ 20 h 99"/>
                <a:gd name="T108" fmla="*/ 28 w 162"/>
                <a:gd name="T109" fmla="*/ 26 h 99"/>
                <a:gd name="T110" fmla="*/ 29 w 162"/>
                <a:gd name="T111" fmla="*/ 22 h 99"/>
                <a:gd name="T112" fmla="*/ 21 w 162"/>
                <a:gd name="T113" fmla="*/ 11 h 99"/>
                <a:gd name="T114" fmla="*/ 45 w 162"/>
                <a:gd name="T115" fmla="*/ 8 h 99"/>
                <a:gd name="T116" fmla="*/ 47 w 162"/>
                <a:gd name="T117" fmla="*/ 5 h 99"/>
                <a:gd name="T118" fmla="*/ 34 w 162"/>
                <a:gd name="T119" fmla="*/ 3 h 99"/>
                <a:gd name="T120" fmla="*/ 36 w 162"/>
                <a:gd name="T1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99">
                  <a:moveTo>
                    <a:pt x="47" y="0"/>
                  </a:moveTo>
                  <a:lnTo>
                    <a:pt x="50" y="0"/>
                  </a:lnTo>
                  <a:lnTo>
                    <a:pt x="59" y="3"/>
                  </a:lnTo>
                  <a:lnTo>
                    <a:pt x="62" y="3"/>
                  </a:lnTo>
                  <a:lnTo>
                    <a:pt x="66" y="5"/>
                  </a:lnTo>
                  <a:lnTo>
                    <a:pt x="66" y="7"/>
                  </a:lnTo>
                  <a:lnTo>
                    <a:pt x="68" y="10"/>
                  </a:lnTo>
                  <a:lnTo>
                    <a:pt x="75" y="17"/>
                  </a:lnTo>
                  <a:lnTo>
                    <a:pt x="78" y="19"/>
                  </a:lnTo>
                  <a:lnTo>
                    <a:pt x="83" y="20"/>
                  </a:lnTo>
                  <a:lnTo>
                    <a:pt x="83" y="22"/>
                  </a:lnTo>
                  <a:lnTo>
                    <a:pt x="83" y="22"/>
                  </a:lnTo>
                  <a:lnTo>
                    <a:pt x="83" y="24"/>
                  </a:lnTo>
                  <a:lnTo>
                    <a:pt x="85" y="26"/>
                  </a:lnTo>
                  <a:lnTo>
                    <a:pt x="90" y="26"/>
                  </a:lnTo>
                  <a:lnTo>
                    <a:pt x="94" y="28"/>
                  </a:lnTo>
                  <a:lnTo>
                    <a:pt x="96" y="28"/>
                  </a:lnTo>
                  <a:lnTo>
                    <a:pt x="98" y="26"/>
                  </a:lnTo>
                  <a:lnTo>
                    <a:pt x="99" y="26"/>
                  </a:lnTo>
                  <a:lnTo>
                    <a:pt x="102" y="26"/>
                  </a:lnTo>
                  <a:lnTo>
                    <a:pt x="102" y="28"/>
                  </a:lnTo>
                  <a:lnTo>
                    <a:pt x="104" y="28"/>
                  </a:lnTo>
                  <a:lnTo>
                    <a:pt x="104" y="29"/>
                  </a:lnTo>
                  <a:lnTo>
                    <a:pt x="104" y="29"/>
                  </a:lnTo>
                  <a:lnTo>
                    <a:pt x="104" y="31"/>
                  </a:lnTo>
                  <a:lnTo>
                    <a:pt x="104" y="31"/>
                  </a:lnTo>
                  <a:lnTo>
                    <a:pt x="104" y="31"/>
                  </a:lnTo>
                  <a:lnTo>
                    <a:pt x="104" y="31"/>
                  </a:lnTo>
                  <a:lnTo>
                    <a:pt x="104" y="34"/>
                  </a:lnTo>
                  <a:lnTo>
                    <a:pt x="104" y="34"/>
                  </a:lnTo>
                  <a:lnTo>
                    <a:pt x="106" y="37"/>
                  </a:lnTo>
                  <a:lnTo>
                    <a:pt x="107" y="38"/>
                  </a:lnTo>
                  <a:lnTo>
                    <a:pt x="113" y="39"/>
                  </a:lnTo>
                  <a:lnTo>
                    <a:pt x="117" y="39"/>
                  </a:lnTo>
                  <a:lnTo>
                    <a:pt x="118" y="39"/>
                  </a:lnTo>
                  <a:lnTo>
                    <a:pt x="118" y="39"/>
                  </a:lnTo>
                  <a:lnTo>
                    <a:pt x="117" y="38"/>
                  </a:lnTo>
                  <a:lnTo>
                    <a:pt x="115" y="37"/>
                  </a:lnTo>
                  <a:lnTo>
                    <a:pt x="111" y="34"/>
                  </a:lnTo>
                  <a:lnTo>
                    <a:pt x="111" y="34"/>
                  </a:lnTo>
                  <a:lnTo>
                    <a:pt x="111" y="32"/>
                  </a:lnTo>
                  <a:lnTo>
                    <a:pt x="111" y="31"/>
                  </a:lnTo>
                  <a:lnTo>
                    <a:pt x="113" y="29"/>
                  </a:lnTo>
                  <a:lnTo>
                    <a:pt x="115" y="29"/>
                  </a:lnTo>
                  <a:lnTo>
                    <a:pt x="118" y="29"/>
                  </a:lnTo>
                  <a:lnTo>
                    <a:pt x="122" y="29"/>
                  </a:lnTo>
                  <a:lnTo>
                    <a:pt x="125" y="31"/>
                  </a:lnTo>
                  <a:lnTo>
                    <a:pt x="125" y="32"/>
                  </a:lnTo>
                  <a:lnTo>
                    <a:pt x="125" y="34"/>
                  </a:lnTo>
                  <a:lnTo>
                    <a:pt x="125" y="37"/>
                  </a:lnTo>
                  <a:lnTo>
                    <a:pt x="125" y="38"/>
                  </a:lnTo>
                  <a:lnTo>
                    <a:pt x="122" y="39"/>
                  </a:lnTo>
                  <a:lnTo>
                    <a:pt x="122" y="39"/>
                  </a:lnTo>
                  <a:lnTo>
                    <a:pt x="122" y="39"/>
                  </a:lnTo>
                  <a:lnTo>
                    <a:pt x="125" y="41"/>
                  </a:lnTo>
                  <a:lnTo>
                    <a:pt x="130" y="41"/>
                  </a:lnTo>
                  <a:lnTo>
                    <a:pt x="132" y="41"/>
                  </a:lnTo>
                  <a:lnTo>
                    <a:pt x="134" y="45"/>
                  </a:lnTo>
                  <a:lnTo>
                    <a:pt x="134" y="47"/>
                  </a:lnTo>
                  <a:lnTo>
                    <a:pt x="134" y="49"/>
                  </a:lnTo>
                  <a:lnTo>
                    <a:pt x="132" y="53"/>
                  </a:lnTo>
                  <a:lnTo>
                    <a:pt x="130" y="55"/>
                  </a:lnTo>
                  <a:lnTo>
                    <a:pt x="130" y="55"/>
                  </a:lnTo>
                  <a:lnTo>
                    <a:pt x="130" y="57"/>
                  </a:lnTo>
                  <a:lnTo>
                    <a:pt x="136" y="55"/>
                  </a:lnTo>
                  <a:lnTo>
                    <a:pt x="136" y="55"/>
                  </a:lnTo>
                  <a:lnTo>
                    <a:pt x="139" y="53"/>
                  </a:lnTo>
                  <a:lnTo>
                    <a:pt x="143" y="53"/>
                  </a:lnTo>
                  <a:lnTo>
                    <a:pt x="145" y="55"/>
                  </a:lnTo>
                  <a:lnTo>
                    <a:pt x="146" y="55"/>
                  </a:lnTo>
                  <a:lnTo>
                    <a:pt x="146" y="57"/>
                  </a:lnTo>
                  <a:lnTo>
                    <a:pt x="148" y="58"/>
                  </a:lnTo>
                  <a:lnTo>
                    <a:pt x="148" y="58"/>
                  </a:lnTo>
                  <a:lnTo>
                    <a:pt x="151" y="57"/>
                  </a:lnTo>
                  <a:lnTo>
                    <a:pt x="151" y="55"/>
                  </a:lnTo>
                  <a:lnTo>
                    <a:pt x="154" y="55"/>
                  </a:lnTo>
                  <a:lnTo>
                    <a:pt x="154" y="55"/>
                  </a:lnTo>
                  <a:lnTo>
                    <a:pt x="155" y="57"/>
                  </a:lnTo>
                  <a:lnTo>
                    <a:pt x="160" y="62"/>
                  </a:lnTo>
                  <a:lnTo>
                    <a:pt x="160" y="64"/>
                  </a:lnTo>
                  <a:lnTo>
                    <a:pt x="162" y="66"/>
                  </a:lnTo>
                  <a:lnTo>
                    <a:pt x="160" y="66"/>
                  </a:lnTo>
                  <a:lnTo>
                    <a:pt x="158" y="68"/>
                  </a:lnTo>
                  <a:lnTo>
                    <a:pt x="146" y="71"/>
                  </a:lnTo>
                  <a:lnTo>
                    <a:pt x="141" y="73"/>
                  </a:lnTo>
                  <a:lnTo>
                    <a:pt x="139" y="75"/>
                  </a:lnTo>
                  <a:lnTo>
                    <a:pt x="137" y="75"/>
                  </a:lnTo>
                  <a:lnTo>
                    <a:pt x="136" y="75"/>
                  </a:lnTo>
                  <a:lnTo>
                    <a:pt x="134" y="75"/>
                  </a:lnTo>
                  <a:lnTo>
                    <a:pt x="134" y="77"/>
                  </a:lnTo>
                  <a:lnTo>
                    <a:pt x="132" y="77"/>
                  </a:lnTo>
                  <a:lnTo>
                    <a:pt x="130" y="79"/>
                  </a:lnTo>
                  <a:lnTo>
                    <a:pt x="126" y="81"/>
                  </a:lnTo>
                  <a:lnTo>
                    <a:pt x="125" y="83"/>
                  </a:lnTo>
                  <a:lnTo>
                    <a:pt x="122" y="83"/>
                  </a:lnTo>
                  <a:lnTo>
                    <a:pt x="122" y="81"/>
                  </a:lnTo>
                  <a:lnTo>
                    <a:pt x="122" y="77"/>
                  </a:lnTo>
                  <a:lnTo>
                    <a:pt x="122" y="77"/>
                  </a:lnTo>
                  <a:lnTo>
                    <a:pt x="122" y="77"/>
                  </a:lnTo>
                  <a:lnTo>
                    <a:pt x="122" y="75"/>
                  </a:lnTo>
                  <a:lnTo>
                    <a:pt x="124" y="73"/>
                  </a:lnTo>
                  <a:lnTo>
                    <a:pt x="124" y="73"/>
                  </a:lnTo>
                  <a:lnTo>
                    <a:pt x="122" y="73"/>
                  </a:lnTo>
                  <a:lnTo>
                    <a:pt x="120" y="75"/>
                  </a:lnTo>
                  <a:lnTo>
                    <a:pt x="118" y="75"/>
                  </a:lnTo>
                  <a:lnTo>
                    <a:pt x="118" y="77"/>
                  </a:lnTo>
                  <a:lnTo>
                    <a:pt x="118" y="77"/>
                  </a:lnTo>
                  <a:lnTo>
                    <a:pt x="118" y="81"/>
                  </a:lnTo>
                  <a:lnTo>
                    <a:pt x="118" y="83"/>
                  </a:lnTo>
                  <a:lnTo>
                    <a:pt x="117" y="83"/>
                  </a:lnTo>
                  <a:lnTo>
                    <a:pt x="117" y="85"/>
                  </a:lnTo>
                  <a:lnTo>
                    <a:pt x="120" y="85"/>
                  </a:lnTo>
                  <a:lnTo>
                    <a:pt x="120" y="85"/>
                  </a:lnTo>
                  <a:lnTo>
                    <a:pt x="120" y="87"/>
                  </a:lnTo>
                  <a:lnTo>
                    <a:pt x="120" y="87"/>
                  </a:lnTo>
                  <a:lnTo>
                    <a:pt x="120" y="88"/>
                  </a:lnTo>
                  <a:lnTo>
                    <a:pt x="120" y="88"/>
                  </a:lnTo>
                  <a:lnTo>
                    <a:pt x="118" y="90"/>
                  </a:lnTo>
                  <a:lnTo>
                    <a:pt x="117" y="88"/>
                  </a:lnTo>
                  <a:lnTo>
                    <a:pt x="113" y="85"/>
                  </a:lnTo>
                  <a:lnTo>
                    <a:pt x="111" y="87"/>
                  </a:lnTo>
                  <a:lnTo>
                    <a:pt x="109" y="87"/>
                  </a:lnTo>
                  <a:lnTo>
                    <a:pt x="111" y="87"/>
                  </a:lnTo>
                  <a:lnTo>
                    <a:pt x="111" y="90"/>
                  </a:lnTo>
                  <a:lnTo>
                    <a:pt x="111" y="92"/>
                  </a:lnTo>
                  <a:lnTo>
                    <a:pt x="111" y="94"/>
                  </a:lnTo>
                  <a:lnTo>
                    <a:pt x="109" y="97"/>
                  </a:lnTo>
                  <a:lnTo>
                    <a:pt x="109" y="97"/>
                  </a:lnTo>
                  <a:lnTo>
                    <a:pt x="109" y="99"/>
                  </a:lnTo>
                  <a:lnTo>
                    <a:pt x="107" y="99"/>
                  </a:lnTo>
                  <a:lnTo>
                    <a:pt x="106" y="97"/>
                  </a:lnTo>
                  <a:lnTo>
                    <a:pt x="100" y="92"/>
                  </a:lnTo>
                  <a:lnTo>
                    <a:pt x="98" y="90"/>
                  </a:lnTo>
                  <a:lnTo>
                    <a:pt x="94" y="87"/>
                  </a:lnTo>
                  <a:lnTo>
                    <a:pt x="92" y="85"/>
                  </a:lnTo>
                  <a:lnTo>
                    <a:pt x="92" y="85"/>
                  </a:lnTo>
                  <a:lnTo>
                    <a:pt x="92" y="87"/>
                  </a:lnTo>
                  <a:lnTo>
                    <a:pt x="92" y="88"/>
                  </a:lnTo>
                  <a:lnTo>
                    <a:pt x="96" y="92"/>
                  </a:lnTo>
                  <a:lnTo>
                    <a:pt x="98" y="96"/>
                  </a:lnTo>
                  <a:lnTo>
                    <a:pt x="99" y="97"/>
                  </a:lnTo>
                  <a:lnTo>
                    <a:pt x="99" y="99"/>
                  </a:lnTo>
                  <a:lnTo>
                    <a:pt x="99" y="99"/>
                  </a:lnTo>
                  <a:lnTo>
                    <a:pt x="99" y="99"/>
                  </a:lnTo>
                  <a:lnTo>
                    <a:pt x="98" y="97"/>
                  </a:lnTo>
                  <a:lnTo>
                    <a:pt x="94" y="97"/>
                  </a:lnTo>
                  <a:lnTo>
                    <a:pt x="94" y="96"/>
                  </a:lnTo>
                  <a:lnTo>
                    <a:pt x="92" y="96"/>
                  </a:lnTo>
                  <a:lnTo>
                    <a:pt x="90" y="94"/>
                  </a:lnTo>
                  <a:lnTo>
                    <a:pt x="88" y="94"/>
                  </a:lnTo>
                  <a:lnTo>
                    <a:pt x="87" y="94"/>
                  </a:lnTo>
                  <a:lnTo>
                    <a:pt x="83" y="94"/>
                  </a:lnTo>
                  <a:lnTo>
                    <a:pt x="83" y="96"/>
                  </a:lnTo>
                  <a:lnTo>
                    <a:pt x="87" y="96"/>
                  </a:lnTo>
                  <a:lnTo>
                    <a:pt x="87" y="97"/>
                  </a:lnTo>
                  <a:lnTo>
                    <a:pt x="88" y="97"/>
                  </a:lnTo>
                  <a:lnTo>
                    <a:pt x="88" y="99"/>
                  </a:lnTo>
                  <a:lnTo>
                    <a:pt x="87" y="99"/>
                  </a:lnTo>
                  <a:lnTo>
                    <a:pt x="83" y="99"/>
                  </a:lnTo>
                  <a:lnTo>
                    <a:pt x="79" y="99"/>
                  </a:lnTo>
                  <a:lnTo>
                    <a:pt x="73" y="99"/>
                  </a:lnTo>
                  <a:lnTo>
                    <a:pt x="66" y="97"/>
                  </a:lnTo>
                  <a:lnTo>
                    <a:pt x="60" y="94"/>
                  </a:lnTo>
                  <a:lnTo>
                    <a:pt x="55" y="92"/>
                  </a:lnTo>
                  <a:lnTo>
                    <a:pt x="53" y="90"/>
                  </a:lnTo>
                  <a:lnTo>
                    <a:pt x="53" y="90"/>
                  </a:lnTo>
                  <a:lnTo>
                    <a:pt x="55" y="88"/>
                  </a:lnTo>
                  <a:lnTo>
                    <a:pt x="60" y="88"/>
                  </a:lnTo>
                  <a:lnTo>
                    <a:pt x="68" y="87"/>
                  </a:lnTo>
                  <a:lnTo>
                    <a:pt x="66" y="87"/>
                  </a:lnTo>
                  <a:lnTo>
                    <a:pt x="55" y="85"/>
                  </a:lnTo>
                  <a:lnTo>
                    <a:pt x="52" y="85"/>
                  </a:lnTo>
                  <a:lnTo>
                    <a:pt x="50" y="85"/>
                  </a:lnTo>
                  <a:lnTo>
                    <a:pt x="47" y="85"/>
                  </a:lnTo>
                  <a:lnTo>
                    <a:pt x="45" y="85"/>
                  </a:lnTo>
                  <a:lnTo>
                    <a:pt x="43" y="83"/>
                  </a:lnTo>
                  <a:lnTo>
                    <a:pt x="43" y="81"/>
                  </a:lnTo>
                  <a:lnTo>
                    <a:pt x="43" y="81"/>
                  </a:lnTo>
                  <a:lnTo>
                    <a:pt x="43" y="79"/>
                  </a:lnTo>
                  <a:lnTo>
                    <a:pt x="49" y="81"/>
                  </a:lnTo>
                  <a:lnTo>
                    <a:pt x="49" y="79"/>
                  </a:lnTo>
                  <a:lnTo>
                    <a:pt x="47" y="79"/>
                  </a:lnTo>
                  <a:lnTo>
                    <a:pt x="38" y="77"/>
                  </a:lnTo>
                  <a:lnTo>
                    <a:pt x="36" y="77"/>
                  </a:lnTo>
                  <a:lnTo>
                    <a:pt x="34" y="75"/>
                  </a:lnTo>
                  <a:lnTo>
                    <a:pt x="34" y="75"/>
                  </a:lnTo>
                  <a:lnTo>
                    <a:pt x="34" y="75"/>
                  </a:lnTo>
                  <a:lnTo>
                    <a:pt x="38" y="73"/>
                  </a:lnTo>
                  <a:lnTo>
                    <a:pt x="47" y="69"/>
                  </a:lnTo>
                  <a:lnTo>
                    <a:pt x="50" y="69"/>
                  </a:lnTo>
                  <a:lnTo>
                    <a:pt x="53" y="69"/>
                  </a:lnTo>
                  <a:lnTo>
                    <a:pt x="55" y="68"/>
                  </a:lnTo>
                  <a:lnTo>
                    <a:pt x="57" y="66"/>
                  </a:lnTo>
                  <a:lnTo>
                    <a:pt x="68" y="64"/>
                  </a:lnTo>
                  <a:lnTo>
                    <a:pt x="75" y="62"/>
                  </a:lnTo>
                  <a:lnTo>
                    <a:pt x="75" y="62"/>
                  </a:lnTo>
                  <a:lnTo>
                    <a:pt x="69" y="62"/>
                  </a:lnTo>
                  <a:lnTo>
                    <a:pt x="62" y="62"/>
                  </a:lnTo>
                  <a:lnTo>
                    <a:pt x="59" y="60"/>
                  </a:lnTo>
                  <a:lnTo>
                    <a:pt x="55" y="60"/>
                  </a:lnTo>
                  <a:lnTo>
                    <a:pt x="53" y="60"/>
                  </a:lnTo>
                  <a:lnTo>
                    <a:pt x="50" y="60"/>
                  </a:lnTo>
                  <a:lnTo>
                    <a:pt x="47" y="62"/>
                  </a:lnTo>
                  <a:lnTo>
                    <a:pt x="43" y="62"/>
                  </a:lnTo>
                  <a:lnTo>
                    <a:pt x="38" y="64"/>
                  </a:lnTo>
                  <a:lnTo>
                    <a:pt x="36" y="64"/>
                  </a:lnTo>
                  <a:lnTo>
                    <a:pt x="36" y="64"/>
                  </a:lnTo>
                  <a:lnTo>
                    <a:pt x="36" y="64"/>
                  </a:lnTo>
                  <a:lnTo>
                    <a:pt x="36" y="62"/>
                  </a:lnTo>
                  <a:lnTo>
                    <a:pt x="38" y="62"/>
                  </a:lnTo>
                  <a:lnTo>
                    <a:pt x="38" y="62"/>
                  </a:lnTo>
                  <a:lnTo>
                    <a:pt x="36" y="62"/>
                  </a:lnTo>
                  <a:lnTo>
                    <a:pt x="32" y="62"/>
                  </a:lnTo>
                  <a:lnTo>
                    <a:pt x="30" y="62"/>
                  </a:lnTo>
                  <a:lnTo>
                    <a:pt x="26" y="64"/>
                  </a:lnTo>
                  <a:lnTo>
                    <a:pt x="22" y="64"/>
                  </a:lnTo>
                  <a:lnTo>
                    <a:pt x="22" y="66"/>
                  </a:lnTo>
                  <a:lnTo>
                    <a:pt x="19" y="62"/>
                  </a:lnTo>
                  <a:lnTo>
                    <a:pt x="15" y="62"/>
                  </a:lnTo>
                  <a:lnTo>
                    <a:pt x="13" y="60"/>
                  </a:lnTo>
                  <a:lnTo>
                    <a:pt x="13" y="57"/>
                  </a:lnTo>
                  <a:lnTo>
                    <a:pt x="15" y="57"/>
                  </a:lnTo>
                  <a:lnTo>
                    <a:pt x="19" y="57"/>
                  </a:lnTo>
                  <a:lnTo>
                    <a:pt x="30" y="53"/>
                  </a:lnTo>
                  <a:lnTo>
                    <a:pt x="30" y="53"/>
                  </a:lnTo>
                  <a:lnTo>
                    <a:pt x="30" y="52"/>
                  </a:lnTo>
                  <a:lnTo>
                    <a:pt x="29" y="52"/>
                  </a:lnTo>
                  <a:lnTo>
                    <a:pt x="24" y="53"/>
                  </a:lnTo>
                  <a:lnTo>
                    <a:pt x="19" y="53"/>
                  </a:lnTo>
                  <a:lnTo>
                    <a:pt x="15" y="53"/>
                  </a:lnTo>
                  <a:lnTo>
                    <a:pt x="13" y="53"/>
                  </a:lnTo>
                  <a:lnTo>
                    <a:pt x="11" y="53"/>
                  </a:lnTo>
                  <a:lnTo>
                    <a:pt x="10" y="52"/>
                  </a:lnTo>
                  <a:lnTo>
                    <a:pt x="3" y="49"/>
                  </a:lnTo>
                  <a:lnTo>
                    <a:pt x="2" y="45"/>
                  </a:lnTo>
                  <a:lnTo>
                    <a:pt x="2" y="43"/>
                  </a:lnTo>
                  <a:lnTo>
                    <a:pt x="2" y="41"/>
                  </a:lnTo>
                  <a:lnTo>
                    <a:pt x="0" y="38"/>
                  </a:lnTo>
                  <a:lnTo>
                    <a:pt x="13" y="41"/>
                  </a:lnTo>
                  <a:lnTo>
                    <a:pt x="19" y="41"/>
                  </a:lnTo>
                  <a:lnTo>
                    <a:pt x="29" y="41"/>
                  </a:lnTo>
                  <a:lnTo>
                    <a:pt x="29" y="41"/>
                  </a:lnTo>
                  <a:lnTo>
                    <a:pt x="29" y="41"/>
                  </a:lnTo>
                  <a:lnTo>
                    <a:pt x="29" y="39"/>
                  </a:lnTo>
                  <a:lnTo>
                    <a:pt x="29" y="39"/>
                  </a:lnTo>
                  <a:lnTo>
                    <a:pt x="29" y="38"/>
                  </a:lnTo>
                  <a:lnTo>
                    <a:pt x="32" y="38"/>
                  </a:lnTo>
                  <a:lnTo>
                    <a:pt x="34" y="37"/>
                  </a:lnTo>
                  <a:lnTo>
                    <a:pt x="29" y="37"/>
                  </a:lnTo>
                  <a:lnTo>
                    <a:pt x="21" y="39"/>
                  </a:lnTo>
                  <a:lnTo>
                    <a:pt x="19" y="39"/>
                  </a:lnTo>
                  <a:lnTo>
                    <a:pt x="15" y="37"/>
                  </a:lnTo>
                  <a:lnTo>
                    <a:pt x="11" y="37"/>
                  </a:lnTo>
                  <a:lnTo>
                    <a:pt x="10" y="37"/>
                  </a:lnTo>
                  <a:lnTo>
                    <a:pt x="6" y="37"/>
                  </a:lnTo>
                  <a:lnTo>
                    <a:pt x="4" y="34"/>
                  </a:lnTo>
                  <a:lnTo>
                    <a:pt x="4" y="34"/>
                  </a:lnTo>
                  <a:lnTo>
                    <a:pt x="4" y="32"/>
                  </a:lnTo>
                  <a:lnTo>
                    <a:pt x="4" y="32"/>
                  </a:lnTo>
                  <a:lnTo>
                    <a:pt x="4" y="32"/>
                  </a:lnTo>
                  <a:lnTo>
                    <a:pt x="8" y="31"/>
                  </a:lnTo>
                  <a:lnTo>
                    <a:pt x="10" y="31"/>
                  </a:lnTo>
                  <a:lnTo>
                    <a:pt x="13" y="31"/>
                  </a:lnTo>
                  <a:lnTo>
                    <a:pt x="15" y="31"/>
                  </a:lnTo>
                  <a:lnTo>
                    <a:pt x="15" y="31"/>
                  </a:lnTo>
                  <a:lnTo>
                    <a:pt x="11" y="28"/>
                  </a:lnTo>
                  <a:lnTo>
                    <a:pt x="8" y="26"/>
                  </a:lnTo>
                  <a:lnTo>
                    <a:pt x="8" y="20"/>
                  </a:lnTo>
                  <a:lnTo>
                    <a:pt x="10" y="20"/>
                  </a:lnTo>
                  <a:lnTo>
                    <a:pt x="13" y="20"/>
                  </a:lnTo>
                  <a:lnTo>
                    <a:pt x="17" y="20"/>
                  </a:lnTo>
                  <a:lnTo>
                    <a:pt x="21" y="22"/>
                  </a:lnTo>
                  <a:lnTo>
                    <a:pt x="24" y="22"/>
                  </a:lnTo>
                  <a:lnTo>
                    <a:pt x="26" y="26"/>
                  </a:lnTo>
                  <a:lnTo>
                    <a:pt x="28" y="26"/>
                  </a:lnTo>
                  <a:lnTo>
                    <a:pt x="30" y="26"/>
                  </a:lnTo>
                  <a:lnTo>
                    <a:pt x="38" y="26"/>
                  </a:lnTo>
                  <a:lnTo>
                    <a:pt x="36" y="24"/>
                  </a:lnTo>
                  <a:lnTo>
                    <a:pt x="34" y="24"/>
                  </a:lnTo>
                  <a:lnTo>
                    <a:pt x="29" y="22"/>
                  </a:lnTo>
                  <a:lnTo>
                    <a:pt x="26" y="19"/>
                  </a:lnTo>
                  <a:lnTo>
                    <a:pt x="21" y="17"/>
                  </a:lnTo>
                  <a:lnTo>
                    <a:pt x="17" y="17"/>
                  </a:lnTo>
                  <a:lnTo>
                    <a:pt x="17" y="15"/>
                  </a:lnTo>
                  <a:lnTo>
                    <a:pt x="21" y="11"/>
                  </a:lnTo>
                  <a:lnTo>
                    <a:pt x="24" y="10"/>
                  </a:lnTo>
                  <a:lnTo>
                    <a:pt x="30" y="10"/>
                  </a:lnTo>
                  <a:lnTo>
                    <a:pt x="34" y="10"/>
                  </a:lnTo>
                  <a:lnTo>
                    <a:pt x="40" y="8"/>
                  </a:lnTo>
                  <a:lnTo>
                    <a:pt x="45" y="8"/>
                  </a:lnTo>
                  <a:lnTo>
                    <a:pt x="47" y="8"/>
                  </a:lnTo>
                  <a:lnTo>
                    <a:pt x="47" y="8"/>
                  </a:lnTo>
                  <a:lnTo>
                    <a:pt x="49" y="7"/>
                  </a:lnTo>
                  <a:lnTo>
                    <a:pt x="49" y="7"/>
                  </a:lnTo>
                  <a:lnTo>
                    <a:pt x="47" y="5"/>
                  </a:lnTo>
                  <a:lnTo>
                    <a:pt x="45" y="5"/>
                  </a:lnTo>
                  <a:lnTo>
                    <a:pt x="40" y="5"/>
                  </a:lnTo>
                  <a:lnTo>
                    <a:pt x="36" y="5"/>
                  </a:lnTo>
                  <a:lnTo>
                    <a:pt x="34" y="3"/>
                  </a:lnTo>
                  <a:lnTo>
                    <a:pt x="34" y="3"/>
                  </a:lnTo>
                  <a:lnTo>
                    <a:pt x="34" y="1"/>
                  </a:lnTo>
                  <a:lnTo>
                    <a:pt x="34" y="1"/>
                  </a:lnTo>
                  <a:lnTo>
                    <a:pt x="34" y="1"/>
                  </a:lnTo>
                  <a:lnTo>
                    <a:pt x="34" y="0"/>
                  </a:lnTo>
                  <a:lnTo>
                    <a:pt x="36" y="0"/>
                  </a:lnTo>
                  <a:lnTo>
                    <a:pt x="43" y="0"/>
                  </a:lnTo>
                  <a:lnTo>
                    <a:pt x="47"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7" name="Freeform 11581"/>
            <p:cNvSpPr>
              <a:spLocks noChangeAspect="1"/>
            </p:cNvSpPr>
            <p:nvPr/>
          </p:nvSpPr>
          <p:spPr bwMode="auto">
            <a:xfrm>
              <a:off x="2369587" y="1249377"/>
              <a:ext cx="563427" cy="287055"/>
            </a:xfrm>
            <a:custGeom>
              <a:avLst/>
              <a:gdLst>
                <a:gd name="T0" fmla="*/ 349 w 422"/>
                <a:gd name="T1" fmla="*/ 6 h 215"/>
                <a:gd name="T2" fmla="*/ 360 w 422"/>
                <a:gd name="T3" fmla="*/ 10 h 215"/>
                <a:gd name="T4" fmla="*/ 381 w 422"/>
                <a:gd name="T5" fmla="*/ 10 h 215"/>
                <a:gd name="T6" fmla="*/ 394 w 422"/>
                <a:gd name="T7" fmla="*/ 22 h 215"/>
                <a:gd name="T8" fmla="*/ 381 w 422"/>
                <a:gd name="T9" fmla="*/ 45 h 215"/>
                <a:gd name="T10" fmla="*/ 318 w 422"/>
                <a:gd name="T11" fmla="*/ 60 h 215"/>
                <a:gd name="T12" fmla="*/ 315 w 422"/>
                <a:gd name="T13" fmla="*/ 83 h 215"/>
                <a:gd name="T14" fmla="*/ 279 w 422"/>
                <a:gd name="T15" fmla="*/ 97 h 215"/>
                <a:gd name="T16" fmla="*/ 282 w 422"/>
                <a:gd name="T17" fmla="*/ 106 h 215"/>
                <a:gd name="T18" fmla="*/ 236 w 422"/>
                <a:gd name="T19" fmla="*/ 108 h 215"/>
                <a:gd name="T20" fmla="*/ 245 w 422"/>
                <a:gd name="T21" fmla="*/ 117 h 215"/>
                <a:gd name="T22" fmla="*/ 215 w 422"/>
                <a:gd name="T23" fmla="*/ 123 h 215"/>
                <a:gd name="T24" fmla="*/ 215 w 422"/>
                <a:gd name="T25" fmla="*/ 130 h 215"/>
                <a:gd name="T26" fmla="*/ 191 w 422"/>
                <a:gd name="T27" fmla="*/ 136 h 215"/>
                <a:gd name="T28" fmla="*/ 240 w 422"/>
                <a:gd name="T29" fmla="*/ 140 h 215"/>
                <a:gd name="T30" fmla="*/ 219 w 422"/>
                <a:gd name="T31" fmla="*/ 163 h 215"/>
                <a:gd name="T32" fmla="*/ 187 w 422"/>
                <a:gd name="T33" fmla="*/ 179 h 215"/>
                <a:gd name="T34" fmla="*/ 138 w 422"/>
                <a:gd name="T35" fmla="*/ 177 h 215"/>
                <a:gd name="T36" fmla="*/ 144 w 422"/>
                <a:gd name="T37" fmla="*/ 185 h 215"/>
                <a:gd name="T38" fmla="*/ 176 w 422"/>
                <a:gd name="T39" fmla="*/ 194 h 215"/>
                <a:gd name="T40" fmla="*/ 172 w 422"/>
                <a:gd name="T41" fmla="*/ 210 h 215"/>
                <a:gd name="T42" fmla="*/ 147 w 422"/>
                <a:gd name="T43" fmla="*/ 207 h 215"/>
                <a:gd name="T44" fmla="*/ 128 w 422"/>
                <a:gd name="T45" fmla="*/ 200 h 215"/>
                <a:gd name="T46" fmla="*/ 77 w 422"/>
                <a:gd name="T47" fmla="*/ 209 h 215"/>
                <a:gd name="T48" fmla="*/ 44 w 422"/>
                <a:gd name="T49" fmla="*/ 204 h 215"/>
                <a:gd name="T50" fmla="*/ 49 w 422"/>
                <a:gd name="T51" fmla="*/ 187 h 215"/>
                <a:gd name="T52" fmla="*/ 56 w 422"/>
                <a:gd name="T53" fmla="*/ 179 h 215"/>
                <a:gd name="T54" fmla="*/ 82 w 422"/>
                <a:gd name="T55" fmla="*/ 177 h 215"/>
                <a:gd name="T56" fmla="*/ 125 w 422"/>
                <a:gd name="T57" fmla="*/ 166 h 215"/>
                <a:gd name="T58" fmla="*/ 89 w 422"/>
                <a:gd name="T59" fmla="*/ 170 h 215"/>
                <a:gd name="T60" fmla="*/ 87 w 422"/>
                <a:gd name="T61" fmla="*/ 158 h 215"/>
                <a:gd name="T62" fmla="*/ 59 w 422"/>
                <a:gd name="T63" fmla="*/ 149 h 215"/>
                <a:gd name="T64" fmla="*/ 119 w 422"/>
                <a:gd name="T65" fmla="*/ 138 h 215"/>
                <a:gd name="T66" fmla="*/ 119 w 422"/>
                <a:gd name="T67" fmla="*/ 136 h 215"/>
                <a:gd name="T68" fmla="*/ 112 w 422"/>
                <a:gd name="T69" fmla="*/ 130 h 215"/>
                <a:gd name="T70" fmla="*/ 70 w 422"/>
                <a:gd name="T71" fmla="*/ 98 h 215"/>
                <a:gd name="T72" fmla="*/ 138 w 422"/>
                <a:gd name="T73" fmla="*/ 112 h 215"/>
                <a:gd name="T74" fmla="*/ 136 w 422"/>
                <a:gd name="T75" fmla="*/ 104 h 215"/>
                <a:gd name="T76" fmla="*/ 201 w 422"/>
                <a:gd name="T77" fmla="*/ 76 h 215"/>
                <a:gd name="T78" fmla="*/ 202 w 422"/>
                <a:gd name="T79" fmla="*/ 59 h 215"/>
                <a:gd name="T80" fmla="*/ 164 w 422"/>
                <a:gd name="T81" fmla="*/ 76 h 215"/>
                <a:gd name="T82" fmla="*/ 115 w 422"/>
                <a:gd name="T83" fmla="*/ 79 h 215"/>
                <a:gd name="T84" fmla="*/ 70 w 422"/>
                <a:gd name="T85" fmla="*/ 81 h 215"/>
                <a:gd name="T86" fmla="*/ 61 w 422"/>
                <a:gd name="T87" fmla="*/ 81 h 215"/>
                <a:gd name="T88" fmla="*/ 67 w 422"/>
                <a:gd name="T89" fmla="*/ 70 h 215"/>
                <a:gd name="T90" fmla="*/ 27 w 422"/>
                <a:gd name="T91" fmla="*/ 69 h 215"/>
                <a:gd name="T92" fmla="*/ 56 w 422"/>
                <a:gd name="T93" fmla="*/ 53 h 215"/>
                <a:gd name="T94" fmla="*/ 12 w 422"/>
                <a:gd name="T95" fmla="*/ 51 h 215"/>
                <a:gd name="T96" fmla="*/ 35 w 422"/>
                <a:gd name="T97" fmla="*/ 40 h 215"/>
                <a:gd name="T98" fmla="*/ 80 w 422"/>
                <a:gd name="T99" fmla="*/ 40 h 215"/>
                <a:gd name="T100" fmla="*/ 86 w 422"/>
                <a:gd name="T101" fmla="*/ 25 h 215"/>
                <a:gd name="T102" fmla="*/ 129 w 422"/>
                <a:gd name="T103" fmla="*/ 34 h 215"/>
                <a:gd name="T104" fmla="*/ 170 w 422"/>
                <a:gd name="T105" fmla="*/ 42 h 215"/>
                <a:gd name="T106" fmla="*/ 133 w 422"/>
                <a:gd name="T107" fmla="*/ 19 h 215"/>
                <a:gd name="T108" fmla="*/ 175 w 422"/>
                <a:gd name="T109" fmla="*/ 15 h 215"/>
                <a:gd name="T110" fmla="*/ 194 w 422"/>
                <a:gd name="T111" fmla="*/ 8 h 215"/>
                <a:gd name="T112" fmla="*/ 211 w 422"/>
                <a:gd name="T113" fmla="*/ 10 h 215"/>
                <a:gd name="T114" fmla="*/ 255 w 422"/>
                <a:gd name="T115" fmla="*/ 10 h 215"/>
                <a:gd name="T116" fmla="*/ 282 w 422"/>
                <a:gd name="T117" fmla="*/ 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2" h="215">
                  <a:moveTo>
                    <a:pt x="300" y="0"/>
                  </a:moveTo>
                  <a:lnTo>
                    <a:pt x="303" y="2"/>
                  </a:lnTo>
                  <a:lnTo>
                    <a:pt x="304" y="2"/>
                  </a:lnTo>
                  <a:lnTo>
                    <a:pt x="306" y="3"/>
                  </a:lnTo>
                  <a:lnTo>
                    <a:pt x="307" y="3"/>
                  </a:lnTo>
                  <a:lnTo>
                    <a:pt x="318" y="4"/>
                  </a:lnTo>
                  <a:lnTo>
                    <a:pt x="321" y="4"/>
                  </a:lnTo>
                  <a:lnTo>
                    <a:pt x="327" y="6"/>
                  </a:lnTo>
                  <a:lnTo>
                    <a:pt x="328" y="6"/>
                  </a:lnTo>
                  <a:lnTo>
                    <a:pt x="334" y="4"/>
                  </a:lnTo>
                  <a:lnTo>
                    <a:pt x="336" y="6"/>
                  </a:lnTo>
                  <a:lnTo>
                    <a:pt x="348" y="6"/>
                  </a:lnTo>
                  <a:lnTo>
                    <a:pt x="349" y="6"/>
                  </a:lnTo>
                  <a:lnTo>
                    <a:pt x="349" y="8"/>
                  </a:lnTo>
                  <a:lnTo>
                    <a:pt x="348" y="8"/>
                  </a:lnTo>
                  <a:lnTo>
                    <a:pt x="345" y="10"/>
                  </a:lnTo>
                  <a:lnTo>
                    <a:pt x="324" y="15"/>
                  </a:lnTo>
                  <a:lnTo>
                    <a:pt x="321" y="16"/>
                  </a:lnTo>
                  <a:lnTo>
                    <a:pt x="325" y="16"/>
                  </a:lnTo>
                  <a:lnTo>
                    <a:pt x="333" y="16"/>
                  </a:lnTo>
                  <a:lnTo>
                    <a:pt x="336" y="15"/>
                  </a:lnTo>
                  <a:lnTo>
                    <a:pt x="343" y="13"/>
                  </a:lnTo>
                  <a:lnTo>
                    <a:pt x="345" y="13"/>
                  </a:lnTo>
                  <a:lnTo>
                    <a:pt x="348" y="13"/>
                  </a:lnTo>
                  <a:lnTo>
                    <a:pt x="355" y="12"/>
                  </a:lnTo>
                  <a:lnTo>
                    <a:pt x="360" y="10"/>
                  </a:lnTo>
                  <a:lnTo>
                    <a:pt x="362" y="10"/>
                  </a:lnTo>
                  <a:lnTo>
                    <a:pt x="364" y="12"/>
                  </a:lnTo>
                  <a:lnTo>
                    <a:pt x="365" y="12"/>
                  </a:lnTo>
                  <a:lnTo>
                    <a:pt x="365" y="10"/>
                  </a:lnTo>
                  <a:lnTo>
                    <a:pt x="367" y="8"/>
                  </a:lnTo>
                  <a:lnTo>
                    <a:pt x="369" y="8"/>
                  </a:lnTo>
                  <a:lnTo>
                    <a:pt x="370" y="8"/>
                  </a:lnTo>
                  <a:lnTo>
                    <a:pt x="370" y="8"/>
                  </a:lnTo>
                  <a:lnTo>
                    <a:pt x="373" y="8"/>
                  </a:lnTo>
                  <a:lnTo>
                    <a:pt x="375" y="10"/>
                  </a:lnTo>
                  <a:lnTo>
                    <a:pt x="376" y="12"/>
                  </a:lnTo>
                  <a:lnTo>
                    <a:pt x="378" y="12"/>
                  </a:lnTo>
                  <a:lnTo>
                    <a:pt x="381" y="10"/>
                  </a:lnTo>
                  <a:lnTo>
                    <a:pt x="383" y="10"/>
                  </a:lnTo>
                  <a:lnTo>
                    <a:pt x="388" y="10"/>
                  </a:lnTo>
                  <a:lnTo>
                    <a:pt x="390" y="12"/>
                  </a:lnTo>
                  <a:lnTo>
                    <a:pt x="392" y="12"/>
                  </a:lnTo>
                  <a:lnTo>
                    <a:pt x="390" y="13"/>
                  </a:lnTo>
                  <a:lnTo>
                    <a:pt x="388" y="13"/>
                  </a:lnTo>
                  <a:lnTo>
                    <a:pt x="388" y="13"/>
                  </a:lnTo>
                  <a:lnTo>
                    <a:pt x="390" y="15"/>
                  </a:lnTo>
                  <a:lnTo>
                    <a:pt x="392" y="16"/>
                  </a:lnTo>
                  <a:lnTo>
                    <a:pt x="397" y="19"/>
                  </a:lnTo>
                  <a:lnTo>
                    <a:pt x="397" y="21"/>
                  </a:lnTo>
                  <a:lnTo>
                    <a:pt x="394" y="22"/>
                  </a:lnTo>
                  <a:lnTo>
                    <a:pt x="394" y="22"/>
                  </a:lnTo>
                  <a:lnTo>
                    <a:pt x="404" y="21"/>
                  </a:lnTo>
                  <a:lnTo>
                    <a:pt x="416" y="22"/>
                  </a:lnTo>
                  <a:lnTo>
                    <a:pt x="418" y="22"/>
                  </a:lnTo>
                  <a:lnTo>
                    <a:pt x="420" y="24"/>
                  </a:lnTo>
                  <a:lnTo>
                    <a:pt x="422" y="24"/>
                  </a:lnTo>
                  <a:lnTo>
                    <a:pt x="422" y="28"/>
                  </a:lnTo>
                  <a:lnTo>
                    <a:pt x="422" y="29"/>
                  </a:lnTo>
                  <a:lnTo>
                    <a:pt x="416" y="32"/>
                  </a:lnTo>
                  <a:lnTo>
                    <a:pt x="411" y="34"/>
                  </a:lnTo>
                  <a:lnTo>
                    <a:pt x="409" y="36"/>
                  </a:lnTo>
                  <a:lnTo>
                    <a:pt x="404" y="38"/>
                  </a:lnTo>
                  <a:lnTo>
                    <a:pt x="390" y="42"/>
                  </a:lnTo>
                  <a:lnTo>
                    <a:pt x="381" y="45"/>
                  </a:lnTo>
                  <a:lnTo>
                    <a:pt x="378" y="46"/>
                  </a:lnTo>
                  <a:lnTo>
                    <a:pt x="376" y="46"/>
                  </a:lnTo>
                  <a:lnTo>
                    <a:pt x="367" y="46"/>
                  </a:lnTo>
                  <a:lnTo>
                    <a:pt x="364" y="46"/>
                  </a:lnTo>
                  <a:lnTo>
                    <a:pt x="362" y="48"/>
                  </a:lnTo>
                  <a:lnTo>
                    <a:pt x="360" y="51"/>
                  </a:lnTo>
                  <a:lnTo>
                    <a:pt x="355" y="51"/>
                  </a:lnTo>
                  <a:lnTo>
                    <a:pt x="348" y="51"/>
                  </a:lnTo>
                  <a:lnTo>
                    <a:pt x="345" y="51"/>
                  </a:lnTo>
                  <a:lnTo>
                    <a:pt x="345" y="53"/>
                  </a:lnTo>
                  <a:lnTo>
                    <a:pt x="345" y="55"/>
                  </a:lnTo>
                  <a:lnTo>
                    <a:pt x="343" y="55"/>
                  </a:lnTo>
                  <a:lnTo>
                    <a:pt x="318" y="60"/>
                  </a:lnTo>
                  <a:lnTo>
                    <a:pt x="318" y="62"/>
                  </a:lnTo>
                  <a:lnTo>
                    <a:pt x="320" y="62"/>
                  </a:lnTo>
                  <a:lnTo>
                    <a:pt x="324" y="62"/>
                  </a:lnTo>
                  <a:lnTo>
                    <a:pt x="360" y="55"/>
                  </a:lnTo>
                  <a:lnTo>
                    <a:pt x="367" y="53"/>
                  </a:lnTo>
                  <a:lnTo>
                    <a:pt x="373" y="55"/>
                  </a:lnTo>
                  <a:lnTo>
                    <a:pt x="373" y="57"/>
                  </a:lnTo>
                  <a:lnTo>
                    <a:pt x="364" y="60"/>
                  </a:lnTo>
                  <a:lnTo>
                    <a:pt x="352" y="66"/>
                  </a:lnTo>
                  <a:lnTo>
                    <a:pt x="346" y="69"/>
                  </a:lnTo>
                  <a:lnTo>
                    <a:pt x="330" y="74"/>
                  </a:lnTo>
                  <a:lnTo>
                    <a:pt x="320" y="81"/>
                  </a:lnTo>
                  <a:lnTo>
                    <a:pt x="315" y="83"/>
                  </a:lnTo>
                  <a:lnTo>
                    <a:pt x="309" y="88"/>
                  </a:lnTo>
                  <a:lnTo>
                    <a:pt x="306" y="89"/>
                  </a:lnTo>
                  <a:lnTo>
                    <a:pt x="304" y="89"/>
                  </a:lnTo>
                  <a:lnTo>
                    <a:pt x="300" y="89"/>
                  </a:lnTo>
                  <a:lnTo>
                    <a:pt x="298" y="89"/>
                  </a:lnTo>
                  <a:lnTo>
                    <a:pt x="296" y="88"/>
                  </a:lnTo>
                  <a:lnTo>
                    <a:pt x="292" y="85"/>
                  </a:lnTo>
                  <a:lnTo>
                    <a:pt x="290" y="85"/>
                  </a:lnTo>
                  <a:lnTo>
                    <a:pt x="292" y="87"/>
                  </a:lnTo>
                  <a:lnTo>
                    <a:pt x="297" y="93"/>
                  </a:lnTo>
                  <a:lnTo>
                    <a:pt x="297" y="95"/>
                  </a:lnTo>
                  <a:lnTo>
                    <a:pt x="285" y="97"/>
                  </a:lnTo>
                  <a:lnTo>
                    <a:pt x="279" y="97"/>
                  </a:lnTo>
                  <a:lnTo>
                    <a:pt x="279" y="97"/>
                  </a:lnTo>
                  <a:lnTo>
                    <a:pt x="276" y="97"/>
                  </a:lnTo>
                  <a:lnTo>
                    <a:pt x="274" y="97"/>
                  </a:lnTo>
                  <a:lnTo>
                    <a:pt x="273" y="98"/>
                  </a:lnTo>
                  <a:lnTo>
                    <a:pt x="271" y="98"/>
                  </a:lnTo>
                  <a:lnTo>
                    <a:pt x="273" y="98"/>
                  </a:lnTo>
                  <a:lnTo>
                    <a:pt x="279" y="100"/>
                  </a:lnTo>
                  <a:lnTo>
                    <a:pt x="288" y="98"/>
                  </a:lnTo>
                  <a:lnTo>
                    <a:pt x="290" y="98"/>
                  </a:lnTo>
                  <a:lnTo>
                    <a:pt x="292" y="98"/>
                  </a:lnTo>
                  <a:lnTo>
                    <a:pt x="292" y="100"/>
                  </a:lnTo>
                  <a:lnTo>
                    <a:pt x="290" y="102"/>
                  </a:lnTo>
                  <a:lnTo>
                    <a:pt x="282" y="106"/>
                  </a:lnTo>
                  <a:lnTo>
                    <a:pt x="283" y="106"/>
                  </a:lnTo>
                  <a:lnTo>
                    <a:pt x="285" y="106"/>
                  </a:lnTo>
                  <a:lnTo>
                    <a:pt x="285" y="108"/>
                  </a:lnTo>
                  <a:lnTo>
                    <a:pt x="283" y="109"/>
                  </a:lnTo>
                  <a:lnTo>
                    <a:pt x="282" y="109"/>
                  </a:lnTo>
                  <a:lnTo>
                    <a:pt x="273" y="111"/>
                  </a:lnTo>
                  <a:lnTo>
                    <a:pt x="269" y="112"/>
                  </a:lnTo>
                  <a:lnTo>
                    <a:pt x="268" y="111"/>
                  </a:lnTo>
                  <a:lnTo>
                    <a:pt x="252" y="108"/>
                  </a:lnTo>
                  <a:lnTo>
                    <a:pt x="248" y="108"/>
                  </a:lnTo>
                  <a:lnTo>
                    <a:pt x="243" y="106"/>
                  </a:lnTo>
                  <a:lnTo>
                    <a:pt x="240" y="106"/>
                  </a:lnTo>
                  <a:lnTo>
                    <a:pt x="236" y="108"/>
                  </a:lnTo>
                  <a:lnTo>
                    <a:pt x="238" y="108"/>
                  </a:lnTo>
                  <a:lnTo>
                    <a:pt x="245" y="109"/>
                  </a:lnTo>
                  <a:lnTo>
                    <a:pt x="249" y="109"/>
                  </a:lnTo>
                  <a:lnTo>
                    <a:pt x="252" y="109"/>
                  </a:lnTo>
                  <a:lnTo>
                    <a:pt x="253" y="111"/>
                  </a:lnTo>
                  <a:lnTo>
                    <a:pt x="255" y="112"/>
                  </a:lnTo>
                  <a:lnTo>
                    <a:pt x="255" y="114"/>
                  </a:lnTo>
                  <a:lnTo>
                    <a:pt x="255" y="116"/>
                  </a:lnTo>
                  <a:lnTo>
                    <a:pt x="255" y="116"/>
                  </a:lnTo>
                  <a:lnTo>
                    <a:pt x="253" y="117"/>
                  </a:lnTo>
                  <a:lnTo>
                    <a:pt x="252" y="117"/>
                  </a:lnTo>
                  <a:lnTo>
                    <a:pt x="247" y="117"/>
                  </a:lnTo>
                  <a:lnTo>
                    <a:pt x="245" y="117"/>
                  </a:lnTo>
                  <a:lnTo>
                    <a:pt x="243" y="117"/>
                  </a:lnTo>
                  <a:lnTo>
                    <a:pt x="240" y="119"/>
                  </a:lnTo>
                  <a:lnTo>
                    <a:pt x="234" y="119"/>
                  </a:lnTo>
                  <a:lnTo>
                    <a:pt x="227" y="119"/>
                  </a:lnTo>
                  <a:lnTo>
                    <a:pt x="224" y="119"/>
                  </a:lnTo>
                  <a:lnTo>
                    <a:pt x="221" y="119"/>
                  </a:lnTo>
                  <a:lnTo>
                    <a:pt x="217" y="117"/>
                  </a:lnTo>
                  <a:lnTo>
                    <a:pt x="211" y="117"/>
                  </a:lnTo>
                  <a:lnTo>
                    <a:pt x="204" y="117"/>
                  </a:lnTo>
                  <a:lnTo>
                    <a:pt x="204" y="117"/>
                  </a:lnTo>
                  <a:lnTo>
                    <a:pt x="208" y="117"/>
                  </a:lnTo>
                  <a:lnTo>
                    <a:pt x="213" y="119"/>
                  </a:lnTo>
                  <a:lnTo>
                    <a:pt x="215" y="123"/>
                  </a:lnTo>
                  <a:lnTo>
                    <a:pt x="219" y="123"/>
                  </a:lnTo>
                  <a:lnTo>
                    <a:pt x="222" y="125"/>
                  </a:lnTo>
                  <a:lnTo>
                    <a:pt x="225" y="127"/>
                  </a:lnTo>
                  <a:lnTo>
                    <a:pt x="229" y="127"/>
                  </a:lnTo>
                  <a:lnTo>
                    <a:pt x="234" y="125"/>
                  </a:lnTo>
                  <a:lnTo>
                    <a:pt x="238" y="127"/>
                  </a:lnTo>
                  <a:lnTo>
                    <a:pt x="238" y="132"/>
                  </a:lnTo>
                  <a:lnTo>
                    <a:pt x="236" y="132"/>
                  </a:lnTo>
                  <a:lnTo>
                    <a:pt x="227" y="132"/>
                  </a:lnTo>
                  <a:lnTo>
                    <a:pt x="224" y="132"/>
                  </a:lnTo>
                  <a:lnTo>
                    <a:pt x="222" y="130"/>
                  </a:lnTo>
                  <a:lnTo>
                    <a:pt x="219" y="130"/>
                  </a:lnTo>
                  <a:lnTo>
                    <a:pt x="215" y="130"/>
                  </a:lnTo>
                  <a:lnTo>
                    <a:pt x="211" y="130"/>
                  </a:lnTo>
                  <a:lnTo>
                    <a:pt x="210" y="130"/>
                  </a:lnTo>
                  <a:lnTo>
                    <a:pt x="206" y="130"/>
                  </a:lnTo>
                  <a:lnTo>
                    <a:pt x="198" y="132"/>
                  </a:lnTo>
                  <a:lnTo>
                    <a:pt x="194" y="132"/>
                  </a:lnTo>
                  <a:lnTo>
                    <a:pt x="191" y="130"/>
                  </a:lnTo>
                  <a:lnTo>
                    <a:pt x="185" y="130"/>
                  </a:lnTo>
                  <a:lnTo>
                    <a:pt x="182" y="130"/>
                  </a:lnTo>
                  <a:lnTo>
                    <a:pt x="182" y="132"/>
                  </a:lnTo>
                  <a:lnTo>
                    <a:pt x="183" y="132"/>
                  </a:lnTo>
                  <a:lnTo>
                    <a:pt x="187" y="132"/>
                  </a:lnTo>
                  <a:lnTo>
                    <a:pt x="189" y="134"/>
                  </a:lnTo>
                  <a:lnTo>
                    <a:pt x="191" y="136"/>
                  </a:lnTo>
                  <a:lnTo>
                    <a:pt x="194" y="134"/>
                  </a:lnTo>
                  <a:lnTo>
                    <a:pt x="196" y="134"/>
                  </a:lnTo>
                  <a:lnTo>
                    <a:pt x="206" y="132"/>
                  </a:lnTo>
                  <a:lnTo>
                    <a:pt x="210" y="132"/>
                  </a:lnTo>
                  <a:lnTo>
                    <a:pt x="213" y="132"/>
                  </a:lnTo>
                  <a:lnTo>
                    <a:pt x="217" y="134"/>
                  </a:lnTo>
                  <a:lnTo>
                    <a:pt x="219" y="134"/>
                  </a:lnTo>
                  <a:lnTo>
                    <a:pt x="221" y="136"/>
                  </a:lnTo>
                  <a:lnTo>
                    <a:pt x="225" y="136"/>
                  </a:lnTo>
                  <a:lnTo>
                    <a:pt x="229" y="136"/>
                  </a:lnTo>
                  <a:lnTo>
                    <a:pt x="236" y="140"/>
                  </a:lnTo>
                  <a:lnTo>
                    <a:pt x="238" y="140"/>
                  </a:lnTo>
                  <a:lnTo>
                    <a:pt x="240" y="140"/>
                  </a:lnTo>
                  <a:lnTo>
                    <a:pt x="238" y="142"/>
                  </a:lnTo>
                  <a:lnTo>
                    <a:pt x="238" y="144"/>
                  </a:lnTo>
                  <a:lnTo>
                    <a:pt x="232" y="146"/>
                  </a:lnTo>
                  <a:lnTo>
                    <a:pt x="225" y="147"/>
                  </a:lnTo>
                  <a:lnTo>
                    <a:pt x="219" y="147"/>
                  </a:lnTo>
                  <a:lnTo>
                    <a:pt x="211" y="147"/>
                  </a:lnTo>
                  <a:lnTo>
                    <a:pt x="211" y="147"/>
                  </a:lnTo>
                  <a:lnTo>
                    <a:pt x="215" y="147"/>
                  </a:lnTo>
                  <a:lnTo>
                    <a:pt x="224" y="151"/>
                  </a:lnTo>
                  <a:lnTo>
                    <a:pt x="227" y="153"/>
                  </a:lnTo>
                  <a:lnTo>
                    <a:pt x="229" y="153"/>
                  </a:lnTo>
                  <a:lnTo>
                    <a:pt x="224" y="156"/>
                  </a:lnTo>
                  <a:lnTo>
                    <a:pt x="219" y="163"/>
                  </a:lnTo>
                  <a:lnTo>
                    <a:pt x="219" y="163"/>
                  </a:lnTo>
                  <a:lnTo>
                    <a:pt x="217" y="163"/>
                  </a:lnTo>
                  <a:lnTo>
                    <a:pt x="211" y="163"/>
                  </a:lnTo>
                  <a:lnTo>
                    <a:pt x="208" y="165"/>
                  </a:lnTo>
                  <a:lnTo>
                    <a:pt x="204" y="165"/>
                  </a:lnTo>
                  <a:lnTo>
                    <a:pt x="198" y="165"/>
                  </a:lnTo>
                  <a:lnTo>
                    <a:pt x="189" y="165"/>
                  </a:lnTo>
                  <a:lnTo>
                    <a:pt x="189" y="165"/>
                  </a:lnTo>
                  <a:lnTo>
                    <a:pt x="189" y="166"/>
                  </a:lnTo>
                  <a:lnTo>
                    <a:pt x="189" y="170"/>
                  </a:lnTo>
                  <a:lnTo>
                    <a:pt x="189" y="174"/>
                  </a:lnTo>
                  <a:lnTo>
                    <a:pt x="189" y="177"/>
                  </a:lnTo>
                  <a:lnTo>
                    <a:pt x="187" y="179"/>
                  </a:lnTo>
                  <a:lnTo>
                    <a:pt x="185" y="181"/>
                  </a:lnTo>
                  <a:lnTo>
                    <a:pt x="183" y="181"/>
                  </a:lnTo>
                  <a:lnTo>
                    <a:pt x="180" y="183"/>
                  </a:lnTo>
                  <a:lnTo>
                    <a:pt x="178" y="183"/>
                  </a:lnTo>
                  <a:lnTo>
                    <a:pt x="173" y="183"/>
                  </a:lnTo>
                  <a:lnTo>
                    <a:pt x="163" y="183"/>
                  </a:lnTo>
                  <a:lnTo>
                    <a:pt x="157" y="183"/>
                  </a:lnTo>
                  <a:lnTo>
                    <a:pt x="153" y="183"/>
                  </a:lnTo>
                  <a:lnTo>
                    <a:pt x="151" y="183"/>
                  </a:lnTo>
                  <a:lnTo>
                    <a:pt x="144" y="177"/>
                  </a:lnTo>
                  <a:lnTo>
                    <a:pt x="142" y="177"/>
                  </a:lnTo>
                  <a:lnTo>
                    <a:pt x="138" y="177"/>
                  </a:lnTo>
                  <a:lnTo>
                    <a:pt x="138" y="177"/>
                  </a:lnTo>
                  <a:lnTo>
                    <a:pt x="142" y="179"/>
                  </a:lnTo>
                  <a:lnTo>
                    <a:pt x="144" y="181"/>
                  </a:lnTo>
                  <a:lnTo>
                    <a:pt x="144" y="181"/>
                  </a:lnTo>
                  <a:lnTo>
                    <a:pt x="144" y="183"/>
                  </a:lnTo>
                  <a:lnTo>
                    <a:pt x="142" y="183"/>
                  </a:lnTo>
                  <a:lnTo>
                    <a:pt x="138" y="185"/>
                  </a:lnTo>
                  <a:lnTo>
                    <a:pt x="133" y="185"/>
                  </a:lnTo>
                  <a:lnTo>
                    <a:pt x="133" y="185"/>
                  </a:lnTo>
                  <a:lnTo>
                    <a:pt x="134" y="185"/>
                  </a:lnTo>
                  <a:lnTo>
                    <a:pt x="136" y="185"/>
                  </a:lnTo>
                  <a:lnTo>
                    <a:pt x="138" y="185"/>
                  </a:lnTo>
                  <a:lnTo>
                    <a:pt x="140" y="185"/>
                  </a:lnTo>
                  <a:lnTo>
                    <a:pt x="144" y="185"/>
                  </a:lnTo>
                  <a:lnTo>
                    <a:pt x="147" y="185"/>
                  </a:lnTo>
                  <a:lnTo>
                    <a:pt x="151" y="185"/>
                  </a:lnTo>
                  <a:lnTo>
                    <a:pt x="152" y="185"/>
                  </a:lnTo>
                  <a:lnTo>
                    <a:pt x="157" y="187"/>
                  </a:lnTo>
                  <a:lnTo>
                    <a:pt x="159" y="187"/>
                  </a:lnTo>
                  <a:lnTo>
                    <a:pt x="163" y="185"/>
                  </a:lnTo>
                  <a:lnTo>
                    <a:pt x="170" y="185"/>
                  </a:lnTo>
                  <a:lnTo>
                    <a:pt x="172" y="187"/>
                  </a:lnTo>
                  <a:lnTo>
                    <a:pt x="172" y="189"/>
                  </a:lnTo>
                  <a:lnTo>
                    <a:pt x="172" y="191"/>
                  </a:lnTo>
                  <a:lnTo>
                    <a:pt x="172" y="193"/>
                  </a:lnTo>
                  <a:lnTo>
                    <a:pt x="173" y="194"/>
                  </a:lnTo>
                  <a:lnTo>
                    <a:pt x="176" y="194"/>
                  </a:lnTo>
                  <a:lnTo>
                    <a:pt x="178" y="194"/>
                  </a:lnTo>
                  <a:lnTo>
                    <a:pt x="180" y="194"/>
                  </a:lnTo>
                  <a:lnTo>
                    <a:pt x="183" y="193"/>
                  </a:lnTo>
                  <a:lnTo>
                    <a:pt x="183" y="193"/>
                  </a:lnTo>
                  <a:lnTo>
                    <a:pt x="185" y="193"/>
                  </a:lnTo>
                  <a:lnTo>
                    <a:pt x="187" y="194"/>
                  </a:lnTo>
                  <a:lnTo>
                    <a:pt x="189" y="196"/>
                  </a:lnTo>
                  <a:lnTo>
                    <a:pt x="191" y="198"/>
                  </a:lnTo>
                  <a:lnTo>
                    <a:pt x="187" y="202"/>
                  </a:lnTo>
                  <a:lnTo>
                    <a:pt x="185" y="204"/>
                  </a:lnTo>
                  <a:lnTo>
                    <a:pt x="176" y="207"/>
                  </a:lnTo>
                  <a:lnTo>
                    <a:pt x="173" y="209"/>
                  </a:lnTo>
                  <a:lnTo>
                    <a:pt x="172" y="210"/>
                  </a:lnTo>
                  <a:lnTo>
                    <a:pt x="168" y="212"/>
                  </a:lnTo>
                  <a:lnTo>
                    <a:pt x="163" y="213"/>
                  </a:lnTo>
                  <a:lnTo>
                    <a:pt x="159" y="213"/>
                  </a:lnTo>
                  <a:lnTo>
                    <a:pt x="152" y="215"/>
                  </a:lnTo>
                  <a:lnTo>
                    <a:pt x="151" y="215"/>
                  </a:lnTo>
                  <a:lnTo>
                    <a:pt x="149" y="215"/>
                  </a:lnTo>
                  <a:lnTo>
                    <a:pt x="149" y="213"/>
                  </a:lnTo>
                  <a:lnTo>
                    <a:pt x="149" y="212"/>
                  </a:lnTo>
                  <a:lnTo>
                    <a:pt x="149" y="212"/>
                  </a:lnTo>
                  <a:lnTo>
                    <a:pt x="151" y="210"/>
                  </a:lnTo>
                  <a:lnTo>
                    <a:pt x="151" y="209"/>
                  </a:lnTo>
                  <a:lnTo>
                    <a:pt x="149" y="207"/>
                  </a:lnTo>
                  <a:lnTo>
                    <a:pt x="147" y="207"/>
                  </a:lnTo>
                  <a:lnTo>
                    <a:pt x="145" y="205"/>
                  </a:lnTo>
                  <a:lnTo>
                    <a:pt x="144" y="207"/>
                  </a:lnTo>
                  <a:lnTo>
                    <a:pt x="142" y="207"/>
                  </a:lnTo>
                  <a:lnTo>
                    <a:pt x="140" y="207"/>
                  </a:lnTo>
                  <a:lnTo>
                    <a:pt x="138" y="207"/>
                  </a:lnTo>
                  <a:lnTo>
                    <a:pt x="136" y="205"/>
                  </a:lnTo>
                  <a:lnTo>
                    <a:pt x="133" y="204"/>
                  </a:lnTo>
                  <a:lnTo>
                    <a:pt x="133" y="202"/>
                  </a:lnTo>
                  <a:lnTo>
                    <a:pt x="131" y="202"/>
                  </a:lnTo>
                  <a:lnTo>
                    <a:pt x="129" y="202"/>
                  </a:lnTo>
                  <a:lnTo>
                    <a:pt x="129" y="202"/>
                  </a:lnTo>
                  <a:lnTo>
                    <a:pt x="128" y="200"/>
                  </a:lnTo>
                  <a:lnTo>
                    <a:pt x="128" y="200"/>
                  </a:lnTo>
                  <a:lnTo>
                    <a:pt x="129" y="202"/>
                  </a:lnTo>
                  <a:lnTo>
                    <a:pt x="131" y="204"/>
                  </a:lnTo>
                  <a:lnTo>
                    <a:pt x="131" y="205"/>
                  </a:lnTo>
                  <a:lnTo>
                    <a:pt x="131" y="207"/>
                  </a:lnTo>
                  <a:lnTo>
                    <a:pt x="115" y="209"/>
                  </a:lnTo>
                  <a:lnTo>
                    <a:pt x="108" y="207"/>
                  </a:lnTo>
                  <a:lnTo>
                    <a:pt x="106" y="207"/>
                  </a:lnTo>
                  <a:lnTo>
                    <a:pt x="104" y="202"/>
                  </a:lnTo>
                  <a:lnTo>
                    <a:pt x="104" y="210"/>
                  </a:lnTo>
                  <a:lnTo>
                    <a:pt x="91" y="212"/>
                  </a:lnTo>
                  <a:lnTo>
                    <a:pt x="87" y="212"/>
                  </a:lnTo>
                  <a:lnTo>
                    <a:pt x="84" y="210"/>
                  </a:lnTo>
                  <a:lnTo>
                    <a:pt x="77" y="209"/>
                  </a:lnTo>
                  <a:lnTo>
                    <a:pt x="76" y="207"/>
                  </a:lnTo>
                  <a:lnTo>
                    <a:pt x="74" y="205"/>
                  </a:lnTo>
                  <a:lnTo>
                    <a:pt x="74" y="204"/>
                  </a:lnTo>
                  <a:lnTo>
                    <a:pt x="72" y="204"/>
                  </a:lnTo>
                  <a:lnTo>
                    <a:pt x="72" y="205"/>
                  </a:lnTo>
                  <a:lnTo>
                    <a:pt x="70" y="210"/>
                  </a:lnTo>
                  <a:lnTo>
                    <a:pt x="65" y="209"/>
                  </a:lnTo>
                  <a:lnTo>
                    <a:pt x="59" y="207"/>
                  </a:lnTo>
                  <a:lnTo>
                    <a:pt x="57" y="204"/>
                  </a:lnTo>
                  <a:lnTo>
                    <a:pt x="57" y="209"/>
                  </a:lnTo>
                  <a:lnTo>
                    <a:pt x="49" y="209"/>
                  </a:lnTo>
                  <a:lnTo>
                    <a:pt x="46" y="209"/>
                  </a:lnTo>
                  <a:lnTo>
                    <a:pt x="44" y="204"/>
                  </a:lnTo>
                  <a:lnTo>
                    <a:pt x="44" y="198"/>
                  </a:lnTo>
                  <a:lnTo>
                    <a:pt x="42" y="202"/>
                  </a:lnTo>
                  <a:lnTo>
                    <a:pt x="44" y="205"/>
                  </a:lnTo>
                  <a:lnTo>
                    <a:pt x="44" y="209"/>
                  </a:lnTo>
                  <a:lnTo>
                    <a:pt x="40" y="207"/>
                  </a:lnTo>
                  <a:lnTo>
                    <a:pt x="31" y="207"/>
                  </a:lnTo>
                  <a:lnTo>
                    <a:pt x="30" y="207"/>
                  </a:lnTo>
                  <a:lnTo>
                    <a:pt x="30" y="202"/>
                  </a:lnTo>
                  <a:lnTo>
                    <a:pt x="30" y="196"/>
                  </a:lnTo>
                  <a:lnTo>
                    <a:pt x="40" y="193"/>
                  </a:lnTo>
                  <a:lnTo>
                    <a:pt x="44" y="189"/>
                  </a:lnTo>
                  <a:lnTo>
                    <a:pt x="46" y="189"/>
                  </a:lnTo>
                  <a:lnTo>
                    <a:pt x="49" y="187"/>
                  </a:lnTo>
                  <a:lnTo>
                    <a:pt x="55" y="187"/>
                  </a:lnTo>
                  <a:lnTo>
                    <a:pt x="56" y="187"/>
                  </a:lnTo>
                  <a:lnTo>
                    <a:pt x="59" y="187"/>
                  </a:lnTo>
                  <a:lnTo>
                    <a:pt x="65" y="187"/>
                  </a:lnTo>
                  <a:lnTo>
                    <a:pt x="67" y="187"/>
                  </a:lnTo>
                  <a:lnTo>
                    <a:pt x="68" y="185"/>
                  </a:lnTo>
                  <a:lnTo>
                    <a:pt x="67" y="185"/>
                  </a:lnTo>
                  <a:lnTo>
                    <a:pt x="63" y="183"/>
                  </a:lnTo>
                  <a:lnTo>
                    <a:pt x="63" y="183"/>
                  </a:lnTo>
                  <a:lnTo>
                    <a:pt x="61" y="183"/>
                  </a:lnTo>
                  <a:lnTo>
                    <a:pt x="59" y="183"/>
                  </a:lnTo>
                  <a:lnTo>
                    <a:pt x="56" y="181"/>
                  </a:lnTo>
                  <a:lnTo>
                    <a:pt x="56" y="179"/>
                  </a:lnTo>
                  <a:lnTo>
                    <a:pt x="55" y="177"/>
                  </a:lnTo>
                  <a:lnTo>
                    <a:pt x="53" y="174"/>
                  </a:lnTo>
                  <a:lnTo>
                    <a:pt x="49" y="170"/>
                  </a:lnTo>
                  <a:lnTo>
                    <a:pt x="51" y="168"/>
                  </a:lnTo>
                  <a:lnTo>
                    <a:pt x="55" y="168"/>
                  </a:lnTo>
                  <a:lnTo>
                    <a:pt x="57" y="166"/>
                  </a:lnTo>
                  <a:lnTo>
                    <a:pt x="61" y="166"/>
                  </a:lnTo>
                  <a:lnTo>
                    <a:pt x="65" y="166"/>
                  </a:lnTo>
                  <a:lnTo>
                    <a:pt x="68" y="166"/>
                  </a:lnTo>
                  <a:lnTo>
                    <a:pt x="74" y="168"/>
                  </a:lnTo>
                  <a:lnTo>
                    <a:pt x="77" y="170"/>
                  </a:lnTo>
                  <a:lnTo>
                    <a:pt x="80" y="174"/>
                  </a:lnTo>
                  <a:lnTo>
                    <a:pt x="82" y="177"/>
                  </a:lnTo>
                  <a:lnTo>
                    <a:pt x="84" y="179"/>
                  </a:lnTo>
                  <a:lnTo>
                    <a:pt x="93" y="181"/>
                  </a:lnTo>
                  <a:lnTo>
                    <a:pt x="96" y="181"/>
                  </a:lnTo>
                  <a:lnTo>
                    <a:pt x="100" y="181"/>
                  </a:lnTo>
                  <a:lnTo>
                    <a:pt x="106" y="181"/>
                  </a:lnTo>
                  <a:lnTo>
                    <a:pt x="110" y="181"/>
                  </a:lnTo>
                  <a:lnTo>
                    <a:pt x="112" y="179"/>
                  </a:lnTo>
                  <a:lnTo>
                    <a:pt x="112" y="177"/>
                  </a:lnTo>
                  <a:lnTo>
                    <a:pt x="114" y="177"/>
                  </a:lnTo>
                  <a:lnTo>
                    <a:pt x="117" y="175"/>
                  </a:lnTo>
                  <a:lnTo>
                    <a:pt x="123" y="170"/>
                  </a:lnTo>
                  <a:lnTo>
                    <a:pt x="125" y="166"/>
                  </a:lnTo>
                  <a:lnTo>
                    <a:pt x="125" y="166"/>
                  </a:lnTo>
                  <a:lnTo>
                    <a:pt x="126" y="165"/>
                  </a:lnTo>
                  <a:lnTo>
                    <a:pt x="126" y="163"/>
                  </a:lnTo>
                  <a:lnTo>
                    <a:pt x="125" y="163"/>
                  </a:lnTo>
                  <a:lnTo>
                    <a:pt x="115" y="172"/>
                  </a:lnTo>
                  <a:lnTo>
                    <a:pt x="114" y="174"/>
                  </a:lnTo>
                  <a:lnTo>
                    <a:pt x="110" y="177"/>
                  </a:lnTo>
                  <a:lnTo>
                    <a:pt x="106" y="177"/>
                  </a:lnTo>
                  <a:lnTo>
                    <a:pt x="105" y="177"/>
                  </a:lnTo>
                  <a:lnTo>
                    <a:pt x="100" y="175"/>
                  </a:lnTo>
                  <a:lnTo>
                    <a:pt x="95" y="177"/>
                  </a:lnTo>
                  <a:lnTo>
                    <a:pt x="91" y="177"/>
                  </a:lnTo>
                  <a:lnTo>
                    <a:pt x="89" y="175"/>
                  </a:lnTo>
                  <a:lnTo>
                    <a:pt x="89" y="170"/>
                  </a:lnTo>
                  <a:lnTo>
                    <a:pt x="86" y="165"/>
                  </a:lnTo>
                  <a:lnTo>
                    <a:pt x="89" y="163"/>
                  </a:lnTo>
                  <a:lnTo>
                    <a:pt x="93" y="161"/>
                  </a:lnTo>
                  <a:lnTo>
                    <a:pt x="98" y="156"/>
                  </a:lnTo>
                  <a:lnTo>
                    <a:pt x="100" y="156"/>
                  </a:lnTo>
                  <a:lnTo>
                    <a:pt x="104" y="158"/>
                  </a:lnTo>
                  <a:lnTo>
                    <a:pt x="102" y="156"/>
                  </a:lnTo>
                  <a:lnTo>
                    <a:pt x="100" y="155"/>
                  </a:lnTo>
                  <a:lnTo>
                    <a:pt x="95" y="156"/>
                  </a:lnTo>
                  <a:lnTo>
                    <a:pt x="96" y="147"/>
                  </a:lnTo>
                  <a:lnTo>
                    <a:pt x="93" y="153"/>
                  </a:lnTo>
                  <a:lnTo>
                    <a:pt x="89" y="156"/>
                  </a:lnTo>
                  <a:lnTo>
                    <a:pt x="87" y="158"/>
                  </a:lnTo>
                  <a:lnTo>
                    <a:pt x="84" y="160"/>
                  </a:lnTo>
                  <a:lnTo>
                    <a:pt x="76" y="160"/>
                  </a:lnTo>
                  <a:lnTo>
                    <a:pt x="79" y="158"/>
                  </a:lnTo>
                  <a:lnTo>
                    <a:pt x="80" y="153"/>
                  </a:lnTo>
                  <a:lnTo>
                    <a:pt x="77" y="155"/>
                  </a:lnTo>
                  <a:lnTo>
                    <a:pt x="74" y="156"/>
                  </a:lnTo>
                  <a:lnTo>
                    <a:pt x="70" y="158"/>
                  </a:lnTo>
                  <a:lnTo>
                    <a:pt x="67" y="160"/>
                  </a:lnTo>
                  <a:lnTo>
                    <a:pt x="59" y="158"/>
                  </a:lnTo>
                  <a:lnTo>
                    <a:pt x="57" y="158"/>
                  </a:lnTo>
                  <a:lnTo>
                    <a:pt x="57" y="155"/>
                  </a:lnTo>
                  <a:lnTo>
                    <a:pt x="57" y="151"/>
                  </a:lnTo>
                  <a:lnTo>
                    <a:pt x="59" y="149"/>
                  </a:lnTo>
                  <a:lnTo>
                    <a:pt x="63" y="146"/>
                  </a:lnTo>
                  <a:lnTo>
                    <a:pt x="65" y="142"/>
                  </a:lnTo>
                  <a:lnTo>
                    <a:pt x="68" y="138"/>
                  </a:lnTo>
                  <a:lnTo>
                    <a:pt x="76" y="138"/>
                  </a:lnTo>
                  <a:lnTo>
                    <a:pt x="82" y="136"/>
                  </a:lnTo>
                  <a:lnTo>
                    <a:pt x="89" y="136"/>
                  </a:lnTo>
                  <a:lnTo>
                    <a:pt x="93" y="136"/>
                  </a:lnTo>
                  <a:lnTo>
                    <a:pt x="96" y="136"/>
                  </a:lnTo>
                  <a:lnTo>
                    <a:pt x="108" y="136"/>
                  </a:lnTo>
                  <a:lnTo>
                    <a:pt x="112" y="138"/>
                  </a:lnTo>
                  <a:lnTo>
                    <a:pt x="115" y="138"/>
                  </a:lnTo>
                  <a:lnTo>
                    <a:pt x="117" y="140"/>
                  </a:lnTo>
                  <a:lnTo>
                    <a:pt x="119" y="138"/>
                  </a:lnTo>
                  <a:lnTo>
                    <a:pt x="121" y="136"/>
                  </a:lnTo>
                  <a:lnTo>
                    <a:pt x="128" y="136"/>
                  </a:lnTo>
                  <a:lnTo>
                    <a:pt x="129" y="136"/>
                  </a:lnTo>
                  <a:lnTo>
                    <a:pt x="133" y="136"/>
                  </a:lnTo>
                  <a:lnTo>
                    <a:pt x="134" y="136"/>
                  </a:lnTo>
                  <a:lnTo>
                    <a:pt x="136" y="134"/>
                  </a:lnTo>
                  <a:lnTo>
                    <a:pt x="138" y="134"/>
                  </a:lnTo>
                  <a:lnTo>
                    <a:pt x="136" y="134"/>
                  </a:lnTo>
                  <a:lnTo>
                    <a:pt x="134" y="134"/>
                  </a:lnTo>
                  <a:lnTo>
                    <a:pt x="131" y="136"/>
                  </a:lnTo>
                  <a:lnTo>
                    <a:pt x="128" y="136"/>
                  </a:lnTo>
                  <a:lnTo>
                    <a:pt x="126" y="136"/>
                  </a:lnTo>
                  <a:lnTo>
                    <a:pt x="119" y="136"/>
                  </a:lnTo>
                  <a:lnTo>
                    <a:pt x="110" y="136"/>
                  </a:lnTo>
                  <a:lnTo>
                    <a:pt x="105" y="134"/>
                  </a:lnTo>
                  <a:lnTo>
                    <a:pt x="102" y="134"/>
                  </a:lnTo>
                  <a:lnTo>
                    <a:pt x="102" y="134"/>
                  </a:lnTo>
                  <a:lnTo>
                    <a:pt x="100" y="132"/>
                  </a:lnTo>
                  <a:lnTo>
                    <a:pt x="98" y="130"/>
                  </a:lnTo>
                  <a:lnTo>
                    <a:pt x="100" y="130"/>
                  </a:lnTo>
                  <a:lnTo>
                    <a:pt x="102" y="130"/>
                  </a:lnTo>
                  <a:lnTo>
                    <a:pt x="104" y="128"/>
                  </a:lnTo>
                  <a:lnTo>
                    <a:pt x="105" y="130"/>
                  </a:lnTo>
                  <a:lnTo>
                    <a:pt x="108" y="132"/>
                  </a:lnTo>
                  <a:lnTo>
                    <a:pt x="112" y="132"/>
                  </a:lnTo>
                  <a:lnTo>
                    <a:pt x="112" y="130"/>
                  </a:lnTo>
                  <a:lnTo>
                    <a:pt x="106" y="128"/>
                  </a:lnTo>
                  <a:lnTo>
                    <a:pt x="104" y="127"/>
                  </a:lnTo>
                  <a:lnTo>
                    <a:pt x="102" y="123"/>
                  </a:lnTo>
                  <a:lnTo>
                    <a:pt x="100" y="121"/>
                  </a:lnTo>
                  <a:lnTo>
                    <a:pt x="95" y="117"/>
                  </a:lnTo>
                  <a:lnTo>
                    <a:pt x="91" y="114"/>
                  </a:lnTo>
                  <a:lnTo>
                    <a:pt x="89" y="112"/>
                  </a:lnTo>
                  <a:lnTo>
                    <a:pt x="86" y="111"/>
                  </a:lnTo>
                  <a:lnTo>
                    <a:pt x="79" y="111"/>
                  </a:lnTo>
                  <a:lnTo>
                    <a:pt x="77" y="111"/>
                  </a:lnTo>
                  <a:lnTo>
                    <a:pt x="74" y="108"/>
                  </a:lnTo>
                  <a:lnTo>
                    <a:pt x="72" y="102"/>
                  </a:lnTo>
                  <a:lnTo>
                    <a:pt x="70" y="98"/>
                  </a:lnTo>
                  <a:lnTo>
                    <a:pt x="72" y="93"/>
                  </a:lnTo>
                  <a:lnTo>
                    <a:pt x="76" y="91"/>
                  </a:lnTo>
                  <a:lnTo>
                    <a:pt x="91" y="93"/>
                  </a:lnTo>
                  <a:lnTo>
                    <a:pt x="98" y="93"/>
                  </a:lnTo>
                  <a:lnTo>
                    <a:pt x="105" y="93"/>
                  </a:lnTo>
                  <a:lnTo>
                    <a:pt x="110" y="95"/>
                  </a:lnTo>
                  <a:lnTo>
                    <a:pt x="115" y="97"/>
                  </a:lnTo>
                  <a:lnTo>
                    <a:pt x="121" y="100"/>
                  </a:lnTo>
                  <a:lnTo>
                    <a:pt x="125" y="102"/>
                  </a:lnTo>
                  <a:lnTo>
                    <a:pt x="129" y="106"/>
                  </a:lnTo>
                  <a:lnTo>
                    <a:pt x="133" y="109"/>
                  </a:lnTo>
                  <a:lnTo>
                    <a:pt x="136" y="111"/>
                  </a:lnTo>
                  <a:lnTo>
                    <a:pt x="138" y="112"/>
                  </a:lnTo>
                  <a:lnTo>
                    <a:pt x="142" y="112"/>
                  </a:lnTo>
                  <a:lnTo>
                    <a:pt x="147" y="114"/>
                  </a:lnTo>
                  <a:lnTo>
                    <a:pt x="152" y="114"/>
                  </a:lnTo>
                  <a:lnTo>
                    <a:pt x="155" y="114"/>
                  </a:lnTo>
                  <a:lnTo>
                    <a:pt x="157" y="112"/>
                  </a:lnTo>
                  <a:lnTo>
                    <a:pt x="161" y="112"/>
                  </a:lnTo>
                  <a:lnTo>
                    <a:pt x="157" y="112"/>
                  </a:lnTo>
                  <a:lnTo>
                    <a:pt x="152" y="112"/>
                  </a:lnTo>
                  <a:lnTo>
                    <a:pt x="149" y="111"/>
                  </a:lnTo>
                  <a:lnTo>
                    <a:pt x="145" y="111"/>
                  </a:lnTo>
                  <a:lnTo>
                    <a:pt x="144" y="109"/>
                  </a:lnTo>
                  <a:lnTo>
                    <a:pt x="140" y="106"/>
                  </a:lnTo>
                  <a:lnTo>
                    <a:pt x="136" y="104"/>
                  </a:lnTo>
                  <a:lnTo>
                    <a:pt x="129" y="100"/>
                  </a:lnTo>
                  <a:lnTo>
                    <a:pt x="125" y="97"/>
                  </a:lnTo>
                  <a:lnTo>
                    <a:pt x="121" y="93"/>
                  </a:lnTo>
                  <a:lnTo>
                    <a:pt x="121" y="91"/>
                  </a:lnTo>
                  <a:lnTo>
                    <a:pt x="125" y="91"/>
                  </a:lnTo>
                  <a:lnTo>
                    <a:pt x="126" y="89"/>
                  </a:lnTo>
                  <a:lnTo>
                    <a:pt x="149" y="88"/>
                  </a:lnTo>
                  <a:lnTo>
                    <a:pt x="161" y="85"/>
                  </a:lnTo>
                  <a:lnTo>
                    <a:pt x="166" y="83"/>
                  </a:lnTo>
                  <a:lnTo>
                    <a:pt x="168" y="81"/>
                  </a:lnTo>
                  <a:lnTo>
                    <a:pt x="183" y="78"/>
                  </a:lnTo>
                  <a:lnTo>
                    <a:pt x="196" y="76"/>
                  </a:lnTo>
                  <a:lnTo>
                    <a:pt x="201" y="76"/>
                  </a:lnTo>
                  <a:lnTo>
                    <a:pt x="204" y="74"/>
                  </a:lnTo>
                  <a:lnTo>
                    <a:pt x="206" y="74"/>
                  </a:lnTo>
                  <a:lnTo>
                    <a:pt x="201" y="74"/>
                  </a:lnTo>
                  <a:lnTo>
                    <a:pt x="198" y="74"/>
                  </a:lnTo>
                  <a:lnTo>
                    <a:pt x="189" y="74"/>
                  </a:lnTo>
                  <a:lnTo>
                    <a:pt x="182" y="72"/>
                  </a:lnTo>
                  <a:lnTo>
                    <a:pt x="180" y="72"/>
                  </a:lnTo>
                  <a:lnTo>
                    <a:pt x="180" y="70"/>
                  </a:lnTo>
                  <a:lnTo>
                    <a:pt x="180" y="69"/>
                  </a:lnTo>
                  <a:lnTo>
                    <a:pt x="183" y="67"/>
                  </a:lnTo>
                  <a:lnTo>
                    <a:pt x="185" y="66"/>
                  </a:lnTo>
                  <a:lnTo>
                    <a:pt x="196" y="60"/>
                  </a:lnTo>
                  <a:lnTo>
                    <a:pt x="202" y="59"/>
                  </a:lnTo>
                  <a:lnTo>
                    <a:pt x="204" y="57"/>
                  </a:lnTo>
                  <a:lnTo>
                    <a:pt x="191" y="60"/>
                  </a:lnTo>
                  <a:lnTo>
                    <a:pt x="185" y="62"/>
                  </a:lnTo>
                  <a:lnTo>
                    <a:pt x="180" y="66"/>
                  </a:lnTo>
                  <a:lnTo>
                    <a:pt x="176" y="67"/>
                  </a:lnTo>
                  <a:lnTo>
                    <a:pt x="175" y="66"/>
                  </a:lnTo>
                  <a:lnTo>
                    <a:pt x="173" y="67"/>
                  </a:lnTo>
                  <a:lnTo>
                    <a:pt x="172" y="67"/>
                  </a:lnTo>
                  <a:lnTo>
                    <a:pt x="170" y="69"/>
                  </a:lnTo>
                  <a:lnTo>
                    <a:pt x="170" y="70"/>
                  </a:lnTo>
                  <a:lnTo>
                    <a:pt x="168" y="72"/>
                  </a:lnTo>
                  <a:lnTo>
                    <a:pt x="168" y="74"/>
                  </a:lnTo>
                  <a:lnTo>
                    <a:pt x="164" y="76"/>
                  </a:lnTo>
                  <a:lnTo>
                    <a:pt x="161" y="78"/>
                  </a:lnTo>
                  <a:lnTo>
                    <a:pt x="149" y="81"/>
                  </a:lnTo>
                  <a:lnTo>
                    <a:pt x="144" y="83"/>
                  </a:lnTo>
                  <a:lnTo>
                    <a:pt x="140" y="83"/>
                  </a:lnTo>
                  <a:lnTo>
                    <a:pt x="129" y="85"/>
                  </a:lnTo>
                  <a:lnTo>
                    <a:pt x="126" y="85"/>
                  </a:lnTo>
                  <a:lnTo>
                    <a:pt x="123" y="83"/>
                  </a:lnTo>
                  <a:lnTo>
                    <a:pt x="125" y="83"/>
                  </a:lnTo>
                  <a:lnTo>
                    <a:pt x="129" y="79"/>
                  </a:lnTo>
                  <a:lnTo>
                    <a:pt x="131" y="78"/>
                  </a:lnTo>
                  <a:lnTo>
                    <a:pt x="128" y="78"/>
                  </a:lnTo>
                  <a:lnTo>
                    <a:pt x="125" y="79"/>
                  </a:lnTo>
                  <a:lnTo>
                    <a:pt x="115" y="79"/>
                  </a:lnTo>
                  <a:lnTo>
                    <a:pt x="112" y="81"/>
                  </a:lnTo>
                  <a:lnTo>
                    <a:pt x="108" y="83"/>
                  </a:lnTo>
                  <a:lnTo>
                    <a:pt x="105" y="85"/>
                  </a:lnTo>
                  <a:lnTo>
                    <a:pt x="104" y="85"/>
                  </a:lnTo>
                  <a:lnTo>
                    <a:pt x="102" y="85"/>
                  </a:lnTo>
                  <a:lnTo>
                    <a:pt x="91" y="87"/>
                  </a:lnTo>
                  <a:lnTo>
                    <a:pt x="89" y="85"/>
                  </a:lnTo>
                  <a:lnTo>
                    <a:pt x="82" y="83"/>
                  </a:lnTo>
                  <a:lnTo>
                    <a:pt x="77" y="85"/>
                  </a:lnTo>
                  <a:lnTo>
                    <a:pt x="76" y="85"/>
                  </a:lnTo>
                  <a:lnTo>
                    <a:pt x="72" y="83"/>
                  </a:lnTo>
                  <a:lnTo>
                    <a:pt x="70" y="83"/>
                  </a:lnTo>
                  <a:lnTo>
                    <a:pt x="70" y="81"/>
                  </a:lnTo>
                  <a:lnTo>
                    <a:pt x="74" y="79"/>
                  </a:lnTo>
                  <a:lnTo>
                    <a:pt x="76" y="78"/>
                  </a:lnTo>
                  <a:lnTo>
                    <a:pt x="84" y="72"/>
                  </a:lnTo>
                  <a:lnTo>
                    <a:pt x="89" y="70"/>
                  </a:lnTo>
                  <a:lnTo>
                    <a:pt x="98" y="69"/>
                  </a:lnTo>
                  <a:lnTo>
                    <a:pt x="115" y="67"/>
                  </a:lnTo>
                  <a:lnTo>
                    <a:pt x="117" y="66"/>
                  </a:lnTo>
                  <a:lnTo>
                    <a:pt x="98" y="67"/>
                  </a:lnTo>
                  <a:lnTo>
                    <a:pt x="82" y="69"/>
                  </a:lnTo>
                  <a:lnTo>
                    <a:pt x="79" y="70"/>
                  </a:lnTo>
                  <a:lnTo>
                    <a:pt x="76" y="72"/>
                  </a:lnTo>
                  <a:lnTo>
                    <a:pt x="63" y="79"/>
                  </a:lnTo>
                  <a:lnTo>
                    <a:pt x="61" y="81"/>
                  </a:lnTo>
                  <a:lnTo>
                    <a:pt x="55" y="81"/>
                  </a:lnTo>
                  <a:lnTo>
                    <a:pt x="51" y="81"/>
                  </a:lnTo>
                  <a:lnTo>
                    <a:pt x="48" y="79"/>
                  </a:lnTo>
                  <a:lnTo>
                    <a:pt x="42" y="78"/>
                  </a:lnTo>
                  <a:lnTo>
                    <a:pt x="38" y="76"/>
                  </a:lnTo>
                  <a:lnTo>
                    <a:pt x="37" y="76"/>
                  </a:lnTo>
                  <a:lnTo>
                    <a:pt x="35" y="74"/>
                  </a:lnTo>
                  <a:lnTo>
                    <a:pt x="35" y="74"/>
                  </a:lnTo>
                  <a:lnTo>
                    <a:pt x="33" y="72"/>
                  </a:lnTo>
                  <a:lnTo>
                    <a:pt x="35" y="72"/>
                  </a:lnTo>
                  <a:lnTo>
                    <a:pt x="46" y="70"/>
                  </a:lnTo>
                  <a:lnTo>
                    <a:pt x="59" y="70"/>
                  </a:lnTo>
                  <a:lnTo>
                    <a:pt x="67" y="70"/>
                  </a:lnTo>
                  <a:lnTo>
                    <a:pt x="72" y="69"/>
                  </a:lnTo>
                  <a:lnTo>
                    <a:pt x="82" y="66"/>
                  </a:lnTo>
                  <a:lnTo>
                    <a:pt x="91" y="62"/>
                  </a:lnTo>
                  <a:lnTo>
                    <a:pt x="93" y="60"/>
                  </a:lnTo>
                  <a:lnTo>
                    <a:pt x="89" y="60"/>
                  </a:lnTo>
                  <a:lnTo>
                    <a:pt x="87" y="60"/>
                  </a:lnTo>
                  <a:lnTo>
                    <a:pt x="80" y="62"/>
                  </a:lnTo>
                  <a:lnTo>
                    <a:pt x="70" y="67"/>
                  </a:lnTo>
                  <a:lnTo>
                    <a:pt x="61" y="67"/>
                  </a:lnTo>
                  <a:lnTo>
                    <a:pt x="38" y="69"/>
                  </a:lnTo>
                  <a:lnTo>
                    <a:pt x="31" y="69"/>
                  </a:lnTo>
                  <a:lnTo>
                    <a:pt x="29" y="69"/>
                  </a:lnTo>
                  <a:lnTo>
                    <a:pt x="27" y="69"/>
                  </a:lnTo>
                  <a:lnTo>
                    <a:pt x="25" y="66"/>
                  </a:lnTo>
                  <a:lnTo>
                    <a:pt x="25" y="66"/>
                  </a:lnTo>
                  <a:lnTo>
                    <a:pt x="30" y="64"/>
                  </a:lnTo>
                  <a:lnTo>
                    <a:pt x="33" y="62"/>
                  </a:lnTo>
                  <a:lnTo>
                    <a:pt x="35" y="62"/>
                  </a:lnTo>
                  <a:lnTo>
                    <a:pt x="29" y="60"/>
                  </a:lnTo>
                  <a:lnTo>
                    <a:pt x="29" y="60"/>
                  </a:lnTo>
                  <a:lnTo>
                    <a:pt x="31" y="59"/>
                  </a:lnTo>
                  <a:lnTo>
                    <a:pt x="38" y="55"/>
                  </a:lnTo>
                  <a:lnTo>
                    <a:pt x="42" y="53"/>
                  </a:lnTo>
                  <a:lnTo>
                    <a:pt x="49" y="53"/>
                  </a:lnTo>
                  <a:lnTo>
                    <a:pt x="56" y="53"/>
                  </a:lnTo>
                  <a:lnTo>
                    <a:pt x="56" y="53"/>
                  </a:lnTo>
                  <a:lnTo>
                    <a:pt x="49" y="51"/>
                  </a:lnTo>
                  <a:lnTo>
                    <a:pt x="44" y="51"/>
                  </a:lnTo>
                  <a:lnTo>
                    <a:pt x="37" y="53"/>
                  </a:lnTo>
                  <a:lnTo>
                    <a:pt x="19" y="57"/>
                  </a:lnTo>
                  <a:lnTo>
                    <a:pt x="18" y="57"/>
                  </a:lnTo>
                  <a:lnTo>
                    <a:pt x="16" y="57"/>
                  </a:lnTo>
                  <a:lnTo>
                    <a:pt x="16" y="55"/>
                  </a:lnTo>
                  <a:lnTo>
                    <a:pt x="27" y="51"/>
                  </a:lnTo>
                  <a:lnTo>
                    <a:pt x="27" y="51"/>
                  </a:lnTo>
                  <a:lnTo>
                    <a:pt x="19" y="51"/>
                  </a:lnTo>
                  <a:lnTo>
                    <a:pt x="18" y="51"/>
                  </a:lnTo>
                  <a:lnTo>
                    <a:pt x="14" y="51"/>
                  </a:lnTo>
                  <a:lnTo>
                    <a:pt x="12" y="51"/>
                  </a:lnTo>
                  <a:lnTo>
                    <a:pt x="9" y="51"/>
                  </a:lnTo>
                  <a:lnTo>
                    <a:pt x="6" y="51"/>
                  </a:lnTo>
                  <a:lnTo>
                    <a:pt x="4" y="51"/>
                  </a:lnTo>
                  <a:lnTo>
                    <a:pt x="0" y="51"/>
                  </a:lnTo>
                  <a:lnTo>
                    <a:pt x="0" y="48"/>
                  </a:lnTo>
                  <a:lnTo>
                    <a:pt x="4" y="46"/>
                  </a:lnTo>
                  <a:lnTo>
                    <a:pt x="7" y="45"/>
                  </a:lnTo>
                  <a:lnTo>
                    <a:pt x="10" y="42"/>
                  </a:lnTo>
                  <a:lnTo>
                    <a:pt x="16" y="40"/>
                  </a:lnTo>
                  <a:lnTo>
                    <a:pt x="21" y="40"/>
                  </a:lnTo>
                  <a:lnTo>
                    <a:pt x="29" y="40"/>
                  </a:lnTo>
                  <a:lnTo>
                    <a:pt x="31" y="40"/>
                  </a:lnTo>
                  <a:lnTo>
                    <a:pt x="35" y="40"/>
                  </a:lnTo>
                  <a:lnTo>
                    <a:pt x="38" y="38"/>
                  </a:lnTo>
                  <a:lnTo>
                    <a:pt x="44" y="36"/>
                  </a:lnTo>
                  <a:lnTo>
                    <a:pt x="51" y="34"/>
                  </a:lnTo>
                  <a:lnTo>
                    <a:pt x="56" y="34"/>
                  </a:lnTo>
                  <a:lnTo>
                    <a:pt x="59" y="36"/>
                  </a:lnTo>
                  <a:lnTo>
                    <a:pt x="61" y="38"/>
                  </a:lnTo>
                  <a:lnTo>
                    <a:pt x="65" y="40"/>
                  </a:lnTo>
                  <a:lnTo>
                    <a:pt x="65" y="38"/>
                  </a:lnTo>
                  <a:lnTo>
                    <a:pt x="67" y="36"/>
                  </a:lnTo>
                  <a:lnTo>
                    <a:pt x="70" y="36"/>
                  </a:lnTo>
                  <a:lnTo>
                    <a:pt x="74" y="36"/>
                  </a:lnTo>
                  <a:lnTo>
                    <a:pt x="77" y="38"/>
                  </a:lnTo>
                  <a:lnTo>
                    <a:pt x="80" y="40"/>
                  </a:lnTo>
                  <a:lnTo>
                    <a:pt x="84" y="40"/>
                  </a:lnTo>
                  <a:lnTo>
                    <a:pt x="86" y="40"/>
                  </a:lnTo>
                  <a:lnTo>
                    <a:pt x="87" y="38"/>
                  </a:lnTo>
                  <a:lnTo>
                    <a:pt x="93" y="38"/>
                  </a:lnTo>
                  <a:lnTo>
                    <a:pt x="93" y="38"/>
                  </a:lnTo>
                  <a:lnTo>
                    <a:pt x="91" y="38"/>
                  </a:lnTo>
                  <a:lnTo>
                    <a:pt x="89" y="36"/>
                  </a:lnTo>
                  <a:lnTo>
                    <a:pt x="70" y="31"/>
                  </a:lnTo>
                  <a:lnTo>
                    <a:pt x="70" y="31"/>
                  </a:lnTo>
                  <a:lnTo>
                    <a:pt x="77" y="29"/>
                  </a:lnTo>
                  <a:lnTo>
                    <a:pt x="80" y="29"/>
                  </a:lnTo>
                  <a:lnTo>
                    <a:pt x="82" y="28"/>
                  </a:lnTo>
                  <a:lnTo>
                    <a:pt x="86" y="25"/>
                  </a:lnTo>
                  <a:lnTo>
                    <a:pt x="89" y="24"/>
                  </a:lnTo>
                  <a:lnTo>
                    <a:pt x="95" y="22"/>
                  </a:lnTo>
                  <a:lnTo>
                    <a:pt x="96" y="24"/>
                  </a:lnTo>
                  <a:lnTo>
                    <a:pt x="100" y="24"/>
                  </a:lnTo>
                  <a:lnTo>
                    <a:pt x="102" y="25"/>
                  </a:lnTo>
                  <a:lnTo>
                    <a:pt x="108" y="25"/>
                  </a:lnTo>
                  <a:lnTo>
                    <a:pt x="112" y="28"/>
                  </a:lnTo>
                  <a:lnTo>
                    <a:pt x="117" y="31"/>
                  </a:lnTo>
                  <a:lnTo>
                    <a:pt x="121" y="32"/>
                  </a:lnTo>
                  <a:lnTo>
                    <a:pt x="125" y="34"/>
                  </a:lnTo>
                  <a:lnTo>
                    <a:pt x="126" y="36"/>
                  </a:lnTo>
                  <a:lnTo>
                    <a:pt x="129" y="36"/>
                  </a:lnTo>
                  <a:lnTo>
                    <a:pt x="129" y="34"/>
                  </a:lnTo>
                  <a:lnTo>
                    <a:pt x="126" y="32"/>
                  </a:lnTo>
                  <a:lnTo>
                    <a:pt x="125" y="31"/>
                  </a:lnTo>
                  <a:lnTo>
                    <a:pt x="125" y="31"/>
                  </a:lnTo>
                  <a:lnTo>
                    <a:pt x="126" y="29"/>
                  </a:lnTo>
                  <a:lnTo>
                    <a:pt x="126" y="29"/>
                  </a:lnTo>
                  <a:lnTo>
                    <a:pt x="131" y="31"/>
                  </a:lnTo>
                  <a:lnTo>
                    <a:pt x="140" y="34"/>
                  </a:lnTo>
                  <a:lnTo>
                    <a:pt x="153" y="38"/>
                  </a:lnTo>
                  <a:lnTo>
                    <a:pt x="159" y="38"/>
                  </a:lnTo>
                  <a:lnTo>
                    <a:pt x="163" y="40"/>
                  </a:lnTo>
                  <a:lnTo>
                    <a:pt x="166" y="40"/>
                  </a:lnTo>
                  <a:lnTo>
                    <a:pt x="170" y="42"/>
                  </a:lnTo>
                  <a:lnTo>
                    <a:pt x="170" y="42"/>
                  </a:lnTo>
                  <a:lnTo>
                    <a:pt x="168" y="40"/>
                  </a:lnTo>
                  <a:lnTo>
                    <a:pt x="161" y="38"/>
                  </a:lnTo>
                  <a:lnTo>
                    <a:pt x="142" y="31"/>
                  </a:lnTo>
                  <a:lnTo>
                    <a:pt x="134" y="29"/>
                  </a:lnTo>
                  <a:lnTo>
                    <a:pt x="131" y="28"/>
                  </a:lnTo>
                  <a:lnTo>
                    <a:pt x="128" y="25"/>
                  </a:lnTo>
                  <a:lnTo>
                    <a:pt x="128" y="24"/>
                  </a:lnTo>
                  <a:lnTo>
                    <a:pt x="131" y="22"/>
                  </a:lnTo>
                  <a:lnTo>
                    <a:pt x="134" y="22"/>
                  </a:lnTo>
                  <a:lnTo>
                    <a:pt x="138" y="21"/>
                  </a:lnTo>
                  <a:lnTo>
                    <a:pt x="138" y="21"/>
                  </a:lnTo>
                  <a:lnTo>
                    <a:pt x="134" y="19"/>
                  </a:lnTo>
                  <a:lnTo>
                    <a:pt x="133" y="19"/>
                  </a:lnTo>
                  <a:lnTo>
                    <a:pt x="133" y="16"/>
                  </a:lnTo>
                  <a:lnTo>
                    <a:pt x="136" y="16"/>
                  </a:lnTo>
                  <a:lnTo>
                    <a:pt x="140" y="16"/>
                  </a:lnTo>
                  <a:lnTo>
                    <a:pt x="145" y="19"/>
                  </a:lnTo>
                  <a:lnTo>
                    <a:pt x="151" y="19"/>
                  </a:lnTo>
                  <a:lnTo>
                    <a:pt x="151" y="19"/>
                  </a:lnTo>
                  <a:lnTo>
                    <a:pt x="145" y="13"/>
                  </a:lnTo>
                  <a:lnTo>
                    <a:pt x="145" y="13"/>
                  </a:lnTo>
                  <a:lnTo>
                    <a:pt x="147" y="12"/>
                  </a:lnTo>
                  <a:lnTo>
                    <a:pt x="149" y="12"/>
                  </a:lnTo>
                  <a:lnTo>
                    <a:pt x="152" y="12"/>
                  </a:lnTo>
                  <a:lnTo>
                    <a:pt x="161" y="15"/>
                  </a:lnTo>
                  <a:lnTo>
                    <a:pt x="175" y="15"/>
                  </a:lnTo>
                  <a:lnTo>
                    <a:pt x="178" y="15"/>
                  </a:lnTo>
                  <a:lnTo>
                    <a:pt x="178" y="15"/>
                  </a:lnTo>
                  <a:lnTo>
                    <a:pt x="173" y="13"/>
                  </a:lnTo>
                  <a:lnTo>
                    <a:pt x="166" y="12"/>
                  </a:lnTo>
                  <a:lnTo>
                    <a:pt x="164" y="10"/>
                  </a:lnTo>
                  <a:lnTo>
                    <a:pt x="163" y="10"/>
                  </a:lnTo>
                  <a:lnTo>
                    <a:pt x="159" y="8"/>
                  </a:lnTo>
                  <a:lnTo>
                    <a:pt x="159" y="8"/>
                  </a:lnTo>
                  <a:lnTo>
                    <a:pt x="163" y="6"/>
                  </a:lnTo>
                  <a:lnTo>
                    <a:pt x="173" y="6"/>
                  </a:lnTo>
                  <a:lnTo>
                    <a:pt x="182" y="8"/>
                  </a:lnTo>
                  <a:lnTo>
                    <a:pt x="191" y="8"/>
                  </a:lnTo>
                  <a:lnTo>
                    <a:pt x="194" y="8"/>
                  </a:lnTo>
                  <a:lnTo>
                    <a:pt x="198" y="8"/>
                  </a:lnTo>
                  <a:lnTo>
                    <a:pt x="201" y="10"/>
                  </a:lnTo>
                  <a:lnTo>
                    <a:pt x="211" y="15"/>
                  </a:lnTo>
                  <a:lnTo>
                    <a:pt x="213" y="16"/>
                  </a:lnTo>
                  <a:lnTo>
                    <a:pt x="213" y="16"/>
                  </a:lnTo>
                  <a:lnTo>
                    <a:pt x="215" y="21"/>
                  </a:lnTo>
                  <a:lnTo>
                    <a:pt x="217" y="21"/>
                  </a:lnTo>
                  <a:lnTo>
                    <a:pt x="221" y="19"/>
                  </a:lnTo>
                  <a:lnTo>
                    <a:pt x="224" y="16"/>
                  </a:lnTo>
                  <a:lnTo>
                    <a:pt x="222" y="16"/>
                  </a:lnTo>
                  <a:lnTo>
                    <a:pt x="217" y="13"/>
                  </a:lnTo>
                  <a:lnTo>
                    <a:pt x="215" y="12"/>
                  </a:lnTo>
                  <a:lnTo>
                    <a:pt x="211" y="10"/>
                  </a:lnTo>
                  <a:lnTo>
                    <a:pt x="204" y="6"/>
                  </a:lnTo>
                  <a:lnTo>
                    <a:pt x="202" y="4"/>
                  </a:lnTo>
                  <a:lnTo>
                    <a:pt x="201" y="4"/>
                  </a:lnTo>
                  <a:lnTo>
                    <a:pt x="221" y="3"/>
                  </a:lnTo>
                  <a:lnTo>
                    <a:pt x="240" y="4"/>
                  </a:lnTo>
                  <a:lnTo>
                    <a:pt x="243" y="4"/>
                  </a:lnTo>
                  <a:lnTo>
                    <a:pt x="245" y="6"/>
                  </a:lnTo>
                  <a:lnTo>
                    <a:pt x="247" y="8"/>
                  </a:lnTo>
                  <a:lnTo>
                    <a:pt x="248" y="10"/>
                  </a:lnTo>
                  <a:lnTo>
                    <a:pt x="255" y="12"/>
                  </a:lnTo>
                  <a:lnTo>
                    <a:pt x="264" y="13"/>
                  </a:lnTo>
                  <a:lnTo>
                    <a:pt x="262" y="13"/>
                  </a:lnTo>
                  <a:lnTo>
                    <a:pt x="255" y="10"/>
                  </a:lnTo>
                  <a:lnTo>
                    <a:pt x="253" y="8"/>
                  </a:lnTo>
                  <a:lnTo>
                    <a:pt x="253" y="6"/>
                  </a:lnTo>
                  <a:lnTo>
                    <a:pt x="253" y="4"/>
                  </a:lnTo>
                  <a:lnTo>
                    <a:pt x="253" y="4"/>
                  </a:lnTo>
                  <a:lnTo>
                    <a:pt x="262" y="2"/>
                  </a:lnTo>
                  <a:lnTo>
                    <a:pt x="271" y="2"/>
                  </a:lnTo>
                  <a:lnTo>
                    <a:pt x="273" y="2"/>
                  </a:lnTo>
                  <a:lnTo>
                    <a:pt x="282" y="4"/>
                  </a:lnTo>
                  <a:lnTo>
                    <a:pt x="285" y="6"/>
                  </a:lnTo>
                  <a:lnTo>
                    <a:pt x="287" y="8"/>
                  </a:lnTo>
                  <a:lnTo>
                    <a:pt x="287" y="8"/>
                  </a:lnTo>
                  <a:lnTo>
                    <a:pt x="283" y="4"/>
                  </a:lnTo>
                  <a:lnTo>
                    <a:pt x="282" y="4"/>
                  </a:lnTo>
                  <a:lnTo>
                    <a:pt x="282" y="3"/>
                  </a:lnTo>
                  <a:lnTo>
                    <a:pt x="285" y="2"/>
                  </a:lnTo>
                  <a:lnTo>
                    <a:pt x="288" y="2"/>
                  </a:lnTo>
                  <a:lnTo>
                    <a:pt x="300"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8" name="Freeform 10835"/>
            <p:cNvSpPr/>
            <p:nvPr/>
          </p:nvSpPr>
          <p:spPr bwMode="auto">
            <a:xfrm>
              <a:off x="2695619" y="3004999"/>
              <a:ext cx="102394" cy="39291"/>
            </a:xfrm>
            <a:custGeom>
              <a:avLst/>
              <a:gdLst>
                <a:gd name="T0" fmla="*/ 30 w 86"/>
                <a:gd name="T1" fmla="*/ 2 h 33"/>
                <a:gd name="T2" fmla="*/ 36 w 86"/>
                <a:gd name="T3" fmla="*/ 4 h 33"/>
                <a:gd name="T4" fmla="*/ 39 w 86"/>
                <a:gd name="T5" fmla="*/ 2 h 33"/>
                <a:gd name="T6" fmla="*/ 41 w 86"/>
                <a:gd name="T7" fmla="*/ 0 h 33"/>
                <a:gd name="T8" fmla="*/ 46 w 86"/>
                <a:gd name="T9" fmla="*/ 2 h 33"/>
                <a:gd name="T10" fmla="*/ 50 w 86"/>
                <a:gd name="T11" fmla="*/ 2 h 33"/>
                <a:gd name="T12" fmla="*/ 54 w 86"/>
                <a:gd name="T13" fmla="*/ 2 h 33"/>
                <a:gd name="T14" fmla="*/ 58 w 86"/>
                <a:gd name="T15" fmla="*/ 4 h 33"/>
                <a:gd name="T16" fmla="*/ 63 w 86"/>
                <a:gd name="T17" fmla="*/ 4 h 33"/>
                <a:gd name="T18" fmla="*/ 65 w 86"/>
                <a:gd name="T19" fmla="*/ 7 h 33"/>
                <a:gd name="T20" fmla="*/ 71 w 86"/>
                <a:gd name="T21" fmla="*/ 8 h 33"/>
                <a:gd name="T22" fmla="*/ 71 w 86"/>
                <a:gd name="T23" fmla="*/ 10 h 33"/>
                <a:gd name="T24" fmla="*/ 69 w 86"/>
                <a:gd name="T25" fmla="*/ 10 h 33"/>
                <a:gd name="T26" fmla="*/ 71 w 86"/>
                <a:gd name="T27" fmla="*/ 12 h 33"/>
                <a:gd name="T28" fmla="*/ 75 w 86"/>
                <a:gd name="T29" fmla="*/ 14 h 33"/>
                <a:gd name="T30" fmla="*/ 83 w 86"/>
                <a:gd name="T31" fmla="*/ 17 h 33"/>
                <a:gd name="T32" fmla="*/ 86 w 86"/>
                <a:gd name="T33" fmla="*/ 19 h 33"/>
                <a:gd name="T34" fmla="*/ 82 w 86"/>
                <a:gd name="T35" fmla="*/ 23 h 33"/>
                <a:gd name="T36" fmla="*/ 80 w 86"/>
                <a:gd name="T37" fmla="*/ 25 h 33"/>
                <a:gd name="T38" fmla="*/ 79 w 86"/>
                <a:gd name="T39" fmla="*/ 23 h 33"/>
                <a:gd name="T40" fmla="*/ 73 w 86"/>
                <a:gd name="T41" fmla="*/ 21 h 33"/>
                <a:gd name="T42" fmla="*/ 69 w 86"/>
                <a:gd name="T43" fmla="*/ 21 h 33"/>
                <a:gd name="T44" fmla="*/ 63 w 86"/>
                <a:gd name="T45" fmla="*/ 23 h 33"/>
                <a:gd name="T46" fmla="*/ 59 w 86"/>
                <a:gd name="T47" fmla="*/ 25 h 33"/>
                <a:gd name="T48" fmla="*/ 54 w 86"/>
                <a:gd name="T49" fmla="*/ 23 h 33"/>
                <a:gd name="T50" fmla="*/ 49 w 86"/>
                <a:gd name="T51" fmla="*/ 25 h 33"/>
                <a:gd name="T52" fmla="*/ 47 w 86"/>
                <a:gd name="T53" fmla="*/ 26 h 33"/>
                <a:gd name="T54" fmla="*/ 44 w 86"/>
                <a:gd name="T55" fmla="*/ 32 h 33"/>
                <a:gd name="T56" fmla="*/ 41 w 86"/>
                <a:gd name="T57" fmla="*/ 32 h 33"/>
                <a:gd name="T58" fmla="*/ 41 w 86"/>
                <a:gd name="T59" fmla="*/ 30 h 33"/>
                <a:gd name="T60" fmla="*/ 39 w 86"/>
                <a:gd name="T61" fmla="*/ 28 h 33"/>
                <a:gd name="T62" fmla="*/ 35 w 86"/>
                <a:gd name="T63" fmla="*/ 25 h 33"/>
                <a:gd name="T64" fmla="*/ 28 w 86"/>
                <a:gd name="T65" fmla="*/ 25 h 33"/>
                <a:gd name="T66" fmla="*/ 26 w 86"/>
                <a:gd name="T67" fmla="*/ 25 h 33"/>
                <a:gd name="T68" fmla="*/ 20 w 86"/>
                <a:gd name="T69" fmla="*/ 25 h 33"/>
                <a:gd name="T70" fmla="*/ 14 w 86"/>
                <a:gd name="T71" fmla="*/ 25 h 33"/>
                <a:gd name="T72" fmla="*/ 9 w 86"/>
                <a:gd name="T73" fmla="*/ 26 h 33"/>
                <a:gd name="T74" fmla="*/ 7 w 86"/>
                <a:gd name="T75" fmla="*/ 26 h 33"/>
                <a:gd name="T76" fmla="*/ 2 w 86"/>
                <a:gd name="T77" fmla="*/ 23 h 33"/>
                <a:gd name="T78" fmla="*/ 2 w 86"/>
                <a:gd name="T79" fmla="*/ 19 h 33"/>
                <a:gd name="T80" fmla="*/ 5 w 86"/>
                <a:gd name="T81" fmla="*/ 19 h 33"/>
                <a:gd name="T82" fmla="*/ 11 w 86"/>
                <a:gd name="T83" fmla="*/ 19 h 33"/>
                <a:gd name="T84" fmla="*/ 24 w 86"/>
                <a:gd name="T85" fmla="*/ 21 h 33"/>
                <a:gd name="T86" fmla="*/ 26 w 86"/>
                <a:gd name="T87" fmla="*/ 21 h 33"/>
                <a:gd name="T88" fmla="*/ 30 w 86"/>
                <a:gd name="T89" fmla="*/ 19 h 33"/>
                <a:gd name="T90" fmla="*/ 28 w 86"/>
                <a:gd name="T91" fmla="*/ 17 h 33"/>
                <a:gd name="T92" fmla="*/ 24 w 86"/>
                <a:gd name="T93" fmla="*/ 12 h 33"/>
                <a:gd name="T94" fmla="*/ 24 w 86"/>
                <a:gd name="T95" fmla="*/ 7 h 33"/>
                <a:gd name="T96" fmla="*/ 17 w 86"/>
                <a:gd name="T97" fmla="*/ 6 h 33"/>
                <a:gd name="T98" fmla="*/ 16 w 86"/>
                <a:gd name="T99" fmla="*/ 2 h 33"/>
                <a:gd name="T100" fmla="*/ 20 w 86"/>
                <a:gd name="T10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33">
                  <a:moveTo>
                    <a:pt x="23" y="0"/>
                  </a:moveTo>
                  <a:lnTo>
                    <a:pt x="26" y="0"/>
                  </a:lnTo>
                  <a:lnTo>
                    <a:pt x="30" y="2"/>
                  </a:lnTo>
                  <a:lnTo>
                    <a:pt x="31" y="4"/>
                  </a:lnTo>
                  <a:lnTo>
                    <a:pt x="35" y="4"/>
                  </a:lnTo>
                  <a:lnTo>
                    <a:pt x="36" y="4"/>
                  </a:lnTo>
                  <a:lnTo>
                    <a:pt x="39" y="4"/>
                  </a:lnTo>
                  <a:lnTo>
                    <a:pt x="39" y="4"/>
                  </a:lnTo>
                  <a:lnTo>
                    <a:pt x="39" y="2"/>
                  </a:lnTo>
                  <a:lnTo>
                    <a:pt x="41" y="2"/>
                  </a:lnTo>
                  <a:lnTo>
                    <a:pt x="41" y="2"/>
                  </a:lnTo>
                  <a:lnTo>
                    <a:pt x="41" y="0"/>
                  </a:lnTo>
                  <a:lnTo>
                    <a:pt x="41" y="0"/>
                  </a:lnTo>
                  <a:lnTo>
                    <a:pt x="46" y="2"/>
                  </a:lnTo>
                  <a:lnTo>
                    <a:pt x="46" y="2"/>
                  </a:lnTo>
                  <a:lnTo>
                    <a:pt x="47" y="0"/>
                  </a:lnTo>
                  <a:lnTo>
                    <a:pt x="49" y="0"/>
                  </a:lnTo>
                  <a:lnTo>
                    <a:pt x="50" y="2"/>
                  </a:lnTo>
                  <a:lnTo>
                    <a:pt x="52" y="2"/>
                  </a:lnTo>
                  <a:lnTo>
                    <a:pt x="52" y="2"/>
                  </a:lnTo>
                  <a:lnTo>
                    <a:pt x="54" y="2"/>
                  </a:lnTo>
                  <a:lnTo>
                    <a:pt x="56" y="2"/>
                  </a:lnTo>
                  <a:lnTo>
                    <a:pt x="56" y="2"/>
                  </a:lnTo>
                  <a:lnTo>
                    <a:pt x="58" y="4"/>
                  </a:lnTo>
                  <a:lnTo>
                    <a:pt x="59" y="6"/>
                  </a:lnTo>
                  <a:lnTo>
                    <a:pt x="60" y="6"/>
                  </a:lnTo>
                  <a:lnTo>
                    <a:pt x="63" y="4"/>
                  </a:lnTo>
                  <a:lnTo>
                    <a:pt x="63" y="4"/>
                  </a:lnTo>
                  <a:lnTo>
                    <a:pt x="65" y="6"/>
                  </a:lnTo>
                  <a:lnTo>
                    <a:pt x="65" y="7"/>
                  </a:lnTo>
                  <a:lnTo>
                    <a:pt x="65" y="8"/>
                  </a:lnTo>
                  <a:lnTo>
                    <a:pt x="66" y="8"/>
                  </a:lnTo>
                  <a:lnTo>
                    <a:pt x="71" y="8"/>
                  </a:lnTo>
                  <a:lnTo>
                    <a:pt x="73" y="10"/>
                  </a:lnTo>
                  <a:lnTo>
                    <a:pt x="73" y="10"/>
                  </a:lnTo>
                  <a:lnTo>
                    <a:pt x="71" y="10"/>
                  </a:lnTo>
                  <a:lnTo>
                    <a:pt x="70" y="10"/>
                  </a:lnTo>
                  <a:lnTo>
                    <a:pt x="69" y="10"/>
                  </a:lnTo>
                  <a:lnTo>
                    <a:pt x="69" y="10"/>
                  </a:lnTo>
                  <a:lnTo>
                    <a:pt x="69" y="12"/>
                  </a:lnTo>
                  <a:lnTo>
                    <a:pt x="70" y="12"/>
                  </a:lnTo>
                  <a:lnTo>
                    <a:pt x="71" y="12"/>
                  </a:lnTo>
                  <a:lnTo>
                    <a:pt x="73" y="12"/>
                  </a:lnTo>
                  <a:lnTo>
                    <a:pt x="73" y="14"/>
                  </a:lnTo>
                  <a:lnTo>
                    <a:pt x="75" y="14"/>
                  </a:lnTo>
                  <a:lnTo>
                    <a:pt x="79" y="14"/>
                  </a:lnTo>
                  <a:lnTo>
                    <a:pt x="80" y="16"/>
                  </a:lnTo>
                  <a:lnTo>
                    <a:pt x="83" y="17"/>
                  </a:lnTo>
                  <a:lnTo>
                    <a:pt x="86" y="17"/>
                  </a:lnTo>
                  <a:lnTo>
                    <a:pt x="86" y="19"/>
                  </a:lnTo>
                  <a:lnTo>
                    <a:pt x="86" y="19"/>
                  </a:lnTo>
                  <a:lnTo>
                    <a:pt x="83" y="21"/>
                  </a:lnTo>
                  <a:lnTo>
                    <a:pt x="83" y="23"/>
                  </a:lnTo>
                  <a:lnTo>
                    <a:pt x="82" y="23"/>
                  </a:lnTo>
                  <a:lnTo>
                    <a:pt x="82" y="23"/>
                  </a:lnTo>
                  <a:lnTo>
                    <a:pt x="80" y="25"/>
                  </a:lnTo>
                  <a:lnTo>
                    <a:pt x="80" y="25"/>
                  </a:lnTo>
                  <a:lnTo>
                    <a:pt x="80" y="25"/>
                  </a:lnTo>
                  <a:lnTo>
                    <a:pt x="79" y="25"/>
                  </a:lnTo>
                  <a:lnTo>
                    <a:pt x="79" y="23"/>
                  </a:lnTo>
                  <a:lnTo>
                    <a:pt x="77" y="23"/>
                  </a:lnTo>
                  <a:lnTo>
                    <a:pt x="75" y="23"/>
                  </a:lnTo>
                  <a:lnTo>
                    <a:pt x="73" y="21"/>
                  </a:lnTo>
                  <a:lnTo>
                    <a:pt x="71" y="21"/>
                  </a:lnTo>
                  <a:lnTo>
                    <a:pt x="70" y="21"/>
                  </a:lnTo>
                  <a:lnTo>
                    <a:pt x="69" y="21"/>
                  </a:lnTo>
                  <a:lnTo>
                    <a:pt x="66" y="21"/>
                  </a:lnTo>
                  <a:lnTo>
                    <a:pt x="65" y="21"/>
                  </a:lnTo>
                  <a:lnTo>
                    <a:pt x="63" y="23"/>
                  </a:lnTo>
                  <a:lnTo>
                    <a:pt x="60" y="23"/>
                  </a:lnTo>
                  <a:lnTo>
                    <a:pt x="60" y="25"/>
                  </a:lnTo>
                  <a:lnTo>
                    <a:pt x="59" y="25"/>
                  </a:lnTo>
                  <a:lnTo>
                    <a:pt x="56" y="25"/>
                  </a:lnTo>
                  <a:lnTo>
                    <a:pt x="54" y="25"/>
                  </a:lnTo>
                  <a:lnTo>
                    <a:pt x="54" y="23"/>
                  </a:lnTo>
                  <a:lnTo>
                    <a:pt x="52" y="23"/>
                  </a:lnTo>
                  <a:lnTo>
                    <a:pt x="49" y="23"/>
                  </a:lnTo>
                  <a:lnTo>
                    <a:pt x="49" y="25"/>
                  </a:lnTo>
                  <a:lnTo>
                    <a:pt x="47" y="25"/>
                  </a:lnTo>
                  <a:lnTo>
                    <a:pt x="47" y="25"/>
                  </a:lnTo>
                  <a:lnTo>
                    <a:pt x="47" y="26"/>
                  </a:lnTo>
                  <a:lnTo>
                    <a:pt x="47" y="26"/>
                  </a:lnTo>
                  <a:lnTo>
                    <a:pt x="46" y="30"/>
                  </a:lnTo>
                  <a:lnTo>
                    <a:pt x="44" y="32"/>
                  </a:lnTo>
                  <a:lnTo>
                    <a:pt x="44" y="33"/>
                  </a:lnTo>
                  <a:lnTo>
                    <a:pt x="41" y="33"/>
                  </a:lnTo>
                  <a:lnTo>
                    <a:pt x="41" y="32"/>
                  </a:lnTo>
                  <a:lnTo>
                    <a:pt x="41" y="32"/>
                  </a:lnTo>
                  <a:lnTo>
                    <a:pt x="41" y="32"/>
                  </a:lnTo>
                  <a:lnTo>
                    <a:pt x="41" y="30"/>
                  </a:lnTo>
                  <a:lnTo>
                    <a:pt x="41" y="30"/>
                  </a:lnTo>
                  <a:lnTo>
                    <a:pt x="41" y="28"/>
                  </a:lnTo>
                  <a:lnTo>
                    <a:pt x="39" y="28"/>
                  </a:lnTo>
                  <a:lnTo>
                    <a:pt x="39" y="28"/>
                  </a:lnTo>
                  <a:lnTo>
                    <a:pt x="36" y="26"/>
                  </a:lnTo>
                  <a:lnTo>
                    <a:pt x="35" y="25"/>
                  </a:lnTo>
                  <a:lnTo>
                    <a:pt x="35" y="25"/>
                  </a:lnTo>
                  <a:lnTo>
                    <a:pt x="33" y="25"/>
                  </a:lnTo>
                  <a:lnTo>
                    <a:pt x="28" y="25"/>
                  </a:lnTo>
                  <a:lnTo>
                    <a:pt x="28" y="25"/>
                  </a:lnTo>
                  <a:lnTo>
                    <a:pt x="26" y="25"/>
                  </a:lnTo>
                  <a:lnTo>
                    <a:pt x="26" y="25"/>
                  </a:lnTo>
                  <a:lnTo>
                    <a:pt x="24" y="26"/>
                  </a:lnTo>
                  <a:lnTo>
                    <a:pt x="23" y="26"/>
                  </a:lnTo>
                  <a:lnTo>
                    <a:pt x="20" y="25"/>
                  </a:lnTo>
                  <a:lnTo>
                    <a:pt x="17" y="25"/>
                  </a:lnTo>
                  <a:lnTo>
                    <a:pt x="16" y="25"/>
                  </a:lnTo>
                  <a:lnTo>
                    <a:pt x="14" y="25"/>
                  </a:lnTo>
                  <a:lnTo>
                    <a:pt x="11" y="25"/>
                  </a:lnTo>
                  <a:lnTo>
                    <a:pt x="10" y="25"/>
                  </a:lnTo>
                  <a:lnTo>
                    <a:pt x="9" y="26"/>
                  </a:lnTo>
                  <a:lnTo>
                    <a:pt x="9" y="26"/>
                  </a:lnTo>
                  <a:lnTo>
                    <a:pt x="9" y="28"/>
                  </a:lnTo>
                  <a:lnTo>
                    <a:pt x="7" y="26"/>
                  </a:lnTo>
                  <a:lnTo>
                    <a:pt x="5" y="25"/>
                  </a:lnTo>
                  <a:lnTo>
                    <a:pt x="5" y="25"/>
                  </a:lnTo>
                  <a:lnTo>
                    <a:pt x="2" y="23"/>
                  </a:lnTo>
                  <a:lnTo>
                    <a:pt x="0" y="23"/>
                  </a:lnTo>
                  <a:lnTo>
                    <a:pt x="0" y="21"/>
                  </a:lnTo>
                  <a:lnTo>
                    <a:pt x="2" y="19"/>
                  </a:lnTo>
                  <a:lnTo>
                    <a:pt x="3" y="19"/>
                  </a:lnTo>
                  <a:lnTo>
                    <a:pt x="3" y="17"/>
                  </a:lnTo>
                  <a:lnTo>
                    <a:pt x="5" y="19"/>
                  </a:lnTo>
                  <a:lnTo>
                    <a:pt x="7" y="19"/>
                  </a:lnTo>
                  <a:lnTo>
                    <a:pt x="9" y="19"/>
                  </a:lnTo>
                  <a:lnTo>
                    <a:pt x="11" y="19"/>
                  </a:lnTo>
                  <a:lnTo>
                    <a:pt x="11" y="21"/>
                  </a:lnTo>
                  <a:lnTo>
                    <a:pt x="23" y="21"/>
                  </a:lnTo>
                  <a:lnTo>
                    <a:pt x="24" y="21"/>
                  </a:lnTo>
                  <a:lnTo>
                    <a:pt x="24" y="21"/>
                  </a:lnTo>
                  <a:lnTo>
                    <a:pt x="24" y="21"/>
                  </a:lnTo>
                  <a:lnTo>
                    <a:pt x="26" y="21"/>
                  </a:lnTo>
                  <a:lnTo>
                    <a:pt x="26" y="19"/>
                  </a:lnTo>
                  <a:lnTo>
                    <a:pt x="30" y="19"/>
                  </a:lnTo>
                  <a:lnTo>
                    <a:pt x="30" y="19"/>
                  </a:lnTo>
                  <a:lnTo>
                    <a:pt x="30" y="19"/>
                  </a:lnTo>
                  <a:lnTo>
                    <a:pt x="30" y="17"/>
                  </a:lnTo>
                  <a:lnTo>
                    <a:pt x="28" y="17"/>
                  </a:lnTo>
                  <a:lnTo>
                    <a:pt x="26" y="16"/>
                  </a:lnTo>
                  <a:lnTo>
                    <a:pt x="24" y="12"/>
                  </a:lnTo>
                  <a:lnTo>
                    <a:pt x="24" y="12"/>
                  </a:lnTo>
                  <a:lnTo>
                    <a:pt x="24" y="10"/>
                  </a:lnTo>
                  <a:lnTo>
                    <a:pt x="24" y="8"/>
                  </a:lnTo>
                  <a:lnTo>
                    <a:pt x="24" y="7"/>
                  </a:lnTo>
                  <a:lnTo>
                    <a:pt x="23" y="6"/>
                  </a:lnTo>
                  <a:lnTo>
                    <a:pt x="22" y="6"/>
                  </a:lnTo>
                  <a:lnTo>
                    <a:pt x="17" y="6"/>
                  </a:lnTo>
                  <a:lnTo>
                    <a:pt x="16" y="4"/>
                  </a:lnTo>
                  <a:lnTo>
                    <a:pt x="16" y="4"/>
                  </a:lnTo>
                  <a:lnTo>
                    <a:pt x="16" y="2"/>
                  </a:lnTo>
                  <a:lnTo>
                    <a:pt x="17" y="2"/>
                  </a:lnTo>
                  <a:lnTo>
                    <a:pt x="17" y="2"/>
                  </a:lnTo>
                  <a:lnTo>
                    <a:pt x="20" y="0"/>
                  </a:lnTo>
                  <a:lnTo>
                    <a:pt x="23"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79" name="Freeform 10883"/>
            <p:cNvSpPr/>
            <p:nvPr/>
          </p:nvSpPr>
          <p:spPr bwMode="auto">
            <a:xfrm>
              <a:off x="2519406" y="2946658"/>
              <a:ext cx="176213" cy="58341"/>
            </a:xfrm>
            <a:custGeom>
              <a:avLst/>
              <a:gdLst>
                <a:gd name="T0" fmla="*/ 49 w 148"/>
                <a:gd name="T1" fmla="*/ 2 h 49"/>
                <a:gd name="T2" fmla="*/ 52 w 148"/>
                <a:gd name="T3" fmla="*/ 4 h 49"/>
                <a:gd name="T4" fmla="*/ 58 w 148"/>
                <a:gd name="T5" fmla="*/ 4 h 49"/>
                <a:gd name="T6" fmla="*/ 64 w 148"/>
                <a:gd name="T7" fmla="*/ 4 h 49"/>
                <a:gd name="T8" fmla="*/ 69 w 148"/>
                <a:gd name="T9" fmla="*/ 6 h 49"/>
                <a:gd name="T10" fmla="*/ 75 w 148"/>
                <a:gd name="T11" fmla="*/ 10 h 49"/>
                <a:gd name="T12" fmla="*/ 81 w 148"/>
                <a:gd name="T13" fmla="*/ 12 h 49"/>
                <a:gd name="T14" fmla="*/ 86 w 148"/>
                <a:gd name="T15" fmla="*/ 12 h 49"/>
                <a:gd name="T16" fmla="*/ 99 w 148"/>
                <a:gd name="T17" fmla="*/ 21 h 49"/>
                <a:gd name="T18" fmla="*/ 101 w 148"/>
                <a:gd name="T19" fmla="*/ 19 h 49"/>
                <a:gd name="T20" fmla="*/ 105 w 148"/>
                <a:gd name="T21" fmla="*/ 23 h 49"/>
                <a:gd name="T22" fmla="*/ 105 w 148"/>
                <a:gd name="T23" fmla="*/ 25 h 49"/>
                <a:gd name="T24" fmla="*/ 106 w 148"/>
                <a:gd name="T25" fmla="*/ 25 h 49"/>
                <a:gd name="T26" fmla="*/ 111 w 148"/>
                <a:gd name="T27" fmla="*/ 26 h 49"/>
                <a:gd name="T28" fmla="*/ 113 w 148"/>
                <a:gd name="T29" fmla="*/ 26 h 49"/>
                <a:gd name="T30" fmla="*/ 117 w 148"/>
                <a:gd name="T31" fmla="*/ 28 h 49"/>
                <a:gd name="T32" fmla="*/ 126 w 148"/>
                <a:gd name="T33" fmla="*/ 31 h 49"/>
                <a:gd name="T34" fmla="*/ 127 w 148"/>
                <a:gd name="T35" fmla="*/ 33 h 49"/>
                <a:gd name="T36" fmla="*/ 126 w 148"/>
                <a:gd name="T37" fmla="*/ 36 h 49"/>
                <a:gd name="T38" fmla="*/ 133 w 148"/>
                <a:gd name="T39" fmla="*/ 36 h 49"/>
                <a:gd name="T40" fmla="*/ 140 w 148"/>
                <a:gd name="T41" fmla="*/ 38 h 49"/>
                <a:gd name="T42" fmla="*/ 146 w 148"/>
                <a:gd name="T43" fmla="*/ 42 h 49"/>
                <a:gd name="T44" fmla="*/ 148 w 148"/>
                <a:gd name="T45" fmla="*/ 44 h 49"/>
                <a:gd name="T46" fmla="*/ 145 w 148"/>
                <a:gd name="T47" fmla="*/ 45 h 49"/>
                <a:gd name="T48" fmla="*/ 135 w 148"/>
                <a:gd name="T49" fmla="*/ 47 h 49"/>
                <a:gd name="T50" fmla="*/ 135 w 148"/>
                <a:gd name="T51" fmla="*/ 47 h 49"/>
                <a:gd name="T52" fmla="*/ 129 w 148"/>
                <a:gd name="T53" fmla="*/ 47 h 49"/>
                <a:gd name="T54" fmla="*/ 118 w 148"/>
                <a:gd name="T55" fmla="*/ 47 h 49"/>
                <a:gd name="T56" fmla="*/ 107 w 148"/>
                <a:gd name="T57" fmla="*/ 47 h 49"/>
                <a:gd name="T58" fmla="*/ 101 w 148"/>
                <a:gd name="T59" fmla="*/ 45 h 49"/>
                <a:gd name="T60" fmla="*/ 107 w 148"/>
                <a:gd name="T61" fmla="*/ 40 h 49"/>
                <a:gd name="T62" fmla="*/ 106 w 148"/>
                <a:gd name="T63" fmla="*/ 36 h 49"/>
                <a:gd name="T64" fmla="*/ 97 w 148"/>
                <a:gd name="T65" fmla="*/ 36 h 49"/>
                <a:gd name="T66" fmla="*/ 88 w 148"/>
                <a:gd name="T67" fmla="*/ 33 h 49"/>
                <a:gd name="T68" fmla="*/ 87 w 148"/>
                <a:gd name="T69" fmla="*/ 26 h 49"/>
                <a:gd name="T70" fmla="*/ 78 w 148"/>
                <a:gd name="T71" fmla="*/ 25 h 49"/>
                <a:gd name="T72" fmla="*/ 64 w 148"/>
                <a:gd name="T73" fmla="*/ 21 h 49"/>
                <a:gd name="T74" fmla="*/ 60 w 148"/>
                <a:gd name="T75" fmla="*/ 15 h 49"/>
                <a:gd name="T76" fmla="*/ 52 w 148"/>
                <a:gd name="T77" fmla="*/ 17 h 49"/>
                <a:gd name="T78" fmla="*/ 50 w 148"/>
                <a:gd name="T79" fmla="*/ 14 h 49"/>
                <a:gd name="T80" fmla="*/ 49 w 148"/>
                <a:gd name="T81" fmla="*/ 15 h 49"/>
                <a:gd name="T82" fmla="*/ 39 w 148"/>
                <a:gd name="T83" fmla="*/ 14 h 49"/>
                <a:gd name="T84" fmla="*/ 44 w 148"/>
                <a:gd name="T85" fmla="*/ 10 h 49"/>
                <a:gd name="T86" fmla="*/ 41 w 148"/>
                <a:gd name="T87" fmla="*/ 8 h 49"/>
                <a:gd name="T88" fmla="*/ 30 w 148"/>
                <a:gd name="T89" fmla="*/ 8 h 49"/>
                <a:gd name="T90" fmla="*/ 24 w 148"/>
                <a:gd name="T91" fmla="*/ 12 h 49"/>
                <a:gd name="T92" fmla="*/ 20 w 148"/>
                <a:gd name="T93" fmla="*/ 15 h 49"/>
                <a:gd name="T94" fmla="*/ 15 w 148"/>
                <a:gd name="T95" fmla="*/ 15 h 49"/>
                <a:gd name="T96" fmla="*/ 11 w 148"/>
                <a:gd name="T97" fmla="*/ 17 h 49"/>
                <a:gd name="T98" fmla="*/ 5 w 148"/>
                <a:gd name="T99" fmla="*/ 21 h 49"/>
                <a:gd name="T100" fmla="*/ 3 w 148"/>
                <a:gd name="T101" fmla="*/ 19 h 49"/>
                <a:gd name="T102" fmla="*/ 0 w 148"/>
                <a:gd name="T103" fmla="*/ 21 h 49"/>
                <a:gd name="T104" fmla="*/ 5 w 148"/>
                <a:gd name="T105" fmla="*/ 17 h 49"/>
                <a:gd name="T106" fmla="*/ 7 w 148"/>
                <a:gd name="T107" fmla="*/ 14 h 49"/>
                <a:gd name="T108" fmla="*/ 11 w 148"/>
                <a:gd name="T109" fmla="*/ 8 h 49"/>
                <a:gd name="T110" fmla="*/ 31 w 148"/>
                <a:gd name="T11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49">
                  <a:moveTo>
                    <a:pt x="38" y="0"/>
                  </a:moveTo>
                  <a:lnTo>
                    <a:pt x="41" y="2"/>
                  </a:lnTo>
                  <a:lnTo>
                    <a:pt x="45" y="2"/>
                  </a:lnTo>
                  <a:lnTo>
                    <a:pt x="49" y="2"/>
                  </a:lnTo>
                  <a:lnTo>
                    <a:pt x="50" y="2"/>
                  </a:lnTo>
                  <a:lnTo>
                    <a:pt x="50" y="2"/>
                  </a:lnTo>
                  <a:lnTo>
                    <a:pt x="50" y="2"/>
                  </a:lnTo>
                  <a:lnTo>
                    <a:pt x="52" y="4"/>
                  </a:lnTo>
                  <a:lnTo>
                    <a:pt x="54" y="2"/>
                  </a:lnTo>
                  <a:lnTo>
                    <a:pt x="57" y="2"/>
                  </a:lnTo>
                  <a:lnTo>
                    <a:pt x="58" y="2"/>
                  </a:lnTo>
                  <a:lnTo>
                    <a:pt x="58" y="4"/>
                  </a:lnTo>
                  <a:lnTo>
                    <a:pt x="60" y="4"/>
                  </a:lnTo>
                  <a:lnTo>
                    <a:pt x="62" y="4"/>
                  </a:lnTo>
                  <a:lnTo>
                    <a:pt x="62" y="4"/>
                  </a:lnTo>
                  <a:lnTo>
                    <a:pt x="64" y="4"/>
                  </a:lnTo>
                  <a:lnTo>
                    <a:pt x="66" y="4"/>
                  </a:lnTo>
                  <a:lnTo>
                    <a:pt x="68" y="6"/>
                  </a:lnTo>
                  <a:lnTo>
                    <a:pt x="68" y="6"/>
                  </a:lnTo>
                  <a:lnTo>
                    <a:pt x="69" y="6"/>
                  </a:lnTo>
                  <a:lnTo>
                    <a:pt x="69" y="6"/>
                  </a:lnTo>
                  <a:lnTo>
                    <a:pt x="71" y="6"/>
                  </a:lnTo>
                  <a:lnTo>
                    <a:pt x="73" y="8"/>
                  </a:lnTo>
                  <a:lnTo>
                    <a:pt x="75" y="10"/>
                  </a:lnTo>
                  <a:lnTo>
                    <a:pt x="77" y="12"/>
                  </a:lnTo>
                  <a:lnTo>
                    <a:pt x="77" y="12"/>
                  </a:lnTo>
                  <a:lnTo>
                    <a:pt x="78" y="12"/>
                  </a:lnTo>
                  <a:lnTo>
                    <a:pt x="81" y="12"/>
                  </a:lnTo>
                  <a:lnTo>
                    <a:pt x="83" y="12"/>
                  </a:lnTo>
                  <a:lnTo>
                    <a:pt x="83" y="12"/>
                  </a:lnTo>
                  <a:lnTo>
                    <a:pt x="86" y="12"/>
                  </a:lnTo>
                  <a:lnTo>
                    <a:pt x="86" y="12"/>
                  </a:lnTo>
                  <a:lnTo>
                    <a:pt x="93" y="15"/>
                  </a:lnTo>
                  <a:lnTo>
                    <a:pt x="96" y="17"/>
                  </a:lnTo>
                  <a:lnTo>
                    <a:pt x="96" y="19"/>
                  </a:lnTo>
                  <a:lnTo>
                    <a:pt x="99" y="21"/>
                  </a:lnTo>
                  <a:lnTo>
                    <a:pt x="101" y="21"/>
                  </a:lnTo>
                  <a:lnTo>
                    <a:pt x="101" y="21"/>
                  </a:lnTo>
                  <a:lnTo>
                    <a:pt x="101" y="21"/>
                  </a:lnTo>
                  <a:lnTo>
                    <a:pt x="101" y="19"/>
                  </a:lnTo>
                  <a:lnTo>
                    <a:pt x="101" y="19"/>
                  </a:lnTo>
                  <a:lnTo>
                    <a:pt x="101" y="19"/>
                  </a:lnTo>
                  <a:lnTo>
                    <a:pt x="105" y="21"/>
                  </a:lnTo>
                  <a:lnTo>
                    <a:pt x="105" y="23"/>
                  </a:lnTo>
                  <a:lnTo>
                    <a:pt x="106" y="23"/>
                  </a:lnTo>
                  <a:lnTo>
                    <a:pt x="106" y="23"/>
                  </a:lnTo>
                  <a:lnTo>
                    <a:pt x="106" y="25"/>
                  </a:lnTo>
                  <a:lnTo>
                    <a:pt x="105" y="25"/>
                  </a:lnTo>
                  <a:lnTo>
                    <a:pt x="103" y="23"/>
                  </a:lnTo>
                  <a:lnTo>
                    <a:pt x="105" y="25"/>
                  </a:lnTo>
                  <a:lnTo>
                    <a:pt x="105" y="25"/>
                  </a:lnTo>
                  <a:lnTo>
                    <a:pt x="106" y="25"/>
                  </a:lnTo>
                  <a:lnTo>
                    <a:pt x="106" y="25"/>
                  </a:lnTo>
                  <a:lnTo>
                    <a:pt x="107" y="25"/>
                  </a:lnTo>
                  <a:lnTo>
                    <a:pt x="110" y="26"/>
                  </a:lnTo>
                  <a:lnTo>
                    <a:pt x="111" y="26"/>
                  </a:lnTo>
                  <a:lnTo>
                    <a:pt x="110" y="26"/>
                  </a:lnTo>
                  <a:lnTo>
                    <a:pt x="110" y="28"/>
                  </a:lnTo>
                  <a:lnTo>
                    <a:pt x="111" y="26"/>
                  </a:lnTo>
                  <a:lnTo>
                    <a:pt x="113" y="26"/>
                  </a:lnTo>
                  <a:lnTo>
                    <a:pt x="113" y="28"/>
                  </a:lnTo>
                  <a:lnTo>
                    <a:pt x="113" y="28"/>
                  </a:lnTo>
                  <a:lnTo>
                    <a:pt x="116" y="28"/>
                  </a:lnTo>
                  <a:lnTo>
                    <a:pt x="117" y="28"/>
                  </a:lnTo>
                  <a:lnTo>
                    <a:pt x="118" y="30"/>
                  </a:lnTo>
                  <a:lnTo>
                    <a:pt x="122" y="30"/>
                  </a:lnTo>
                  <a:lnTo>
                    <a:pt x="124" y="30"/>
                  </a:lnTo>
                  <a:lnTo>
                    <a:pt x="126" y="31"/>
                  </a:lnTo>
                  <a:lnTo>
                    <a:pt x="127" y="31"/>
                  </a:lnTo>
                  <a:lnTo>
                    <a:pt x="127" y="31"/>
                  </a:lnTo>
                  <a:lnTo>
                    <a:pt x="127" y="33"/>
                  </a:lnTo>
                  <a:lnTo>
                    <a:pt x="127" y="33"/>
                  </a:lnTo>
                  <a:lnTo>
                    <a:pt x="127" y="34"/>
                  </a:lnTo>
                  <a:lnTo>
                    <a:pt x="126" y="34"/>
                  </a:lnTo>
                  <a:lnTo>
                    <a:pt x="126" y="34"/>
                  </a:lnTo>
                  <a:lnTo>
                    <a:pt x="126" y="36"/>
                  </a:lnTo>
                  <a:lnTo>
                    <a:pt x="126" y="36"/>
                  </a:lnTo>
                  <a:lnTo>
                    <a:pt x="127" y="36"/>
                  </a:lnTo>
                  <a:lnTo>
                    <a:pt x="129" y="36"/>
                  </a:lnTo>
                  <a:lnTo>
                    <a:pt x="133" y="36"/>
                  </a:lnTo>
                  <a:lnTo>
                    <a:pt x="135" y="36"/>
                  </a:lnTo>
                  <a:lnTo>
                    <a:pt x="137" y="36"/>
                  </a:lnTo>
                  <a:lnTo>
                    <a:pt x="137" y="36"/>
                  </a:lnTo>
                  <a:lnTo>
                    <a:pt x="140" y="38"/>
                  </a:lnTo>
                  <a:lnTo>
                    <a:pt x="141" y="38"/>
                  </a:lnTo>
                  <a:lnTo>
                    <a:pt x="143" y="40"/>
                  </a:lnTo>
                  <a:lnTo>
                    <a:pt x="145" y="42"/>
                  </a:lnTo>
                  <a:lnTo>
                    <a:pt x="146" y="42"/>
                  </a:lnTo>
                  <a:lnTo>
                    <a:pt x="146" y="42"/>
                  </a:lnTo>
                  <a:lnTo>
                    <a:pt x="148" y="42"/>
                  </a:lnTo>
                  <a:lnTo>
                    <a:pt x="148" y="42"/>
                  </a:lnTo>
                  <a:lnTo>
                    <a:pt x="148" y="44"/>
                  </a:lnTo>
                  <a:lnTo>
                    <a:pt x="148" y="44"/>
                  </a:lnTo>
                  <a:lnTo>
                    <a:pt x="146" y="45"/>
                  </a:lnTo>
                  <a:lnTo>
                    <a:pt x="146" y="45"/>
                  </a:lnTo>
                  <a:lnTo>
                    <a:pt x="145" y="45"/>
                  </a:lnTo>
                  <a:lnTo>
                    <a:pt x="141" y="45"/>
                  </a:lnTo>
                  <a:lnTo>
                    <a:pt x="137" y="47"/>
                  </a:lnTo>
                  <a:lnTo>
                    <a:pt x="137" y="47"/>
                  </a:lnTo>
                  <a:lnTo>
                    <a:pt x="135" y="47"/>
                  </a:lnTo>
                  <a:lnTo>
                    <a:pt x="135" y="47"/>
                  </a:lnTo>
                  <a:lnTo>
                    <a:pt x="135" y="47"/>
                  </a:lnTo>
                  <a:lnTo>
                    <a:pt x="135" y="47"/>
                  </a:lnTo>
                  <a:lnTo>
                    <a:pt x="135" y="47"/>
                  </a:lnTo>
                  <a:lnTo>
                    <a:pt x="135" y="47"/>
                  </a:lnTo>
                  <a:lnTo>
                    <a:pt x="133" y="47"/>
                  </a:lnTo>
                  <a:lnTo>
                    <a:pt x="133" y="47"/>
                  </a:lnTo>
                  <a:lnTo>
                    <a:pt x="129" y="47"/>
                  </a:lnTo>
                  <a:lnTo>
                    <a:pt x="127" y="47"/>
                  </a:lnTo>
                  <a:lnTo>
                    <a:pt x="126" y="47"/>
                  </a:lnTo>
                  <a:lnTo>
                    <a:pt x="120" y="47"/>
                  </a:lnTo>
                  <a:lnTo>
                    <a:pt x="118" y="47"/>
                  </a:lnTo>
                  <a:lnTo>
                    <a:pt x="116" y="47"/>
                  </a:lnTo>
                  <a:lnTo>
                    <a:pt x="111" y="47"/>
                  </a:lnTo>
                  <a:lnTo>
                    <a:pt x="110" y="47"/>
                  </a:lnTo>
                  <a:lnTo>
                    <a:pt x="107" y="47"/>
                  </a:lnTo>
                  <a:lnTo>
                    <a:pt x="106" y="47"/>
                  </a:lnTo>
                  <a:lnTo>
                    <a:pt x="103" y="49"/>
                  </a:lnTo>
                  <a:lnTo>
                    <a:pt x="99" y="49"/>
                  </a:lnTo>
                  <a:lnTo>
                    <a:pt x="101" y="45"/>
                  </a:lnTo>
                  <a:lnTo>
                    <a:pt x="106" y="42"/>
                  </a:lnTo>
                  <a:lnTo>
                    <a:pt x="106" y="42"/>
                  </a:lnTo>
                  <a:lnTo>
                    <a:pt x="107" y="40"/>
                  </a:lnTo>
                  <a:lnTo>
                    <a:pt x="107" y="40"/>
                  </a:lnTo>
                  <a:lnTo>
                    <a:pt x="106" y="40"/>
                  </a:lnTo>
                  <a:lnTo>
                    <a:pt x="106" y="38"/>
                  </a:lnTo>
                  <a:lnTo>
                    <a:pt x="106" y="38"/>
                  </a:lnTo>
                  <a:lnTo>
                    <a:pt x="106" y="36"/>
                  </a:lnTo>
                  <a:lnTo>
                    <a:pt x="105" y="36"/>
                  </a:lnTo>
                  <a:lnTo>
                    <a:pt x="103" y="36"/>
                  </a:lnTo>
                  <a:lnTo>
                    <a:pt x="101" y="36"/>
                  </a:lnTo>
                  <a:lnTo>
                    <a:pt x="97" y="36"/>
                  </a:lnTo>
                  <a:lnTo>
                    <a:pt x="94" y="36"/>
                  </a:lnTo>
                  <a:lnTo>
                    <a:pt x="93" y="34"/>
                  </a:lnTo>
                  <a:lnTo>
                    <a:pt x="91" y="33"/>
                  </a:lnTo>
                  <a:lnTo>
                    <a:pt x="88" y="33"/>
                  </a:lnTo>
                  <a:lnTo>
                    <a:pt x="88" y="31"/>
                  </a:lnTo>
                  <a:lnTo>
                    <a:pt x="88" y="31"/>
                  </a:lnTo>
                  <a:lnTo>
                    <a:pt x="87" y="28"/>
                  </a:lnTo>
                  <a:lnTo>
                    <a:pt x="87" y="26"/>
                  </a:lnTo>
                  <a:lnTo>
                    <a:pt x="86" y="25"/>
                  </a:lnTo>
                  <a:lnTo>
                    <a:pt x="86" y="25"/>
                  </a:lnTo>
                  <a:lnTo>
                    <a:pt x="83" y="23"/>
                  </a:lnTo>
                  <a:lnTo>
                    <a:pt x="78" y="25"/>
                  </a:lnTo>
                  <a:lnTo>
                    <a:pt x="77" y="25"/>
                  </a:lnTo>
                  <a:lnTo>
                    <a:pt x="77" y="25"/>
                  </a:lnTo>
                  <a:lnTo>
                    <a:pt x="68" y="21"/>
                  </a:lnTo>
                  <a:lnTo>
                    <a:pt x="64" y="21"/>
                  </a:lnTo>
                  <a:lnTo>
                    <a:pt x="64" y="19"/>
                  </a:lnTo>
                  <a:lnTo>
                    <a:pt x="62" y="19"/>
                  </a:lnTo>
                  <a:lnTo>
                    <a:pt x="60" y="17"/>
                  </a:lnTo>
                  <a:lnTo>
                    <a:pt x="60" y="15"/>
                  </a:lnTo>
                  <a:lnTo>
                    <a:pt x="60" y="15"/>
                  </a:lnTo>
                  <a:lnTo>
                    <a:pt x="60" y="17"/>
                  </a:lnTo>
                  <a:lnTo>
                    <a:pt x="54" y="17"/>
                  </a:lnTo>
                  <a:lnTo>
                    <a:pt x="52" y="17"/>
                  </a:lnTo>
                  <a:lnTo>
                    <a:pt x="52" y="15"/>
                  </a:lnTo>
                  <a:lnTo>
                    <a:pt x="52" y="15"/>
                  </a:lnTo>
                  <a:lnTo>
                    <a:pt x="52" y="15"/>
                  </a:lnTo>
                  <a:lnTo>
                    <a:pt x="50" y="14"/>
                  </a:lnTo>
                  <a:lnTo>
                    <a:pt x="50" y="15"/>
                  </a:lnTo>
                  <a:lnTo>
                    <a:pt x="50" y="15"/>
                  </a:lnTo>
                  <a:lnTo>
                    <a:pt x="49" y="15"/>
                  </a:lnTo>
                  <a:lnTo>
                    <a:pt x="49" y="15"/>
                  </a:lnTo>
                  <a:lnTo>
                    <a:pt x="47" y="15"/>
                  </a:lnTo>
                  <a:lnTo>
                    <a:pt x="41" y="15"/>
                  </a:lnTo>
                  <a:lnTo>
                    <a:pt x="41" y="14"/>
                  </a:lnTo>
                  <a:lnTo>
                    <a:pt x="39" y="14"/>
                  </a:lnTo>
                  <a:lnTo>
                    <a:pt x="38" y="12"/>
                  </a:lnTo>
                  <a:lnTo>
                    <a:pt x="39" y="12"/>
                  </a:lnTo>
                  <a:lnTo>
                    <a:pt x="44" y="10"/>
                  </a:lnTo>
                  <a:lnTo>
                    <a:pt x="44" y="10"/>
                  </a:lnTo>
                  <a:lnTo>
                    <a:pt x="44" y="10"/>
                  </a:lnTo>
                  <a:lnTo>
                    <a:pt x="44" y="8"/>
                  </a:lnTo>
                  <a:lnTo>
                    <a:pt x="44" y="8"/>
                  </a:lnTo>
                  <a:lnTo>
                    <a:pt x="41" y="8"/>
                  </a:lnTo>
                  <a:lnTo>
                    <a:pt x="41" y="8"/>
                  </a:lnTo>
                  <a:lnTo>
                    <a:pt x="39" y="8"/>
                  </a:lnTo>
                  <a:lnTo>
                    <a:pt x="30" y="8"/>
                  </a:lnTo>
                  <a:lnTo>
                    <a:pt x="30" y="8"/>
                  </a:lnTo>
                  <a:lnTo>
                    <a:pt x="28" y="8"/>
                  </a:lnTo>
                  <a:lnTo>
                    <a:pt x="26" y="10"/>
                  </a:lnTo>
                  <a:lnTo>
                    <a:pt x="24" y="12"/>
                  </a:lnTo>
                  <a:lnTo>
                    <a:pt x="24" y="12"/>
                  </a:lnTo>
                  <a:lnTo>
                    <a:pt x="22" y="12"/>
                  </a:lnTo>
                  <a:lnTo>
                    <a:pt x="22" y="14"/>
                  </a:lnTo>
                  <a:lnTo>
                    <a:pt x="20" y="14"/>
                  </a:lnTo>
                  <a:lnTo>
                    <a:pt x="20" y="15"/>
                  </a:lnTo>
                  <a:lnTo>
                    <a:pt x="20" y="14"/>
                  </a:lnTo>
                  <a:lnTo>
                    <a:pt x="17" y="14"/>
                  </a:lnTo>
                  <a:lnTo>
                    <a:pt x="17" y="15"/>
                  </a:lnTo>
                  <a:lnTo>
                    <a:pt x="15" y="15"/>
                  </a:lnTo>
                  <a:lnTo>
                    <a:pt x="14" y="15"/>
                  </a:lnTo>
                  <a:lnTo>
                    <a:pt x="11" y="15"/>
                  </a:lnTo>
                  <a:lnTo>
                    <a:pt x="11" y="15"/>
                  </a:lnTo>
                  <a:lnTo>
                    <a:pt x="11" y="17"/>
                  </a:lnTo>
                  <a:lnTo>
                    <a:pt x="11" y="19"/>
                  </a:lnTo>
                  <a:lnTo>
                    <a:pt x="10" y="19"/>
                  </a:lnTo>
                  <a:lnTo>
                    <a:pt x="9" y="19"/>
                  </a:lnTo>
                  <a:lnTo>
                    <a:pt x="5" y="21"/>
                  </a:lnTo>
                  <a:lnTo>
                    <a:pt x="5" y="21"/>
                  </a:lnTo>
                  <a:lnTo>
                    <a:pt x="5" y="19"/>
                  </a:lnTo>
                  <a:lnTo>
                    <a:pt x="5" y="19"/>
                  </a:lnTo>
                  <a:lnTo>
                    <a:pt x="3" y="19"/>
                  </a:lnTo>
                  <a:lnTo>
                    <a:pt x="3" y="19"/>
                  </a:lnTo>
                  <a:lnTo>
                    <a:pt x="1" y="19"/>
                  </a:lnTo>
                  <a:lnTo>
                    <a:pt x="1" y="21"/>
                  </a:lnTo>
                  <a:lnTo>
                    <a:pt x="0" y="21"/>
                  </a:lnTo>
                  <a:lnTo>
                    <a:pt x="0" y="19"/>
                  </a:lnTo>
                  <a:lnTo>
                    <a:pt x="0" y="19"/>
                  </a:lnTo>
                  <a:lnTo>
                    <a:pt x="5" y="17"/>
                  </a:lnTo>
                  <a:lnTo>
                    <a:pt x="5" y="17"/>
                  </a:lnTo>
                  <a:lnTo>
                    <a:pt x="5" y="17"/>
                  </a:lnTo>
                  <a:lnTo>
                    <a:pt x="7" y="17"/>
                  </a:lnTo>
                  <a:lnTo>
                    <a:pt x="7" y="17"/>
                  </a:lnTo>
                  <a:lnTo>
                    <a:pt x="7" y="14"/>
                  </a:lnTo>
                  <a:lnTo>
                    <a:pt x="7" y="12"/>
                  </a:lnTo>
                  <a:lnTo>
                    <a:pt x="9" y="10"/>
                  </a:lnTo>
                  <a:lnTo>
                    <a:pt x="10" y="8"/>
                  </a:lnTo>
                  <a:lnTo>
                    <a:pt x="11" y="8"/>
                  </a:lnTo>
                  <a:lnTo>
                    <a:pt x="22" y="4"/>
                  </a:lnTo>
                  <a:lnTo>
                    <a:pt x="22" y="4"/>
                  </a:lnTo>
                  <a:lnTo>
                    <a:pt x="30" y="4"/>
                  </a:lnTo>
                  <a:lnTo>
                    <a:pt x="31" y="2"/>
                  </a:lnTo>
                  <a:lnTo>
                    <a:pt x="34" y="2"/>
                  </a:lnTo>
                  <a:lnTo>
                    <a:pt x="38"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80" name="Freeform 11394"/>
            <p:cNvSpPr/>
            <p:nvPr/>
          </p:nvSpPr>
          <p:spPr bwMode="auto">
            <a:xfrm>
              <a:off x="3412487" y="1809668"/>
              <a:ext cx="180975" cy="83344"/>
            </a:xfrm>
            <a:custGeom>
              <a:avLst/>
              <a:gdLst>
                <a:gd name="T0" fmla="*/ 124 w 152"/>
                <a:gd name="T1" fmla="*/ 7 h 70"/>
                <a:gd name="T2" fmla="*/ 138 w 152"/>
                <a:gd name="T3" fmla="*/ 3 h 70"/>
                <a:gd name="T4" fmla="*/ 133 w 152"/>
                <a:gd name="T5" fmla="*/ 11 h 70"/>
                <a:gd name="T6" fmla="*/ 135 w 152"/>
                <a:gd name="T7" fmla="*/ 18 h 70"/>
                <a:gd name="T8" fmla="*/ 141 w 152"/>
                <a:gd name="T9" fmla="*/ 19 h 70"/>
                <a:gd name="T10" fmla="*/ 150 w 152"/>
                <a:gd name="T11" fmla="*/ 21 h 70"/>
                <a:gd name="T12" fmla="*/ 148 w 152"/>
                <a:gd name="T13" fmla="*/ 26 h 70"/>
                <a:gd name="T14" fmla="*/ 150 w 152"/>
                <a:gd name="T15" fmla="*/ 30 h 70"/>
                <a:gd name="T16" fmla="*/ 148 w 152"/>
                <a:gd name="T17" fmla="*/ 33 h 70"/>
                <a:gd name="T18" fmla="*/ 141 w 152"/>
                <a:gd name="T19" fmla="*/ 40 h 70"/>
                <a:gd name="T20" fmla="*/ 138 w 152"/>
                <a:gd name="T21" fmla="*/ 47 h 70"/>
                <a:gd name="T22" fmla="*/ 117 w 152"/>
                <a:gd name="T23" fmla="*/ 54 h 70"/>
                <a:gd name="T24" fmla="*/ 92 w 152"/>
                <a:gd name="T25" fmla="*/ 62 h 70"/>
                <a:gd name="T26" fmla="*/ 89 w 152"/>
                <a:gd name="T27" fmla="*/ 66 h 70"/>
                <a:gd name="T28" fmla="*/ 73 w 152"/>
                <a:gd name="T29" fmla="*/ 68 h 70"/>
                <a:gd name="T30" fmla="*/ 56 w 152"/>
                <a:gd name="T31" fmla="*/ 62 h 70"/>
                <a:gd name="T32" fmla="*/ 54 w 152"/>
                <a:gd name="T33" fmla="*/ 61 h 70"/>
                <a:gd name="T34" fmla="*/ 47 w 152"/>
                <a:gd name="T35" fmla="*/ 58 h 70"/>
                <a:gd name="T36" fmla="*/ 26 w 152"/>
                <a:gd name="T37" fmla="*/ 60 h 70"/>
                <a:gd name="T38" fmla="*/ 28 w 152"/>
                <a:gd name="T39" fmla="*/ 56 h 70"/>
                <a:gd name="T40" fmla="*/ 39 w 152"/>
                <a:gd name="T41" fmla="*/ 49 h 70"/>
                <a:gd name="T42" fmla="*/ 35 w 152"/>
                <a:gd name="T43" fmla="*/ 49 h 70"/>
                <a:gd name="T44" fmla="*/ 41 w 152"/>
                <a:gd name="T45" fmla="*/ 41 h 70"/>
                <a:gd name="T46" fmla="*/ 31 w 152"/>
                <a:gd name="T47" fmla="*/ 43 h 70"/>
                <a:gd name="T48" fmla="*/ 16 w 152"/>
                <a:gd name="T49" fmla="*/ 38 h 70"/>
                <a:gd name="T50" fmla="*/ 7 w 152"/>
                <a:gd name="T51" fmla="*/ 37 h 70"/>
                <a:gd name="T52" fmla="*/ 19 w 152"/>
                <a:gd name="T53" fmla="*/ 35 h 70"/>
                <a:gd name="T54" fmla="*/ 26 w 152"/>
                <a:gd name="T55" fmla="*/ 33 h 70"/>
                <a:gd name="T56" fmla="*/ 35 w 152"/>
                <a:gd name="T57" fmla="*/ 32 h 70"/>
                <a:gd name="T58" fmla="*/ 37 w 152"/>
                <a:gd name="T59" fmla="*/ 24 h 70"/>
                <a:gd name="T60" fmla="*/ 19 w 152"/>
                <a:gd name="T61" fmla="*/ 22 h 70"/>
                <a:gd name="T62" fmla="*/ 3 w 152"/>
                <a:gd name="T63" fmla="*/ 21 h 70"/>
                <a:gd name="T64" fmla="*/ 7 w 152"/>
                <a:gd name="T65" fmla="*/ 18 h 70"/>
                <a:gd name="T66" fmla="*/ 18 w 152"/>
                <a:gd name="T67" fmla="*/ 18 h 70"/>
                <a:gd name="T68" fmla="*/ 14 w 152"/>
                <a:gd name="T69" fmla="*/ 14 h 70"/>
                <a:gd name="T70" fmla="*/ 16 w 152"/>
                <a:gd name="T71" fmla="*/ 11 h 70"/>
                <a:gd name="T72" fmla="*/ 16 w 152"/>
                <a:gd name="T73" fmla="*/ 7 h 70"/>
                <a:gd name="T74" fmla="*/ 22 w 152"/>
                <a:gd name="T75" fmla="*/ 13 h 70"/>
                <a:gd name="T76" fmla="*/ 26 w 152"/>
                <a:gd name="T77" fmla="*/ 14 h 70"/>
                <a:gd name="T78" fmla="*/ 22 w 152"/>
                <a:gd name="T79" fmla="*/ 7 h 70"/>
                <a:gd name="T80" fmla="*/ 26 w 152"/>
                <a:gd name="T81" fmla="*/ 5 h 70"/>
                <a:gd name="T82" fmla="*/ 22 w 152"/>
                <a:gd name="T83" fmla="*/ 3 h 70"/>
                <a:gd name="T84" fmla="*/ 35 w 152"/>
                <a:gd name="T85" fmla="*/ 7 h 70"/>
                <a:gd name="T86" fmla="*/ 43 w 152"/>
                <a:gd name="T87" fmla="*/ 13 h 70"/>
                <a:gd name="T88" fmla="*/ 42 w 152"/>
                <a:gd name="T89" fmla="*/ 19 h 70"/>
                <a:gd name="T90" fmla="*/ 43 w 152"/>
                <a:gd name="T91" fmla="*/ 22 h 70"/>
                <a:gd name="T92" fmla="*/ 47 w 152"/>
                <a:gd name="T93" fmla="*/ 26 h 70"/>
                <a:gd name="T94" fmla="*/ 54 w 152"/>
                <a:gd name="T95" fmla="*/ 19 h 70"/>
                <a:gd name="T96" fmla="*/ 58 w 152"/>
                <a:gd name="T97" fmla="*/ 13 h 70"/>
                <a:gd name="T98" fmla="*/ 68 w 152"/>
                <a:gd name="T99" fmla="*/ 15 h 70"/>
                <a:gd name="T100" fmla="*/ 71 w 152"/>
                <a:gd name="T101" fmla="*/ 11 h 70"/>
                <a:gd name="T102" fmla="*/ 82 w 152"/>
                <a:gd name="T103" fmla="*/ 11 h 70"/>
                <a:gd name="T104" fmla="*/ 89 w 152"/>
                <a:gd name="T105" fmla="*/ 15 h 70"/>
                <a:gd name="T106" fmla="*/ 96 w 152"/>
                <a:gd name="T107" fmla="*/ 13 h 70"/>
                <a:gd name="T108" fmla="*/ 103 w 152"/>
                <a:gd name="T109" fmla="*/ 7 h 70"/>
                <a:gd name="T110" fmla="*/ 112 w 152"/>
                <a:gd name="T11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70">
                  <a:moveTo>
                    <a:pt x="117" y="0"/>
                  </a:moveTo>
                  <a:lnTo>
                    <a:pt x="118" y="0"/>
                  </a:lnTo>
                  <a:lnTo>
                    <a:pt x="120" y="3"/>
                  </a:lnTo>
                  <a:lnTo>
                    <a:pt x="122" y="3"/>
                  </a:lnTo>
                  <a:lnTo>
                    <a:pt x="122" y="3"/>
                  </a:lnTo>
                  <a:lnTo>
                    <a:pt x="122" y="5"/>
                  </a:lnTo>
                  <a:lnTo>
                    <a:pt x="122" y="5"/>
                  </a:lnTo>
                  <a:lnTo>
                    <a:pt x="124" y="7"/>
                  </a:lnTo>
                  <a:lnTo>
                    <a:pt x="126" y="7"/>
                  </a:lnTo>
                  <a:lnTo>
                    <a:pt x="129" y="5"/>
                  </a:lnTo>
                  <a:lnTo>
                    <a:pt x="129" y="5"/>
                  </a:lnTo>
                  <a:lnTo>
                    <a:pt x="133" y="3"/>
                  </a:lnTo>
                  <a:lnTo>
                    <a:pt x="135" y="3"/>
                  </a:lnTo>
                  <a:lnTo>
                    <a:pt x="137" y="3"/>
                  </a:lnTo>
                  <a:lnTo>
                    <a:pt x="138" y="3"/>
                  </a:lnTo>
                  <a:lnTo>
                    <a:pt x="138" y="3"/>
                  </a:lnTo>
                  <a:lnTo>
                    <a:pt x="137" y="3"/>
                  </a:lnTo>
                  <a:lnTo>
                    <a:pt x="135" y="3"/>
                  </a:lnTo>
                  <a:lnTo>
                    <a:pt x="133" y="5"/>
                  </a:lnTo>
                  <a:lnTo>
                    <a:pt x="131" y="7"/>
                  </a:lnTo>
                  <a:lnTo>
                    <a:pt x="131" y="9"/>
                  </a:lnTo>
                  <a:lnTo>
                    <a:pt x="131" y="9"/>
                  </a:lnTo>
                  <a:lnTo>
                    <a:pt x="131" y="11"/>
                  </a:lnTo>
                  <a:lnTo>
                    <a:pt x="133" y="11"/>
                  </a:lnTo>
                  <a:lnTo>
                    <a:pt x="135" y="11"/>
                  </a:lnTo>
                  <a:lnTo>
                    <a:pt x="137" y="11"/>
                  </a:lnTo>
                  <a:lnTo>
                    <a:pt x="137" y="11"/>
                  </a:lnTo>
                  <a:lnTo>
                    <a:pt x="137" y="13"/>
                  </a:lnTo>
                  <a:lnTo>
                    <a:pt x="137" y="13"/>
                  </a:lnTo>
                  <a:lnTo>
                    <a:pt x="137" y="14"/>
                  </a:lnTo>
                  <a:lnTo>
                    <a:pt x="135" y="15"/>
                  </a:lnTo>
                  <a:lnTo>
                    <a:pt x="135" y="18"/>
                  </a:lnTo>
                  <a:lnTo>
                    <a:pt x="135" y="18"/>
                  </a:lnTo>
                  <a:lnTo>
                    <a:pt x="135" y="18"/>
                  </a:lnTo>
                  <a:lnTo>
                    <a:pt x="139" y="15"/>
                  </a:lnTo>
                  <a:lnTo>
                    <a:pt x="139" y="15"/>
                  </a:lnTo>
                  <a:lnTo>
                    <a:pt x="141" y="18"/>
                  </a:lnTo>
                  <a:lnTo>
                    <a:pt x="141" y="18"/>
                  </a:lnTo>
                  <a:lnTo>
                    <a:pt x="141" y="18"/>
                  </a:lnTo>
                  <a:lnTo>
                    <a:pt x="141" y="19"/>
                  </a:lnTo>
                  <a:lnTo>
                    <a:pt x="141" y="19"/>
                  </a:lnTo>
                  <a:lnTo>
                    <a:pt x="139" y="21"/>
                  </a:lnTo>
                  <a:lnTo>
                    <a:pt x="141" y="19"/>
                  </a:lnTo>
                  <a:lnTo>
                    <a:pt x="143" y="19"/>
                  </a:lnTo>
                  <a:lnTo>
                    <a:pt x="146" y="21"/>
                  </a:lnTo>
                  <a:lnTo>
                    <a:pt x="148" y="21"/>
                  </a:lnTo>
                  <a:lnTo>
                    <a:pt x="148" y="22"/>
                  </a:lnTo>
                  <a:lnTo>
                    <a:pt x="150" y="21"/>
                  </a:lnTo>
                  <a:lnTo>
                    <a:pt x="150" y="21"/>
                  </a:lnTo>
                  <a:lnTo>
                    <a:pt x="150" y="22"/>
                  </a:lnTo>
                  <a:lnTo>
                    <a:pt x="152" y="22"/>
                  </a:lnTo>
                  <a:lnTo>
                    <a:pt x="150" y="24"/>
                  </a:lnTo>
                  <a:lnTo>
                    <a:pt x="150" y="24"/>
                  </a:lnTo>
                  <a:lnTo>
                    <a:pt x="150" y="26"/>
                  </a:lnTo>
                  <a:lnTo>
                    <a:pt x="148" y="26"/>
                  </a:lnTo>
                  <a:lnTo>
                    <a:pt x="148" y="26"/>
                  </a:lnTo>
                  <a:lnTo>
                    <a:pt x="148" y="26"/>
                  </a:lnTo>
                  <a:lnTo>
                    <a:pt x="150" y="28"/>
                  </a:lnTo>
                  <a:lnTo>
                    <a:pt x="150" y="28"/>
                  </a:lnTo>
                  <a:lnTo>
                    <a:pt x="150" y="28"/>
                  </a:lnTo>
                  <a:lnTo>
                    <a:pt x="150" y="28"/>
                  </a:lnTo>
                  <a:lnTo>
                    <a:pt x="150" y="30"/>
                  </a:lnTo>
                  <a:lnTo>
                    <a:pt x="150" y="30"/>
                  </a:lnTo>
                  <a:lnTo>
                    <a:pt x="150" y="30"/>
                  </a:lnTo>
                  <a:lnTo>
                    <a:pt x="148" y="30"/>
                  </a:lnTo>
                  <a:lnTo>
                    <a:pt x="152" y="32"/>
                  </a:lnTo>
                  <a:lnTo>
                    <a:pt x="152" y="32"/>
                  </a:lnTo>
                  <a:lnTo>
                    <a:pt x="152" y="32"/>
                  </a:lnTo>
                  <a:lnTo>
                    <a:pt x="152" y="33"/>
                  </a:lnTo>
                  <a:lnTo>
                    <a:pt x="152" y="33"/>
                  </a:lnTo>
                  <a:lnTo>
                    <a:pt x="150" y="33"/>
                  </a:lnTo>
                  <a:lnTo>
                    <a:pt x="148" y="33"/>
                  </a:lnTo>
                  <a:lnTo>
                    <a:pt x="148" y="35"/>
                  </a:lnTo>
                  <a:lnTo>
                    <a:pt x="148" y="35"/>
                  </a:lnTo>
                  <a:lnTo>
                    <a:pt x="148" y="37"/>
                  </a:lnTo>
                  <a:lnTo>
                    <a:pt x="148" y="37"/>
                  </a:lnTo>
                  <a:lnTo>
                    <a:pt x="146" y="38"/>
                  </a:lnTo>
                  <a:lnTo>
                    <a:pt x="145" y="40"/>
                  </a:lnTo>
                  <a:lnTo>
                    <a:pt x="143" y="40"/>
                  </a:lnTo>
                  <a:lnTo>
                    <a:pt x="141" y="40"/>
                  </a:lnTo>
                  <a:lnTo>
                    <a:pt x="139" y="40"/>
                  </a:lnTo>
                  <a:lnTo>
                    <a:pt x="139" y="41"/>
                  </a:lnTo>
                  <a:lnTo>
                    <a:pt x="139" y="41"/>
                  </a:lnTo>
                  <a:lnTo>
                    <a:pt x="139" y="43"/>
                  </a:lnTo>
                  <a:lnTo>
                    <a:pt x="139" y="43"/>
                  </a:lnTo>
                  <a:lnTo>
                    <a:pt x="139" y="43"/>
                  </a:lnTo>
                  <a:lnTo>
                    <a:pt x="139" y="45"/>
                  </a:lnTo>
                  <a:lnTo>
                    <a:pt x="138" y="47"/>
                  </a:lnTo>
                  <a:lnTo>
                    <a:pt x="137" y="47"/>
                  </a:lnTo>
                  <a:lnTo>
                    <a:pt x="135" y="47"/>
                  </a:lnTo>
                  <a:lnTo>
                    <a:pt x="133" y="49"/>
                  </a:lnTo>
                  <a:lnTo>
                    <a:pt x="131" y="49"/>
                  </a:lnTo>
                  <a:lnTo>
                    <a:pt x="129" y="49"/>
                  </a:lnTo>
                  <a:lnTo>
                    <a:pt x="126" y="51"/>
                  </a:lnTo>
                  <a:lnTo>
                    <a:pt x="120" y="52"/>
                  </a:lnTo>
                  <a:lnTo>
                    <a:pt x="117" y="54"/>
                  </a:lnTo>
                  <a:lnTo>
                    <a:pt x="115" y="56"/>
                  </a:lnTo>
                  <a:lnTo>
                    <a:pt x="112" y="58"/>
                  </a:lnTo>
                  <a:lnTo>
                    <a:pt x="110" y="60"/>
                  </a:lnTo>
                  <a:lnTo>
                    <a:pt x="108" y="60"/>
                  </a:lnTo>
                  <a:lnTo>
                    <a:pt x="105" y="60"/>
                  </a:lnTo>
                  <a:lnTo>
                    <a:pt x="103" y="61"/>
                  </a:lnTo>
                  <a:lnTo>
                    <a:pt x="96" y="61"/>
                  </a:lnTo>
                  <a:lnTo>
                    <a:pt x="92" y="62"/>
                  </a:lnTo>
                  <a:lnTo>
                    <a:pt x="92" y="62"/>
                  </a:lnTo>
                  <a:lnTo>
                    <a:pt x="90" y="64"/>
                  </a:lnTo>
                  <a:lnTo>
                    <a:pt x="90" y="64"/>
                  </a:lnTo>
                  <a:lnTo>
                    <a:pt x="92" y="64"/>
                  </a:lnTo>
                  <a:lnTo>
                    <a:pt x="92" y="64"/>
                  </a:lnTo>
                  <a:lnTo>
                    <a:pt x="90" y="66"/>
                  </a:lnTo>
                  <a:lnTo>
                    <a:pt x="89" y="66"/>
                  </a:lnTo>
                  <a:lnTo>
                    <a:pt x="89" y="66"/>
                  </a:lnTo>
                  <a:lnTo>
                    <a:pt x="88" y="66"/>
                  </a:lnTo>
                  <a:lnTo>
                    <a:pt x="88" y="66"/>
                  </a:lnTo>
                  <a:lnTo>
                    <a:pt x="88" y="66"/>
                  </a:lnTo>
                  <a:lnTo>
                    <a:pt x="88" y="66"/>
                  </a:lnTo>
                  <a:lnTo>
                    <a:pt x="88" y="68"/>
                  </a:lnTo>
                  <a:lnTo>
                    <a:pt x="86" y="68"/>
                  </a:lnTo>
                  <a:lnTo>
                    <a:pt x="82" y="70"/>
                  </a:lnTo>
                  <a:lnTo>
                    <a:pt x="73" y="68"/>
                  </a:lnTo>
                  <a:lnTo>
                    <a:pt x="69" y="68"/>
                  </a:lnTo>
                  <a:lnTo>
                    <a:pt x="66" y="66"/>
                  </a:lnTo>
                  <a:lnTo>
                    <a:pt x="63" y="66"/>
                  </a:lnTo>
                  <a:lnTo>
                    <a:pt x="60" y="66"/>
                  </a:lnTo>
                  <a:lnTo>
                    <a:pt x="58" y="64"/>
                  </a:lnTo>
                  <a:lnTo>
                    <a:pt x="56" y="62"/>
                  </a:lnTo>
                  <a:lnTo>
                    <a:pt x="56" y="62"/>
                  </a:lnTo>
                  <a:lnTo>
                    <a:pt x="56" y="62"/>
                  </a:lnTo>
                  <a:lnTo>
                    <a:pt x="56" y="61"/>
                  </a:lnTo>
                  <a:lnTo>
                    <a:pt x="56" y="61"/>
                  </a:lnTo>
                  <a:lnTo>
                    <a:pt x="58" y="61"/>
                  </a:lnTo>
                  <a:lnTo>
                    <a:pt x="58" y="61"/>
                  </a:lnTo>
                  <a:lnTo>
                    <a:pt x="58" y="61"/>
                  </a:lnTo>
                  <a:lnTo>
                    <a:pt x="56" y="61"/>
                  </a:lnTo>
                  <a:lnTo>
                    <a:pt x="54" y="61"/>
                  </a:lnTo>
                  <a:lnTo>
                    <a:pt x="54" y="61"/>
                  </a:lnTo>
                  <a:lnTo>
                    <a:pt x="52" y="61"/>
                  </a:lnTo>
                  <a:lnTo>
                    <a:pt x="52" y="61"/>
                  </a:lnTo>
                  <a:lnTo>
                    <a:pt x="50" y="61"/>
                  </a:lnTo>
                  <a:lnTo>
                    <a:pt x="49" y="60"/>
                  </a:lnTo>
                  <a:lnTo>
                    <a:pt x="47" y="60"/>
                  </a:lnTo>
                  <a:lnTo>
                    <a:pt x="47" y="58"/>
                  </a:lnTo>
                  <a:lnTo>
                    <a:pt x="47" y="58"/>
                  </a:lnTo>
                  <a:lnTo>
                    <a:pt x="47" y="58"/>
                  </a:lnTo>
                  <a:lnTo>
                    <a:pt x="47" y="58"/>
                  </a:lnTo>
                  <a:lnTo>
                    <a:pt x="45" y="58"/>
                  </a:lnTo>
                  <a:lnTo>
                    <a:pt x="43" y="60"/>
                  </a:lnTo>
                  <a:lnTo>
                    <a:pt x="42" y="60"/>
                  </a:lnTo>
                  <a:lnTo>
                    <a:pt x="30" y="60"/>
                  </a:lnTo>
                  <a:lnTo>
                    <a:pt x="26" y="60"/>
                  </a:lnTo>
                  <a:lnTo>
                    <a:pt x="26" y="60"/>
                  </a:lnTo>
                  <a:lnTo>
                    <a:pt x="26" y="60"/>
                  </a:lnTo>
                  <a:lnTo>
                    <a:pt x="24" y="58"/>
                  </a:lnTo>
                  <a:lnTo>
                    <a:pt x="24" y="56"/>
                  </a:lnTo>
                  <a:lnTo>
                    <a:pt x="24" y="56"/>
                  </a:lnTo>
                  <a:lnTo>
                    <a:pt x="26" y="54"/>
                  </a:lnTo>
                  <a:lnTo>
                    <a:pt x="26" y="54"/>
                  </a:lnTo>
                  <a:lnTo>
                    <a:pt x="26" y="56"/>
                  </a:lnTo>
                  <a:lnTo>
                    <a:pt x="28" y="56"/>
                  </a:lnTo>
                  <a:lnTo>
                    <a:pt x="28" y="56"/>
                  </a:lnTo>
                  <a:lnTo>
                    <a:pt x="33" y="56"/>
                  </a:lnTo>
                  <a:lnTo>
                    <a:pt x="35" y="54"/>
                  </a:lnTo>
                  <a:lnTo>
                    <a:pt x="35" y="54"/>
                  </a:lnTo>
                  <a:lnTo>
                    <a:pt x="37" y="52"/>
                  </a:lnTo>
                  <a:lnTo>
                    <a:pt x="37" y="52"/>
                  </a:lnTo>
                  <a:lnTo>
                    <a:pt x="37" y="52"/>
                  </a:lnTo>
                  <a:lnTo>
                    <a:pt x="39" y="51"/>
                  </a:lnTo>
                  <a:lnTo>
                    <a:pt x="39" y="49"/>
                  </a:lnTo>
                  <a:lnTo>
                    <a:pt x="41" y="49"/>
                  </a:lnTo>
                  <a:lnTo>
                    <a:pt x="41" y="49"/>
                  </a:lnTo>
                  <a:lnTo>
                    <a:pt x="42" y="47"/>
                  </a:lnTo>
                  <a:lnTo>
                    <a:pt x="42" y="47"/>
                  </a:lnTo>
                  <a:lnTo>
                    <a:pt x="41" y="47"/>
                  </a:lnTo>
                  <a:lnTo>
                    <a:pt x="35" y="49"/>
                  </a:lnTo>
                  <a:lnTo>
                    <a:pt x="35" y="49"/>
                  </a:lnTo>
                  <a:lnTo>
                    <a:pt x="35" y="49"/>
                  </a:lnTo>
                  <a:lnTo>
                    <a:pt x="35" y="49"/>
                  </a:lnTo>
                  <a:lnTo>
                    <a:pt x="37" y="47"/>
                  </a:lnTo>
                  <a:lnTo>
                    <a:pt x="35" y="47"/>
                  </a:lnTo>
                  <a:lnTo>
                    <a:pt x="35" y="47"/>
                  </a:lnTo>
                  <a:lnTo>
                    <a:pt x="35" y="45"/>
                  </a:lnTo>
                  <a:lnTo>
                    <a:pt x="35" y="45"/>
                  </a:lnTo>
                  <a:lnTo>
                    <a:pt x="39" y="43"/>
                  </a:lnTo>
                  <a:lnTo>
                    <a:pt x="41" y="41"/>
                  </a:lnTo>
                  <a:lnTo>
                    <a:pt x="41" y="41"/>
                  </a:lnTo>
                  <a:lnTo>
                    <a:pt x="41" y="41"/>
                  </a:lnTo>
                  <a:lnTo>
                    <a:pt x="41" y="41"/>
                  </a:lnTo>
                  <a:lnTo>
                    <a:pt x="37" y="43"/>
                  </a:lnTo>
                  <a:lnTo>
                    <a:pt x="33" y="43"/>
                  </a:lnTo>
                  <a:lnTo>
                    <a:pt x="33" y="43"/>
                  </a:lnTo>
                  <a:lnTo>
                    <a:pt x="31" y="43"/>
                  </a:lnTo>
                  <a:lnTo>
                    <a:pt x="31" y="43"/>
                  </a:lnTo>
                  <a:lnTo>
                    <a:pt x="31" y="41"/>
                  </a:lnTo>
                  <a:lnTo>
                    <a:pt x="31" y="41"/>
                  </a:lnTo>
                  <a:lnTo>
                    <a:pt x="31" y="40"/>
                  </a:lnTo>
                  <a:lnTo>
                    <a:pt x="31" y="40"/>
                  </a:lnTo>
                  <a:lnTo>
                    <a:pt x="31" y="40"/>
                  </a:lnTo>
                  <a:lnTo>
                    <a:pt x="28" y="38"/>
                  </a:lnTo>
                  <a:lnTo>
                    <a:pt x="24" y="38"/>
                  </a:lnTo>
                  <a:lnTo>
                    <a:pt x="16" y="38"/>
                  </a:lnTo>
                  <a:lnTo>
                    <a:pt x="14" y="38"/>
                  </a:lnTo>
                  <a:lnTo>
                    <a:pt x="12" y="40"/>
                  </a:lnTo>
                  <a:lnTo>
                    <a:pt x="11" y="40"/>
                  </a:lnTo>
                  <a:lnTo>
                    <a:pt x="9" y="40"/>
                  </a:lnTo>
                  <a:lnTo>
                    <a:pt x="9" y="38"/>
                  </a:lnTo>
                  <a:lnTo>
                    <a:pt x="7" y="38"/>
                  </a:lnTo>
                  <a:lnTo>
                    <a:pt x="7" y="37"/>
                  </a:lnTo>
                  <a:lnTo>
                    <a:pt x="7" y="37"/>
                  </a:lnTo>
                  <a:lnTo>
                    <a:pt x="9" y="37"/>
                  </a:lnTo>
                  <a:lnTo>
                    <a:pt x="9" y="37"/>
                  </a:lnTo>
                  <a:lnTo>
                    <a:pt x="12" y="37"/>
                  </a:lnTo>
                  <a:lnTo>
                    <a:pt x="14" y="35"/>
                  </a:lnTo>
                  <a:lnTo>
                    <a:pt x="16" y="35"/>
                  </a:lnTo>
                  <a:lnTo>
                    <a:pt x="18" y="35"/>
                  </a:lnTo>
                  <a:lnTo>
                    <a:pt x="18" y="35"/>
                  </a:lnTo>
                  <a:lnTo>
                    <a:pt x="19" y="35"/>
                  </a:lnTo>
                  <a:lnTo>
                    <a:pt x="19" y="35"/>
                  </a:lnTo>
                  <a:lnTo>
                    <a:pt x="19" y="35"/>
                  </a:lnTo>
                  <a:lnTo>
                    <a:pt x="22" y="33"/>
                  </a:lnTo>
                  <a:lnTo>
                    <a:pt x="24" y="33"/>
                  </a:lnTo>
                  <a:lnTo>
                    <a:pt x="24" y="33"/>
                  </a:lnTo>
                  <a:lnTo>
                    <a:pt x="24" y="33"/>
                  </a:lnTo>
                  <a:lnTo>
                    <a:pt x="26" y="33"/>
                  </a:lnTo>
                  <a:lnTo>
                    <a:pt x="26" y="33"/>
                  </a:lnTo>
                  <a:lnTo>
                    <a:pt x="28" y="33"/>
                  </a:lnTo>
                  <a:lnTo>
                    <a:pt x="31" y="33"/>
                  </a:lnTo>
                  <a:lnTo>
                    <a:pt x="37" y="33"/>
                  </a:lnTo>
                  <a:lnTo>
                    <a:pt x="37" y="33"/>
                  </a:lnTo>
                  <a:lnTo>
                    <a:pt x="39" y="32"/>
                  </a:lnTo>
                  <a:lnTo>
                    <a:pt x="39" y="30"/>
                  </a:lnTo>
                  <a:lnTo>
                    <a:pt x="39" y="30"/>
                  </a:lnTo>
                  <a:lnTo>
                    <a:pt x="35" y="32"/>
                  </a:lnTo>
                  <a:lnTo>
                    <a:pt x="33" y="32"/>
                  </a:lnTo>
                  <a:lnTo>
                    <a:pt x="30" y="32"/>
                  </a:lnTo>
                  <a:lnTo>
                    <a:pt x="28" y="30"/>
                  </a:lnTo>
                  <a:lnTo>
                    <a:pt x="28" y="30"/>
                  </a:lnTo>
                  <a:lnTo>
                    <a:pt x="31" y="28"/>
                  </a:lnTo>
                  <a:lnTo>
                    <a:pt x="33" y="26"/>
                  </a:lnTo>
                  <a:lnTo>
                    <a:pt x="37" y="24"/>
                  </a:lnTo>
                  <a:lnTo>
                    <a:pt x="37" y="24"/>
                  </a:lnTo>
                  <a:lnTo>
                    <a:pt x="37" y="24"/>
                  </a:lnTo>
                  <a:lnTo>
                    <a:pt x="35" y="22"/>
                  </a:lnTo>
                  <a:lnTo>
                    <a:pt x="31" y="22"/>
                  </a:lnTo>
                  <a:lnTo>
                    <a:pt x="30" y="22"/>
                  </a:lnTo>
                  <a:lnTo>
                    <a:pt x="26" y="21"/>
                  </a:lnTo>
                  <a:lnTo>
                    <a:pt x="24" y="22"/>
                  </a:lnTo>
                  <a:lnTo>
                    <a:pt x="22" y="21"/>
                  </a:lnTo>
                  <a:lnTo>
                    <a:pt x="19" y="22"/>
                  </a:lnTo>
                  <a:lnTo>
                    <a:pt x="12" y="24"/>
                  </a:lnTo>
                  <a:lnTo>
                    <a:pt x="11" y="24"/>
                  </a:lnTo>
                  <a:lnTo>
                    <a:pt x="9" y="24"/>
                  </a:lnTo>
                  <a:lnTo>
                    <a:pt x="7" y="24"/>
                  </a:lnTo>
                  <a:lnTo>
                    <a:pt x="3" y="22"/>
                  </a:lnTo>
                  <a:lnTo>
                    <a:pt x="2" y="22"/>
                  </a:lnTo>
                  <a:lnTo>
                    <a:pt x="0" y="22"/>
                  </a:lnTo>
                  <a:lnTo>
                    <a:pt x="3" y="21"/>
                  </a:lnTo>
                  <a:lnTo>
                    <a:pt x="3" y="21"/>
                  </a:lnTo>
                  <a:lnTo>
                    <a:pt x="5" y="21"/>
                  </a:lnTo>
                  <a:lnTo>
                    <a:pt x="7" y="21"/>
                  </a:lnTo>
                  <a:lnTo>
                    <a:pt x="9" y="22"/>
                  </a:lnTo>
                  <a:lnTo>
                    <a:pt x="7" y="21"/>
                  </a:lnTo>
                  <a:lnTo>
                    <a:pt x="7" y="19"/>
                  </a:lnTo>
                  <a:lnTo>
                    <a:pt x="7" y="19"/>
                  </a:lnTo>
                  <a:lnTo>
                    <a:pt x="7" y="18"/>
                  </a:lnTo>
                  <a:lnTo>
                    <a:pt x="5" y="18"/>
                  </a:lnTo>
                  <a:lnTo>
                    <a:pt x="7" y="18"/>
                  </a:lnTo>
                  <a:lnTo>
                    <a:pt x="7" y="15"/>
                  </a:lnTo>
                  <a:lnTo>
                    <a:pt x="9" y="18"/>
                  </a:lnTo>
                  <a:lnTo>
                    <a:pt x="12" y="19"/>
                  </a:lnTo>
                  <a:lnTo>
                    <a:pt x="14" y="19"/>
                  </a:lnTo>
                  <a:lnTo>
                    <a:pt x="16" y="18"/>
                  </a:lnTo>
                  <a:lnTo>
                    <a:pt x="18" y="18"/>
                  </a:lnTo>
                  <a:lnTo>
                    <a:pt x="18" y="18"/>
                  </a:lnTo>
                  <a:lnTo>
                    <a:pt x="14" y="18"/>
                  </a:lnTo>
                  <a:lnTo>
                    <a:pt x="12" y="18"/>
                  </a:lnTo>
                  <a:lnTo>
                    <a:pt x="11" y="15"/>
                  </a:lnTo>
                  <a:lnTo>
                    <a:pt x="11" y="15"/>
                  </a:lnTo>
                  <a:lnTo>
                    <a:pt x="11" y="14"/>
                  </a:lnTo>
                  <a:lnTo>
                    <a:pt x="11" y="14"/>
                  </a:lnTo>
                  <a:lnTo>
                    <a:pt x="14" y="14"/>
                  </a:lnTo>
                  <a:lnTo>
                    <a:pt x="12" y="13"/>
                  </a:lnTo>
                  <a:lnTo>
                    <a:pt x="11" y="13"/>
                  </a:lnTo>
                  <a:lnTo>
                    <a:pt x="11" y="11"/>
                  </a:lnTo>
                  <a:lnTo>
                    <a:pt x="11" y="11"/>
                  </a:lnTo>
                  <a:lnTo>
                    <a:pt x="11" y="11"/>
                  </a:lnTo>
                  <a:lnTo>
                    <a:pt x="11" y="11"/>
                  </a:lnTo>
                  <a:lnTo>
                    <a:pt x="14" y="11"/>
                  </a:lnTo>
                  <a:lnTo>
                    <a:pt x="16" y="11"/>
                  </a:lnTo>
                  <a:lnTo>
                    <a:pt x="14" y="11"/>
                  </a:lnTo>
                  <a:lnTo>
                    <a:pt x="12" y="9"/>
                  </a:lnTo>
                  <a:lnTo>
                    <a:pt x="12" y="9"/>
                  </a:lnTo>
                  <a:lnTo>
                    <a:pt x="14" y="9"/>
                  </a:lnTo>
                  <a:lnTo>
                    <a:pt x="14" y="9"/>
                  </a:lnTo>
                  <a:lnTo>
                    <a:pt x="14" y="9"/>
                  </a:lnTo>
                  <a:lnTo>
                    <a:pt x="16" y="7"/>
                  </a:lnTo>
                  <a:lnTo>
                    <a:pt x="16" y="7"/>
                  </a:lnTo>
                  <a:lnTo>
                    <a:pt x="18" y="9"/>
                  </a:lnTo>
                  <a:lnTo>
                    <a:pt x="21" y="11"/>
                  </a:lnTo>
                  <a:lnTo>
                    <a:pt x="21" y="11"/>
                  </a:lnTo>
                  <a:lnTo>
                    <a:pt x="21" y="11"/>
                  </a:lnTo>
                  <a:lnTo>
                    <a:pt x="21" y="13"/>
                  </a:lnTo>
                  <a:lnTo>
                    <a:pt x="21" y="13"/>
                  </a:lnTo>
                  <a:lnTo>
                    <a:pt x="22" y="13"/>
                  </a:lnTo>
                  <a:lnTo>
                    <a:pt x="22" y="13"/>
                  </a:lnTo>
                  <a:lnTo>
                    <a:pt x="24" y="13"/>
                  </a:lnTo>
                  <a:lnTo>
                    <a:pt x="24" y="11"/>
                  </a:lnTo>
                  <a:lnTo>
                    <a:pt x="26" y="11"/>
                  </a:lnTo>
                  <a:lnTo>
                    <a:pt x="26" y="13"/>
                  </a:lnTo>
                  <a:lnTo>
                    <a:pt x="26" y="13"/>
                  </a:lnTo>
                  <a:lnTo>
                    <a:pt x="26" y="13"/>
                  </a:lnTo>
                  <a:lnTo>
                    <a:pt x="26" y="14"/>
                  </a:lnTo>
                  <a:lnTo>
                    <a:pt x="26" y="14"/>
                  </a:lnTo>
                  <a:lnTo>
                    <a:pt x="28" y="14"/>
                  </a:lnTo>
                  <a:lnTo>
                    <a:pt x="30" y="14"/>
                  </a:lnTo>
                  <a:lnTo>
                    <a:pt x="30" y="14"/>
                  </a:lnTo>
                  <a:lnTo>
                    <a:pt x="30" y="13"/>
                  </a:lnTo>
                  <a:lnTo>
                    <a:pt x="30" y="11"/>
                  </a:lnTo>
                  <a:lnTo>
                    <a:pt x="30" y="11"/>
                  </a:lnTo>
                  <a:lnTo>
                    <a:pt x="24" y="9"/>
                  </a:lnTo>
                  <a:lnTo>
                    <a:pt x="22" y="7"/>
                  </a:lnTo>
                  <a:lnTo>
                    <a:pt x="22" y="7"/>
                  </a:lnTo>
                  <a:lnTo>
                    <a:pt x="22" y="7"/>
                  </a:lnTo>
                  <a:lnTo>
                    <a:pt x="22" y="5"/>
                  </a:lnTo>
                  <a:lnTo>
                    <a:pt x="24" y="5"/>
                  </a:lnTo>
                  <a:lnTo>
                    <a:pt x="28" y="5"/>
                  </a:lnTo>
                  <a:lnTo>
                    <a:pt x="28" y="5"/>
                  </a:lnTo>
                  <a:lnTo>
                    <a:pt x="28" y="5"/>
                  </a:lnTo>
                  <a:lnTo>
                    <a:pt x="26" y="5"/>
                  </a:lnTo>
                  <a:lnTo>
                    <a:pt x="26" y="5"/>
                  </a:lnTo>
                  <a:lnTo>
                    <a:pt x="26" y="3"/>
                  </a:lnTo>
                  <a:lnTo>
                    <a:pt x="24" y="3"/>
                  </a:lnTo>
                  <a:lnTo>
                    <a:pt x="21" y="3"/>
                  </a:lnTo>
                  <a:lnTo>
                    <a:pt x="19" y="3"/>
                  </a:lnTo>
                  <a:lnTo>
                    <a:pt x="19" y="3"/>
                  </a:lnTo>
                  <a:lnTo>
                    <a:pt x="21" y="3"/>
                  </a:lnTo>
                  <a:lnTo>
                    <a:pt x="22" y="3"/>
                  </a:lnTo>
                  <a:lnTo>
                    <a:pt x="22" y="3"/>
                  </a:lnTo>
                  <a:lnTo>
                    <a:pt x="24" y="3"/>
                  </a:lnTo>
                  <a:lnTo>
                    <a:pt x="28" y="3"/>
                  </a:lnTo>
                  <a:lnTo>
                    <a:pt x="30" y="3"/>
                  </a:lnTo>
                  <a:lnTo>
                    <a:pt x="31" y="3"/>
                  </a:lnTo>
                  <a:lnTo>
                    <a:pt x="33" y="5"/>
                  </a:lnTo>
                  <a:lnTo>
                    <a:pt x="35" y="5"/>
                  </a:lnTo>
                  <a:lnTo>
                    <a:pt x="35" y="7"/>
                  </a:lnTo>
                  <a:lnTo>
                    <a:pt x="37" y="7"/>
                  </a:lnTo>
                  <a:lnTo>
                    <a:pt x="41" y="11"/>
                  </a:lnTo>
                  <a:lnTo>
                    <a:pt x="43" y="11"/>
                  </a:lnTo>
                  <a:lnTo>
                    <a:pt x="43" y="13"/>
                  </a:lnTo>
                  <a:lnTo>
                    <a:pt x="43" y="13"/>
                  </a:lnTo>
                  <a:lnTo>
                    <a:pt x="42" y="13"/>
                  </a:lnTo>
                  <a:lnTo>
                    <a:pt x="42" y="13"/>
                  </a:lnTo>
                  <a:lnTo>
                    <a:pt x="43" y="13"/>
                  </a:lnTo>
                  <a:lnTo>
                    <a:pt x="45" y="14"/>
                  </a:lnTo>
                  <a:lnTo>
                    <a:pt x="45" y="14"/>
                  </a:lnTo>
                  <a:lnTo>
                    <a:pt x="43" y="18"/>
                  </a:lnTo>
                  <a:lnTo>
                    <a:pt x="43" y="18"/>
                  </a:lnTo>
                  <a:lnTo>
                    <a:pt x="42" y="19"/>
                  </a:lnTo>
                  <a:lnTo>
                    <a:pt x="41" y="18"/>
                  </a:lnTo>
                  <a:lnTo>
                    <a:pt x="41" y="19"/>
                  </a:lnTo>
                  <a:lnTo>
                    <a:pt x="42" y="19"/>
                  </a:lnTo>
                  <a:lnTo>
                    <a:pt x="43" y="21"/>
                  </a:lnTo>
                  <a:lnTo>
                    <a:pt x="42" y="21"/>
                  </a:lnTo>
                  <a:lnTo>
                    <a:pt x="43" y="21"/>
                  </a:lnTo>
                  <a:lnTo>
                    <a:pt x="43" y="21"/>
                  </a:lnTo>
                  <a:lnTo>
                    <a:pt x="43" y="21"/>
                  </a:lnTo>
                  <a:lnTo>
                    <a:pt x="43" y="22"/>
                  </a:lnTo>
                  <a:lnTo>
                    <a:pt x="43" y="22"/>
                  </a:lnTo>
                  <a:lnTo>
                    <a:pt x="43" y="22"/>
                  </a:lnTo>
                  <a:lnTo>
                    <a:pt x="43" y="24"/>
                  </a:lnTo>
                  <a:lnTo>
                    <a:pt x="43" y="24"/>
                  </a:lnTo>
                  <a:lnTo>
                    <a:pt x="45" y="24"/>
                  </a:lnTo>
                  <a:lnTo>
                    <a:pt x="45" y="24"/>
                  </a:lnTo>
                  <a:lnTo>
                    <a:pt x="47" y="28"/>
                  </a:lnTo>
                  <a:lnTo>
                    <a:pt x="47" y="28"/>
                  </a:lnTo>
                  <a:lnTo>
                    <a:pt x="47" y="28"/>
                  </a:lnTo>
                  <a:lnTo>
                    <a:pt x="47" y="26"/>
                  </a:lnTo>
                  <a:lnTo>
                    <a:pt x="49" y="24"/>
                  </a:lnTo>
                  <a:lnTo>
                    <a:pt x="49" y="24"/>
                  </a:lnTo>
                  <a:lnTo>
                    <a:pt x="49" y="24"/>
                  </a:lnTo>
                  <a:lnTo>
                    <a:pt x="49" y="24"/>
                  </a:lnTo>
                  <a:lnTo>
                    <a:pt x="49" y="21"/>
                  </a:lnTo>
                  <a:lnTo>
                    <a:pt x="52" y="19"/>
                  </a:lnTo>
                  <a:lnTo>
                    <a:pt x="52" y="19"/>
                  </a:lnTo>
                  <a:lnTo>
                    <a:pt x="54" y="19"/>
                  </a:lnTo>
                  <a:lnTo>
                    <a:pt x="54" y="19"/>
                  </a:lnTo>
                  <a:lnTo>
                    <a:pt x="56" y="21"/>
                  </a:lnTo>
                  <a:lnTo>
                    <a:pt x="56" y="21"/>
                  </a:lnTo>
                  <a:lnTo>
                    <a:pt x="56" y="21"/>
                  </a:lnTo>
                  <a:lnTo>
                    <a:pt x="58" y="21"/>
                  </a:lnTo>
                  <a:lnTo>
                    <a:pt x="58" y="18"/>
                  </a:lnTo>
                  <a:lnTo>
                    <a:pt x="58" y="15"/>
                  </a:lnTo>
                  <a:lnTo>
                    <a:pt x="58" y="13"/>
                  </a:lnTo>
                  <a:lnTo>
                    <a:pt x="58" y="11"/>
                  </a:lnTo>
                  <a:lnTo>
                    <a:pt x="60" y="11"/>
                  </a:lnTo>
                  <a:lnTo>
                    <a:pt x="60" y="9"/>
                  </a:lnTo>
                  <a:lnTo>
                    <a:pt x="61" y="11"/>
                  </a:lnTo>
                  <a:lnTo>
                    <a:pt x="63" y="11"/>
                  </a:lnTo>
                  <a:lnTo>
                    <a:pt x="65" y="14"/>
                  </a:lnTo>
                  <a:lnTo>
                    <a:pt x="66" y="14"/>
                  </a:lnTo>
                  <a:lnTo>
                    <a:pt x="68" y="15"/>
                  </a:lnTo>
                  <a:lnTo>
                    <a:pt x="68" y="18"/>
                  </a:lnTo>
                  <a:lnTo>
                    <a:pt x="69" y="18"/>
                  </a:lnTo>
                  <a:lnTo>
                    <a:pt x="69" y="18"/>
                  </a:lnTo>
                  <a:lnTo>
                    <a:pt x="69" y="15"/>
                  </a:lnTo>
                  <a:lnTo>
                    <a:pt x="69" y="15"/>
                  </a:lnTo>
                  <a:lnTo>
                    <a:pt x="69" y="13"/>
                  </a:lnTo>
                  <a:lnTo>
                    <a:pt x="69" y="11"/>
                  </a:lnTo>
                  <a:lnTo>
                    <a:pt x="71" y="11"/>
                  </a:lnTo>
                  <a:lnTo>
                    <a:pt x="73" y="9"/>
                  </a:lnTo>
                  <a:lnTo>
                    <a:pt x="75" y="9"/>
                  </a:lnTo>
                  <a:lnTo>
                    <a:pt x="77" y="9"/>
                  </a:lnTo>
                  <a:lnTo>
                    <a:pt x="79" y="7"/>
                  </a:lnTo>
                  <a:lnTo>
                    <a:pt x="79" y="7"/>
                  </a:lnTo>
                  <a:lnTo>
                    <a:pt x="80" y="7"/>
                  </a:lnTo>
                  <a:lnTo>
                    <a:pt x="80" y="9"/>
                  </a:lnTo>
                  <a:lnTo>
                    <a:pt x="82" y="11"/>
                  </a:lnTo>
                  <a:lnTo>
                    <a:pt x="84" y="13"/>
                  </a:lnTo>
                  <a:lnTo>
                    <a:pt x="88" y="14"/>
                  </a:lnTo>
                  <a:lnTo>
                    <a:pt x="88" y="18"/>
                  </a:lnTo>
                  <a:lnTo>
                    <a:pt x="88" y="18"/>
                  </a:lnTo>
                  <a:lnTo>
                    <a:pt x="89" y="18"/>
                  </a:lnTo>
                  <a:lnTo>
                    <a:pt x="89" y="18"/>
                  </a:lnTo>
                  <a:lnTo>
                    <a:pt x="89" y="18"/>
                  </a:lnTo>
                  <a:lnTo>
                    <a:pt x="89" y="15"/>
                  </a:lnTo>
                  <a:lnTo>
                    <a:pt x="89" y="14"/>
                  </a:lnTo>
                  <a:lnTo>
                    <a:pt x="86" y="9"/>
                  </a:lnTo>
                  <a:lnTo>
                    <a:pt x="86" y="9"/>
                  </a:lnTo>
                  <a:lnTo>
                    <a:pt x="86" y="9"/>
                  </a:lnTo>
                  <a:lnTo>
                    <a:pt x="88" y="9"/>
                  </a:lnTo>
                  <a:lnTo>
                    <a:pt x="92" y="9"/>
                  </a:lnTo>
                  <a:lnTo>
                    <a:pt x="92" y="9"/>
                  </a:lnTo>
                  <a:lnTo>
                    <a:pt x="96" y="13"/>
                  </a:lnTo>
                  <a:lnTo>
                    <a:pt x="96" y="13"/>
                  </a:lnTo>
                  <a:lnTo>
                    <a:pt x="96" y="13"/>
                  </a:lnTo>
                  <a:lnTo>
                    <a:pt x="96" y="13"/>
                  </a:lnTo>
                  <a:lnTo>
                    <a:pt x="98" y="13"/>
                  </a:lnTo>
                  <a:lnTo>
                    <a:pt x="98" y="11"/>
                  </a:lnTo>
                  <a:lnTo>
                    <a:pt x="99" y="11"/>
                  </a:lnTo>
                  <a:lnTo>
                    <a:pt x="101" y="7"/>
                  </a:lnTo>
                  <a:lnTo>
                    <a:pt x="103" y="7"/>
                  </a:lnTo>
                  <a:lnTo>
                    <a:pt x="103" y="7"/>
                  </a:lnTo>
                  <a:lnTo>
                    <a:pt x="105" y="9"/>
                  </a:lnTo>
                  <a:lnTo>
                    <a:pt x="105" y="9"/>
                  </a:lnTo>
                  <a:lnTo>
                    <a:pt x="107" y="9"/>
                  </a:lnTo>
                  <a:lnTo>
                    <a:pt x="108" y="9"/>
                  </a:lnTo>
                  <a:lnTo>
                    <a:pt x="110" y="7"/>
                  </a:lnTo>
                  <a:lnTo>
                    <a:pt x="112" y="7"/>
                  </a:lnTo>
                  <a:lnTo>
                    <a:pt x="112" y="5"/>
                  </a:lnTo>
                  <a:lnTo>
                    <a:pt x="112" y="5"/>
                  </a:lnTo>
                  <a:lnTo>
                    <a:pt x="110" y="3"/>
                  </a:lnTo>
                  <a:lnTo>
                    <a:pt x="112" y="0"/>
                  </a:lnTo>
                  <a:lnTo>
                    <a:pt x="115" y="0"/>
                  </a:lnTo>
                  <a:lnTo>
                    <a:pt x="117" y="0"/>
                  </a:lnTo>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grpSp>
      <p:sp>
        <p:nvSpPr>
          <p:cNvPr id="39" name="Pentágono 4"/>
          <p:cNvSpPr/>
          <p:nvPr/>
        </p:nvSpPr>
        <p:spPr bwMode="auto">
          <a:xfrm rot="16200000">
            <a:off x="1323598" y="2399672"/>
            <a:ext cx="1431172" cy="1052931"/>
          </a:xfrm>
          <a:prstGeom prst="homePlate">
            <a:avLst>
              <a:gd name="adj" fmla="val 16385"/>
            </a:avLst>
          </a:prstGeom>
          <a:solidFill>
            <a:schemeClr val="accent1">
              <a:alpha val="75000"/>
            </a:schemeClr>
          </a:solidFill>
          <a:ln>
            <a:noFill/>
          </a:ln>
        </p:spPr>
        <p:txBody>
          <a:bodyPr vert="vert" wrap="square" lIns="40111" tIns="0" rIns="0" bIns="0" rtlCol="0" anchor="b">
            <a:noAutofit/>
          </a:bodyPr>
          <a:lstStyle/>
          <a:p>
            <a:pPr algn="ctr" defTabSz="897890">
              <a:lnSpc>
                <a:spcPct val="114000"/>
              </a:lnSpc>
            </a:pPr>
            <a:r>
              <a:rPr lang="en-US" sz="700" dirty="0">
                <a:solidFill>
                  <a:srgbClr val="FFFFFF"/>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PROFIT 2015</a:t>
            </a:r>
          </a:p>
          <a:p>
            <a:pPr algn="ctr" defTabSz="897890">
              <a:lnSpc>
                <a:spcPct val="114000"/>
              </a:lnSpc>
            </a:pPr>
            <a:r>
              <a:rPr lang="en-US" sz="1600" dirty="0">
                <a:solidFill>
                  <a:srgbClr val="FFFFFF"/>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+$5.3 M</a:t>
            </a:r>
          </a:p>
        </p:txBody>
      </p:sp>
      <p:sp>
        <p:nvSpPr>
          <p:cNvPr id="40" name="Pentágono 120"/>
          <p:cNvSpPr/>
          <p:nvPr/>
        </p:nvSpPr>
        <p:spPr bwMode="auto">
          <a:xfrm rot="16200000">
            <a:off x="2009782" y="1978302"/>
            <a:ext cx="2273912" cy="1052931"/>
          </a:xfrm>
          <a:prstGeom prst="homePlate">
            <a:avLst>
              <a:gd name="adj" fmla="val 16385"/>
            </a:avLst>
          </a:prstGeom>
          <a:solidFill>
            <a:schemeClr val="accent2">
              <a:alpha val="75000"/>
            </a:schemeClr>
          </a:solidFill>
          <a:ln>
            <a:noFill/>
          </a:ln>
        </p:spPr>
        <p:txBody>
          <a:bodyPr rot="0" spcFirstLastPara="0" vertOverflow="overflow" horzOverflow="overflow" vert="vert" wrap="square" lIns="40111" tIns="0" rIns="0" bIns="0" numCol="1" spcCol="0" rtlCol="0" fromWordArt="0" anchor="b" anchorCtr="0" forceAA="0" compatLnSpc="1">
            <a:noAutofit/>
          </a:bodyPr>
          <a:lstStyle/>
          <a:p>
            <a:pPr algn="ctr" defTabSz="897890">
              <a:lnSpc>
                <a:spcPct val="114000"/>
              </a:lnSpc>
            </a:pPr>
            <a:r>
              <a:rPr lang="en-US" sz="700" dirty="0">
                <a:solidFill>
                  <a:srgbClr val="FFFFFF"/>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LOREM</a:t>
            </a:r>
          </a:p>
          <a:p>
            <a:pPr algn="ctr" defTabSz="897890">
              <a:lnSpc>
                <a:spcPct val="114000"/>
              </a:lnSpc>
            </a:pPr>
            <a:r>
              <a:rPr lang="en-US" sz="1600" dirty="0">
                <a:solidFill>
                  <a:srgbClr val="FFFFFF"/>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78%</a:t>
            </a:r>
          </a:p>
        </p:txBody>
      </p:sp>
      <p:sp>
        <p:nvSpPr>
          <p:cNvPr id="41" name="Pentágono 159"/>
          <p:cNvSpPr/>
          <p:nvPr/>
        </p:nvSpPr>
        <p:spPr bwMode="auto">
          <a:xfrm rot="16200000">
            <a:off x="3331547" y="2192514"/>
            <a:ext cx="1845489" cy="1052931"/>
          </a:xfrm>
          <a:prstGeom prst="homePlate">
            <a:avLst>
              <a:gd name="adj" fmla="val 16385"/>
            </a:avLst>
          </a:prstGeom>
          <a:solidFill>
            <a:schemeClr val="accent3">
              <a:alpha val="75000"/>
            </a:schemeClr>
          </a:solidFill>
          <a:ln>
            <a:noFill/>
          </a:ln>
        </p:spPr>
        <p:txBody>
          <a:bodyPr rot="0" spcFirstLastPara="0" vertOverflow="overflow" horzOverflow="overflow" vert="vert" wrap="square" lIns="40111" tIns="0" rIns="0" bIns="0" numCol="1" spcCol="0" rtlCol="0" fromWordArt="0" anchor="b" anchorCtr="0" forceAA="0" compatLnSpc="1">
            <a:noAutofit/>
          </a:bodyPr>
          <a:lstStyle/>
          <a:p>
            <a:pPr algn="ctr" defTabSz="897890">
              <a:lnSpc>
                <a:spcPct val="114000"/>
              </a:lnSpc>
            </a:pPr>
            <a:r>
              <a:rPr lang="en-US" sz="700" dirty="0">
                <a:solidFill>
                  <a:srgbClr val="FFFFFF"/>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PEOPLE</a:t>
            </a:r>
          </a:p>
          <a:p>
            <a:pPr algn="ctr" defTabSz="897890">
              <a:lnSpc>
                <a:spcPct val="114000"/>
              </a:lnSpc>
            </a:pPr>
            <a:r>
              <a:rPr lang="en-US" sz="1600" dirty="0">
                <a:solidFill>
                  <a:srgbClr val="FFFFFF"/>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5.3 M</a:t>
            </a:r>
          </a:p>
        </p:txBody>
      </p:sp>
      <p:sp>
        <p:nvSpPr>
          <p:cNvPr id="42" name="Pentágono 160"/>
          <p:cNvSpPr/>
          <p:nvPr/>
        </p:nvSpPr>
        <p:spPr bwMode="auto">
          <a:xfrm rot="16200000">
            <a:off x="4118174" y="1871546"/>
            <a:ext cx="2487425" cy="1052931"/>
          </a:xfrm>
          <a:prstGeom prst="homePlate">
            <a:avLst>
              <a:gd name="adj" fmla="val 16385"/>
            </a:avLst>
          </a:prstGeom>
          <a:solidFill>
            <a:schemeClr val="accent4">
              <a:alpha val="75000"/>
            </a:schemeClr>
          </a:solidFill>
          <a:ln>
            <a:noFill/>
          </a:ln>
        </p:spPr>
        <p:txBody>
          <a:bodyPr rot="0" spcFirstLastPara="0" vertOverflow="overflow" horzOverflow="overflow" vert="vert" wrap="square" lIns="40111" tIns="0" rIns="0" bIns="0" numCol="1" spcCol="0" rtlCol="0" fromWordArt="0" anchor="b" anchorCtr="0" forceAA="0" compatLnSpc="1">
            <a:noAutofit/>
          </a:bodyPr>
          <a:lstStyle/>
          <a:p>
            <a:pPr algn="ctr" defTabSz="897890">
              <a:lnSpc>
                <a:spcPct val="114000"/>
              </a:lnSpc>
            </a:pPr>
            <a:r>
              <a:rPr lang="en-US" sz="700" dirty="0">
                <a:solidFill>
                  <a:srgbClr val="FFFFFF"/>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IPSUM</a:t>
            </a:r>
          </a:p>
          <a:p>
            <a:pPr algn="ctr" defTabSz="897890">
              <a:lnSpc>
                <a:spcPct val="114000"/>
              </a:lnSpc>
            </a:pPr>
            <a:r>
              <a:rPr lang="en-US" sz="1600" dirty="0">
                <a:solidFill>
                  <a:srgbClr val="FFFFFF"/>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+$1.7 M</a:t>
            </a:r>
          </a:p>
        </p:txBody>
      </p:sp>
      <p:sp>
        <p:nvSpPr>
          <p:cNvPr id="36" name="24 Elipse"/>
          <p:cNvSpPr/>
          <p:nvPr/>
        </p:nvSpPr>
        <p:spPr>
          <a:xfrm flipH="1">
            <a:off x="644523" y="4030003"/>
            <a:ext cx="2210727" cy="526931"/>
          </a:xfrm>
          <a:prstGeom prst="ellipse">
            <a:avLst/>
          </a:prstGeom>
          <a:gradFill flip="none" rotWithShape="1">
            <a:gsLst>
              <a:gs pos="0">
                <a:schemeClr val="tx1">
                  <a:lumMod val="85000"/>
                  <a:lumOff val="15000"/>
                  <a:alpha val="69000"/>
                </a:schemeClr>
              </a:gs>
              <a:gs pos="100000">
                <a:schemeClr val="tx1">
                  <a:lumMod val="75000"/>
                  <a:lumOff val="25000"/>
                  <a:alpha val="65000"/>
                </a:schemeClr>
              </a:gs>
            </a:gsLst>
            <a:lin ang="5400000" scaled="0"/>
            <a:tileRect/>
          </a:gradFill>
          <a:ln>
            <a:noFill/>
          </a:ln>
          <a:effectLst>
            <a:softEdge rad="444500"/>
          </a:effectLst>
        </p:spPr>
        <p:style>
          <a:lnRef idx="2">
            <a:schemeClr val="accent2">
              <a:shade val="50000"/>
            </a:schemeClr>
          </a:lnRef>
          <a:fillRef idx="1">
            <a:schemeClr val="accent2"/>
          </a:fillRef>
          <a:effectRef idx="0">
            <a:schemeClr val="accent2"/>
          </a:effectRef>
          <a:fontRef idx="minor">
            <a:schemeClr val="lt1"/>
          </a:fontRef>
        </p:style>
        <p:txBody>
          <a:bodyPr lIns="89750" tIns="44866" rIns="89750" bIns="44866" rtlCol="0" anchor="ctr"/>
          <a:lstStyle/>
          <a:p>
            <a:pPr algn="ctr" defTabSz="897890"/>
            <a:endParaRPr lang="es-MX">
              <a:solidFill>
                <a:srgbClr val="FFFFFF"/>
              </a:solidFill>
            </a:endParaRPr>
          </a:p>
        </p:txBody>
      </p:sp>
      <p:sp>
        <p:nvSpPr>
          <p:cNvPr id="37" name="24 Elipse"/>
          <p:cNvSpPr/>
          <p:nvPr/>
        </p:nvSpPr>
        <p:spPr>
          <a:xfrm flipH="1">
            <a:off x="4571225" y="4061355"/>
            <a:ext cx="2210727" cy="526931"/>
          </a:xfrm>
          <a:prstGeom prst="ellipse">
            <a:avLst/>
          </a:prstGeom>
          <a:gradFill flip="none" rotWithShape="1">
            <a:gsLst>
              <a:gs pos="0">
                <a:schemeClr val="tx1">
                  <a:lumMod val="85000"/>
                  <a:lumOff val="15000"/>
                  <a:alpha val="69000"/>
                </a:schemeClr>
              </a:gs>
              <a:gs pos="100000">
                <a:schemeClr val="tx1">
                  <a:lumMod val="75000"/>
                  <a:lumOff val="25000"/>
                  <a:alpha val="65000"/>
                </a:schemeClr>
              </a:gs>
            </a:gsLst>
            <a:lin ang="5400000" scaled="0"/>
            <a:tileRect/>
          </a:gradFill>
          <a:ln>
            <a:noFill/>
          </a:ln>
          <a:effectLst>
            <a:softEdge rad="444500"/>
          </a:effectLst>
        </p:spPr>
        <p:style>
          <a:lnRef idx="2">
            <a:schemeClr val="accent2">
              <a:shade val="50000"/>
            </a:schemeClr>
          </a:lnRef>
          <a:fillRef idx="1">
            <a:schemeClr val="accent2"/>
          </a:fillRef>
          <a:effectRef idx="0">
            <a:schemeClr val="accent2"/>
          </a:effectRef>
          <a:fontRef idx="minor">
            <a:schemeClr val="lt1"/>
          </a:fontRef>
        </p:style>
        <p:txBody>
          <a:bodyPr lIns="89750" tIns="44866" rIns="89750" bIns="44866" rtlCol="0" anchor="ctr"/>
          <a:lstStyle/>
          <a:p>
            <a:pPr algn="ctr" defTabSz="897890"/>
            <a:endParaRPr lang="es-MX">
              <a:solidFill>
                <a:srgbClr val="FFFFFF"/>
              </a:solidFill>
            </a:endParaRPr>
          </a:p>
        </p:txBody>
      </p:sp>
      <p:sp>
        <p:nvSpPr>
          <p:cNvPr id="38" name="24 Elipse"/>
          <p:cNvSpPr/>
          <p:nvPr/>
        </p:nvSpPr>
        <p:spPr>
          <a:xfrm flipH="1">
            <a:off x="6478963" y="4030003"/>
            <a:ext cx="2210727" cy="526931"/>
          </a:xfrm>
          <a:prstGeom prst="ellipse">
            <a:avLst/>
          </a:prstGeom>
          <a:gradFill flip="none" rotWithShape="1">
            <a:gsLst>
              <a:gs pos="0">
                <a:schemeClr val="tx1">
                  <a:lumMod val="85000"/>
                  <a:lumOff val="15000"/>
                  <a:alpha val="69000"/>
                </a:schemeClr>
              </a:gs>
              <a:gs pos="100000">
                <a:schemeClr val="tx1">
                  <a:lumMod val="75000"/>
                  <a:lumOff val="25000"/>
                  <a:alpha val="65000"/>
                </a:schemeClr>
              </a:gs>
            </a:gsLst>
            <a:lin ang="5400000" scaled="0"/>
            <a:tileRect/>
          </a:gradFill>
          <a:ln>
            <a:noFill/>
          </a:ln>
          <a:effectLst>
            <a:softEdge rad="444500"/>
          </a:effectLst>
        </p:spPr>
        <p:style>
          <a:lnRef idx="2">
            <a:schemeClr val="accent2">
              <a:shade val="50000"/>
            </a:schemeClr>
          </a:lnRef>
          <a:fillRef idx="1">
            <a:schemeClr val="accent2"/>
          </a:fillRef>
          <a:effectRef idx="0">
            <a:schemeClr val="accent2"/>
          </a:effectRef>
          <a:fontRef idx="minor">
            <a:schemeClr val="lt1"/>
          </a:fontRef>
        </p:style>
        <p:txBody>
          <a:bodyPr lIns="89750" tIns="44866" rIns="89750" bIns="44866" rtlCol="0" anchor="ctr"/>
          <a:lstStyle/>
          <a:p>
            <a:pPr algn="ctr" defTabSz="897890"/>
            <a:endParaRPr lang="es-MX">
              <a:solidFill>
                <a:srgbClr val="FFFFFF"/>
              </a:solidFill>
            </a:endParaRPr>
          </a:p>
        </p:txBody>
      </p:sp>
      <p:sp>
        <p:nvSpPr>
          <p:cNvPr id="43" name="42 Título"/>
          <p:cNvSpPr>
            <a:spLocks noGrp="1"/>
          </p:cNvSpPr>
          <p:nvPr>
            <p:ph type="ctrTitle"/>
          </p:nvPr>
        </p:nvSpPr>
        <p:spPr/>
        <p:txBody>
          <a:bodyPr/>
          <a:lstStyle/>
          <a:p>
            <a:r>
              <a:rPr lang="es-MX" dirty="0" err="1" smtClean="0"/>
              <a:t>Transport</a:t>
            </a:r>
            <a:r>
              <a:rPr lang="es-MX" dirty="0" smtClean="0"/>
              <a:t> Infographic</a:t>
            </a:r>
            <a:endParaRPr lang="es-SV" dirty="0"/>
          </a:p>
        </p:txBody>
      </p:sp>
      <p:sp>
        <p:nvSpPr>
          <p:cNvPr id="44" name="43 Subtítulo"/>
          <p:cNvSpPr>
            <a:spLocks noGrp="1"/>
          </p:cNvSpPr>
          <p:nvPr>
            <p:ph type="subTitle" idx="1"/>
          </p:nvPr>
        </p:nvSpPr>
        <p:spPr/>
        <p:txBody>
          <a:bodyPr/>
          <a:lstStyle/>
          <a:p>
            <a:r>
              <a:rPr lang="es-SV" dirty="0">
                <a:solidFill>
                  <a:srgbClr val="797979"/>
                </a:solidFill>
              </a:rPr>
              <a:t>Professional PowerPoint </a:t>
            </a:r>
            <a:r>
              <a:rPr lang="es-SV" dirty="0" err="1" smtClean="0">
                <a:solidFill>
                  <a:srgbClr val="797979"/>
                </a:solidFill>
              </a:rPr>
              <a:t>template</a:t>
            </a:r>
            <a:endParaRPr lang="es-SV" dirty="0">
              <a:solidFill>
                <a:srgbClr val="797979"/>
              </a:solidFill>
            </a:endParaRPr>
          </a:p>
        </p:txBody>
      </p:sp>
      <p:sp>
        <p:nvSpPr>
          <p:cNvPr id="45" name="44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46" name="45 Marcador de número de diapositiva"/>
          <p:cNvSpPr>
            <a:spLocks noGrp="1"/>
          </p:cNvSpPr>
          <p:nvPr>
            <p:ph type="sldNum" sz="quarter" idx="12"/>
          </p:nvPr>
        </p:nvSpPr>
        <p:spPr/>
        <p:txBody>
          <a:bodyPr/>
          <a:lstStyle/>
          <a:p>
            <a:fld id="{FF439014-E629-42E3-A58B-61A0F1C8CFFE}" type="slidenum">
              <a:rPr smtClean="0">
                <a:solidFill>
                  <a:srgbClr val="1F1F1F"/>
                </a:solidFill>
              </a:rPr>
              <a:t>27</a:t>
            </a:fld>
            <a:endParaRPr>
              <a:solidFill>
                <a:srgbClr val="1F1F1F"/>
              </a:solidFill>
            </a:endParaRPr>
          </a:p>
        </p:txBody>
      </p:sp>
      <p:grpSp>
        <p:nvGrpSpPr>
          <p:cNvPr id="81" name="80 Grupo"/>
          <p:cNvGrpSpPr/>
          <p:nvPr/>
        </p:nvGrpSpPr>
        <p:grpSpPr>
          <a:xfrm>
            <a:off x="804884" y="2470073"/>
            <a:ext cx="7460921" cy="1893839"/>
            <a:chOff x="2146385" y="6587617"/>
            <a:chExt cx="19897084" cy="5050823"/>
          </a:xfrm>
        </p:grpSpPr>
        <p:sp>
          <p:nvSpPr>
            <p:cNvPr id="33" name="32 Rectángulo"/>
            <p:cNvSpPr/>
            <p:nvPr/>
          </p:nvSpPr>
          <p:spPr>
            <a:xfrm>
              <a:off x="17359286" y="9897485"/>
              <a:ext cx="392069" cy="430837"/>
            </a:xfrm>
            <a:prstGeom prst="rect">
              <a:avLst/>
            </a:prstGeom>
            <a:solidFill>
              <a:schemeClr val="accent6"/>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34" name="33 Rectángulo"/>
            <p:cNvSpPr/>
            <p:nvPr/>
          </p:nvSpPr>
          <p:spPr>
            <a:xfrm>
              <a:off x="2371411" y="9705529"/>
              <a:ext cx="14357804" cy="233956"/>
            </a:xfrm>
            <a:prstGeom prst="rect">
              <a:avLst/>
            </a:prstGeom>
            <a:solidFill>
              <a:schemeClr val="accent6"/>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32" name="31 Rectángulo"/>
            <p:cNvSpPr/>
            <p:nvPr/>
          </p:nvSpPr>
          <p:spPr>
            <a:xfrm>
              <a:off x="16729215" y="9103831"/>
              <a:ext cx="2279963" cy="987211"/>
            </a:xfrm>
            <a:prstGeom prst="rect">
              <a:avLst/>
            </a:prstGeom>
            <a:solidFill>
              <a:schemeClr val="accent6"/>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4" name="Freeform 8873"/>
            <p:cNvSpPr/>
            <p:nvPr/>
          </p:nvSpPr>
          <p:spPr bwMode="auto">
            <a:xfrm>
              <a:off x="17751355" y="6587617"/>
              <a:ext cx="4292114" cy="4053666"/>
            </a:xfrm>
            <a:custGeom>
              <a:avLst/>
              <a:gdLst/>
              <a:ahLst/>
              <a:cxnLst/>
              <a:rect l="l" t="t" r="r" b="b"/>
              <a:pathLst>
                <a:path w="5600392" h="5289263">
                  <a:moveTo>
                    <a:pt x="1244532" y="0"/>
                  </a:moveTo>
                  <a:lnTo>
                    <a:pt x="1301101" y="0"/>
                  </a:lnTo>
                  <a:lnTo>
                    <a:pt x="1461382" y="0"/>
                  </a:lnTo>
                  <a:lnTo>
                    <a:pt x="1725373" y="0"/>
                  </a:lnTo>
                  <a:lnTo>
                    <a:pt x="2036506" y="0"/>
                  </a:lnTo>
                  <a:lnTo>
                    <a:pt x="2375924" y="0"/>
                  </a:lnTo>
                  <a:lnTo>
                    <a:pt x="2743626" y="0"/>
                  </a:lnTo>
                  <a:lnTo>
                    <a:pt x="3714738" y="0"/>
                  </a:lnTo>
                  <a:lnTo>
                    <a:pt x="3950444" y="37713"/>
                  </a:lnTo>
                  <a:lnTo>
                    <a:pt x="4139010" y="169709"/>
                  </a:lnTo>
                  <a:lnTo>
                    <a:pt x="4318148" y="348846"/>
                  </a:lnTo>
                  <a:lnTo>
                    <a:pt x="4469000" y="565697"/>
                  </a:lnTo>
                  <a:lnTo>
                    <a:pt x="4610424" y="829689"/>
                  </a:lnTo>
                  <a:lnTo>
                    <a:pt x="4723564" y="1121965"/>
                  </a:lnTo>
                  <a:lnTo>
                    <a:pt x="4827274" y="1395385"/>
                  </a:lnTo>
                  <a:lnTo>
                    <a:pt x="4921556" y="1687662"/>
                  </a:lnTo>
                  <a:lnTo>
                    <a:pt x="5015840" y="1942225"/>
                  </a:lnTo>
                  <a:lnTo>
                    <a:pt x="5213832" y="2583348"/>
                  </a:lnTo>
                  <a:lnTo>
                    <a:pt x="5383542" y="3149044"/>
                  </a:lnTo>
                  <a:lnTo>
                    <a:pt x="5506110" y="3620458"/>
                  </a:lnTo>
                  <a:lnTo>
                    <a:pt x="5581536" y="4025874"/>
                  </a:lnTo>
                  <a:lnTo>
                    <a:pt x="5600392" y="4374720"/>
                  </a:lnTo>
                  <a:lnTo>
                    <a:pt x="5562680" y="4648140"/>
                  </a:lnTo>
                  <a:lnTo>
                    <a:pt x="5487252" y="4864990"/>
                  </a:lnTo>
                  <a:lnTo>
                    <a:pt x="5345828" y="5034700"/>
                  </a:lnTo>
                  <a:lnTo>
                    <a:pt x="5157264" y="5138410"/>
                  </a:lnTo>
                  <a:lnTo>
                    <a:pt x="4921556" y="5232694"/>
                  </a:lnTo>
                  <a:lnTo>
                    <a:pt x="4629280" y="5270406"/>
                  </a:lnTo>
                  <a:lnTo>
                    <a:pt x="4280434" y="5289263"/>
                  </a:lnTo>
                  <a:lnTo>
                    <a:pt x="3846734" y="5289263"/>
                  </a:lnTo>
                  <a:lnTo>
                    <a:pt x="3365892" y="5289263"/>
                  </a:lnTo>
                  <a:lnTo>
                    <a:pt x="2856766" y="5289263"/>
                  </a:lnTo>
                  <a:lnTo>
                    <a:pt x="895686" y="5289263"/>
                  </a:lnTo>
                  <a:lnTo>
                    <a:pt x="527983" y="5289263"/>
                  </a:lnTo>
                  <a:lnTo>
                    <a:pt x="235707" y="5289263"/>
                  </a:lnTo>
                  <a:lnTo>
                    <a:pt x="0" y="5289263"/>
                  </a:lnTo>
                  <a:lnTo>
                    <a:pt x="2988" y="5276563"/>
                  </a:lnTo>
                  <a:lnTo>
                    <a:pt x="963477" y="5276563"/>
                  </a:lnTo>
                  <a:cubicBezTo>
                    <a:pt x="1097871" y="5276563"/>
                    <a:pt x="1206818" y="5167616"/>
                    <a:pt x="1206818" y="5033222"/>
                  </a:cubicBezTo>
                  <a:lnTo>
                    <a:pt x="1206818" y="160285"/>
                  </a:lnTo>
                  <a:close/>
                </a:path>
              </a:pathLst>
            </a:custGeom>
            <a:solidFill>
              <a:srgbClr val="FFD653"/>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5" name="Freeform 8874"/>
            <p:cNvSpPr/>
            <p:nvPr/>
          </p:nvSpPr>
          <p:spPr bwMode="auto">
            <a:xfrm>
              <a:off x="19080899" y="6970585"/>
              <a:ext cx="2290574" cy="1358447"/>
            </a:xfrm>
            <a:custGeom>
              <a:avLst/>
              <a:gdLst>
                <a:gd name="T0" fmla="*/ 0 w 317"/>
                <a:gd name="T1" fmla="*/ 0 h 188"/>
                <a:gd name="T2" fmla="*/ 78 w 317"/>
                <a:gd name="T3" fmla="*/ 0 h 188"/>
                <a:gd name="T4" fmla="*/ 111 w 317"/>
                <a:gd name="T5" fmla="*/ 0 h 188"/>
                <a:gd name="T6" fmla="*/ 144 w 317"/>
                <a:gd name="T7" fmla="*/ 0 h 188"/>
                <a:gd name="T8" fmla="*/ 200 w 317"/>
                <a:gd name="T9" fmla="*/ 0 h 188"/>
                <a:gd name="T10" fmla="*/ 222 w 317"/>
                <a:gd name="T11" fmla="*/ 5 h 188"/>
                <a:gd name="T12" fmla="*/ 239 w 317"/>
                <a:gd name="T13" fmla="*/ 17 h 188"/>
                <a:gd name="T14" fmla="*/ 253 w 317"/>
                <a:gd name="T15" fmla="*/ 35 h 188"/>
                <a:gd name="T16" fmla="*/ 266 w 317"/>
                <a:gd name="T17" fmla="*/ 58 h 188"/>
                <a:gd name="T18" fmla="*/ 278 w 317"/>
                <a:gd name="T19" fmla="*/ 83 h 188"/>
                <a:gd name="T20" fmla="*/ 288 w 317"/>
                <a:gd name="T21" fmla="*/ 108 h 188"/>
                <a:gd name="T22" fmla="*/ 297 w 317"/>
                <a:gd name="T23" fmla="*/ 135 h 188"/>
                <a:gd name="T24" fmla="*/ 305 w 317"/>
                <a:gd name="T25" fmla="*/ 159 h 188"/>
                <a:gd name="T26" fmla="*/ 311 w 317"/>
                <a:gd name="T27" fmla="*/ 172 h 188"/>
                <a:gd name="T28" fmla="*/ 317 w 317"/>
                <a:gd name="T29" fmla="*/ 188 h 188"/>
                <a:gd name="T30" fmla="*/ 0 w 317"/>
                <a:gd name="T31" fmla="*/ 188 h 188"/>
                <a:gd name="T32" fmla="*/ 0 w 317"/>
                <a:gd name="T3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188">
                  <a:moveTo>
                    <a:pt x="0" y="0"/>
                  </a:moveTo>
                  <a:lnTo>
                    <a:pt x="78" y="0"/>
                  </a:lnTo>
                  <a:lnTo>
                    <a:pt x="111" y="0"/>
                  </a:lnTo>
                  <a:lnTo>
                    <a:pt x="144" y="0"/>
                  </a:lnTo>
                  <a:lnTo>
                    <a:pt x="200" y="0"/>
                  </a:lnTo>
                  <a:lnTo>
                    <a:pt x="222" y="5"/>
                  </a:lnTo>
                  <a:lnTo>
                    <a:pt x="239" y="17"/>
                  </a:lnTo>
                  <a:lnTo>
                    <a:pt x="253" y="35"/>
                  </a:lnTo>
                  <a:lnTo>
                    <a:pt x="266" y="58"/>
                  </a:lnTo>
                  <a:lnTo>
                    <a:pt x="278" y="83"/>
                  </a:lnTo>
                  <a:lnTo>
                    <a:pt x="288" y="108"/>
                  </a:lnTo>
                  <a:lnTo>
                    <a:pt x="297" y="135"/>
                  </a:lnTo>
                  <a:lnTo>
                    <a:pt x="305" y="159"/>
                  </a:lnTo>
                  <a:lnTo>
                    <a:pt x="311" y="172"/>
                  </a:lnTo>
                  <a:lnTo>
                    <a:pt x="317" y="188"/>
                  </a:lnTo>
                  <a:lnTo>
                    <a:pt x="0" y="188"/>
                  </a:lnTo>
                  <a:lnTo>
                    <a:pt x="0" y="0"/>
                  </a:lnTo>
                  <a:close/>
                </a:path>
              </a:pathLst>
            </a:custGeom>
            <a:solidFill>
              <a:srgbClr val="FFFFFF"/>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7" name="Freeform 8876"/>
            <p:cNvSpPr/>
            <p:nvPr/>
          </p:nvSpPr>
          <p:spPr bwMode="auto">
            <a:xfrm>
              <a:off x="2146385" y="10251090"/>
              <a:ext cx="19882633" cy="375741"/>
            </a:xfrm>
            <a:prstGeom prst="round2SameRect">
              <a:avLst>
                <a:gd name="adj1" fmla="val 16667"/>
                <a:gd name="adj2" fmla="val 50000"/>
              </a:avLst>
            </a:prstGeom>
            <a:solidFill>
              <a:schemeClr val="accent6"/>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8" name="Freeform 8877"/>
            <p:cNvSpPr/>
            <p:nvPr/>
          </p:nvSpPr>
          <p:spPr bwMode="auto">
            <a:xfrm>
              <a:off x="14134173" y="9615221"/>
              <a:ext cx="2008767" cy="2023219"/>
            </a:xfrm>
            <a:prstGeom prst="ellipse">
              <a:avLst/>
            </a:prstGeom>
            <a:solidFill>
              <a:schemeClr val="tx2"/>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9" name="Freeform 8878"/>
            <p:cNvSpPr/>
            <p:nvPr/>
          </p:nvSpPr>
          <p:spPr bwMode="auto">
            <a:xfrm>
              <a:off x="14567719" y="10048768"/>
              <a:ext cx="1141674" cy="1156125"/>
            </a:xfrm>
            <a:prstGeom prst="ellipse">
              <a:avLst/>
            </a:prstGeom>
            <a:solidFill>
              <a:srgbClr val="94A8B6"/>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10" name="Freeform 8879"/>
            <p:cNvSpPr/>
            <p:nvPr/>
          </p:nvSpPr>
          <p:spPr bwMode="auto">
            <a:xfrm>
              <a:off x="14741138" y="10222187"/>
              <a:ext cx="794836" cy="809287"/>
            </a:xfrm>
            <a:prstGeom prst="ellipse">
              <a:avLst/>
            </a:prstGeom>
            <a:solidFill>
              <a:srgbClr val="B9CAD1"/>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11" name="Freeform 8880"/>
            <p:cNvSpPr/>
            <p:nvPr/>
          </p:nvSpPr>
          <p:spPr bwMode="auto">
            <a:xfrm>
              <a:off x="19225415" y="9615221"/>
              <a:ext cx="2001544" cy="2023219"/>
            </a:xfrm>
            <a:prstGeom prst="ellipse">
              <a:avLst/>
            </a:prstGeom>
            <a:solidFill>
              <a:schemeClr val="tx2"/>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12" name="Freeform 8881"/>
            <p:cNvSpPr/>
            <p:nvPr/>
          </p:nvSpPr>
          <p:spPr bwMode="auto">
            <a:xfrm>
              <a:off x="19658961" y="10048768"/>
              <a:ext cx="1134450" cy="1156125"/>
            </a:xfrm>
            <a:prstGeom prst="ellipse">
              <a:avLst/>
            </a:prstGeom>
            <a:solidFill>
              <a:srgbClr val="94A8B6"/>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13" name="Freeform 8882"/>
            <p:cNvSpPr/>
            <p:nvPr/>
          </p:nvSpPr>
          <p:spPr bwMode="auto">
            <a:xfrm>
              <a:off x="19825152" y="10222187"/>
              <a:ext cx="802064" cy="809287"/>
            </a:xfrm>
            <a:prstGeom prst="ellipse">
              <a:avLst/>
            </a:prstGeom>
            <a:solidFill>
              <a:srgbClr val="B9CAD1"/>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23" name="Freeform 8877"/>
            <p:cNvSpPr/>
            <p:nvPr/>
          </p:nvSpPr>
          <p:spPr bwMode="auto">
            <a:xfrm>
              <a:off x="2551430" y="9427350"/>
              <a:ext cx="2008767" cy="2023219"/>
            </a:xfrm>
            <a:prstGeom prst="ellipse">
              <a:avLst/>
            </a:prstGeom>
            <a:solidFill>
              <a:schemeClr val="tx2"/>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24" name="Freeform 8878"/>
            <p:cNvSpPr/>
            <p:nvPr/>
          </p:nvSpPr>
          <p:spPr bwMode="auto">
            <a:xfrm>
              <a:off x="2984976" y="9860897"/>
              <a:ext cx="1141674" cy="1156125"/>
            </a:xfrm>
            <a:prstGeom prst="ellipse">
              <a:avLst/>
            </a:prstGeom>
            <a:solidFill>
              <a:srgbClr val="94A8B6"/>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25" name="Freeform 8879"/>
            <p:cNvSpPr/>
            <p:nvPr/>
          </p:nvSpPr>
          <p:spPr bwMode="auto">
            <a:xfrm>
              <a:off x="3158395" y="10034316"/>
              <a:ext cx="794836" cy="809287"/>
            </a:xfrm>
            <a:prstGeom prst="ellipse">
              <a:avLst/>
            </a:prstGeom>
            <a:solidFill>
              <a:srgbClr val="B9CAD1"/>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27" name="Freeform 8877"/>
            <p:cNvSpPr/>
            <p:nvPr/>
          </p:nvSpPr>
          <p:spPr bwMode="auto">
            <a:xfrm>
              <a:off x="4666665" y="9505938"/>
              <a:ext cx="2008767" cy="2023219"/>
            </a:xfrm>
            <a:prstGeom prst="ellipse">
              <a:avLst/>
            </a:prstGeom>
            <a:solidFill>
              <a:schemeClr val="tx2"/>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28" name="Freeform 8878"/>
            <p:cNvSpPr/>
            <p:nvPr/>
          </p:nvSpPr>
          <p:spPr bwMode="auto">
            <a:xfrm>
              <a:off x="5100211" y="9939485"/>
              <a:ext cx="1141674" cy="1156125"/>
            </a:xfrm>
            <a:prstGeom prst="ellipse">
              <a:avLst/>
            </a:prstGeom>
            <a:solidFill>
              <a:srgbClr val="94A8B6"/>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29" name="Freeform 8879"/>
            <p:cNvSpPr/>
            <p:nvPr/>
          </p:nvSpPr>
          <p:spPr bwMode="auto">
            <a:xfrm>
              <a:off x="5273630" y="10112904"/>
              <a:ext cx="794836" cy="809287"/>
            </a:xfrm>
            <a:prstGeom prst="ellipse">
              <a:avLst/>
            </a:prstGeom>
            <a:solidFill>
              <a:srgbClr val="B9CAD1"/>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30" name="29 Rectángulo"/>
            <p:cNvSpPr/>
            <p:nvPr/>
          </p:nvSpPr>
          <p:spPr>
            <a:xfrm>
              <a:off x="6694861" y="9939485"/>
              <a:ext cx="1260140" cy="430837"/>
            </a:xfrm>
            <a:prstGeom prst="rect">
              <a:avLst/>
            </a:prstGeom>
            <a:solidFill>
              <a:schemeClr val="accent6"/>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31" name="30 Rectángulo"/>
            <p:cNvSpPr/>
            <p:nvPr/>
          </p:nvSpPr>
          <p:spPr>
            <a:xfrm>
              <a:off x="12497535" y="9939485"/>
              <a:ext cx="1260140" cy="430837"/>
            </a:xfrm>
            <a:prstGeom prst="rect">
              <a:avLst/>
            </a:prstGeom>
            <a:solidFill>
              <a:schemeClr val="accent6"/>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grpSp>
      <p:sp>
        <p:nvSpPr>
          <p:cNvPr id="86" name="Textbox 1"/>
          <p:cNvSpPr/>
          <p:nvPr/>
        </p:nvSpPr>
        <p:spPr>
          <a:xfrm>
            <a:off x="666352" y="2397401"/>
            <a:ext cx="823446" cy="466558"/>
          </a:xfrm>
          <a:prstGeom prst="rect">
            <a:avLst/>
          </a:prstGeom>
        </p:spPr>
        <p:txBody>
          <a:bodyPr wrap="square" lIns="89798" tIns="44890" rIns="89798" bIns="44890">
            <a:spAutoFit/>
          </a:bodyPr>
          <a:lstStyle/>
          <a:p>
            <a:pPr algn="r" defTabSz="897890"/>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Identify</a:t>
            </a:r>
          </a:p>
          <a:p>
            <a:pPr algn="r" defTabSz="897890"/>
            <a:r>
              <a:rPr lang="en-US" sz="700" dirty="0">
                <a:solidFill>
                  <a:srgbClr val="575757"/>
                </a:solidFill>
                <a:latin typeface="Source Sans Pro" panose="020B0503030403020204" pitchFamily="34" charset="0"/>
              </a:rPr>
              <a:t>Imperdiet nec, imperdiet iaculis</a:t>
            </a:r>
            <a:r>
              <a:rPr lang="es-MX"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sp>
        <p:nvSpPr>
          <p:cNvPr id="87" name="Textbox 1"/>
          <p:cNvSpPr/>
          <p:nvPr/>
        </p:nvSpPr>
        <p:spPr>
          <a:xfrm>
            <a:off x="2735015" y="917891"/>
            <a:ext cx="823446" cy="466558"/>
          </a:xfrm>
          <a:prstGeom prst="rect">
            <a:avLst/>
          </a:prstGeom>
        </p:spPr>
        <p:txBody>
          <a:bodyPr wrap="square" lIns="89798" tIns="44890" rIns="89798" bIns="44890">
            <a:spAutoFit/>
          </a:bodyPr>
          <a:lstStyle/>
          <a:p>
            <a:pPr algn="ctr" defTabSz="897890"/>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Brainstorm</a:t>
            </a:r>
          </a:p>
          <a:p>
            <a:pPr algn="ctr" defTabSz="897890"/>
            <a:r>
              <a:rPr lang="en-US" sz="700" dirty="0">
                <a:solidFill>
                  <a:srgbClr val="575757"/>
                </a:solidFill>
                <a:latin typeface="Source Sans Pro" panose="020B0503030403020204" pitchFamily="34" charset="0"/>
              </a:rPr>
              <a:t>Imperdiet nec, imperdiet iaculis.</a:t>
            </a:r>
          </a:p>
        </p:txBody>
      </p:sp>
      <p:sp>
        <p:nvSpPr>
          <p:cNvPr id="88" name="Textbox 1"/>
          <p:cNvSpPr/>
          <p:nvPr/>
        </p:nvSpPr>
        <p:spPr>
          <a:xfrm>
            <a:off x="3842568" y="1309475"/>
            <a:ext cx="823446" cy="466558"/>
          </a:xfrm>
          <a:prstGeom prst="rect">
            <a:avLst/>
          </a:prstGeom>
        </p:spPr>
        <p:txBody>
          <a:bodyPr wrap="square" lIns="89798" tIns="44890" rIns="89798" bIns="44890">
            <a:spAutoFit/>
          </a:bodyPr>
          <a:lstStyle/>
          <a:p>
            <a:pPr algn="ctr" defTabSz="897890"/>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Design</a:t>
            </a:r>
          </a:p>
          <a:p>
            <a:pPr algn="ctr" defTabSz="897890"/>
            <a:r>
              <a:rPr lang="en-US" sz="700" dirty="0">
                <a:solidFill>
                  <a:srgbClr val="575757"/>
                </a:solidFill>
                <a:latin typeface="Source Sans Pro" panose="020B0503030403020204" pitchFamily="34" charset="0"/>
              </a:rPr>
              <a:t>Imperdiet nec, imperdiet iaculis.</a:t>
            </a:r>
          </a:p>
        </p:txBody>
      </p:sp>
      <p:sp>
        <p:nvSpPr>
          <p:cNvPr id="89" name="Textbox 1"/>
          <p:cNvSpPr/>
          <p:nvPr/>
        </p:nvSpPr>
        <p:spPr>
          <a:xfrm>
            <a:off x="5921174" y="1315736"/>
            <a:ext cx="823446" cy="466558"/>
          </a:xfrm>
          <a:prstGeom prst="rect">
            <a:avLst/>
          </a:prstGeom>
        </p:spPr>
        <p:txBody>
          <a:bodyPr wrap="square" lIns="89798" tIns="44890" rIns="89798" bIns="44890">
            <a:spAutoFit/>
          </a:bodyPr>
          <a:lstStyle/>
          <a:p>
            <a:pPr defTabSz="897890"/>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Build</a:t>
            </a:r>
          </a:p>
          <a:p>
            <a:pPr defTabSz="897890"/>
            <a:r>
              <a:rPr lang="en-US" sz="700" dirty="0">
                <a:solidFill>
                  <a:srgbClr val="575757"/>
                </a:solidFill>
                <a:latin typeface="Source Sans Pro" panose="020B0503030403020204" pitchFamily="34" charset="0"/>
              </a:rPr>
              <a:t>Imperdiet nec, imperdiet iaculis.</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 fill="hold" nodeType="afterEffect" p14:presetBounceEnd="56000">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14:bounceEnd="56000">
                                          <p:cBhvr additive="base">
                                            <p:cTn id="7" dur="1250" fill="hold"/>
                                            <p:tgtEl>
                                              <p:spTgt spid="81"/>
                                            </p:tgtEl>
                                            <p:attrNameLst>
                                              <p:attrName>ppt_x</p:attrName>
                                            </p:attrNameLst>
                                          </p:cBhvr>
                                          <p:tavLst>
                                            <p:tav tm="0">
                                              <p:val>
                                                <p:strVal val="0-#ppt_w/2"/>
                                              </p:val>
                                            </p:tav>
                                            <p:tav tm="100000">
                                              <p:val>
                                                <p:strVal val="#ppt_x"/>
                                              </p:val>
                                            </p:tav>
                                          </p:tavLst>
                                        </p:anim>
                                        <p:anim calcmode="lin" valueType="num" p14:bounceEnd="56000">
                                          <p:cBhvr additive="base">
                                            <p:cTn id="8" dur="1250" fill="hold"/>
                                            <p:tgtEl>
                                              <p:spTgt spid="81"/>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500"/>
                                      </p:stCondLst>
                                      <p:childTnLst>
                                        <p:animRot by="120000">
                                          <p:cBhvr>
                                            <p:cTn id="10" dur="100" fill="hold">
                                              <p:stCondLst>
                                                <p:cond delay="0"/>
                                              </p:stCondLst>
                                            </p:cTn>
                                            <p:tgtEl>
                                              <p:spTgt spid="81"/>
                                            </p:tgtEl>
                                            <p:attrNameLst>
                                              <p:attrName>r</p:attrName>
                                            </p:attrNameLst>
                                          </p:cBhvr>
                                        </p:animRot>
                                        <p:animRot by="-240000">
                                          <p:cBhvr>
                                            <p:cTn id="11" dur="200" fill="hold">
                                              <p:stCondLst>
                                                <p:cond delay="200"/>
                                              </p:stCondLst>
                                            </p:cTn>
                                            <p:tgtEl>
                                              <p:spTgt spid="81"/>
                                            </p:tgtEl>
                                            <p:attrNameLst>
                                              <p:attrName>r</p:attrName>
                                            </p:attrNameLst>
                                          </p:cBhvr>
                                        </p:animRot>
                                        <p:animRot by="240000">
                                          <p:cBhvr>
                                            <p:cTn id="12" dur="200" fill="hold">
                                              <p:stCondLst>
                                                <p:cond delay="400"/>
                                              </p:stCondLst>
                                            </p:cTn>
                                            <p:tgtEl>
                                              <p:spTgt spid="81"/>
                                            </p:tgtEl>
                                            <p:attrNameLst>
                                              <p:attrName>r</p:attrName>
                                            </p:attrNameLst>
                                          </p:cBhvr>
                                        </p:animRot>
                                        <p:animRot by="-240000">
                                          <p:cBhvr>
                                            <p:cTn id="13" dur="200" fill="hold">
                                              <p:stCondLst>
                                                <p:cond delay="600"/>
                                              </p:stCondLst>
                                            </p:cTn>
                                            <p:tgtEl>
                                              <p:spTgt spid="81"/>
                                            </p:tgtEl>
                                            <p:attrNameLst>
                                              <p:attrName>r</p:attrName>
                                            </p:attrNameLst>
                                          </p:cBhvr>
                                        </p:animRot>
                                        <p:animRot by="120000">
                                          <p:cBhvr>
                                            <p:cTn id="14" dur="200" fill="hold">
                                              <p:stCondLst>
                                                <p:cond delay="800"/>
                                              </p:stCondLst>
                                            </p:cTn>
                                            <p:tgtEl>
                                              <p:spTgt spid="81"/>
                                            </p:tgtEl>
                                            <p:attrNameLst>
                                              <p:attrName>r</p:attrName>
                                            </p:attrNameLst>
                                          </p:cBhvr>
                                        </p:animRot>
                                      </p:childTnLst>
                                    </p:cTn>
                                  </p:par>
                                  <p:par>
                                    <p:cTn id="15" presetID="10" presetClass="entr" presetSubtype="0" fill="hold" grpId="0" nodeType="withEffect">
                                      <p:stCondLst>
                                        <p:cond delay="5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1500"/>
                                </p:stCondLst>
                                <p:childTnLst>
                                  <p:par>
                                    <p:cTn id="25" presetID="50" presetClass="entr" presetSubtype="0" decel="10000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1000" fill="hold"/>
                                            <p:tgtEl>
                                              <p:spTgt spid="39"/>
                                            </p:tgtEl>
                                            <p:attrNameLst>
                                              <p:attrName>ppt_w</p:attrName>
                                            </p:attrNameLst>
                                          </p:cBhvr>
                                          <p:tavLst>
                                            <p:tav tm="0">
                                              <p:val>
                                                <p:strVal val="#ppt_w+.3"/>
                                              </p:val>
                                            </p:tav>
                                            <p:tav tm="100000">
                                              <p:val>
                                                <p:strVal val="#ppt_w"/>
                                              </p:val>
                                            </p:tav>
                                          </p:tavLst>
                                        </p:anim>
                                        <p:anim calcmode="lin" valueType="num">
                                          <p:cBhvr>
                                            <p:cTn id="28" dur="1000" fill="hold"/>
                                            <p:tgtEl>
                                              <p:spTgt spid="39"/>
                                            </p:tgtEl>
                                            <p:attrNameLst>
                                              <p:attrName>ppt_h</p:attrName>
                                            </p:attrNameLst>
                                          </p:cBhvr>
                                          <p:tavLst>
                                            <p:tav tm="0">
                                              <p:val>
                                                <p:strVal val="#ppt_h"/>
                                              </p:val>
                                            </p:tav>
                                            <p:tav tm="100000">
                                              <p:val>
                                                <p:strVal val="#ppt_h"/>
                                              </p:val>
                                            </p:tav>
                                          </p:tavLst>
                                        </p:anim>
                                        <p:animEffect transition="in" filter="fade">
                                          <p:cBhvr>
                                            <p:cTn id="29" dur="1000"/>
                                            <p:tgtEl>
                                              <p:spTgt spid="39"/>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1000" fill="hold"/>
                                            <p:tgtEl>
                                              <p:spTgt spid="40"/>
                                            </p:tgtEl>
                                            <p:attrNameLst>
                                              <p:attrName>ppt_w</p:attrName>
                                            </p:attrNameLst>
                                          </p:cBhvr>
                                          <p:tavLst>
                                            <p:tav tm="0">
                                              <p:val>
                                                <p:strVal val="#ppt_w+.3"/>
                                              </p:val>
                                            </p:tav>
                                            <p:tav tm="100000">
                                              <p:val>
                                                <p:strVal val="#ppt_w"/>
                                              </p:val>
                                            </p:tav>
                                          </p:tavLst>
                                        </p:anim>
                                        <p:anim calcmode="lin" valueType="num">
                                          <p:cBhvr>
                                            <p:cTn id="33" dur="1000" fill="hold"/>
                                            <p:tgtEl>
                                              <p:spTgt spid="40"/>
                                            </p:tgtEl>
                                            <p:attrNameLst>
                                              <p:attrName>ppt_h</p:attrName>
                                            </p:attrNameLst>
                                          </p:cBhvr>
                                          <p:tavLst>
                                            <p:tav tm="0">
                                              <p:val>
                                                <p:strVal val="#ppt_h"/>
                                              </p:val>
                                            </p:tav>
                                            <p:tav tm="100000">
                                              <p:val>
                                                <p:strVal val="#ppt_h"/>
                                              </p:val>
                                            </p:tav>
                                          </p:tavLst>
                                        </p:anim>
                                        <p:animEffect transition="in" filter="fade">
                                          <p:cBhvr>
                                            <p:cTn id="34" dur="1000"/>
                                            <p:tgtEl>
                                              <p:spTgt spid="40"/>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strVal val="#ppt_w+.3"/>
                                              </p:val>
                                            </p:tav>
                                            <p:tav tm="100000">
                                              <p:val>
                                                <p:strVal val="#ppt_w"/>
                                              </p:val>
                                            </p:tav>
                                          </p:tavLst>
                                        </p:anim>
                                        <p:anim calcmode="lin" valueType="num">
                                          <p:cBhvr>
                                            <p:cTn id="38" dur="1000" fill="hold"/>
                                            <p:tgtEl>
                                              <p:spTgt spid="41"/>
                                            </p:tgtEl>
                                            <p:attrNameLst>
                                              <p:attrName>ppt_h</p:attrName>
                                            </p:attrNameLst>
                                          </p:cBhvr>
                                          <p:tavLst>
                                            <p:tav tm="0">
                                              <p:val>
                                                <p:strVal val="#ppt_h"/>
                                              </p:val>
                                            </p:tav>
                                            <p:tav tm="100000">
                                              <p:val>
                                                <p:strVal val="#ppt_h"/>
                                              </p:val>
                                            </p:tav>
                                          </p:tavLst>
                                        </p:anim>
                                        <p:animEffect transition="in" filter="fade">
                                          <p:cBhvr>
                                            <p:cTn id="39" dur="1000"/>
                                            <p:tgtEl>
                                              <p:spTgt spid="41"/>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strVal val="#ppt_w+.3"/>
                                              </p:val>
                                            </p:tav>
                                            <p:tav tm="100000">
                                              <p:val>
                                                <p:strVal val="#ppt_w"/>
                                              </p:val>
                                            </p:tav>
                                          </p:tavLst>
                                        </p:anim>
                                        <p:anim calcmode="lin" valueType="num">
                                          <p:cBhvr>
                                            <p:cTn id="43" dur="1000" fill="hold"/>
                                            <p:tgtEl>
                                              <p:spTgt spid="42"/>
                                            </p:tgtEl>
                                            <p:attrNameLst>
                                              <p:attrName>ppt_h</p:attrName>
                                            </p:attrNameLst>
                                          </p:cBhvr>
                                          <p:tavLst>
                                            <p:tav tm="0">
                                              <p:val>
                                                <p:strVal val="#ppt_h"/>
                                              </p:val>
                                            </p:tav>
                                            <p:tav tm="100000">
                                              <p:val>
                                                <p:strVal val="#ppt_h"/>
                                              </p:val>
                                            </p:tav>
                                          </p:tavLst>
                                        </p:anim>
                                        <p:animEffect transition="in" filter="fade">
                                          <p:cBhvr>
                                            <p:cTn id="44" dur="1000"/>
                                            <p:tgtEl>
                                              <p:spTgt spid="42"/>
                                            </p:tgtEl>
                                          </p:cBhvr>
                                        </p:animEffect>
                                      </p:childTnLst>
                                    </p:cTn>
                                  </p:par>
                                  <p:par>
                                    <p:cTn id="45" presetID="53" presetClass="entr" presetSubtype="16"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1000" fill="hold"/>
                                            <p:tgtEl>
                                              <p:spTgt spid="47"/>
                                            </p:tgtEl>
                                            <p:attrNameLst>
                                              <p:attrName>ppt_w</p:attrName>
                                            </p:attrNameLst>
                                          </p:cBhvr>
                                          <p:tavLst>
                                            <p:tav tm="0">
                                              <p:val>
                                                <p:fltVal val="0"/>
                                              </p:val>
                                            </p:tav>
                                            <p:tav tm="100000">
                                              <p:val>
                                                <p:strVal val="#ppt_w"/>
                                              </p:val>
                                            </p:tav>
                                          </p:tavLst>
                                        </p:anim>
                                        <p:anim calcmode="lin" valueType="num">
                                          <p:cBhvr>
                                            <p:cTn id="48" dur="1000" fill="hold"/>
                                            <p:tgtEl>
                                              <p:spTgt spid="47"/>
                                            </p:tgtEl>
                                            <p:attrNameLst>
                                              <p:attrName>ppt_h</p:attrName>
                                            </p:attrNameLst>
                                          </p:cBhvr>
                                          <p:tavLst>
                                            <p:tav tm="0">
                                              <p:val>
                                                <p:fltVal val="0"/>
                                              </p:val>
                                            </p:tav>
                                            <p:tav tm="100000">
                                              <p:val>
                                                <p:strVal val="#ppt_h"/>
                                              </p:val>
                                            </p:tav>
                                          </p:tavLst>
                                        </p:anim>
                                        <p:animEffect transition="in" filter="fade">
                                          <p:cBhvr>
                                            <p:cTn id="49" dur="1000"/>
                                            <p:tgtEl>
                                              <p:spTgt spid="47"/>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500"/>
                                            <p:tgtEl>
                                              <p:spTgt spid="8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500"/>
                                            <p:tgtEl>
                                              <p:spTgt spid="8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36" grpId="0" animBg="1"/>
          <p:bldP spid="37" grpId="0" animBg="1"/>
          <p:bldP spid="38" grpId="0" animBg="1"/>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1250" fill="hold"/>
                                            <p:tgtEl>
                                              <p:spTgt spid="81"/>
                                            </p:tgtEl>
                                            <p:attrNameLst>
                                              <p:attrName>ppt_x</p:attrName>
                                            </p:attrNameLst>
                                          </p:cBhvr>
                                          <p:tavLst>
                                            <p:tav tm="0">
                                              <p:val>
                                                <p:strVal val="0-#ppt_w/2"/>
                                              </p:val>
                                            </p:tav>
                                            <p:tav tm="100000">
                                              <p:val>
                                                <p:strVal val="#ppt_x"/>
                                              </p:val>
                                            </p:tav>
                                          </p:tavLst>
                                        </p:anim>
                                        <p:anim calcmode="lin" valueType="num">
                                          <p:cBhvr additive="base">
                                            <p:cTn id="8" dur="1250" fill="hold"/>
                                            <p:tgtEl>
                                              <p:spTgt spid="81"/>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500"/>
                                      </p:stCondLst>
                                      <p:childTnLst>
                                        <p:animRot by="120000">
                                          <p:cBhvr>
                                            <p:cTn id="10" dur="100" fill="hold">
                                              <p:stCondLst>
                                                <p:cond delay="0"/>
                                              </p:stCondLst>
                                            </p:cTn>
                                            <p:tgtEl>
                                              <p:spTgt spid="81"/>
                                            </p:tgtEl>
                                            <p:attrNameLst>
                                              <p:attrName>r</p:attrName>
                                            </p:attrNameLst>
                                          </p:cBhvr>
                                        </p:animRot>
                                        <p:animRot by="-240000">
                                          <p:cBhvr>
                                            <p:cTn id="11" dur="200" fill="hold">
                                              <p:stCondLst>
                                                <p:cond delay="200"/>
                                              </p:stCondLst>
                                            </p:cTn>
                                            <p:tgtEl>
                                              <p:spTgt spid="81"/>
                                            </p:tgtEl>
                                            <p:attrNameLst>
                                              <p:attrName>r</p:attrName>
                                            </p:attrNameLst>
                                          </p:cBhvr>
                                        </p:animRot>
                                        <p:animRot by="240000">
                                          <p:cBhvr>
                                            <p:cTn id="12" dur="200" fill="hold">
                                              <p:stCondLst>
                                                <p:cond delay="400"/>
                                              </p:stCondLst>
                                            </p:cTn>
                                            <p:tgtEl>
                                              <p:spTgt spid="81"/>
                                            </p:tgtEl>
                                            <p:attrNameLst>
                                              <p:attrName>r</p:attrName>
                                            </p:attrNameLst>
                                          </p:cBhvr>
                                        </p:animRot>
                                        <p:animRot by="-240000">
                                          <p:cBhvr>
                                            <p:cTn id="13" dur="200" fill="hold">
                                              <p:stCondLst>
                                                <p:cond delay="600"/>
                                              </p:stCondLst>
                                            </p:cTn>
                                            <p:tgtEl>
                                              <p:spTgt spid="81"/>
                                            </p:tgtEl>
                                            <p:attrNameLst>
                                              <p:attrName>r</p:attrName>
                                            </p:attrNameLst>
                                          </p:cBhvr>
                                        </p:animRot>
                                        <p:animRot by="120000">
                                          <p:cBhvr>
                                            <p:cTn id="14" dur="200" fill="hold">
                                              <p:stCondLst>
                                                <p:cond delay="800"/>
                                              </p:stCondLst>
                                            </p:cTn>
                                            <p:tgtEl>
                                              <p:spTgt spid="81"/>
                                            </p:tgtEl>
                                            <p:attrNameLst>
                                              <p:attrName>r</p:attrName>
                                            </p:attrNameLst>
                                          </p:cBhvr>
                                        </p:animRot>
                                      </p:childTnLst>
                                    </p:cTn>
                                  </p:par>
                                  <p:par>
                                    <p:cTn id="15" presetID="10" presetClass="entr" presetSubtype="0" fill="hold" grpId="0" nodeType="withEffect">
                                      <p:stCondLst>
                                        <p:cond delay="5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1500"/>
                                </p:stCondLst>
                                <p:childTnLst>
                                  <p:par>
                                    <p:cTn id="25" presetID="50" presetClass="entr" presetSubtype="0" decel="10000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1000" fill="hold"/>
                                            <p:tgtEl>
                                              <p:spTgt spid="39"/>
                                            </p:tgtEl>
                                            <p:attrNameLst>
                                              <p:attrName>ppt_w</p:attrName>
                                            </p:attrNameLst>
                                          </p:cBhvr>
                                          <p:tavLst>
                                            <p:tav tm="0">
                                              <p:val>
                                                <p:strVal val="#ppt_w+.3"/>
                                              </p:val>
                                            </p:tav>
                                            <p:tav tm="100000">
                                              <p:val>
                                                <p:strVal val="#ppt_w"/>
                                              </p:val>
                                            </p:tav>
                                          </p:tavLst>
                                        </p:anim>
                                        <p:anim calcmode="lin" valueType="num">
                                          <p:cBhvr>
                                            <p:cTn id="28" dur="1000" fill="hold"/>
                                            <p:tgtEl>
                                              <p:spTgt spid="39"/>
                                            </p:tgtEl>
                                            <p:attrNameLst>
                                              <p:attrName>ppt_h</p:attrName>
                                            </p:attrNameLst>
                                          </p:cBhvr>
                                          <p:tavLst>
                                            <p:tav tm="0">
                                              <p:val>
                                                <p:strVal val="#ppt_h"/>
                                              </p:val>
                                            </p:tav>
                                            <p:tav tm="100000">
                                              <p:val>
                                                <p:strVal val="#ppt_h"/>
                                              </p:val>
                                            </p:tav>
                                          </p:tavLst>
                                        </p:anim>
                                        <p:animEffect transition="in" filter="fade">
                                          <p:cBhvr>
                                            <p:cTn id="29" dur="1000"/>
                                            <p:tgtEl>
                                              <p:spTgt spid="39"/>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1000" fill="hold"/>
                                            <p:tgtEl>
                                              <p:spTgt spid="40"/>
                                            </p:tgtEl>
                                            <p:attrNameLst>
                                              <p:attrName>ppt_w</p:attrName>
                                            </p:attrNameLst>
                                          </p:cBhvr>
                                          <p:tavLst>
                                            <p:tav tm="0">
                                              <p:val>
                                                <p:strVal val="#ppt_w+.3"/>
                                              </p:val>
                                            </p:tav>
                                            <p:tav tm="100000">
                                              <p:val>
                                                <p:strVal val="#ppt_w"/>
                                              </p:val>
                                            </p:tav>
                                          </p:tavLst>
                                        </p:anim>
                                        <p:anim calcmode="lin" valueType="num">
                                          <p:cBhvr>
                                            <p:cTn id="33" dur="1000" fill="hold"/>
                                            <p:tgtEl>
                                              <p:spTgt spid="40"/>
                                            </p:tgtEl>
                                            <p:attrNameLst>
                                              <p:attrName>ppt_h</p:attrName>
                                            </p:attrNameLst>
                                          </p:cBhvr>
                                          <p:tavLst>
                                            <p:tav tm="0">
                                              <p:val>
                                                <p:strVal val="#ppt_h"/>
                                              </p:val>
                                            </p:tav>
                                            <p:tav tm="100000">
                                              <p:val>
                                                <p:strVal val="#ppt_h"/>
                                              </p:val>
                                            </p:tav>
                                          </p:tavLst>
                                        </p:anim>
                                        <p:animEffect transition="in" filter="fade">
                                          <p:cBhvr>
                                            <p:cTn id="34" dur="1000"/>
                                            <p:tgtEl>
                                              <p:spTgt spid="40"/>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strVal val="#ppt_w+.3"/>
                                              </p:val>
                                            </p:tav>
                                            <p:tav tm="100000">
                                              <p:val>
                                                <p:strVal val="#ppt_w"/>
                                              </p:val>
                                            </p:tav>
                                          </p:tavLst>
                                        </p:anim>
                                        <p:anim calcmode="lin" valueType="num">
                                          <p:cBhvr>
                                            <p:cTn id="38" dur="1000" fill="hold"/>
                                            <p:tgtEl>
                                              <p:spTgt spid="41"/>
                                            </p:tgtEl>
                                            <p:attrNameLst>
                                              <p:attrName>ppt_h</p:attrName>
                                            </p:attrNameLst>
                                          </p:cBhvr>
                                          <p:tavLst>
                                            <p:tav tm="0">
                                              <p:val>
                                                <p:strVal val="#ppt_h"/>
                                              </p:val>
                                            </p:tav>
                                            <p:tav tm="100000">
                                              <p:val>
                                                <p:strVal val="#ppt_h"/>
                                              </p:val>
                                            </p:tav>
                                          </p:tavLst>
                                        </p:anim>
                                        <p:animEffect transition="in" filter="fade">
                                          <p:cBhvr>
                                            <p:cTn id="39" dur="1000"/>
                                            <p:tgtEl>
                                              <p:spTgt spid="41"/>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strVal val="#ppt_w+.3"/>
                                              </p:val>
                                            </p:tav>
                                            <p:tav tm="100000">
                                              <p:val>
                                                <p:strVal val="#ppt_w"/>
                                              </p:val>
                                            </p:tav>
                                          </p:tavLst>
                                        </p:anim>
                                        <p:anim calcmode="lin" valueType="num">
                                          <p:cBhvr>
                                            <p:cTn id="43" dur="1000" fill="hold"/>
                                            <p:tgtEl>
                                              <p:spTgt spid="42"/>
                                            </p:tgtEl>
                                            <p:attrNameLst>
                                              <p:attrName>ppt_h</p:attrName>
                                            </p:attrNameLst>
                                          </p:cBhvr>
                                          <p:tavLst>
                                            <p:tav tm="0">
                                              <p:val>
                                                <p:strVal val="#ppt_h"/>
                                              </p:val>
                                            </p:tav>
                                            <p:tav tm="100000">
                                              <p:val>
                                                <p:strVal val="#ppt_h"/>
                                              </p:val>
                                            </p:tav>
                                          </p:tavLst>
                                        </p:anim>
                                        <p:animEffect transition="in" filter="fade">
                                          <p:cBhvr>
                                            <p:cTn id="44" dur="1000"/>
                                            <p:tgtEl>
                                              <p:spTgt spid="42"/>
                                            </p:tgtEl>
                                          </p:cBhvr>
                                        </p:animEffect>
                                      </p:childTnLst>
                                    </p:cTn>
                                  </p:par>
                                  <p:par>
                                    <p:cTn id="45" presetID="53" presetClass="entr" presetSubtype="16"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1000" fill="hold"/>
                                            <p:tgtEl>
                                              <p:spTgt spid="47"/>
                                            </p:tgtEl>
                                            <p:attrNameLst>
                                              <p:attrName>ppt_w</p:attrName>
                                            </p:attrNameLst>
                                          </p:cBhvr>
                                          <p:tavLst>
                                            <p:tav tm="0">
                                              <p:val>
                                                <p:fltVal val="0"/>
                                              </p:val>
                                            </p:tav>
                                            <p:tav tm="100000">
                                              <p:val>
                                                <p:strVal val="#ppt_w"/>
                                              </p:val>
                                            </p:tav>
                                          </p:tavLst>
                                        </p:anim>
                                        <p:anim calcmode="lin" valueType="num">
                                          <p:cBhvr>
                                            <p:cTn id="48" dur="1000" fill="hold"/>
                                            <p:tgtEl>
                                              <p:spTgt spid="47"/>
                                            </p:tgtEl>
                                            <p:attrNameLst>
                                              <p:attrName>ppt_h</p:attrName>
                                            </p:attrNameLst>
                                          </p:cBhvr>
                                          <p:tavLst>
                                            <p:tav tm="0">
                                              <p:val>
                                                <p:fltVal val="0"/>
                                              </p:val>
                                            </p:tav>
                                            <p:tav tm="100000">
                                              <p:val>
                                                <p:strVal val="#ppt_h"/>
                                              </p:val>
                                            </p:tav>
                                          </p:tavLst>
                                        </p:anim>
                                        <p:animEffect transition="in" filter="fade">
                                          <p:cBhvr>
                                            <p:cTn id="49" dur="1000"/>
                                            <p:tgtEl>
                                              <p:spTgt spid="47"/>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500"/>
                                            <p:tgtEl>
                                              <p:spTgt spid="8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500"/>
                                            <p:tgtEl>
                                              <p:spTgt spid="8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36" grpId="0" animBg="1"/>
          <p:bldP spid="37" grpId="0" animBg="1"/>
          <p:bldP spid="38" grpId="0" animBg="1"/>
          <p:bldP spid="86" grpId="0"/>
          <p:bldP spid="87" grpId="0"/>
          <p:bldP spid="88" grpId="0"/>
          <p:bldP spid="89"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00">
              <a:srgbClr val="77D4F5"/>
            </a:gs>
            <a:gs pos="18000">
              <a:srgbClr val="D6F3FA"/>
            </a:gs>
          </a:gsLst>
          <a:lin ang="16200000" scaled="1"/>
        </a:gradFill>
        <a:effectLst/>
      </p:bgPr>
    </p:bg>
    <p:spTree>
      <p:nvGrpSpPr>
        <p:cNvPr id="1" name=""/>
        <p:cNvGrpSpPr/>
        <p:nvPr/>
      </p:nvGrpSpPr>
      <p:grpSpPr>
        <a:xfrm>
          <a:off x="0" y="0"/>
          <a:ext cx="0" cy="0"/>
          <a:chOff x="0" y="0"/>
          <a:chExt cx="0" cy="0"/>
        </a:xfrm>
      </p:grpSpPr>
      <p:sp>
        <p:nvSpPr>
          <p:cNvPr id="76" name="26 Rectángulo redondeado"/>
          <p:cNvSpPr>
            <a:spLocks noChangeAspect="1"/>
          </p:cNvSpPr>
          <p:nvPr/>
        </p:nvSpPr>
        <p:spPr>
          <a:xfrm>
            <a:off x="6792260" y="2029279"/>
            <a:ext cx="394823" cy="249852"/>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71" name="26 Rectángulo redondeado"/>
          <p:cNvSpPr>
            <a:spLocks noChangeAspect="1"/>
          </p:cNvSpPr>
          <p:nvPr/>
        </p:nvSpPr>
        <p:spPr>
          <a:xfrm>
            <a:off x="3760576" y="1200200"/>
            <a:ext cx="594577" cy="376260"/>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9" name="8 Rectángulo"/>
          <p:cNvSpPr/>
          <p:nvPr/>
        </p:nvSpPr>
        <p:spPr bwMode="auto">
          <a:xfrm>
            <a:off x="0" y="4713927"/>
            <a:ext cx="9144000" cy="429572"/>
          </a:xfrm>
          <a:prstGeom prst="rect">
            <a:avLst/>
          </a:prstGeom>
          <a:solidFill>
            <a:srgbClr val="5E8FB8"/>
          </a:solidFill>
          <a:ln>
            <a:noFill/>
          </a:ln>
        </p:spPr>
        <p:txBody>
          <a:bodyPr lIns="0" tIns="0" rIns="0" bIns="0" rtlCol="0" anchor="ctr"/>
          <a:lstStyle/>
          <a:p>
            <a:pPr algn="ctr" defTabSz="897890"/>
            <a:endParaRPr lang="es-SV">
              <a:solidFill>
                <a:srgbClr val="000000"/>
              </a:solidFill>
            </a:endParaRPr>
          </a:p>
        </p:txBody>
      </p:sp>
      <p:sp>
        <p:nvSpPr>
          <p:cNvPr id="21" name="20 Rectángulo"/>
          <p:cNvSpPr/>
          <p:nvPr/>
        </p:nvSpPr>
        <p:spPr bwMode="auto">
          <a:xfrm>
            <a:off x="0" y="4596741"/>
            <a:ext cx="9144000" cy="137462"/>
          </a:xfrm>
          <a:prstGeom prst="rect">
            <a:avLst/>
          </a:prstGeom>
          <a:solidFill>
            <a:srgbClr val="4A7DA8"/>
          </a:solidFill>
          <a:ln>
            <a:noFill/>
          </a:ln>
        </p:spPr>
        <p:txBody>
          <a:bodyPr lIns="0" tIns="0" rIns="0" bIns="0" rtlCol="0" anchor="ctr"/>
          <a:lstStyle/>
          <a:p>
            <a:pPr algn="ctr" defTabSz="897890"/>
            <a:endParaRPr lang="es-SV">
              <a:solidFill>
                <a:srgbClr val="000000"/>
              </a:solidFill>
            </a:endParaRPr>
          </a:p>
        </p:txBody>
      </p:sp>
      <p:sp>
        <p:nvSpPr>
          <p:cNvPr id="30" name="Rectangle 1"/>
          <p:cNvSpPr/>
          <p:nvPr/>
        </p:nvSpPr>
        <p:spPr>
          <a:xfrm rot="16200000">
            <a:off x="1893934" y="2414652"/>
            <a:ext cx="1964102" cy="894416"/>
          </a:xfrm>
          <a:prstGeom prst="rect">
            <a:avLst/>
          </a:prstGeom>
          <a:gradFill>
            <a:gsLst>
              <a:gs pos="0">
                <a:schemeClr val="accent1">
                  <a:alpha val="68000"/>
                </a:schemeClr>
              </a:gs>
              <a:gs pos="100000">
                <a:schemeClr val="accent1">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983" tIns="16972" rIns="33983" bIns="16972" rtlCol="0" anchor="ctr">
            <a:noAutofit/>
          </a:bodyPr>
          <a:lstStyle/>
          <a:p>
            <a:pPr algn="ctr" defTabSz="897890"/>
            <a:endParaRPr lang="id-ID" sz="9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1" name="Rectangle 1"/>
          <p:cNvSpPr/>
          <p:nvPr/>
        </p:nvSpPr>
        <p:spPr>
          <a:xfrm rot="16200000">
            <a:off x="3188772" y="2814835"/>
            <a:ext cx="1163818" cy="894417"/>
          </a:xfrm>
          <a:prstGeom prst="rect">
            <a:avLst/>
          </a:prstGeom>
          <a:gradFill>
            <a:gsLst>
              <a:gs pos="0">
                <a:schemeClr val="accent2">
                  <a:alpha val="68000"/>
                </a:schemeClr>
              </a:gs>
              <a:gs pos="100000">
                <a:schemeClr val="accent2">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983" tIns="16972" rIns="33983" bIns="16972" rtlCol="0" anchor="ctr">
            <a:noAutofit/>
          </a:bodyPr>
          <a:lstStyle/>
          <a:p>
            <a:pPr algn="ctr" defTabSz="897890"/>
            <a:endParaRPr lang="id-ID" sz="12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2" name="Rectangle 1"/>
          <p:cNvSpPr/>
          <p:nvPr/>
        </p:nvSpPr>
        <p:spPr>
          <a:xfrm rot="16200000">
            <a:off x="3227642" y="1958647"/>
            <a:ext cx="2876111" cy="894416"/>
          </a:xfrm>
          <a:prstGeom prst="rect">
            <a:avLst/>
          </a:prstGeom>
          <a:gradFill>
            <a:gsLst>
              <a:gs pos="0">
                <a:schemeClr val="accent3">
                  <a:alpha val="68000"/>
                  <a:lumMod val="100000"/>
                </a:schemeClr>
              </a:gs>
              <a:gs pos="100000">
                <a:schemeClr val="accent3">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983" tIns="16972" rIns="33983" bIns="16972" rtlCol="0" anchor="ctr">
            <a:noAutofit/>
          </a:bodyPr>
          <a:lstStyle/>
          <a:p>
            <a:pPr algn="ctr" defTabSz="897890"/>
            <a:endParaRPr lang="id-ID" sz="12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3" name="Rectangle 1"/>
          <p:cNvSpPr/>
          <p:nvPr/>
        </p:nvSpPr>
        <p:spPr>
          <a:xfrm rot="16200000">
            <a:off x="4368086" y="2204159"/>
            <a:ext cx="2385088" cy="894416"/>
          </a:xfrm>
          <a:prstGeom prst="rect">
            <a:avLst/>
          </a:prstGeom>
          <a:gradFill>
            <a:gsLst>
              <a:gs pos="0">
                <a:schemeClr val="accent4">
                  <a:alpha val="68000"/>
                </a:schemeClr>
              </a:gs>
              <a:gs pos="100000">
                <a:schemeClr val="accent4">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983" tIns="16972" rIns="33983" bIns="16972" rtlCol="0" anchor="ctr">
            <a:noAutofit/>
          </a:bodyPr>
          <a:lstStyle/>
          <a:p>
            <a:pPr algn="ctr" defTabSz="897890"/>
            <a:endParaRPr lang="id-ID" sz="10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4" name="Rectangle 1"/>
          <p:cNvSpPr/>
          <p:nvPr/>
        </p:nvSpPr>
        <p:spPr>
          <a:xfrm rot="16200000">
            <a:off x="5564083" y="2505181"/>
            <a:ext cx="1783042" cy="894416"/>
          </a:xfrm>
          <a:prstGeom prst="rect">
            <a:avLst/>
          </a:prstGeom>
          <a:gradFill>
            <a:gsLst>
              <a:gs pos="0">
                <a:schemeClr val="accent5">
                  <a:alpha val="68000"/>
                </a:schemeClr>
              </a:gs>
              <a:gs pos="100000">
                <a:schemeClr val="accent5">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id-ID" sz="9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5" name="Textbox 1"/>
          <p:cNvSpPr/>
          <p:nvPr/>
        </p:nvSpPr>
        <p:spPr>
          <a:xfrm>
            <a:off x="2464040" y="1436028"/>
            <a:ext cx="823446" cy="466558"/>
          </a:xfrm>
          <a:prstGeom prst="rect">
            <a:avLst/>
          </a:prstGeom>
        </p:spPr>
        <p:txBody>
          <a:bodyPr wrap="square" lIns="89798" tIns="44890" rIns="89798" bIns="44890">
            <a:spAutoFit/>
          </a:bodyPr>
          <a:lstStyle/>
          <a:p>
            <a:pPr algn="ctr" defTabSz="897890"/>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Identify</a:t>
            </a:r>
          </a:p>
          <a:p>
            <a:pPr algn="ctr" defTabSz="897890"/>
            <a:r>
              <a:rPr lang="en-US" sz="700" dirty="0">
                <a:solidFill>
                  <a:srgbClr val="575757"/>
                </a:solidFill>
                <a:latin typeface="Source Sans Pro" panose="020B0503030403020204" pitchFamily="34" charset="0"/>
              </a:rPr>
              <a:t>Imperdiet nec, imperdiet iaculis</a:t>
            </a:r>
            <a:r>
              <a:rPr lang="es-MX"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sp>
        <p:nvSpPr>
          <p:cNvPr id="36" name="Textbox 1"/>
          <p:cNvSpPr/>
          <p:nvPr/>
        </p:nvSpPr>
        <p:spPr>
          <a:xfrm>
            <a:off x="3358945" y="2241775"/>
            <a:ext cx="823446" cy="466558"/>
          </a:xfrm>
          <a:prstGeom prst="rect">
            <a:avLst/>
          </a:prstGeom>
        </p:spPr>
        <p:txBody>
          <a:bodyPr wrap="square" lIns="89798" tIns="44890" rIns="89798" bIns="44890">
            <a:spAutoFit/>
          </a:bodyPr>
          <a:lstStyle/>
          <a:p>
            <a:pPr algn="ctr" defTabSz="897890"/>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Brainstorm</a:t>
            </a:r>
          </a:p>
          <a:p>
            <a:pPr algn="ctr" defTabSz="897890"/>
            <a:r>
              <a:rPr lang="en-US" sz="700" dirty="0">
                <a:solidFill>
                  <a:srgbClr val="575757"/>
                </a:solidFill>
                <a:latin typeface="Source Sans Pro" panose="020B0503030403020204" pitchFamily="34" charset="0"/>
              </a:rPr>
              <a:t>Imperdiet nec, imperdiet iaculis.</a:t>
            </a:r>
          </a:p>
        </p:txBody>
      </p:sp>
      <p:sp>
        <p:nvSpPr>
          <p:cNvPr id="37" name="Textbox 1"/>
          <p:cNvSpPr/>
          <p:nvPr/>
        </p:nvSpPr>
        <p:spPr>
          <a:xfrm>
            <a:off x="4253850" y="546761"/>
            <a:ext cx="823446" cy="466558"/>
          </a:xfrm>
          <a:prstGeom prst="rect">
            <a:avLst/>
          </a:prstGeom>
        </p:spPr>
        <p:txBody>
          <a:bodyPr wrap="square" lIns="89798" tIns="44890" rIns="89798" bIns="44890">
            <a:spAutoFit/>
          </a:bodyPr>
          <a:lstStyle/>
          <a:p>
            <a:pPr algn="ctr" defTabSz="897890"/>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Design</a:t>
            </a:r>
          </a:p>
          <a:p>
            <a:pPr algn="ctr" defTabSz="897890"/>
            <a:r>
              <a:rPr lang="en-US" sz="700" dirty="0">
                <a:solidFill>
                  <a:srgbClr val="575757"/>
                </a:solidFill>
                <a:latin typeface="Source Sans Pro" panose="020B0503030403020204" pitchFamily="34" charset="0"/>
              </a:rPr>
              <a:t>Imperdiet nec, imperdiet iaculis.</a:t>
            </a:r>
          </a:p>
        </p:txBody>
      </p:sp>
      <p:sp>
        <p:nvSpPr>
          <p:cNvPr id="38" name="Textbox 1"/>
          <p:cNvSpPr/>
          <p:nvPr/>
        </p:nvSpPr>
        <p:spPr>
          <a:xfrm>
            <a:off x="5148754" y="1019258"/>
            <a:ext cx="823446" cy="466558"/>
          </a:xfrm>
          <a:prstGeom prst="rect">
            <a:avLst/>
          </a:prstGeom>
        </p:spPr>
        <p:txBody>
          <a:bodyPr wrap="square" lIns="89798" tIns="44890" rIns="89798" bIns="44890">
            <a:spAutoFit/>
          </a:bodyPr>
          <a:lstStyle/>
          <a:p>
            <a:pPr algn="ctr" defTabSz="897890"/>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Build</a:t>
            </a:r>
          </a:p>
          <a:p>
            <a:pPr algn="ctr" defTabSz="897890"/>
            <a:r>
              <a:rPr lang="en-US" sz="700" dirty="0">
                <a:solidFill>
                  <a:srgbClr val="575757"/>
                </a:solidFill>
                <a:latin typeface="Source Sans Pro" panose="020B0503030403020204" pitchFamily="34" charset="0"/>
              </a:rPr>
              <a:t>Imperdiet nec, imperdiet iaculis.</a:t>
            </a:r>
          </a:p>
        </p:txBody>
      </p:sp>
      <p:sp>
        <p:nvSpPr>
          <p:cNvPr id="39" name="Textbox 1"/>
          <p:cNvSpPr/>
          <p:nvPr/>
        </p:nvSpPr>
        <p:spPr>
          <a:xfrm>
            <a:off x="6043659" y="1609881"/>
            <a:ext cx="823446" cy="466558"/>
          </a:xfrm>
          <a:prstGeom prst="rect">
            <a:avLst/>
          </a:prstGeom>
        </p:spPr>
        <p:txBody>
          <a:bodyPr wrap="square" lIns="89798" tIns="44890" rIns="89798" bIns="44890">
            <a:spAutoFit/>
          </a:bodyPr>
          <a:lstStyle/>
          <a:p>
            <a:pPr algn="ctr" defTabSz="897890"/>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Test</a:t>
            </a:r>
          </a:p>
          <a:p>
            <a:pPr algn="ctr" defTabSz="897890"/>
            <a:r>
              <a:rPr lang="en-US" sz="700" dirty="0">
                <a:solidFill>
                  <a:srgbClr val="575757"/>
                </a:solidFill>
                <a:latin typeface="Source Sans Pro" panose="020B0503030403020204" pitchFamily="34" charset="0"/>
              </a:rPr>
              <a:t>Imperdiet nec, imperdiet iaculis.</a:t>
            </a:r>
          </a:p>
        </p:txBody>
      </p:sp>
      <p:sp>
        <p:nvSpPr>
          <p:cNvPr id="40" name="53 Elipse"/>
          <p:cNvSpPr>
            <a:spLocks noChangeAspect="1"/>
          </p:cNvSpPr>
          <p:nvPr/>
        </p:nvSpPr>
        <p:spPr bwMode="auto">
          <a:xfrm>
            <a:off x="2648162" y="3380380"/>
            <a:ext cx="473207" cy="406364"/>
          </a:xfrm>
          <a:prstGeom prst="rect">
            <a:avLst/>
          </a:prstGeom>
          <a:noFill/>
          <a:ln w="19050">
            <a:noFill/>
          </a:ln>
        </p:spPr>
        <p:txBody>
          <a:bodyPr lIns="0" tIns="0" rIns="0" bIns="0" rtlCol="0" anchor="ctr"/>
          <a:lstStyle/>
          <a:p>
            <a:pPr algn="ctr" defTabSz="897890"/>
            <a:r>
              <a:rPr lang="en-US"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55</a:t>
            </a:r>
            <a:r>
              <a:rPr lang="en-US" sz="2000" baseline="30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41" name="54 Elipse"/>
          <p:cNvSpPr>
            <a:spLocks noChangeAspect="1"/>
          </p:cNvSpPr>
          <p:nvPr/>
        </p:nvSpPr>
        <p:spPr bwMode="auto">
          <a:xfrm>
            <a:off x="3542857" y="3380380"/>
            <a:ext cx="473207" cy="406364"/>
          </a:xfrm>
          <a:prstGeom prst="rect">
            <a:avLst/>
          </a:prstGeom>
          <a:noFill/>
          <a:ln w="19050">
            <a:noFill/>
          </a:ln>
        </p:spPr>
        <p:txBody>
          <a:bodyPr lIns="0" tIns="0" rIns="0" bIns="0" rtlCol="0" anchor="ctr"/>
          <a:lstStyle/>
          <a:p>
            <a:pPr algn="ctr" defTabSz="897890"/>
            <a:r>
              <a:rPr lang="en-US"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20</a:t>
            </a:r>
            <a:r>
              <a:rPr lang="en-US" sz="2000" baseline="30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42" name="55 Elipse"/>
          <p:cNvSpPr>
            <a:spLocks noChangeAspect="1"/>
          </p:cNvSpPr>
          <p:nvPr/>
        </p:nvSpPr>
        <p:spPr bwMode="auto">
          <a:xfrm>
            <a:off x="4437833" y="3380380"/>
            <a:ext cx="473207" cy="406364"/>
          </a:xfrm>
          <a:prstGeom prst="rect">
            <a:avLst/>
          </a:prstGeom>
          <a:noFill/>
          <a:ln w="19050">
            <a:noFill/>
          </a:ln>
        </p:spPr>
        <p:txBody>
          <a:bodyPr lIns="0" tIns="0" rIns="0" bIns="0" rtlCol="0" anchor="ctr"/>
          <a:lstStyle/>
          <a:p>
            <a:pPr algn="ctr" defTabSz="897890"/>
            <a:r>
              <a:rPr lang="en-US"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80</a:t>
            </a:r>
            <a:r>
              <a:rPr lang="en-US" sz="2000" baseline="30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43" name="56 Elipse"/>
          <p:cNvSpPr>
            <a:spLocks noChangeAspect="1"/>
          </p:cNvSpPr>
          <p:nvPr/>
        </p:nvSpPr>
        <p:spPr bwMode="auto">
          <a:xfrm>
            <a:off x="5332878" y="3380380"/>
            <a:ext cx="473207" cy="406364"/>
          </a:xfrm>
          <a:prstGeom prst="rect">
            <a:avLst/>
          </a:prstGeom>
          <a:noFill/>
          <a:ln w="19050">
            <a:noFill/>
          </a:ln>
        </p:spPr>
        <p:txBody>
          <a:bodyPr lIns="0" tIns="0" rIns="0" bIns="0" rtlCol="0" anchor="ctr"/>
          <a:lstStyle/>
          <a:p>
            <a:pPr algn="ctr" defTabSz="897890"/>
            <a:r>
              <a:rPr lang="en-US"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60</a:t>
            </a:r>
            <a:r>
              <a:rPr lang="en-US" sz="2000" baseline="30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44" name="56 Elipse"/>
          <p:cNvSpPr>
            <a:spLocks noChangeAspect="1"/>
          </p:cNvSpPr>
          <p:nvPr/>
        </p:nvSpPr>
        <p:spPr bwMode="auto">
          <a:xfrm>
            <a:off x="6227782" y="3380380"/>
            <a:ext cx="473207" cy="406364"/>
          </a:xfrm>
          <a:prstGeom prst="rect">
            <a:avLst/>
          </a:prstGeom>
          <a:noFill/>
          <a:ln w="19050">
            <a:noFill/>
          </a:ln>
        </p:spPr>
        <p:txBody>
          <a:bodyPr lIns="0" tIns="0" rIns="0" bIns="0" rtlCol="0" anchor="ctr"/>
          <a:lstStyle/>
          <a:p>
            <a:pPr algn="ctr" defTabSz="897890"/>
            <a:r>
              <a:rPr lang="en-US" sz="2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45</a:t>
            </a:r>
            <a:r>
              <a:rPr lang="en-US" sz="2000" baseline="30000" dirty="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a:t>
            </a:r>
          </a:p>
        </p:txBody>
      </p:sp>
      <p:grpSp>
        <p:nvGrpSpPr>
          <p:cNvPr id="45" name="44 Grupo"/>
          <p:cNvGrpSpPr/>
          <p:nvPr/>
        </p:nvGrpSpPr>
        <p:grpSpPr>
          <a:xfrm flipH="1">
            <a:off x="741199" y="2334412"/>
            <a:ext cx="7745954" cy="2346704"/>
            <a:chOff x="2381704" y="6225818"/>
            <a:chExt cx="20657222" cy="6258601"/>
          </a:xfrm>
        </p:grpSpPr>
        <p:sp>
          <p:nvSpPr>
            <p:cNvPr id="6" name="Freeform 454"/>
            <p:cNvSpPr>
              <a:spLocks noEditPoints="1"/>
            </p:cNvSpPr>
            <p:nvPr/>
          </p:nvSpPr>
          <p:spPr bwMode="auto">
            <a:xfrm>
              <a:off x="2381704" y="6225818"/>
              <a:ext cx="2493123" cy="3929489"/>
            </a:xfrm>
            <a:custGeom>
              <a:avLst/>
              <a:gdLst>
                <a:gd name="T0" fmla="*/ 129 w 243"/>
                <a:gd name="T1" fmla="*/ 264 h 383"/>
                <a:gd name="T2" fmla="*/ 129 w 243"/>
                <a:gd name="T3" fmla="*/ 319 h 383"/>
                <a:gd name="T4" fmla="*/ 175 w 243"/>
                <a:gd name="T5" fmla="*/ 319 h 383"/>
                <a:gd name="T6" fmla="*/ 175 w 243"/>
                <a:gd name="T7" fmla="*/ 264 h 383"/>
                <a:gd name="T8" fmla="*/ 129 w 243"/>
                <a:gd name="T9" fmla="*/ 264 h 383"/>
                <a:gd name="T10" fmla="*/ 129 w 243"/>
                <a:gd name="T11" fmla="*/ 200 h 383"/>
                <a:gd name="T12" fmla="*/ 129 w 243"/>
                <a:gd name="T13" fmla="*/ 231 h 383"/>
                <a:gd name="T14" fmla="*/ 175 w 243"/>
                <a:gd name="T15" fmla="*/ 231 h 383"/>
                <a:gd name="T16" fmla="*/ 175 w 243"/>
                <a:gd name="T17" fmla="*/ 200 h 383"/>
                <a:gd name="T18" fmla="*/ 129 w 243"/>
                <a:gd name="T19" fmla="*/ 200 h 383"/>
                <a:gd name="T20" fmla="*/ 121 w 243"/>
                <a:gd name="T21" fmla="*/ 0 h 383"/>
                <a:gd name="T22" fmla="*/ 129 w 243"/>
                <a:gd name="T23" fmla="*/ 0 h 383"/>
                <a:gd name="T24" fmla="*/ 129 w 243"/>
                <a:gd name="T25" fmla="*/ 80 h 383"/>
                <a:gd name="T26" fmla="*/ 160 w 243"/>
                <a:gd name="T27" fmla="*/ 80 h 383"/>
                <a:gd name="T28" fmla="*/ 160 w 243"/>
                <a:gd name="T29" fmla="*/ 111 h 383"/>
                <a:gd name="T30" fmla="*/ 129 w 243"/>
                <a:gd name="T31" fmla="*/ 111 h 383"/>
                <a:gd name="T32" fmla="*/ 129 w 243"/>
                <a:gd name="T33" fmla="*/ 160 h 383"/>
                <a:gd name="T34" fmla="*/ 243 w 243"/>
                <a:gd name="T35" fmla="*/ 160 h 383"/>
                <a:gd name="T36" fmla="*/ 200 w 243"/>
                <a:gd name="T37" fmla="*/ 181 h 383"/>
                <a:gd name="T38" fmla="*/ 200 w 243"/>
                <a:gd name="T39" fmla="*/ 383 h 383"/>
                <a:gd name="T40" fmla="*/ 39 w 243"/>
                <a:gd name="T41" fmla="*/ 383 h 383"/>
                <a:gd name="T42" fmla="*/ 39 w 243"/>
                <a:gd name="T43" fmla="*/ 183 h 383"/>
                <a:gd name="T44" fmla="*/ 0 w 243"/>
                <a:gd name="T45" fmla="*/ 183 h 383"/>
                <a:gd name="T46" fmla="*/ 0 w 243"/>
                <a:gd name="T47" fmla="*/ 160 h 383"/>
                <a:gd name="T48" fmla="*/ 121 w 243"/>
                <a:gd name="T49" fmla="*/ 160 h 383"/>
                <a:gd name="T50" fmla="*/ 121 w 243"/>
                <a:gd name="T51" fmla="*/ 111 h 383"/>
                <a:gd name="T52" fmla="*/ 72 w 243"/>
                <a:gd name="T53" fmla="*/ 111 h 383"/>
                <a:gd name="T54" fmla="*/ 72 w 243"/>
                <a:gd name="T55" fmla="*/ 80 h 383"/>
                <a:gd name="T56" fmla="*/ 121 w 243"/>
                <a:gd name="T57" fmla="*/ 80 h 383"/>
                <a:gd name="T58" fmla="*/ 121 w 243"/>
                <a:gd name="T59"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383">
                  <a:moveTo>
                    <a:pt x="129" y="264"/>
                  </a:moveTo>
                  <a:lnTo>
                    <a:pt x="129" y="319"/>
                  </a:lnTo>
                  <a:lnTo>
                    <a:pt x="175" y="319"/>
                  </a:lnTo>
                  <a:lnTo>
                    <a:pt x="175" y="264"/>
                  </a:lnTo>
                  <a:lnTo>
                    <a:pt x="129" y="264"/>
                  </a:lnTo>
                  <a:close/>
                  <a:moveTo>
                    <a:pt x="129" y="200"/>
                  </a:moveTo>
                  <a:lnTo>
                    <a:pt x="129" y="231"/>
                  </a:lnTo>
                  <a:lnTo>
                    <a:pt x="175" y="231"/>
                  </a:lnTo>
                  <a:lnTo>
                    <a:pt x="175" y="200"/>
                  </a:lnTo>
                  <a:lnTo>
                    <a:pt x="129" y="200"/>
                  </a:lnTo>
                  <a:close/>
                  <a:moveTo>
                    <a:pt x="121" y="0"/>
                  </a:moveTo>
                  <a:lnTo>
                    <a:pt x="129" y="0"/>
                  </a:lnTo>
                  <a:lnTo>
                    <a:pt x="129" y="80"/>
                  </a:lnTo>
                  <a:lnTo>
                    <a:pt x="160" y="80"/>
                  </a:lnTo>
                  <a:lnTo>
                    <a:pt x="160" y="111"/>
                  </a:lnTo>
                  <a:lnTo>
                    <a:pt x="129" y="111"/>
                  </a:lnTo>
                  <a:lnTo>
                    <a:pt x="129" y="160"/>
                  </a:lnTo>
                  <a:lnTo>
                    <a:pt x="243" y="160"/>
                  </a:lnTo>
                  <a:lnTo>
                    <a:pt x="200" y="181"/>
                  </a:lnTo>
                  <a:lnTo>
                    <a:pt x="200" y="383"/>
                  </a:lnTo>
                  <a:lnTo>
                    <a:pt x="39" y="383"/>
                  </a:lnTo>
                  <a:lnTo>
                    <a:pt x="39" y="183"/>
                  </a:lnTo>
                  <a:lnTo>
                    <a:pt x="0" y="183"/>
                  </a:lnTo>
                  <a:lnTo>
                    <a:pt x="0" y="160"/>
                  </a:lnTo>
                  <a:lnTo>
                    <a:pt x="121" y="160"/>
                  </a:lnTo>
                  <a:lnTo>
                    <a:pt x="121" y="111"/>
                  </a:lnTo>
                  <a:lnTo>
                    <a:pt x="72" y="111"/>
                  </a:lnTo>
                  <a:lnTo>
                    <a:pt x="72" y="80"/>
                  </a:lnTo>
                  <a:lnTo>
                    <a:pt x="121" y="80"/>
                  </a:lnTo>
                  <a:lnTo>
                    <a:pt x="121" y="0"/>
                  </a:lnTo>
                  <a:close/>
                </a:path>
              </a:pathLst>
            </a:custGeom>
            <a:solidFill>
              <a:schemeClr val="accent6"/>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17" name="Freeform 453"/>
            <p:cNvSpPr/>
            <p:nvPr/>
          </p:nvSpPr>
          <p:spPr bwMode="auto">
            <a:xfrm>
              <a:off x="2616702" y="9898812"/>
              <a:ext cx="20408530" cy="2585607"/>
            </a:xfrm>
            <a:custGeom>
              <a:avLst/>
              <a:gdLst/>
              <a:ahLst/>
              <a:cxnLst/>
              <a:rect l="l" t="t" r="r" b="b"/>
              <a:pathLst>
                <a:path w="14237659" h="1803804">
                  <a:moveTo>
                    <a:pt x="12212143" y="0"/>
                  </a:moveTo>
                  <a:lnTo>
                    <a:pt x="14237659" y="0"/>
                  </a:lnTo>
                  <a:lnTo>
                    <a:pt x="13514907" y="1510238"/>
                  </a:lnTo>
                  <a:lnTo>
                    <a:pt x="13393339" y="1667701"/>
                  </a:lnTo>
                  <a:lnTo>
                    <a:pt x="13221573" y="1760772"/>
                  </a:lnTo>
                  <a:lnTo>
                    <a:pt x="13042549" y="1803700"/>
                  </a:lnTo>
                  <a:lnTo>
                    <a:pt x="12009159" y="1803700"/>
                  </a:lnTo>
                  <a:lnTo>
                    <a:pt x="12009159" y="1803804"/>
                  </a:lnTo>
                  <a:lnTo>
                    <a:pt x="601143" y="1803804"/>
                  </a:lnTo>
                  <a:lnTo>
                    <a:pt x="601143" y="1803458"/>
                  </a:lnTo>
                  <a:lnTo>
                    <a:pt x="598730" y="1802658"/>
                  </a:lnTo>
                  <a:cubicBezTo>
                    <a:pt x="570666" y="1807417"/>
                    <a:pt x="541906" y="1797238"/>
                    <a:pt x="522794" y="1774431"/>
                  </a:cubicBezTo>
                  <a:cubicBezTo>
                    <a:pt x="501141" y="1748592"/>
                    <a:pt x="497611" y="1713393"/>
                    <a:pt x="511972" y="1684243"/>
                  </a:cubicBezTo>
                  <a:cubicBezTo>
                    <a:pt x="513869" y="1681135"/>
                    <a:pt x="515315" y="1677820"/>
                    <a:pt x="516188" y="1674262"/>
                  </a:cubicBezTo>
                  <a:cubicBezTo>
                    <a:pt x="516200" y="1674168"/>
                    <a:pt x="516245" y="1674094"/>
                    <a:pt x="516290" y="1674021"/>
                  </a:cubicBezTo>
                  <a:cubicBezTo>
                    <a:pt x="518608" y="1667150"/>
                    <a:pt x="520927" y="1660280"/>
                    <a:pt x="523245" y="1653452"/>
                  </a:cubicBezTo>
                  <a:lnTo>
                    <a:pt x="523628" y="1651120"/>
                  </a:lnTo>
                  <a:cubicBezTo>
                    <a:pt x="540028" y="1610199"/>
                    <a:pt x="547925" y="1565668"/>
                    <a:pt x="547925" y="1519355"/>
                  </a:cubicBezTo>
                  <a:cubicBezTo>
                    <a:pt x="547925" y="1499272"/>
                    <a:pt x="546440" y="1479524"/>
                    <a:pt x="541778" y="1460474"/>
                  </a:cubicBezTo>
                  <a:cubicBezTo>
                    <a:pt x="541757" y="1458839"/>
                    <a:pt x="541688" y="1457213"/>
                    <a:pt x="541271" y="1455614"/>
                  </a:cubicBezTo>
                  <a:cubicBezTo>
                    <a:pt x="541587" y="1447709"/>
                    <a:pt x="540135" y="1440124"/>
                    <a:pt x="538126" y="1432690"/>
                  </a:cubicBezTo>
                  <a:cubicBezTo>
                    <a:pt x="538005" y="1429880"/>
                    <a:pt x="537265" y="1427250"/>
                    <a:pt x="535639" y="1424952"/>
                  </a:cubicBezTo>
                  <a:cubicBezTo>
                    <a:pt x="503974" y="1290527"/>
                    <a:pt x="403636" y="1181532"/>
                    <a:pt x="270826" y="1137582"/>
                  </a:cubicBezTo>
                  <a:cubicBezTo>
                    <a:pt x="263022" y="1135524"/>
                    <a:pt x="255628" y="1132465"/>
                    <a:pt x="248793" y="1128211"/>
                  </a:cubicBezTo>
                  <a:cubicBezTo>
                    <a:pt x="247199" y="1127012"/>
                    <a:pt x="245402" y="1126502"/>
                    <a:pt x="243600" y="1126002"/>
                  </a:cubicBezTo>
                  <a:lnTo>
                    <a:pt x="243007" y="1125178"/>
                  </a:lnTo>
                  <a:cubicBezTo>
                    <a:pt x="98982" y="1059867"/>
                    <a:pt x="0" y="918231"/>
                    <a:pt x="0" y="754271"/>
                  </a:cubicBezTo>
                  <a:lnTo>
                    <a:pt x="1310" y="743353"/>
                  </a:lnTo>
                  <a:lnTo>
                    <a:pt x="1310" y="201031"/>
                  </a:lnTo>
                  <a:lnTo>
                    <a:pt x="601143" y="201031"/>
                  </a:lnTo>
                  <a:lnTo>
                    <a:pt x="646149" y="201031"/>
                  </a:lnTo>
                  <a:lnTo>
                    <a:pt x="8147216" y="201031"/>
                  </a:lnTo>
                  <a:lnTo>
                    <a:pt x="8792055" y="201031"/>
                  </a:lnTo>
                  <a:lnTo>
                    <a:pt x="12005523" y="201031"/>
                  </a:lnTo>
                  <a:lnTo>
                    <a:pt x="12011949" y="150248"/>
                  </a:lnTo>
                  <a:cubicBezTo>
                    <a:pt x="12016787" y="135999"/>
                    <a:pt x="12021021" y="121570"/>
                    <a:pt x="12025859" y="107320"/>
                  </a:cubicBezTo>
                  <a:cubicBezTo>
                    <a:pt x="12040375" y="93071"/>
                    <a:pt x="12054287" y="78642"/>
                    <a:pt x="12068801" y="64392"/>
                  </a:cubicBezTo>
                  <a:cubicBezTo>
                    <a:pt x="12083317" y="52488"/>
                    <a:pt x="12097227" y="40583"/>
                    <a:pt x="12111743" y="28679"/>
                  </a:cubicBezTo>
                  <a:lnTo>
                    <a:pt x="12154685" y="14249"/>
                  </a:lnTo>
                  <a:cubicBezTo>
                    <a:pt x="12174039" y="9560"/>
                    <a:pt x="12192787" y="4690"/>
                    <a:pt x="12212143" y="0"/>
                  </a:cubicBezTo>
                  <a:close/>
                </a:path>
              </a:pathLst>
            </a:custGeom>
            <a:solidFill>
              <a:schemeClr val="accent6"/>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sp>
          <p:nvSpPr>
            <p:cNvPr id="28" name="Freeform 453"/>
            <p:cNvSpPr/>
            <p:nvPr/>
          </p:nvSpPr>
          <p:spPr bwMode="auto">
            <a:xfrm>
              <a:off x="2632272" y="9870237"/>
              <a:ext cx="20406654" cy="691556"/>
            </a:xfrm>
            <a:custGeom>
              <a:avLst/>
              <a:gdLst/>
              <a:ahLst/>
              <a:cxnLst/>
              <a:rect l="l" t="t" r="r" b="b"/>
              <a:pathLst>
                <a:path w="20406654" h="691556">
                  <a:moveTo>
                    <a:pt x="17503242" y="0"/>
                  </a:moveTo>
                  <a:lnTo>
                    <a:pt x="20406654" y="0"/>
                  </a:lnTo>
                  <a:lnTo>
                    <a:pt x="20075694" y="691556"/>
                  </a:lnTo>
                  <a:lnTo>
                    <a:pt x="0" y="691556"/>
                  </a:lnTo>
                  <a:lnTo>
                    <a:pt x="0" y="288162"/>
                  </a:lnTo>
                  <a:lnTo>
                    <a:pt x="859812" y="288162"/>
                  </a:lnTo>
                  <a:lnTo>
                    <a:pt x="924324" y="288162"/>
                  </a:lnTo>
                  <a:lnTo>
                    <a:pt x="11676496" y="288162"/>
                  </a:lnTo>
                  <a:lnTo>
                    <a:pt x="12600821" y="288162"/>
                  </a:lnTo>
                  <a:lnTo>
                    <a:pt x="17207066" y="288162"/>
                  </a:lnTo>
                  <a:lnTo>
                    <a:pt x="17216278" y="215368"/>
                  </a:lnTo>
                  <a:cubicBezTo>
                    <a:pt x="17223214" y="194944"/>
                    <a:pt x="17229282" y="174261"/>
                    <a:pt x="17236218" y="153834"/>
                  </a:cubicBezTo>
                  <a:cubicBezTo>
                    <a:pt x="17257026" y="133410"/>
                    <a:pt x="17276966" y="112727"/>
                    <a:pt x="17297770" y="92301"/>
                  </a:cubicBezTo>
                  <a:cubicBezTo>
                    <a:pt x="17318578" y="75237"/>
                    <a:pt x="17338518" y="58173"/>
                    <a:pt x="17359326" y="41109"/>
                  </a:cubicBezTo>
                  <a:lnTo>
                    <a:pt x="17420878" y="20425"/>
                  </a:lnTo>
                  <a:cubicBezTo>
                    <a:pt x="17448622" y="13704"/>
                    <a:pt x="17475494" y="6723"/>
                    <a:pt x="17503242" y="0"/>
                  </a:cubicBezTo>
                  <a:close/>
                </a:path>
              </a:pathLst>
            </a:custGeom>
            <a:solidFill>
              <a:schemeClr val="bg1"/>
            </a:solidFill>
            <a:ln w="0">
              <a:noFill/>
              <a:prstDash val="solid"/>
              <a:round/>
            </a:ln>
          </p:spPr>
          <p:txBody>
            <a:bodyPr vert="horz" wrap="square" lIns="91440" tIns="45720" rIns="91440" bIns="45720" numCol="1" anchor="t" anchorCtr="0" compatLnSpc="1"/>
            <a:lstStyle/>
            <a:p>
              <a:pPr defTabSz="897890"/>
              <a:endParaRPr lang="es-SV">
                <a:solidFill>
                  <a:srgbClr val="000000"/>
                </a:solidFill>
              </a:endParaRPr>
            </a:p>
          </p:txBody>
        </p:sp>
      </p:grpSp>
      <p:grpSp>
        <p:nvGrpSpPr>
          <p:cNvPr id="67" name="66 Grupo"/>
          <p:cNvGrpSpPr/>
          <p:nvPr/>
        </p:nvGrpSpPr>
        <p:grpSpPr>
          <a:xfrm>
            <a:off x="116007" y="4612276"/>
            <a:ext cx="8348996" cy="213389"/>
            <a:chOff x="309374" y="12300714"/>
            <a:chExt cx="22265438" cy="569102"/>
          </a:xfrm>
        </p:grpSpPr>
        <p:sp>
          <p:nvSpPr>
            <p:cNvPr id="46" name="45 Forma libre"/>
            <p:cNvSpPr/>
            <p:nvPr/>
          </p:nvSpPr>
          <p:spPr>
            <a:xfrm>
              <a:off x="309374" y="12369844"/>
              <a:ext cx="556469" cy="76660"/>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7" name="46 Forma libre"/>
            <p:cNvSpPr/>
            <p:nvPr/>
          </p:nvSpPr>
          <p:spPr>
            <a:xfrm>
              <a:off x="1301584" y="12571927"/>
              <a:ext cx="556469" cy="76660"/>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8" name="47 Forma libre"/>
            <p:cNvSpPr/>
            <p:nvPr/>
          </p:nvSpPr>
          <p:spPr>
            <a:xfrm>
              <a:off x="2364308" y="12369843"/>
              <a:ext cx="737476" cy="117077"/>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49" name="48 Forma libre"/>
            <p:cNvSpPr/>
            <p:nvPr/>
          </p:nvSpPr>
          <p:spPr>
            <a:xfrm>
              <a:off x="3821864" y="12436717"/>
              <a:ext cx="737476" cy="117077"/>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0" name="49 Forma libre"/>
            <p:cNvSpPr/>
            <p:nvPr/>
          </p:nvSpPr>
          <p:spPr>
            <a:xfrm>
              <a:off x="5532054" y="12429872"/>
              <a:ext cx="737476" cy="117077"/>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1" name="50 Forma libre"/>
            <p:cNvSpPr/>
            <p:nvPr/>
          </p:nvSpPr>
          <p:spPr>
            <a:xfrm>
              <a:off x="7410606" y="12553794"/>
              <a:ext cx="737476" cy="117077"/>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2" name="51 Forma libre"/>
            <p:cNvSpPr/>
            <p:nvPr/>
          </p:nvSpPr>
          <p:spPr>
            <a:xfrm>
              <a:off x="6603460" y="12428956"/>
              <a:ext cx="737476" cy="117077"/>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3" name="52 Forma libre"/>
            <p:cNvSpPr/>
            <p:nvPr/>
          </p:nvSpPr>
          <p:spPr>
            <a:xfrm>
              <a:off x="8863169" y="12428956"/>
              <a:ext cx="737476" cy="117077"/>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5" name="54 Forma libre"/>
            <p:cNvSpPr/>
            <p:nvPr/>
          </p:nvSpPr>
          <p:spPr>
            <a:xfrm>
              <a:off x="3169624" y="12300714"/>
              <a:ext cx="1020978" cy="182899"/>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4" name="53 Forma libre"/>
            <p:cNvSpPr/>
            <p:nvPr/>
          </p:nvSpPr>
          <p:spPr>
            <a:xfrm>
              <a:off x="10834439" y="12391530"/>
              <a:ext cx="1020978" cy="182899"/>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7" name="56 Forma libre"/>
            <p:cNvSpPr/>
            <p:nvPr/>
          </p:nvSpPr>
          <p:spPr>
            <a:xfrm>
              <a:off x="3680113" y="12571927"/>
              <a:ext cx="1020978" cy="182899"/>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8" name="57 Forma libre"/>
            <p:cNvSpPr/>
            <p:nvPr/>
          </p:nvSpPr>
          <p:spPr>
            <a:xfrm>
              <a:off x="12074542" y="12488705"/>
              <a:ext cx="1020978" cy="182899"/>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59" name="58 Forma libre"/>
            <p:cNvSpPr/>
            <p:nvPr/>
          </p:nvSpPr>
          <p:spPr>
            <a:xfrm>
              <a:off x="13362758" y="12470594"/>
              <a:ext cx="737476" cy="117077"/>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0" name="59 Forma libre"/>
            <p:cNvSpPr/>
            <p:nvPr/>
          </p:nvSpPr>
          <p:spPr>
            <a:xfrm>
              <a:off x="14752987" y="12552743"/>
              <a:ext cx="556469" cy="76660"/>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1" name="60 Forma libre"/>
            <p:cNvSpPr/>
            <p:nvPr/>
          </p:nvSpPr>
          <p:spPr>
            <a:xfrm>
              <a:off x="15745197" y="12754826"/>
              <a:ext cx="556469" cy="76660"/>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2" name="61 Forma libre"/>
            <p:cNvSpPr/>
            <p:nvPr/>
          </p:nvSpPr>
          <p:spPr>
            <a:xfrm>
              <a:off x="17092893" y="12446504"/>
              <a:ext cx="1020978" cy="182899"/>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3" name="62 Forma libre"/>
            <p:cNvSpPr/>
            <p:nvPr/>
          </p:nvSpPr>
          <p:spPr>
            <a:xfrm>
              <a:off x="21553834" y="12427358"/>
              <a:ext cx="1020978" cy="182899"/>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4" name="63 Forma libre"/>
            <p:cNvSpPr/>
            <p:nvPr/>
          </p:nvSpPr>
          <p:spPr>
            <a:xfrm>
              <a:off x="18893160" y="12508924"/>
              <a:ext cx="737476" cy="117077"/>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5" name="64 Forma libre"/>
            <p:cNvSpPr/>
            <p:nvPr/>
          </p:nvSpPr>
          <p:spPr>
            <a:xfrm>
              <a:off x="20283389" y="12591073"/>
              <a:ext cx="556469" cy="76660"/>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sp>
          <p:nvSpPr>
            <p:cNvPr id="66" name="65 Forma libre"/>
            <p:cNvSpPr/>
            <p:nvPr/>
          </p:nvSpPr>
          <p:spPr>
            <a:xfrm>
              <a:off x="21275599" y="12793156"/>
              <a:ext cx="556469" cy="76660"/>
            </a:xfrm>
            <a:custGeom>
              <a:avLst/>
              <a:gdLst>
                <a:gd name="connsiteX0" fmla="*/ 0 w 552450"/>
                <a:gd name="connsiteY0" fmla="*/ 57150 h 76200"/>
                <a:gd name="connsiteX1" fmla="*/ 66675 w 552450"/>
                <a:gd name="connsiteY1" fmla="*/ 47625 h 76200"/>
                <a:gd name="connsiteX2" fmla="*/ 209550 w 552450"/>
                <a:gd name="connsiteY2" fmla="*/ 0 h 76200"/>
                <a:gd name="connsiteX3" fmla="*/ 419100 w 552450"/>
                <a:gd name="connsiteY3" fmla="*/ 38100 h 76200"/>
                <a:gd name="connsiteX4" fmla="*/ 552450 w 552450"/>
                <a:gd name="connsiteY4" fmla="*/ 76200 h 76200"/>
                <a:gd name="connsiteX5" fmla="*/ 352425 w 552450"/>
                <a:gd name="connsiteY5" fmla="*/ 57150 h 76200"/>
                <a:gd name="connsiteX6" fmla="*/ 152400 w 552450"/>
                <a:gd name="connsiteY6" fmla="*/ 38100 h 76200"/>
                <a:gd name="connsiteX7" fmla="*/ 0 w 552450"/>
                <a:gd name="connsiteY7" fmla="*/ 57150 h 76200"/>
                <a:gd name="connsiteX0-1" fmla="*/ 0 w 552450"/>
                <a:gd name="connsiteY0-2" fmla="*/ 57150 h 76200"/>
                <a:gd name="connsiteX1-3" fmla="*/ 54768 w 552450"/>
                <a:gd name="connsiteY1-4" fmla="*/ 30956 h 76200"/>
                <a:gd name="connsiteX2-5" fmla="*/ 209550 w 552450"/>
                <a:gd name="connsiteY2-6" fmla="*/ 0 h 76200"/>
                <a:gd name="connsiteX3-7" fmla="*/ 419100 w 552450"/>
                <a:gd name="connsiteY3-8" fmla="*/ 38100 h 76200"/>
                <a:gd name="connsiteX4-9" fmla="*/ 552450 w 552450"/>
                <a:gd name="connsiteY4-10" fmla="*/ 76200 h 76200"/>
                <a:gd name="connsiteX5-11" fmla="*/ 352425 w 552450"/>
                <a:gd name="connsiteY5-12" fmla="*/ 57150 h 76200"/>
                <a:gd name="connsiteX6-13" fmla="*/ 152400 w 552450"/>
                <a:gd name="connsiteY6-14" fmla="*/ 38100 h 76200"/>
                <a:gd name="connsiteX7-15" fmla="*/ 0 w 552450"/>
                <a:gd name="connsiteY7-16" fmla="*/ 57150 h 76200"/>
                <a:gd name="connsiteX0-17" fmla="*/ 0 w 552450"/>
                <a:gd name="connsiteY0-18" fmla="*/ 57195 h 76245"/>
                <a:gd name="connsiteX1-19" fmla="*/ 54768 w 552450"/>
                <a:gd name="connsiteY1-20" fmla="*/ 31001 h 76245"/>
                <a:gd name="connsiteX2-21" fmla="*/ 209550 w 552450"/>
                <a:gd name="connsiteY2-22" fmla="*/ 45 h 76245"/>
                <a:gd name="connsiteX3-23" fmla="*/ 419100 w 552450"/>
                <a:gd name="connsiteY3-24" fmla="*/ 38145 h 76245"/>
                <a:gd name="connsiteX4-25" fmla="*/ 552450 w 552450"/>
                <a:gd name="connsiteY4-26" fmla="*/ 76245 h 76245"/>
                <a:gd name="connsiteX5-27" fmla="*/ 352425 w 552450"/>
                <a:gd name="connsiteY5-28" fmla="*/ 57195 h 76245"/>
                <a:gd name="connsiteX6-29" fmla="*/ 152400 w 552450"/>
                <a:gd name="connsiteY6-30" fmla="*/ 38145 h 76245"/>
                <a:gd name="connsiteX7-31" fmla="*/ 0 w 552450"/>
                <a:gd name="connsiteY7-32" fmla="*/ 57195 h 76245"/>
                <a:gd name="connsiteX0-33" fmla="*/ 0 w 552450"/>
                <a:gd name="connsiteY0-34" fmla="*/ 57195 h 76660"/>
                <a:gd name="connsiteX1-35" fmla="*/ 54768 w 552450"/>
                <a:gd name="connsiteY1-36" fmla="*/ 31001 h 76660"/>
                <a:gd name="connsiteX2-37" fmla="*/ 209550 w 552450"/>
                <a:gd name="connsiteY2-38" fmla="*/ 45 h 76660"/>
                <a:gd name="connsiteX3-39" fmla="*/ 419100 w 552450"/>
                <a:gd name="connsiteY3-40" fmla="*/ 38145 h 76660"/>
                <a:gd name="connsiteX4-41" fmla="*/ 552450 w 552450"/>
                <a:gd name="connsiteY4-42" fmla="*/ 76245 h 76660"/>
                <a:gd name="connsiteX5-43" fmla="*/ 352425 w 552450"/>
                <a:gd name="connsiteY5-44" fmla="*/ 57195 h 76660"/>
                <a:gd name="connsiteX6-45" fmla="*/ 152400 w 552450"/>
                <a:gd name="connsiteY6-46" fmla="*/ 38145 h 76660"/>
                <a:gd name="connsiteX7-47" fmla="*/ 0 w 552450"/>
                <a:gd name="connsiteY7-48" fmla="*/ 57195 h 76660"/>
                <a:gd name="connsiteX0-49" fmla="*/ 0 w 552450"/>
                <a:gd name="connsiteY0-50" fmla="*/ 57195 h 76660"/>
                <a:gd name="connsiteX1-51" fmla="*/ 54768 w 552450"/>
                <a:gd name="connsiteY1-52" fmla="*/ 31001 h 76660"/>
                <a:gd name="connsiteX2-53" fmla="*/ 209550 w 552450"/>
                <a:gd name="connsiteY2-54" fmla="*/ 45 h 76660"/>
                <a:gd name="connsiteX3-55" fmla="*/ 419100 w 552450"/>
                <a:gd name="connsiteY3-56" fmla="*/ 38145 h 76660"/>
                <a:gd name="connsiteX4-57" fmla="*/ 552450 w 552450"/>
                <a:gd name="connsiteY4-58" fmla="*/ 76245 h 76660"/>
                <a:gd name="connsiteX5-59" fmla="*/ 352425 w 552450"/>
                <a:gd name="connsiteY5-60" fmla="*/ 57195 h 76660"/>
                <a:gd name="connsiteX6-61" fmla="*/ 152400 w 552450"/>
                <a:gd name="connsiteY6-62" fmla="*/ 38145 h 76660"/>
                <a:gd name="connsiteX7-63" fmla="*/ 0 w 552450"/>
                <a:gd name="connsiteY7-64" fmla="*/ 57195 h 76660"/>
                <a:gd name="connsiteX0-65" fmla="*/ 4019 w 556469"/>
                <a:gd name="connsiteY0-66" fmla="*/ 57195 h 76660"/>
                <a:gd name="connsiteX1-67" fmla="*/ 58787 w 556469"/>
                <a:gd name="connsiteY1-68" fmla="*/ 31001 h 76660"/>
                <a:gd name="connsiteX2-69" fmla="*/ 213569 w 556469"/>
                <a:gd name="connsiteY2-70" fmla="*/ 45 h 76660"/>
                <a:gd name="connsiteX3-71" fmla="*/ 423119 w 556469"/>
                <a:gd name="connsiteY3-72" fmla="*/ 38145 h 76660"/>
                <a:gd name="connsiteX4-73" fmla="*/ 556469 w 556469"/>
                <a:gd name="connsiteY4-74" fmla="*/ 76245 h 76660"/>
                <a:gd name="connsiteX5-75" fmla="*/ 356444 w 556469"/>
                <a:gd name="connsiteY5-76" fmla="*/ 57195 h 76660"/>
                <a:gd name="connsiteX6-77" fmla="*/ 156419 w 556469"/>
                <a:gd name="connsiteY6-78" fmla="*/ 38145 h 76660"/>
                <a:gd name="connsiteX7-79" fmla="*/ 4019 w 556469"/>
                <a:gd name="connsiteY7-80" fmla="*/ 57195 h 76660"/>
                <a:gd name="connsiteX0-81" fmla="*/ 4019 w 556469"/>
                <a:gd name="connsiteY0-82" fmla="*/ 57195 h 76660"/>
                <a:gd name="connsiteX1-83" fmla="*/ 58787 w 556469"/>
                <a:gd name="connsiteY1-84" fmla="*/ 31001 h 76660"/>
                <a:gd name="connsiteX2-85" fmla="*/ 213569 w 556469"/>
                <a:gd name="connsiteY2-86" fmla="*/ 45 h 76660"/>
                <a:gd name="connsiteX3-87" fmla="*/ 423119 w 556469"/>
                <a:gd name="connsiteY3-88" fmla="*/ 38145 h 76660"/>
                <a:gd name="connsiteX4-89" fmla="*/ 556469 w 556469"/>
                <a:gd name="connsiteY4-90" fmla="*/ 76245 h 76660"/>
                <a:gd name="connsiteX5-91" fmla="*/ 356444 w 556469"/>
                <a:gd name="connsiteY5-92" fmla="*/ 57195 h 76660"/>
                <a:gd name="connsiteX6-93" fmla="*/ 156419 w 556469"/>
                <a:gd name="connsiteY6-94" fmla="*/ 38145 h 76660"/>
                <a:gd name="connsiteX7-95" fmla="*/ 4019 w 556469"/>
                <a:gd name="connsiteY7-96" fmla="*/ 57195 h 76660"/>
                <a:gd name="connsiteX0-97" fmla="*/ 4019 w 556469"/>
                <a:gd name="connsiteY0-98" fmla="*/ 57195 h 76660"/>
                <a:gd name="connsiteX1-99" fmla="*/ 58787 w 556469"/>
                <a:gd name="connsiteY1-100" fmla="*/ 31001 h 76660"/>
                <a:gd name="connsiteX2-101" fmla="*/ 213569 w 556469"/>
                <a:gd name="connsiteY2-102" fmla="*/ 45 h 76660"/>
                <a:gd name="connsiteX3-103" fmla="*/ 423119 w 556469"/>
                <a:gd name="connsiteY3-104" fmla="*/ 38145 h 76660"/>
                <a:gd name="connsiteX4-105" fmla="*/ 556469 w 556469"/>
                <a:gd name="connsiteY4-106" fmla="*/ 76245 h 76660"/>
                <a:gd name="connsiteX5-107" fmla="*/ 356444 w 556469"/>
                <a:gd name="connsiteY5-108" fmla="*/ 57195 h 76660"/>
                <a:gd name="connsiteX6-109" fmla="*/ 156419 w 556469"/>
                <a:gd name="connsiteY6-110" fmla="*/ 38145 h 76660"/>
                <a:gd name="connsiteX7-111" fmla="*/ 4019 w 556469"/>
                <a:gd name="connsiteY7-112" fmla="*/ 57195 h 766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56469" h="76660">
                  <a:moveTo>
                    <a:pt x="4019" y="57195"/>
                  </a:moveTo>
                  <a:cubicBezTo>
                    <a:pt x="-12253" y="56004"/>
                    <a:pt x="23862" y="40526"/>
                    <a:pt x="58787" y="31001"/>
                  </a:cubicBezTo>
                  <a:cubicBezTo>
                    <a:pt x="93712" y="21476"/>
                    <a:pt x="152847" y="-1146"/>
                    <a:pt x="213569" y="45"/>
                  </a:cubicBezTo>
                  <a:cubicBezTo>
                    <a:pt x="274291" y="1236"/>
                    <a:pt x="365969" y="25445"/>
                    <a:pt x="423119" y="38145"/>
                  </a:cubicBezTo>
                  <a:lnTo>
                    <a:pt x="556469" y="76245"/>
                  </a:lnTo>
                  <a:cubicBezTo>
                    <a:pt x="545356" y="79420"/>
                    <a:pt x="423119" y="63545"/>
                    <a:pt x="356444" y="57195"/>
                  </a:cubicBezTo>
                  <a:cubicBezTo>
                    <a:pt x="289769" y="50845"/>
                    <a:pt x="207219" y="31795"/>
                    <a:pt x="156419" y="38145"/>
                  </a:cubicBezTo>
                  <a:lnTo>
                    <a:pt x="4019" y="571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90"/>
              <a:endParaRPr lang="es-SV">
                <a:solidFill>
                  <a:srgbClr val="FFFFFF"/>
                </a:solidFill>
              </a:endParaRPr>
            </a:p>
          </p:txBody>
        </p:sp>
      </p:grpSp>
      <p:sp>
        <p:nvSpPr>
          <p:cNvPr id="68" name="Rectángulo 49"/>
          <p:cNvSpPr/>
          <p:nvPr/>
        </p:nvSpPr>
        <p:spPr>
          <a:xfrm>
            <a:off x="488062" y="1574428"/>
            <a:ext cx="1350062" cy="790501"/>
          </a:xfrm>
          <a:prstGeom prst="rect">
            <a:avLst/>
          </a:prstGeom>
        </p:spPr>
        <p:txBody>
          <a:bodyPr wrap="square" lIns="33983" tIns="16972" rIns="33983" bIns="16972">
            <a:spAutoFit/>
          </a:bodyPr>
          <a:lstStyle/>
          <a:p>
            <a:pPr algn="just" defTabSz="897890">
              <a:lnSpc>
                <a:spcPct val="150000"/>
              </a:lnSpc>
            </a:pPr>
            <a:r>
              <a:rPr lang="en-US" sz="9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Lorem Ipsum Penatibus</a:t>
            </a:r>
          </a:p>
          <a:p>
            <a:pPr algn="just" defTabSz="897890">
              <a:lnSpc>
                <a:spcPct val="125000"/>
              </a:lnSpc>
            </a:pPr>
            <a:r>
              <a:rPr lang="en-US" sz="700" dirty="0">
                <a:solidFill>
                  <a:srgbClr val="575757"/>
                </a:solidFill>
                <a:latin typeface="Source Sans Pro" panose="020B0503030403020204" pitchFamily="34" charset="0"/>
              </a:rPr>
              <a:t>Imperdiet iaculis, ipsum. Sed aliquam ultrices mauris. Integer ante arcu, accumsan a, consectetuer eget, posuere ut, aliquam ultrices mauris.</a:t>
            </a:r>
          </a:p>
        </p:txBody>
      </p:sp>
      <p:sp>
        <p:nvSpPr>
          <p:cNvPr id="70" name="26 Rectángulo redondeado"/>
          <p:cNvSpPr>
            <a:spLocks noChangeAspect="1"/>
          </p:cNvSpPr>
          <p:nvPr/>
        </p:nvSpPr>
        <p:spPr>
          <a:xfrm>
            <a:off x="1234338" y="2039842"/>
            <a:ext cx="674070" cy="426566"/>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72" name="26 Rectángulo redondeado"/>
          <p:cNvSpPr>
            <a:spLocks noChangeAspect="1"/>
          </p:cNvSpPr>
          <p:nvPr/>
        </p:nvSpPr>
        <p:spPr>
          <a:xfrm>
            <a:off x="2231365" y="1118965"/>
            <a:ext cx="394823" cy="249852"/>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73" name="26 Rectángulo redondeado"/>
          <p:cNvSpPr>
            <a:spLocks noChangeAspect="1"/>
          </p:cNvSpPr>
          <p:nvPr/>
        </p:nvSpPr>
        <p:spPr>
          <a:xfrm>
            <a:off x="2928374" y="422851"/>
            <a:ext cx="861142" cy="544949"/>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74" name="26 Rectángulo redondeado"/>
          <p:cNvSpPr>
            <a:spLocks noChangeAspect="1"/>
          </p:cNvSpPr>
          <p:nvPr/>
        </p:nvSpPr>
        <p:spPr>
          <a:xfrm>
            <a:off x="6842990" y="557029"/>
            <a:ext cx="759587" cy="480682"/>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75" name="26 Rectángulo redondeado"/>
          <p:cNvSpPr>
            <a:spLocks noChangeAspect="1"/>
          </p:cNvSpPr>
          <p:nvPr/>
        </p:nvSpPr>
        <p:spPr>
          <a:xfrm>
            <a:off x="8280994" y="958623"/>
            <a:ext cx="504397" cy="319193"/>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77" name="26 Rectángulo redondeado"/>
          <p:cNvSpPr>
            <a:spLocks noChangeAspect="1"/>
          </p:cNvSpPr>
          <p:nvPr/>
        </p:nvSpPr>
        <p:spPr>
          <a:xfrm>
            <a:off x="7602535" y="1626399"/>
            <a:ext cx="637586" cy="403478"/>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gradFill>
            <a:gsLst>
              <a:gs pos="0">
                <a:schemeClr val="bg1">
                  <a:alpha val="64000"/>
                </a:schemeClr>
              </a:gs>
              <a:gs pos="93000">
                <a:srgbClr val="D0EBEB">
                  <a:alpha val="11000"/>
                </a:srgbClr>
              </a:gs>
            </a:gsLst>
            <a:lin ang="54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33983" tIns="16972" rIns="33983" bIns="16972" rtlCol="0" anchor="ctr"/>
          <a:lstStyle/>
          <a:p>
            <a:pPr algn="ctr" defTabSz="897890"/>
            <a:endParaRPr lang="es-SV">
              <a:solidFill>
                <a:srgbClr val="FFFFFF"/>
              </a:solidFill>
            </a:endParaRPr>
          </a:p>
        </p:txBody>
      </p:sp>
      <p:sp>
        <p:nvSpPr>
          <p:cNvPr id="56" name="Marcador de texto 4"/>
          <p:cNvSpPr txBox="1"/>
          <p:nvPr/>
        </p:nvSpPr>
        <p:spPr>
          <a:xfrm>
            <a:off x="403684" y="698634"/>
            <a:ext cx="2919510" cy="397214"/>
          </a:xfrm>
          <a:prstGeom prst="rect">
            <a:avLst/>
          </a:prstGeom>
        </p:spPr>
        <p:txBody>
          <a:bodyPr lIns="33983" tIns="16972" rIns="33983" bIns="16972"/>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nSpc>
                <a:spcPct val="150000"/>
              </a:lnSpc>
              <a:spcBef>
                <a:spcPts val="0"/>
              </a:spcBef>
              <a:spcAft>
                <a:spcPts val="0"/>
              </a:spcAft>
            </a:pP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Lorem ipsum dolor sit amet,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feugiat</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delicata liberavisse id cum, no quo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maiorum</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intelleget</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liber</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regione</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eu sit. Mea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cu</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case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ludus</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integre,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vide</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 </a:t>
            </a:r>
            <a:r>
              <a:rPr lang="es-ES" sz="700" b="0" dirty="0" err="1">
                <a:solidFill>
                  <a:srgbClr val="575757"/>
                </a:solidFill>
                <a:latin typeface="Open Sans" panose="020B0606030504020204" pitchFamily="34" charset="0"/>
                <a:ea typeface="Open Sans" panose="020B0606030504020204" pitchFamily="34" charset="0"/>
                <a:cs typeface="Open Sans" panose="020B0606030504020204" pitchFamily="34" charset="0"/>
              </a:rPr>
              <a:t>viderer</a:t>
            </a:r>
            <a:r>
              <a:rPr lang="es-ES" sz="700" b="0" dirty="0">
                <a:solidFill>
                  <a:srgbClr val="575757"/>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9" name="Marcador de texto 7"/>
          <p:cNvSpPr txBox="1"/>
          <p:nvPr/>
        </p:nvSpPr>
        <p:spPr>
          <a:xfrm>
            <a:off x="403684" y="195109"/>
            <a:ext cx="4731146" cy="652489"/>
          </a:xfrm>
          <a:prstGeom prst="rect">
            <a:avLst/>
          </a:prstGeom>
        </p:spPr>
        <p:txBody>
          <a:bodyPr lIns="33983" tIns="16972" rIns="33983" bIns="16972" anchor="ctr"/>
          <a:lstStyle>
            <a:lvl1pPr marL="0" indent="0" algn="ctr" defTabSz="2416810" rtl="0" eaLnBrk="1" latinLnBrk="0" hangingPunct="1">
              <a:spcBef>
                <a:spcPts val="0"/>
              </a:spcBef>
              <a:spcAft>
                <a:spcPts val="0"/>
              </a:spcAft>
              <a:buFont typeface="Arial" panose="020B0604020202020204" pitchFamily="34" charset="0"/>
              <a:buNone/>
              <a:defRPr lang="es-ES" sz="6000" b="0" kern="1200" spc="600" dirty="0">
                <a:solidFill>
                  <a:schemeClr val="bg1"/>
                </a:solidFill>
                <a:latin typeface="Roboto Condensed" panose="02000000000000000000" pitchFamily="2" charset="0"/>
                <a:ea typeface="Roboto Condensed" panose="02000000000000000000" pitchFamily="2" charset="0"/>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l"/>
            <a:r>
              <a:rPr lang="es-MX" sz="2500" spc="0" err="1">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Ship</a:t>
            </a:r>
            <a:r>
              <a:rPr lang="es-MX" sz="2500" spc="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 Infographic</a:t>
            </a:r>
            <a:endParaRPr lang="es-SV" sz="2500" spc="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750"/>
                                        <p:tgtEl>
                                          <p:spTgt spid="56"/>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2500"/>
                            </p:stCondLst>
                            <p:childTnLst>
                              <p:par>
                                <p:cTn id="25" presetID="2" presetClass="entr" presetSubtype="2" decel="10000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4250" fill="hold"/>
                                        <p:tgtEl>
                                          <p:spTgt spid="45"/>
                                        </p:tgtEl>
                                        <p:attrNameLst>
                                          <p:attrName>ppt_x</p:attrName>
                                        </p:attrNameLst>
                                      </p:cBhvr>
                                      <p:tavLst>
                                        <p:tav tm="0">
                                          <p:val>
                                            <p:strVal val="1+#ppt_w/2"/>
                                          </p:val>
                                        </p:tav>
                                        <p:tav tm="100000">
                                          <p:val>
                                            <p:strVal val="#ppt_x"/>
                                          </p:val>
                                        </p:tav>
                                      </p:tavLst>
                                    </p:anim>
                                    <p:anim calcmode="lin" valueType="num">
                                      <p:cBhvr additive="base">
                                        <p:cTn id="28" dur="4250" fill="hold"/>
                                        <p:tgtEl>
                                          <p:spTgt spid="45"/>
                                        </p:tgtEl>
                                        <p:attrNameLst>
                                          <p:attrName>ppt_y</p:attrName>
                                        </p:attrNameLst>
                                      </p:cBhvr>
                                      <p:tavLst>
                                        <p:tav tm="0">
                                          <p:val>
                                            <p:strVal val="#ppt_y"/>
                                          </p:val>
                                        </p:tav>
                                        <p:tav tm="100000">
                                          <p:val>
                                            <p:strVal val="#ppt_y"/>
                                          </p:val>
                                        </p:tav>
                                      </p:tavLst>
                                    </p:anim>
                                  </p:childTnLst>
                                </p:cTn>
                              </p:par>
                              <p:par>
                                <p:cTn id="29" presetID="22" presetClass="entr" presetSubtype="4" fill="hold" grpId="0" nodeType="withEffect">
                                  <p:stCondLst>
                                    <p:cond delay="250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750"/>
                                        <p:tgtEl>
                                          <p:spTgt spid="30"/>
                                        </p:tgtEl>
                                      </p:cBhvr>
                                    </p:animEffect>
                                  </p:childTnLst>
                                </p:cTn>
                              </p:par>
                              <p:par>
                                <p:cTn id="32" presetID="22" presetClass="entr" presetSubtype="4" fill="hold" grpId="0" nodeType="withEffect">
                                  <p:stCondLst>
                                    <p:cond delay="275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750"/>
                                        <p:tgtEl>
                                          <p:spTgt spid="31"/>
                                        </p:tgtEl>
                                      </p:cBhvr>
                                    </p:animEffect>
                                  </p:childTnLst>
                                </p:cTn>
                              </p:par>
                              <p:par>
                                <p:cTn id="35" presetID="22" presetClass="entr" presetSubtype="4" fill="hold" grpId="0" nodeType="withEffect">
                                  <p:stCondLst>
                                    <p:cond delay="300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750"/>
                                        <p:tgtEl>
                                          <p:spTgt spid="32"/>
                                        </p:tgtEl>
                                      </p:cBhvr>
                                    </p:animEffect>
                                  </p:childTnLst>
                                </p:cTn>
                              </p:par>
                              <p:par>
                                <p:cTn id="38" presetID="22" presetClass="entr" presetSubtype="4" fill="hold" grpId="0" nodeType="withEffect">
                                  <p:stCondLst>
                                    <p:cond delay="325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750"/>
                                        <p:tgtEl>
                                          <p:spTgt spid="33"/>
                                        </p:tgtEl>
                                      </p:cBhvr>
                                    </p:animEffect>
                                  </p:childTnLst>
                                </p:cTn>
                              </p:par>
                              <p:par>
                                <p:cTn id="41" presetID="22" presetClass="entr" presetSubtype="4" fill="hold" grpId="0" nodeType="withEffect">
                                  <p:stCondLst>
                                    <p:cond delay="350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750"/>
                                        <p:tgtEl>
                                          <p:spTgt spid="34"/>
                                        </p:tgtEl>
                                      </p:cBhvr>
                                    </p:animEffect>
                                  </p:childTnLst>
                                </p:cTn>
                              </p:par>
                              <p:par>
                                <p:cTn id="44" presetID="10" presetClass="entr" presetSubtype="0" fill="hold" grpId="0" nodeType="withEffect">
                                  <p:stCondLst>
                                    <p:cond delay="350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grpId="0" nodeType="withEffect">
                                  <p:stCondLst>
                                    <p:cond delay="35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350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350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grpId="0" nodeType="withEffect">
                                  <p:stCondLst>
                                    <p:cond delay="350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par>
                          <p:cTn id="59" fill="hold">
                            <p:stCondLst>
                              <p:cond delay="7000"/>
                            </p:stCondLst>
                            <p:childTnLst>
                              <p:par>
                                <p:cTn id="60" presetID="12" presetClass="entr" presetSubtype="4"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ppt_y</p:attrName>
                                        </p:attrNameLst>
                                      </p:cBhvr>
                                      <p:tavLst>
                                        <p:tav tm="0">
                                          <p:val>
                                            <p:strVal val="#ppt_y+#ppt_h*1.125000"/>
                                          </p:val>
                                        </p:tav>
                                        <p:tav tm="100000">
                                          <p:val>
                                            <p:strVal val="#ppt_y"/>
                                          </p:val>
                                        </p:tav>
                                      </p:tavLst>
                                    </p:anim>
                                    <p:animEffect transition="in" filter="wipe(up)">
                                      <p:cBhvr>
                                        <p:cTn id="63" dur="500"/>
                                        <p:tgtEl>
                                          <p:spTgt spid="40"/>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additive="base">
                                        <p:cTn id="66" dur="500"/>
                                        <p:tgtEl>
                                          <p:spTgt spid="41"/>
                                        </p:tgtEl>
                                        <p:attrNameLst>
                                          <p:attrName>ppt_y</p:attrName>
                                        </p:attrNameLst>
                                      </p:cBhvr>
                                      <p:tavLst>
                                        <p:tav tm="0">
                                          <p:val>
                                            <p:strVal val="#ppt_y+#ppt_h*1.125000"/>
                                          </p:val>
                                        </p:tav>
                                        <p:tav tm="100000">
                                          <p:val>
                                            <p:strVal val="#ppt_y"/>
                                          </p:val>
                                        </p:tav>
                                      </p:tavLst>
                                    </p:anim>
                                    <p:animEffect transition="in" filter="wipe(up)">
                                      <p:cBhvr>
                                        <p:cTn id="67" dur="500"/>
                                        <p:tgtEl>
                                          <p:spTgt spid="41"/>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additive="base">
                                        <p:cTn id="70" dur="500"/>
                                        <p:tgtEl>
                                          <p:spTgt spid="42"/>
                                        </p:tgtEl>
                                        <p:attrNameLst>
                                          <p:attrName>ppt_y</p:attrName>
                                        </p:attrNameLst>
                                      </p:cBhvr>
                                      <p:tavLst>
                                        <p:tav tm="0">
                                          <p:val>
                                            <p:strVal val="#ppt_y+#ppt_h*1.125000"/>
                                          </p:val>
                                        </p:tav>
                                        <p:tav tm="100000">
                                          <p:val>
                                            <p:strVal val="#ppt_y"/>
                                          </p:val>
                                        </p:tav>
                                      </p:tavLst>
                                    </p:anim>
                                    <p:animEffect transition="in" filter="wipe(up)">
                                      <p:cBhvr>
                                        <p:cTn id="71" dur="500"/>
                                        <p:tgtEl>
                                          <p:spTgt spid="42"/>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p:tgtEl>
                                          <p:spTgt spid="43"/>
                                        </p:tgtEl>
                                        <p:attrNameLst>
                                          <p:attrName>ppt_y</p:attrName>
                                        </p:attrNameLst>
                                      </p:cBhvr>
                                      <p:tavLst>
                                        <p:tav tm="0">
                                          <p:val>
                                            <p:strVal val="#ppt_y+#ppt_h*1.125000"/>
                                          </p:val>
                                        </p:tav>
                                        <p:tav tm="100000">
                                          <p:val>
                                            <p:strVal val="#ppt_y"/>
                                          </p:val>
                                        </p:tav>
                                      </p:tavLst>
                                    </p:anim>
                                    <p:animEffect transition="in" filter="wipe(up)">
                                      <p:cBhvr>
                                        <p:cTn id="75" dur="500"/>
                                        <p:tgtEl>
                                          <p:spTgt spid="43"/>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p:tgtEl>
                                          <p:spTgt spid="44"/>
                                        </p:tgtEl>
                                        <p:attrNameLst>
                                          <p:attrName>ppt_y</p:attrName>
                                        </p:attrNameLst>
                                      </p:cBhvr>
                                      <p:tavLst>
                                        <p:tav tm="0">
                                          <p:val>
                                            <p:strVal val="#ppt_y+#ppt_h*1.125000"/>
                                          </p:val>
                                        </p:tav>
                                        <p:tav tm="100000">
                                          <p:val>
                                            <p:strVal val="#ppt_y"/>
                                          </p:val>
                                        </p:tav>
                                      </p:tavLst>
                                    </p:anim>
                                    <p:animEffect transition="in" filter="wipe(up)">
                                      <p:cBhvr>
                                        <p:cTn id="79" dur="500"/>
                                        <p:tgtEl>
                                          <p:spTgt spid="44"/>
                                        </p:tgtEl>
                                      </p:cBhvr>
                                    </p:animEffect>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P spid="41" grpId="0"/>
      <p:bldP spid="42" grpId="0"/>
      <p:bldP spid="43" grpId="0"/>
      <p:bldP spid="44" grpId="0"/>
      <p:bldP spid="68" grpId="0"/>
      <p:bldP spid="56" grpId="0"/>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4 Elipse"/>
          <p:cNvSpPr/>
          <p:nvPr/>
        </p:nvSpPr>
        <p:spPr>
          <a:xfrm flipH="1">
            <a:off x="3053160" y="4046884"/>
            <a:ext cx="3105743" cy="526931"/>
          </a:xfrm>
          <a:prstGeom prst="ellipse">
            <a:avLst/>
          </a:prstGeom>
          <a:gradFill flip="none" rotWithShape="1">
            <a:gsLst>
              <a:gs pos="0">
                <a:schemeClr val="tx1">
                  <a:lumMod val="85000"/>
                  <a:lumOff val="15000"/>
                  <a:alpha val="69000"/>
                </a:schemeClr>
              </a:gs>
              <a:gs pos="100000">
                <a:schemeClr val="tx1">
                  <a:lumMod val="75000"/>
                  <a:lumOff val="25000"/>
                  <a:alpha val="65000"/>
                </a:schemeClr>
              </a:gs>
            </a:gsLst>
            <a:lin ang="5400000" scaled="0"/>
            <a:tileRect/>
          </a:gradFill>
          <a:ln>
            <a:noFill/>
          </a:ln>
          <a:effectLst>
            <a:softEdge rad="444500"/>
          </a:effectLst>
        </p:spPr>
        <p:style>
          <a:lnRef idx="2">
            <a:schemeClr val="accent2">
              <a:shade val="50000"/>
            </a:schemeClr>
          </a:lnRef>
          <a:fillRef idx="1">
            <a:schemeClr val="accent2"/>
          </a:fillRef>
          <a:effectRef idx="0">
            <a:schemeClr val="accent2"/>
          </a:effectRef>
          <a:fontRef idx="minor">
            <a:schemeClr val="lt1"/>
          </a:fontRef>
        </p:style>
        <p:txBody>
          <a:bodyPr lIns="90139" tIns="45066" rIns="90139" bIns="45066" rtlCol="0" anchor="ctr"/>
          <a:lstStyle/>
          <a:p>
            <a:pPr algn="ctr" defTabSz="901700"/>
            <a:endParaRPr lang="es-MX">
              <a:solidFill>
                <a:srgbClr val="FFFFFF"/>
              </a:solidFill>
            </a:endParaRPr>
          </a:p>
        </p:txBody>
      </p:sp>
      <p:sp>
        <p:nvSpPr>
          <p:cNvPr id="16" name="15 Título"/>
          <p:cNvSpPr>
            <a:spLocks noGrp="1"/>
          </p:cNvSpPr>
          <p:nvPr>
            <p:ph type="ctrTitle"/>
          </p:nvPr>
        </p:nvSpPr>
        <p:spPr/>
        <p:txBody>
          <a:bodyPr/>
          <a:lstStyle/>
          <a:p>
            <a:r>
              <a:rPr lang="es-MX" dirty="0"/>
              <a:t>Business Infographic</a:t>
            </a:r>
            <a:endParaRPr lang="es-SV" dirty="0"/>
          </a:p>
        </p:txBody>
      </p:sp>
      <p:sp>
        <p:nvSpPr>
          <p:cNvPr id="17" name="16 Subtítulo"/>
          <p:cNvSpPr>
            <a:spLocks noGrp="1"/>
          </p:cNvSpPr>
          <p:nvPr>
            <p:ph type="subTitle" idx="1"/>
          </p:nvPr>
        </p:nvSpPr>
        <p:spPr/>
        <p:txBody>
          <a:bodyPr/>
          <a:lstStyle/>
          <a:p>
            <a:r>
              <a:rPr lang="es-SV" dirty="0">
                <a:solidFill>
                  <a:srgbClr val="797979"/>
                </a:solidFill>
              </a:rPr>
              <a:t>Professional PowerPoint </a:t>
            </a:r>
            <a:r>
              <a:rPr lang="es-SV" dirty="0" err="1" smtClean="0">
                <a:solidFill>
                  <a:srgbClr val="797979"/>
                </a:solidFill>
              </a:rPr>
              <a:t>template</a:t>
            </a:r>
            <a:endParaRPr lang="es-SV" dirty="0">
              <a:solidFill>
                <a:srgbClr val="797979"/>
              </a:solidFill>
            </a:endParaRPr>
          </a:p>
        </p:txBody>
      </p:sp>
      <p:sp>
        <p:nvSpPr>
          <p:cNvPr id="26" name="25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27" name="26 Marcador de número de diapositiva"/>
          <p:cNvSpPr>
            <a:spLocks noGrp="1"/>
          </p:cNvSpPr>
          <p:nvPr>
            <p:ph type="sldNum" sz="quarter" idx="12"/>
          </p:nvPr>
        </p:nvSpPr>
        <p:spPr/>
        <p:txBody>
          <a:bodyPr/>
          <a:lstStyle/>
          <a:p>
            <a:fld id="{FF439014-E629-42E3-A58B-61A0F1C8CFFE}" type="slidenum">
              <a:rPr smtClean="0">
                <a:solidFill>
                  <a:srgbClr val="1F1F1F"/>
                </a:solidFill>
              </a:rPr>
              <a:t>29</a:t>
            </a:fld>
            <a:endParaRPr>
              <a:solidFill>
                <a:srgbClr val="1F1F1F"/>
              </a:solidFill>
            </a:endParaRPr>
          </a:p>
        </p:txBody>
      </p:sp>
      <p:sp>
        <p:nvSpPr>
          <p:cNvPr id="18" name="8 Forma libre"/>
          <p:cNvSpPr/>
          <p:nvPr/>
        </p:nvSpPr>
        <p:spPr bwMode="auto">
          <a:xfrm>
            <a:off x="2560063" y="1778651"/>
            <a:ext cx="1344932" cy="13567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700"/>
            <a:endParaRPr lang="es-SV" sz="700">
              <a:solidFill>
                <a:srgbClr val="FFFFFF">
                  <a:lumMod val="65000"/>
                </a:srgbClr>
              </a:solidFill>
            </a:endParaRPr>
          </a:p>
        </p:txBody>
      </p:sp>
      <p:sp>
        <p:nvSpPr>
          <p:cNvPr id="19" name="Textbox 1"/>
          <p:cNvSpPr/>
          <p:nvPr/>
        </p:nvSpPr>
        <p:spPr>
          <a:xfrm>
            <a:off x="585597" y="1468033"/>
            <a:ext cx="1974466" cy="508542"/>
          </a:xfrm>
          <a:prstGeom prst="rect">
            <a:avLst/>
          </a:prstGeom>
        </p:spPr>
        <p:txBody>
          <a:bodyPr wrap="square" lIns="90187" tIns="45090" rIns="90187" bIns="45090">
            <a:spAutoFit/>
          </a:bodyPr>
          <a:lstStyle/>
          <a:p>
            <a:pPr algn="r" defTabSz="901700">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New ideas</a:t>
            </a:r>
          </a:p>
          <a:p>
            <a:pPr algn="r" defTabSz="901700">
              <a:lnSpc>
                <a:spcPct val="125000"/>
              </a:lnSpc>
            </a:pP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iaculis</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ipsum</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mauris</a:t>
            </a:r>
            <a:r>
              <a:rPr lang="en-US" sz="700" dirty="0">
                <a:solidFill>
                  <a:srgbClr val="575757"/>
                </a:solidFill>
                <a:latin typeface="Source Sans Pro" panose="020B0503030403020204" pitchFamily="34" charset="0"/>
              </a:rPr>
              <a:t>. Integer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aliquam</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aliquam</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ultrices</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mauris</a:t>
            </a:r>
            <a:r>
              <a:rPr lang="en-US" sz="700" dirty="0">
                <a:solidFill>
                  <a:srgbClr val="575757"/>
                </a:solidFill>
                <a:latin typeface="Source Sans Pro" panose="020B0503030403020204" pitchFamily="34" charset="0"/>
              </a:rPr>
              <a:t>. Integer ante </a:t>
            </a:r>
            <a:r>
              <a:rPr lang="en-US" sz="700" dirty="0" err="1">
                <a:solidFill>
                  <a:srgbClr val="575757"/>
                </a:solidFill>
                <a:latin typeface="Source Sans Pro" panose="020B0503030403020204" pitchFamily="34" charset="0"/>
              </a:rPr>
              <a:t>arcu</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accumsan</a:t>
            </a:r>
            <a:r>
              <a:rPr lang="en-US" sz="700" dirty="0">
                <a:solidFill>
                  <a:srgbClr val="575757"/>
                </a:solidFill>
                <a:latin typeface="Source Sans Pro" panose="020B0503030403020204" pitchFamily="34" charset="0"/>
              </a:rPr>
              <a:t>.</a:t>
            </a:r>
          </a:p>
        </p:txBody>
      </p:sp>
      <p:sp>
        <p:nvSpPr>
          <p:cNvPr id="20" name="Textbox 1"/>
          <p:cNvSpPr/>
          <p:nvPr/>
        </p:nvSpPr>
        <p:spPr>
          <a:xfrm>
            <a:off x="584791" y="2993623"/>
            <a:ext cx="1975272" cy="508542"/>
          </a:xfrm>
          <a:prstGeom prst="rect">
            <a:avLst/>
          </a:prstGeom>
        </p:spPr>
        <p:txBody>
          <a:bodyPr wrap="square" lIns="90187" tIns="45090" rIns="90187" bIns="45090">
            <a:spAutoFit/>
          </a:bodyPr>
          <a:lstStyle/>
          <a:p>
            <a:pPr algn="r" defTabSz="901700">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algn="r" defTabSz="901700">
              <a:lnSpc>
                <a:spcPct val="125000"/>
              </a:lnSpc>
            </a:pP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iaculis</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ipsum</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mauris</a:t>
            </a:r>
            <a:r>
              <a:rPr lang="en-US" sz="700" dirty="0">
                <a:solidFill>
                  <a:srgbClr val="575757"/>
                </a:solidFill>
                <a:latin typeface="Source Sans Pro" panose="020B0503030403020204" pitchFamily="34" charset="0"/>
              </a:rPr>
              <a:t>. Integer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aliquam</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aliquam</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ultrices</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mauris</a:t>
            </a:r>
            <a:r>
              <a:rPr lang="en-US" sz="700" dirty="0">
                <a:solidFill>
                  <a:srgbClr val="575757"/>
                </a:solidFill>
                <a:latin typeface="Source Sans Pro" panose="020B0503030403020204" pitchFamily="34" charset="0"/>
              </a:rPr>
              <a:t>. Integer ante </a:t>
            </a:r>
            <a:r>
              <a:rPr lang="en-US" sz="700" dirty="0" err="1">
                <a:solidFill>
                  <a:srgbClr val="575757"/>
                </a:solidFill>
                <a:latin typeface="Source Sans Pro" panose="020B0503030403020204" pitchFamily="34" charset="0"/>
              </a:rPr>
              <a:t>arcu</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accumsan</a:t>
            </a:r>
            <a:r>
              <a:rPr lang="en-US" sz="700" dirty="0">
                <a:solidFill>
                  <a:srgbClr val="575757"/>
                </a:solidFill>
                <a:latin typeface="Source Sans Pro" panose="020B0503030403020204" pitchFamily="34" charset="0"/>
              </a:rPr>
              <a:t>.</a:t>
            </a:r>
          </a:p>
        </p:txBody>
      </p:sp>
      <p:sp>
        <p:nvSpPr>
          <p:cNvPr id="21" name="Textbox 1"/>
          <p:cNvSpPr/>
          <p:nvPr/>
        </p:nvSpPr>
        <p:spPr>
          <a:xfrm>
            <a:off x="6596824" y="1680962"/>
            <a:ext cx="1974466" cy="508542"/>
          </a:xfrm>
          <a:prstGeom prst="rect">
            <a:avLst/>
          </a:prstGeom>
        </p:spPr>
        <p:txBody>
          <a:bodyPr wrap="square" lIns="90187" tIns="45090" rIns="90187" bIns="45090">
            <a:spAutoFit/>
          </a:bodyPr>
          <a:lstStyle/>
          <a:p>
            <a:pPr defTabSz="901700">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Leadership</a:t>
            </a:r>
          </a:p>
          <a:p>
            <a:pPr algn="just" defTabSz="901700">
              <a:lnSpc>
                <a:spcPct val="125000"/>
              </a:lnSpc>
            </a:pP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iaculis</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ipsum</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mauris</a:t>
            </a:r>
            <a:r>
              <a:rPr lang="en-US" sz="700" dirty="0">
                <a:solidFill>
                  <a:srgbClr val="575757"/>
                </a:solidFill>
                <a:latin typeface="Source Sans Pro" panose="020B0503030403020204" pitchFamily="34" charset="0"/>
              </a:rPr>
              <a:t>. Integer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aliquam</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aliquam</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ultrices</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mauris</a:t>
            </a:r>
            <a:r>
              <a:rPr lang="en-US" sz="700" dirty="0">
                <a:solidFill>
                  <a:srgbClr val="575757"/>
                </a:solidFill>
                <a:latin typeface="Source Sans Pro" panose="020B0503030403020204" pitchFamily="34" charset="0"/>
              </a:rPr>
              <a:t>. Integer ante </a:t>
            </a:r>
            <a:r>
              <a:rPr lang="en-US" sz="700" dirty="0" err="1">
                <a:solidFill>
                  <a:srgbClr val="575757"/>
                </a:solidFill>
                <a:latin typeface="Source Sans Pro" panose="020B0503030403020204" pitchFamily="34" charset="0"/>
              </a:rPr>
              <a:t>arcu</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accumsan</a:t>
            </a:r>
            <a:r>
              <a:rPr lang="en-US" sz="700" dirty="0">
                <a:solidFill>
                  <a:srgbClr val="575757"/>
                </a:solidFill>
                <a:latin typeface="Source Sans Pro" panose="020B0503030403020204" pitchFamily="34" charset="0"/>
              </a:rPr>
              <a:t>.</a:t>
            </a:r>
          </a:p>
        </p:txBody>
      </p:sp>
      <p:sp>
        <p:nvSpPr>
          <p:cNvPr id="22" name="Textbox 1"/>
          <p:cNvSpPr/>
          <p:nvPr/>
        </p:nvSpPr>
        <p:spPr>
          <a:xfrm>
            <a:off x="6596823" y="3278881"/>
            <a:ext cx="1975272" cy="508542"/>
          </a:xfrm>
          <a:prstGeom prst="rect">
            <a:avLst/>
          </a:prstGeom>
        </p:spPr>
        <p:txBody>
          <a:bodyPr wrap="square" lIns="90187" tIns="45090" rIns="90187" bIns="45090">
            <a:spAutoFit/>
          </a:bodyPr>
          <a:lstStyle/>
          <a:p>
            <a:pPr defTabSz="901700">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Awesome</a:t>
            </a:r>
          </a:p>
          <a:p>
            <a:pPr algn="just" defTabSz="901700">
              <a:lnSpc>
                <a:spcPct val="125000"/>
              </a:lnSpc>
            </a:pP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iaculis</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ipsum</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mauris</a:t>
            </a:r>
            <a:r>
              <a:rPr lang="en-US" sz="700" dirty="0">
                <a:solidFill>
                  <a:srgbClr val="575757"/>
                </a:solidFill>
                <a:latin typeface="Source Sans Pro" panose="020B0503030403020204" pitchFamily="34" charset="0"/>
              </a:rPr>
              <a:t>. Integer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aliquam</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aliquam</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ultrices</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mauris</a:t>
            </a:r>
            <a:r>
              <a:rPr lang="en-US" sz="700" dirty="0">
                <a:solidFill>
                  <a:srgbClr val="575757"/>
                </a:solidFill>
                <a:latin typeface="Source Sans Pro" panose="020B0503030403020204" pitchFamily="34" charset="0"/>
              </a:rPr>
              <a:t>. Integer ante </a:t>
            </a:r>
            <a:r>
              <a:rPr lang="en-US" sz="700" dirty="0" err="1">
                <a:solidFill>
                  <a:srgbClr val="575757"/>
                </a:solidFill>
                <a:latin typeface="Source Sans Pro" panose="020B0503030403020204" pitchFamily="34" charset="0"/>
              </a:rPr>
              <a:t>arcu</a:t>
            </a:r>
            <a:r>
              <a:rPr lang="en-US" sz="700" dirty="0">
                <a:solidFill>
                  <a:srgbClr val="575757"/>
                </a:solidFill>
                <a:latin typeface="Source Sans Pro" panose="020B0503030403020204" pitchFamily="34" charset="0"/>
              </a:rPr>
              <a:t>, </a:t>
            </a:r>
            <a:r>
              <a:rPr lang="en-US" sz="700" dirty="0" err="1">
                <a:solidFill>
                  <a:srgbClr val="575757"/>
                </a:solidFill>
                <a:latin typeface="Source Sans Pro" panose="020B0503030403020204" pitchFamily="34" charset="0"/>
              </a:rPr>
              <a:t>accumsan</a:t>
            </a:r>
            <a:r>
              <a:rPr lang="en-US" sz="700" dirty="0">
                <a:solidFill>
                  <a:srgbClr val="575757"/>
                </a:solidFill>
                <a:latin typeface="Source Sans Pro" panose="020B0503030403020204" pitchFamily="34" charset="0"/>
              </a:rPr>
              <a:t>.</a:t>
            </a:r>
          </a:p>
        </p:txBody>
      </p:sp>
      <p:sp>
        <p:nvSpPr>
          <p:cNvPr id="23" name="8 Forma libre"/>
          <p:cNvSpPr/>
          <p:nvPr/>
        </p:nvSpPr>
        <p:spPr bwMode="auto">
          <a:xfrm>
            <a:off x="2563265" y="3336699"/>
            <a:ext cx="1202706" cy="17567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700"/>
            <a:endParaRPr lang="es-SV" sz="700">
              <a:solidFill>
                <a:srgbClr val="FFFFFF">
                  <a:lumMod val="65000"/>
                </a:srgbClr>
              </a:solidFill>
            </a:endParaRPr>
          </a:p>
        </p:txBody>
      </p:sp>
      <p:sp>
        <p:nvSpPr>
          <p:cNvPr id="24" name="8 Forma libre"/>
          <p:cNvSpPr/>
          <p:nvPr/>
        </p:nvSpPr>
        <p:spPr bwMode="auto">
          <a:xfrm flipH="1">
            <a:off x="5391434" y="2079786"/>
            <a:ext cx="1205411" cy="51683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700"/>
            <a:endParaRPr lang="es-SV" sz="700">
              <a:solidFill>
                <a:srgbClr val="FFFFFF">
                  <a:lumMod val="65000"/>
                </a:srgbClr>
              </a:solidFill>
            </a:endParaRPr>
          </a:p>
        </p:txBody>
      </p:sp>
      <p:sp>
        <p:nvSpPr>
          <p:cNvPr id="25" name="8 Forma libre"/>
          <p:cNvSpPr/>
          <p:nvPr/>
        </p:nvSpPr>
        <p:spPr bwMode="auto">
          <a:xfrm flipH="1" flipV="1">
            <a:off x="5401926" y="3366257"/>
            <a:ext cx="1194897" cy="26861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700"/>
            <a:endParaRPr lang="es-SV" sz="700">
              <a:solidFill>
                <a:srgbClr val="FFFFFF">
                  <a:lumMod val="65000"/>
                </a:srgbClr>
              </a:solidFill>
            </a:endParaRPr>
          </a:p>
        </p:txBody>
      </p:sp>
      <p:grpSp>
        <p:nvGrpSpPr>
          <p:cNvPr id="112" name="111 Grupo"/>
          <p:cNvGrpSpPr>
            <a:grpSpLocks noChangeAspect="1"/>
          </p:cNvGrpSpPr>
          <p:nvPr/>
        </p:nvGrpSpPr>
        <p:grpSpPr>
          <a:xfrm>
            <a:off x="3764079" y="986510"/>
            <a:ext cx="2536224" cy="3273000"/>
            <a:chOff x="4256581" y="7790451"/>
            <a:chExt cx="4731664" cy="6106524"/>
          </a:xfrm>
        </p:grpSpPr>
        <p:sp>
          <p:nvSpPr>
            <p:cNvPr id="113" name="112 Elipse"/>
            <p:cNvSpPr>
              <a:spLocks noChangeAspect="1"/>
            </p:cNvSpPr>
            <p:nvPr/>
          </p:nvSpPr>
          <p:spPr bwMode="auto">
            <a:xfrm>
              <a:off x="4256581" y="10809782"/>
              <a:ext cx="3087193" cy="3087193"/>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14" name="176 Rectángulo"/>
            <p:cNvSpPr/>
            <p:nvPr/>
          </p:nvSpPr>
          <p:spPr bwMode="auto">
            <a:xfrm>
              <a:off x="4595247" y="7803898"/>
              <a:ext cx="3762940" cy="2070230"/>
            </a:xfrm>
            <a:custGeom>
              <a:avLst/>
              <a:gdLst/>
              <a:ahLst/>
              <a:cxnLst/>
              <a:rect l="l" t="t" r="r" b="b"/>
              <a:pathLst>
                <a:path w="3762940" h="2070230">
                  <a:moveTo>
                    <a:pt x="186657" y="0"/>
                  </a:moveTo>
                  <a:lnTo>
                    <a:pt x="2704746" y="0"/>
                  </a:lnTo>
                  <a:cubicBezTo>
                    <a:pt x="2807834" y="0"/>
                    <a:pt x="2891403" y="83569"/>
                    <a:pt x="2891403" y="186657"/>
                  </a:cubicBezTo>
                  <a:cubicBezTo>
                    <a:pt x="2891403" y="279380"/>
                    <a:pt x="2823794" y="356312"/>
                    <a:pt x="2735087" y="370256"/>
                  </a:cubicBezTo>
                  <a:lnTo>
                    <a:pt x="2735087" y="373314"/>
                  </a:lnTo>
                  <a:lnTo>
                    <a:pt x="2704746" y="373314"/>
                  </a:lnTo>
                  <a:lnTo>
                    <a:pt x="2598029" y="373314"/>
                  </a:lnTo>
                  <a:cubicBezTo>
                    <a:pt x="2500795" y="373314"/>
                    <a:pt x="2421972" y="452137"/>
                    <a:pt x="2421972" y="549371"/>
                  </a:cubicBezTo>
                  <a:cubicBezTo>
                    <a:pt x="2421972" y="646605"/>
                    <a:pt x="2500795" y="725428"/>
                    <a:pt x="2598029" y="725428"/>
                  </a:cubicBezTo>
                  <a:lnTo>
                    <a:pt x="2735087" y="725428"/>
                  </a:lnTo>
                  <a:lnTo>
                    <a:pt x="3576283" y="725428"/>
                  </a:lnTo>
                  <a:cubicBezTo>
                    <a:pt x="3679371" y="725428"/>
                    <a:pt x="3762940" y="808997"/>
                    <a:pt x="3762940" y="912085"/>
                  </a:cubicBezTo>
                  <a:cubicBezTo>
                    <a:pt x="3762940" y="1015173"/>
                    <a:pt x="3679371" y="1098742"/>
                    <a:pt x="3576283" y="1098742"/>
                  </a:cubicBezTo>
                  <a:lnTo>
                    <a:pt x="2106938" y="1098742"/>
                  </a:lnTo>
                  <a:lnTo>
                    <a:pt x="1937913" y="1098742"/>
                  </a:lnTo>
                  <a:cubicBezTo>
                    <a:pt x="1840679" y="1098742"/>
                    <a:pt x="1761856" y="1177566"/>
                    <a:pt x="1761855" y="1274799"/>
                  </a:cubicBezTo>
                  <a:cubicBezTo>
                    <a:pt x="1761856" y="1372033"/>
                    <a:pt x="1840679" y="1450857"/>
                    <a:pt x="1937913" y="1450857"/>
                  </a:cubicBezTo>
                  <a:lnTo>
                    <a:pt x="2085023" y="1450857"/>
                  </a:lnTo>
                  <a:lnTo>
                    <a:pt x="2106938" y="1450857"/>
                  </a:lnTo>
                  <a:lnTo>
                    <a:pt x="2106938" y="1453066"/>
                  </a:lnTo>
                  <a:cubicBezTo>
                    <a:pt x="2199755" y="1463040"/>
                    <a:pt x="2271680" y="1541877"/>
                    <a:pt x="2271680" y="1637514"/>
                  </a:cubicBezTo>
                  <a:cubicBezTo>
                    <a:pt x="2271680" y="1740602"/>
                    <a:pt x="2188111" y="1824171"/>
                    <a:pt x="2085023" y="1824171"/>
                  </a:cubicBezTo>
                  <a:lnTo>
                    <a:pt x="1535541" y="1824171"/>
                  </a:lnTo>
                  <a:cubicBezTo>
                    <a:pt x="1456016" y="1828206"/>
                    <a:pt x="1393454" y="1894521"/>
                    <a:pt x="1393454" y="1975447"/>
                  </a:cubicBezTo>
                  <a:cubicBezTo>
                    <a:pt x="1393454" y="2011874"/>
                    <a:pt x="1406130" y="2045340"/>
                    <a:pt x="1429109" y="2070230"/>
                  </a:cubicBezTo>
                  <a:lnTo>
                    <a:pt x="1003067" y="2070230"/>
                  </a:lnTo>
                  <a:cubicBezTo>
                    <a:pt x="1026046" y="2045340"/>
                    <a:pt x="1038722" y="2011873"/>
                    <a:pt x="1038722" y="1975446"/>
                  </a:cubicBezTo>
                  <a:cubicBezTo>
                    <a:pt x="1038722" y="1894604"/>
                    <a:pt x="976291" y="1828343"/>
                    <a:pt x="896864" y="1824171"/>
                  </a:cubicBezTo>
                  <a:lnTo>
                    <a:pt x="649832" y="1824171"/>
                  </a:lnTo>
                  <a:cubicBezTo>
                    <a:pt x="546744" y="1824171"/>
                    <a:pt x="463175" y="1740602"/>
                    <a:pt x="463175" y="1637514"/>
                  </a:cubicBezTo>
                  <a:cubicBezTo>
                    <a:pt x="463175" y="1534426"/>
                    <a:pt x="546744" y="1450857"/>
                    <a:pt x="649832" y="1450857"/>
                  </a:cubicBezTo>
                  <a:lnTo>
                    <a:pt x="1154695" y="1450857"/>
                  </a:lnTo>
                  <a:cubicBezTo>
                    <a:pt x="1251927" y="1450855"/>
                    <a:pt x="1330748" y="1372032"/>
                    <a:pt x="1330748" y="1274800"/>
                  </a:cubicBezTo>
                  <a:lnTo>
                    <a:pt x="1330749" y="1274800"/>
                  </a:lnTo>
                  <a:cubicBezTo>
                    <a:pt x="1330749" y="1177566"/>
                    <a:pt x="1251925" y="1098742"/>
                    <a:pt x="1154691" y="1098742"/>
                  </a:cubicBezTo>
                  <a:lnTo>
                    <a:pt x="1054452" y="1098742"/>
                  </a:lnTo>
                  <a:lnTo>
                    <a:pt x="1014298" y="1098742"/>
                  </a:lnTo>
                  <a:cubicBezTo>
                    <a:pt x="911210" y="1098742"/>
                    <a:pt x="827641" y="1015173"/>
                    <a:pt x="827641" y="912085"/>
                  </a:cubicBezTo>
                  <a:cubicBezTo>
                    <a:pt x="827641" y="808997"/>
                    <a:pt x="911210" y="725428"/>
                    <a:pt x="1014298" y="725428"/>
                  </a:cubicBezTo>
                  <a:lnTo>
                    <a:pt x="1075790" y="725428"/>
                  </a:lnTo>
                  <a:cubicBezTo>
                    <a:pt x="1173022" y="725426"/>
                    <a:pt x="1251842" y="646604"/>
                    <a:pt x="1251842" y="549372"/>
                  </a:cubicBezTo>
                  <a:lnTo>
                    <a:pt x="1251843" y="549372"/>
                  </a:lnTo>
                  <a:cubicBezTo>
                    <a:pt x="1251843" y="452138"/>
                    <a:pt x="1173020" y="373315"/>
                    <a:pt x="1075786" y="373315"/>
                  </a:cubicBezTo>
                  <a:lnTo>
                    <a:pt x="1054452" y="373315"/>
                  </a:lnTo>
                  <a:lnTo>
                    <a:pt x="1054452" y="373314"/>
                  </a:lnTo>
                  <a:lnTo>
                    <a:pt x="186657" y="373314"/>
                  </a:lnTo>
                  <a:cubicBezTo>
                    <a:pt x="83569" y="373314"/>
                    <a:pt x="0" y="289745"/>
                    <a:pt x="0" y="186657"/>
                  </a:cubicBezTo>
                  <a:cubicBezTo>
                    <a:pt x="0" y="83569"/>
                    <a:pt x="83569" y="0"/>
                    <a:pt x="186657" y="0"/>
                  </a:cubicBezTo>
                  <a:close/>
                </a:path>
              </a:pathLst>
            </a:cu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15" name="114 Elipse"/>
            <p:cNvSpPr>
              <a:spLocks noChangeAspect="1"/>
            </p:cNvSpPr>
            <p:nvPr/>
          </p:nvSpPr>
          <p:spPr bwMode="auto">
            <a:xfrm>
              <a:off x="7727527" y="7790451"/>
              <a:ext cx="407133" cy="407133"/>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16" name="115 Elipse"/>
            <p:cNvSpPr>
              <a:spLocks noChangeAspect="1"/>
            </p:cNvSpPr>
            <p:nvPr/>
          </p:nvSpPr>
          <p:spPr bwMode="auto">
            <a:xfrm>
              <a:off x="4717163" y="8343959"/>
              <a:ext cx="407133" cy="407133"/>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17" name="116 Elipse"/>
            <p:cNvSpPr>
              <a:spLocks noChangeAspect="1"/>
            </p:cNvSpPr>
            <p:nvPr/>
          </p:nvSpPr>
          <p:spPr bwMode="auto">
            <a:xfrm>
              <a:off x="4374700" y="9235226"/>
              <a:ext cx="299299" cy="299299"/>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18" name="117 Elipse"/>
            <p:cNvSpPr>
              <a:spLocks noChangeAspect="1"/>
            </p:cNvSpPr>
            <p:nvPr/>
          </p:nvSpPr>
          <p:spPr bwMode="auto">
            <a:xfrm>
              <a:off x="8688946" y="8935927"/>
              <a:ext cx="299299" cy="299299"/>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19" name="118 Elipse"/>
            <p:cNvSpPr>
              <a:spLocks noChangeAspect="1"/>
            </p:cNvSpPr>
            <p:nvPr/>
          </p:nvSpPr>
          <p:spPr bwMode="auto">
            <a:xfrm>
              <a:off x="7671639" y="9974158"/>
              <a:ext cx="418111" cy="418111"/>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20" name="119 Elipse"/>
            <p:cNvSpPr>
              <a:spLocks noChangeAspect="1"/>
            </p:cNvSpPr>
            <p:nvPr/>
          </p:nvSpPr>
          <p:spPr bwMode="auto">
            <a:xfrm>
              <a:off x="7946381" y="10860967"/>
              <a:ext cx="169970" cy="169970"/>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21" name="120 Elipse"/>
            <p:cNvSpPr>
              <a:spLocks noChangeAspect="1"/>
            </p:cNvSpPr>
            <p:nvPr/>
          </p:nvSpPr>
          <p:spPr bwMode="auto">
            <a:xfrm>
              <a:off x="7171672" y="10271352"/>
              <a:ext cx="241834" cy="241834"/>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22" name="121 Elipse"/>
            <p:cNvSpPr>
              <a:spLocks noChangeAspect="1"/>
            </p:cNvSpPr>
            <p:nvPr/>
          </p:nvSpPr>
          <p:spPr bwMode="auto">
            <a:xfrm>
              <a:off x="5296576" y="11314289"/>
              <a:ext cx="241834" cy="241834"/>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23" name="122 Elipse"/>
            <p:cNvSpPr>
              <a:spLocks noChangeAspect="1"/>
            </p:cNvSpPr>
            <p:nvPr/>
          </p:nvSpPr>
          <p:spPr bwMode="auto">
            <a:xfrm>
              <a:off x="5623199" y="10533963"/>
              <a:ext cx="169970" cy="169970"/>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24" name="123 Elipse"/>
            <p:cNvSpPr>
              <a:spLocks noChangeAspect="1"/>
            </p:cNvSpPr>
            <p:nvPr/>
          </p:nvSpPr>
          <p:spPr bwMode="auto">
            <a:xfrm>
              <a:off x="5903716" y="11674329"/>
              <a:ext cx="169970" cy="169970"/>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25" name="124 Elipse"/>
            <p:cNvSpPr>
              <a:spLocks noChangeAspect="1"/>
            </p:cNvSpPr>
            <p:nvPr/>
          </p:nvSpPr>
          <p:spPr bwMode="auto">
            <a:xfrm>
              <a:off x="5059948" y="11931110"/>
              <a:ext cx="299299" cy="299299"/>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26" name="125 Rectángulo"/>
            <p:cNvSpPr/>
            <p:nvPr/>
          </p:nvSpPr>
          <p:spPr bwMode="auto">
            <a:xfrm>
              <a:off x="5442890" y="10182225"/>
              <a:ext cx="714575" cy="678742"/>
            </a:xfrm>
            <a:prstGeom prst="rect">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27" name="126 Rectángulo"/>
            <p:cNvSpPr/>
            <p:nvPr/>
          </p:nvSpPr>
          <p:spPr bwMode="auto">
            <a:xfrm rot="2953758">
              <a:off x="6776264" y="10917079"/>
              <a:ext cx="451814" cy="429157"/>
            </a:xfrm>
            <a:prstGeom prst="rect">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28" name="127 Acorde"/>
            <p:cNvSpPr>
              <a:spLocks noChangeAspect="1"/>
            </p:cNvSpPr>
            <p:nvPr/>
          </p:nvSpPr>
          <p:spPr bwMode="auto">
            <a:xfrm>
              <a:off x="4519479" y="11079688"/>
              <a:ext cx="2547380" cy="2547380"/>
            </a:xfrm>
            <a:prstGeom prst="chord">
              <a:avLst>
                <a:gd name="adj1" fmla="val 21530749"/>
                <a:gd name="adj2" fmla="val 10802399"/>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29" name="128 Elipse"/>
            <p:cNvSpPr>
              <a:spLocks noChangeAspect="1"/>
            </p:cNvSpPr>
            <p:nvPr/>
          </p:nvSpPr>
          <p:spPr bwMode="auto">
            <a:xfrm>
              <a:off x="5806552" y="12203728"/>
              <a:ext cx="299299" cy="299299"/>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30" name="129 Elipse"/>
            <p:cNvSpPr>
              <a:spLocks noChangeAspect="1"/>
            </p:cNvSpPr>
            <p:nvPr/>
          </p:nvSpPr>
          <p:spPr bwMode="auto">
            <a:xfrm>
              <a:off x="6304543" y="12080759"/>
              <a:ext cx="545238" cy="545234"/>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131" name="130 Elipse"/>
            <p:cNvSpPr>
              <a:spLocks noChangeAspect="1"/>
            </p:cNvSpPr>
            <p:nvPr/>
          </p:nvSpPr>
          <p:spPr bwMode="auto">
            <a:xfrm>
              <a:off x="5319213" y="12608741"/>
              <a:ext cx="305704" cy="305704"/>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2" name="131 Elipse"/>
            <p:cNvSpPr>
              <a:spLocks noChangeAspect="1"/>
            </p:cNvSpPr>
            <p:nvPr/>
          </p:nvSpPr>
          <p:spPr bwMode="auto">
            <a:xfrm>
              <a:off x="4729227" y="12519759"/>
              <a:ext cx="241834" cy="241834"/>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3" name="132 Elipse"/>
            <p:cNvSpPr>
              <a:spLocks noChangeAspect="1"/>
            </p:cNvSpPr>
            <p:nvPr/>
          </p:nvSpPr>
          <p:spPr bwMode="auto">
            <a:xfrm>
              <a:off x="6424044" y="12998447"/>
              <a:ext cx="241834" cy="241834"/>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4" name="133 Elipse"/>
            <p:cNvSpPr>
              <a:spLocks noChangeAspect="1"/>
            </p:cNvSpPr>
            <p:nvPr/>
          </p:nvSpPr>
          <p:spPr bwMode="auto">
            <a:xfrm>
              <a:off x="5486046" y="13226044"/>
              <a:ext cx="156952" cy="156952"/>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5" name="134 Elipse"/>
            <p:cNvSpPr>
              <a:spLocks noChangeAspect="1"/>
            </p:cNvSpPr>
            <p:nvPr/>
          </p:nvSpPr>
          <p:spPr bwMode="auto">
            <a:xfrm>
              <a:off x="6602273" y="12603133"/>
              <a:ext cx="91787" cy="91787"/>
            </a:xfrm>
            <a:prstGeom prst="ellipse">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6" name="135 Rectángulo"/>
            <p:cNvSpPr/>
            <p:nvPr/>
          </p:nvSpPr>
          <p:spPr bwMode="auto">
            <a:xfrm>
              <a:off x="5443833" y="10182225"/>
              <a:ext cx="714575" cy="92426"/>
            </a:xfrm>
            <a:prstGeom prst="rect">
              <a:avLst/>
            </a:prstGeom>
            <a:solidFill>
              <a:schemeClr val="tx1">
                <a:alpha val="15000"/>
              </a:schemeClr>
            </a:solidFill>
            <a:ln>
              <a:noFill/>
            </a:ln>
          </p:spPr>
          <p:txBody>
            <a:bodyPr lIns="0" tIns="0" rIns="0" bIns="0" rtlCol="0" anchor="ctr"/>
            <a:lstStyle/>
            <a:p>
              <a:pPr algn="ctr" defTabSz="901700"/>
              <a:endParaRPr lang="es-SV">
                <a:solidFill>
                  <a:srgbClr val="000000"/>
                </a:solidFill>
              </a:endParaRPr>
            </a:p>
          </p:txBody>
        </p:sp>
        <p:sp>
          <p:nvSpPr>
            <p:cNvPr id="137" name="136 Rectángulo"/>
            <p:cNvSpPr/>
            <p:nvPr/>
          </p:nvSpPr>
          <p:spPr bwMode="auto">
            <a:xfrm rot="2953758">
              <a:off x="6906991" y="10975358"/>
              <a:ext cx="451814" cy="86657"/>
            </a:xfrm>
            <a:prstGeom prst="rect">
              <a:avLst/>
            </a:prstGeom>
            <a:solidFill>
              <a:schemeClr val="tx1">
                <a:alpha val="15000"/>
              </a:schemeClr>
            </a:solidFill>
            <a:ln>
              <a:noFill/>
            </a:ln>
          </p:spPr>
          <p:txBody>
            <a:bodyPr lIns="0" tIns="0" rIns="0" bIns="0" rtlCol="0" anchor="ctr"/>
            <a:lstStyle/>
            <a:p>
              <a:pPr algn="ctr" defTabSz="901700"/>
              <a:endParaRPr lang="es-SV">
                <a:solidFill>
                  <a:srgbClr val="000000"/>
                </a:solidFill>
              </a:endParaRPr>
            </a:p>
          </p:txBody>
        </p:sp>
        <p:sp>
          <p:nvSpPr>
            <p:cNvPr id="138" name="137 Rectángulo"/>
            <p:cNvSpPr/>
            <p:nvPr/>
          </p:nvSpPr>
          <p:spPr bwMode="auto">
            <a:xfrm rot="2953758">
              <a:off x="6941212" y="10830521"/>
              <a:ext cx="594463" cy="194805"/>
            </a:xfrm>
            <a:prstGeom prst="rect">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139" name="138 Rectángulo"/>
            <p:cNvSpPr/>
            <p:nvPr/>
          </p:nvSpPr>
          <p:spPr bwMode="auto">
            <a:xfrm>
              <a:off x="5330085" y="9874128"/>
              <a:ext cx="940184" cy="308097"/>
            </a:xfrm>
            <a:prstGeom prst="rect">
              <a:avLst/>
            </a:pr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1250" fill="hold"/>
                                            <p:tgtEl>
                                              <p:spTgt spid="112"/>
                                            </p:tgtEl>
                                            <p:attrNameLst>
                                              <p:attrName>ppt_x</p:attrName>
                                            </p:attrNameLst>
                                          </p:cBhvr>
                                          <p:tavLst>
                                            <p:tav tm="0">
                                              <p:val>
                                                <p:strVal val="#ppt_x"/>
                                              </p:val>
                                            </p:tav>
                                            <p:tav tm="100000">
                                              <p:val>
                                                <p:strVal val="#ppt_x"/>
                                              </p:val>
                                            </p:tav>
                                          </p:tavLst>
                                        </p:anim>
                                        <p:anim calcmode="lin" valueType="num">
                                          <p:cBhvr additive="base">
                                            <p:cTn id="8" dur="1250" fill="hold"/>
                                            <p:tgtEl>
                                              <p:spTgt spid="11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500"/>
                                </p:stCondLst>
                                <p:childTnLst>
                                  <p:par>
                                    <p:cTn id="13" presetID="2" presetClass="entr" presetSubtype="8" fill="hold" grpId="0" nodeType="afterEffect" p14:presetBounceEnd="40000">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14:bounceEnd="40000">
                                          <p:cBhvr additive="base">
                                            <p:cTn id="15" dur="100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750"/>
                                            <p:tgtEl>
                                              <p:spTgt spid="18"/>
                                            </p:tgtEl>
                                          </p:cBhvr>
                                        </p:animEffect>
                                      </p:childTnLst>
                                    </p:cTn>
                                  </p:par>
                                </p:childTnLst>
                              </p:cTn>
                            </p:par>
                            <p:par>
                              <p:cTn id="20" fill="hold">
                                <p:stCondLst>
                                  <p:cond delay="2500"/>
                                </p:stCondLst>
                                <p:childTnLst>
                                  <p:par>
                                    <p:cTn id="21" presetID="2" presetClass="entr" presetSubtype="8" fill="hold" grpId="0" nodeType="afterEffect" p14:presetBounceEnd="4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40000">
                                          <p:cBhvr additive="base">
                                            <p:cTn id="23" dur="100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22" presetClass="entr" presetSubtype="2"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750"/>
                                            <p:tgtEl>
                                              <p:spTgt spid="23"/>
                                            </p:tgtEl>
                                          </p:cBhvr>
                                        </p:animEffect>
                                      </p:childTnLst>
                                    </p:cTn>
                                  </p:par>
                                </p:childTnLst>
                              </p:cTn>
                            </p:par>
                            <p:par>
                              <p:cTn id="28" fill="hold">
                                <p:stCondLst>
                                  <p:cond delay="3500"/>
                                </p:stCondLst>
                                <p:childTnLst>
                                  <p:par>
                                    <p:cTn id="29" presetID="2" presetClass="entr" presetSubtype="2" fill="hold" grpId="0" nodeType="afterEffect" p14:presetBounceEnd="40000">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14:bounceEnd="40000">
                                          <p:cBhvr additive="base">
                                            <p:cTn id="31"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2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750"/>
                                            <p:tgtEl>
                                              <p:spTgt spid="24"/>
                                            </p:tgtEl>
                                          </p:cBhvr>
                                        </p:animEffect>
                                      </p:childTnLst>
                                    </p:cTn>
                                  </p:par>
                                </p:childTnLst>
                              </p:cTn>
                            </p:par>
                            <p:par>
                              <p:cTn id="36" fill="hold">
                                <p:stCondLst>
                                  <p:cond delay="4500"/>
                                </p:stCondLst>
                                <p:childTnLst>
                                  <p:par>
                                    <p:cTn id="37" presetID="2" presetClass="entr" presetSubtype="2" fill="hold" grpId="0" nodeType="afterEffect" p14:presetBounceEnd="40000">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14:bounceEnd="40000">
                                          <p:cBhvr additive="base">
                                            <p:cTn id="39" dur="10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19" grpId="0"/>
          <p:bldP spid="20" grpId="0"/>
          <p:bldP spid="21" grpId="0"/>
          <p:bldP spid="22" grpId="0"/>
          <p:bldP spid="23" grpId="0" animBg="1"/>
          <p:bldP spid="24"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1250" fill="hold"/>
                                            <p:tgtEl>
                                              <p:spTgt spid="112"/>
                                            </p:tgtEl>
                                            <p:attrNameLst>
                                              <p:attrName>ppt_x</p:attrName>
                                            </p:attrNameLst>
                                          </p:cBhvr>
                                          <p:tavLst>
                                            <p:tav tm="0">
                                              <p:val>
                                                <p:strVal val="#ppt_x"/>
                                              </p:val>
                                            </p:tav>
                                            <p:tav tm="100000">
                                              <p:val>
                                                <p:strVal val="#ppt_x"/>
                                              </p:val>
                                            </p:tav>
                                          </p:tavLst>
                                        </p:anim>
                                        <p:anim calcmode="lin" valueType="num">
                                          <p:cBhvr additive="base">
                                            <p:cTn id="8" dur="1250" fill="hold"/>
                                            <p:tgtEl>
                                              <p:spTgt spid="11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0-#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750"/>
                                            <p:tgtEl>
                                              <p:spTgt spid="18"/>
                                            </p:tgtEl>
                                          </p:cBhvr>
                                        </p:animEffect>
                                      </p:childTnLst>
                                    </p:cTn>
                                  </p:par>
                                </p:childTnLst>
                              </p:cTn>
                            </p:par>
                            <p:par>
                              <p:cTn id="20" fill="hold">
                                <p:stCondLst>
                                  <p:cond delay="2500"/>
                                </p:stCondLst>
                                <p:childTnLst>
                                  <p:par>
                                    <p:cTn id="21" presetID="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0-#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22" presetClass="entr" presetSubtype="2"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750"/>
                                            <p:tgtEl>
                                              <p:spTgt spid="23"/>
                                            </p:tgtEl>
                                          </p:cBhvr>
                                        </p:animEffect>
                                      </p:childTnLst>
                                    </p:cTn>
                                  </p:par>
                                </p:childTnLst>
                              </p:cTn>
                            </p:par>
                            <p:par>
                              <p:cTn id="28" fill="hold">
                                <p:stCondLst>
                                  <p:cond delay="3500"/>
                                </p:stCondLst>
                                <p:childTnLst>
                                  <p:par>
                                    <p:cTn id="29" presetID="2" presetClass="entr" presetSubtype="2"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2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750"/>
                                            <p:tgtEl>
                                              <p:spTgt spid="24"/>
                                            </p:tgtEl>
                                          </p:cBhvr>
                                        </p:animEffect>
                                      </p:childTnLst>
                                    </p:cTn>
                                  </p:par>
                                </p:childTnLst>
                              </p:cTn>
                            </p:par>
                            <p:par>
                              <p:cTn id="36" fill="hold">
                                <p:stCondLst>
                                  <p:cond delay="4500"/>
                                </p:stCondLst>
                                <p:childTnLst>
                                  <p:par>
                                    <p:cTn id="37" presetID="2" presetClass="entr" presetSubtype="2"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1+#ppt_w/2"/>
                                              </p:val>
                                            </p:tav>
                                            <p:tav tm="100000">
                                              <p:val>
                                                <p:strVal val="#ppt_x"/>
                                              </p:val>
                                            </p:tav>
                                          </p:tavLst>
                                        </p:anim>
                                        <p:anim calcmode="lin" valueType="num">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19" grpId="0"/>
          <p:bldP spid="20" grpId="0"/>
          <p:bldP spid="21" grpId="0"/>
          <p:bldP spid="22" grpId="0"/>
          <p:bldP spid="23" grpId="0" animBg="1"/>
          <p:bldP spid="24" grpId="0" animBg="1"/>
          <p:bldP spid="2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cstate="screen"/>
          <a:srcRect t="-1"/>
          <a:stretch>
            <a:fillRect/>
          </a:stretch>
        </p:blipFill>
        <p:spPr>
          <a:xfrm>
            <a:off x="2017" y="-21228"/>
            <a:ext cx="9142175" cy="5164728"/>
          </a:xfrm>
          <a:prstGeom prst="rect">
            <a:avLst/>
          </a:prstGeom>
        </p:spPr>
      </p:pic>
      <p:cxnSp>
        <p:nvCxnSpPr>
          <p:cNvPr id="1028" name="Conector recto 1027"/>
          <p:cNvCxnSpPr>
            <a:endCxn id="38" idx="0"/>
          </p:cNvCxnSpPr>
          <p:nvPr/>
        </p:nvCxnSpPr>
        <p:spPr>
          <a:xfrm>
            <a:off x="4679207" y="-21036"/>
            <a:ext cx="0" cy="578677"/>
          </a:xfrm>
          <a:prstGeom prst="lin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5" name="Forma libre 24"/>
          <p:cNvSpPr/>
          <p:nvPr/>
        </p:nvSpPr>
        <p:spPr>
          <a:xfrm rot="1456695" flipH="1">
            <a:off x="4854105" y="-744233"/>
            <a:ext cx="4883606" cy="1837389"/>
          </a:xfrm>
          <a:custGeom>
            <a:avLst/>
            <a:gdLst>
              <a:gd name="connsiteX0" fmla="*/ 13023798 w 13023798"/>
              <a:gd name="connsiteY0" fmla="*/ 4877533 h 4900270"/>
              <a:gd name="connsiteX1" fmla="*/ 2210318 w 13023798"/>
              <a:gd name="connsiteY1" fmla="*/ 0 h 4900270"/>
              <a:gd name="connsiteX2" fmla="*/ 0 w 13023798"/>
              <a:gd name="connsiteY2" fmla="*/ 4900270 h 4900270"/>
              <a:gd name="connsiteX3" fmla="*/ 13013544 w 13023798"/>
              <a:gd name="connsiteY3" fmla="*/ 4900269 h 4900270"/>
            </a:gdLst>
            <a:ahLst/>
            <a:cxnLst>
              <a:cxn ang="0">
                <a:pos x="connsiteX0" y="connsiteY0"/>
              </a:cxn>
              <a:cxn ang="0">
                <a:pos x="connsiteX1" y="connsiteY1"/>
              </a:cxn>
              <a:cxn ang="0">
                <a:pos x="connsiteX2" y="connsiteY2"/>
              </a:cxn>
              <a:cxn ang="0">
                <a:pos x="connsiteX3" y="connsiteY3"/>
              </a:cxn>
            </a:cxnLst>
            <a:rect l="l" t="t" r="r" b="b"/>
            <a:pathLst>
              <a:path w="13023798" h="4900270">
                <a:moveTo>
                  <a:pt x="13023798" y="4877533"/>
                </a:moveTo>
                <a:lnTo>
                  <a:pt x="2210318" y="0"/>
                </a:lnTo>
                <a:lnTo>
                  <a:pt x="0" y="4900270"/>
                </a:lnTo>
                <a:lnTo>
                  <a:pt x="13013544" y="4900269"/>
                </a:lnTo>
                <a:close/>
              </a:path>
            </a:pathLst>
          </a:custGeom>
          <a:gradFill>
            <a:gsLst>
              <a:gs pos="4000">
                <a:srgbClr val="7030A0">
                  <a:alpha val="49000"/>
                </a:srgbClr>
              </a:gs>
              <a:gs pos="100000">
                <a:schemeClr val="accent5">
                  <a:alpha val="41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2926" tIns="16493" rIns="32926" bIns="16493" rtlCol="0" anchor="ctr"/>
          <a:lstStyle/>
          <a:p>
            <a:pPr algn="ctr" defTabSz="868680"/>
            <a:endParaRPr lang="es-SV">
              <a:solidFill>
                <a:srgbClr val="FFFFFF"/>
              </a:solidFill>
            </a:endParaRPr>
          </a:p>
        </p:txBody>
      </p:sp>
      <p:sp>
        <p:nvSpPr>
          <p:cNvPr id="28" name="Forma libre 27"/>
          <p:cNvSpPr/>
          <p:nvPr/>
        </p:nvSpPr>
        <p:spPr>
          <a:xfrm rot="1456695" flipV="1">
            <a:off x="-921476" y="3929066"/>
            <a:ext cx="5064101" cy="3402778"/>
          </a:xfrm>
          <a:custGeom>
            <a:avLst/>
            <a:gdLst>
              <a:gd name="connsiteX0" fmla="*/ 0 w 13417202"/>
              <a:gd name="connsiteY0" fmla="*/ 8868083 h 8868083"/>
              <a:gd name="connsiteX1" fmla="*/ 13417202 w 13417202"/>
              <a:gd name="connsiteY1" fmla="*/ 8868083 h 8868083"/>
              <a:gd name="connsiteX2" fmla="*/ 2268305 w 13417202"/>
              <a:gd name="connsiteY2" fmla="*/ 3839257 h 8868083"/>
              <a:gd name="connsiteX3" fmla="*/ 4000041 w 13417202"/>
              <a:gd name="connsiteY3" fmla="*/ 0 h 8868083"/>
              <a:gd name="connsiteX4" fmla="*/ 4000041 w 13417202"/>
              <a:gd name="connsiteY4" fmla="*/ 0 h 8868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7202" h="8868083">
                <a:moveTo>
                  <a:pt x="0" y="8868083"/>
                </a:moveTo>
                <a:lnTo>
                  <a:pt x="13417202" y="8868083"/>
                </a:lnTo>
                <a:lnTo>
                  <a:pt x="2268305" y="3839257"/>
                </a:lnTo>
                <a:lnTo>
                  <a:pt x="4000041" y="0"/>
                </a:lnTo>
                <a:lnTo>
                  <a:pt x="4000041" y="0"/>
                </a:lnTo>
                <a:close/>
              </a:path>
            </a:pathLst>
          </a:custGeom>
          <a:gradFill>
            <a:gsLst>
              <a:gs pos="4000">
                <a:srgbClr val="7030A0">
                  <a:alpha val="49000"/>
                </a:srgbClr>
              </a:gs>
              <a:gs pos="100000">
                <a:schemeClr val="accent5">
                  <a:alpha val="41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2926" tIns="16493" rIns="32926" bIns="16493" rtlCol="0" anchor="ctr"/>
          <a:lstStyle/>
          <a:p>
            <a:pPr algn="ctr" defTabSz="868680"/>
            <a:endParaRPr lang="es-SV">
              <a:solidFill>
                <a:srgbClr val="FFFFFF"/>
              </a:solidFill>
            </a:endParaRPr>
          </a:p>
        </p:txBody>
      </p:sp>
      <p:sp>
        <p:nvSpPr>
          <p:cNvPr id="38" name="Elipse 37"/>
          <p:cNvSpPr>
            <a:spLocks noChangeAspect="1"/>
          </p:cNvSpPr>
          <p:nvPr/>
        </p:nvSpPr>
        <p:spPr>
          <a:xfrm>
            <a:off x="4422881" y="557642"/>
            <a:ext cx="513039" cy="513013"/>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926" tIns="16493" rIns="32926" bIns="16493" rtlCol="0" anchor="ctr"/>
          <a:lstStyle/>
          <a:p>
            <a:pPr algn="ctr" defTabSz="868680"/>
            <a:endParaRPr lang="es-SV" sz="500" dirty="0">
              <a:solidFill>
                <a:srgbClr val="FFFFFF"/>
              </a:solidFill>
            </a:endParaRPr>
          </a:p>
        </p:txBody>
      </p:sp>
      <p:sp>
        <p:nvSpPr>
          <p:cNvPr id="41" name="Textbox 1"/>
          <p:cNvSpPr/>
          <p:nvPr/>
        </p:nvSpPr>
        <p:spPr>
          <a:xfrm>
            <a:off x="5659401" y="496328"/>
            <a:ext cx="2278230" cy="950117"/>
          </a:xfrm>
          <a:prstGeom prst="rect">
            <a:avLst/>
          </a:prstGeom>
        </p:spPr>
        <p:txBody>
          <a:bodyPr wrap="square" lIns="86922" tIns="43491" rIns="86922" bIns="43491">
            <a:spAutoFit/>
          </a:bodyPr>
          <a:lstStyle/>
          <a:p>
            <a:pPr defTabSz="868680">
              <a:lnSpc>
                <a:spcPct val="150000"/>
              </a:lnSpc>
            </a:pPr>
            <a:r>
              <a:rPr lang="en-US" sz="12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Input Productivity</a:t>
            </a:r>
          </a:p>
          <a:p>
            <a:pPr algn="just" defTabSz="868680">
              <a:lnSpc>
                <a:spcPct val="120000"/>
              </a:lnSpc>
            </a:pPr>
            <a:r>
              <a:rPr lang="es-ES" sz="1000" dirty="0" err="1">
                <a:solidFill>
                  <a:srgbClr val="FFFFFF"/>
                </a:solidFill>
                <a:latin typeface="Source Sans Pro" panose="020B0503030403020204" pitchFamily="34" charset="0"/>
              </a:rPr>
              <a:t>Deleniti</a:t>
            </a:r>
            <a:r>
              <a:rPr lang="es-ES" sz="1000" dirty="0">
                <a:solidFill>
                  <a:srgbClr val="FFFFFF"/>
                </a:solidFill>
                <a:latin typeface="Source Sans Pro" panose="020B0503030403020204" pitchFamily="34" charset="0"/>
              </a:rPr>
              <a:t> and </a:t>
            </a:r>
            <a:r>
              <a:rPr lang="es-ES" sz="1000" dirty="0" err="1">
                <a:solidFill>
                  <a:srgbClr val="FFFFFF"/>
                </a:solidFill>
                <a:latin typeface="Source Sans Pro" panose="020B0503030403020204" pitchFamily="34" charset="0"/>
              </a:rPr>
              <a:t>apeirian</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temporibus</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eam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cu</a:t>
            </a:r>
            <a:r>
              <a:rPr lang="es-ES" sz="1000" dirty="0">
                <a:solidFill>
                  <a:srgbClr val="FFFFFF"/>
                </a:solidFill>
                <a:latin typeface="Source Sans Pro" panose="020B0503030403020204" pitchFamily="34" charset="0"/>
              </a:rPr>
              <a:t>, ad mea </a:t>
            </a:r>
            <a:r>
              <a:rPr lang="es-ES" sz="1000" dirty="0" err="1">
                <a:solidFill>
                  <a:srgbClr val="FFFFFF"/>
                </a:solidFill>
                <a:latin typeface="Source Sans Pro" panose="020B0503030403020204" pitchFamily="34" charset="0"/>
              </a:rPr>
              <a:t>ipsum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sadipscing</a:t>
            </a:r>
            <a:r>
              <a:rPr lang="es-ES" sz="1000" dirty="0">
                <a:solidFill>
                  <a:srgbClr val="FFFFFF"/>
                </a:solidFill>
                <a:latin typeface="Source Sans Pro" panose="020B0503030403020204" pitchFamily="34" charset="0"/>
              </a:rPr>
              <a:t>, sed ex </a:t>
            </a:r>
            <a:r>
              <a:rPr lang="es-ES" sz="1000" dirty="0" err="1">
                <a:solidFill>
                  <a:srgbClr val="FFFFFF"/>
                </a:solidFill>
                <a:latin typeface="Source Sans Pro" panose="020B0503030403020204" pitchFamily="34" charset="0"/>
              </a:rPr>
              <a:t>assum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omnium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contentiones</a:t>
            </a:r>
            <a:r>
              <a:rPr lang="es-ES" sz="1000" dirty="0">
                <a:solidFill>
                  <a:srgbClr val="FFFFFF"/>
                </a:solidFill>
                <a:latin typeface="Source Sans Pro" panose="020B0503030403020204" pitchFamily="34" charset="0"/>
              </a:rPr>
              <a:t>.</a:t>
            </a:r>
          </a:p>
        </p:txBody>
      </p:sp>
      <p:sp>
        <p:nvSpPr>
          <p:cNvPr id="42" name="CuadroTexto 41"/>
          <p:cNvSpPr txBox="1"/>
          <p:nvPr/>
        </p:nvSpPr>
        <p:spPr>
          <a:xfrm>
            <a:off x="5145969" y="553299"/>
            <a:ext cx="632441" cy="496232"/>
          </a:xfrm>
          <a:prstGeom prst="rect">
            <a:avLst/>
          </a:prstGeom>
          <a:noFill/>
        </p:spPr>
        <p:txBody>
          <a:bodyPr wrap="square" lIns="32926" tIns="16493" rIns="32926" bIns="16493" rtlCol="0">
            <a:spAutoFit/>
          </a:bodyPr>
          <a:lstStyle/>
          <a:p>
            <a:pPr defTabSz="868680"/>
            <a:r>
              <a:rPr lang="es-ES" sz="3000" dirty="0">
                <a:solidFill>
                  <a:srgbClr val="15A4C6"/>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cxnSp>
        <p:nvCxnSpPr>
          <p:cNvPr id="29" name="Conector recto 28"/>
          <p:cNvCxnSpPr>
            <a:stCxn id="38" idx="4"/>
            <a:endCxn id="30" idx="0"/>
          </p:cNvCxnSpPr>
          <p:nvPr/>
        </p:nvCxnSpPr>
        <p:spPr>
          <a:xfrm>
            <a:off x="4679207" y="1070655"/>
            <a:ext cx="0" cy="581573"/>
          </a:xfrm>
          <a:prstGeom prst="lin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0" name="Elipse 29"/>
          <p:cNvSpPr>
            <a:spLocks noChangeAspect="1"/>
          </p:cNvSpPr>
          <p:nvPr/>
        </p:nvSpPr>
        <p:spPr>
          <a:xfrm>
            <a:off x="4422881" y="1652228"/>
            <a:ext cx="513039" cy="513013"/>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926" tIns="16493" rIns="32926" bIns="16493" rtlCol="0" anchor="ctr"/>
          <a:lstStyle/>
          <a:p>
            <a:pPr algn="ctr" defTabSz="868680"/>
            <a:endParaRPr lang="es-SV" sz="500" dirty="0">
              <a:solidFill>
                <a:srgbClr val="FFFFFF"/>
              </a:solidFill>
            </a:endParaRPr>
          </a:p>
        </p:txBody>
      </p:sp>
      <p:sp>
        <p:nvSpPr>
          <p:cNvPr id="31" name="Textbox 1"/>
          <p:cNvSpPr/>
          <p:nvPr/>
        </p:nvSpPr>
        <p:spPr>
          <a:xfrm>
            <a:off x="5659401" y="1590914"/>
            <a:ext cx="2278230" cy="950117"/>
          </a:xfrm>
          <a:prstGeom prst="rect">
            <a:avLst/>
          </a:prstGeom>
        </p:spPr>
        <p:txBody>
          <a:bodyPr wrap="square" lIns="86922" tIns="43491" rIns="86922" bIns="43491">
            <a:spAutoFit/>
          </a:bodyPr>
          <a:lstStyle/>
          <a:p>
            <a:pPr defTabSz="868680">
              <a:lnSpc>
                <a:spcPct val="150000"/>
              </a:lnSpc>
            </a:pPr>
            <a:r>
              <a:rPr lang="en-US" sz="12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Input Productivity</a:t>
            </a:r>
          </a:p>
          <a:p>
            <a:pPr algn="just" defTabSz="868680">
              <a:lnSpc>
                <a:spcPct val="120000"/>
              </a:lnSpc>
            </a:pPr>
            <a:r>
              <a:rPr lang="es-ES" sz="1000" dirty="0" err="1">
                <a:solidFill>
                  <a:srgbClr val="FFFFFF"/>
                </a:solidFill>
                <a:latin typeface="Source Sans Pro" panose="020B0503030403020204" pitchFamily="34" charset="0"/>
              </a:rPr>
              <a:t>Deleniti</a:t>
            </a:r>
            <a:r>
              <a:rPr lang="es-ES" sz="1000" dirty="0">
                <a:solidFill>
                  <a:srgbClr val="FFFFFF"/>
                </a:solidFill>
                <a:latin typeface="Source Sans Pro" panose="020B0503030403020204" pitchFamily="34" charset="0"/>
              </a:rPr>
              <a:t> and </a:t>
            </a:r>
            <a:r>
              <a:rPr lang="es-ES" sz="1000" dirty="0" err="1">
                <a:solidFill>
                  <a:srgbClr val="FFFFFF"/>
                </a:solidFill>
                <a:latin typeface="Source Sans Pro" panose="020B0503030403020204" pitchFamily="34" charset="0"/>
              </a:rPr>
              <a:t>apeirian</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temporibus</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eam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cu</a:t>
            </a:r>
            <a:r>
              <a:rPr lang="es-ES" sz="1000" dirty="0">
                <a:solidFill>
                  <a:srgbClr val="FFFFFF"/>
                </a:solidFill>
                <a:latin typeface="Source Sans Pro" panose="020B0503030403020204" pitchFamily="34" charset="0"/>
              </a:rPr>
              <a:t>, ad mea </a:t>
            </a:r>
            <a:r>
              <a:rPr lang="es-ES" sz="1000" dirty="0" err="1">
                <a:solidFill>
                  <a:srgbClr val="FFFFFF"/>
                </a:solidFill>
                <a:latin typeface="Source Sans Pro" panose="020B0503030403020204" pitchFamily="34" charset="0"/>
              </a:rPr>
              <a:t>ipsum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sadipscing</a:t>
            </a:r>
            <a:r>
              <a:rPr lang="es-ES" sz="1000" dirty="0">
                <a:solidFill>
                  <a:srgbClr val="FFFFFF"/>
                </a:solidFill>
                <a:latin typeface="Source Sans Pro" panose="020B0503030403020204" pitchFamily="34" charset="0"/>
              </a:rPr>
              <a:t>, sed ex </a:t>
            </a:r>
            <a:r>
              <a:rPr lang="es-ES" sz="1000" dirty="0" err="1">
                <a:solidFill>
                  <a:srgbClr val="FFFFFF"/>
                </a:solidFill>
                <a:latin typeface="Source Sans Pro" panose="020B0503030403020204" pitchFamily="34" charset="0"/>
              </a:rPr>
              <a:t>assum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omnium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contentiones</a:t>
            </a:r>
            <a:r>
              <a:rPr lang="es-ES" sz="1000" dirty="0">
                <a:solidFill>
                  <a:srgbClr val="FFFFFF"/>
                </a:solidFill>
                <a:latin typeface="Source Sans Pro" panose="020B0503030403020204" pitchFamily="34" charset="0"/>
              </a:rPr>
              <a:t>.</a:t>
            </a:r>
          </a:p>
        </p:txBody>
      </p:sp>
      <p:sp>
        <p:nvSpPr>
          <p:cNvPr id="32" name="CuadroTexto 31"/>
          <p:cNvSpPr txBox="1"/>
          <p:nvPr/>
        </p:nvSpPr>
        <p:spPr>
          <a:xfrm>
            <a:off x="5145969" y="1647886"/>
            <a:ext cx="632441" cy="496232"/>
          </a:xfrm>
          <a:prstGeom prst="rect">
            <a:avLst/>
          </a:prstGeom>
          <a:noFill/>
        </p:spPr>
        <p:txBody>
          <a:bodyPr wrap="square" lIns="32926" tIns="16493" rIns="32926" bIns="16493" rtlCol="0">
            <a:spAutoFit/>
          </a:bodyPr>
          <a:lstStyle/>
          <a:p>
            <a:pPr defTabSz="868680"/>
            <a:r>
              <a:rPr lang="es-ES" sz="3000" dirty="0">
                <a:solidFill>
                  <a:srgbClr val="15A4C6"/>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cxnSp>
        <p:nvCxnSpPr>
          <p:cNvPr id="33" name="Conector recto 32"/>
          <p:cNvCxnSpPr>
            <a:stCxn id="30" idx="4"/>
            <a:endCxn id="34" idx="0"/>
          </p:cNvCxnSpPr>
          <p:nvPr/>
        </p:nvCxnSpPr>
        <p:spPr>
          <a:xfrm>
            <a:off x="4679207" y="2165242"/>
            <a:ext cx="0" cy="581573"/>
          </a:xfrm>
          <a:prstGeom prst="lin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4" name="Elipse 33"/>
          <p:cNvSpPr>
            <a:spLocks noChangeAspect="1"/>
          </p:cNvSpPr>
          <p:nvPr/>
        </p:nvSpPr>
        <p:spPr>
          <a:xfrm>
            <a:off x="4422881" y="2746815"/>
            <a:ext cx="513039" cy="513013"/>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926" tIns="16493" rIns="32926" bIns="16493" rtlCol="0" anchor="ctr"/>
          <a:lstStyle/>
          <a:p>
            <a:pPr algn="ctr" defTabSz="868680"/>
            <a:endParaRPr lang="es-SV" sz="500" dirty="0">
              <a:solidFill>
                <a:srgbClr val="FFFFFF"/>
              </a:solidFill>
            </a:endParaRPr>
          </a:p>
        </p:txBody>
      </p:sp>
      <p:sp>
        <p:nvSpPr>
          <p:cNvPr id="35" name="Textbox 1"/>
          <p:cNvSpPr/>
          <p:nvPr/>
        </p:nvSpPr>
        <p:spPr>
          <a:xfrm>
            <a:off x="5659401" y="2685501"/>
            <a:ext cx="2278230" cy="950117"/>
          </a:xfrm>
          <a:prstGeom prst="rect">
            <a:avLst/>
          </a:prstGeom>
        </p:spPr>
        <p:txBody>
          <a:bodyPr wrap="square" lIns="86922" tIns="43491" rIns="86922" bIns="43491">
            <a:spAutoFit/>
          </a:bodyPr>
          <a:lstStyle/>
          <a:p>
            <a:pPr defTabSz="868680">
              <a:lnSpc>
                <a:spcPct val="150000"/>
              </a:lnSpc>
            </a:pPr>
            <a:r>
              <a:rPr lang="en-US" sz="12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Input Productivity</a:t>
            </a:r>
          </a:p>
          <a:p>
            <a:pPr algn="just" defTabSz="868680">
              <a:lnSpc>
                <a:spcPct val="120000"/>
              </a:lnSpc>
            </a:pPr>
            <a:r>
              <a:rPr lang="es-ES" sz="1000" dirty="0" err="1">
                <a:solidFill>
                  <a:srgbClr val="FFFFFF"/>
                </a:solidFill>
                <a:latin typeface="Source Sans Pro" panose="020B0503030403020204" pitchFamily="34" charset="0"/>
              </a:rPr>
              <a:t>Deleniti</a:t>
            </a:r>
            <a:r>
              <a:rPr lang="es-ES" sz="1000" dirty="0">
                <a:solidFill>
                  <a:srgbClr val="FFFFFF"/>
                </a:solidFill>
                <a:latin typeface="Source Sans Pro" panose="020B0503030403020204" pitchFamily="34" charset="0"/>
              </a:rPr>
              <a:t> and </a:t>
            </a:r>
            <a:r>
              <a:rPr lang="es-ES" sz="1000" dirty="0" err="1">
                <a:solidFill>
                  <a:srgbClr val="FFFFFF"/>
                </a:solidFill>
                <a:latin typeface="Source Sans Pro" panose="020B0503030403020204" pitchFamily="34" charset="0"/>
              </a:rPr>
              <a:t>apeirian</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temporibus</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eam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cu</a:t>
            </a:r>
            <a:r>
              <a:rPr lang="es-ES" sz="1000" dirty="0">
                <a:solidFill>
                  <a:srgbClr val="FFFFFF"/>
                </a:solidFill>
                <a:latin typeface="Source Sans Pro" panose="020B0503030403020204" pitchFamily="34" charset="0"/>
              </a:rPr>
              <a:t>, ad mea </a:t>
            </a:r>
            <a:r>
              <a:rPr lang="es-ES" sz="1000" dirty="0" err="1">
                <a:solidFill>
                  <a:srgbClr val="FFFFFF"/>
                </a:solidFill>
                <a:latin typeface="Source Sans Pro" panose="020B0503030403020204" pitchFamily="34" charset="0"/>
              </a:rPr>
              <a:t>ipsum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sadipscing</a:t>
            </a:r>
            <a:r>
              <a:rPr lang="es-ES" sz="1000" dirty="0">
                <a:solidFill>
                  <a:srgbClr val="FFFFFF"/>
                </a:solidFill>
                <a:latin typeface="Source Sans Pro" panose="020B0503030403020204" pitchFamily="34" charset="0"/>
              </a:rPr>
              <a:t>, sed ex </a:t>
            </a:r>
            <a:r>
              <a:rPr lang="es-ES" sz="1000" dirty="0" err="1">
                <a:solidFill>
                  <a:srgbClr val="FFFFFF"/>
                </a:solidFill>
                <a:latin typeface="Source Sans Pro" panose="020B0503030403020204" pitchFamily="34" charset="0"/>
              </a:rPr>
              <a:t>assum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omnium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contentiones</a:t>
            </a:r>
            <a:r>
              <a:rPr lang="es-ES" sz="1000" dirty="0">
                <a:solidFill>
                  <a:srgbClr val="FFFFFF"/>
                </a:solidFill>
                <a:latin typeface="Source Sans Pro" panose="020B0503030403020204" pitchFamily="34" charset="0"/>
              </a:rPr>
              <a:t>.</a:t>
            </a:r>
          </a:p>
        </p:txBody>
      </p:sp>
      <p:sp>
        <p:nvSpPr>
          <p:cNvPr id="36" name="CuadroTexto 35"/>
          <p:cNvSpPr txBox="1"/>
          <p:nvPr/>
        </p:nvSpPr>
        <p:spPr>
          <a:xfrm>
            <a:off x="5145969" y="2742473"/>
            <a:ext cx="632441" cy="496232"/>
          </a:xfrm>
          <a:prstGeom prst="rect">
            <a:avLst/>
          </a:prstGeom>
          <a:noFill/>
        </p:spPr>
        <p:txBody>
          <a:bodyPr wrap="square" lIns="32926" tIns="16493" rIns="32926" bIns="16493" rtlCol="0">
            <a:spAutoFit/>
          </a:bodyPr>
          <a:lstStyle/>
          <a:p>
            <a:pPr defTabSz="868680"/>
            <a:r>
              <a:rPr lang="es-ES" sz="3000" dirty="0">
                <a:solidFill>
                  <a:srgbClr val="15A4C6"/>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cxnSp>
        <p:nvCxnSpPr>
          <p:cNvPr id="37" name="Conector recto 36"/>
          <p:cNvCxnSpPr>
            <a:stCxn id="34" idx="4"/>
            <a:endCxn id="39" idx="0"/>
          </p:cNvCxnSpPr>
          <p:nvPr/>
        </p:nvCxnSpPr>
        <p:spPr>
          <a:xfrm>
            <a:off x="4679207" y="3259828"/>
            <a:ext cx="0" cy="581573"/>
          </a:xfrm>
          <a:prstGeom prst="lin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9" name="Elipse 38"/>
          <p:cNvSpPr>
            <a:spLocks noChangeAspect="1"/>
          </p:cNvSpPr>
          <p:nvPr/>
        </p:nvSpPr>
        <p:spPr>
          <a:xfrm>
            <a:off x="4422881" y="3841402"/>
            <a:ext cx="513039" cy="513013"/>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926" tIns="16493" rIns="32926" bIns="16493" rtlCol="0" anchor="ctr"/>
          <a:lstStyle/>
          <a:p>
            <a:pPr algn="ctr" defTabSz="868680"/>
            <a:endParaRPr lang="es-SV" sz="500" dirty="0">
              <a:solidFill>
                <a:srgbClr val="FFFFFF"/>
              </a:solidFill>
            </a:endParaRPr>
          </a:p>
        </p:txBody>
      </p:sp>
      <p:sp>
        <p:nvSpPr>
          <p:cNvPr id="40" name="Textbox 1"/>
          <p:cNvSpPr/>
          <p:nvPr/>
        </p:nvSpPr>
        <p:spPr>
          <a:xfrm>
            <a:off x="5659401" y="3780088"/>
            <a:ext cx="2278230" cy="950117"/>
          </a:xfrm>
          <a:prstGeom prst="rect">
            <a:avLst/>
          </a:prstGeom>
        </p:spPr>
        <p:txBody>
          <a:bodyPr wrap="square" lIns="86922" tIns="43491" rIns="86922" bIns="43491">
            <a:spAutoFit/>
          </a:bodyPr>
          <a:lstStyle/>
          <a:p>
            <a:pPr defTabSz="868680">
              <a:lnSpc>
                <a:spcPct val="150000"/>
              </a:lnSpc>
            </a:pPr>
            <a:r>
              <a:rPr lang="en-US" sz="12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Input Productivity</a:t>
            </a:r>
          </a:p>
          <a:p>
            <a:pPr algn="just" defTabSz="868680">
              <a:lnSpc>
                <a:spcPct val="120000"/>
              </a:lnSpc>
            </a:pPr>
            <a:r>
              <a:rPr lang="es-ES" sz="1000" dirty="0" err="1">
                <a:solidFill>
                  <a:srgbClr val="FFFFFF"/>
                </a:solidFill>
                <a:latin typeface="Source Sans Pro" panose="020B0503030403020204" pitchFamily="34" charset="0"/>
              </a:rPr>
              <a:t>Deleniti</a:t>
            </a:r>
            <a:r>
              <a:rPr lang="es-ES" sz="1000" dirty="0">
                <a:solidFill>
                  <a:srgbClr val="FFFFFF"/>
                </a:solidFill>
                <a:latin typeface="Source Sans Pro" panose="020B0503030403020204" pitchFamily="34" charset="0"/>
              </a:rPr>
              <a:t> and </a:t>
            </a:r>
            <a:r>
              <a:rPr lang="es-ES" sz="1000" dirty="0" err="1">
                <a:solidFill>
                  <a:srgbClr val="FFFFFF"/>
                </a:solidFill>
                <a:latin typeface="Source Sans Pro" panose="020B0503030403020204" pitchFamily="34" charset="0"/>
              </a:rPr>
              <a:t>apeirian</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temporibus</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eam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cu</a:t>
            </a:r>
            <a:r>
              <a:rPr lang="es-ES" sz="1000" dirty="0">
                <a:solidFill>
                  <a:srgbClr val="FFFFFF"/>
                </a:solidFill>
                <a:latin typeface="Source Sans Pro" panose="020B0503030403020204" pitchFamily="34" charset="0"/>
              </a:rPr>
              <a:t>, ad mea </a:t>
            </a:r>
            <a:r>
              <a:rPr lang="es-ES" sz="1000" dirty="0" err="1">
                <a:solidFill>
                  <a:srgbClr val="FFFFFF"/>
                </a:solidFill>
                <a:latin typeface="Source Sans Pro" panose="020B0503030403020204" pitchFamily="34" charset="0"/>
              </a:rPr>
              <a:t>ipsum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sadipscing</a:t>
            </a:r>
            <a:r>
              <a:rPr lang="es-ES" sz="1000" dirty="0">
                <a:solidFill>
                  <a:srgbClr val="FFFFFF"/>
                </a:solidFill>
                <a:latin typeface="Source Sans Pro" panose="020B0503030403020204" pitchFamily="34" charset="0"/>
              </a:rPr>
              <a:t>, sed ex </a:t>
            </a:r>
            <a:r>
              <a:rPr lang="es-ES" sz="1000" dirty="0" err="1">
                <a:solidFill>
                  <a:srgbClr val="FFFFFF"/>
                </a:solidFill>
                <a:latin typeface="Source Sans Pro" panose="020B0503030403020204" pitchFamily="34" charset="0"/>
              </a:rPr>
              <a:t>assum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omnium</a:t>
            </a:r>
            <a:r>
              <a:rPr lang="es-ES" sz="1000" dirty="0">
                <a:solidFill>
                  <a:srgbClr val="FFFFFF"/>
                </a:solidFill>
                <a:latin typeface="Source Sans Pro" panose="020B0503030403020204" pitchFamily="34" charset="0"/>
              </a:rPr>
              <a:t> </a:t>
            </a:r>
            <a:r>
              <a:rPr lang="es-ES" sz="1000" dirty="0" err="1">
                <a:solidFill>
                  <a:srgbClr val="FFFFFF"/>
                </a:solidFill>
                <a:latin typeface="Source Sans Pro" panose="020B0503030403020204" pitchFamily="34" charset="0"/>
              </a:rPr>
              <a:t>contentiones</a:t>
            </a:r>
            <a:r>
              <a:rPr lang="es-ES" sz="1000" dirty="0">
                <a:solidFill>
                  <a:srgbClr val="FFFFFF"/>
                </a:solidFill>
                <a:latin typeface="Source Sans Pro" panose="020B0503030403020204" pitchFamily="34" charset="0"/>
              </a:rPr>
              <a:t>.</a:t>
            </a:r>
          </a:p>
        </p:txBody>
      </p:sp>
      <p:sp>
        <p:nvSpPr>
          <p:cNvPr id="43" name="CuadroTexto 42"/>
          <p:cNvSpPr txBox="1"/>
          <p:nvPr/>
        </p:nvSpPr>
        <p:spPr>
          <a:xfrm>
            <a:off x="5145969" y="3837059"/>
            <a:ext cx="632441" cy="496232"/>
          </a:xfrm>
          <a:prstGeom prst="rect">
            <a:avLst/>
          </a:prstGeom>
          <a:noFill/>
        </p:spPr>
        <p:txBody>
          <a:bodyPr wrap="square" lIns="32926" tIns="16493" rIns="32926" bIns="16493" rtlCol="0">
            <a:spAutoFit/>
          </a:bodyPr>
          <a:lstStyle/>
          <a:p>
            <a:pPr defTabSz="868680"/>
            <a:r>
              <a:rPr lang="es-ES" sz="3000" dirty="0">
                <a:solidFill>
                  <a:srgbClr val="15A4C6"/>
                </a:solidFill>
                <a:latin typeface="Open Sans Extrabold" panose="020B0906030804020204" pitchFamily="34" charset="0"/>
                <a:ea typeface="Open Sans Extrabold" panose="020B0906030804020204" pitchFamily="34" charset="0"/>
                <a:cs typeface="Open Sans Extrabold" panose="020B0906030804020204" pitchFamily="34" charset="0"/>
              </a:rPr>
              <a:t>05</a:t>
            </a:r>
          </a:p>
        </p:txBody>
      </p:sp>
      <p:sp>
        <p:nvSpPr>
          <p:cNvPr id="44" name="Textbox 1"/>
          <p:cNvSpPr/>
          <p:nvPr/>
        </p:nvSpPr>
        <p:spPr>
          <a:xfrm>
            <a:off x="275619" y="1081218"/>
            <a:ext cx="3720315" cy="2112729"/>
          </a:xfrm>
          <a:prstGeom prst="rect">
            <a:avLst/>
          </a:prstGeom>
        </p:spPr>
        <p:txBody>
          <a:bodyPr wrap="square" lIns="87069" tIns="43563" rIns="87069" bIns="43563">
            <a:spAutoFit/>
          </a:bodyPr>
          <a:lstStyle/>
          <a:p>
            <a:pPr defTabSz="868680">
              <a:lnSpc>
                <a:spcPct val="125000"/>
              </a:lnSpc>
              <a:spcAft>
                <a:spcPts val="450"/>
              </a:spcAft>
            </a:pPr>
            <a:r>
              <a:rPr lang="es-MX" sz="12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Lorem ipsum dolor sit </a:t>
            </a:r>
            <a:r>
              <a:rPr lang="es-MX" sz="1200" dirty="0" err="1">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amec</a:t>
            </a:r>
            <a:endParaRPr lang="es-MX" sz="12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just" defTabSz="868680">
              <a:lnSpc>
                <a:spcPct val="120000"/>
              </a:lnSpc>
              <a:spcAft>
                <a:spcPts val="450"/>
              </a:spcAft>
            </a:pPr>
            <a:r>
              <a:rPr lang="en-US" sz="1000" dirty="0">
                <a:solidFill>
                  <a:srgbClr val="FFFFFF"/>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a:t>
            </a:r>
            <a:r>
              <a:rPr lang="en-US" sz="1000" dirty="0" err="1">
                <a:solidFill>
                  <a:srgbClr val="FFFFFF"/>
                </a:solidFill>
                <a:latin typeface="Source Sans Pro" panose="020B0503030403020204" pitchFamily="34" charset="0"/>
              </a:rPr>
              <a:t>ullamcorper</a:t>
            </a:r>
            <a:r>
              <a:rPr lang="en-US" sz="1000" dirty="0">
                <a:solidFill>
                  <a:srgbClr val="FFFFFF"/>
                </a:solidFill>
                <a:latin typeface="Source Sans Pro" panose="020B0503030403020204" pitchFamily="34" charset="0"/>
              </a:rPr>
              <a:t>.</a:t>
            </a:r>
          </a:p>
          <a:p>
            <a:pPr algn="just" defTabSz="868680">
              <a:lnSpc>
                <a:spcPct val="120000"/>
              </a:lnSpc>
              <a:spcAft>
                <a:spcPts val="450"/>
              </a:spcAft>
            </a:pPr>
            <a:r>
              <a:rPr lang="en-US" sz="1000" dirty="0">
                <a:solidFill>
                  <a:srgbClr val="FFFFFF"/>
                </a:solidFill>
                <a:latin typeface="Source Sans Pro" panose="020B0503030403020204" pitchFamily="34" charset="0"/>
              </a:rPr>
              <a:t>Fusce vulputate eleifend sapien. Vestibulum purus quam, scelerisque ut, mollis sed, nonummy id, metus. Nullam accumsan lorem in dui. </a:t>
            </a:r>
            <a:r>
              <a:rPr lang="en-US" sz="1000" dirty="0" err="1">
                <a:solidFill>
                  <a:srgbClr val="FFFFFF"/>
                </a:solidFill>
                <a:latin typeface="Source Sans Pro" panose="020B0503030403020204" pitchFamily="34" charset="0"/>
              </a:rPr>
              <a:t>Sed</a:t>
            </a:r>
            <a:r>
              <a:rPr lang="en-US" sz="1000" dirty="0">
                <a:solidFill>
                  <a:srgbClr val="FFFFFF"/>
                </a:solidFill>
                <a:latin typeface="Source Sans Pro" panose="020B0503030403020204" pitchFamily="34" charset="0"/>
              </a:rPr>
              <a:t> </a:t>
            </a:r>
            <a:r>
              <a:rPr lang="en-US" sz="1000" dirty="0" err="1">
                <a:solidFill>
                  <a:srgbClr val="FFFFFF"/>
                </a:solidFill>
                <a:latin typeface="Source Sans Pro" panose="020B0503030403020204" pitchFamily="34" charset="0"/>
              </a:rPr>
              <a:t>aliquam</a:t>
            </a:r>
            <a:r>
              <a:rPr lang="en-US" sz="1000" dirty="0">
                <a:solidFill>
                  <a:srgbClr val="FFFFFF"/>
                </a:solidFill>
                <a:latin typeface="Source Sans Pro" panose="020B0503030403020204" pitchFamily="34" charset="0"/>
              </a:rPr>
              <a:t> </a:t>
            </a:r>
            <a:r>
              <a:rPr lang="en-US" sz="1000" dirty="0" err="1">
                <a:solidFill>
                  <a:srgbClr val="FFFFFF"/>
                </a:solidFill>
                <a:latin typeface="Source Sans Pro" panose="020B0503030403020204" pitchFamily="34" charset="0"/>
              </a:rPr>
              <a:t>ultrices</a:t>
            </a:r>
            <a:r>
              <a:rPr lang="en-US" sz="1000" dirty="0">
                <a:solidFill>
                  <a:srgbClr val="FFFFFF"/>
                </a:solidFill>
                <a:latin typeface="Source Sans Pro" panose="020B0503030403020204" pitchFamily="34" charset="0"/>
              </a:rPr>
              <a:t> </a:t>
            </a:r>
            <a:r>
              <a:rPr lang="en-US" sz="1000" dirty="0" err="1">
                <a:solidFill>
                  <a:srgbClr val="FFFFFF"/>
                </a:solidFill>
                <a:latin typeface="Source Sans Pro" panose="020B0503030403020204" pitchFamily="34" charset="0"/>
              </a:rPr>
              <a:t>mauris</a:t>
            </a:r>
            <a:r>
              <a:rPr lang="en-US" sz="1000" dirty="0">
                <a:solidFill>
                  <a:srgbClr val="FFFFFF"/>
                </a:solidFill>
                <a:latin typeface="Source Sans Pro" panose="020B0503030403020204" pitchFamily="34" charset="0"/>
              </a:rPr>
              <a:t>. Integer ante arcu, accumsan a, consectetuer eget, posuere ut, mauris. Sed aliquam ultrices mauris. Integer ante arcu, accumsan a, consectetuer eget, posuere ut, mauris. Praesent adipiscing. Phasellus </a:t>
            </a:r>
            <a:r>
              <a:rPr lang="en-US" sz="1000" dirty="0" err="1">
                <a:solidFill>
                  <a:srgbClr val="FFFFFF"/>
                </a:solidFill>
                <a:latin typeface="Source Sans Pro" panose="020B0503030403020204" pitchFamily="34" charset="0"/>
              </a:rPr>
              <a:t>ullamcorper</a:t>
            </a:r>
            <a:r>
              <a:rPr lang="en-US" sz="1000" dirty="0">
                <a:solidFill>
                  <a:srgbClr val="FFFFFF"/>
                </a:solidFill>
                <a:latin typeface="Source Sans Pro" panose="020B0503030403020204" pitchFamily="34" charset="0"/>
              </a:rPr>
              <a:t>. </a:t>
            </a:r>
            <a:r>
              <a:rPr lang="en-US" sz="1000" dirty="0" err="1">
                <a:solidFill>
                  <a:srgbClr val="FFFFFF"/>
                </a:solidFill>
                <a:latin typeface="Source Sans Pro" panose="020B0503030403020204" pitchFamily="34" charset="0"/>
              </a:rPr>
              <a:t>Nullam</a:t>
            </a:r>
            <a:r>
              <a:rPr lang="en-US" sz="1000" dirty="0">
                <a:solidFill>
                  <a:srgbClr val="FFFFFF"/>
                </a:solidFill>
                <a:latin typeface="Source Sans Pro" panose="020B0503030403020204" pitchFamily="34" charset="0"/>
              </a:rPr>
              <a:t> </a:t>
            </a:r>
            <a:r>
              <a:rPr lang="en-US" sz="1000" dirty="0" err="1">
                <a:solidFill>
                  <a:srgbClr val="FFFFFF"/>
                </a:solidFill>
                <a:latin typeface="Source Sans Pro" panose="020B0503030403020204" pitchFamily="34" charset="0"/>
              </a:rPr>
              <a:t>accumsan</a:t>
            </a:r>
            <a:r>
              <a:rPr lang="en-US" sz="1000" dirty="0">
                <a:solidFill>
                  <a:srgbClr val="FFFFFF"/>
                </a:solidFill>
                <a:latin typeface="Source Sans Pro" panose="020B0503030403020204" pitchFamily="34" charset="0"/>
              </a:rPr>
              <a:t> </a:t>
            </a:r>
            <a:r>
              <a:rPr lang="en-US" sz="1000" dirty="0" err="1">
                <a:solidFill>
                  <a:srgbClr val="FFFFFF"/>
                </a:solidFill>
                <a:latin typeface="Source Sans Pro" panose="020B0503030403020204" pitchFamily="34" charset="0"/>
              </a:rPr>
              <a:t>lorem</a:t>
            </a:r>
            <a:r>
              <a:rPr lang="en-US" sz="1000" dirty="0">
                <a:solidFill>
                  <a:srgbClr val="FFFFFF"/>
                </a:solidFill>
                <a:latin typeface="Source Sans Pro" panose="020B0503030403020204" pitchFamily="34" charset="0"/>
              </a:rPr>
              <a:t> in dui. </a:t>
            </a:r>
            <a:r>
              <a:rPr lang="en-US" sz="1000" dirty="0" err="1">
                <a:solidFill>
                  <a:srgbClr val="FFFFFF"/>
                </a:solidFill>
                <a:latin typeface="Source Sans Pro" panose="020B0503030403020204" pitchFamily="34" charset="0"/>
              </a:rPr>
              <a:t>Sed</a:t>
            </a:r>
            <a:r>
              <a:rPr lang="en-US" sz="1000" dirty="0">
                <a:solidFill>
                  <a:srgbClr val="FFFFFF"/>
                </a:solidFill>
                <a:latin typeface="Source Sans Pro" panose="020B0503030403020204" pitchFamily="34" charset="0"/>
              </a:rPr>
              <a:t> </a:t>
            </a:r>
            <a:r>
              <a:rPr lang="en-US" sz="1000" dirty="0" err="1">
                <a:solidFill>
                  <a:srgbClr val="FFFFFF"/>
                </a:solidFill>
                <a:latin typeface="Source Sans Pro" panose="020B0503030403020204" pitchFamily="34" charset="0"/>
              </a:rPr>
              <a:t>aliquam</a:t>
            </a:r>
            <a:r>
              <a:rPr lang="en-US" sz="1000" dirty="0">
                <a:solidFill>
                  <a:srgbClr val="FFFFFF"/>
                </a:solidFill>
                <a:latin typeface="Source Sans Pro" panose="020B0503030403020204" pitchFamily="34" charset="0"/>
              </a:rPr>
              <a:t> </a:t>
            </a:r>
            <a:r>
              <a:rPr lang="en-US" sz="1000" dirty="0" err="1">
                <a:solidFill>
                  <a:srgbClr val="FFFFFF"/>
                </a:solidFill>
                <a:latin typeface="Source Sans Pro" panose="020B0503030403020204" pitchFamily="34" charset="0"/>
              </a:rPr>
              <a:t>ultrices</a:t>
            </a:r>
            <a:r>
              <a:rPr lang="en-US" sz="1000" dirty="0">
                <a:solidFill>
                  <a:srgbClr val="FFFFFF"/>
                </a:solidFill>
                <a:latin typeface="Source Sans Pro" panose="020B0503030403020204" pitchFamily="34" charset="0"/>
              </a:rPr>
              <a:t> </a:t>
            </a:r>
            <a:r>
              <a:rPr lang="en-US" sz="1000" dirty="0" err="1">
                <a:solidFill>
                  <a:srgbClr val="FFFFFF"/>
                </a:solidFill>
                <a:latin typeface="Source Sans Pro" panose="020B0503030403020204" pitchFamily="34" charset="0"/>
              </a:rPr>
              <a:t>mauris</a:t>
            </a:r>
            <a:r>
              <a:rPr lang="en-US" sz="1000" dirty="0">
                <a:solidFill>
                  <a:srgbClr val="FFFFFF"/>
                </a:solidFill>
                <a:latin typeface="Source Sans Pro" panose="020B0503030403020204" pitchFamily="34" charset="0"/>
              </a:rPr>
              <a:t>. </a:t>
            </a:r>
          </a:p>
        </p:txBody>
      </p:sp>
      <p:sp>
        <p:nvSpPr>
          <p:cNvPr id="46" name="Rectángulo 45"/>
          <p:cNvSpPr/>
          <p:nvPr/>
        </p:nvSpPr>
        <p:spPr>
          <a:xfrm>
            <a:off x="289807" y="4453045"/>
            <a:ext cx="822659" cy="484692"/>
          </a:xfrm>
          <a:prstGeom prst="rect">
            <a:avLst/>
          </a:prstGeom>
        </p:spPr>
        <p:txBody>
          <a:bodyPr wrap="square" lIns="32926" tIns="16493" rIns="32926" bIns="16493">
            <a:spAutoFit/>
          </a:bodyPr>
          <a:lstStyle/>
          <a:p>
            <a:pPr algn="ctr" defTabSz="868680"/>
            <a:r>
              <a:rPr lang="es-ES" sz="2000" spc="112" dirty="0">
                <a:solidFill>
                  <a:srgbClr val="FFFFFF"/>
                </a:solidFill>
                <a:latin typeface="FontAwesome" pitchFamily="2" charset="0"/>
              </a:rPr>
              <a:t></a:t>
            </a:r>
          </a:p>
          <a:p>
            <a:pPr algn="ctr" defTabSz="868680"/>
            <a:r>
              <a:rPr lang="es-ES" sz="90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Ipsum</a:t>
            </a:r>
            <a:r>
              <a:rPr lang="es-ES" sz="900" dirty="0">
                <a:solidFill>
                  <a:srgbClr val="FFFFFF"/>
                </a:solidFill>
                <a:latin typeface="Open Sans" panose="020B0606030504020204" pitchFamily="34" charset="0"/>
                <a:ea typeface="Open Sans" panose="020B0606030504020204" pitchFamily="34" charset="0"/>
                <a:cs typeface="Open Sans" panose="020B0606030504020204" pitchFamily="34" charset="0"/>
              </a:rPr>
              <a:t> dolor</a:t>
            </a:r>
          </a:p>
        </p:txBody>
      </p:sp>
      <p:sp>
        <p:nvSpPr>
          <p:cNvPr id="47" name="Rectángulo 46"/>
          <p:cNvSpPr/>
          <p:nvPr/>
        </p:nvSpPr>
        <p:spPr>
          <a:xfrm>
            <a:off x="1158910" y="4450367"/>
            <a:ext cx="822659" cy="484692"/>
          </a:xfrm>
          <a:prstGeom prst="rect">
            <a:avLst/>
          </a:prstGeom>
        </p:spPr>
        <p:txBody>
          <a:bodyPr wrap="square" lIns="32926" tIns="16493" rIns="32926" bIns="16493">
            <a:spAutoFit/>
          </a:bodyPr>
          <a:lstStyle/>
          <a:p>
            <a:pPr algn="ctr" defTabSz="868680"/>
            <a:r>
              <a:rPr lang="es-ES" sz="2000" spc="112" dirty="0">
                <a:solidFill>
                  <a:srgbClr val="FFFFFF"/>
                </a:solidFill>
                <a:latin typeface="FontAwesome" pitchFamily="2" charset="0"/>
              </a:rPr>
              <a:t></a:t>
            </a:r>
          </a:p>
          <a:p>
            <a:pPr algn="ctr" defTabSz="868680"/>
            <a:r>
              <a:rPr lang="es-ES" sz="90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Ipsum</a:t>
            </a:r>
            <a:r>
              <a:rPr lang="es-ES" sz="900" dirty="0">
                <a:solidFill>
                  <a:srgbClr val="FFFFFF"/>
                </a:solidFill>
                <a:latin typeface="Open Sans" panose="020B0606030504020204" pitchFamily="34" charset="0"/>
                <a:ea typeface="Open Sans" panose="020B0606030504020204" pitchFamily="34" charset="0"/>
                <a:cs typeface="Open Sans" panose="020B0606030504020204" pitchFamily="34" charset="0"/>
              </a:rPr>
              <a:t> dolor</a:t>
            </a:r>
          </a:p>
        </p:txBody>
      </p:sp>
      <p:sp>
        <p:nvSpPr>
          <p:cNvPr id="48" name="Rectángulo 47"/>
          <p:cNvSpPr/>
          <p:nvPr/>
        </p:nvSpPr>
        <p:spPr>
          <a:xfrm>
            <a:off x="2028013" y="4450367"/>
            <a:ext cx="822659" cy="484692"/>
          </a:xfrm>
          <a:prstGeom prst="rect">
            <a:avLst/>
          </a:prstGeom>
        </p:spPr>
        <p:txBody>
          <a:bodyPr wrap="square" lIns="32926" tIns="16493" rIns="32926" bIns="16493">
            <a:spAutoFit/>
          </a:bodyPr>
          <a:lstStyle/>
          <a:p>
            <a:pPr algn="ctr" defTabSz="868680"/>
            <a:r>
              <a:rPr lang="es-ES" sz="2000" spc="112" dirty="0">
                <a:solidFill>
                  <a:srgbClr val="FFFFFF"/>
                </a:solidFill>
                <a:latin typeface="FontAwesome" pitchFamily="2" charset="0"/>
              </a:rPr>
              <a:t></a:t>
            </a:r>
            <a:endParaRPr lang="es-ES" sz="2000" b="1" spc="112" dirty="0">
              <a:solidFill>
                <a:srgbClr val="FFFFFF"/>
              </a:solidFill>
              <a:latin typeface="FontAwesome" pitchFamily="2" charset="0"/>
            </a:endParaRPr>
          </a:p>
          <a:p>
            <a:pPr algn="ctr" defTabSz="868680"/>
            <a:r>
              <a:rPr lang="es-ES" sz="90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Ipsum</a:t>
            </a:r>
            <a:r>
              <a:rPr lang="es-ES" sz="900" dirty="0">
                <a:solidFill>
                  <a:srgbClr val="FFFFFF"/>
                </a:solidFill>
                <a:latin typeface="Open Sans" panose="020B0606030504020204" pitchFamily="34" charset="0"/>
                <a:ea typeface="Open Sans" panose="020B0606030504020204" pitchFamily="34" charset="0"/>
                <a:cs typeface="Open Sans" panose="020B0606030504020204" pitchFamily="34" charset="0"/>
              </a:rPr>
              <a:t> dolor</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up)">
                                          <p:cBhvr>
                                            <p:cTn id="7" dur="500"/>
                                            <p:tgtEl>
                                              <p:spTgt spid="10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1000" fill="hold"/>
                                            <p:tgtEl>
                                              <p:spTgt spid="41"/>
                                            </p:tgtEl>
                                            <p:attrNameLst>
                                              <p:attrName>ppt_x</p:attrName>
                                            </p:attrNameLst>
                                          </p:cBhvr>
                                          <p:tavLst>
                                            <p:tav tm="0">
                                              <p:val>
                                                <p:strVal val="1+#ppt_w/2"/>
                                              </p:val>
                                            </p:tav>
                                            <p:tav tm="100000">
                                              <p:val>
                                                <p:strVal val="#ppt_x"/>
                                              </p:val>
                                            </p:tav>
                                          </p:tavLst>
                                        </p:anim>
                                        <p:anim calcmode="lin" valueType="num">
                                          <p:cBhvr additive="base">
                                            <p:cTn id="15" dur="1000" fill="hold"/>
                                            <p:tgtEl>
                                              <p:spTgt spid="41"/>
                                            </p:tgtEl>
                                            <p:attrNameLst>
                                              <p:attrName>ppt_y</p:attrName>
                                            </p:attrNameLst>
                                          </p:cBhvr>
                                          <p:tavLst>
                                            <p:tav tm="0">
                                              <p:val>
                                                <p:strVal val="#ppt_y"/>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1000" fill="hold"/>
                                            <p:tgtEl>
                                              <p:spTgt spid="42"/>
                                            </p:tgtEl>
                                            <p:attrNameLst>
                                              <p:attrName>ppt_x</p:attrName>
                                            </p:attrNameLst>
                                          </p:cBhvr>
                                          <p:tavLst>
                                            <p:tav tm="0">
                                              <p:val>
                                                <p:strVal val="#ppt_x"/>
                                              </p:val>
                                            </p:tav>
                                            <p:tav tm="100000">
                                              <p:val>
                                                <p:strVal val="#ppt_x"/>
                                              </p:val>
                                            </p:tav>
                                          </p:tavLst>
                                        </p:anim>
                                        <p:anim calcmode="lin" valueType="num">
                                          <p:cBhvr additive="base">
                                            <p:cTn id="19" dur="1000" fill="hold"/>
                                            <p:tgtEl>
                                              <p:spTgt spid="42"/>
                                            </p:tgtEl>
                                            <p:attrNameLst>
                                              <p:attrName>ppt_y</p:attrName>
                                            </p:attrNameLst>
                                          </p:cBhvr>
                                          <p:tavLst>
                                            <p:tav tm="0">
                                              <p:val>
                                                <p:strVal val="1+#ppt_h/2"/>
                                              </p:val>
                                            </p:tav>
                                            <p:tav tm="100000">
                                              <p:val>
                                                <p:strVal val="#ppt_y"/>
                                              </p:val>
                                            </p:tav>
                                          </p:tavLst>
                                        </p:anim>
                                      </p:childTnLst>
                                    </p:cTn>
                                  </p:par>
                                  <p:par>
                                    <p:cTn id="20" presetID="2" presetClass="entr" presetSubtype="3" accel="46000" fill="hold" grpId="0" nodeType="withEffect" p14:presetBounceEnd="60000">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14:bounceEnd="60000">
                                          <p:cBhvr additive="base">
                                            <p:cTn id="22" dur="175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23" dur="1750" fill="hold"/>
                                            <p:tgtEl>
                                              <p:spTgt spid="25"/>
                                            </p:tgtEl>
                                            <p:attrNameLst>
                                              <p:attrName>ppt_y</p:attrName>
                                            </p:attrNameLst>
                                          </p:cBhvr>
                                          <p:tavLst>
                                            <p:tav tm="0">
                                              <p:val>
                                                <p:strVal val="0-#ppt_h/2"/>
                                              </p:val>
                                            </p:tav>
                                            <p:tav tm="100000">
                                              <p:val>
                                                <p:strVal val="#ppt_y"/>
                                              </p:val>
                                            </p:tav>
                                          </p:tavLst>
                                        </p:anim>
                                      </p:childTnLst>
                                    </p:cTn>
                                  </p:par>
                                  <p:par>
                                    <p:cTn id="24" presetID="2" presetClass="entr" presetSubtype="12" accel="46000" fill="hold" grpId="0" nodeType="withEffect" p14:presetBounceEnd="60000">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14:bounceEnd="60000">
                                          <p:cBhvr additive="base">
                                            <p:cTn id="26" dur="1750" fill="hold"/>
                                            <p:tgtEl>
                                              <p:spTgt spid="28"/>
                                            </p:tgtEl>
                                            <p:attrNameLst>
                                              <p:attrName>ppt_x</p:attrName>
                                            </p:attrNameLst>
                                          </p:cBhvr>
                                          <p:tavLst>
                                            <p:tav tm="0">
                                              <p:val>
                                                <p:strVal val="0-#ppt_w/2"/>
                                              </p:val>
                                            </p:tav>
                                            <p:tav tm="100000">
                                              <p:val>
                                                <p:strVal val="#ppt_x"/>
                                              </p:val>
                                            </p:tav>
                                          </p:tavLst>
                                        </p:anim>
                                        <p:anim calcmode="lin" valueType="num" p14:bounceEnd="60000">
                                          <p:cBhvr additive="base">
                                            <p:cTn id="27" dur="1750" fill="hold"/>
                                            <p:tgtEl>
                                              <p:spTgt spid="28"/>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2" presetClass="entr" presetSubtype="2" decel="10000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000" fill="hold"/>
                                            <p:tgtEl>
                                              <p:spTgt spid="31"/>
                                            </p:tgtEl>
                                            <p:attrNameLst>
                                              <p:attrName>ppt_x</p:attrName>
                                            </p:attrNameLst>
                                          </p:cBhvr>
                                          <p:tavLst>
                                            <p:tav tm="0">
                                              <p:val>
                                                <p:strVal val="1+#ppt_w/2"/>
                                              </p:val>
                                            </p:tav>
                                            <p:tav tm="100000">
                                              <p:val>
                                                <p:strVal val="#ppt_x"/>
                                              </p:val>
                                            </p:tav>
                                          </p:tavLst>
                                        </p:anim>
                                        <p:anim calcmode="lin" valueType="num">
                                          <p:cBhvr additive="base">
                                            <p:cTn id="39" dur="1000" fill="hold"/>
                                            <p:tgtEl>
                                              <p:spTgt spid="31"/>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1000" fill="hold"/>
                                            <p:tgtEl>
                                              <p:spTgt spid="32"/>
                                            </p:tgtEl>
                                            <p:attrNameLst>
                                              <p:attrName>ppt_x</p:attrName>
                                            </p:attrNameLst>
                                          </p:cBhvr>
                                          <p:tavLst>
                                            <p:tav tm="0">
                                              <p:val>
                                                <p:strVal val="#ppt_x"/>
                                              </p:val>
                                            </p:tav>
                                            <p:tav tm="100000">
                                              <p:val>
                                                <p:strVal val="#ppt_x"/>
                                              </p:val>
                                            </p:tav>
                                          </p:tavLst>
                                        </p:anim>
                                        <p:anim calcmode="lin" valueType="num">
                                          <p:cBhvr additive="base">
                                            <p:cTn id="43" dur="1000" fill="hold"/>
                                            <p:tgtEl>
                                              <p:spTgt spid="32"/>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2" presetClass="entr" presetSubtype="1"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up)">
                                          <p:cBhvr>
                                            <p:cTn id="47" dur="500"/>
                                            <p:tgtEl>
                                              <p:spTgt spid="33"/>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2" presetClass="entr" presetSubtype="2" decel="10000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1+#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1000" fill="hold"/>
                                            <p:tgtEl>
                                              <p:spTgt spid="36"/>
                                            </p:tgtEl>
                                            <p:attrNameLst>
                                              <p:attrName>ppt_x</p:attrName>
                                            </p:attrNameLst>
                                          </p:cBhvr>
                                          <p:tavLst>
                                            <p:tav tm="0">
                                              <p:val>
                                                <p:strVal val="#ppt_x"/>
                                              </p:val>
                                            </p:tav>
                                            <p:tav tm="100000">
                                              <p:val>
                                                <p:strVal val="#ppt_x"/>
                                              </p:val>
                                            </p:tav>
                                          </p:tavLst>
                                        </p:anim>
                                        <p:anim calcmode="lin" valueType="num">
                                          <p:cBhvr additive="base">
                                            <p:cTn id="59" dur="1000" fill="hold"/>
                                            <p:tgtEl>
                                              <p:spTgt spid="36"/>
                                            </p:tgtEl>
                                            <p:attrNameLst>
                                              <p:attrName>ppt_y</p:attrName>
                                            </p:attrNameLst>
                                          </p:cBhvr>
                                          <p:tavLst>
                                            <p:tav tm="0">
                                              <p:val>
                                                <p:strVal val="1+#ppt_h/2"/>
                                              </p:val>
                                            </p:tav>
                                            <p:tav tm="100000">
                                              <p:val>
                                                <p:strVal val="#ppt_y"/>
                                              </p:val>
                                            </p:tav>
                                          </p:tavLst>
                                        </p:anim>
                                      </p:childTnLst>
                                    </p:cTn>
                                  </p:par>
                                </p:childTnLst>
                              </p:cTn>
                            </p:par>
                            <p:par>
                              <p:cTn id="60" fill="hold">
                                <p:stCondLst>
                                  <p:cond delay="3000"/>
                                </p:stCondLst>
                                <p:childTnLst>
                                  <p:par>
                                    <p:cTn id="61" presetID="22" presetClass="entr" presetSubtype="1"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up)">
                                          <p:cBhvr>
                                            <p:cTn id="63" dur="500"/>
                                            <p:tgtEl>
                                              <p:spTgt spid="37"/>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2" presetClass="entr" presetSubtype="2" decel="10000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additive="base">
                                            <p:cTn id="70" dur="1000" fill="hold"/>
                                            <p:tgtEl>
                                              <p:spTgt spid="40"/>
                                            </p:tgtEl>
                                            <p:attrNameLst>
                                              <p:attrName>ppt_x</p:attrName>
                                            </p:attrNameLst>
                                          </p:cBhvr>
                                          <p:tavLst>
                                            <p:tav tm="0">
                                              <p:val>
                                                <p:strVal val="1+#ppt_w/2"/>
                                              </p:val>
                                            </p:tav>
                                            <p:tav tm="100000">
                                              <p:val>
                                                <p:strVal val="#ppt_x"/>
                                              </p:val>
                                            </p:tav>
                                          </p:tavLst>
                                        </p:anim>
                                        <p:anim calcmode="lin" valueType="num">
                                          <p:cBhvr additive="base">
                                            <p:cTn id="71" dur="1000" fill="hold"/>
                                            <p:tgtEl>
                                              <p:spTgt spid="40"/>
                                            </p:tgtEl>
                                            <p:attrNameLst>
                                              <p:attrName>ppt_y</p:attrName>
                                            </p:attrNameLst>
                                          </p:cBhvr>
                                          <p:tavLst>
                                            <p:tav tm="0">
                                              <p:val>
                                                <p:strVal val="#ppt_y"/>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
                                            <p:tgtEl>
                                              <p:spTgt spid="4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8" grpId="0" animBg="1"/>
          <p:bldP spid="41" grpId="0"/>
          <p:bldP spid="42" grpId="0"/>
          <p:bldP spid="30" grpId="0" animBg="1"/>
          <p:bldP spid="31" grpId="0"/>
          <p:bldP spid="32" grpId="0"/>
          <p:bldP spid="34" grpId="0" animBg="1"/>
          <p:bldP spid="35" grpId="0"/>
          <p:bldP spid="36" grpId="0"/>
          <p:bldP spid="39" grpId="0" animBg="1"/>
          <p:bldP spid="40" grpId="0"/>
          <p:bldP spid="43" grpId="0"/>
          <p:bldP spid="44" grpId="0"/>
          <p:bldP spid="46" grpId="0"/>
          <p:bldP spid="47"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up)">
                                          <p:cBhvr>
                                            <p:cTn id="7" dur="500"/>
                                            <p:tgtEl>
                                              <p:spTgt spid="10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1000" fill="hold"/>
                                            <p:tgtEl>
                                              <p:spTgt spid="41"/>
                                            </p:tgtEl>
                                            <p:attrNameLst>
                                              <p:attrName>ppt_x</p:attrName>
                                            </p:attrNameLst>
                                          </p:cBhvr>
                                          <p:tavLst>
                                            <p:tav tm="0">
                                              <p:val>
                                                <p:strVal val="1+#ppt_w/2"/>
                                              </p:val>
                                            </p:tav>
                                            <p:tav tm="100000">
                                              <p:val>
                                                <p:strVal val="#ppt_x"/>
                                              </p:val>
                                            </p:tav>
                                          </p:tavLst>
                                        </p:anim>
                                        <p:anim calcmode="lin" valueType="num">
                                          <p:cBhvr additive="base">
                                            <p:cTn id="15" dur="1000" fill="hold"/>
                                            <p:tgtEl>
                                              <p:spTgt spid="41"/>
                                            </p:tgtEl>
                                            <p:attrNameLst>
                                              <p:attrName>ppt_y</p:attrName>
                                            </p:attrNameLst>
                                          </p:cBhvr>
                                          <p:tavLst>
                                            <p:tav tm="0">
                                              <p:val>
                                                <p:strVal val="#ppt_y"/>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1000" fill="hold"/>
                                            <p:tgtEl>
                                              <p:spTgt spid="42"/>
                                            </p:tgtEl>
                                            <p:attrNameLst>
                                              <p:attrName>ppt_x</p:attrName>
                                            </p:attrNameLst>
                                          </p:cBhvr>
                                          <p:tavLst>
                                            <p:tav tm="0">
                                              <p:val>
                                                <p:strVal val="#ppt_x"/>
                                              </p:val>
                                            </p:tav>
                                            <p:tav tm="100000">
                                              <p:val>
                                                <p:strVal val="#ppt_x"/>
                                              </p:val>
                                            </p:tav>
                                          </p:tavLst>
                                        </p:anim>
                                        <p:anim calcmode="lin" valueType="num">
                                          <p:cBhvr additive="base">
                                            <p:cTn id="19" dur="1000" fill="hold"/>
                                            <p:tgtEl>
                                              <p:spTgt spid="42"/>
                                            </p:tgtEl>
                                            <p:attrNameLst>
                                              <p:attrName>ppt_y</p:attrName>
                                            </p:attrNameLst>
                                          </p:cBhvr>
                                          <p:tavLst>
                                            <p:tav tm="0">
                                              <p:val>
                                                <p:strVal val="1+#ppt_h/2"/>
                                              </p:val>
                                            </p:tav>
                                            <p:tav tm="100000">
                                              <p:val>
                                                <p:strVal val="#ppt_y"/>
                                              </p:val>
                                            </p:tav>
                                          </p:tavLst>
                                        </p:anim>
                                      </p:childTnLst>
                                    </p:cTn>
                                  </p:par>
                                  <p:par>
                                    <p:cTn id="20" presetID="2" presetClass="entr" presetSubtype="3" accel="4600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1750" fill="hold"/>
                                            <p:tgtEl>
                                              <p:spTgt spid="25"/>
                                            </p:tgtEl>
                                            <p:attrNameLst>
                                              <p:attrName>ppt_x</p:attrName>
                                            </p:attrNameLst>
                                          </p:cBhvr>
                                          <p:tavLst>
                                            <p:tav tm="0">
                                              <p:val>
                                                <p:strVal val="1+#ppt_w/2"/>
                                              </p:val>
                                            </p:tav>
                                            <p:tav tm="100000">
                                              <p:val>
                                                <p:strVal val="#ppt_x"/>
                                              </p:val>
                                            </p:tav>
                                          </p:tavLst>
                                        </p:anim>
                                        <p:anim calcmode="lin" valueType="num">
                                          <p:cBhvr additive="base">
                                            <p:cTn id="23" dur="1750" fill="hold"/>
                                            <p:tgtEl>
                                              <p:spTgt spid="25"/>
                                            </p:tgtEl>
                                            <p:attrNameLst>
                                              <p:attrName>ppt_y</p:attrName>
                                            </p:attrNameLst>
                                          </p:cBhvr>
                                          <p:tavLst>
                                            <p:tav tm="0">
                                              <p:val>
                                                <p:strVal val="0-#ppt_h/2"/>
                                              </p:val>
                                            </p:tav>
                                            <p:tav tm="100000">
                                              <p:val>
                                                <p:strVal val="#ppt_y"/>
                                              </p:val>
                                            </p:tav>
                                          </p:tavLst>
                                        </p:anim>
                                      </p:childTnLst>
                                    </p:cTn>
                                  </p:par>
                                  <p:par>
                                    <p:cTn id="24" presetID="2" presetClass="entr" presetSubtype="12" accel="4600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750" fill="hold"/>
                                            <p:tgtEl>
                                              <p:spTgt spid="28"/>
                                            </p:tgtEl>
                                            <p:attrNameLst>
                                              <p:attrName>ppt_x</p:attrName>
                                            </p:attrNameLst>
                                          </p:cBhvr>
                                          <p:tavLst>
                                            <p:tav tm="0">
                                              <p:val>
                                                <p:strVal val="0-#ppt_w/2"/>
                                              </p:val>
                                            </p:tav>
                                            <p:tav tm="100000">
                                              <p:val>
                                                <p:strVal val="#ppt_x"/>
                                              </p:val>
                                            </p:tav>
                                          </p:tavLst>
                                        </p:anim>
                                        <p:anim calcmode="lin" valueType="num">
                                          <p:cBhvr additive="base">
                                            <p:cTn id="27" dur="1750" fill="hold"/>
                                            <p:tgtEl>
                                              <p:spTgt spid="28"/>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2" presetClass="entr" presetSubtype="2" decel="10000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000" fill="hold"/>
                                            <p:tgtEl>
                                              <p:spTgt spid="31"/>
                                            </p:tgtEl>
                                            <p:attrNameLst>
                                              <p:attrName>ppt_x</p:attrName>
                                            </p:attrNameLst>
                                          </p:cBhvr>
                                          <p:tavLst>
                                            <p:tav tm="0">
                                              <p:val>
                                                <p:strVal val="1+#ppt_w/2"/>
                                              </p:val>
                                            </p:tav>
                                            <p:tav tm="100000">
                                              <p:val>
                                                <p:strVal val="#ppt_x"/>
                                              </p:val>
                                            </p:tav>
                                          </p:tavLst>
                                        </p:anim>
                                        <p:anim calcmode="lin" valueType="num">
                                          <p:cBhvr additive="base">
                                            <p:cTn id="39" dur="1000" fill="hold"/>
                                            <p:tgtEl>
                                              <p:spTgt spid="31"/>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1000" fill="hold"/>
                                            <p:tgtEl>
                                              <p:spTgt spid="32"/>
                                            </p:tgtEl>
                                            <p:attrNameLst>
                                              <p:attrName>ppt_x</p:attrName>
                                            </p:attrNameLst>
                                          </p:cBhvr>
                                          <p:tavLst>
                                            <p:tav tm="0">
                                              <p:val>
                                                <p:strVal val="#ppt_x"/>
                                              </p:val>
                                            </p:tav>
                                            <p:tav tm="100000">
                                              <p:val>
                                                <p:strVal val="#ppt_x"/>
                                              </p:val>
                                            </p:tav>
                                          </p:tavLst>
                                        </p:anim>
                                        <p:anim calcmode="lin" valueType="num">
                                          <p:cBhvr additive="base">
                                            <p:cTn id="43" dur="1000" fill="hold"/>
                                            <p:tgtEl>
                                              <p:spTgt spid="32"/>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2" presetClass="entr" presetSubtype="1"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up)">
                                          <p:cBhvr>
                                            <p:cTn id="47" dur="500"/>
                                            <p:tgtEl>
                                              <p:spTgt spid="33"/>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2" presetClass="entr" presetSubtype="2" decel="10000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1+#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1000" fill="hold"/>
                                            <p:tgtEl>
                                              <p:spTgt spid="36"/>
                                            </p:tgtEl>
                                            <p:attrNameLst>
                                              <p:attrName>ppt_x</p:attrName>
                                            </p:attrNameLst>
                                          </p:cBhvr>
                                          <p:tavLst>
                                            <p:tav tm="0">
                                              <p:val>
                                                <p:strVal val="#ppt_x"/>
                                              </p:val>
                                            </p:tav>
                                            <p:tav tm="100000">
                                              <p:val>
                                                <p:strVal val="#ppt_x"/>
                                              </p:val>
                                            </p:tav>
                                          </p:tavLst>
                                        </p:anim>
                                        <p:anim calcmode="lin" valueType="num">
                                          <p:cBhvr additive="base">
                                            <p:cTn id="59" dur="1000" fill="hold"/>
                                            <p:tgtEl>
                                              <p:spTgt spid="36"/>
                                            </p:tgtEl>
                                            <p:attrNameLst>
                                              <p:attrName>ppt_y</p:attrName>
                                            </p:attrNameLst>
                                          </p:cBhvr>
                                          <p:tavLst>
                                            <p:tav tm="0">
                                              <p:val>
                                                <p:strVal val="1+#ppt_h/2"/>
                                              </p:val>
                                            </p:tav>
                                            <p:tav tm="100000">
                                              <p:val>
                                                <p:strVal val="#ppt_y"/>
                                              </p:val>
                                            </p:tav>
                                          </p:tavLst>
                                        </p:anim>
                                      </p:childTnLst>
                                    </p:cTn>
                                  </p:par>
                                </p:childTnLst>
                              </p:cTn>
                            </p:par>
                            <p:par>
                              <p:cTn id="60" fill="hold">
                                <p:stCondLst>
                                  <p:cond delay="3000"/>
                                </p:stCondLst>
                                <p:childTnLst>
                                  <p:par>
                                    <p:cTn id="61" presetID="22" presetClass="entr" presetSubtype="1"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up)">
                                          <p:cBhvr>
                                            <p:cTn id="63" dur="500"/>
                                            <p:tgtEl>
                                              <p:spTgt spid="37"/>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2" presetClass="entr" presetSubtype="2" decel="10000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additive="base">
                                            <p:cTn id="70" dur="1000" fill="hold"/>
                                            <p:tgtEl>
                                              <p:spTgt spid="40"/>
                                            </p:tgtEl>
                                            <p:attrNameLst>
                                              <p:attrName>ppt_x</p:attrName>
                                            </p:attrNameLst>
                                          </p:cBhvr>
                                          <p:tavLst>
                                            <p:tav tm="0">
                                              <p:val>
                                                <p:strVal val="1+#ppt_w/2"/>
                                              </p:val>
                                            </p:tav>
                                            <p:tav tm="100000">
                                              <p:val>
                                                <p:strVal val="#ppt_x"/>
                                              </p:val>
                                            </p:tav>
                                          </p:tavLst>
                                        </p:anim>
                                        <p:anim calcmode="lin" valueType="num">
                                          <p:cBhvr additive="base">
                                            <p:cTn id="71" dur="1000" fill="hold"/>
                                            <p:tgtEl>
                                              <p:spTgt spid="40"/>
                                            </p:tgtEl>
                                            <p:attrNameLst>
                                              <p:attrName>ppt_y</p:attrName>
                                            </p:attrNameLst>
                                          </p:cBhvr>
                                          <p:tavLst>
                                            <p:tav tm="0">
                                              <p:val>
                                                <p:strVal val="#ppt_y"/>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
                                            <p:tgtEl>
                                              <p:spTgt spid="4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8" grpId="0" animBg="1"/>
          <p:bldP spid="41" grpId="0"/>
          <p:bldP spid="42" grpId="0"/>
          <p:bldP spid="30" grpId="0" animBg="1"/>
          <p:bldP spid="31" grpId="0"/>
          <p:bldP spid="32" grpId="0"/>
          <p:bldP spid="34" grpId="0" animBg="1"/>
          <p:bldP spid="35" grpId="0"/>
          <p:bldP spid="36" grpId="0"/>
          <p:bldP spid="39" grpId="0" animBg="1"/>
          <p:bldP spid="40" grpId="0"/>
          <p:bldP spid="43" grpId="0"/>
          <p:bldP spid="44" grpId="0"/>
          <p:bldP spid="46" grpId="0"/>
          <p:bldP spid="47" grpId="0"/>
          <p:bldP spid="48"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44" name="34 Rectángulo"/>
          <p:cNvSpPr/>
          <p:nvPr/>
        </p:nvSpPr>
        <p:spPr bwMode="auto">
          <a:xfrm>
            <a:off x="0" y="-26782"/>
            <a:ext cx="9144000" cy="5143500"/>
          </a:xfrm>
          <a:prstGeom prst="rect">
            <a:avLst/>
          </a:prstGeom>
          <a:gradFill flip="none" rotWithShape="1">
            <a:gsLst>
              <a:gs pos="4000">
                <a:srgbClr val="7030A0">
                  <a:alpha val="75000"/>
                </a:srgbClr>
              </a:gs>
              <a:gs pos="100000">
                <a:schemeClr val="accent5">
                  <a:alpha val="41000"/>
                </a:schemeClr>
              </a:gs>
            </a:gsLst>
            <a:lin ang="0" scaled="1"/>
            <a:tileRect/>
          </a:gradFill>
          <a:ln>
            <a:noFill/>
          </a:ln>
        </p:spPr>
        <p:txBody>
          <a:bodyPr lIns="0" tIns="0" rIns="0" bIns="0" rtlCol="0" anchor="ctr"/>
          <a:lstStyle/>
          <a:p>
            <a:pPr algn="ctr" defTabSz="868680"/>
            <a:endParaRPr lang="es-SV"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grpSp>
        <p:nvGrpSpPr>
          <p:cNvPr id="3" name="Group 15"/>
          <p:cNvGrpSpPr/>
          <p:nvPr/>
        </p:nvGrpSpPr>
        <p:grpSpPr bwMode="auto">
          <a:xfrm>
            <a:off x="3919146" y="1181361"/>
            <a:ext cx="1273175" cy="1273175"/>
            <a:chOff x="5459410" y="1699315"/>
            <a:chExt cx="1273180" cy="1273180"/>
          </a:xfrm>
        </p:grpSpPr>
        <p:sp>
          <p:nvSpPr>
            <p:cNvPr id="4" name="Freeform 9"/>
            <p:cNvSpPr>
              <a:spLocks noEditPoints="1"/>
            </p:cNvSpPr>
            <p:nvPr/>
          </p:nvSpPr>
          <p:spPr bwMode="auto">
            <a:xfrm>
              <a:off x="5459410" y="1699315"/>
              <a:ext cx="1273180" cy="1273180"/>
            </a:xfrm>
            <a:custGeom>
              <a:avLst/>
              <a:gdLst>
                <a:gd name="T0" fmla="*/ 636590 w 1024"/>
                <a:gd name="T1" fmla="*/ 0 h 1024"/>
                <a:gd name="T2" fmla="*/ 0 w 1024"/>
                <a:gd name="T3" fmla="*/ 636590 h 1024"/>
                <a:gd name="T4" fmla="*/ 636590 w 1024"/>
                <a:gd name="T5" fmla="*/ 1273180 h 1024"/>
                <a:gd name="T6" fmla="*/ 1273180 w 1024"/>
                <a:gd name="T7" fmla="*/ 636590 h 1024"/>
                <a:gd name="T8" fmla="*/ 636590 w 1024"/>
                <a:gd name="T9" fmla="*/ 0 h 1024"/>
                <a:gd name="T10" fmla="*/ 636590 w 1024"/>
                <a:gd name="T11" fmla="*/ 1182416 h 1024"/>
                <a:gd name="T12" fmla="*/ 90764 w 1024"/>
                <a:gd name="T13" fmla="*/ 636590 h 1024"/>
                <a:gd name="T14" fmla="*/ 636590 w 1024"/>
                <a:gd name="T15" fmla="*/ 90764 h 1024"/>
                <a:gd name="T16" fmla="*/ 1182416 w 1024"/>
                <a:gd name="T17" fmla="*/ 636590 h 1024"/>
                <a:gd name="T18" fmla="*/ 636590 w 1024"/>
                <a:gd name="T19" fmla="*/ 1182416 h 1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88365" eaLnBrk="0" fontAlgn="base" hangingPunct="0">
                <a:spcBef>
                  <a:spcPct val="0"/>
                </a:spcBef>
                <a:spcAft>
                  <a:spcPct val="0"/>
                </a:spcAft>
              </a:pPr>
              <a:endParaRPr lang="zh-CN" altLang="en-US" kern="0">
                <a:solidFill>
                  <a:prstClr val="black"/>
                </a:solidFill>
                <a:latin typeface="Lato Light" pitchFamily="34" charset="0"/>
              </a:endParaRPr>
            </a:p>
          </p:txBody>
        </p:sp>
        <p:grpSp>
          <p:nvGrpSpPr>
            <p:cNvPr id="5" name="Group 17"/>
            <p:cNvGrpSpPr/>
            <p:nvPr/>
          </p:nvGrpSpPr>
          <p:grpSpPr>
            <a:xfrm>
              <a:off x="5853364" y="2077003"/>
              <a:ext cx="485272" cy="517804"/>
              <a:chOff x="4763" y="3175"/>
              <a:chExt cx="1136650" cy="1212850"/>
            </a:xfrm>
            <a:solidFill>
              <a:sysClr val="window" lastClr="FFFFFF"/>
            </a:solidFill>
          </p:grpSpPr>
          <p:sp>
            <p:nvSpPr>
              <p:cNvPr id="6" name="Rectangle 13"/>
              <p:cNvSpPr>
                <a:spLocks noChangeArrowheads="1"/>
              </p:cNvSpPr>
              <p:nvPr/>
            </p:nvSpPr>
            <p:spPr bwMode="auto">
              <a:xfrm>
                <a:off x="80963" y="762000"/>
                <a:ext cx="454025" cy="454025"/>
              </a:xfrm>
              <a:prstGeom prst="rect">
                <a:avLst/>
              </a:prstGeom>
              <a:grpFill/>
              <a:ln>
                <a:noFill/>
              </a:ln>
            </p:spPr>
            <p:txBody>
              <a:bodyPr/>
              <a:lstStyle/>
              <a:p>
                <a:pPr defTabSz="888365">
                  <a:defRPr/>
                </a:pPr>
                <a:endParaRPr lang="id-ID" kern="0">
                  <a:solidFill>
                    <a:prstClr val="black"/>
                  </a:solidFill>
                  <a:latin typeface="Lato Light"/>
                </a:endParaRPr>
              </a:p>
            </p:txBody>
          </p:sp>
          <p:sp>
            <p:nvSpPr>
              <p:cNvPr id="7" name="Rectangle 14"/>
              <p:cNvSpPr>
                <a:spLocks noChangeArrowheads="1"/>
              </p:cNvSpPr>
              <p:nvPr/>
            </p:nvSpPr>
            <p:spPr bwMode="auto">
              <a:xfrm>
                <a:off x="611188" y="762000"/>
                <a:ext cx="454025" cy="454025"/>
              </a:xfrm>
              <a:prstGeom prst="rect">
                <a:avLst/>
              </a:prstGeom>
              <a:grpFill/>
              <a:ln>
                <a:noFill/>
              </a:ln>
            </p:spPr>
            <p:txBody>
              <a:bodyPr/>
              <a:lstStyle/>
              <a:p>
                <a:pPr defTabSz="888365">
                  <a:defRPr/>
                </a:pPr>
                <a:endParaRPr lang="id-ID" kern="0">
                  <a:solidFill>
                    <a:prstClr val="black"/>
                  </a:solidFill>
                  <a:latin typeface="Lato Light"/>
                </a:endParaRPr>
              </a:p>
            </p:txBody>
          </p:sp>
          <p:sp>
            <p:nvSpPr>
              <p:cNvPr id="8" name="Freeform 15"/>
              <p:cNvSpPr>
                <a:spLocks noEditPoints="1"/>
              </p:cNvSpPr>
              <p:nvPr/>
            </p:nvSpPr>
            <p:spPr bwMode="auto">
              <a:xfrm>
                <a:off x="4763" y="3175"/>
                <a:ext cx="1136650" cy="682625"/>
              </a:xfrm>
              <a:custGeom>
                <a:avLst/>
                <a:gdLst>
                  <a:gd name="T0" fmla="*/ 180 w 300"/>
                  <a:gd name="T1" fmla="*/ 100 h 180"/>
                  <a:gd name="T2" fmla="*/ 180 w 300"/>
                  <a:gd name="T3" fmla="*/ 99 h 180"/>
                  <a:gd name="T4" fmla="*/ 260 w 300"/>
                  <a:gd name="T5" fmla="*/ 50 h 180"/>
                  <a:gd name="T6" fmla="*/ 210 w 300"/>
                  <a:gd name="T7" fmla="*/ 0 h 180"/>
                  <a:gd name="T8" fmla="*/ 161 w 300"/>
                  <a:gd name="T9" fmla="*/ 80 h 180"/>
                  <a:gd name="T10" fmla="*/ 160 w 300"/>
                  <a:gd name="T11" fmla="*/ 80 h 180"/>
                  <a:gd name="T12" fmla="*/ 140 w 300"/>
                  <a:gd name="T13" fmla="*/ 80 h 180"/>
                  <a:gd name="T14" fmla="*/ 139 w 300"/>
                  <a:gd name="T15" fmla="*/ 80 h 180"/>
                  <a:gd name="T16" fmla="*/ 90 w 300"/>
                  <a:gd name="T17" fmla="*/ 0 h 180"/>
                  <a:gd name="T18" fmla="*/ 40 w 300"/>
                  <a:gd name="T19" fmla="*/ 50 h 180"/>
                  <a:gd name="T20" fmla="*/ 120 w 300"/>
                  <a:gd name="T21" fmla="*/ 99 h 180"/>
                  <a:gd name="T22" fmla="*/ 120 w 300"/>
                  <a:gd name="T23" fmla="*/ 100 h 180"/>
                  <a:gd name="T24" fmla="*/ 0 w 300"/>
                  <a:gd name="T25" fmla="*/ 100 h 180"/>
                  <a:gd name="T26" fmla="*/ 0 w 300"/>
                  <a:gd name="T27" fmla="*/ 180 h 180"/>
                  <a:gd name="T28" fmla="*/ 140 w 300"/>
                  <a:gd name="T29" fmla="*/ 180 h 180"/>
                  <a:gd name="T30" fmla="*/ 140 w 300"/>
                  <a:gd name="T31" fmla="*/ 100 h 180"/>
                  <a:gd name="T32" fmla="*/ 160 w 300"/>
                  <a:gd name="T33" fmla="*/ 100 h 180"/>
                  <a:gd name="T34" fmla="*/ 160 w 300"/>
                  <a:gd name="T35" fmla="*/ 180 h 180"/>
                  <a:gd name="T36" fmla="*/ 300 w 300"/>
                  <a:gd name="T37" fmla="*/ 180 h 180"/>
                  <a:gd name="T38" fmla="*/ 300 w 300"/>
                  <a:gd name="T39" fmla="*/ 100 h 180"/>
                  <a:gd name="T40" fmla="*/ 180 w 300"/>
                  <a:gd name="T41" fmla="*/ 100 h 180"/>
                  <a:gd name="T42" fmla="*/ 60 w 300"/>
                  <a:gd name="T43" fmla="*/ 50 h 180"/>
                  <a:gd name="T44" fmla="*/ 90 w 300"/>
                  <a:gd name="T45" fmla="*/ 20 h 180"/>
                  <a:gd name="T46" fmla="*/ 119 w 300"/>
                  <a:gd name="T47" fmla="*/ 79 h 180"/>
                  <a:gd name="T48" fmla="*/ 60 w 300"/>
                  <a:gd name="T49" fmla="*/ 50 h 180"/>
                  <a:gd name="T50" fmla="*/ 210 w 300"/>
                  <a:gd name="T51" fmla="*/ 20 h 180"/>
                  <a:gd name="T52" fmla="*/ 240 w 300"/>
                  <a:gd name="T53" fmla="*/ 50 h 180"/>
                  <a:gd name="T54" fmla="*/ 181 w 300"/>
                  <a:gd name="T55" fmla="*/ 79 h 180"/>
                  <a:gd name="T56" fmla="*/ 210 w 300"/>
                  <a:gd name="T57" fmla="*/ 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180">
                    <a:moveTo>
                      <a:pt x="180" y="100"/>
                    </a:moveTo>
                    <a:cubicBezTo>
                      <a:pt x="180" y="99"/>
                      <a:pt x="180" y="99"/>
                      <a:pt x="180" y="99"/>
                    </a:cubicBezTo>
                    <a:cubicBezTo>
                      <a:pt x="209" y="96"/>
                      <a:pt x="260" y="86"/>
                      <a:pt x="260" y="50"/>
                    </a:cubicBezTo>
                    <a:cubicBezTo>
                      <a:pt x="260" y="25"/>
                      <a:pt x="235" y="0"/>
                      <a:pt x="210" y="0"/>
                    </a:cubicBezTo>
                    <a:cubicBezTo>
                      <a:pt x="187" y="0"/>
                      <a:pt x="165" y="21"/>
                      <a:pt x="161" y="80"/>
                    </a:cubicBezTo>
                    <a:cubicBezTo>
                      <a:pt x="160" y="80"/>
                      <a:pt x="160" y="80"/>
                      <a:pt x="160" y="80"/>
                    </a:cubicBezTo>
                    <a:cubicBezTo>
                      <a:pt x="140" y="80"/>
                      <a:pt x="140" y="80"/>
                      <a:pt x="140" y="80"/>
                    </a:cubicBezTo>
                    <a:cubicBezTo>
                      <a:pt x="139" y="80"/>
                      <a:pt x="139" y="80"/>
                      <a:pt x="139" y="80"/>
                    </a:cubicBezTo>
                    <a:cubicBezTo>
                      <a:pt x="135" y="21"/>
                      <a:pt x="113" y="0"/>
                      <a:pt x="90" y="0"/>
                    </a:cubicBezTo>
                    <a:cubicBezTo>
                      <a:pt x="65" y="0"/>
                      <a:pt x="40" y="25"/>
                      <a:pt x="40" y="50"/>
                    </a:cubicBezTo>
                    <a:cubicBezTo>
                      <a:pt x="40" y="86"/>
                      <a:pt x="91" y="96"/>
                      <a:pt x="120" y="99"/>
                    </a:cubicBezTo>
                    <a:cubicBezTo>
                      <a:pt x="120" y="100"/>
                      <a:pt x="120" y="100"/>
                      <a:pt x="120" y="100"/>
                    </a:cubicBezTo>
                    <a:cubicBezTo>
                      <a:pt x="0" y="100"/>
                      <a:pt x="0" y="100"/>
                      <a:pt x="0" y="100"/>
                    </a:cubicBezTo>
                    <a:cubicBezTo>
                      <a:pt x="0" y="180"/>
                      <a:pt x="0" y="180"/>
                      <a:pt x="0" y="180"/>
                    </a:cubicBezTo>
                    <a:cubicBezTo>
                      <a:pt x="140" y="180"/>
                      <a:pt x="140" y="180"/>
                      <a:pt x="140" y="180"/>
                    </a:cubicBezTo>
                    <a:cubicBezTo>
                      <a:pt x="140" y="100"/>
                      <a:pt x="140" y="100"/>
                      <a:pt x="140" y="100"/>
                    </a:cubicBezTo>
                    <a:cubicBezTo>
                      <a:pt x="160" y="100"/>
                      <a:pt x="160" y="100"/>
                      <a:pt x="160" y="100"/>
                    </a:cubicBezTo>
                    <a:cubicBezTo>
                      <a:pt x="160" y="180"/>
                      <a:pt x="160" y="180"/>
                      <a:pt x="160" y="180"/>
                    </a:cubicBezTo>
                    <a:cubicBezTo>
                      <a:pt x="300" y="180"/>
                      <a:pt x="300" y="180"/>
                      <a:pt x="300" y="180"/>
                    </a:cubicBezTo>
                    <a:cubicBezTo>
                      <a:pt x="300" y="100"/>
                      <a:pt x="300" y="100"/>
                      <a:pt x="300" y="100"/>
                    </a:cubicBezTo>
                    <a:lnTo>
                      <a:pt x="180" y="100"/>
                    </a:lnTo>
                    <a:close/>
                    <a:moveTo>
                      <a:pt x="60" y="50"/>
                    </a:moveTo>
                    <a:cubicBezTo>
                      <a:pt x="60" y="36"/>
                      <a:pt x="76" y="20"/>
                      <a:pt x="90" y="20"/>
                    </a:cubicBezTo>
                    <a:cubicBezTo>
                      <a:pt x="105" y="20"/>
                      <a:pt x="116" y="42"/>
                      <a:pt x="119" y="79"/>
                    </a:cubicBezTo>
                    <a:cubicBezTo>
                      <a:pt x="92" y="76"/>
                      <a:pt x="60" y="67"/>
                      <a:pt x="60" y="50"/>
                    </a:cubicBezTo>
                    <a:close/>
                    <a:moveTo>
                      <a:pt x="210" y="20"/>
                    </a:moveTo>
                    <a:cubicBezTo>
                      <a:pt x="224" y="20"/>
                      <a:pt x="240" y="36"/>
                      <a:pt x="240" y="50"/>
                    </a:cubicBezTo>
                    <a:cubicBezTo>
                      <a:pt x="240" y="66"/>
                      <a:pt x="208" y="76"/>
                      <a:pt x="181" y="79"/>
                    </a:cubicBezTo>
                    <a:cubicBezTo>
                      <a:pt x="184" y="42"/>
                      <a:pt x="195" y="20"/>
                      <a:pt x="210" y="20"/>
                    </a:cubicBezTo>
                    <a:close/>
                  </a:path>
                </a:pathLst>
              </a:custGeom>
              <a:grpFill/>
              <a:ln>
                <a:noFill/>
              </a:ln>
            </p:spPr>
            <p:txBody>
              <a:bodyPr/>
              <a:lstStyle/>
              <a:p>
                <a:pPr defTabSz="888365">
                  <a:defRPr/>
                </a:pPr>
                <a:endParaRPr lang="id-ID" kern="0">
                  <a:solidFill>
                    <a:prstClr val="black"/>
                  </a:solidFill>
                  <a:latin typeface="Lato Light"/>
                </a:endParaRPr>
              </a:p>
            </p:txBody>
          </p:sp>
        </p:grpSp>
      </p:grpSp>
      <p:sp>
        <p:nvSpPr>
          <p:cNvPr id="9" name="直角三角形 11"/>
          <p:cNvSpPr/>
          <p:nvPr/>
        </p:nvSpPr>
        <p:spPr>
          <a:xfrm rot="19166180">
            <a:off x="2218887" y="-2143044"/>
            <a:ext cx="4896544" cy="4733076"/>
          </a:xfrm>
          <a:custGeom>
            <a:avLst/>
            <a:gdLst>
              <a:gd name="connsiteX0" fmla="*/ 0 w 4896544"/>
              <a:gd name="connsiteY0" fmla="*/ 4166567 h 4166567"/>
              <a:gd name="connsiteX1" fmla="*/ 0 w 4896544"/>
              <a:gd name="connsiteY1" fmla="*/ 0 h 4166567"/>
              <a:gd name="connsiteX2" fmla="*/ 4896544 w 4896544"/>
              <a:gd name="connsiteY2" fmla="*/ 4166567 h 4166567"/>
              <a:gd name="connsiteX3" fmla="*/ 0 w 4896544"/>
              <a:gd name="connsiteY3" fmla="*/ 4166567 h 4166567"/>
              <a:gd name="connsiteX0-1" fmla="*/ 797134 w 4896544"/>
              <a:gd name="connsiteY0-2" fmla="*/ 4390380 h 4390380"/>
              <a:gd name="connsiteX1-3" fmla="*/ 0 w 4896544"/>
              <a:gd name="connsiteY1-4" fmla="*/ 0 h 4390380"/>
              <a:gd name="connsiteX2-5" fmla="*/ 4896544 w 4896544"/>
              <a:gd name="connsiteY2-6" fmla="*/ 4166567 h 4390380"/>
              <a:gd name="connsiteX3-7" fmla="*/ 797134 w 4896544"/>
              <a:gd name="connsiteY3-8" fmla="*/ 4390380 h 4390380"/>
              <a:gd name="connsiteX0-9" fmla="*/ 360492 w 4896544"/>
              <a:gd name="connsiteY0-10" fmla="*/ 4733076 h 4733076"/>
              <a:gd name="connsiteX1-11" fmla="*/ 0 w 4896544"/>
              <a:gd name="connsiteY1-12" fmla="*/ 0 h 4733076"/>
              <a:gd name="connsiteX2-13" fmla="*/ 4896544 w 4896544"/>
              <a:gd name="connsiteY2-14" fmla="*/ 4166567 h 4733076"/>
              <a:gd name="connsiteX3-15" fmla="*/ 360492 w 4896544"/>
              <a:gd name="connsiteY3-16" fmla="*/ 4733076 h 4733076"/>
            </a:gdLst>
            <a:ahLst/>
            <a:cxnLst>
              <a:cxn ang="0">
                <a:pos x="connsiteX0-1" y="connsiteY0-2"/>
              </a:cxn>
              <a:cxn ang="0">
                <a:pos x="connsiteX1-3" y="connsiteY1-4"/>
              </a:cxn>
              <a:cxn ang="0">
                <a:pos x="connsiteX2-5" y="connsiteY2-6"/>
              </a:cxn>
              <a:cxn ang="0">
                <a:pos x="connsiteX3-7" y="connsiteY3-8"/>
              </a:cxn>
            </a:cxnLst>
            <a:rect l="l" t="t" r="r" b="b"/>
            <a:pathLst>
              <a:path w="4896544" h="4733076">
                <a:moveTo>
                  <a:pt x="360492" y="4733076"/>
                </a:moveTo>
                <a:lnTo>
                  <a:pt x="0" y="0"/>
                </a:lnTo>
                <a:lnTo>
                  <a:pt x="4896544" y="4166567"/>
                </a:lnTo>
                <a:lnTo>
                  <a:pt x="360492" y="4733076"/>
                </a:lnTo>
                <a:close/>
              </a:path>
            </a:pathLst>
          </a:custGeom>
          <a:gradFill flip="none" rotWithShape="0">
            <a:gsLst>
              <a:gs pos="100000">
                <a:srgbClr val="7030A0">
                  <a:alpha val="69000"/>
                </a:srgbClr>
              </a:gs>
              <a:gs pos="66000">
                <a:schemeClr val="accent6">
                  <a:lumMod val="75000"/>
                  <a:alpha val="0"/>
                </a:schemeClr>
              </a:gs>
              <a:gs pos="2000">
                <a:srgbClr val="0070C0">
                  <a:alpha val="40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8860" tIns="44410" rIns="88860" bIns="44410" spcCol="0" rtlCol="0" anchor="ctr"/>
          <a:lstStyle/>
          <a:p>
            <a:pPr algn="ctr"/>
            <a:endParaRPr lang="zh-CN" altLang="en-US">
              <a:solidFill>
                <a:srgbClr val="FFFFFF"/>
              </a:solidFill>
            </a:endParaRPr>
          </a:p>
        </p:txBody>
      </p:sp>
      <p:sp>
        <p:nvSpPr>
          <p:cNvPr id="10" name="Title 10"/>
          <p:cNvSpPr txBox="1"/>
          <p:nvPr/>
        </p:nvSpPr>
        <p:spPr bwMode="auto">
          <a:xfrm>
            <a:off x="82799" y="483518"/>
            <a:ext cx="914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60" tIns="44410" rIns="88860" bIns="44410" numCol="1" anchor="b" anchorCtr="0" compatLnSpc="1">
            <a:noAutofit/>
          </a:bodyPr>
          <a:lstStyle>
            <a:lvl1pPr algn="ctr" rtl="0" fontAlgn="base">
              <a:lnSpc>
                <a:spcPct val="90000"/>
              </a:lnSpc>
              <a:spcBef>
                <a:spcPct val="0"/>
              </a:spcBef>
              <a:spcAft>
                <a:spcPct val="0"/>
              </a:spcAft>
              <a:defRPr sz="4000" kern="12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2pPr>
            <a:lvl3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3pPr>
            <a:lvl4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4pPr>
            <a:lvl5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5pPr>
            <a:lvl6pPr marL="4572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6pPr>
            <a:lvl7pPr marL="9144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7pPr>
            <a:lvl8pPr marL="13716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8pPr>
            <a:lvl9pPr marL="18288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9pPr>
          </a:lstStyle>
          <a:p>
            <a:pPr defTabSz="888365"/>
            <a:r>
              <a:rPr lang="en-US" altLang="zh-CN" sz="6000" dirty="0">
                <a:solidFill>
                  <a:sysClr val="window" lastClr="FFFFFF"/>
                </a:solidFill>
              </a:rPr>
              <a:t>PART  5</a:t>
            </a:r>
            <a:endParaRPr lang="en-AU" altLang="zh-CN" sz="6000" dirty="0">
              <a:solidFill>
                <a:sysClr val="window" lastClr="FFFFFF"/>
              </a:solidFill>
            </a:endParaRPr>
          </a:p>
        </p:txBody>
      </p:sp>
      <p:sp>
        <p:nvSpPr>
          <p:cNvPr id="11" name="Subtitle 11"/>
          <p:cNvSpPr txBox="1"/>
          <p:nvPr/>
        </p:nvSpPr>
        <p:spPr bwMode="auto">
          <a:xfrm>
            <a:off x="-129452" y="3426083"/>
            <a:ext cx="9144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60" tIns="44410" rIns="88860" bIns="44410" numCol="1" anchor="t" anchorCtr="0" compatLnSpc="1">
            <a:normAutofit/>
          </a:bodyPr>
          <a:lstStyle>
            <a:lvl1pPr marL="0" indent="0" algn="ctr" rtl="0" fontAlgn="base">
              <a:lnSpc>
                <a:spcPct val="90000"/>
              </a:lnSpc>
              <a:spcBef>
                <a:spcPts val="1000"/>
              </a:spcBef>
              <a:spcAft>
                <a:spcPct val="0"/>
              </a:spcAft>
              <a:buFont typeface="Arial" panose="020B0604020202020204" pitchFamily="34" charset="0"/>
              <a:buNone/>
              <a:defRPr sz="1400" kern="1200">
                <a:solidFill>
                  <a:schemeClr val="bg1">
                    <a:lumMod val="50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rgbClr val="7F7F7F"/>
                </a:solidFill>
                <a:latin typeface="Roboto" panose="02000000000000000000" pitchFamily="2" charset="0"/>
                <a:ea typeface="Roboto" panose="02000000000000000000" pitchFamily="2" charset="0"/>
                <a:cs typeface="Roboto" panose="02000000000000000000" pitchFamily="2" charset="0"/>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rgbClr val="7F7F7F"/>
                </a:solidFill>
                <a:latin typeface="Roboto" panose="02000000000000000000" pitchFamily="2" charset="0"/>
                <a:ea typeface="Roboto" panose="02000000000000000000" pitchFamily="2" charset="0"/>
                <a:cs typeface="Roboto" panose="02000000000000000000" pitchFamily="2" charset="0"/>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rgbClr val="7F7F7F"/>
                </a:solidFill>
                <a:latin typeface="Roboto" panose="02000000000000000000" pitchFamily="2" charset="0"/>
                <a:ea typeface="Roboto" panose="02000000000000000000" pitchFamily="2" charset="0"/>
                <a:cs typeface="Roboto" panose="02000000000000000000" pitchFamily="2" charset="0"/>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rgbClr val="7F7F7F"/>
                </a:solidFill>
                <a:latin typeface="Roboto" panose="02000000000000000000" pitchFamily="2" charset="0"/>
                <a:ea typeface="Roboto" panose="02000000000000000000" pitchFamily="2" charset="0"/>
                <a:cs typeface="Roboto" panose="02000000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88365"/>
            <a:r>
              <a:rPr lang="id-ID" altLang="zh-CN" dirty="0" smtClean="0">
                <a:solidFill>
                  <a:sysClr val="window" lastClr="FFFFFF"/>
                </a:solidFill>
              </a:rPr>
              <a:t>Various iconic object for your presentation</a:t>
            </a:r>
            <a:endParaRPr lang="en-AU" altLang="zh-CN" dirty="0" smtClean="0">
              <a:solidFill>
                <a:sysClr val="window" lastClr="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7236296" y="4905066"/>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103" name="102 Rectángulo"/>
          <p:cNvSpPr/>
          <p:nvPr/>
        </p:nvSpPr>
        <p:spPr bwMode="auto">
          <a:xfrm>
            <a:off x="4911298" y="1426586"/>
            <a:ext cx="778282" cy="1038696"/>
          </a:xfrm>
          <a:custGeom>
            <a:avLst/>
            <a:gdLst>
              <a:gd name="connsiteX0" fmla="*/ 0 w 3632960"/>
              <a:gd name="connsiteY0" fmla="*/ 0 h 636575"/>
              <a:gd name="connsiteX1" fmla="*/ 3632960 w 3632960"/>
              <a:gd name="connsiteY1" fmla="*/ 0 h 636575"/>
              <a:gd name="connsiteX2" fmla="*/ 3632960 w 3632960"/>
              <a:gd name="connsiteY2" fmla="*/ 636575 h 636575"/>
              <a:gd name="connsiteX3" fmla="*/ 0 w 3632960"/>
              <a:gd name="connsiteY3" fmla="*/ 636575 h 636575"/>
              <a:gd name="connsiteX4" fmla="*/ 0 w 3632960"/>
              <a:gd name="connsiteY4" fmla="*/ 0 h 636575"/>
              <a:gd name="connsiteX0-1" fmla="*/ 0 w 3632960"/>
              <a:gd name="connsiteY0-2" fmla="*/ 2171700 h 2808275"/>
              <a:gd name="connsiteX1-3" fmla="*/ 2197860 w 3632960"/>
              <a:gd name="connsiteY1-4" fmla="*/ 0 h 2808275"/>
              <a:gd name="connsiteX2-5" fmla="*/ 3632960 w 3632960"/>
              <a:gd name="connsiteY2-6" fmla="*/ 2808275 h 2808275"/>
              <a:gd name="connsiteX3-7" fmla="*/ 0 w 3632960"/>
              <a:gd name="connsiteY3-8" fmla="*/ 2808275 h 2808275"/>
              <a:gd name="connsiteX4-9" fmla="*/ 0 w 3632960"/>
              <a:gd name="connsiteY4-10" fmla="*/ 2171700 h 2808275"/>
              <a:gd name="connsiteX0-11" fmla="*/ 0 w 2197860"/>
              <a:gd name="connsiteY0-12" fmla="*/ 2171700 h 2808275"/>
              <a:gd name="connsiteX1-13" fmla="*/ 2197860 w 2197860"/>
              <a:gd name="connsiteY1-14" fmla="*/ 0 h 2808275"/>
              <a:gd name="connsiteX2-15" fmla="*/ 1664460 w 2197860"/>
              <a:gd name="connsiteY2-16" fmla="*/ 2084375 h 2808275"/>
              <a:gd name="connsiteX3-17" fmla="*/ 0 w 2197860"/>
              <a:gd name="connsiteY3-18" fmla="*/ 2808275 h 2808275"/>
              <a:gd name="connsiteX4-19" fmla="*/ 0 w 2197860"/>
              <a:gd name="connsiteY4-20" fmla="*/ 2171700 h 2808275"/>
              <a:gd name="connsiteX0-21" fmla="*/ 0 w 2210560"/>
              <a:gd name="connsiteY0-22" fmla="*/ 2171700 h 2808275"/>
              <a:gd name="connsiteX1-23" fmla="*/ 2197860 w 2210560"/>
              <a:gd name="connsiteY1-24" fmla="*/ 0 h 2808275"/>
              <a:gd name="connsiteX2-25" fmla="*/ 2210560 w 2210560"/>
              <a:gd name="connsiteY2-26" fmla="*/ 2389175 h 2808275"/>
              <a:gd name="connsiteX3-27" fmla="*/ 0 w 2210560"/>
              <a:gd name="connsiteY3-28" fmla="*/ 2808275 h 2808275"/>
              <a:gd name="connsiteX4-29" fmla="*/ 0 w 2210560"/>
              <a:gd name="connsiteY4-30" fmla="*/ 2171700 h 2808275"/>
              <a:gd name="connsiteX0-31" fmla="*/ 190500 w 2210560"/>
              <a:gd name="connsiteY0-32" fmla="*/ 2071687 h 2808275"/>
              <a:gd name="connsiteX1-33" fmla="*/ 2197860 w 2210560"/>
              <a:gd name="connsiteY1-34" fmla="*/ 0 h 2808275"/>
              <a:gd name="connsiteX2-35" fmla="*/ 2210560 w 2210560"/>
              <a:gd name="connsiteY2-36" fmla="*/ 2389175 h 2808275"/>
              <a:gd name="connsiteX3-37" fmla="*/ 0 w 2210560"/>
              <a:gd name="connsiteY3-38" fmla="*/ 2808275 h 2808275"/>
              <a:gd name="connsiteX4-39" fmla="*/ 190500 w 2210560"/>
              <a:gd name="connsiteY4-40" fmla="*/ 2071687 h 2808275"/>
              <a:gd name="connsiteX0-41" fmla="*/ 138113 w 2210560"/>
              <a:gd name="connsiteY0-42" fmla="*/ 2176462 h 2808275"/>
              <a:gd name="connsiteX1-43" fmla="*/ 2197860 w 2210560"/>
              <a:gd name="connsiteY1-44" fmla="*/ 0 h 2808275"/>
              <a:gd name="connsiteX2-45" fmla="*/ 2210560 w 2210560"/>
              <a:gd name="connsiteY2-46" fmla="*/ 2389175 h 2808275"/>
              <a:gd name="connsiteX3-47" fmla="*/ 0 w 2210560"/>
              <a:gd name="connsiteY3-48" fmla="*/ 2808275 h 2808275"/>
              <a:gd name="connsiteX4-49" fmla="*/ 138113 w 2210560"/>
              <a:gd name="connsiteY4-50" fmla="*/ 2176462 h 2808275"/>
              <a:gd name="connsiteX0-51" fmla="*/ 0 w 2072447"/>
              <a:gd name="connsiteY0-52" fmla="*/ 2176462 h 2784463"/>
              <a:gd name="connsiteX1-53" fmla="*/ 2059747 w 2072447"/>
              <a:gd name="connsiteY1-54" fmla="*/ 0 h 2784463"/>
              <a:gd name="connsiteX2-55" fmla="*/ 2072447 w 2072447"/>
              <a:gd name="connsiteY2-56" fmla="*/ 2389175 h 2784463"/>
              <a:gd name="connsiteX3-57" fmla="*/ 176212 w 2072447"/>
              <a:gd name="connsiteY3-58" fmla="*/ 2784463 h 2784463"/>
              <a:gd name="connsiteX4-59" fmla="*/ 0 w 2072447"/>
              <a:gd name="connsiteY4-60" fmla="*/ 2176462 h 2784463"/>
              <a:gd name="connsiteX0-61" fmla="*/ 4763 w 2077210"/>
              <a:gd name="connsiteY0-62" fmla="*/ 2176462 h 2793988"/>
              <a:gd name="connsiteX1-63" fmla="*/ 2064510 w 2077210"/>
              <a:gd name="connsiteY1-64" fmla="*/ 0 h 2793988"/>
              <a:gd name="connsiteX2-65" fmla="*/ 2077210 w 2077210"/>
              <a:gd name="connsiteY2-66" fmla="*/ 2389175 h 2793988"/>
              <a:gd name="connsiteX3-67" fmla="*/ 0 w 2077210"/>
              <a:gd name="connsiteY3-68" fmla="*/ 2793988 h 2793988"/>
              <a:gd name="connsiteX4-69" fmla="*/ 4763 w 2077210"/>
              <a:gd name="connsiteY4-70" fmla="*/ 2176462 h 2793988"/>
              <a:gd name="connsiteX0-71" fmla="*/ 458 w 2077668"/>
              <a:gd name="connsiteY0-72" fmla="*/ 2176462 h 2793988"/>
              <a:gd name="connsiteX1-73" fmla="*/ 2064968 w 2077668"/>
              <a:gd name="connsiteY1-74" fmla="*/ 0 h 2793988"/>
              <a:gd name="connsiteX2-75" fmla="*/ 2077668 w 2077668"/>
              <a:gd name="connsiteY2-76" fmla="*/ 2389175 h 2793988"/>
              <a:gd name="connsiteX3-77" fmla="*/ 458 w 2077668"/>
              <a:gd name="connsiteY3-78" fmla="*/ 2793988 h 2793988"/>
              <a:gd name="connsiteX4-79" fmla="*/ 458 w 2077668"/>
              <a:gd name="connsiteY4-80" fmla="*/ 2176462 h 2793988"/>
              <a:gd name="connsiteX0-81" fmla="*/ 458 w 2077668"/>
              <a:gd name="connsiteY0-82" fmla="*/ 2157412 h 2774938"/>
              <a:gd name="connsiteX1-83" fmla="*/ 2069730 w 2077668"/>
              <a:gd name="connsiteY1-84" fmla="*/ 0 h 2774938"/>
              <a:gd name="connsiteX2-85" fmla="*/ 2077668 w 2077668"/>
              <a:gd name="connsiteY2-86" fmla="*/ 2370125 h 2774938"/>
              <a:gd name="connsiteX3-87" fmla="*/ 458 w 2077668"/>
              <a:gd name="connsiteY3-88" fmla="*/ 2774938 h 2774938"/>
              <a:gd name="connsiteX4-89" fmla="*/ 458 w 2077668"/>
              <a:gd name="connsiteY4-90" fmla="*/ 2157412 h 2774938"/>
              <a:gd name="connsiteX0-91" fmla="*/ 458 w 2077668"/>
              <a:gd name="connsiteY0-92" fmla="*/ 2138362 h 2755888"/>
              <a:gd name="connsiteX1-93" fmla="*/ 2069730 w 2077668"/>
              <a:gd name="connsiteY1-94" fmla="*/ 0 h 2755888"/>
              <a:gd name="connsiteX2-95" fmla="*/ 2077668 w 2077668"/>
              <a:gd name="connsiteY2-96" fmla="*/ 2351075 h 2755888"/>
              <a:gd name="connsiteX3-97" fmla="*/ 458 w 2077668"/>
              <a:gd name="connsiteY3-98" fmla="*/ 2755888 h 2755888"/>
              <a:gd name="connsiteX4-99" fmla="*/ 458 w 2077668"/>
              <a:gd name="connsiteY4-100" fmla="*/ 2138362 h 2755888"/>
              <a:gd name="connsiteX0-101" fmla="*/ 458 w 2072905"/>
              <a:gd name="connsiteY0-102" fmla="*/ 2138362 h 2755888"/>
              <a:gd name="connsiteX1-103" fmla="*/ 2069730 w 2072905"/>
              <a:gd name="connsiteY1-104" fmla="*/ 0 h 2755888"/>
              <a:gd name="connsiteX2-105" fmla="*/ 2072905 w 2072905"/>
              <a:gd name="connsiteY2-106" fmla="*/ 2379650 h 2755888"/>
              <a:gd name="connsiteX3-107" fmla="*/ 458 w 2072905"/>
              <a:gd name="connsiteY3-108" fmla="*/ 2755888 h 2755888"/>
              <a:gd name="connsiteX4-109" fmla="*/ 458 w 2072905"/>
              <a:gd name="connsiteY4-110" fmla="*/ 2138362 h 2755888"/>
              <a:gd name="connsiteX0-111" fmla="*/ 458 w 2075555"/>
              <a:gd name="connsiteY0-112" fmla="*/ 2152650 h 2770176"/>
              <a:gd name="connsiteX1-113" fmla="*/ 2074492 w 2075555"/>
              <a:gd name="connsiteY1-114" fmla="*/ 0 h 2770176"/>
              <a:gd name="connsiteX2-115" fmla="*/ 2072905 w 2075555"/>
              <a:gd name="connsiteY2-116" fmla="*/ 2393938 h 2770176"/>
              <a:gd name="connsiteX3-117" fmla="*/ 458 w 2075555"/>
              <a:gd name="connsiteY3-118" fmla="*/ 2770176 h 2770176"/>
              <a:gd name="connsiteX4-119" fmla="*/ 458 w 2075555"/>
              <a:gd name="connsiteY4-120" fmla="*/ 2152650 h 2770176"/>
              <a:gd name="connsiteX0-121" fmla="*/ 458 w 2075261"/>
              <a:gd name="connsiteY0-122" fmla="*/ 2152650 h 2770176"/>
              <a:gd name="connsiteX1-123" fmla="*/ 2074492 w 2075261"/>
              <a:gd name="connsiteY1-124" fmla="*/ 0 h 2770176"/>
              <a:gd name="connsiteX2-125" fmla="*/ 2068143 w 2075261"/>
              <a:gd name="connsiteY2-126" fmla="*/ 2408226 h 2770176"/>
              <a:gd name="connsiteX3-127" fmla="*/ 458 w 2075261"/>
              <a:gd name="connsiteY3-128" fmla="*/ 2770176 h 2770176"/>
              <a:gd name="connsiteX4-129" fmla="*/ 458 w 2075261"/>
              <a:gd name="connsiteY4-130" fmla="*/ 2152650 h 2770176"/>
              <a:gd name="connsiteX0-131" fmla="*/ 458 w 2075555"/>
              <a:gd name="connsiteY0-132" fmla="*/ 2152650 h 2770176"/>
              <a:gd name="connsiteX1-133" fmla="*/ 2074492 w 2075555"/>
              <a:gd name="connsiteY1-134" fmla="*/ 0 h 2770176"/>
              <a:gd name="connsiteX2-135" fmla="*/ 2072905 w 2075555"/>
              <a:gd name="connsiteY2-136" fmla="*/ 2408226 h 2770176"/>
              <a:gd name="connsiteX3-137" fmla="*/ 458 w 2075555"/>
              <a:gd name="connsiteY3-138" fmla="*/ 2770176 h 2770176"/>
              <a:gd name="connsiteX4-139" fmla="*/ 458 w 2075555"/>
              <a:gd name="connsiteY4-140" fmla="*/ 2152650 h 2770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75555" h="2770176">
                <a:moveTo>
                  <a:pt x="458" y="2152650"/>
                </a:moveTo>
                <a:lnTo>
                  <a:pt x="2074492" y="0"/>
                </a:lnTo>
                <a:cubicBezTo>
                  <a:pt x="2078725" y="796392"/>
                  <a:pt x="2068672" y="1611834"/>
                  <a:pt x="2072905" y="2408226"/>
                </a:cubicBezTo>
                <a:lnTo>
                  <a:pt x="458" y="2770176"/>
                </a:lnTo>
                <a:cubicBezTo>
                  <a:pt x="2046" y="2564334"/>
                  <a:pt x="-1130" y="2358492"/>
                  <a:pt x="458" y="2152650"/>
                </a:cubicBezTo>
                <a:close/>
              </a:path>
            </a:pathLst>
          </a:custGeom>
          <a:solidFill>
            <a:schemeClr val="accent1">
              <a:lumMod val="50000"/>
            </a:schemeClr>
          </a:solidFill>
          <a:ln>
            <a:noFill/>
          </a:ln>
        </p:spPr>
        <p:txBody>
          <a:bodyPr lIns="0" tIns="0" rIns="0" bIns="0" rtlCol="0" anchor="ctr"/>
          <a:lstStyle/>
          <a:p>
            <a:pPr algn="ctr" defTabSz="901700"/>
            <a:endParaRPr lang="es-SV" dirty="0">
              <a:solidFill>
                <a:srgbClr val="000000"/>
              </a:solidFill>
            </a:endParaRPr>
          </a:p>
        </p:txBody>
      </p:sp>
      <p:sp>
        <p:nvSpPr>
          <p:cNvPr id="104" name="102 Rectángulo"/>
          <p:cNvSpPr/>
          <p:nvPr/>
        </p:nvSpPr>
        <p:spPr bwMode="auto">
          <a:xfrm>
            <a:off x="4908720" y="2326534"/>
            <a:ext cx="780860" cy="935123"/>
          </a:xfrm>
          <a:custGeom>
            <a:avLst/>
            <a:gdLst>
              <a:gd name="connsiteX0" fmla="*/ 0 w 3632960"/>
              <a:gd name="connsiteY0" fmla="*/ 0 h 636575"/>
              <a:gd name="connsiteX1" fmla="*/ 3632960 w 3632960"/>
              <a:gd name="connsiteY1" fmla="*/ 0 h 636575"/>
              <a:gd name="connsiteX2" fmla="*/ 3632960 w 3632960"/>
              <a:gd name="connsiteY2" fmla="*/ 636575 h 636575"/>
              <a:gd name="connsiteX3" fmla="*/ 0 w 3632960"/>
              <a:gd name="connsiteY3" fmla="*/ 636575 h 636575"/>
              <a:gd name="connsiteX4" fmla="*/ 0 w 3632960"/>
              <a:gd name="connsiteY4" fmla="*/ 0 h 636575"/>
              <a:gd name="connsiteX0-1" fmla="*/ 0 w 3632960"/>
              <a:gd name="connsiteY0-2" fmla="*/ 2171700 h 2808275"/>
              <a:gd name="connsiteX1-3" fmla="*/ 2197860 w 3632960"/>
              <a:gd name="connsiteY1-4" fmla="*/ 0 h 2808275"/>
              <a:gd name="connsiteX2-5" fmla="*/ 3632960 w 3632960"/>
              <a:gd name="connsiteY2-6" fmla="*/ 2808275 h 2808275"/>
              <a:gd name="connsiteX3-7" fmla="*/ 0 w 3632960"/>
              <a:gd name="connsiteY3-8" fmla="*/ 2808275 h 2808275"/>
              <a:gd name="connsiteX4-9" fmla="*/ 0 w 3632960"/>
              <a:gd name="connsiteY4-10" fmla="*/ 2171700 h 2808275"/>
              <a:gd name="connsiteX0-11" fmla="*/ 0 w 2197860"/>
              <a:gd name="connsiteY0-12" fmla="*/ 2171700 h 2808275"/>
              <a:gd name="connsiteX1-13" fmla="*/ 2197860 w 2197860"/>
              <a:gd name="connsiteY1-14" fmla="*/ 0 h 2808275"/>
              <a:gd name="connsiteX2-15" fmla="*/ 1664460 w 2197860"/>
              <a:gd name="connsiteY2-16" fmla="*/ 2084375 h 2808275"/>
              <a:gd name="connsiteX3-17" fmla="*/ 0 w 2197860"/>
              <a:gd name="connsiteY3-18" fmla="*/ 2808275 h 2808275"/>
              <a:gd name="connsiteX4-19" fmla="*/ 0 w 2197860"/>
              <a:gd name="connsiteY4-20" fmla="*/ 2171700 h 2808275"/>
              <a:gd name="connsiteX0-21" fmla="*/ 0 w 2210560"/>
              <a:gd name="connsiteY0-22" fmla="*/ 2171700 h 2808275"/>
              <a:gd name="connsiteX1-23" fmla="*/ 2197860 w 2210560"/>
              <a:gd name="connsiteY1-24" fmla="*/ 0 h 2808275"/>
              <a:gd name="connsiteX2-25" fmla="*/ 2210560 w 2210560"/>
              <a:gd name="connsiteY2-26" fmla="*/ 2389175 h 2808275"/>
              <a:gd name="connsiteX3-27" fmla="*/ 0 w 2210560"/>
              <a:gd name="connsiteY3-28" fmla="*/ 2808275 h 2808275"/>
              <a:gd name="connsiteX4-29" fmla="*/ 0 w 2210560"/>
              <a:gd name="connsiteY4-30" fmla="*/ 2171700 h 2808275"/>
              <a:gd name="connsiteX0-31" fmla="*/ 190500 w 2210560"/>
              <a:gd name="connsiteY0-32" fmla="*/ 2071687 h 2808275"/>
              <a:gd name="connsiteX1-33" fmla="*/ 2197860 w 2210560"/>
              <a:gd name="connsiteY1-34" fmla="*/ 0 h 2808275"/>
              <a:gd name="connsiteX2-35" fmla="*/ 2210560 w 2210560"/>
              <a:gd name="connsiteY2-36" fmla="*/ 2389175 h 2808275"/>
              <a:gd name="connsiteX3-37" fmla="*/ 0 w 2210560"/>
              <a:gd name="connsiteY3-38" fmla="*/ 2808275 h 2808275"/>
              <a:gd name="connsiteX4-39" fmla="*/ 190500 w 2210560"/>
              <a:gd name="connsiteY4-40" fmla="*/ 2071687 h 2808275"/>
              <a:gd name="connsiteX0-41" fmla="*/ 138113 w 2210560"/>
              <a:gd name="connsiteY0-42" fmla="*/ 2176462 h 2808275"/>
              <a:gd name="connsiteX1-43" fmla="*/ 2197860 w 2210560"/>
              <a:gd name="connsiteY1-44" fmla="*/ 0 h 2808275"/>
              <a:gd name="connsiteX2-45" fmla="*/ 2210560 w 2210560"/>
              <a:gd name="connsiteY2-46" fmla="*/ 2389175 h 2808275"/>
              <a:gd name="connsiteX3-47" fmla="*/ 0 w 2210560"/>
              <a:gd name="connsiteY3-48" fmla="*/ 2808275 h 2808275"/>
              <a:gd name="connsiteX4-49" fmla="*/ 138113 w 2210560"/>
              <a:gd name="connsiteY4-50" fmla="*/ 2176462 h 2808275"/>
              <a:gd name="connsiteX0-51" fmla="*/ 0 w 2072447"/>
              <a:gd name="connsiteY0-52" fmla="*/ 2176462 h 2784463"/>
              <a:gd name="connsiteX1-53" fmla="*/ 2059747 w 2072447"/>
              <a:gd name="connsiteY1-54" fmla="*/ 0 h 2784463"/>
              <a:gd name="connsiteX2-55" fmla="*/ 2072447 w 2072447"/>
              <a:gd name="connsiteY2-56" fmla="*/ 2389175 h 2784463"/>
              <a:gd name="connsiteX3-57" fmla="*/ 176212 w 2072447"/>
              <a:gd name="connsiteY3-58" fmla="*/ 2784463 h 2784463"/>
              <a:gd name="connsiteX4-59" fmla="*/ 0 w 2072447"/>
              <a:gd name="connsiteY4-60" fmla="*/ 2176462 h 2784463"/>
              <a:gd name="connsiteX0-61" fmla="*/ 4763 w 2077210"/>
              <a:gd name="connsiteY0-62" fmla="*/ 2176462 h 2793988"/>
              <a:gd name="connsiteX1-63" fmla="*/ 2064510 w 2077210"/>
              <a:gd name="connsiteY1-64" fmla="*/ 0 h 2793988"/>
              <a:gd name="connsiteX2-65" fmla="*/ 2077210 w 2077210"/>
              <a:gd name="connsiteY2-66" fmla="*/ 2389175 h 2793988"/>
              <a:gd name="connsiteX3-67" fmla="*/ 0 w 2077210"/>
              <a:gd name="connsiteY3-68" fmla="*/ 2793988 h 2793988"/>
              <a:gd name="connsiteX4-69" fmla="*/ 4763 w 2077210"/>
              <a:gd name="connsiteY4-70" fmla="*/ 2176462 h 2793988"/>
              <a:gd name="connsiteX0-71" fmla="*/ 458 w 2077668"/>
              <a:gd name="connsiteY0-72" fmla="*/ 2176462 h 2793988"/>
              <a:gd name="connsiteX1-73" fmla="*/ 2064968 w 2077668"/>
              <a:gd name="connsiteY1-74" fmla="*/ 0 h 2793988"/>
              <a:gd name="connsiteX2-75" fmla="*/ 2077668 w 2077668"/>
              <a:gd name="connsiteY2-76" fmla="*/ 2389175 h 2793988"/>
              <a:gd name="connsiteX3-77" fmla="*/ 458 w 2077668"/>
              <a:gd name="connsiteY3-78" fmla="*/ 2793988 h 2793988"/>
              <a:gd name="connsiteX4-79" fmla="*/ 458 w 2077668"/>
              <a:gd name="connsiteY4-80" fmla="*/ 2176462 h 2793988"/>
              <a:gd name="connsiteX0-81" fmla="*/ 458 w 2077668"/>
              <a:gd name="connsiteY0-82" fmla="*/ 2157412 h 2774938"/>
              <a:gd name="connsiteX1-83" fmla="*/ 2069730 w 2077668"/>
              <a:gd name="connsiteY1-84" fmla="*/ 0 h 2774938"/>
              <a:gd name="connsiteX2-85" fmla="*/ 2077668 w 2077668"/>
              <a:gd name="connsiteY2-86" fmla="*/ 2370125 h 2774938"/>
              <a:gd name="connsiteX3-87" fmla="*/ 458 w 2077668"/>
              <a:gd name="connsiteY3-88" fmla="*/ 2774938 h 2774938"/>
              <a:gd name="connsiteX4-89" fmla="*/ 458 w 2077668"/>
              <a:gd name="connsiteY4-90" fmla="*/ 2157412 h 2774938"/>
              <a:gd name="connsiteX0-91" fmla="*/ 458 w 2077668"/>
              <a:gd name="connsiteY0-92" fmla="*/ 2138362 h 2755888"/>
              <a:gd name="connsiteX1-93" fmla="*/ 2069730 w 2077668"/>
              <a:gd name="connsiteY1-94" fmla="*/ 0 h 2755888"/>
              <a:gd name="connsiteX2-95" fmla="*/ 2077668 w 2077668"/>
              <a:gd name="connsiteY2-96" fmla="*/ 2351075 h 2755888"/>
              <a:gd name="connsiteX3-97" fmla="*/ 458 w 2077668"/>
              <a:gd name="connsiteY3-98" fmla="*/ 2755888 h 2755888"/>
              <a:gd name="connsiteX4-99" fmla="*/ 458 w 2077668"/>
              <a:gd name="connsiteY4-100" fmla="*/ 2138362 h 2755888"/>
              <a:gd name="connsiteX0-101" fmla="*/ 458 w 2072905"/>
              <a:gd name="connsiteY0-102" fmla="*/ 2138362 h 2755888"/>
              <a:gd name="connsiteX1-103" fmla="*/ 2069730 w 2072905"/>
              <a:gd name="connsiteY1-104" fmla="*/ 0 h 2755888"/>
              <a:gd name="connsiteX2-105" fmla="*/ 2072905 w 2072905"/>
              <a:gd name="connsiteY2-106" fmla="*/ 2379650 h 2755888"/>
              <a:gd name="connsiteX3-107" fmla="*/ 458 w 2072905"/>
              <a:gd name="connsiteY3-108" fmla="*/ 2755888 h 2755888"/>
              <a:gd name="connsiteX4-109" fmla="*/ 458 w 2072905"/>
              <a:gd name="connsiteY4-110" fmla="*/ 2138362 h 2755888"/>
              <a:gd name="connsiteX0-111" fmla="*/ 458 w 2075555"/>
              <a:gd name="connsiteY0-112" fmla="*/ 2152650 h 2770176"/>
              <a:gd name="connsiteX1-113" fmla="*/ 2074492 w 2075555"/>
              <a:gd name="connsiteY1-114" fmla="*/ 0 h 2770176"/>
              <a:gd name="connsiteX2-115" fmla="*/ 2072905 w 2075555"/>
              <a:gd name="connsiteY2-116" fmla="*/ 2393938 h 2770176"/>
              <a:gd name="connsiteX3-117" fmla="*/ 458 w 2075555"/>
              <a:gd name="connsiteY3-118" fmla="*/ 2770176 h 2770176"/>
              <a:gd name="connsiteX4-119" fmla="*/ 458 w 2075555"/>
              <a:gd name="connsiteY4-120" fmla="*/ 2152650 h 2770176"/>
              <a:gd name="connsiteX0-121" fmla="*/ 458 w 2075261"/>
              <a:gd name="connsiteY0-122" fmla="*/ 2152650 h 2770176"/>
              <a:gd name="connsiteX1-123" fmla="*/ 2074492 w 2075261"/>
              <a:gd name="connsiteY1-124" fmla="*/ 0 h 2770176"/>
              <a:gd name="connsiteX2-125" fmla="*/ 2068143 w 2075261"/>
              <a:gd name="connsiteY2-126" fmla="*/ 2408226 h 2770176"/>
              <a:gd name="connsiteX3-127" fmla="*/ 458 w 2075261"/>
              <a:gd name="connsiteY3-128" fmla="*/ 2770176 h 2770176"/>
              <a:gd name="connsiteX4-129" fmla="*/ 458 w 2075261"/>
              <a:gd name="connsiteY4-130" fmla="*/ 2152650 h 2770176"/>
              <a:gd name="connsiteX0-131" fmla="*/ 458 w 2075555"/>
              <a:gd name="connsiteY0-132" fmla="*/ 2152650 h 2770176"/>
              <a:gd name="connsiteX1-133" fmla="*/ 2074492 w 2075555"/>
              <a:gd name="connsiteY1-134" fmla="*/ 0 h 2770176"/>
              <a:gd name="connsiteX2-135" fmla="*/ 2072905 w 2075555"/>
              <a:gd name="connsiteY2-136" fmla="*/ 2408226 h 2770176"/>
              <a:gd name="connsiteX3-137" fmla="*/ 458 w 2075555"/>
              <a:gd name="connsiteY3-138" fmla="*/ 2770176 h 2770176"/>
              <a:gd name="connsiteX4-139" fmla="*/ 458 w 2075555"/>
              <a:gd name="connsiteY4-140" fmla="*/ 2152650 h 2770176"/>
              <a:gd name="connsiteX0-141" fmla="*/ 458 w 2082430"/>
              <a:gd name="connsiteY0-142" fmla="*/ 2152650 h 4279889"/>
              <a:gd name="connsiteX1-143" fmla="*/ 2074492 w 2082430"/>
              <a:gd name="connsiteY1-144" fmla="*/ 0 h 4279889"/>
              <a:gd name="connsiteX2-145" fmla="*/ 2082430 w 2082430"/>
              <a:gd name="connsiteY2-146" fmla="*/ 4279889 h 4279889"/>
              <a:gd name="connsiteX3-147" fmla="*/ 458 w 2082430"/>
              <a:gd name="connsiteY3-148" fmla="*/ 2770176 h 4279889"/>
              <a:gd name="connsiteX4-149" fmla="*/ 458 w 2082430"/>
              <a:gd name="connsiteY4-150" fmla="*/ 2152650 h 4279889"/>
              <a:gd name="connsiteX0-151" fmla="*/ 458 w 2089548"/>
              <a:gd name="connsiteY0-152" fmla="*/ 357187 h 2484426"/>
              <a:gd name="connsiteX1-153" fmla="*/ 2088779 w 2089548"/>
              <a:gd name="connsiteY1-154" fmla="*/ 0 h 2484426"/>
              <a:gd name="connsiteX2-155" fmla="*/ 2082430 w 2089548"/>
              <a:gd name="connsiteY2-156" fmla="*/ 2484426 h 2484426"/>
              <a:gd name="connsiteX3-157" fmla="*/ 458 w 2089548"/>
              <a:gd name="connsiteY3-158" fmla="*/ 974713 h 2484426"/>
              <a:gd name="connsiteX4-159" fmla="*/ 458 w 2089548"/>
              <a:gd name="connsiteY4-160" fmla="*/ 357187 h 2484426"/>
              <a:gd name="connsiteX0-161" fmla="*/ 458 w 2082430"/>
              <a:gd name="connsiteY0-162" fmla="*/ 233362 h 2360601"/>
              <a:gd name="connsiteX1-163" fmla="*/ 2022104 w 2082430"/>
              <a:gd name="connsiteY1-164" fmla="*/ 0 h 2360601"/>
              <a:gd name="connsiteX2-165" fmla="*/ 2082430 w 2082430"/>
              <a:gd name="connsiteY2-166" fmla="*/ 2360601 h 2360601"/>
              <a:gd name="connsiteX3-167" fmla="*/ 458 w 2082430"/>
              <a:gd name="connsiteY3-168" fmla="*/ 850888 h 2360601"/>
              <a:gd name="connsiteX4-169" fmla="*/ 458 w 2082430"/>
              <a:gd name="connsiteY4-170" fmla="*/ 233362 h 2360601"/>
              <a:gd name="connsiteX0-171" fmla="*/ 458 w 2082430"/>
              <a:gd name="connsiteY0-172" fmla="*/ 366712 h 2493951"/>
              <a:gd name="connsiteX1-173" fmla="*/ 2079254 w 2082430"/>
              <a:gd name="connsiteY1-174" fmla="*/ 0 h 2493951"/>
              <a:gd name="connsiteX2-175" fmla="*/ 2082430 w 2082430"/>
              <a:gd name="connsiteY2-176" fmla="*/ 2493951 h 2493951"/>
              <a:gd name="connsiteX3-177" fmla="*/ 458 w 2082430"/>
              <a:gd name="connsiteY3-178" fmla="*/ 984238 h 2493951"/>
              <a:gd name="connsiteX4-179" fmla="*/ 458 w 2082430"/>
              <a:gd name="connsiteY4-180" fmla="*/ 366712 h 24939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2430" h="2493951">
                <a:moveTo>
                  <a:pt x="458" y="366712"/>
                </a:moveTo>
                <a:lnTo>
                  <a:pt x="2079254" y="0"/>
                </a:lnTo>
                <a:cubicBezTo>
                  <a:pt x="2083487" y="796392"/>
                  <a:pt x="2078197" y="1697559"/>
                  <a:pt x="2082430" y="2493951"/>
                </a:cubicBezTo>
                <a:lnTo>
                  <a:pt x="458" y="984238"/>
                </a:lnTo>
                <a:cubicBezTo>
                  <a:pt x="2046" y="778396"/>
                  <a:pt x="-1130" y="572554"/>
                  <a:pt x="458" y="366712"/>
                </a:cubicBezTo>
                <a:close/>
              </a:path>
            </a:pathLst>
          </a:custGeom>
          <a:solidFill>
            <a:schemeClr val="accent4">
              <a:lumMod val="50000"/>
            </a:schemeClr>
          </a:solidFill>
          <a:ln>
            <a:noFill/>
          </a:ln>
        </p:spPr>
        <p:txBody>
          <a:bodyPr lIns="0" tIns="0" rIns="0" bIns="0" rtlCol="0" anchor="ctr"/>
          <a:lstStyle/>
          <a:p>
            <a:pPr algn="ctr" defTabSz="901700"/>
            <a:endParaRPr lang="es-SV">
              <a:solidFill>
                <a:srgbClr val="000000"/>
              </a:solidFill>
            </a:endParaRPr>
          </a:p>
        </p:txBody>
      </p:sp>
      <p:sp>
        <p:nvSpPr>
          <p:cNvPr id="105" name="102 Rectángulo"/>
          <p:cNvSpPr/>
          <p:nvPr/>
        </p:nvSpPr>
        <p:spPr bwMode="auto">
          <a:xfrm>
            <a:off x="4913356" y="2694056"/>
            <a:ext cx="776224" cy="1502391"/>
          </a:xfrm>
          <a:custGeom>
            <a:avLst/>
            <a:gdLst>
              <a:gd name="connsiteX0" fmla="*/ 0 w 3632960"/>
              <a:gd name="connsiteY0" fmla="*/ 0 h 636575"/>
              <a:gd name="connsiteX1" fmla="*/ 3632960 w 3632960"/>
              <a:gd name="connsiteY1" fmla="*/ 0 h 636575"/>
              <a:gd name="connsiteX2" fmla="*/ 3632960 w 3632960"/>
              <a:gd name="connsiteY2" fmla="*/ 636575 h 636575"/>
              <a:gd name="connsiteX3" fmla="*/ 0 w 3632960"/>
              <a:gd name="connsiteY3" fmla="*/ 636575 h 636575"/>
              <a:gd name="connsiteX4" fmla="*/ 0 w 3632960"/>
              <a:gd name="connsiteY4" fmla="*/ 0 h 636575"/>
              <a:gd name="connsiteX0-1" fmla="*/ 0 w 3632960"/>
              <a:gd name="connsiteY0-2" fmla="*/ 2171700 h 2808275"/>
              <a:gd name="connsiteX1-3" fmla="*/ 2197860 w 3632960"/>
              <a:gd name="connsiteY1-4" fmla="*/ 0 h 2808275"/>
              <a:gd name="connsiteX2-5" fmla="*/ 3632960 w 3632960"/>
              <a:gd name="connsiteY2-6" fmla="*/ 2808275 h 2808275"/>
              <a:gd name="connsiteX3-7" fmla="*/ 0 w 3632960"/>
              <a:gd name="connsiteY3-8" fmla="*/ 2808275 h 2808275"/>
              <a:gd name="connsiteX4-9" fmla="*/ 0 w 3632960"/>
              <a:gd name="connsiteY4-10" fmla="*/ 2171700 h 2808275"/>
              <a:gd name="connsiteX0-11" fmla="*/ 0 w 2197860"/>
              <a:gd name="connsiteY0-12" fmla="*/ 2171700 h 2808275"/>
              <a:gd name="connsiteX1-13" fmla="*/ 2197860 w 2197860"/>
              <a:gd name="connsiteY1-14" fmla="*/ 0 h 2808275"/>
              <a:gd name="connsiteX2-15" fmla="*/ 1664460 w 2197860"/>
              <a:gd name="connsiteY2-16" fmla="*/ 2084375 h 2808275"/>
              <a:gd name="connsiteX3-17" fmla="*/ 0 w 2197860"/>
              <a:gd name="connsiteY3-18" fmla="*/ 2808275 h 2808275"/>
              <a:gd name="connsiteX4-19" fmla="*/ 0 w 2197860"/>
              <a:gd name="connsiteY4-20" fmla="*/ 2171700 h 2808275"/>
              <a:gd name="connsiteX0-21" fmla="*/ 0 w 2210560"/>
              <a:gd name="connsiteY0-22" fmla="*/ 2171700 h 2808275"/>
              <a:gd name="connsiteX1-23" fmla="*/ 2197860 w 2210560"/>
              <a:gd name="connsiteY1-24" fmla="*/ 0 h 2808275"/>
              <a:gd name="connsiteX2-25" fmla="*/ 2210560 w 2210560"/>
              <a:gd name="connsiteY2-26" fmla="*/ 2389175 h 2808275"/>
              <a:gd name="connsiteX3-27" fmla="*/ 0 w 2210560"/>
              <a:gd name="connsiteY3-28" fmla="*/ 2808275 h 2808275"/>
              <a:gd name="connsiteX4-29" fmla="*/ 0 w 2210560"/>
              <a:gd name="connsiteY4-30" fmla="*/ 2171700 h 2808275"/>
              <a:gd name="connsiteX0-31" fmla="*/ 190500 w 2210560"/>
              <a:gd name="connsiteY0-32" fmla="*/ 2071687 h 2808275"/>
              <a:gd name="connsiteX1-33" fmla="*/ 2197860 w 2210560"/>
              <a:gd name="connsiteY1-34" fmla="*/ 0 h 2808275"/>
              <a:gd name="connsiteX2-35" fmla="*/ 2210560 w 2210560"/>
              <a:gd name="connsiteY2-36" fmla="*/ 2389175 h 2808275"/>
              <a:gd name="connsiteX3-37" fmla="*/ 0 w 2210560"/>
              <a:gd name="connsiteY3-38" fmla="*/ 2808275 h 2808275"/>
              <a:gd name="connsiteX4-39" fmla="*/ 190500 w 2210560"/>
              <a:gd name="connsiteY4-40" fmla="*/ 2071687 h 2808275"/>
              <a:gd name="connsiteX0-41" fmla="*/ 138113 w 2210560"/>
              <a:gd name="connsiteY0-42" fmla="*/ 2176462 h 2808275"/>
              <a:gd name="connsiteX1-43" fmla="*/ 2197860 w 2210560"/>
              <a:gd name="connsiteY1-44" fmla="*/ 0 h 2808275"/>
              <a:gd name="connsiteX2-45" fmla="*/ 2210560 w 2210560"/>
              <a:gd name="connsiteY2-46" fmla="*/ 2389175 h 2808275"/>
              <a:gd name="connsiteX3-47" fmla="*/ 0 w 2210560"/>
              <a:gd name="connsiteY3-48" fmla="*/ 2808275 h 2808275"/>
              <a:gd name="connsiteX4-49" fmla="*/ 138113 w 2210560"/>
              <a:gd name="connsiteY4-50" fmla="*/ 2176462 h 2808275"/>
              <a:gd name="connsiteX0-51" fmla="*/ 0 w 2072447"/>
              <a:gd name="connsiteY0-52" fmla="*/ 2176462 h 2784463"/>
              <a:gd name="connsiteX1-53" fmla="*/ 2059747 w 2072447"/>
              <a:gd name="connsiteY1-54" fmla="*/ 0 h 2784463"/>
              <a:gd name="connsiteX2-55" fmla="*/ 2072447 w 2072447"/>
              <a:gd name="connsiteY2-56" fmla="*/ 2389175 h 2784463"/>
              <a:gd name="connsiteX3-57" fmla="*/ 176212 w 2072447"/>
              <a:gd name="connsiteY3-58" fmla="*/ 2784463 h 2784463"/>
              <a:gd name="connsiteX4-59" fmla="*/ 0 w 2072447"/>
              <a:gd name="connsiteY4-60" fmla="*/ 2176462 h 2784463"/>
              <a:gd name="connsiteX0-61" fmla="*/ 4763 w 2077210"/>
              <a:gd name="connsiteY0-62" fmla="*/ 2176462 h 2793988"/>
              <a:gd name="connsiteX1-63" fmla="*/ 2064510 w 2077210"/>
              <a:gd name="connsiteY1-64" fmla="*/ 0 h 2793988"/>
              <a:gd name="connsiteX2-65" fmla="*/ 2077210 w 2077210"/>
              <a:gd name="connsiteY2-66" fmla="*/ 2389175 h 2793988"/>
              <a:gd name="connsiteX3-67" fmla="*/ 0 w 2077210"/>
              <a:gd name="connsiteY3-68" fmla="*/ 2793988 h 2793988"/>
              <a:gd name="connsiteX4-69" fmla="*/ 4763 w 2077210"/>
              <a:gd name="connsiteY4-70" fmla="*/ 2176462 h 2793988"/>
              <a:gd name="connsiteX0-71" fmla="*/ 458 w 2077668"/>
              <a:gd name="connsiteY0-72" fmla="*/ 2176462 h 2793988"/>
              <a:gd name="connsiteX1-73" fmla="*/ 2064968 w 2077668"/>
              <a:gd name="connsiteY1-74" fmla="*/ 0 h 2793988"/>
              <a:gd name="connsiteX2-75" fmla="*/ 2077668 w 2077668"/>
              <a:gd name="connsiteY2-76" fmla="*/ 2389175 h 2793988"/>
              <a:gd name="connsiteX3-77" fmla="*/ 458 w 2077668"/>
              <a:gd name="connsiteY3-78" fmla="*/ 2793988 h 2793988"/>
              <a:gd name="connsiteX4-79" fmla="*/ 458 w 2077668"/>
              <a:gd name="connsiteY4-80" fmla="*/ 2176462 h 2793988"/>
              <a:gd name="connsiteX0-81" fmla="*/ 458 w 2077668"/>
              <a:gd name="connsiteY0-82" fmla="*/ 2157412 h 2774938"/>
              <a:gd name="connsiteX1-83" fmla="*/ 2069730 w 2077668"/>
              <a:gd name="connsiteY1-84" fmla="*/ 0 h 2774938"/>
              <a:gd name="connsiteX2-85" fmla="*/ 2077668 w 2077668"/>
              <a:gd name="connsiteY2-86" fmla="*/ 2370125 h 2774938"/>
              <a:gd name="connsiteX3-87" fmla="*/ 458 w 2077668"/>
              <a:gd name="connsiteY3-88" fmla="*/ 2774938 h 2774938"/>
              <a:gd name="connsiteX4-89" fmla="*/ 458 w 2077668"/>
              <a:gd name="connsiteY4-90" fmla="*/ 2157412 h 2774938"/>
              <a:gd name="connsiteX0-91" fmla="*/ 458 w 2077668"/>
              <a:gd name="connsiteY0-92" fmla="*/ 2138362 h 2755888"/>
              <a:gd name="connsiteX1-93" fmla="*/ 2069730 w 2077668"/>
              <a:gd name="connsiteY1-94" fmla="*/ 0 h 2755888"/>
              <a:gd name="connsiteX2-95" fmla="*/ 2077668 w 2077668"/>
              <a:gd name="connsiteY2-96" fmla="*/ 2351075 h 2755888"/>
              <a:gd name="connsiteX3-97" fmla="*/ 458 w 2077668"/>
              <a:gd name="connsiteY3-98" fmla="*/ 2755888 h 2755888"/>
              <a:gd name="connsiteX4-99" fmla="*/ 458 w 2077668"/>
              <a:gd name="connsiteY4-100" fmla="*/ 2138362 h 2755888"/>
              <a:gd name="connsiteX0-101" fmla="*/ 458 w 2072905"/>
              <a:gd name="connsiteY0-102" fmla="*/ 2138362 h 2755888"/>
              <a:gd name="connsiteX1-103" fmla="*/ 2069730 w 2072905"/>
              <a:gd name="connsiteY1-104" fmla="*/ 0 h 2755888"/>
              <a:gd name="connsiteX2-105" fmla="*/ 2072905 w 2072905"/>
              <a:gd name="connsiteY2-106" fmla="*/ 2379650 h 2755888"/>
              <a:gd name="connsiteX3-107" fmla="*/ 458 w 2072905"/>
              <a:gd name="connsiteY3-108" fmla="*/ 2755888 h 2755888"/>
              <a:gd name="connsiteX4-109" fmla="*/ 458 w 2072905"/>
              <a:gd name="connsiteY4-110" fmla="*/ 2138362 h 2755888"/>
              <a:gd name="connsiteX0-111" fmla="*/ 458 w 2075555"/>
              <a:gd name="connsiteY0-112" fmla="*/ 2152650 h 2770176"/>
              <a:gd name="connsiteX1-113" fmla="*/ 2074492 w 2075555"/>
              <a:gd name="connsiteY1-114" fmla="*/ 0 h 2770176"/>
              <a:gd name="connsiteX2-115" fmla="*/ 2072905 w 2075555"/>
              <a:gd name="connsiteY2-116" fmla="*/ 2393938 h 2770176"/>
              <a:gd name="connsiteX3-117" fmla="*/ 458 w 2075555"/>
              <a:gd name="connsiteY3-118" fmla="*/ 2770176 h 2770176"/>
              <a:gd name="connsiteX4-119" fmla="*/ 458 w 2075555"/>
              <a:gd name="connsiteY4-120" fmla="*/ 2152650 h 2770176"/>
              <a:gd name="connsiteX0-121" fmla="*/ 458 w 2075261"/>
              <a:gd name="connsiteY0-122" fmla="*/ 2152650 h 2770176"/>
              <a:gd name="connsiteX1-123" fmla="*/ 2074492 w 2075261"/>
              <a:gd name="connsiteY1-124" fmla="*/ 0 h 2770176"/>
              <a:gd name="connsiteX2-125" fmla="*/ 2068143 w 2075261"/>
              <a:gd name="connsiteY2-126" fmla="*/ 2408226 h 2770176"/>
              <a:gd name="connsiteX3-127" fmla="*/ 458 w 2075261"/>
              <a:gd name="connsiteY3-128" fmla="*/ 2770176 h 2770176"/>
              <a:gd name="connsiteX4-129" fmla="*/ 458 w 2075261"/>
              <a:gd name="connsiteY4-130" fmla="*/ 2152650 h 2770176"/>
              <a:gd name="connsiteX0-131" fmla="*/ 458 w 2075555"/>
              <a:gd name="connsiteY0-132" fmla="*/ 2152650 h 2770176"/>
              <a:gd name="connsiteX1-133" fmla="*/ 2074492 w 2075555"/>
              <a:gd name="connsiteY1-134" fmla="*/ 0 h 2770176"/>
              <a:gd name="connsiteX2-135" fmla="*/ 2072905 w 2075555"/>
              <a:gd name="connsiteY2-136" fmla="*/ 2408226 h 2770176"/>
              <a:gd name="connsiteX3-137" fmla="*/ 458 w 2075555"/>
              <a:gd name="connsiteY3-138" fmla="*/ 2770176 h 2770176"/>
              <a:gd name="connsiteX4-139" fmla="*/ 458 w 2075555"/>
              <a:gd name="connsiteY4-140" fmla="*/ 2152650 h 2770176"/>
              <a:gd name="connsiteX0-141" fmla="*/ 458 w 2082430"/>
              <a:gd name="connsiteY0-142" fmla="*/ 2152650 h 4279889"/>
              <a:gd name="connsiteX1-143" fmla="*/ 2074492 w 2082430"/>
              <a:gd name="connsiteY1-144" fmla="*/ 0 h 4279889"/>
              <a:gd name="connsiteX2-145" fmla="*/ 2082430 w 2082430"/>
              <a:gd name="connsiteY2-146" fmla="*/ 4279889 h 4279889"/>
              <a:gd name="connsiteX3-147" fmla="*/ 458 w 2082430"/>
              <a:gd name="connsiteY3-148" fmla="*/ 2770176 h 4279889"/>
              <a:gd name="connsiteX4-149" fmla="*/ 458 w 2082430"/>
              <a:gd name="connsiteY4-150" fmla="*/ 2152650 h 4279889"/>
              <a:gd name="connsiteX0-151" fmla="*/ 458 w 2089548"/>
              <a:gd name="connsiteY0-152" fmla="*/ 357187 h 2484426"/>
              <a:gd name="connsiteX1-153" fmla="*/ 2088779 w 2089548"/>
              <a:gd name="connsiteY1-154" fmla="*/ 0 h 2484426"/>
              <a:gd name="connsiteX2-155" fmla="*/ 2082430 w 2089548"/>
              <a:gd name="connsiteY2-156" fmla="*/ 2484426 h 2484426"/>
              <a:gd name="connsiteX3-157" fmla="*/ 458 w 2089548"/>
              <a:gd name="connsiteY3-158" fmla="*/ 974713 h 2484426"/>
              <a:gd name="connsiteX4-159" fmla="*/ 458 w 2089548"/>
              <a:gd name="connsiteY4-160" fmla="*/ 357187 h 2484426"/>
              <a:gd name="connsiteX0-161" fmla="*/ 458 w 2082430"/>
              <a:gd name="connsiteY0-162" fmla="*/ 233362 h 2360601"/>
              <a:gd name="connsiteX1-163" fmla="*/ 2022104 w 2082430"/>
              <a:gd name="connsiteY1-164" fmla="*/ 0 h 2360601"/>
              <a:gd name="connsiteX2-165" fmla="*/ 2082430 w 2082430"/>
              <a:gd name="connsiteY2-166" fmla="*/ 2360601 h 2360601"/>
              <a:gd name="connsiteX3-167" fmla="*/ 458 w 2082430"/>
              <a:gd name="connsiteY3-168" fmla="*/ 850888 h 2360601"/>
              <a:gd name="connsiteX4-169" fmla="*/ 458 w 2082430"/>
              <a:gd name="connsiteY4-170" fmla="*/ 233362 h 2360601"/>
              <a:gd name="connsiteX0-171" fmla="*/ 458 w 2082430"/>
              <a:gd name="connsiteY0-172" fmla="*/ 366712 h 2493951"/>
              <a:gd name="connsiteX1-173" fmla="*/ 2079254 w 2082430"/>
              <a:gd name="connsiteY1-174" fmla="*/ 0 h 2493951"/>
              <a:gd name="connsiteX2-175" fmla="*/ 2082430 w 2082430"/>
              <a:gd name="connsiteY2-176" fmla="*/ 2493951 h 2493951"/>
              <a:gd name="connsiteX3-177" fmla="*/ 458 w 2082430"/>
              <a:gd name="connsiteY3-178" fmla="*/ 984238 h 2493951"/>
              <a:gd name="connsiteX4-179" fmla="*/ 458 w 2082430"/>
              <a:gd name="connsiteY4-180" fmla="*/ 366712 h 2493951"/>
              <a:gd name="connsiteX0-181" fmla="*/ 25400 w 2081972"/>
              <a:gd name="connsiteY0-182" fmla="*/ 0 h 4000489"/>
              <a:gd name="connsiteX1-183" fmla="*/ 2078796 w 2081972"/>
              <a:gd name="connsiteY1-184" fmla="*/ 1506538 h 4000489"/>
              <a:gd name="connsiteX2-185" fmla="*/ 2081972 w 2081972"/>
              <a:gd name="connsiteY2-186" fmla="*/ 4000489 h 4000489"/>
              <a:gd name="connsiteX3-187" fmla="*/ 0 w 2081972"/>
              <a:gd name="connsiteY3-188" fmla="*/ 2490776 h 4000489"/>
              <a:gd name="connsiteX4-189" fmla="*/ 25400 w 2081972"/>
              <a:gd name="connsiteY4-190" fmla="*/ 0 h 4000489"/>
              <a:gd name="connsiteX0-191" fmla="*/ 14 w 2056586"/>
              <a:gd name="connsiteY0-192" fmla="*/ 0 h 4000489"/>
              <a:gd name="connsiteX1-193" fmla="*/ 2053410 w 2056586"/>
              <a:gd name="connsiteY1-194" fmla="*/ 1506538 h 4000489"/>
              <a:gd name="connsiteX2-195" fmla="*/ 2056586 w 2056586"/>
              <a:gd name="connsiteY2-196" fmla="*/ 4000489 h 4000489"/>
              <a:gd name="connsiteX3-197" fmla="*/ 139714 w 2056586"/>
              <a:gd name="connsiteY3-198" fmla="*/ 712776 h 4000489"/>
              <a:gd name="connsiteX4-199" fmla="*/ 14 w 2056586"/>
              <a:gd name="connsiteY4-200" fmla="*/ 0 h 4000489"/>
              <a:gd name="connsiteX0-201" fmla="*/ 6350 w 2062922"/>
              <a:gd name="connsiteY0-202" fmla="*/ 0 h 4000489"/>
              <a:gd name="connsiteX1-203" fmla="*/ 2059746 w 2062922"/>
              <a:gd name="connsiteY1-204" fmla="*/ 1506538 h 4000489"/>
              <a:gd name="connsiteX2-205" fmla="*/ 2062922 w 2062922"/>
              <a:gd name="connsiteY2-206" fmla="*/ 4000489 h 4000489"/>
              <a:gd name="connsiteX3-207" fmla="*/ 0 w 2062922"/>
              <a:gd name="connsiteY3-208" fmla="*/ 630226 h 4000489"/>
              <a:gd name="connsiteX4-209" fmla="*/ 6350 w 2062922"/>
              <a:gd name="connsiteY4-210" fmla="*/ 0 h 4000489"/>
              <a:gd name="connsiteX0-211" fmla="*/ 458 w 2063380"/>
              <a:gd name="connsiteY0-212" fmla="*/ 0 h 4006839"/>
              <a:gd name="connsiteX1-213" fmla="*/ 2060204 w 2063380"/>
              <a:gd name="connsiteY1-214" fmla="*/ 1512888 h 4006839"/>
              <a:gd name="connsiteX2-215" fmla="*/ 2063380 w 2063380"/>
              <a:gd name="connsiteY2-216" fmla="*/ 4006839 h 4006839"/>
              <a:gd name="connsiteX3-217" fmla="*/ 458 w 2063380"/>
              <a:gd name="connsiteY3-218" fmla="*/ 636576 h 4006839"/>
              <a:gd name="connsiteX4-219" fmla="*/ 458 w 2063380"/>
              <a:gd name="connsiteY4-220" fmla="*/ 0 h 4006839"/>
              <a:gd name="connsiteX0-221" fmla="*/ 179 w 2069451"/>
              <a:gd name="connsiteY0-222" fmla="*/ 0 h 4006839"/>
              <a:gd name="connsiteX1-223" fmla="*/ 2066275 w 2069451"/>
              <a:gd name="connsiteY1-224" fmla="*/ 1512888 h 4006839"/>
              <a:gd name="connsiteX2-225" fmla="*/ 2069451 w 2069451"/>
              <a:gd name="connsiteY2-226" fmla="*/ 4006839 h 4006839"/>
              <a:gd name="connsiteX3-227" fmla="*/ 6529 w 2069451"/>
              <a:gd name="connsiteY3-228" fmla="*/ 636576 h 4006839"/>
              <a:gd name="connsiteX4-229" fmla="*/ 179 w 2069451"/>
              <a:gd name="connsiteY4-230" fmla="*/ 0 h 4006839"/>
              <a:gd name="connsiteX0-231" fmla="*/ 3175 w 2072447"/>
              <a:gd name="connsiteY0-232" fmla="*/ 0 h 4006839"/>
              <a:gd name="connsiteX1-233" fmla="*/ 2069271 w 2072447"/>
              <a:gd name="connsiteY1-234" fmla="*/ 1512888 h 4006839"/>
              <a:gd name="connsiteX2-235" fmla="*/ 2072447 w 2072447"/>
              <a:gd name="connsiteY2-236" fmla="*/ 4006839 h 4006839"/>
              <a:gd name="connsiteX3-237" fmla="*/ 0 w 2072447"/>
              <a:gd name="connsiteY3-238" fmla="*/ 652451 h 4006839"/>
              <a:gd name="connsiteX4-239" fmla="*/ 3175 w 2072447"/>
              <a:gd name="connsiteY4-240" fmla="*/ 0 h 4006839"/>
              <a:gd name="connsiteX0-241" fmla="*/ 794 w 2070066"/>
              <a:gd name="connsiteY0-242" fmla="*/ 0 h 4006839"/>
              <a:gd name="connsiteX1-243" fmla="*/ 2066890 w 2070066"/>
              <a:gd name="connsiteY1-244" fmla="*/ 1512888 h 4006839"/>
              <a:gd name="connsiteX2-245" fmla="*/ 2070066 w 2070066"/>
              <a:gd name="connsiteY2-246" fmla="*/ 4006839 h 4006839"/>
              <a:gd name="connsiteX3-247" fmla="*/ 0 w 2070066"/>
              <a:gd name="connsiteY3-248" fmla="*/ 645307 h 4006839"/>
              <a:gd name="connsiteX4-249" fmla="*/ 794 w 2070066"/>
              <a:gd name="connsiteY4-250" fmla="*/ 0 h 4006839"/>
              <a:gd name="connsiteX0-251" fmla="*/ 794 w 2070066"/>
              <a:gd name="connsiteY0-252" fmla="*/ 0 h 4006839"/>
              <a:gd name="connsiteX1-253" fmla="*/ 2066890 w 2070066"/>
              <a:gd name="connsiteY1-254" fmla="*/ 1512888 h 4006839"/>
              <a:gd name="connsiteX2-255" fmla="*/ 2070066 w 2070066"/>
              <a:gd name="connsiteY2-256" fmla="*/ 4006839 h 4006839"/>
              <a:gd name="connsiteX3-257" fmla="*/ 0 w 2070066"/>
              <a:gd name="connsiteY3-258" fmla="*/ 645307 h 4006839"/>
              <a:gd name="connsiteX4-259" fmla="*/ 794 w 2070066"/>
              <a:gd name="connsiteY4-260" fmla="*/ 0 h 40068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70066" h="4006839">
                <a:moveTo>
                  <a:pt x="794" y="0"/>
                </a:moveTo>
                <a:lnTo>
                  <a:pt x="2066890" y="1512888"/>
                </a:lnTo>
                <a:cubicBezTo>
                  <a:pt x="2071123" y="2309280"/>
                  <a:pt x="2065833" y="3210447"/>
                  <a:pt x="2070066" y="4006839"/>
                </a:cubicBezTo>
                <a:lnTo>
                  <a:pt x="0" y="645307"/>
                </a:lnTo>
                <a:cubicBezTo>
                  <a:pt x="1588" y="439465"/>
                  <a:pt x="-794" y="205842"/>
                  <a:pt x="794" y="0"/>
                </a:cubicBezTo>
                <a:close/>
              </a:path>
            </a:pathLst>
          </a:custGeom>
          <a:solidFill>
            <a:schemeClr val="accent3">
              <a:lumMod val="50000"/>
            </a:schemeClr>
          </a:solidFill>
          <a:ln>
            <a:noFill/>
          </a:ln>
        </p:spPr>
        <p:txBody>
          <a:bodyPr lIns="0" tIns="0" rIns="0" bIns="0" rtlCol="0" anchor="ctr"/>
          <a:lstStyle/>
          <a:p>
            <a:pPr algn="ctr" defTabSz="901700"/>
            <a:endParaRPr lang="es-SV">
              <a:solidFill>
                <a:srgbClr val="000000"/>
              </a:solidFill>
            </a:endParaRPr>
          </a:p>
        </p:txBody>
      </p:sp>
      <p:sp>
        <p:nvSpPr>
          <p:cNvPr id="92" name="91 Rectángulo"/>
          <p:cNvSpPr/>
          <p:nvPr/>
        </p:nvSpPr>
        <p:spPr bwMode="auto">
          <a:xfrm>
            <a:off x="3664084" y="2231951"/>
            <a:ext cx="1250496" cy="238688"/>
          </a:xfrm>
          <a:prstGeom prst="rect">
            <a:avLst/>
          </a:prstGeom>
          <a:solidFill>
            <a:schemeClr val="accent1"/>
          </a:solidFill>
          <a:ln>
            <a:noFill/>
          </a:ln>
        </p:spPr>
        <p:txBody>
          <a:bodyPr lIns="0" tIns="0" rIns="0" bIns="0" rtlCol="0" anchor="ctr"/>
          <a:lstStyle/>
          <a:p>
            <a:pPr algn="ctr" defTabSz="901700"/>
            <a:r>
              <a:rPr lang="es-ES" sz="1300" dirty="0">
                <a:solidFill>
                  <a:srgbClr val="FFFFFF"/>
                </a:solidFill>
                <a:latin typeface="FontAwesome" pitchFamily="2" charset="0"/>
                <a:cs typeface="FontAwesome" pitchFamily="2" charset="0"/>
              </a:rPr>
              <a:t></a:t>
            </a:r>
            <a:endParaRPr lang="es-SV" sz="1500" dirty="0">
              <a:solidFill>
                <a:srgbClr val="FFFFFF"/>
              </a:solidFill>
            </a:endParaRPr>
          </a:p>
        </p:txBody>
      </p:sp>
      <p:sp>
        <p:nvSpPr>
          <p:cNvPr id="94" name="93 Rectángulo"/>
          <p:cNvSpPr/>
          <p:nvPr/>
        </p:nvSpPr>
        <p:spPr bwMode="auto">
          <a:xfrm>
            <a:off x="3667656" y="2463672"/>
            <a:ext cx="1246924" cy="238688"/>
          </a:xfrm>
          <a:prstGeom prst="rect">
            <a:avLst/>
          </a:prstGeom>
          <a:solidFill>
            <a:schemeClr val="accent4"/>
          </a:solidFill>
          <a:ln>
            <a:noFill/>
          </a:ln>
        </p:spPr>
        <p:txBody>
          <a:bodyPr lIns="0" tIns="0" rIns="0" bIns="0" rtlCol="0" anchor="ctr"/>
          <a:lstStyle/>
          <a:p>
            <a:pPr algn="ctr" defTabSz="901700"/>
            <a:r>
              <a:rPr lang="es-SV" sz="1500" dirty="0">
                <a:solidFill>
                  <a:srgbClr val="FFFFFF"/>
                </a:solidFill>
                <a:latin typeface="FontAwesome" pitchFamily="2" charset="0"/>
                <a:cs typeface="FontAwesome" pitchFamily="2" charset="0"/>
              </a:rPr>
              <a:t></a:t>
            </a:r>
          </a:p>
        </p:txBody>
      </p:sp>
      <p:sp>
        <p:nvSpPr>
          <p:cNvPr id="95" name="94 Rectángulo"/>
          <p:cNvSpPr/>
          <p:nvPr/>
        </p:nvSpPr>
        <p:spPr bwMode="auto">
          <a:xfrm>
            <a:off x="3688912" y="2695495"/>
            <a:ext cx="1225668" cy="238688"/>
          </a:xfrm>
          <a:prstGeom prst="rect">
            <a:avLst/>
          </a:prstGeom>
          <a:solidFill>
            <a:schemeClr val="accent3"/>
          </a:solidFill>
          <a:ln>
            <a:noFill/>
          </a:ln>
        </p:spPr>
        <p:txBody>
          <a:bodyPr lIns="0" tIns="0" rIns="0" bIns="0" rtlCol="0" anchor="ctr"/>
          <a:lstStyle/>
          <a:p>
            <a:pPr algn="ctr" defTabSz="901700"/>
            <a:r>
              <a:rPr lang="es-SV" sz="1500" dirty="0">
                <a:solidFill>
                  <a:srgbClr val="FFFFFF"/>
                </a:solidFill>
                <a:latin typeface="FontAwesome" pitchFamily="2" charset="0"/>
                <a:cs typeface="FontAwesome" pitchFamily="2" charset="0"/>
              </a:rPr>
              <a:t></a:t>
            </a:r>
          </a:p>
        </p:txBody>
      </p:sp>
      <p:sp>
        <p:nvSpPr>
          <p:cNvPr id="100" name="99 Rectángulo"/>
          <p:cNvSpPr/>
          <p:nvPr/>
        </p:nvSpPr>
        <p:spPr bwMode="auto">
          <a:xfrm>
            <a:off x="5685802" y="1425991"/>
            <a:ext cx="3461770" cy="905062"/>
          </a:xfrm>
          <a:custGeom>
            <a:avLst/>
            <a:gdLst>
              <a:gd name="connsiteX0" fmla="*/ 0 w 9222464"/>
              <a:gd name="connsiteY0" fmla="*/ 0 h 2489978"/>
              <a:gd name="connsiteX1" fmla="*/ 9222464 w 9222464"/>
              <a:gd name="connsiteY1" fmla="*/ 0 h 2489978"/>
              <a:gd name="connsiteX2" fmla="*/ 9222464 w 9222464"/>
              <a:gd name="connsiteY2" fmla="*/ 2489978 h 2489978"/>
              <a:gd name="connsiteX3" fmla="*/ 0 w 9222464"/>
              <a:gd name="connsiteY3" fmla="*/ 2489978 h 2489978"/>
              <a:gd name="connsiteX4" fmla="*/ 0 w 9222464"/>
              <a:gd name="connsiteY4" fmla="*/ 0 h 2489978"/>
              <a:gd name="connsiteX0-1" fmla="*/ 4762 w 9227226"/>
              <a:gd name="connsiteY0-2" fmla="*/ 0 h 2489978"/>
              <a:gd name="connsiteX1-3" fmla="*/ 9227226 w 9227226"/>
              <a:gd name="connsiteY1-4" fmla="*/ 0 h 2489978"/>
              <a:gd name="connsiteX2-5" fmla="*/ 9227226 w 9227226"/>
              <a:gd name="connsiteY2-6" fmla="*/ 2489978 h 2489978"/>
              <a:gd name="connsiteX3-7" fmla="*/ 0 w 9227226"/>
              <a:gd name="connsiteY3-8" fmla="*/ 2409015 h 2489978"/>
              <a:gd name="connsiteX4-9" fmla="*/ 4762 w 9227226"/>
              <a:gd name="connsiteY4-10" fmla="*/ 0 h 2489978"/>
              <a:gd name="connsiteX0-11" fmla="*/ 4762 w 9231988"/>
              <a:gd name="connsiteY0-12" fmla="*/ 0 h 2413778"/>
              <a:gd name="connsiteX1-13" fmla="*/ 9227226 w 9231988"/>
              <a:gd name="connsiteY1-14" fmla="*/ 0 h 2413778"/>
              <a:gd name="connsiteX2-15" fmla="*/ 9231988 w 9231988"/>
              <a:gd name="connsiteY2-16" fmla="*/ 2413778 h 2413778"/>
              <a:gd name="connsiteX3-17" fmla="*/ 0 w 9231988"/>
              <a:gd name="connsiteY3-18" fmla="*/ 2409015 h 2413778"/>
              <a:gd name="connsiteX4-19" fmla="*/ 4762 w 9231988"/>
              <a:gd name="connsiteY4-20" fmla="*/ 0 h 24137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31988" h="2413778">
                <a:moveTo>
                  <a:pt x="4762" y="0"/>
                </a:moveTo>
                <a:lnTo>
                  <a:pt x="9227226" y="0"/>
                </a:lnTo>
                <a:cubicBezTo>
                  <a:pt x="9228813" y="804593"/>
                  <a:pt x="9230401" y="1609185"/>
                  <a:pt x="9231988" y="2413778"/>
                </a:cubicBezTo>
                <a:lnTo>
                  <a:pt x="0" y="2409015"/>
                </a:lnTo>
                <a:cubicBezTo>
                  <a:pt x="1587" y="1606010"/>
                  <a:pt x="3175" y="803005"/>
                  <a:pt x="4762" y="0"/>
                </a:cubicBezTo>
                <a:close/>
              </a:path>
            </a:pathLst>
          </a:cu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01" name="100 Rectángulo"/>
          <p:cNvSpPr/>
          <p:nvPr/>
        </p:nvSpPr>
        <p:spPr bwMode="auto">
          <a:xfrm>
            <a:off x="5685823" y="2327690"/>
            <a:ext cx="3458199" cy="933634"/>
          </a:xfrm>
          <a:prstGeom prst="rect">
            <a:avLst/>
          </a:prstGeom>
          <a:solidFill>
            <a:schemeClr val="accent4"/>
          </a:solidFill>
          <a:ln>
            <a:noFill/>
          </a:ln>
        </p:spPr>
        <p:txBody>
          <a:bodyPr lIns="0" tIns="0" rIns="0" bIns="0" rtlCol="0" anchor="ctr"/>
          <a:lstStyle/>
          <a:p>
            <a:pPr algn="ctr" defTabSz="901700"/>
            <a:endParaRPr lang="es-SV">
              <a:solidFill>
                <a:srgbClr val="000000"/>
              </a:solidFill>
            </a:endParaRPr>
          </a:p>
        </p:txBody>
      </p:sp>
      <p:sp>
        <p:nvSpPr>
          <p:cNvPr id="102" name="101 Rectángulo"/>
          <p:cNvSpPr/>
          <p:nvPr/>
        </p:nvSpPr>
        <p:spPr bwMode="auto">
          <a:xfrm>
            <a:off x="5685823" y="3261323"/>
            <a:ext cx="3458199" cy="933634"/>
          </a:xfrm>
          <a:prstGeom prst="rect">
            <a:avLst/>
          </a:prstGeom>
          <a:solidFill>
            <a:schemeClr val="accent3"/>
          </a:solidFill>
          <a:ln>
            <a:noFill/>
          </a:ln>
        </p:spPr>
        <p:txBody>
          <a:bodyPr lIns="0" tIns="0" rIns="0" bIns="0" rtlCol="0" anchor="ctr"/>
          <a:lstStyle/>
          <a:p>
            <a:pPr algn="ctr" defTabSz="901700"/>
            <a:endParaRPr lang="es-SV">
              <a:solidFill>
                <a:srgbClr val="000000"/>
              </a:solidFill>
            </a:endParaRPr>
          </a:p>
        </p:txBody>
      </p:sp>
      <p:grpSp>
        <p:nvGrpSpPr>
          <p:cNvPr id="3" name="2 Grupo"/>
          <p:cNvGrpSpPr>
            <a:grpSpLocks noChangeAspect="1"/>
          </p:cNvGrpSpPr>
          <p:nvPr/>
        </p:nvGrpSpPr>
        <p:grpSpPr>
          <a:xfrm>
            <a:off x="1933954" y="1796605"/>
            <a:ext cx="1932556" cy="1819658"/>
            <a:chOff x="5157547" y="4915790"/>
            <a:chExt cx="5153819" cy="4852984"/>
          </a:xfrm>
        </p:grpSpPr>
        <p:sp>
          <p:nvSpPr>
            <p:cNvPr id="5" name="4 Rectángulo"/>
            <p:cNvSpPr/>
            <p:nvPr/>
          </p:nvSpPr>
          <p:spPr bwMode="auto">
            <a:xfrm flipH="1">
              <a:off x="5735929" y="5853998"/>
              <a:ext cx="4414144" cy="3173574"/>
            </a:xfrm>
            <a:custGeom>
              <a:avLst/>
              <a:gdLst/>
              <a:ahLst/>
              <a:cxnLst/>
              <a:rect l="l" t="t" r="r" b="b"/>
              <a:pathLst>
                <a:path w="4414144" h="3173574">
                  <a:moveTo>
                    <a:pt x="336463" y="2363484"/>
                  </a:moveTo>
                  <a:lnTo>
                    <a:pt x="4414144" y="2363484"/>
                  </a:lnTo>
                  <a:lnTo>
                    <a:pt x="4414144" y="3173574"/>
                  </a:lnTo>
                  <a:lnTo>
                    <a:pt x="0" y="3173574"/>
                  </a:lnTo>
                  <a:lnTo>
                    <a:pt x="0" y="2699947"/>
                  </a:lnTo>
                  <a:cubicBezTo>
                    <a:pt x="0" y="2514124"/>
                    <a:pt x="150640" y="2363484"/>
                    <a:pt x="336463" y="2363484"/>
                  </a:cubicBezTo>
                  <a:close/>
                  <a:moveTo>
                    <a:pt x="710346" y="0"/>
                  </a:moveTo>
                  <a:lnTo>
                    <a:pt x="4002086" y="0"/>
                  </a:lnTo>
                  <a:cubicBezTo>
                    <a:pt x="4229659" y="0"/>
                    <a:pt x="4414143" y="185751"/>
                    <a:pt x="4414143" y="414886"/>
                  </a:cubicBezTo>
                  <a:lnTo>
                    <a:pt x="4414143" y="1948597"/>
                  </a:lnTo>
                  <a:lnTo>
                    <a:pt x="4414142" y="1948607"/>
                  </a:lnTo>
                  <a:lnTo>
                    <a:pt x="4414142" y="2363483"/>
                  </a:lnTo>
                  <a:lnTo>
                    <a:pt x="4002086" y="2363483"/>
                  </a:lnTo>
                  <a:lnTo>
                    <a:pt x="3516552" y="2363483"/>
                  </a:lnTo>
                  <a:lnTo>
                    <a:pt x="2735240" y="2363483"/>
                  </a:lnTo>
                  <a:cubicBezTo>
                    <a:pt x="2944573" y="2363479"/>
                    <a:pt x="3114270" y="2192614"/>
                    <a:pt x="3114270" y="1981842"/>
                  </a:cubicBezTo>
                  <a:lnTo>
                    <a:pt x="3114270" y="1600842"/>
                  </a:lnTo>
                  <a:cubicBezTo>
                    <a:pt x="3114270" y="1390067"/>
                    <a:pt x="2944568" y="1219200"/>
                    <a:pt x="2735230" y="1219200"/>
                  </a:cubicBezTo>
                  <a:lnTo>
                    <a:pt x="1213706" y="1219200"/>
                  </a:lnTo>
                  <a:cubicBezTo>
                    <a:pt x="1051533" y="1219200"/>
                    <a:pt x="913148" y="1321747"/>
                    <a:pt x="860546" y="1466506"/>
                  </a:cubicBezTo>
                  <a:cubicBezTo>
                    <a:pt x="851081" y="1458387"/>
                    <a:pt x="838704" y="1454151"/>
                    <a:pt x="825338" y="1454151"/>
                  </a:cubicBezTo>
                  <a:lnTo>
                    <a:pt x="672939" y="1454151"/>
                  </a:lnTo>
                  <a:cubicBezTo>
                    <a:pt x="638745" y="1454151"/>
                    <a:pt x="611026" y="1481870"/>
                    <a:pt x="611026" y="1516064"/>
                  </a:cubicBezTo>
                  <a:lnTo>
                    <a:pt x="611026" y="1621646"/>
                  </a:lnTo>
                  <a:lnTo>
                    <a:pt x="298289" y="2127470"/>
                  </a:lnTo>
                  <a:lnTo>
                    <a:pt x="298289" y="1948597"/>
                  </a:lnTo>
                  <a:lnTo>
                    <a:pt x="298289" y="1485886"/>
                  </a:lnTo>
                  <a:lnTo>
                    <a:pt x="298289" y="414886"/>
                  </a:lnTo>
                  <a:cubicBezTo>
                    <a:pt x="298289" y="185751"/>
                    <a:pt x="482773" y="0"/>
                    <a:pt x="710346" y="0"/>
                  </a:cubicBezTo>
                  <a:close/>
                </a:path>
              </a:pathLst>
            </a:custGeom>
            <a:solidFill>
              <a:srgbClr val="E4E0CD"/>
            </a:solidFill>
            <a:ln>
              <a:solidFill>
                <a:schemeClr val="tx1">
                  <a:lumMod val="65000"/>
                  <a:lumOff val="35000"/>
                </a:schemeClr>
              </a:solidFill>
            </a:ln>
          </p:spPr>
          <p:txBody>
            <a:bodyPr lIns="0" tIns="0" rIns="0" bIns="0" rtlCol="0" anchor="ctr"/>
            <a:lstStyle/>
            <a:p>
              <a:pPr algn="ctr" defTabSz="901700"/>
              <a:endParaRPr lang="es-SV">
                <a:solidFill>
                  <a:srgbClr val="000000"/>
                </a:solidFill>
              </a:endParaRPr>
            </a:p>
          </p:txBody>
        </p:sp>
        <p:sp>
          <p:nvSpPr>
            <p:cNvPr id="10" name="9 Rectángulo redondeado"/>
            <p:cNvSpPr/>
            <p:nvPr/>
          </p:nvSpPr>
          <p:spPr bwMode="auto">
            <a:xfrm flipH="1">
              <a:off x="9262822" y="7308150"/>
              <a:ext cx="276225" cy="909334"/>
            </a:xfrm>
            <a:custGeom>
              <a:avLst/>
              <a:gdLst/>
              <a:ahLst/>
              <a:cxnLst/>
              <a:rect l="l" t="t" r="r" b="b"/>
              <a:pathLst>
                <a:path w="276225" h="909334">
                  <a:moveTo>
                    <a:pt x="61910" y="909334"/>
                  </a:moveTo>
                  <a:lnTo>
                    <a:pt x="214314" y="909334"/>
                  </a:lnTo>
                  <a:cubicBezTo>
                    <a:pt x="214314" y="909334"/>
                    <a:pt x="214313" y="909334"/>
                    <a:pt x="214312" y="909334"/>
                  </a:cubicBezTo>
                  <a:lnTo>
                    <a:pt x="61913" y="909334"/>
                  </a:lnTo>
                  <a:close/>
                  <a:moveTo>
                    <a:pt x="61913" y="0"/>
                  </a:moveTo>
                  <a:lnTo>
                    <a:pt x="214312" y="0"/>
                  </a:lnTo>
                  <a:cubicBezTo>
                    <a:pt x="248506" y="0"/>
                    <a:pt x="276225" y="27719"/>
                    <a:pt x="276225" y="61913"/>
                  </a:cubicBezTo>
                  <a:lnTo>
                    <a:pt x="276225" y="814561"/>
                  </a:lnTo>
                  <a:lnTo>
                    <a:pt x="164219" y="814561"/>
                  </a:lnTo>
                  <a:lnTo>
                    <a:pt x="164219" y="99244"/>
                  </a:lnTo>
                  <a:lnTo>
                    <a:pt x="112005" y="99244"/>
                  </a:lnTo>
                  <a:lnTo>
                    <a:pt x="112005" y="814561"/>
                  </a:lnTo>
                  <a:lnTo>
                    <a:pt x="0" y="814561"/>
                  </a:lnTo>
                  <a:lnTo>
                    <a:pt x="0" y="61913"/>
                  </a:lnTo>
                  <a:cubicBezTo>
                    <a:pt x="0" y="27719"/>
                    <a:pt x="27719" y="0"/>
                    <a:pt x="61913" y="0"/>
                  </a:cubicBezTo>
                  <a:close/>
                </a:path>
              </a:pathLst>
            </a:custGeom>
            <a:solidFill>
              <a:srgbClr val="524F56"/>
            </a:solidFill>
            <a:ln>
              <a:noFill/>
            </a:ln>
          </p:spPr>
          <p:txBody>
            <a:bodyPr lIns="0" tIns="0" rIns="0" bIns="0" rtlCol="0" anchor="ctr"/>
            <a:lstStyle/>
            <a:p>
              <a:pPr algn="ctr" defTabSz="901700"/>
              <a:endParaRPr lang="es-SV">
                <a:solidFill>
                  <a:srgbClr val="000000"/>
                </a:solidFill>
              </a:endParaRPr>
            </a:p>
          </p:txBody>
        </p:sp>
        <p:sp>
          <p:nvSpPr>
            <p:cNvPr id="11" name="10 Rectángulo"/>
            <p:cNvSpPr/>
            <p:nvPr/>
          </p:nvSpPr>
          <p:spPr bwMode="auto">
            <a:xfrm flipH="1">
              <a:off x="5735930" y="9026858"/>
              <a:ext cx="4414143" cy="248521"/>
            </a:xfrm>
            <a:prstGeom prst="rect">
              <a:avLst/>
            </a:prstGeom>
            <a:solidFill>
              <a:schemeClr val="tx1">
                <a:lumMod val="75000"/>
                <a:lumOff val="25000"/>
              </a:schemeClr>
            </a:solidFill>
            <a:ln>
              <a:noFill/>
            </a:ln>
          </p:spPr>
          <p:txBody>
            <a:bodyPr lIns="0" tIns="0" rIns="0" bIns="0" rtlCol="0" anchor="ctr"/>
            <a:lstStyle/>
            <a:p>
              <a:pPr algn="ctr" defTabSz="901700"/>
              <a:endParaRPr lang="es-SV">
                <a:solidFill>
                  <a:srgbClr val="000000"/>
                </a:solidFill>
              </a:endParaRPr>
            </a:p>
          </p:txBody>
        </p:sp>
        <p:sp>
          <p:nvSpPr>
            <p:cNvPr id="16" name="15 Rectángulo"/>
            <p:cNvSpPr/>
            <p:nvPr/>
          </p:nvSpPr>
          <p:spPr bwMode="auto">
            <a:xfrm flipH="1">
              <a:off x="5735929" y="9275379"/>
              <a:ext cx="4414143" cy="493395"/>
            </a:xfrm>
            <a:prstGeom prst="rect">
              <a:avLst/>
            </a:prstGeom>
            <a:solidFill>
              <a:srgbClr val="171E27"/>
            </a:solidFill>
            <a:ln>
              <a:noFill/>
            </a:ln>
          </p:spPr>
          <p:txBody>
            <a:bodyPr lIns="0" tIns="0" rIns="0" bIns="0" rtlCol="0" anchor="ctr"/>
            <a:lstStyle/>
            <a:p>
              <a:pPr algn="ctr" defTabSz="901700"/>
              <a:endParaRPr lang="es-SV">
                <a:solidFill>
                  <a:srgbClr val="000000"/>
                </a:solidFill>
              </a:endParaRPr>
            </a:p>
          </p:txBody>
        </p:sp>
        <p:sp>
          <p:nvSpPr>
            <p:cNvPr id="15" name="14 Rectángulo redondeado"/>
            <p:cNvSpPr/>
            <p:nvPr/>
          </p:nvSpPr>
          <p:spPr bwMode="auto">
            <a:xfrm flipH="1">
              <a:off x="8671440" y="7707612"/>
              <a:ext cx="1639926" cy="509872"/>
            </a:xfrm>
            <a:custGeom>
              <a:avLst/>
              <a:gdLst/>
              <a:ahLst/>
              <a:cxnLst/>
              <a:rect l="l" t="t" r="r" b="b"/>
              <a:pathLst>
                <a:path w="1639926" h="509872">
                  <a:moveTo>
                    <a:pt x="135349" y="0"/>
                  </a:moveTo>
                  <a:cubicBezTo>
                    <a:pt x="95387" y="42139"/>
                    <a:pt x="71283" y="99158"/>
                    <a:pt x="71283" y="161806"/>
                  </a:cubicBezTo>
                  <a:lnTo>
                    <a:pt x="71283" y="176093"/>
                  </a:lnTo>
                  <a:cubicBezTo>
                    <a:pt x="71283" y="308092"/>
                    <a:pt x="178290" y="415099"/>
                    <a:pt x="310289" y="415099"/>
                  </a:cubicBezTo>
                  <a:lnTo>
                    <a:pt x="1639926" y="415099"/>
                  </a:lnTo>
                  <a:lnTo>
                    <a:pt x="1639926" y="509872"/>
                  </a:lnTo>
                  <a:lnTo>
                    <a:pt x="274486" y="509871"/>
                  </a:lnTo>
                  <a:cubicBezTo>
                    <a:pt x="122892" y="509871"/>
                    <a:pt x="0" y="386980"/>
                    <a:pt x="0" y="235386"/>
                  </a:cubicBezTo>
                  <a:cubicBezTo>
                    <a:pt x="0" y="134803"/>
                    <a:pt x="54101" y="46857"/>
                    <a:pt x="135349" y="0"/>
                  </a:cubicBezTo>
                  <a:close/>
                </a:path>
              </a:pathLst>
            </a:custGeom>
            <a:solidFill>
              <a:schemeClr val="tx1">
                <a:lumMod val="75000"/>
                <a:lumOff val="25000"/>
              </a:schemeClr>
            </a:solidFill>
            <a:ln>
              <a:noFill/>
            </a:ln>
          </p:spPr>
          <p:txBody>
            <a:bodyPr lIns="0" tIns="0" rIns="0" bIns="0" rtlCol="0" anchor="ctr"/>
            <a:lstStyle/>
            <a:p>
              <a:pPr algn="ctr" defTabSz="901700"/>
              <a:endParaRPr lang="es-SV">
                <a:solidFill>
                  <a:srgbClr val="000000"/>
                </a:solidFill>
              </a:endParaRPr>
            </a:p>
          </p:txBody>
        </p:sp>
        <p:sp>
          <p:nvSpPr>
            <p:cNvPr id="31" name="20 Rectángulo"/>
            <p:cNvSpPr/>
            <p:nvPr/>
          </p:nvSpPr>
          <p:spPr bwMode="auto">
            <a:xfrm rot="1676990" flipH="1">
              <a:off x="5390753" y="7387409"/>
              <a:ext cx="926600" cy="735027"/>
            </a:xfrm>
            <a:custGeom>
              <a:avLst/>
              <a:gdLst>
                <a:gd name="connsiteX0" fmla="*/ 656155 w 656155"/>
                <a:gd name="connsiteY0" fmla="*/ 92971 h 526100"/>
                <a:gd name="connsiteX1" fmla="*/ 525364 w 656155"/>
                <a:gd name="connsiteY1" fmla="*/ 526100 h 526100"/>
                <a:gd name="connsiteX2" fmla="*/ 497607 w 656155"/>
                <a:gd name="connsiteY2" fmla="*/ 507583 h 526100"/>
                <a:gd name="connsiteX3" fmla="*/ 101644 w 656155"/>
                <a:gd name="connsiteY3" fmla="*/ 523935 h 526100"/>
                <a:gd name="connsiteX4" fmla="*/ 0 w 656155"/>
                <a:gd name="connsiteY4" fmla="*/ 0 h 526100"/>
                <a:gd name="connsiteX5" fmla="*/ 57088 w 656155"/>
                <a:gd name="connsiteY5" fmla="*/ 34086 h 526100"/>
                <a:gd name="connsiteX6" fmla="*/ 656155 w 656155"/>
                <a:gd name="connsiteY6" fmla="*/ 92971 h 526100"/>
                <a:gd name="connsiteX0-1" fmla="*/ 656155 w 656155"/>
                <a:gd name="connsiteY0-2" fmla="*/ 92971 h 545305"/>
                <a:gd name="connsiteX1-3" fmla="*/ 525364 w 656155"/>
                <a:gd name="connsiteY1-4" fmla="*/ 526100 h 545305"/>
                <a:gd name="connsiteX2-5" fmla="*/ 497607 w 656155"/>
                <a:gd name="connsiteY2-6" fmla="*/ 507583 h 545305"/>
                <a:gd name="connsiteX3-7" fmla="*/ 71732 w 656155"/>
                <a:gd name="connsiteY3-8" fmla="*/ 545305 h 545305"/>
                <a:gd name="connsiteX4-9" fmla="*/ 0 w 656155"/>
                <a:gd name="connsiteY4-10" fmla="*/ 0 h 545305"/>
                <a:gd name="connsiteX5-11" fmla="*/ 57088 w 656155"/>
                <a:gd name="connsiteY5-12" fmla="*/ 34086 h 545305"/>
                <a:gd name="connsiteX6-13" fmla="*/ 656155 w 656155"/>
                <a:gd name="connsiteY6-14" fmla="*/ 92971 h 545305"/>
                <a:gd name="connsiteX0-15" fmla="*/ 656155 w 656155"/>
                <a:gd name="connsiteY0-16" fmla="*/ 92971 h 545305"/>
                <a:gd name="connsiteX1-17" fmla="*/ 508432 w 656155"/>
                <a:gd name="connsiteY1-18" fmla="*/ 540686 h 545305"/>
                <a:gd name="connsiteX2-19" fmla="*/ 497607 w 656155"/>
                <a:gd name="connsiteY2-20" fmla="*/ 507583 h 545305"/>
                <a:gd name="connsiteX3-21" fmla="*/ 71732 w 656155"/>
                <a:gd name="connsiteY3-22" fmla="*/ 545305 h 545305"/>
                <a:gd name="connsiteX4-23" fmla="*/ 0 w 656155"/>
                <a:gd name="connsiteY4-24" fmla="*/ 0 h 545305"/>
                <a:gd name="connsiteX5-25" fmla="*/ 57088 w 656155"/>
                <a:gd name="connsiteY5-26" fmla="*/ 34086 h 545305"/>
                <a:gd name="connsiteX6-27" fmla="*/ 656155 w 656155"/>
                <a:gd name="connsiteY6-28" fmla="*/ 92971 h 545305"/>
                <a:gd name="connsiteX0-29" fmla="*/ 656155 w 656155"/>
                <a:gd name="connsiteY0-30" fmla="*/ 92971 h 545305"/>
                <a:gd name="connsiteX1-31" fmla="*/ 497607 w 656155"/>
                <a:gd name="connsiteY1-32" fmla="*/ 507583 h 545305"/>
                <a:gd name="connsiteX2-33" fmla="*/ 71732 w 656155"/>
                <a:gd name="connsiteY2-34" fmla="*/ 545305 h 545305"/>
                <a:gd name="connsiteX3-35" fmla="*/ 0 w 656155"/>
                <a:gd name="connsiteY3-36" fmla="*/ 0 h 545305"/>
                <a:gd name="connsiteX4-37" fmla="*/ 57088 w 656155"/>
                <a:gd name="connsiteY4-38" fmla="*/ 34086 h 545305"/>
                <a:gd name="connsiteX5-39" fmla="*/ 656155 w 656155"/>
                <a:gd name="connsiteY5-40" fmla="*/ 92971 h 545305"/>
                <a:gd name="connsiteX0-41" fmla="*/ 656155 w 656155"/>
                <a:gd name="connsiteY0-42" fmla="*/ 92971 h 545305"/>
                <a:gd name="connsiteX1-43" fmla="*/ 516698 w 656155"/>
                <a:gd name="connsiteY1-44" fmla="*/ 530195 h 545305"/>
                <a:gd name="connsiteX2-45" fmla="*/ 71732 w 656155"/>
                <a:gd name="connsiteY2-46" fmla="*/ 545305 h 545305"/>
                <a:gd name="connsiteX3-47" fmla="*/ 0 w 656155"/>
                <a:gd name="connsiteY3-48" fmla="*/ 0 h 545305"/>
                <a:gd name="connsiteX4-49" fmla="*/ 57088 w 656155"/>
                <a:gd name="connsiteY4-50" fmla="*/ 34086 h 545305"/>
                <a:gd name="connsiteX5-51" fmla="*/ 656155 w 656155"/>
                <a:gd name="connsiteY5-52" fmla="*/ 92971 h 545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56155" h="545305">
                  <a:moveTo>
                    <a:pt x="656155" y="92971"/>
                  </a:moveTo>
                  <a:lnTo>
                    <a:pt x="516698" y="530195"/>
                  </a:lnTo>
                  <a:cubicBezTo>
                    <a:pt x="376648" y="455887"/>
                    <a:pt x="197775" y="468182"/>
                    <a:pt x="71732" y="545305"/>
                  </a:cubicBezTo>
                  <a:lnTo>
                    <a:pt x="0" y="0"/>
                  </a:lnTo>
                  <a:lnTo>
                    <a:pt x="57088" y="34086"/>
                  </a:lnTo>
                  <a:cubicBezTo>
                    <a:pt x="248868" y="135842"/>
                    <a:pt x="463516" y="151072"/>
                    <a:pt x="656155" y="92971"/>
                  </a:cubicBezTo>
                  <a:close/>
                </a:path>
              </a:pathLst>
            </a:custGeom>
            <a:solidFill>
              <a:srgbClr val="3CA6C3"/>
            </a:solidFill>
            <a:ln>
              <a:noFill/>
            </a:ln>
          </p:spPr>
          <p:txBody>
            <a:bodyPr lIns="0" tIns="0" rIns="0" bIns="0" rtlCol="0" anchor="ctr"/>
            <a:lstStyle/>
            <a:p>
              <a:pPr algn="ctr" defTabSz="901700"/>
              <a:endParaRPr lang="es-SV">
                <a:solidFill>
                  <a:srgbClr val="000000"/>
                </a:solidFill>
              </a:endParaRPr>
            </a:p>
          </p:txBody>
        </p:sp>
        <p:sp>
          <p:nvSpPr>
            <p:cNvPr id="30" name="20 Rectángulo"/>
            <p:cNvSpPr/>
            <p:nvPr/>
          </p:nvSpPr>
          <p:spPr bwMode="auto">
            <a:xfrm rot="1676990" flipH="1">
              <a:off x="5527319" y="7486774"/>
              <a:ext cx="656155" cy="558193"/>
            </a:xfrm>
            <a:custGeom>
              <a:avLst/>
              <a:gdLst/>
              <a:ahLst/>
              <a:cxnLst/>
              <a:rect l="l" t="t" r="r" b="b"/>
              <a:pathLst>
                <a:path w="656155" h="526100">
                  <a:moveTo>
                    <a:pt x="656155" y="92971"/>
                  </a:moveTo>
                  <a:lnTo>
                    <a:pt x="525364" y="526100"/>
                  </a:lnTo>
                  <a:lnTo>
                    <a:pt x="497607" y="507583"/>
                  </a:lnTo>
                  <a:cubicBezTo>
                    <a:pt x="357557" y="433275"/>
                    <a:pt x="195343" y="442832"/>
                    <a:pt x="69300" y="519955"/>
                  </a:cubicBezTo>
                  <a:lnTo>
                    <a:pt x="0" y="0"/>
                  </a:lnTo>
                  <a:lnTo>
                    <a:pt x="57088" y="34086"/>
                  </a:lnTo>
                  <a:cubicBezTo>
                    <a:pt x="248868" y="135842"/>
                    <a:pt x="463516" y="151072"/>
                    <a:pt x="656155" y="92971"/>
                  </a:cubicBezTo>
                  <a:close/>
                </a:path>
              </a:pathLst>
            </a:custGeom>
            <a:solidFill>
              <a:schemeClr val="bg1">
                <a:lumMod val="85000"/>
              </a:schemeClr>
            </a:solidFill>
            <a:ln>
              <a:noFill/>
            </a:ln>
          </p:spPr>
          <p:txBody>
            <a:bodyPr lIns="0" tIns="0" rIns="0" bIns="0" rtlCol="0" anchor="ctr"/>
            <a:lstStyle/>
            <a:p>
              <a:pPr algn="ctr" defTabSz="901700"/>
              <a:endParaRPr lang="es-SV">
                <a:solidFill>
                  <a:srgbClr val="000000"/>
                </a:solidFill>
              </a:endParaRPr>
            </a:p>
          </p:txBody>
        </p:sp>
        <p:sp>
          <p:nvSpPr>
            <p:cNvPr id="24" name="23 Elipse"/>
            <p:cNvSpPr>
              <a:spLocks noChangeAspect="1"/>
            </p:cNvSpPr>
            <p:nvPr/>
          </p:nvSpPr>
          <p:spPr bwMode="auto">
            <a:xfrm flipH="1">
              <a:off x="5411547" y="6102247"/>
              <a:ext cx="1587677" cy="1587677"/>
            </a:xfrm>
            <a:prstGeom prst="ellipse">
              <a:avLst/>
            </a:prstGeom>
            <a:solidFill>
              <a:srgbClr val="3CA6C3"/>
            </a:solidFill>
            <a:ln>
              <a:noFill/>
            </a:ln>
          </p:spPr>
          <p:txBody>
            <a:bodyPr lIns="0" tIns="0" rIns="0" bIns="0" rtlCol="0" anchor="ctr"/>
            <a:lstStyle/>
            <a:p>
              <a:pPr algn="ctr" defTabSz="901700"/>
              <a:endParaRPr lang="es-SV">
                <a:solidFill>
                  <a:srgbClr val="000000"/>
                </a:solidFill>
              </a:endParaRPr>
            </a:p>
          </p:txBody>
        </p:sp>
        <p:sp>
          <p:nvSpPr>
            <p:cNvPr id="22" name="21 Elipse"/>
            <p:cNvSpPr>
              <a:spLocks noChangeAspect="1"/>
            </p:cNvSpPr>
            <p:nvPr/>
          </p:nvSpPr>
          <p:spPr bwMode="auto">
            <a:xfrm flipH="1">
              <a:off x="5524300" y="6214999"/>
              <a:ext cx="1362172" cy="1362172"/>
            </a:xfrm>
            <a:prstGeom prst="ellipse">
              <a:avLst/>
            </a:prstGeom>
            <a:solidFill>
              <a:schemeClr val="bg1">
                <a:lumMod val="95000"/>
              </a:schemeClr>
            </a:solidFill>
            <a:ln>
              <a:noFill/>
            </a:ln>
          </p:spPr>
          <p:txBody>
            <a:bodyPr lIns="0" tIns="0" rIns="0" bIns="0" rtlCol="0" anchor="ctr"/>
            <a:lstStyle/>
            <a:p>
              <a:pPr algn="ctr" defTabSz="901700"/>
              <a:endParaRPr lang="es-SV">
                <a:solidFill>
                  <a:srgbClr val="000000"/>
                </a:solidFill>
              </a:endParaRPr>
            </a:p>
          </p:txBody>
        </p:sp>
        <p:sp>
          <p:nvSpPr>
            <p:cNvPr id="19" name="18 Elipse"/>
            <p:cNvSpPr>
              <a:spLocks noChangeAspect="1"/>
            </p:cNvSpPr>
            <p:nvPr/>
          </p:nvSpPr>
          <p:spPr bwMode="auto">
            <a:xfrm flipH="1">
              <a:off x="5953386" y="6644085"/>
              <a:ext cx="504000" cy="504000"/>
            </a:xfrm>
            <a:prstGeom prst="ellipse">
              <a:avLst/>
            </a:prstGeom>
            <a:solidFill>
              <a:schemeClr val="tx1">
                <a:lumMod val="75000"/>
                <a:lumOff val="25000"/>
              </a:schemeClr>
            </a:solidFill>
            <a:ln>
              <a:noFill/>
            </a:ln>
          </p:spPr>
          <p:txBody>
            <a:bodyPr lIns="0" tIns="0" rIns="0" bIns="0" rtlCol="0" anchor="ctr"/>
            <a:lstStyle/>
            <a:p>
              <a:pPr algn="ctr" defTabSz="901700"/>
              <a:endParaRPr lang="es-SV">
                <a:solidFill>
                  <a:srgbClr val="000000"/>
                </a:solidFill>
              </a:endParaRPr>
            </a:p>
          </p:txBody>
        </p:sp>
        <p:sp>
          <p:nvSpPr>
            <p:cNvPr id="26" name="25 Elipse"/>
            <p:cNvSpPr>
              <a:spLocks noChangeAspect="1"/>
            </p:cNvSpPr>
            <p:nvPr/>
          </p:nvSpPr>
          <p:spPr bwMode="auto">
            <a:xfrm flipH="1">
              <a:off x="5157547" y="7901722"/>
              <a:ext cx="873548" cy="873548"/>
            </a:xfrm>
            <a:prstGeom prst="ellipse">
              <a:avLst/>
            </a:prstGeom>
            <a:solidFill>
              <a:srgbClr val="3CA6C3"/>
            </a:solidFill>
            <a:ln>
              <a:noFill/>
            </a:ln>
          </p:spPr>
          <p:txBody>
            <a:bodyPr lIns="0" tIns="0" rIns="0" bIns="0" rtlCol="0" anchor="ctr"/>
            <a:lstStyle/>
            <a:p>
              <a:pPr algn="ctr" defTabSz="901700"/>
              <a:endParaRPr lang="es-SV">
                <a:solidFill>
                  <a:srgbClr val="000000"/>
                </a:solidFill>
              </a:endParaRPr>
            </a:p>
          </p:txBody>
        </p:sp>
        <p:sp>
          <p:nvSpPr>
            <p:cNvPr id="23" name="22 Elipse"/>
            <p:cNvSpPr>
              <a:spLocks noChangeAspect="1"/>
            </p:cNvSpPr>
            <p:nvPr/>
          </p:nvSpPr>
          <p:spPr bwMode="auto">
            <a:xfrm flipH="1">
              <a:off x="5342321" y="8086496"/>
              <a:ext cx="504000" cy="504000"/>
            </a:xfrm>
            <a:prstGeom prst="ellipse">
              <a:avLst/>
            </a:prstGeom>
            <a:solidFill>
              <a:schemeClr val="bg1">
                <a:lumMod val="95000"/>
              </a:schemeClr>
            </a:solidFill>
            <a:ln>
              <a:noFill/>
            </a:ln>
          </p:spPr>
          <p:txBody>
            <a:bodyPr lIns="0" tIns="0" rIns="0" bIns="0" rtlCol="0" anchor="ctr"/>
            <a:lstStyle/>
            <a:p>
              <a:pPr algn="ctr" defTabSz="901700"/>
              <a:endParaRPr lang="es-SV">
                <a:solidFill>
                  <a:srgbClr val="000000"/>
                </a:solidFill>
              </a:endParaRPr>
            </a:p>
          </p:txBody>
        </p:sp>
        <p:sp>
          <p:nvSpPr>
            <p:cNvPr id="32" name="31 Elipse"/>
            <p:cNvSpPr>
              <a:spLocks noChangeAspect="1"/>
            </p:cNvSpPr>
            <p:nvPr/>
          </p:nvSpPr>
          <p:spPr bwMode="auto">
            <a:xfrm flipH="1">
              <a:off x="6670472" y="9414076"/>
              <a:ext cx="216000" cy="216000"/>
            </a:xfrm>
            <a:prstGeom prst="ellipse">
              <a:avLst/>
            </a:prstGeom>
            <a:solidFill>
              <a:schemeClr val="bg1"/>
            </a:solidFill>
            <a:ln>
              <a:noFill/>
            </a:ln>
          </p:spPr>
          <p:txBody>
            <a:bodyPr lIns="0" tIns="0" rIns="0" bIns="0" rtlCol="0" anchor="ctr"/>
            <a:lstStyle/>
            <a:p>
              <a:pPr algn="ctr" defTabSz="901700"/>
              <a:endParaRPr lang="es-SV">
                <a:solidFill>
                  <a:srgbClr val="000000"/>
                </a:solidFill>
              </a:endParaRPr>
            </a:p>
          </p:txBody>
        </p:sp>
        <p:sp>
          <p:nvSpPr>
            <p:cNvPr id="33" name="32 Elipse"/>
            <p:cNvSpPr>
              <a:spLocks noChangeAspect="1"/>
            </p:cNvSpPr>
            <p:nvPr/>
          </p:nvSpPr>
          <p:spPr bwMode="auto">
            <a:xfrm flipH="1">
              <a:off x="6329929" y="9414076"/>
              <a:ext cx="216000" cy="216000"/>
            </a:xfrm>
            <a:prstGeom prst="ellipse">
              <a:avLst/>
            </a:prstGeom>
            <a:solidFill>
              <a:schemeClr val="bg1"/>
            </a:solidFill>
            <a:ln>
              <a:noFill/>
            </a:ln>
          </p:spPr>
          <p:txBody>
            <a:bodyPr lIns="0" tIns="0" rIns="0" bIns="0" rtlCol="0" anchor="ctr"/>
            <a:lstStyle/>
            <a:p>
              <a:pPr algn="ctr" defTabSz="901700"/>
              <a:endParaRPr lang="es-SV">
                <a:solidFill>
                  <a:srgbClr val="000000"/>
                </a:solidFill>
              </a:endParaRPr>
            </a:p>
          </p:txBody>
        </p:sp>
        <p:sp>
          <p:nvSpPr>
            <p:cNvPr id="34" name="33 Elipse"/>
            <p:cNvSpPr>
              <a:spLocks noChangeAspect="1"/>
            </p:cNvSpPr>
            <p:nvPr/>
          </p:nvSpPr>
          <p:spPr bwMode="auto">
            <a:xfrm flipH="1">
              <a:off x="5989386" y="9414076"/>
              <a:ext cx="216000" cy="216000"/>
            </a:xfrm>
            <a:prstGeom prst="ellipse">
              <a:avLst/>
            </a:prstGeom>
            <a:solidFill>
              <a:schemeClr val="bg1"/>
            </a:solidFill>
            <a:ln>
              <a:noFill/>
            </a:ln>
          </p:spPr>
          <p:txBody>
            <a:bodyPr lIns="0" tIns="0" rIns="0" bIns="0" rtlCol="0" anchor="ctr"/>
            <a:lstStyle/>
            <a:p>
              <a:pPr algn="ctr" defTabSz="901700"/>
              <a:endParaRPr lang="es-SV">
                <a:solidFill>
                  <a:srgbClr val="000000"/>
                </a:solidFill>
              </a:endParaRPr>
            </a:p>
          </p:txBody>
        </p:sp>
        <p:sp>
          <p:nvSpPr>
            <p:cNvPr id="45" name="44 Elipse"/>
            <p:cNvSpPr>
              <a:spLocks noChangeAspect="1"/>
            </p:cNvSpPr>
            <p:nvPr/>
          </p:nvSpPr>
          <p:spPr bwMode="auto">
            <a:xfrm flipH="1">
              <a:off x="9459170" y="6163159"/>
              <a:ext cx="108435" cy="108435"/>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46" name="45 Elipse"/>
            <p:cNvSpPr>
              <a:spLocks noChangeAspect="1"/>
            </p:cNvSpPr>
            <p:nvPr/>
          </p:nvSpPr>
          <p:spPr bwMode="auto">
            <a:xfrm flipH="1">
              <a:off x="9312712" y="6049972"/>
              <a:ext cx="108435" cy="108435"/>
            </a:xfrm>
            <a:prstGeom prst="ellipse">
              <a:avLst/>
            </a:prstGeom>
            <a:solidFill>
              <a:schemeClr val="accent2"/>
            </a:solidFill>
            <a:ln>
              <a:noFill/>
            </a:ln>
          </p:spPr>
          <p:txBody>
            <a:bodyPr lIns="0" tIns="0" rIns="0" bIns="0" rtlCol="0" anchor="ctr"/>
            <a:lstStyle/>
            <a:p>
              <a:pPr algn="ctr" defTabSz="901700"/>
              <a:endParaRPr lang="es-SV">
                <a:solidFill>
                  <a:srgbClr val="000000"/>
                </a:solidFill>
              </a:endParaRPr>
            </a:p>
          </p:txBody>
        </p:sp>
        <p:sp>
          <p:nvSpPr>
            <p:cNvPr id="47" name="46 Elipse"/>
            <p:cNvSpPr>
              <a:spLocks noChangeAspect="1"/>
            </p:cNvSpPr>
            <p:nvPr/>
          </p:nvSpPr>
          <p:spPr bwMode="auto">
            <a:xfrm flipH="1">
              <a:off x="8909459" y="6049972"/>
              <a:ext cx="108435" cy="108435"/>
            </a:xfrm>
            <a:prstGeom prst="ellipse">
              <a:avLst/>
            </a:prstGeom>
            <a:solidFill>
              <a:schemeClr val="accent4"/>
            </a:solidFill>
            <a:ln>
              <a:noFill/>
            </a:ln>
          </p:spPr>
          <p:txBody>
            <a:bodyPr lIns="0" tIns="0" rIns="0" bIns="0" rtlCol="0" anchor="ctr"/>
            <a:lstStyle/>
            <a:p>
              <a:pPr algn="ctr" defTabSz="901700"/>
              <a:endParaRPr lang="es-SV">
                <a:solidFill>
                  <a:srgbClr val="000000"/>
                </a:solidFill>
              </a:endParaRPr>
            </a:p>
          </p:txBody>
        </p:sp>
        <p:sp>
          <p:nvSpPr>
            <p:cNvPr id="48" name="47 Elipse"/>
            <p:cNvSpPr>
              <a:spLocks noChangeAspect="1"/>
            </p:cNvSpPr>
            <p:nvPr/>
          </p:nvSpPr>
          <p:spPr bwMode="auto">
            <a:xfrm flipH="1">
              <a:off x="8766193" y="6163159"/>
              <a:ext cx="108435" cy="108435"/>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49" name="48 Elipse"/>
            <p:cNvSpPr>
              <a:spLocks noChangeAspect="1"/>
            </p:cNvSpPr>
            <p:nvPr/>
          </p:nvSpPr>
          <p:spPr bwMode="auto">
            <a:xfrm flipH="1">
              <a:off x="9111362" y="6011866"/>
              <a:ext cx="108435" cy="108435"/>
            </a:xfrm>
            <a:prstGeom prst="ellipse">
              <a:avLst/>
            </a:prstGeom>
            <a:solidFill>
              <a:schemeClr val="accent3"/>
            </a:solidFill>
            <a:ln>
              <a:noFill/>
            </a:ln>
          </p:spPr>
          <p:txBody>
            <a:bodyPr lIns="0" tIns="0" rIns="0" bIns="0" rtlCol="0" anchor="ctr"/>
            <a:lstStyle/>
            <a:p>
              <a:pPr algn="ctr" defTabSz="901700"/>
              <a:endParaRPr lang="es-SV">
                <a:solidFill>
                  <a:srgbClr val="000000"/>
                </a:solidFill>
              </a:endParaRPr>
            </a:p>
          </p:txBody>
        </p:sp>
        <p:sp>
          <p:nvSpPr>
            <p:cNvPr id="50" name="49 Elipse"/>
            <p:cNvSpPr>
              <a:spLocks noChangeAspect="1"/>
            </p:cNvSpPr>
            <p:nvPr/>
          </p:nvSpPr>
          <p:spPr bwMode="auto">
            <a:xfrm flipH="1">
              <a:off x="8799272" y="6149058"/>
              <a:ext cx="736051" cy="736051"/>
            </a:xfrm>
            <a:prstGeom prst="ellipse">
              <a:avLst/>
            </a:prstGeom>
            <a:solidFill>
              <a:srgbClr val="CD3A28"/>
            </a:solidFill>
            <a:ln>
              <a:noFill/>
            </a:ln>
          </p:spPr>
          <p:txBody>
            <a:bodyPr lIns="0" tIns="0" rIns="0" bIns="0" rtlCol="0" anchor="ctr"/>
            <a:lstStyle/>
            <a:p>
              <a:pPr algn="ctr" defTabSz="901700"/>
              <a:endParaRPr lang="es-SV">
                <a:solidFill>
                  <a:srgbClr val="000000"/>
                </a:solidFill>
              </a:endParaRPr>
            </a:p>
          </p:txBody>
        </p:sp>
        <p:sp>
          <p:nvSpPr>
            <p:cNvPr id="35" name="34 Elipse"/>
            <p:cNvSpPr>
              <a:spLocks noChangeAspect="1"/>
            </p:cNvSpPr>
            <p:nvPr/>
          </p:nvSpPr>
          <p:spPr bwMode="auto">
            <a:xfrm flipH="1">
              <a:off x="8879298" y="6229083"/>
              <a:ext cx="576000" cy="576000"/>
            </a:xfrm>
            <a:prstGeom prst="ellipse">
              <a:avLst/>
            </a:prstGeom>
            <a:solidFill>
              <a:srgbClr val="C4C2B3"/>
            </a:solidFill>
            <a:ln>
              <a:noFill/>
            </a:ln>
          </p:spPr>
          <p:txBody>
            <a:bodyPr lIns="0" tIns="0" rIns="0" bIns="0" rtlCol="0" anchor="ctr"/>
            <a:lstStyle/>
            <a:p>
              <a:pPr algn="ctr" defTabSz="901700"/>
              <a:endParaRPr lang="es-SV">
                <a:solidFill>
                  <a:srgbClr val="000000"/>
                </a:solidFill>
              </a:endParaRPr>
            </a:p>
          </p:txBody>
        </p:sp>
        <p:sp>
          <p:nvSpPr>
            <p:cNvPr id="27" name="26 Rectángulo redondeado"/>
            <p:cNvSpPr/>
            <p:nvPr/>
          </p:nvSpPr>
          <p:spPr bwMode="auto">
            <a:xfrm rot="19033863" flipH="1">
              <a:off x="9082866" y="6376834"/>
              <a:ext cx="390612" cy="83117"/>
            </a:xfrm>
            <a:prstGeom prst="roundRect">
              <a:avLst>
                <a:gd name="adj" fmla="val 50000"/>
              </a:avLst>
            </a:prstGeom>
            <a:solidFill>
              <a:schemeClr val="bg2">
                <a:lumMod val="25000"/>
              </a:schemeClr>
            </a:solidFill>
            <a:ln>
              <a:noFill/>
            </a:ln>
          </p:spPr>
          <p:txBody>
            <a:bodyPr lIns="0" tIns="0" rIns="0" bIns="0" rtlCol="0" anchor="ctr"/>
            <a:lstStyle/>
            <a:p>
              <a:pPr algn="ctr" defTabSz="901700"/>
              <a:endParaRPr lang="es-SV">
                <a:solidFill>
                  <a:srgbClr val="000000"/>
                </a:solidFill>
              </a:endParaRPr>
            </a:p>
          </p:txBody>
        </p:sp>
        <p:sp>
          <p:nvSpPr>
            <p:cNvPr id="61" name="60 Elipse"/>
            <p:cNvSpPr>
              <a:spLocks noChangeAspect="1"/>
            </p:cNvSpPr>
            <p:nvPr/>
          </p:nvSpPr>
          <p:spPr bwMode="auto">
            <a:xfrm flipH="1">
              <a:off x="8423989" y="6162117"/>
              <a:ext cx="108435" cy="108435"/>
            </a:xfrm>
            <a:prstGeom prst="ellipse">
              <a:avLst/>
            </a:pr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62" name="61 Elipse"/>
            <p:cNvSpPr>
              <a:spLocks noChangeAspect="1"/>
            </p:cNvSpPr>
            <p:nvPr/>
          </p:nvSpPr>
          <p:spPr bwMode="auto">
            <a:xfrm flipH="1">
              <a:off x="8277531" y="6048930"/>
              <a:ext cx="108435" cy="108435"/>
            </a:xfrm>
            <a:prstGeom prst="ellipse">
              <a:avLst/>
            </a:prstGeom>
            <a:solidFill>
              <a:schemeClr val="accent2"/>
            </a:solidFill>
            <a:ln>
              <a:noFill/>
            </a:ln>
          </p:spPr>
          <p:txBody>
            <a:bodyPr lIns="0" tIns="0" rIns="0" bIns="0" rtlCol="0" anchor="ctr"/>
            <a:lstStyle/>
            <a:p>
              <a:pPr algn="ctr" defTabSz="901700"/>
              <a:endParaRPr lang="es-SV">
                <a:solidFill>
                  <a:srgbClr val="000000"/>
                </a:solidFill>
              </a:endParaRPr>
            </a:p>
          </p:txBody>
        </p:sp>
        <p:sp>
          <p:nvSpPr>
            <p:cNvPr id="63" name="62 Elipse"/>
            <p:cNvSpPr>
              <a:spLocks noChangeAspect="1"/>
            </p:cNvSpPr>
            <p:nvPr/>
          </p:nvSpPr>
          <p:spPr bwMode="auto">
            <a:xfrm flipH="1">
              <a:off x="7874278" y="6048930"/>
              <a:ext cx="108435" cy="108435"/>
            </a:xfrm>
            <a:prstGeom prst="ellipse">
              <a:avLst/>
            </a:prstGeom>
            <a:solidFill>
              <a:schemeClr val="accent4"/>
            </a:solidFill>
            <a:ln>
              <a:noFill/>
            </a:ln>
          </p:spPr>
          <p:txBody>
            <a:bodyPr lIns="0" tIns="0" rIns="0" bIns="0" rtlCol="0" anchor="ctr"/>
            <a:lstStyle/>
            <a:p>
              <a:pPr algn="ctr" defTabSz="901700"/>
              <a:endParaRPr lang="es-SV">
                <a:solidFill>
                  <a:srgbClr val="000000"/>
                </a:solidFill>
              </a:endParaRPr>
            </a:p>
          </p:txBody>
        </p:sp>
        <p:sp>
          <p:nvSpPr>
            <p:cNvPr id="64" name="63 Elipse"/>
            <p:cNvSpPr>
              <a:spLocks noChangeAspect="1"/>
            </p:cNvSpPr>
            <p:nvPr/>
          </p:nvSpPr>
          <p:spPr bwMode="auto">
            <a:xfrm flipH="1">
              <a:off x="7731012" y="6162117"/>
              <a:ext cx="108435" cy="108435"/>
            </a:xfrm>
            <a:prstGeom prst="ellipse">
              <a:avLst/>
            </a:prstGeom>
            <a:solidFill>
              <a:schemeClr val="accent5"/>
            </a:solidFill>
            <a:ln>
              <a:noFill/>
            </a:ln>
          </p:spPr>
          <p:txBody>
            <a:bodyPr lIns="0" tIns="0" rIns="0" bIns="0" rtlCol="0" anchor="ctr"/>
            <a:lstStyle/>
            <a:p>
              <a:pPr algn="ctr" defTabSz="901700"/>
              <a:endParaRPr lang="es-SV">
                <a:solidFill>
                  <a:srgbClr val="000000"/>
                </a:solidFill>
              </a:endParaRPr>
            </a:p>
          </p:txBody>
        </p:sp>
        <p:sp>
          <p:nvSpPr>
            <p:cNvPr id="65" name="64 Elipse"/>
            <p:cNvSpPr>
              <a:spLocks noChangeAspect="1"/>
            </p:cNvSpPr>
            <p:nvPr/>
          </p:nvSpPr>
          <p:spPr bwMode="auto">
            <a:xfrm flipH="1">
              <a:off x="8076181" y="6010824"/>
              <a:ext cx="108435" cy="108435"/>
            </a:xfrm>
            <a:prstGeom prst="ellipse">
              <a:avLst/>
            </a:prstGeom>
            <a:solidFill>
              <a:schemeClr val="accent3"/>
            </a:solidFill>
            <a:ln>
              <a:noFill/>
            </a:ln>
          </p:spPr>
          <p:txBody>
            <a:bodyPr lIns="0" tIns="0" rIns="0" bIns="0" rtlCol="0" anchor="ctr"/>
            <a:lstStyle/>
            <a:p>
              <a:pPr algn="ctr" defTabSz="901700"/>
              <a:endParaRPr lang="es-SV">
                <a:solidFill>
                  <a:srgbClr val="000000"/>
                </a:solidFill>
              </a:endParaRPr>
            </a:p>
          </p:txBody>
        </p:sp>
        <p:sp>
          <p:nvSpPr>
            <p:cNvPr id="66" name="65 Elipse"/>
            <p:cNvSpPr>
              <a:spLocks noChangeAspect="1"/>
            </p:cNvSpPr>
            <p:nvPr/>
          </p:nvSpPr>
          <p:spPr bwMode="auto">
            <a:xfrm flipH="1">
              <a:off x="7764091" y="6149058"/>
              <a:ext cx="736051" cy="736051"/>
            </a:xfrm>
            <a:prstGeom prst="ellipse">
              <a:avLst/>
            </a:prstGeom>
            <a:solidFill>
              <a:srgbClr val="CD3A28"/>
            </a:solidFill>
            <a:ln>
              <a:noFill/>
            </a:ln>
          </p:spPr>
          <p:txBody>
            <a:bodyPr lIns="0" tIns="0" rIns="0" bIns="0" rtlCol="0" anchor="ctr"/>
            <a:lstStyle/>
            <a:p>
              <a:pPr algn="ctr" defTabSz="901700"/>
              <a:endParaRPr lang="es-SV">
                <a:solidFill>
                  <a:srgbClr val="000000"/>
                </a:solidFill>
              </a:endParaRPr>
            </a:p>
          </p:txBody>
        </p:sp>
        <p:sp>
          <p:nvSpPr>
            <p:cNvPr id="67" name="66 Elipse"/>
            <p:cNvSpPr>
              <a:spLocks noChangeAspect="1"/>
            </p:cNvSpPr>
            <p:nvPr/>
          </p:nvSpPr>
          <p:spPr bwMode="auto">
            <a:xfrm flipH="1">
              <a:off x="7844117" y="6229083"/>
              <a:ext cx="576000" cy="576000"/>
            </a:xfrm>
            <a:prstGeom prst="ellipse">
              <a:avLst/>
            </a:prstGeom>
            <a:solidFill>
              <a:srgbClr val="C4C2B3"/>
            </a:solidFill>
            <a:ln>
              <a:noFill/>
            </a:ln>
          </p:spPr>
          <p:txBody>
            <a:bodyPr lIns="0" tIns="0" rIns="0" bIns="0" rtlCol="0" anchor="ctr"/>
            <a:lstStyle/>
            <a:p>
              <a:pPr algn="ctr" defTabSz="901700"/>
              <a:endParaRPr lang="es-SV">
                <a:solidFill>
                  <a:srgbClr val="000000"/>
                </a:solidFill>
              </a:endParaRPr>
            </a:p>
          </p:txBody>
        </p:sp>
        <p:sp>
          <p:nvSpPr>
            <p:cNvPr id="68" name="67 Rectángulo redondeado"/>
            <p:cNvSpPr/>
            <p:nvPr/>
          </p:nvSpPr>
          <p:spPr bwMode="auto">
            <a:xfrm rot="19033863" flipH="1">
              <a:off x="8047685" y="6375792"/>
              <a:ext cx="390612" cy="83117"/>
            </a:xfrm>
            <a:prstGeom prst="roundRect">
              <a:avLst>
                <a:gd name="adj" fmla="val 50000"/>
              </a:avLst>
            </a:prstGeom>
            <a:solidFill>
              <a:schemeClr val="bg2">
                <a:lumMod val="25000"/>
              </a:schemeClr>
            </a:solidFill>
            <a:ln>
              <a:noFill/>
            </a:ln>
          </p:spPr>
          <p:txBody>
            <a:bodyPr lIns="0" tIns="0" rIns="0" bIns="0" rtlCol="0" anchor="ctr"/>
            <a:lstStyle/>
            <a:p>
              <a:pPr algn="ctr" defTabSz="901700"/>
              <a:endParaRPr lang="es-SV">
                <a:solidFill>
                  <a:srgbClr val="000000"/>
                </a:solidFill>
              </a:endParaRPr>
            </a:p>
          </p:txBody>
        </p:sp>
        <p:sp>
          <p:nvSpPr>
            <p:cNvPr id="69" name="68 Rectángulo redondeado"/>
            <p:cNvSpPr/>
            <p:nvPr/>
          </p:nvSpPr>
          <p:spPr bwMode="auto">
            <a:xfrm rot="16200000" flipH="1">
              <a:off x="8687730" y="5347327"/>
              <a:ext cx="969540" cy="106466"/>
            </a:xfrm>
            <a:prstGeom prst="roundRect">
              <a:avLst>
                <a:gd name="adj" fmla="val 50000"/>
              </a:avLst>
            </a:prstGeom>
            <a:solidFill>
              <a:schemeClr val="bg1">
                <a:lumMod val="75000"/>
              </a:schemeClr>
            </a:solidFill>
            <a:ln>
              <a:noFill/>
            </a:ln>
          </p:spPr>
          <p:txBody>
            <a:bodyPr lIns="0" tIns="0" rIns="0" bIns="0" rtlCol="0" anchor="ctr"/>
            <a:lstStyle/>
            <a:p>
              <a:pPr algn="ctr" defTabSz="901700"/>
              <a:endParaRPr lang="es-SV">
                <a:solidFill>
                  <a:srgbClr val="000000"/>
                </a:solidFill>
              </a:endParaRPr>
            </a:p>
          </p:txBody>
        </p:sp>
        <p:sp>
          <p:nvSpPr>
            <p:cNvPr id="72" name="71 Rectángulo redondeado"/>
            <p:cNvSpPr/>
            <p:nvPr/>
          </p:nvSpPr>
          <p:spPr bwMode="auto">
            <a:xfrm flipH="1">
              <a:off x="8865319" y="4993790"/>
              <a:ext cx="614362" cy="750671"/>
            </a:xfrm>
            <a:custGeom>
              <a:avLst/>
              <a:gdLst/>
              <a:ahLst/>
              <a:cxnLst/>
              <a:rect l="l" t="t" r="r" b="b"/>
              <a:pathLst>
                <a:path w="614362" h="750671">
                  <a:moveTo>
                    <a:pt x="53336" y="0"/>
                  </a:moveTo>
                  <a:lnTo>
                    <a:pt x="561026" y="0"/>
                  </a:lnTo>
                  <a:cubicBezTo>
                    <a:pt x="590483" y="0"/>
                    <a:pt x="614362" y="23879"/>
                    <a:pt x="614362" y="53336"/>
                  </a:cubicBezTo>
                  <a:cubicBezTo>
                    <a:pt x="614362" y="82793"/>
                    <a:pt x="590483" y="106672"/>
                    <a:pt x="561026" y="106672"/>
                  </a:cubicBezTo>
                  <a:lnTo>
                    <a:pt x="467437" y="106672"/>
                  </a:lnTo>
                  <a:lnTo>
                    <a:pt x="467437" y="643999"/>
                  </a:lnTo>
                  <a:lnTo>
                    <a:pt x="561026" y="643999"/>
                  </a:lnTo>
                  <a:cubicBezTo>
                    <a:pt x="590483" y="643999"/>
                    <a:pt x="614362" y="667878"/>
                    <a:pt x="614362" y="697335"/>
                  </a:cubicBezTo>
                  <a:cubicBezTo>
                    <a:pt x="614362" y="726792"/>
                    <a:pt x="590483" y="750671"/>
                    <a:pt x="561026" y="750671"/>
                  </a:cubicBezTo>
                  <a:lnTo>
                    <a:pt x="53336" y="750671"/>
                  </a:lnTo>
                  <a:cubicBezTo>
                    <a:pt x="23879" y="750671"/>
                    <a:pt x="0" y="726792"/>
                    <a:pt x="0" y="697335"/>
                  </a:cubicBezTo>
                  <a:cubicBezTo>
                    <a:pt x="0" y="667878"/>
                    <a:pt x="23879" y="643999"/>
                    <a:pt x="53336" y="643999"/>
                  </a:cubicBezTo>
                  <a:lnTo>
                    <a:pt x="146925" y="643999"/>
                  </a:lnTo>
                  <a:lnTo>
                    <a:pt x="146925" y="106672"/>
                  </a:lnTo>
                  <a:lnTo>
                    <a:pt x="53336" y="106672"/>
                  </a:lnTo>
                  <a:cubicBezTo>
                    <a:pt x="23879" y="106672"/>
                    <a:pt x="0" y="82793"/>
                    <a:pt x="0" y="53336"/>
                  </a:cubicBezTo>
                  <a:cubicBezTo>
                    <a:pt x="0" y="23879"/>
                    <a:pt x="23879" y="0"/>
                    <a:pt x="53336" y="0"/>
                  </a:cubicBezTo>
                  <a:close/>
                </a:path>
              </a:pathLst>
            </a:custGeom>
            <a:solidFill>
              <a:schemeClr val="bg1">
                <a:lumMod val="65000"/>
              </a:schemeClr>
            </a:solidFill>
            <a:ln>
              <a:noFill/>
            </a:ln>
          </p:spPr>
          <p:txBody>
            <a:bodyPr lIns="0" tIns="0" rIns="0" bIns="0" rtlCol="0" anchor="ctr"/>
            <a:lstStyle/>
            <a:p>
              <a:pPr algn="ctr" defTabSz="901700"/>
              <a:endParaRPr lang="es-SV">
                <a:solidFill>
                  <a:srgbClr val="000000"/>
                </a:solidFill>
              </a:endParaRPr>
            </a:p>
          </p:txBody>
        </p:sp>
        <p:sp>
          <p:nvSpPr>
            <p:cNvPr id="60" name="59 Paralelogramo"/>
            <p:cNvSpPr/>
            <p:nvPr/>
          </p:nvSpPr>
          <p:spPr bwMode="auto">
            <a:xfrm rot="16200000" flipH="1" flipV="1">
              <a:off x="9119581" y="5030955"/>
              <a:ext cx="105837" cy="350046"/>
            </a:xfrm>
            <a:prstGeom prst="parallelogram">
              <a:avLst/>
            </a:prstGeom>
            <a:solidFill>
              <a:srgbClr val="BD3725"/>
            </a:solidFill>
            <a:ln>
              <a:noFill/>
            </a:ln>
          </p:spPr>
          <p:txBody>
            <a:bodyPr lIns="0" tIns="0" rIns="0" bIns="0" rtlCol="0" anchor="ctr"/>
            <a:lstStyle/>
            <a:p>
              <a:pPr algn="ctr" defTabSz="901700"/>
              <a:endParaRPr lang="es-SV">
                <a:solidFill>
                  <a:srgbClr val="000000"/>
                </a:solidFill>
              </a:endParaRPr>
            </a:p>
          </p:txBody>
        </p:sp>
        <p:sp>
          <p:nvSpPr>
            <p:cNvPr id="76" name="75 Paralelogramo"/>
            <p:cNvSpPr/>
            <p:nvPr/>
          </p:nvSpPr>
          <p:spPr bwMode="auto">
            <a:xfrm rot="16200000" flipH="1" flipV="1">
              <a:off x="9119580" y="5138256"/>
              <a:ext cx="105837" cy="350046"/>
            </a:xfrm>
            <a:prstGeom prst="parallelogram">
              <a:avLst/>
            </a:prstGeom>
            <a:solidFill>
              <a:srgbClr val="BD3725"/>
            </a:solidFill>
            <a:ln>
              <a:noFill/>
            </a:ln>
          </p:spPr>
          <p:txBody>
            <a:bodyPr lIns="0" tIns="0" rIns="0" bIns="0" rtlCol="0" anchor="ctr"/>
            <a:lstStyle/>
            <a:p>
              <a:pPr algn="ctr" defTabSz="901700"/>
              <a:endParaRPr lang="es-SV">
                <a:solidFill>
                  <a:srgbClr val="000000"/>
                </a:solidFill>
              </a:endParaRPr>
            </a:p>
          </p:txBody>
        </p:sp>
        <p:sp>
          <p:nvSpPr>
            <p:cNvPr id="77" name="76 Paralelogramo"/>
            <p:cNvSpPr/>
            <p:nvPr/>
          </p:nvSpPr>
          <p:spPr bwMode="auto">
            <a:xfrm rot="16200000" flipH="1" flipV="1">
              <a:off x="9119581" y="5245557"/>
              <a:ext cx="105837" cy="350046"/>
            </a:xfrm>
            <a:prstGeom prst="parallelogram">
              <a:avLst/>
            </a:prstGeom>
            <a:solidFill>
              <a:srgbClr val="BD3725"/>
            </a:solidFill>
            <a:ln>
              <a:noFill/>
            </a:ln>
          </p:spPr>
          <p:txBody>
            <a:bodyPr lIns="0" tIns="0" rIns="0" bIns="0" rtlCol="0" anchor="ctr"/>
            <a:lstStyle/>
            <a:p>
              <a:pPr algn="ctr" defTabSz="901700"/>
              <a:endParaRPr lang="es-SV">
                <a:solidFill>
                  <a:srgbClr val="000000"/>
                </a:solidFill>
              </a:endParaRPr>
            </a:p>
          </p:txBody>
        </p:sp>
        <p:sp>
          <p:nvSpPr>
            <p:cNvPr id="78" name="77 Paralelogramo"/>
            <p:cNvSpPr/>
            <p:nvPr/>
          </p:nvSpPr>
          <p:spPr bwMode="auto">
            <a:xfrm rot="16200000" flipH="1" flipV="1">
              <a:off x="9119580" y="5352859"/>
              <a:ext cx="105837" cy="350046"/>
            </a:xfrm>
            <a:prstGeom prst="parallelogram">
              <a:avLst/>
            </a:prstGeom>
            <a:solidFill>
              <a:srgbClr val="BD3725"/>
            </a:solidFill>
            <a:ln>
              <a:noFill/>
            </a:ln>
          </p:spPr>
          <p:txBody>
            <a:bodyPr lIns="0" tIns="0" rIns="0" bIns="0" rtlCol="0" anchor="ctr"/>
            <a:lstStyle/>
            <a:p>
              <a:pPr algn="ctr" defTabSz="901700"/>
              <a:endParaRPr lang="es-SV">
                <a:solidFill>
                  <a:srgbClr val="000000"/>
                </a:solidFill>
              </a:endParaRPr>
            </a:p>
          </p:txBody>
        </p:sp>
        <p:sp>
          <p:nvSpPr>
            <p:cNvPr id="81" name="80 Rectángulo redondeado"/>
            <p:cNvSpPr/>
            <p:nvPr/>
          </p:nvSpPr>
          <p:spPr bwMode="auto">
            <a:xfrm rot="16200000" flipH="1">
              <a:off x="7644296" y="5347327"/>
              <a:ext cx="969540" cy="106466"/>
            </a:xfrm>
            <a:prstGeom prst="roundRect">
              <a:avLst>
                <a:gd name="adj" fmla="val 50000"/>
              </a:avLst>
            </a:prstGeom>
            <a:solidFill>
              <a:schemeClr val="bg1">
                <a:lumMod val="75000"/>
              </a:schemeClr>
            </a:solidFill>
            <a:ln>
              <a:noFill/>
            </a:ln>
          </p:spPr>
          <p:txBody>
            <a:bodyPr lIns="0" tIns="0" rIns="0" bIns="0" rtlCol="0" anchor="ctr"/>
            <a:lstStyle/>
            <a:p>
              <a:pPr algn="ctr" defTabSz="901700"/>
              <a:endParaRPr lang="es-SV">
                <a:solidFill>
                  <a:srgbClr val="000000"/>
                </a:solidFill>
              </a:endParaRPr>
            </a:p>
          </p:txBody>
        </p:sp>
        <p:sp>
          <p:nvSpPr>
            <p:cNvPr id="82" name="71 Rectángulo redondeado"/>
            <p:cNvSpPr/>
            <p:nvPr/>
          </p:nvSpPr>
          <p:spPr bwMode="auto">
            <a:xfrm flipH="1">
              <a:off x="7821885" y="4993790"/>
              <a:ext cx="614362" cy="750671"/>
            </a:xfrm>
            <a:custGeom>
              <a:avLst/>
              <a:gdLst/>
              <a:ahLst/>
              <a:cxnLst/>
              <a:rect l="l" t="t" r="r" b="b"/>
              <a:pathLst>
                <a:path w="614362" h="750671">
                  <a:moveTo>
                    <a:pt x="53336" y="0"/>
                  </a:moveTo>
                  <a:lnTo>
                    <a:pt x="561026" y="0"/>
                  </a:lnTo>
                  <a:cubicBezTo>
                    <a:pt x="590483" y="0"/>
                    <a:pt x="614362" y="23879"/>
                    <a:pt x="614362" y="53336"/>
                  </a:cubicBezTo>
                  <a:cubicBezTo>
                    <a:pt x="614362" y="82793"/>
                    <a:pt x="590483" y="106672"/>
                    <a:pt x="561026" y="106672"/>
                  </a:cubicBezTo>
                  <a:lnTo>
                    <a:pt x="467437" y="106672"/>
                  </a:lnTo>
                  <a:lnTo>
                    <a:pt x="467437" y="643999"/>
                  </a:lnTo>
                  <a:lnTo>
                    <a:pt x="561026" y="643999"/>
                  </a:lnTo>
                  <a:cubicBezTo>
                    <a:pt x="590483" y="643999"/>
                    <a:pt x="614362" y="667878"/>
                    <a:pt x="614362" y="697335"/>
                  </a:cubicBezTo>
                  <a:cubicBezTo>
                    <a:pt x="614362" y="726792"/>
                    <a:pt x="590483" y="750671"/>
                    <a:pt x="561026" y="750671"/>
                  </a:cubicBezTo>
                  <a:lnTo>
                    <a:pt x="53336" y="750671"/>
                  </a:lnTo>
                  <a:cubicBezTo>
                    <a:pt x="23879" y="750671"/>
                    <a:pt x="0" y="726792"/>
                    <a:pt x="0" y="697335"/>
                  </a:cubicBezTo>
                  <a:cubicBezTo>
                    <a:pt x="0" y="667878"/>
                    <a:pt x="23879" y="643999"/>
                    <a:pt x="53336" y="643999"/>
                  </a:cubicBezTo>
                  <a:lnTo>
                    <a:pt x="146925" y="643999"/>
                  </a:lnTo>
                  <a:lnTo>
                    <a:pt x="146925" y="106672"/>
                  </a:lnTo>
                  <a:lnTo>
                    <a:pt x="53336" y="106672"/>
                  </a:lnTo>
                  <a:cubicBezTo>
                    <a:pt x="23879" y="106672"/>
                    <a:pt x="0" y="82793"/>
                    <a:pt x="0" y="53336"/>
                  </a:cubicBezTo>
                  <a:cubicBezTo>
                    <a:pt x="0" y="23879"/>
                    <a:pt x="23879" y="0"/>
                    <a:pt x="53336" y="0"/>
                  </a:cubicBezTo>
                  <a:close/>
                </a:path>
              </a:pathLst>
            </a:custGeom>
            <a:solidFill>
              <a:schemeClr val="bg1">
                <a:lumMod val="65000"/>
              </a:schemeClr>
            </a:solidFill>
            <a:ln>
              <a:noFill/>
            </a:ln>
          </p:spPr>
          <p:txBody>
            <a:bodyPr lIns="0" tIns="0" rIns="0" bIns="0" rtlCol="0" anchor="ctr"/>
            <a:lstStyle/>
            <a:p>
              <a:pPr algn="ctr" defTabSz="901700"/>
              <a:endParaRPr lang="es-SV">
                <a:solidFill>
                  <a:srgbClr val="000000"/>
                </a:solidFill>
              </a:endParaRPr>
            </a:p>
          </p:txBody>
        </p:sp>
        <p:sp>
          <p:nvSpPr>
            <p:cNvPr id="83" name="82 Paralelogramo"/>
            <p:cNvSpPr/>
            <p:nvPr/>
          </p:nvSpPr>
          <p:spPr bwMode="auto">
            <a:xfrm rot="16200000" flipH="1" flipV="1">
              <a:off x="8076147" y="5030955"/>
              <a:ext cx="105837" cy="350046"/>
            </a:xfrm>
            <a:prstGeom prst="parallelogram">
              <a:avLst/>
            </a:prstGeom>
            <a:solidFill>
              <a:srgbClr val="F0AE1C"/>
            </a:solidFill>
            <a:ln>
              <a:noFill/>
            </a:ln>
          </p:spPr>
          <p:txBody>
            <a:bodyPr lIns="0" tIns="0" rIns="0" bIns="0" rtlCol="0" anchor="ctr"/>
            <a:lstStyle/>
            <a:p>
              <a:pPr algn="ctr" defTabSz="901700"/>
              <a:endParaRPr lang="es-SV">
                <a:solidFill>
                  <a:srgbClr val="000000"/>
                </a:solidFill>
              </a:endParaRPr>
            </a:p>
          </p:txBody>
        </p:sp>
        <p:sp>
          <p:nvSpPr>
            <p:cNvPr id="84" name="83 Paralelogramo"/>
            <p:cNvSpPr/>
            <p:nvPr/>
          </p:nvSpPr>
          <p:spPr bwMode="auto">
            <a:xfrm rot="16200000" flipH="1" flipV="1">
              <a:off x="8076146" y="5138256"/>
              <a:ext cx="105837" cy="350046"/>
            </a:xfrm>
            <a:prstGeom prst="parallelogram">
              <a:avLst/>
            </a:prstGeom>
            <a:solidFill>
              <a:srgbClr val="F0AE1C"/>
            </a:solidFill>
            <a:ln>
              <a:noFill/>
            </a:ln>
          </p:spPr>
          <p:txBody>
            <a:bodyPr lIns="0" tIns="0" rIns="0" bIns="0" rtlCol="0" anchor="ctr"/>
            <a:lstStyle/>
            <a:p>
              <a:pPr algn="ctr" defTabSz="901700"/>
              <a:endParaRPr lang="es-SV">
                <a:solidFill>
                  <a:srgbClr val="000000"/>
                </a:solidFill>
              </a:endParaRPr>
            </a:p>
          </p:txBody>
        </p:sp>
        <p:sp>
          <p:nvSpPr>
            <p:cNvPr id="85" name="84 Paralelogramo"/>
            <p:cNvSpPr/>
            <p:nvPr/>
          </p:nvSpPr>
          <p:spPr bwMode="auto">
            <a:xfrm rot="16200000" flipH="1" flipV="1">
              <a:off x="8076147" y="5245557"/>
              <a:ext cx="105837" cy="350046"/>
            </a:xfrm>
            <a:prstGeom prst="parallelogram">
              <a:avLst/>
            </a:prstGeom>
            <a:solidFill>
              <a:srgbClr val="F0AE1C"/>
            </a:solidFill>
            <a:ln>
              <a:noFill/>
            </a:ln>
          </p:spPr>
          <p:txBody>
            <a:bodyPr lIns="0" tIns="0" rIns="0" bIns="0" rtlCol="0" anchor="ctr"/>
            <a:lstStyle/>
            <a:p>
              <a:pPr algn="ctr" defTabSz="901700"/>
              <a:endParaRPr lang="es-SV">
                <a:solidFill>
                  <a:srgbClr val="000000"/>
                </a:solidFill>
              </a:endParaRPr>
            </a:p>
          </p:txBody>
        </p:sp>
        <p:sp>
          <p:nvSpPr>
            <p:cNvPr id="86" name="85 Paralelogramo"/>
            <p:cNvSpPr/>
            <p:nvPr/>
          </p:nvSpPr>
          <p:spPr bwMode="auto">
            <a:xfrm rot="16200000" flipH="1" flipV="1">
              <a:off x="8076146" y="5352859"/>
              <a:ext cx="105837" cy="350046"/>
            </a:xfrm>
            <a:prstGeom prst="parallelogram">
              <a:avLst/>
            </a:prstGeom>
            <a:solidFill>
              <a:srgbClr val="F0AE1C"/>
            </a:solidFill>
            <a:ln>
              <a:noFill/>
            </a:ln>
          </p:spPr>
          <p:txBody>
            <a:bodyPr lIns="0" tIns="0" rIns="0" bIns="0" rtlCol="0" anchor="ctr"/>
            <a:lstStyle/>
            <a:p>
              <a:pPr algn="ctr" defTabSz="901700"/>
              <a:endParaRPr lang="es-SV">
                <a:solidFill>
                  <a:srgbClr val="000000"/>
                </a:solidFill>
              </a:endParaRPr>
            </a:p>
          </p:txBody>
        </p:sp>
        <p:sp>
          <p:nvSpPr>
            <p:cNvPr id="79" name="78 Redondear rectángulo de esquina sencilla"/>
            <p:cNvSpPr/>
            <p:nvPr/>
          </p:nvSpPr>
          <p:spPr bwMode="auto">
            <a:xfrm>
              <a:off x="8778720" y="8383189"/>
              <a:ext cx="1176421" cy="271160"/>
            </a:xfrm>
            <a:prstGeom prst="round1Rect">
              <a:avLst>
                <a:gd name="adj" fmla="val 50000"/>
              </a:avLst>
            </a:prstGeom>
            <a:solidFill>
              <a:schemeClr val="tx1">
                <a:lumMod val="75000"/>
                <a:lumOff val="25000"/>
              </a:schemeClr>
            </a:solidFill>
            <a:ln>
              <a:noFill/>
            </a:ln>
          </p:spPr>
          <p:txBody>
            <a:bodyPr lIns="0" tIns="0" rIns="0" bIns="0" rtlCol="0" anchor="ctr"/>
            <a:lstStyle/>
            <a:p>
              <a:pPr algn="ctr" defTabSz="901700"/>
              <a:endParaRPr lang="es-SV">
                <a:solidFill>
                  <a:srgbClr val="000000"/>
                </a:solidFill>
              </a:endParaRPr>
            </a:p>
          </p:txBody>
        </p:sp>
        <p:sp>
          <p:nvSpPr>
            <p:cNvPr id="88" name="87 Elipse"/>
            <p:cNvSpPr>
              <a:spLocks noChangeAspect="1"/>
            </p:cNvSpPr>
            <p:nvPr/>
          </p:nvSpPr>
          <p:spPr bwMode="auto">
            <a:xfrm flipH="1">
              <a:off x="9803282" y="8449650"/>
              <a:ext cx="72000" cy="72000"/>
            </a:xfrm>
            <a:prstGeom prst="ellipse">
              <a:avLst/>
            </a:prstGeom>
            <a:solidFill>
              <a:schemeClr val="bg1"/>
            </a:solidFill>
            <a:ln>
              <a:noFill/>
            </a:ln>
          </p:spPr>
          <p:txBody>
            <a:bodyPr lIns="0" tIns="0" rIns="0" bIns="0" rtlCol="0" anchor="ctr"/>
            <a:lstStyle/>
            <a:p>
              <a:pPr algn="ctr" defTabSz="901700"/>
              <a:endParaRPr lang="es-SV">
                <a:solidFill>
                  <a:srgbClr val="000000"/>
                </a:solidFill>
              </a:endParaRPr>
            </a:p>
          </p:txBody>
        </p:sp>
        <p:sp>
          <p:nvSpPr>
            <p:cNvPr id="75" name="74 Elipse"/>
            <p:cNvSpPr>
              <a:spLocks noChangeAspect="1"/>
            </p:cNvSpPr>
            <p:nvPr/>
          </p:nvSpPr>
          <p:spPr bwMode="auto">
            <a:xfrm flipH="1">
              <a:off x="5472412" y="8216587"/>
              <a:ext cx="243819" cy="243819"/>
            </a:xfrm>
            <a:prstGeom prst="ellipse">
              <a:avLst/>
            </a:prstGeom>
            <a:solidFill>
              <a:schemeClr val="tx1">
                <a:lumMod val="75000"/>
                <a:lumOff val="25000"/>
              </a:schemeClr>
            </a:solidFill>
            <a:ln>
              <a:noFill/>
            </a:ln>
          </p:spPr>
          <p:txBody>
            <a:bodyPr lIns="0" tIns="0" rIns="0" bIns="0" rtlCol="0" anchor="ctr"/>
            <a:lstStyle/>
            <a:p>
              <a:pPr algn="ctr" defTabSz="901700"/>
              <a:endParaRPr lang="es-SV">
                <a:solidFill>
                  <a:srgbClr val="000000"/>
                </a:solidFill>
              </a:endParaRPr>
            </a:p>
          </p:txBody>
        </p:sp>
      </p:grpSp>
      <p:sp>
        <p:nvSpPr>
          <p:cNvPr id="93" name="92 Cinta perforada"/>
          <p:cNvSpPr/>
          <p:nvPr/>
        </p:nvSpPr>
        <p:spPr bwMode="auto">
          <a:xfrm rot="19845350">
            <a:off x="-794279" y="3784561"/>
            <a:ext cx="4433541" cy="55689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1" fmla="*/ 0 w 10000"/>
              <a:gd name="connsiteY0-2" fmla="*/ 4377 h 13377"/>
              <a:gd name="connsiteX1-3" fmla="*/ 2494 w 10000"/>
              <a:gd name="connsiteY1-4" fmla="*/ 0 h 13377"/>
              <a:gd name="connsiteX2-5" fmla="*/ 5000 w 10000"/>
              <a:gd name="connsiteY2-6" fmla="*/ 4377 h 13377"/>
              <a:gd name="connsiteX3-7" fmla="*/ 7500 w 10000"/>
              <a:gd name="connsiteY3-8" fmla="*/ 3377 h 13377"/>
              <a:gd name="connsiteX4-9" fmla="*/ 10000 w 10000"/>
              <a:gd name="connsiteY4-10" fmla="*/ 4377 h 13377"/>
              <a:gd name="connsiteX5-11" fmla="*/ 10000 w 10000"/>
              <a:gd name="connsiteY5-12" fmla="*/ 12377 h 13377"/>
              <a:gd name="connsiteX6-13" fmla="*/ 7500 w 10000"/>
              <a:gd name="connsiteY6-14" fmla="*/ 11377 h 13377"/>
              <a:gd name="connsiteX7-15" fmla="*/ 5000 w 10000"/>
              <a:gd name="connsiteY7-16" fmla="*/ 12377 h 13377"/>
              <a:gd name="connsiteX8-17" fmla="*/ 2500 w 10000"/>
              <a:gd name="connsiteY8-18" fmla="*/ 13377 h 13377"/>
              <a:gd name="connsiteX9-19" fmla="*/ 0 w 10000"/>
              <a:gd name="connsiteY9-20" fmla="*/ 12377 h 13377"/>
              <a:gd name="connsiteX10-21" fmla="*/ 0 w 10000"/>
              <a:gd name="connsiteY10-22" fmla="*/ 4377 h 13377"/>
              <a:gd name="connsiteX0-23" fmla="*/ 0 w 10000"/>
              <a:gd name="connsiteY0-24" fmla="*/ 4377 h 12508"/>
              <a:gd name="connsiteX1-25" fmla="*/ 2494 w 10000"/>
              <a:gd name="connsiteY1-26" fmla="*/ 0 h 12508"/>
              <a:gd name="connsiteX2-27" fmla="*/ 5000 w 10000"/>
              <a:gd name="connsiteY2-28" fmla="*/ 4377 h 12508"/>
              <a:gd name="connsiteX3-29" fmla="*/ 7500 w 10000"/>
              <a:gd name="connsiteY3-30" fmla="*/ 3377 h 12508"/>
              <a:gd name="connsiteX4-31" fmla="*/ 10000 w 10000"/>
              <a:gd name="connsiteY4-32" fmla="*/ 4377 h 12508"/>
              <a:gd name="connsiteX5-33" fmla="*/ 10000 w 10000"/>
              <a:gd name="connsiteY5-34" fmla="*/ 12377 h 12508"/>
              <a:gd name="connsiteX6-35" fmla="*/ 7500 w 10000"/>
              <a:gd name="connsiteY6-36" fmla="*/ 11377 h 12508"/>
              <a:gd name="connsiteX7-37" fmla="*/ 5000 w 10000"/>
              <a:gd name="connsiteY7-38" fmla="*/ 12377 h 12508"/>
              <a:gd name="connsiteX8-39" fmla="*/ 2438 w 10000"/>
              <a:gd name="connsiteY8-40" fmla="*/ 7830 h 12508"/>
              <a:gd name="connsiteX9-41" fmla="*/ 0 w 10000"/>
              <a:gd name="connsiteY9-42" fmla="*/ 12377 h 12508"/>
              <a:gd name="connsiteX10-43" fmla="*/ 0 w 10000"/>
              <a:gd name="connsiteY10-44" fmla="*/ 4377 h 12508"/>
              <a:gd name="connsiteX0-45" fmla="*/ 0 w 10000"/>
              <a:gd name="connsiteY0-46" fmla="*/ 4377 h 15857"/>
              <a:gd name="connsiteX1-47" fmla="*/ 2494 w 10000"/>
              <a:gd name="connsiteY1-48" fmla="*/ 0 h 15857"/>
              <a:gd name="connsiteX2-49" fmla="*/ 5000 w 10000"/>
              <a:gd name="connsiteY2-50" fmla="*/ 4377 h 15857"/>
              <a:gd name="connsiteX3-51" fmla="*/ 7500 w 10000"/>
              <a:gd name="connsiteY3-52" fmla="*/ 3377 h 15857"/>
              <a:gd name="connsiteX4-53" fmla="*/ 10000 w 10000"/>
              <a:gd name="connsiteY4-54" fmla="*/ 4377 h 15857"/>
              <a:gd name="connsiteX5-55" fmla="*/ 10000 w 10000"/>
              <a:gd name="connsiteY5-56" fmla="*/ 12377 h 15857"/>
              <a:gd name="connsiteX6-57" fmla="*/ 7500 w 10000"/>
              <a:gd name="connsiteY6-58" fmla="*/ 11377 h 15857"/>
              <a:gd name="connsiteX7-59" fmla="*/ 4975 w 10000"/>
              <a:gd name="connsiteY7-60" fmla="*/ 15804 h 15857"/>
              <a:gd name="connsiteX8-61" fmla="*/ 2438 w 10000"/>
              <a:gd name="connsiteY8-62" fmla="*/ 7830 h 15857"/>
              <a:gd name="connsiteX9-63" fmla="*/ 0 w 10000"/>
              <a:gd name="connsiteY9-64" fmla="*/ 12377 h 15857"/>
              <a:gd name="connsiteX10-65" fmla="*/ 0 w 10000"/>
              <a:gd name="connsiteY10-66" fmla="*/ 4377 h 15857"/>
              <a:gd name="connsiteX0-67" fmla="*/ 0 w 10000"/>
              <a:gd name="connsiteY0-68" fmla="*/ 4436 h 15916"/>
              <a:gd name="connsiteX1-69" fmla="*/ 2494 w 10000"/>
              <a:gd name="connsiteY1-70" fmla="*/ 59 h 15916"/>
              <a:gd name="connsiteX2-71" fmla="*/ 5026 w 10000"/>
              <a:gd name="connsiteY2-72" fmla="*/ 8587 h 15916"/>
              <a:gd name="connsiteX3-73" fmla="*/ 7500 w 10000"/>
              <a:gd name="connsiteY3-74" fmla="*/ 3436 h 15916"/>
              <a:gd name="connsiteX4-75" fmla="*/ 10000 w 10000"/>
              <a:gd name="connsiteY4-76" fmla="*/ 4436 h 15916"/>
              <a:gd name="connsiteX5-77" fmla="*/ 10000 w 10000"/>
              <a:gd name="connsiteY5-78" fmla="*/ 12436 h 15916"/>
              <a:gd name="connsiteX6-79" fmla="*/ 7500 w 10000"/>
              <a:gd name="connsiteY6-80" fmla="*/ 11436 h 15916"/>
              <a:gd name="connsiteX7-81" fmla="*/ 4975 w 10000"/>
              <a:gd name="connsiteY7-82" fmla="*/ 15863 h 15916"/>
              <a:gd name="connsiteX8-83" fmla="*/ 2438 w 10000"/>
              <a:gd name="connsiteY8-84" fmla="*/ 7889 h 15916"/>
              <a:gd name="connsiteX9-85" fmla="*/ 0 w 10000"/>
              <a:gd name="connsiteY9-86" fmla="*/ 12436 h 15916"/>
              <a:gd name="connsiteX10-87" fmla="*/ 0 w 10000"/>
              <a:gd name="connsiteY10-88" fmla="*/ 4436 h 15916"/>
              <a:gd name="connsiteX0-89" fmla="*/ 0 w 10000"/>
              <a:gd name="connsiteY0-90" fmla="*/ 4414 h 15894"/>
              <a:gd name="connsiteX1-91" fmla="*/ 2494 w 10000"/>
              <a:gd name="connsiteY1-92" fmla="*/ 37 h 15894"/>
              <a:gd name="connsiteX2-93" fmla="*/ 5011 w 10000"/>
              <a:gd name="connsiteY2-94" fmla="*/ 7590 h 15894"/>
              <a:gd name="connsiteX3-95" fmla="*/ 7500 w 10000"/>
              <a:gd name="connsiteY3-96" fmla="*/ 3414 h 15894"/>
              <a:gd name="connsiteX4-97" fmla="*/ 10000 w 10000"/>
              <a:gd name="connsiteY4-98" fmla="*/ 4414 h 15894"/>
              <a:gd name="connsiteX5-99" fmla="*/ 10000 w 10000"/>
              <a:gd name="connsiteY5-100" fmla="*/ 12414 h 15894"/>
              <a:gd name="connsiteX6-101" fmla="*/ 7500 w 10000"/>
              <a:gd name="connsiteY6-102" fmla="*/ 11414 h 15894"/>
              <a:gd name="connsiteX7-103" fmla="*/ 4975 w 10000"/>
              <a:gd name="connsiteY7-104" fmla="*/ 15841 h 15894"/>
              <a:gd name="connsiteX8-105" fmla="*/ 2438 w 10000"/>
              <a:gd name="connsiteY8-106" fmla="*/ 7867 h 15894"/>
              <a:gd name="connsiteX9-107" fmla="*/ 0 w 10000"/>
              <a:gd name="connsiteY9-108" fmla="*/ 12414 h 15894"/>
              <a:gd name="connsiteX10-109" fmla="*/ 0 w 10000"/>
              <a:gd name="connsiteY10-110" fmla="*/ 4414 h 15894"/>
              <a:gd name="connsiteX0-111" fmla="*/ 0 w 10000"/>
              <a:gd name="connsiteY0-112" fmla="*/ 4414 h 15852"/>
              <a:gd name="connsiteX1-113" fmla="*/ 2494 w 10000"/>
              <a:gd name="connsiteY1-114" fmla="*/ 37 h 15852"/>
              <a:gd name="connsiteX2-115" fmla="*/ 5011 w 10000"/>
              <a:gd name="connsiteY2-116" fmla="*/ 7590 h 15852"/>
              <a:gd name="connsiteX3-117" fmla="*/ 7500 w 10000"/>
              <a:gd name="connsiteY3-118" fmla="*/ 3414 h 15852"/>
              <a:gd name="connsiteX4-119" fmla="*/ 10000 w 10000"/>
              <a:gd name="connsiteY4-120" fmla="*/ 4414 h 15852"/>
              <a:gd name="connsiteX5-121" fmla="*/ 10000 w 10000"/>
              <a:gd name="connsiteY5-122" fmla="*/ 12414 h 15852"/>
              <a:gd name="connsiteX6-123" fmla="*/ 7471 w 10000"/>
              <a:gd name="connsiteY6-124" fmla="*/ 9682 h 15852"/>
              <a:gd name="connsiteX7-125" fmla="*/ 4975 w 10000"/>
              <a:gd name="connsiteY7-126" fmla="*/ 15841 h 15852"/>
              <a:gd name="connsiteX8-127" fmla="*/ 2438 w 10000"/>
              <a:gd name="connsiteY8-128" fmla="*/ 7867 h 15852"/>
              <a:gd name="connsiteX9-129" fmla="*/ 0 w 10000"/>
              <a:gd name="connsiteY9-130" fmla="*/ 12414 h 15852"/>
              <a:gd name="connsiteX10-131" fmla="*/ 0 w 10000"/>
              <a:gd name="connsiteY10-132" fmla="*/ 4414 h 15852"/>
              <a:gd name="connsiteX0-133" fmla="*/ 0 w 10000"/>
              <a:gd name="connsiteY0-134" fmla="*/ 4414 h 15852"/>
              <a:gd name="connsiteX1-135" fmla="*/ 2494 w 10000"/>
              <a:gd name="connsiteY1-136" fmla="*/ 37 h 15852"/>
              <a:gd name="connsiteX2-137" fmla="*/ 5011 w 10000"/>
              <a:gd name="connsiteY2-138" fmla="*/ 7590 h 15852"/>
              <a:gd name="connsiteX3-139" fmla="*/ 7528 w 10000"/>
              <a:gd name="connsiteY3-140" fmla="*/ 4927 h 15852"/>
              <a:gd name="connsiteX4-141" fmla="*/ 10000 w 10000"/>
              <a:gd name="connsiteY4-142" fmla="*/ 4414 h 15852"/>
              <a:gd name="connsiteX5-143" fmla="*/ 10000 w 10000"/>
              <a:gd name="connsiteY5-144" fmla="*/ 12414 h 15852"/>
              <a:gd name="connsiteX6-145" fmla="*/ 7471 w 10000"/>
              <a:gd name="connsiteY6-146" fmla="*/ 9682 h 15852"/>
              <a:gd name="connsiteX7-147" fmla="*/ 4975 w 10000"/>
              <a:gd name="connsiteY7-148" fmla="*/ 15841 h 15852"/>
              <a:gd name="connsiteX8-149" fmla="*/ 2438 w 10000"/>
              <a:gd name="connsiteY8-150" fmla="*/ 7867 h 15852"/>
              <a:gd name="connsiteX9-151" fmla="*/ 0 w 10000"/>
              <a:gd name="connsiteY9-152" fmla="*/ 12414 h 15852"/>
              <a:gd name="connsiteX10-153" fmla="*/ 0 w 10000"/>
              <a:gd name="connsiteY10-154" fmla="*/ 4414 h 15852"/>
              <a:gd name="connsiteX0-155" fmla="*/ 0 w 10033"/>
              <a:gd name="connsiteY0-156" fmla="*/ 4414 h 15852"/>
              <a:gd name="connsiteX1-157" fmla="*/ 2494 w 10033"/>
              <a:gd name="connsiteY1-158" fmla="*/ 37 h 15852"/>
              <a:gd name="connsiteX2-159" fmla="*/ 5011 w 10033"/>
              <a:gd name="connsiteY2-160" fmla="*/ 7590 h 15852"/>
              <a:gd name="connsiteX3-161" fmla="*/ 7528 w 10033"/>
              <a:gd name="connsiteY3-162" fmla="*/ 4927 h 15852"/>
              <a:gd name="connsiteX4-163" fmla="*/ 10033 w 10033"/>
              <a:gd name="connsiteY4-164" fmla="*/ 8230 h 15852"/>
              <a:gd name="connsiteX5-165" fmla="*/ 10000 w 10033"/>
              <a:gd name="connsiteY5-166" fmla="*/ 12414 h 15852"/>
              <a:gd name="connsiteX6-167" fmla="*/ 7471 w 10033"/>
              <a:gd name="connsiteY6-168" fmla="*/ 9682 h 15852"/>
              <a:gd name="connsiteX7-169" fmla="*/ 4975 w 10033"/>
              <a:gd name="connsiteY7-170" fmla="*/ 15841 h 15852"/>
              <a:gd name="connsiteX8-171" fmla="*/ 2438 w 10033"/>
              <a:gd name="connsiteY8-172" fmla="*/ 7867 h 15852"/>
              <a:gd name="connsiteX9-173" fmla="*/ 0 w 10033"/>
              <a:gd name="connsiteY9-174" fmla="*/ 12414 h 15852"/>
              <a:gd name="connsiteX10-175" fmla="*/ 0 w 10033"/>
              <a:gd name="connsiteY10-176" fmla="*/ 4414 h 15852"/>
              <a:gd name="connsiteX0-177" fmla="*/ 0 w 10047"/>
              <a:gd name="connsiteY0-178" fmla="*/ 4414 h 15853"/>
              <a:gd name="connsiteX1-179" fmla="*/ 2494 w 10047"/>
              <a:gd name="connsiteY1-180" fmla="*/ 37 h 15853"/>
              <a:gd name="connsiteX2-181" fmla="*/ 5011 w 10047"/>
              <a:gd name="connsiteY2-182" fmla="*/ 7590 h 15853"/>
              <a:gd name="connsiteX3-183" fmla="*/ 7528 w 10047"/>
              <a:gd name="connsiteY3-184" fmla="*/ 4927 h 15853"/>
              <a:gd name="connsiteX4-185" fmla="*/ 10033 w 10047"/>
              <a:gd name="connsiteY4-186" fmla="*/ 8230 h 15853"/>
              <a:gd name="connsiteX5-187" fmla="*/ 10045 w 10047"/>
              <a:gd name="connsiteY5-188" fmla="*/ 9189 h 15853"/>
              <a:gd name="connsiteX6-189" fmla="*/ 7471 w 10047"/>
              <a:gd name="connsiteY6-190" fmla="*/ 9682 h 15853"/>
              <a:gd name="connsiteX7-191" fmla="*/ 4975 w 10047"/>
              <a:gd name="connsiteY7-192" fmla="*/ 15841 h 15853"/>
              <a:gd name="connsiteX8-193" fmla="*/ 2438 w 10047"/>
              <a:gd name="connsiteY8-194" fmla="*/ 7867 h 15853"/>
              <a:gd name="connsiteX9-195" fmla="*/ 0 w 10047"/>
              <a:gd name="connsiteY9-196" fmla="*/ 12414 h 15853"/>
              <a:gd name="connsiteX10-197" fmla="*/ 0 w 10047"/>
              <a:gd name="connsiteY10-198" fmla="*/ 4414 h 15853"/>
              <a:gd name="connsiteX0-199" fmla="*/ 0 w 10165"/>
              <a:gd name="connsiteY0-200" fmla="*/ 4414 h 15853"/>
              <a:gd name="connsiteX1-201" fmla="*/ 2494 w 10165"/>
              <a:gd name="connsiteY1-202" fmla="*/ 37 h 15853"/>
              <a:gd name="connsiteX2-203" fmla="*/ 5011 w 10165"/>
              <a:gd name="connsiteY2-204" fmla="*/ 7590 h 15853"/>
              <a:gd name="connsiteX3-205" fmla="*/ 7528 w 10165"/>
              <a:gd name="connsiteY3-206" fmla="*/ 4927 h 15853"/>
              <a:gd name="connsiteX4-207" fmla="*/ 10165 w 10165"/>
              <a:gd name="connsiteY4-208" fmla="*/ 7345 h 15853"/>
              <a:gd name="connsiteX5-209" fmla="*/ 10045 w 10165"/>
              <a:gd name="connsiteY5-210" fmla="*/ 9189 h 15853"/>
              <a:gd name="connsiteX6-211" fmla="*/ 7471 w 10165"/>
              <a:gd name="connsiteY6-212" fmla="*/ 9682 h 15853"/>
              <a:gd name="connsiteX7-213" fmla="*/ 4975 w 10165"/>
              <a:gd name="connsiteY7-214" fmla="*/ 15841 h 15853"/>
              <a:gd name="connsiteX8-215" fmla="*/ 2438 w 10165"/>
              <a:gd name="connsiteY8-216" fmla="*/ 7867 h 15853"/>
              <a:gd name="connsiteX9-217" fmla="*/ 0 w 10165"/>
              <a:gd name="connsiteY9-218" fmla="*/ 12414 h 15853"/>
              <a:gd name="connsiteX10-219" fmla="*/ 0 w 10165"/>
              <a:gd name="connsiteY10-220" fmla="*/ 4414 h 15853"/>
              <a:gd name="connsiteX0-221" fmla="*/ 0 w 10641"/>
              <a:gd name="connsiteY0-222" fmla="*/ 4414 h 15853"/>
              <a:gd name="connsiteX1-223" fmla="*/ 2494 w 10641"/>
              <a:gd name="connsiteY1-224" fmla="*/ 37 h 15853"/>
              <a:gd name="connsiteX2-225" fmla="*/ 5011 w 10641"/>
              <a:gd name="connsiteY2-226" fmla="*/ 7590 h 15853"/>
              <a:gd name="connsiteX3-227" fmla="*/ 7528 w 10641"/>
              <a:gd name="connsiteY3-228" fmla="*/ 4927 h 15853"/>
              <a:gd name="connsiteX4-229" fmla="*/ 10165 w 10641"/>
              <a:gd name="connsiteY4-230" fmla="*/ 7345 h 15853"/>
              <a:gd name="connsiteX5-231" fmla="*/ 10641 w 10641"/>
              <a:gd name="connsiteY5-232" fmla="*/ 9820 h 15853"/>
              <a:gd name="connsiteX6-233" fmla="*/ 7471 w 10641"/>
              <a:gd name="connsiteY6-234" fmla="*/ 9682 h 15853"/>
              <a:gd name="connsiteX7-235" fmla="*/ 4975 w 10641"/>
              <a:gd name="connsiteY7-236" fmla="*/ 15841 h 15853"/>
              <a:gd name="connsiteX8-237" fmla="*/ 2438 w 10641"/>
              <a:gd name="connsiteY8-238" fmla="*/ 7867 h 15853"/>
              <a:gd name="connsiteX9-239" fmla="*/ 0 w 10641"/>
              <a:gd name="connsiteY9-240" fmla="*/ 12414 h 15853"/>
              <a:gd name="connsiteX10-241" fmla="*/ 0 w 10641"/>
              <a:gd name="connsiteY10-242" fmla="*/ 4414 h 15853"/>
              <a:gd name="connsiteX0-243" fmla="*/ 0 w 10645"/>
              <a:gd name="connsiteY0-244" fmla="*/ 4414 h 15853"/>
              <a:gd name="connsiteX1-245" fmla="*/ 2494 w 10645"/>
              <a:gd name="connsiteY1-246" fmla="*/ 37 h 15853"/>
              <a:gd name="connsiteX2-247" fmla="*/ 5011 w 10645"/>
              <a:gd name="connsiteY2-248" fmla="*/ 7590 h 15853"/>
              <a:gd name="connsiteX3-249" fmla="*/ 7528 w 10645"/>
              <a:gd name="connsiteY3-250" fmla="*/ 4927 h 15853"/>
              <a:gd name="connsiteX4-251" fmla="*/ 10645 w 10645"/>
              <a:gd name="connsiteY4-252" fmla="*/ 9568 h 15853"/>
              <a:gd name="connsiteX5-253" fmla="*/ 10641 w 10645"/>
              <a:gd name="connsiteY5-254" fmla="*/ 9820 h 15853"/>
              <a:gd name="connsiteX6-255" fmla="*/ 7471 w 10645"/>
              <a:gd name="connsiteY6-256" fmla="*/ 9682 h 15853"/>
              <a:gd name="connsiteX7-257" fmla="*/ 4975 w 10645"/>
              <a:gd name="connsiteY7-258" fmla="*/ 15841 h 15853"/>
              <a:gd name="connsiteX8-259" fmla="*/ 2438 w 10645"/>
              <a:gd name="connsiteY8-260" fmla="*/ 7867 h 15853"/>
              <a:gd name="connsiteX9-261" fmla="*/ 0 w 10645"/>
              <a:gd name="connsiteY9-262" fmla="*/ 12414 h 15853"/>
              <a:gd name="connsiteX10-263" fmla="*/ 0 w 10645"/>
              <a:gd name="connsiteY10-264" fmla="*/ 4414 h 158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645" h="15853">
                <a:moveTo>
                  <a:pt x="0" y="4414"/>
                </a:moveTo>
                <a:cubicBezTo>
                  <a:pt x="0" y="4966"/>
                  <a:pt x="1659" y="-492"/>
                  <a:pt x="2494" y="37"/>
                </a:cubicBezTo>
                <a:cubicBezTo>
                  <a:pt x="3329" y="566"/>
                  <a:pt x="4172" y="6775"/>
                  <a:pt x="5011" y="7590"/>
                </a:cubicBezTo>
                <a:cubicBezTo>
                  <a:pt x="5850" y="8405"/>
                  <a:pt x="6589" y="4597"/>
                  <a:pt x="7528" y="4927"/>
                </a:cubicBezTo>
                <a:cubicBezTo>
                  <a:pt x="8467" y="5257"/>
                  <a:pt x="10645" y="9016"/>
                  <a:pt x="10645" y="9568"/>
                </a:cubicBezTo>
                <a:cubicBezTo>
                  <a:pt x="10634" y="10963"/>
                  <a:pt x="10652" y="8425"/>
                  <a:pt x="10641" y="9820"/>
                </a:cubicBezTo>
                <a:cubicBezTo>
                  <a:pt x="10641" y="9268"/>
                  <a:pt x="8415" y="8678"/>
                  <a:pt x="7471" y="9682"/>
                </a:cubicBezTo>
                <a:cubicBezTo>
                  <a:pt x="6527" y="10686"/>
                  <a:pt x="5814" y="16143"/>
                  <a:pt x="4975" y="15841"/>
                </a:cubicBezTo>
                <a:cubicBezTo>
                  <a:pt x="4136" y="15539"/>
                  <a:pt x="3819" y="7867"/>
                  <a:pt x="2438" y="7867"/>
                </a:cubicBezTo>
                <a:cubicBezTo>
                  <a:pt x="1057" y="7867"/>
                  <a:pt x="0" y="12966"/>
                  <a:pt x="0" y="12414"/>
                </a:cubicBezTo>
                <a:lnTo>
                  <a:pt x="0" y="4414"/>
                </a:lnTo>
                <a:close/>
              </a:path>
            </a:pathLst>
          </a:custGeom>
          <a:solidFill>
            <a:schemeClr val="accent4"/>
          </a:solidFill>
          <a:ln>
            <a:noFill/>
          </a:ln>
        </p:spPr>
        <p:txBody>
          <a:bodyPr lIns="0" tIns="0" rIns="0" bIns="0" rtlCol="0" anchor="ctr"/>
          <a:lstStyle/>
          <a:p>
            <a:pPr algn="ctr" defTabSz="901700"/>
            <a:endParaRPr lang="es-SV">
              <a:solidFill>
                <a:srgbClr val="000000"/>
              </a:solidFill>
            </a:endParaRPr>
          </a:p>
        </p:txBody>
      </p:sp>
      <p:sp>
        <p:nvSpPr>
          <p:cNvPr id="107" name="92 Cinta perforada"/>
          <p:cNvSpPr/>
          <p:nvPr/>
        </p:nvSpPr>
        <p:spPr bwMode="auto">
          <a:xfrm rot="20441371">
            <a:off x="-944439" y="3427981"/>
            <a:ext cx="4433541" cy="55689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1" fmla="*/ 0 w 10000"/>
              <a:gd name="connsiteY0-2" fmla="*/ 4377 h 13377"/>
              <a:gd name="connsiteX1-3" fmla="*/ 2494 w 10000"/>
              <a:gd name="connsiteY1-4" fmla="*/ 0 h 13377"/>
              <a:gd name="connsiteX2-5" fmla="*/ 5000 w 10000"/>
              <a:gd name="connsiteY2-6" fmla="*/ 4377 h 13377"/>
              <a:gd name="connsiteX3-7" fmla="*/ 7500 w 10000"/>
              <a:gd name="connsiteY3-8" fmla="*/ 3377 h 13377"/>
              <a:gd name="connsiteX4-9" fmla="*/ 10000 w 10000"/>
              <a:gd name="connsiteY4-10" fmla="*/ 4377 h 13377"/>
              <a:gd name="connsiteX5-11" fmla="*/ 10000 w 10000"/>
              <a:gd name="connsiteY5-12" fmla="*/ 12377 h 13377"/>
              <a:gd name="connsiteX6-13" fmla="*/ 7500 w 10000"/>
              <a:gd name="connsiteY6-14" fmla="*/ 11377 h 13377"/>
              <a:gd name="connsiteX7-15" fmla="*/ 5000 w 10000"/>
              <a:gd name="connsiteY7-16" fmla="*/ 12377 h 13377"/>
              <a:gd name="connsiteX8-17" fmla="*/ 2500 w 10000"/>
              <a:gd name="connsiteY8-18" fmla="*/ 13377 h 13377"/>
              <a:gd name="connsiteX9-19" fmla="*/ 0 w 10000"/>
              <a:gd name="connsiteY9-20" fmla="*/ 12377 h 13377"/>
              <a:gd name="connsiteX10-21" fmla="*/ 0 w 10000"/>
              <a:gd name="connsiteY10-22" fmla="*/ 4377 h 13377"/>
              <a:gd name="connsiteX0-23" fmla="*/ 0 w 10000"/>
              <a:gd name="connsiteY0-24" fmla="*/ 4377 h 12508"/>
              <a:gd name="connsiteX1-25" fmla="*/ 2494 w 10000"/>
              <a:gd name="connsiteY1-26" fmla="*/ 0 h 12508"/>
              <a:gd name="connsiteX2-27" fmla="*/ 5000 w 10000"/>
              <a:gd name="connsiteY2-28" fmla="*/ 4377 h 12508"/>
              <a:gd name="connsiteX3-29" fmla="*/ 7500 w 10000"/>
              <a:gd name="connsiteY3-30" fmla="*/ 3377 h 12508"/>
              <a:gd name="connsiteX4-31" fmla="*/ 10000 w 10000"/>
              <a:gd name="connsiteY4-32" fmla="*/ 4377 h 12508"/>
              <a:gd name="connsiteX5-33" fmla="*/ 10000 w 10000"/>
              <a:gd name="connsiteY5-34" fmla="*/ 12377 h 12508"/>
              <a:gd name="connsiteX6-35" fmla="*/ 7500 w 10000"/>
              <a:gd name="connsiteY6-36" fmla="*/ 11377 h 12508"/>
              <a:gd name="connsiteX7-37" fmla="*/ 5000 w 10000"/>
              <a:gd name="connsiteY7-38" fmla="*/ 12377 h 12508"/>
              <a:gd name="connsiteX8-39" fmla="*/ 2438 w 10000"/>
              <a:gd name="connsiteY8-40" fmla="*/ 7830 h 12508"/>
              <a:gd name="connsiteX9-41" fmla="*/ 0 w 10000"/>
              <a:gd name="connsiteY9-42" fmla="*/ 12377 h 12508"/>
              <a:gd name="connsiteX10-43" fmla="*/ 0 w 10000"/>
              <a:gd name="connsiteY10-44" fmla="*/ 4377 h 12508"/>
              <a:gd name="connsiteX0-45" fmla="*/ 0 w 10000"/>
              <a:gd name="connsiteY0-46" fmla="*/ 4377 h 15857"/>
              <a:gd name="connsiteX1-47" fmla="*/ 2494 w 10000"/>
              <a:gd name="connsiteY1-48" fmla="*/ 0 h 15857"/>
              <a:gd name="connsiteX2-49" fmla="*/ 5000 w 10000"/>
              <a:gd name="connsiteY2-50" fmla="*/ 4377 h 15857"/>
              <a:gd name="connsiteX3-51" fmla="*/ 7500 w 10000"/>
              <a:gd name="connsiteY3-52" fmla="*/ 3377 h 15857"/>
              <a:gd name="connsiteX4-53" fmla="*/ 10000 w 10000"/>
              <a:gd name="connsiteY4-54" fmla="*/ 4377 h 15857"/>
              <a:gd name="connsiteX5-55" fmla="*/ 10000 w 10000"/>
              <a:gd name="connsiteY5-56" fmla="*/ 12377 h 15857"/>
              <a:gd name="connsiteX6-57" fmla="*/ 7500 w 10000"/>
              <a:gd name="connsiteY6-58" fmla="*/ 11377 h 15857"/>
              <a:gd name="connsiteX7-59" fmla="*/ 4975 w 10000"/>
              <a:gd name="connsiteY7-60" fmla="*/ 15804 h 15857"/>
              <a:gd name="connsiteX8-61" fmla="*/ 2438 w 10000"/>
              <a:gd name="connsiteY8-62" fmla="*/ 7830 h 15857"/>
              <a:gd name="connsiteX9-63" fmla="*/ 0 w 10000"/>
              <a:gd name="connsiteY9-64" fmla="*/ 12377 h 15857"/>
              <a:gd name="connsiteX10-65" fmla="*/ 0 w 10000"/>
              <a:gd name="connsiteY10-66" fmla="*/ 4377 h 15857"/>
              <a:gd name="connsiteX0-67" fmla="*/ 0 w 10000"/>
              <a:gd name="connsiteY0-68" fmla="*/ 4436 h 15916"/>
              <a:gd name="connsiteX1-69" fmla="*/ 2494 w 10000"/>
              <a:gd name="connsiteY1-70" fmla="*/ 59 h 15916"/>
              <a:gd name="connsiteX2-71" fmla="*/ 5026 w 10000"/>
              <a:gd name="connsiteY2-72" fmla="*/ 8587 h 15916"/>
              <a:gd name="connsiteX3-73" fmla="*/ 7500 w 10000"/>
              <a:gd name="connsiteY3-74" fmla="*/ 3436 h 15916"/>
              <a:gd name="connsiteX4-75" fmla="*/ 10000 w 10000"/>
              <a:gd name="connsiteY4-76" fmla="*/ 4436 h 15916"/>
              <a:gd name="connsiteX5-77" fmla="*/ 10000 w 10000"/>
              <a:gd name="connsiteY5-78" fmla="*/ 12436 h 15916"/>
              <a:gd name="connsiteX6-79" fmla="*/ 7500 w 10000"/>
              <a:gd name="connsiteY6-80" fmla="*/ 11436 h 15916"/>
              <a:gd name="connsiteX7-81" fmla="*/ 4975 w 10000"/>
              <a:gd name="connsiteY7-82" fmla="*/ 15863 h 15916"/>
              <a:gd name="connsiteX8-83" fmla="*/ 2438 w 10000"/>
              <a:gd name="connsiteY8-84" fmla="*/ 7889 h 15916"/>
              <a:gd name="connsiteX9-85" fmla="*/ 0 w 10000"/>
              <a:gd name="connsiteY9-86" fmla="*/ 12436 h 15916"/>
              <a:gd name="connsiteX10-87" fmla="*/ 0 w 10000"/>
              <a:gd name="connsiteY10-88" fmla="*/ 4436 h 15916"/>
              <a:gd name="connsiteX0-89" fmla="*/ 0 w 10000"/>
              <a:gd name="connsiteY0-90" fmla="*/ 4414 h 15894"/>
              <a:gd name="connsiteX1-91" fmla="*/ 2494 w 10000"/>
              <a:gd name="connsiteY1-92" fmla="*/ 37 h 15894"/>
              <a:gd name="connsiteX2-93" fmla="*/ 5011 w 10000"/>
              <a:gd name="connsiteY2-94" fmla="*/ 7590 h 15894"/>
              <a:gd name="connsiteX3-95" fmla="*/ 7500 w 10000"/>
              <a:gd name="connsiteY3-96" fmla="*/ 3414 h 15894"/>
              <a:gd name="connsiteX4-97" fmla="*/ 10000 w 10000"/>
              <a:gd name="connsiteY4-98" fmla="*/ 4414 h 15894"/>
              <a:gd name="connsiteX5-99" fmla="*/ 10000 w 10000"/>
              <a:gd name="connsiteY5-100" fmla="*/ 12414 h 15894"/>
              <a:gd name="connsiteX6-101" fmla="*/ 7500 w 10000"/>
              <a:gd name="connsiteY6-102" fmla="*/ 11414 h 15894"/>
              <a:gd name="connsiteX7-103" fmla="*/ 4975 w 10000"/>
              <a:gd name="connsiteY7-104" fmla="*/ 15841 h 15894"/>
              <a:gd name="connsiteX8-105" fmla="*/ 2438 w 10000"/>
              <a:gd name="connsiteY8-106" fmla="*/ 7867 h 15894"/>
              <a:gd name="connsiteX9-107" fmla="*/ 0 w 10000"/>
              <a:gd name="connsiteY9-108" fmla="*/ 12414 h 15894"/>
              <a:gd name="connsiteX10-109" fmla="*/ 0 w 10000"/>
              <a:gd name="connsiteY10-110" fmla="*/ 4414 h 15894"/>
              <a:gd name="connsiteX0-111" fmla="*/ 0 w 10000"/>
              <a:gd name="connsiteY0-112" fmla="*/ 4414 h 15852"/>
              <a:gd name="connsiteX1-113" fmla="*/ 2494 w 10000"/>
              <a:gd name="connsiteY1-114" fmla="*/ 37 h 15852"/>
              <a:gd name="connsiteX2-115" fmla="*/ 5011 w 10000"/>
              <a:gd name="connsiteY2-116" fmla="*/ 7590 h 15852"/>
              <a:gd name="connsiteX3-117" fmla="*/ 7500 w 10000"/>
              <a:gd name="connsiteY3-118" fmla="*/ 3414 h 15852"/>
              <a:gd name="connsiteX4-119" fmla="*/ 10000 w 10000"/>
              <a:gd name="connsiteY4-120" fmla="*/ 4414 h 15852"/>
              <a:gd name="connsiteX5-121" fmla="*/ 10000 w 10000"/>
              <a:gd name="connsiteY5-122" fmla="*/ 12414 h 15852"/>
              <a:gd name="connsiteX6-123" fmla="*/ 7471 w 10000"/>
              <a:gd name="connsiteY6-124" fmla="*/ 9682 h 15852"/>
              <a:gd name="connsiteX7-125" fmla="*/ 4975 w 10000"/>
              <a:gd name="connsiteY7-126" fmla="*/ 15841 h 15852"/>
              <a:gd name="connsiteX8-127" fmla="*/ 2438 w 10000"/>
              <a:gd name="connsiteY8-128" fmla="*/ 7867 h 15852"/>
              <a:gd name="connsiteX9-129" fmla="*/ 0 w 10000"/>
              <a:gd name="connsiteY9-130" fmla="*/ 12414 h 15852"/>
              <a:gd name="connsiteX10-131" fmla="*/ 0 w 10000"/>
              <a:gd name="connsiteY10-132" fmla="*/ 4414 h 15852"/>
              <a:gd name="connsiteX0-133" fmla="*/ 0 w 10000"/>
              <a:gd name="connsiteY0-134" fmla="*/ 4414 h 15852"/>
              <a:gd name="connsiteX1-135" fmla="*/ 2494 w 10000"/>
              <a:gd name="connsiteY1-136" fmla="*/ 37 h 15852"/>
              <a:gd name="connsiteX2-137" fmla="*/ 5011 w 10000"/>
              <a:gd name="connsiteY2-138" fmla="*/ 7590 h 15852"/>
              <a:gd name="connsiteX3-139" fmla="*/ 7528 w 10000"/>
              <a:gd name="connsiteY3-140" fmla="*/ 4927 h 15852"/>
              <a:gd name="connsiteX4-141" fmla="*/ 10000 w 10000"/>
              <a:gd name="connsiteY4-142" fmla="*/ 4414 h 15852"/>
              <a:gd name="connsiteX5-143" fmla="*/ 10000 w 10000"/>
              <a:gd name="connsiteY5-144" fmla="*/ 12414 h 15852"/>
              <a:gd name="connsiteX6-145" fmla="*/ 7471 w 10000"/>
              <a:gd name="connsiteY6-146" fmla="*/ 9682 h 15852"/>
              <a:gd name="connsiteX7-147" fmla="*/ 4975 w 10000"/>
              <a:gd name="connsiteY7-148" fmla="*/ 15841 h 15852"/>
              <a:gd name="connsiteX8-149" fmla="*/ 2438 w 10000"/>
              <a:gd name="connsiteY8-150" fmla="*/ 7867 h 15852"/>
              <a:gd name="connsiteX9-151" fmla="*/ 0 w 10000"/>
              <a:gd name="connsiteY9-152" fmla="*/ 12414 h 15852"/>
              <a:gd name="connsiteX10-153" fmla="*/ 0 w 10000"/>
              <a:gd name="connsiteY10-154" fmla="*/ 4414 h 15852"/>
              <a:gd name="connsiteX0-155" fmla="*/ 0 w 10033"/>
              <a:gd name="connsiteY0-156" fmla="*/ 4414 h 15852"/>
              <a:gd name="connsiteX1-157" fmla="*/ 2494 w 10033"/>
              <a:gd name="connsiteY1-158" fmla="*/ 37 h 15852"/>
              <a:gd name="connsiteX2-159" fmla="*/ 5011 w 10033"/>
              <a:gd name="connsiteY2-160" fmla="*/ 7590 h 15852"/>
              <a:gd name="connsiteX3-161" fmla="*/ 7528 w 10033"/>
              <a:gd name="connsiteY3-162" fmla="*/ 4927 h 15852"/>
              <a:gd name="connsiteX4-163" fmla="*/ 10033 w 10033"/>
              <a:gd name="connsiteY4-164" fmla="*/ 8230 h 15852"/>
              <a:gd name="connsiteX5-165" fmla="*/ 10000 w 10033"/>
              <a:gd name="connsiteY5-166" fmla="*/ 12414 h 15852"/>
              <a:gd name="connsiteX6-167" fmla="*/ 7471 w 10033"/>
              <a:gd name="connsiteY6-168" fmla="*/ 9682 h 15852"/>
              <a:gd name="connsiteX7-169" fmla="*/ 4975 w 10033"/>
              <a:gd name="connsiteY7-170" fmla="*/ 15841 h 15852"/>
              <a:gd name="connsiteX8-171" fmla="*/ 2438 w 10033"/>
              <a:gd name="connsiteY8-172" fmla="*/ 7867 h 15852"/>
              <a:gd name="connsiteX9-173" fmla="*/ 0 w 10033"/>
              <a:gd name="connsiteY9-174" fmla="*/ 12414 h 15852"/>
              <a:gd name="connsiteX10-175" fmla="*/ 0 w 10033"/>
              <a:gd name="connsiteY10-176" fmla="*/ 4414 h 15852"/>
              <a:gd name="connsiteX0-177" fmla="*/ 0 w 10047"/>
              <a:gd name="connsiteY0-178" fmla="*/ 4414 h 15853"/>
              <a:gd name="connsiteX1-179" fmla="*/ 2494 w 10047"/>
              <a:gd name="connsiteY1-180" fmla="*/ 37 h 15853"/>
              <a:gd name="connsiteX2-181" fmla="*/ 5011 w 10047"/>
              <a:gd name="connsiteY2-182" fmla="*/ 7590 h 15853"/>
              <a:gd name="connsiteX3-183" fmla="*/ 7528 w 10047"/>
              <a:gd name="connsiteY3-184" fmla="*/ 4927 h 15853"/>
              <a:gd name="connsiteX4-185" fmla="*/ 10033 w 10047"/>
              <a:gd name="connsiteY4-186" fmla="*/ 8230 h 15853"/>
              <a:gd name="connsiteX5-187" fmla="*/ 10045 w 10047"/>
              <a:gd name="connsiteY5-188" fmla="*/ 9189 h 15853"/>
              <a:gd name="connsiteX6-189" fmla="*/ 7471 w 10047"/>
              <a:gd name="connsiteY6-190" fmla="*/ 9682 h 15853"/>
              <a:gd name="connsiteX7-191" fmla="*/ 4975 w 10047"/>
              <a:gd name="connsiteY7-192" fmla="*/ 15841 h 15853"/>
              <a:gd name="connsiteX8-193" fmla="*/ 2438 w 10047"/>
              <a:gd name="connsiteY8-194" fmla="*/ 7867 h 15853"/>
              <a:gd name="connsiteX9-195" fmla="*/ 0 w 10047"/>
              <a:gd name="connsiteY9-196" fmla="*/ 12414 h 15853"/>
              <a:gd name="connsiteX10-197" fmla="*/ 0 w 10047"/>
              <a:gd name="connsiteY10-198" fmla="*/ 4414 h 15853"/>
              <a:gd name="connsiteX0-199" fmla="*/ 0 w 10165"/>
              <a:gd name="connsiteY0-200" fmla="*/ 4414 h 15853"/>
              <a:gd name="connsiteX1-201" fmla="*/ 2494 w 10165"/>
              <a:gd name="connsiteY1-202" fmla="*/ 37 h 15853"/>
              <a:gd name="connsiteX2-203" fmla="*/ 5011 w 10165"/>
              <a:gd name="connsiteY2-204" fmla="*/ 7590 h 15853"/>
              <a:gd name="connsiteX3-205" fmla="*/ 7528 w 10165"/>
              <a:gd name="connsiteY3-206" fmla="*/ 4927 h 15853"/>
              <a:gd name="connsiteX4-207" fmla="*/ 10165 w 10165"/>
              <a:gd name="connsiteY4-208" fmla="*/ 7345 h 15853"/>
              <a:gd name="connsiteX5-209" fmla="*/ 10045 w 10165"/>
              <a:gd name="connsiteY5-210" fmla="*/ 9189 h 15853"/>
              <a:gd name="connsiteX6-211" fmla="*/ 7471 w 10165"/>
              <a:gd name="connsiteY6-212" fmla="*/ 9682 h 15853"/>
              <a:gd name="connsiteX7-213" fmla="*/ 4975 w 10165"/>
              <a:gd name="connsiteY7-214" fmla="*/ 15841 h 15853"/>
              <a:gd name="connsiteX8-215" fmla="*/ 2438 w 10165"/>
              <a:gd name="connsiteY8-216" fmla="*/ 7867 h 15853"/>
              <a:gd name="connsiteX9-217" fmla="*/ 0 w 10165"/>
              <a:gd name="connsiteY9-218" fmla="*/ 12414 h 15853"/>
              <a:gd name="connsiteX10-219" fmla="*/ 0 w 10165"/>
              <a:gd name="connsiteY10-220" fmla="*/ 4414 h 15853"/>
              <a:gd name="connsiteX0-221" fmla="*/ 0 w 10641"/>
              <a:gd name="connsiteY0-222" fmla="*/ 4414 h 15853"/>
              <a:gd name="connsiteX1-223" fmla="*/ 2494 w 10641"/>
              <a:gd name="connsiteY1-224" fmla="*/ 37 h 15853"/>
              <a:gd name="connsiteX2-225" fmla="*/ 5011 w 10641"/>
              <a:gd name="connsiteY2-226" fmla="*/ 7590 h 15853"/>
              <a:gd name="connsiteX3-227" fmla="*/ 7528 w 10641"/>
              <a:gd name="connsiteY3-228" fmla="*/ 4927 h 15853"/>
              <a:gd name="connsiteX4-229" fmla="*/ 10165 w 10641"/>
              <a:gd name="connsiteY4-230" fmla="*/ 7345 h 15853"/>
              <a:gd name="connsiteX5-231" fmla="*/ 10641 w 10641"/>
              <a:gd name="connsiteY5-232" fmla="*/ 9820 h 15853"/>
              <a:gd name="connsiteX6-233" fmla="*/ 7471 w 10641"/>
              <a:gd name="connsiteY6-234" fmla="*/ 9682 h 15853"/>
              <a:gd name="connsiteX7-235" fmla="*/ 4975 w 10641"/>
              <a:gd name="connsiteY7-236" fmla="*/ 15841 h 15853"/>
              <a:gd name="connsiteX8-237" fmla="*/ 2438 w 10641"/>
              <a:gd name="connsiteY8-238" fmla="*/ 7867 h 15853"/>
              <a:gd name="connsiteX9-239" fmla="*/ 0 w 10641"/>
              <a:gd name="connsiteY9-240" fmla="*/ 12414 h 15853"/>
              <a:gd name="connsiteX10-241" fmla="*/ 0 w 10641"/>
              <a:gd name="connsiteY10-242" fmla="*/ 4414 h 15853"/>
              <a:gd name="connsiteX0-243" fmla="*/ 0 w 10645"/>
              <a:gd name="connsiteY0-244" fmla="*/ 4414 h 15853"/>
              <a:gd name="connsiteX1-245" fmla="*/ 2494 w 10645"/>
              <a:gd name="connsiteY1-246" fmla="*/ 37 h 15853"/>
              <a:gd name="connsiteX2-247" fmla="*/ 5011 w 10645"/>
              <a:gd name="connsiteY2-248" fmla="*/ 7590 h 15853"/>
              <a:gd name="connsiteX3-249" fmla="*/ 7528 w 10645"/>
              <a:gd name="connsiteY3-250" fmla="*/ 4927 h 15853"/>
              <a:gd name="connsiteX4-251" fmla="*/ 10645 w 10645"/>
              <a:gd name="connsiteY4-252" fmla="*/ 9568 h 15853"/>
              <a:gd name="connsiteX5-253" fmla="*/ 10641 w 10645"/>
              <a:gd name="connsiteY5-254" fmla="*/ 9820 h 15853"/>
              <a:gd name="connsiteX6-255" fmla="*/ 7471 w 10645"/>
              <a:gd name="connsiteY6-256" fmla="*/ 9682 h 15853"/>
              <a:gd name="connsiteX7-257" fmla="*/ 4975 w 10645"/>
              <a:gd name="connsiteY7-258" fmla="*/ 15841 h 15853"/>
              <a:gd name="connsiteX8-259" fmla="*/ 2438 w 10645"/>
              <a:gd name="connsiteY8-260" fmla="*/ 7867 h 15853"/>
              <a:gd name="connsiteX9-261" fmla="*/ 0 w 10645"/>
              <a:gd name="connsiteY9-262" fmla="*/ 12414 h 15853"/>
              <a:gd name="connsiteX10-263" fmla="*/ 0 w 10645"/>
              <a:gd name="connsiteY10-264" fmla="*/ 4414 h 158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645" h="15853">
                <a:moveTo>
                  <a:pt x="0" y="4414"/>
                </a:moveTo>
                <a:cubicBezTo>
                  <a:pt x="0" y="4966"/>
                  <a:pt x="1659" y="-492"/>
                  <a:pt x="2494" y="37"/>
                </a:cubicBezTo>
                <a:cubicBezTo>
                  <a:pt x="3329" y="566"/>
                  <a:pt x="4172" y="6775"/>
                  <a:pt x="5011" y="7590"/>
                </a:cubicBezTo>
                <a:cubicBezTo>
                  <a:pt x="5850" y="8405"/>
                  <a:pt x="6589" y="4597"/>
                  <a:pt x="7528" y="4927"/>
                </a:cubicBezTo>
                <a:cubicBezTo>
                  <a:pt x="8467" y="5257"/>
                  <a:pt x="10645" y="9016"/>
                  <a:pt x="10645" y="9568"/>
                </a:cubicBezTo>
                <a:cubicBezTo>
                  <a:pt x="10634" y="10963"/>
                  <a:pt x="10652" y="8425"/>
                  <a:pt x="10641" y="9820"/>
                </a:cubicBezTo>
                <a:cubicBezTo>
                  <a:pt x="10641" y="9268"/>
                  <a:pt x="8415" y="8678"/>
                  <a:pt x="7471" y="9682"/>
                </a:cubicBezTo>
                <a:cubicBezTo>
                  <a:pt x="6527" y="10686"/>
                  <a:pt x="5814" y="16143"/>
                  <a:pt x="4975" y="15841"/>
                </a:cubicBezTo>
                <a:cubicBezTo>
                  <a:pt x="4136" y="15539"/>
                  <a:pt x="3819" y="7867"/>
                  <a:pt x="2438" y="7867"/>
                </a:cubicBezTo>
                <a:cubicBezTo>
                  <a:pt x="1057" y="7867"/>
                  <a:pt x="0" y="12966"/>
                  <a:pt x="0" y="12414"/>
                </a:cubicBezTo>
                <a:lnTo>
                  <a:pt x="0" y="4414"/>
                </a:lnTo>
                <a:close/>
              </a:path>
            </a:pathLst>
          </a:custGeom>
          <a:solidFill>
            <a:schemeClr val="accent1"/>
          </a:solidFill>
          <a:ln>
            <a:noFill/>
          </a:ln>
        </p:spPr>
        <p:txBody>
          <a:bodyPr lIns="0" tIns="0" rIns="0" bIns="0" rtlCol="0" anchor="ctr"/>
          <a:lstStyle/>
          <a:p>
            <a:pPr algn="ctr" defTabSz="901700"/>
            <a:endParaRPr lang="es-SV">
              <a:solidFill>
                <a:srgbClr val="000000"/>
              </a:solidFill>
            </a:endParaRPr>
          </a:p>
        </p:txBody>
      </p:sp>
      <p:sp>
        <p:nvSpPr>
          <p:cNvPr id="108" name="92 Cinta perforada"/>
          <p:cNvSpPr/>
          <p:nvPr/>
        </p:nvSpPr>
        <p:spPr bwMode="auto">
          <a:xfrm rot="19324342">
            <a:off x="-609360" y="4073291"/>
            <a:ext cx="4433541" cy="55689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1" fmla="*/ 0 w 10000"/>
              <a:gd name="connsiteY0-2" fmla="*/ 4377 h 13377"/>
              <a:gd name="connsiteX1-3" fmla="*/ 2494 w 10000"/>
              <a:gd name="connsiteY1-4" fmla="*/ 0 h 13377"/>
              <a:gd name="connsiteX2-5" fmla="*/ 5000 w 10000"/>
              <a:gd name="connsiteY2-6" fmla="*/ 4377 h 13377"/>
              <a:gd name="connsiteX3-7" fmla="*/ 7500 w 10000"/>
              <a:gd name="connsiteY3-8" fmla="*/ 3377 h 13377"/>
              <a:gd name="connsiteX4-9" fmla="*/ 10000 w 10000"/>
              <a:gd name="connsiteY4-10" fmla="*/ 4377 h 13377"/>
              <a:gd name="connsiteX5-11" fmla="*/ 10000 w 10000"/>
              <a:gd name="connsiteY5-12" fmla="*/ 12377 h 13377"/>
              <a:gd name="connsiteX6-13" fmla="*/ 7500 w 10000"/>
              <a:gd name="connsiteY6-14" fmla="*/ 11377 h 13377"/>
              <a:gd name="connsiteX7-15" fmla="*/ 5000 w 10000"/>
              <a:gd name="connsiteY7-16" fmla="*/ 12377 h 13377"/>
              <a:gd name="connsiteX8-17" fmla="*/ 2500 w 10000"/>
              <a:gd name="connsiteY8-18" fmla="*/ 13377 h 13377"/>
              <a:gd name="connsiteX9-19" fmla="*/ 0 w 10000"/>
              <a:gd name="connsiteY9-20" fmla="*/ 12377 h 13377"/>
              <a:gd name="connsiteX10-21" fmla="*/ 0 w 10000"/>
              <a:gd name="connsiteY10-22" fmla="*/ 4377 h 13377"/>
              <a:gd name="connsiteX0-23" fmla="*/ 0 w 10000"/>
              <a:gd name="connsiteY0-24" fmla="*/ 4377 h 12508"/>
              <a:gd name="connsiteX1-25" fmla="*/ 2494 w 10000"/>
              <a:gd name="connsiteY1-26" fmla="*/ 0 h 12508"/>
              <a:gd name="connsiteX2-27" fmla="*/ 5000 w 10000"/>
              <a:gd name="connsiteY2-28" fmla="*/ 4377 h 12508"/>
              <a:gd name="connsiteX3-29" fmla="*/ 7500 w 10000"/>
              <a:gd name="connsiteY3-30" fmla="*/ 3377 h 12508"/>
              <a:gd name="connsiteX4-31" fmla="*/ 10000 w 10000"/>
              <a:gd name="connsiteY4-32" fmla="*/ 4377 h 12508"/>
              <a:gd name="connsiteX5-33" fmla="*/ 10000 w 10000"/>
              <a:gd name="connsiteY5-34" fmla="*/ 12377 h 12508"/>
              <a:gd name="connsiteX6-35" fmla="*/ 7500 w 10000"/>
              <a:gd name="connsiteY6-36" fmla="*/ 11377 h 12508"/>
              <a:gd name="connsiteX7-37" fmla="*/ 5000 w 10000"/>
              <a:gd name="connsiteY7-38" fmla="*/ 12377 h 12508"/>
              <a:gd name="connsiteX8-39" fmla="*/ 2438 w 10000"/>
              <a:gd name="connsiteY8-40" fmla="*/ 7830 h 12508"/>
              <a:gd name="connsiteX9-41" fmla="*/ 0 w 10000"/>
              <a:gd name="connsiteY9-42" fmla="*/ 12377 h 12508"/>
              <a:gd name="connsiteX10-43" fmla="*/ 0 w 10000"/>
              <a:gd name="connsiteY10-44" fmla="*/ 4377 h 12508"/>
              <a:gd name="connsiteX0-45" fmla="*/ 0 w 10000"/>
              <a:gd name="connsiteY0-46" fmla="*/ 4377 h 15857"/>
              <a:gd name="connsiteX1-47" fmla="*/ 2494 w 10000"/>
              <a:gd name="connsiteY1-48" fmla="*/ 0 h 15857"/>
              <a:gd name="connsiteX2-49" fmla="*/ 5000 w 10000"/>
              <a:gd name="connsiteY2-50" fmla="*/ 4377 h 15857"/>
              <a:gd name="connsiteX3-51" fmla="*/ 7500 w 10000"/>
              <a:gd name="connsiteY3-52" fmla="*/ 3377 h 15857"/>
              <a:gd name="connsiteX4-53" fmla="*/ 10000 w 10000"/>
              <a:gd name="connsiteY4-54" fmla="*/ 4377 h 15857"/>
              <a:gd name="connsiteX5-55" fmla="*/ 10000 w 10000"/>
              <a:gd name="connsiteY5-56" fmla="*/ 12377 h 15857"/>
              <a:gd name="connsiteX6-57" fmla="*/ 7500 w 10000"/>
              <a:gd name="connsiteY6-58" fmla="*/ 11377 h 15857"/>
              <a:gd name="connsiteX7-59" fmla="*/ 4975 w 10000"/>
              <a:gd name="connsiteY7-60" fmla="*/ 15804 h 15857"/>
              <a:gd name="connsiteX8-61" fmla="*/ 2438 w 10000"/>
              <a:gd name="connsiteY8-62" fmla="*/ 7830 h 15857"/>
              <a:gd name="connsiteX9-63" fmla="*/ 0 w 10000"/>
              <a:gd name="connsiteY9-64" fmla="*/ 12377 h 15857"/>
              <a:gd name="connsiteX10-65" fmla="*/ 0 w 10000"/>
              <a:gd name="connsiteY10-66" fmla="*/ 4377 h 15857"/>
              <a:gd name="connsiteX0-67" fmla="*/ 0 w 10000"/>
              <a:gd name="connsiteY0-68" fmla="*/ 4436 h 15916"/>
              <a:gd name="connsiteX1-69" fmla="*/ 2494 w 10000"/>
              <a:gd name="connsiteY1-70" fmla="*/ 59 h 15916"/>
              <a:gd name="connsiteX2-71" fmla="*/ 5026 w 10000"/>
              <a:gd name="connsiteY2-72" fmla="*/ 8587 h 15916"/>
              <a:gd name="connsiteX3-73" fmla="*/ 7500 w 10000"/>
              <a:gd name="connsiteY3-74" fmla="*/ 3436 h 15916"/>
              <a:gd name="connsiteX4-75" fmla="*/ 10000 w 10000"/>
              <a:gd name="connsiteY4-76" fmla="*/ 4436 h 15916"/>
              <a:gd name="connsiteX5-77" fmla="*/ 10000 w 10000"/>
              <a:gd name="connsiteY5-78" fmla="*/ 12436 h 15916"/>
              <a:gd name="connsiteX6-79" fmla="*/ 7500 w 10000"/>
              <a:gd name="connsiteY6-80" fmla="*/ 11436 h 15916"/>
              <a:gd name="connsiteX7-81" fmla="*/ 4975 w 10000"/>
              <a:gd name="connsiteY7-82" fmla="*/ 15863 h 15916"/>
              <a:gd name="connsiteX8-83" fmla="*/ 2438 w 10000"/>
              <a:gd name="connsiteY8-84" fmla="*/ 7889 h 15916"/>
              <a:gd name="connsiteX9-85" fmla="*/ 0 w 10000"/>
              <a:gd name="connsiteY9-86" fmla="*/ 12436 h 15916"/>
              <a:gd name="connsiteX10-87" fmla="*/ 0 w 10000"/>
              <a:gd name="connsiteY10-88" fmla="*/ 4436 h 15916"/>
              <a:gd name="connsiteX0-89" fmla="*/ 0 w 10000"/>
              <a:gd name="connsiteY0-90" fmla="*/ 4414 h 15894"/>
              <a:gd name="connsiteX1-91" fmla="*/ 2494 w 10000"/>
              <a:gd name="connsiteY1-92" fmla="*/ 37 h 15894"/>
              <a:gd name="connsiteX2-93" fmla="*/ 5011 w 10000"/>
              <a:gd name="connsiteY2-94" fmla="*/ 7590 h 15894"/>
              <a:gd name="connsiteX3-95" fmla="*/ 7500 w 10000"/>
              <a:gd name="connsiteY3-96" fmla="*/ 3414 h 15894"/>
              <a:gd name="connsiteX4-97" fmla="*/ 10000 w 10000"/>
              <a:gd name="connsiteY4-98" fmla="*/ 4414 h 15894"/>
              <a:gd name="connsiteX5-99" fmla="*/ 10000 w 10000"/>
              <a:gd name="connsiteY5-100" fmla="*/ 12414 h 15894"/>
              <a:gd name="connsiteX6-101" fmla="*/ 7500 w 10000"/>
              <a:gd name="connsiteY6-102" fmla="*/ 11414 h 15894"/>
              <a:gd name="connsiteX7-103" fmla="*/ 4975 w 10000"/>
              <a:gd name="connsiteY7-104" fmla="*/ 15841 h 15894"/>
              <a:gd name="connsiteX8-105" fmla="*/ 2438 w 10000"/>
              <a:gd name="connsiteY8-106" fmla="*/ 7867 h 15894"/>
              <a:gd name="connsiteX9-107" fmla="*/ 0 w 10000"/>
              <a:gd name="connsiteY9-108" fmla="*/ 12414 h 15894"/>
              <a:gd name="connsiteX10-109" fmla="*/ 0 w 10000"/>
              <a:gd name="connsiteY10-110" fmla="*/ 4414 h 15894"/>
              <a:gd name="connsiteX0-111" fmla="*/ 0 w 10000"/>
              <a:gd name="connsiteY0-112" fmla="*/ 4414 h 15852"/>
              <a:gd name="connsiteX1-113" fmla="*/ 2494 w 10000"/>
              <a:gd name="connsiteY1-114" fmla="*/ 37 h 15852"/>
              <a:gd name="connsiteX2-115" fmla="*/ 5011 w 10000"/>
              <a:gd name="connsiteY2-116" fmla="*/ 7590 h 15852"/>
              <a:gd name="connsiteX3-117" fmla="*/ 7500 w 10000"/>
              <a:gd name="connsiteY3-118" fmla="*/ 3414 h 15852"/>
              <a:gd name="connsiteX4-119" fmla="*/ 10000 w 10000"/>
              <a:gd name="connsiteY4-120" fmla="*/ 4414 h 15852"/>
              <a:gd name="connsiteX5-121" fmla="*/ 10000 w 10000"/>
              <a:gd name="connsiteY5-122" fmla="*/ 12414 h 15852"/>
              <a:gd name="connsiteX6-123" fmla="*/ 7471 w 10000"/>
              <a:gd name="connsiteY6-124" fmla="*/ 9682 h 15852"/>
              <a:gd name="connsiteX7-125" fmla="*/ 4975 w 10000"/>
              <a:gd name="connsiteY7-126" fmla="*/ 15841 h 15852"/>
              <a:gd name="connsiteX8-127" fmla="*/ 2438 w 10000"/>
              <a:gd name="connsiteY8-128" fmla="*/ 7867 h 15852"/>
              <a:gd name="connsiteX9-129" fmla="*/ 0 w 10000"/>
              <a:gd name="connsiteY9-130" fmla="*/ 12414 h 15852"/>
              <a:gd name="connsiteX10-131" fmla="*/ 0 w 10000"/>
              <a:gd name="connsiteY10-132" fmla="*/ 4414 h 15852"/>
              <a:gd name="connsiteX0-133" fmla="*/ 0 w 10000"/>
              <a:gd name="connsiteY0-134" fmla="*/ 4414 h 15852"/>
              <a:gd name="connsiteX1-135" fmla="*/ 2494 w 10000"/>
              <a:gd name="connsiteY1-136" fmla="*/ 37 h 15852"/>
              <a:gd name="connsiteX2-137" fmla="*/ 5011 w 10000"/>
              <a:gd name="connsiteY2-138" fmla="*/ 7590 h 15852"/>
              <a:gd name="connsiteX3-139" fmla="*/ 7528 w 10000"/>
              <a:gd name="connsiteY3-140" fmla="*/ 4927 h 15852"/>
              <a:gd name="connsiteX4-141" fmla="*/ 10000 w 10000"/>
              <a:gd name="connsiteY4-142" fmla="*/ 4414 h 15852"/>
              <a:gd name="connsiteX5-143" fmla="*/ 10000 w 10000"/>
              <a:gd name="connsiteY5-144" fmla="*/ 12414 h 15852"/>
              <a:gd name="connsiteX6-145" fmla="*/ 7471 w 10000"/>
              <a:gd name="connsiteY6-146" fmla="*/ 9682 h 15852"/>
              <a:gd name="connsiteX7-147" fmla="*/ 4975 w 10000"/>
              <a:gd name="connsiteY7-148" fmla="*/ 15841 h 15852"/>
              <a:gd name="connsiteX8-149" fmla="*/ 2438 w 10000"/>
              <a:gd name="connsiteY8-150" fmla="*/ 7867 h 15852"/>
              <a:gd name="connsiteX9-151" fmla="*/ 0 w 10000"/>
              <a:gd name="connsiteY9-152" fmla="*/ 12414 h 15852"/>
              <a:gd name="connsiteX10-153" fmla="*/ 0 w 10000"/>
              <a:gd name="connsiteY10-154" fmla="*/ 4414 h 15852"/>
              <a:gd name="connsiteX0-155" fmla="*/ 0 w 10033"/>
              <a:gd name="connsiteY0-156" fmla="*/ 4414 h 15852"/>
              <a:gd name="connsiteX1-157" fmla="*/ 2494 w 10033"/>
              <a:gd name="connsiteY1-158" fmla="*/ 37 h 15852"/>
              <a:gd name="connsiteX2-159" fmla="*/ 5011 w 10033"/>
              <a:gd name="connsiteY2-160" fmla="*/ 7590 h 15852"/>
              <a:gd name="connsiteX3-161" fmla="*/ 7528 w 10033"/>
              <a:gd name="connsiteY3-162" fmla="*/ 4927 h 15852"/>
              <a:gd name="connsiteX4-163" fmla="*/ 10033 w 10033"/>
              <a:gd name="connsiteY4-164" fmla="*/ 8230 h 15852"/>
              <a:gd name="connsiteX5-165" fmla="*/ 10000 w 10033"/>
              <a:gd name="connsiteY5-166" fmla="*/ 12414 h 15852"/>
              <a:gd name="connsiteX6-167" fmla="*/ 7471 w 10033"/>
              <a:gd name="connsiteY6-168" fmla="*/ 9682 h 15852"/>
              <a:gd name="connsiteX7-169" fmla="*/ 4975 w 10033"/>
              <a:gd name="connsiteY7-170" fmla="*/ 15841 h 15852"/>
              <a:gd name="connsiteX8-171" fmla="*/ 2438 w 10033"/>
              <a:gd name="connsiteY8-172" fmla="*/ 7867 h 15852"/>
              <a:gd name="connsiteX9-173" fmla="*/ 0 w 10033"/>
              <a:gd name="connsiteY9-174" fmla="*/ 12414 h 15852"/>
              <a:gd name="connsiteX10-175" fmla="*/ 0 w 10033"/>
              <a:gd name="connsiteY10-176" fmla="*/ 4414 h 15852"/>
              <a:gd name="connsiteX0-177" fmla="*/ 0 w 10047"/>
              <a:gd name="connsiteY0-178" fmla="*/ 4414 h 15853"/>
              <a:gd name="connsiteX1-179" fmla="*/ 2494 w 10047"/>
              <a:gd name="connsiteY1-180" fmla="*/ 37 h 15853"/>
              <a:gd name="connsiteX2-181" fmla="*/ 5011 w 10047"/>
              <a:gd name="connsiteY2-182" fmla="*/ 7590 h 15853"/>
              <a:gd name="connsiteX3-183" fmla="*/ 7528 w 10047"/>
              <a:gd name="connsiteY3-184" fmla="*/ 4927 h 15853"/>
              <a:gd name="connsiteX4-185" fmla="*/ 10033 w 10047"/>
              <a:gd name="connsiteY4-186" fmla="*/ 8230 h 15853"/>
              <a:gd name="connsiteX5-187" fmla="*/ 10045 w 10047"/>
              <a:gd name="connsiteY5-188" fmla="*/ 9189 h 15853"/>
              <a:gd name="connsiteX6-189" fmla="*/ 7471 w 10047"/>
              <a:gd name="connsiteY6-190" fmla="*/ 9682 h 15853"/>
              <a:gd name="connsiteX7-191" fmla="*/ 4975 w 10047"/>
              <a:gd name="connsiteY7-192" fmla="*/ 15841 h 15853"/>
              <a:gd name="connsiteX8-193" fmla="*/ 2438 w 10047"/>
              <a:gd name="connsiteY8-194" fmla="*/ 7867 h 15853"/>
              <a:gd name="connsiteX9-195" fmla="*/ 0 w 10047"/>
              <a:gd name="connsiteY9-196" fmla="*/ 12414 h 15853"/>
              <a:gd name="connsiteX10-197" fmla="*/ 0 w 10047"/>
              <a:gd name="connsiteY10-198" fmla="*/ 4414 h 15853"/>
              <a:gd name="connsiteX0-199" fmla="*/ 0 w 10165"/>
              <a:gd name="connsiteY0-200" fmla="*/ 4414 h 15853"/>
              <a:gd name="connsiteX1-201" fmla="*/ 2494 w 10165"/>
              <a:gd name="connsiteY1-202" fmla="*/ 37 h 15853"/>
              <a:gd name="connsiteX2-203" fmla="*/ 5011 w 10165"/>
              <a:gd name="connsiteY2-204" fmla="*/ 7590 h 15853"/>
              <a:gd name="connsiteX3-205" fmla="*/ 7528 w 10165"/>
              <a:gd name="connsiteY3-206" fmla="*/ 4927 h 15853"/>
              <a:gd name="connsiteX4-207" fmla="*/ 10165 w 10165"/>
              <a:gd name="connsiteY4-208" fmla="*/ 7345 h 15853"/>
              <a:gd name="connsiteX5-209" fmla="*/ 10045 w 10165"/>
              <a:gd name="connsiteY5-210" fmla="*/ 9189 h 15853"/>
              <a:gd name="connsiteX6-211" fmla="*/ 7471 w 10165"/>
              <a:gd name="connsiteY6-212" fmla="*/ 9682 h 15853"/>
              <a:gd name="connsiteX7-213" fmla="*/ 4975 w 10165"/>
              <a:gd name="connsiteY7-214" fmla="*/ 15841 h 15853"/>
              <a:gd name="connsiteX8-215" fmla="*/ 2438 w 10165"/>
              <a:gd name="connsiteY8-216" fmla="*/ 7867 h 15853"/>
              <a:gd name="connsiteX9-217" fmla="*/ 0 w 10165"/>
              <a:gd name="connsiteY9-218" fmla="*/ 12414 h 15853"/>
              <a:gd name="connsiteX10-219" fmla="*/ 0 w 10165"/>
              <a:gd name="connsiteY10-220" fmla="*/ 4414 h 15853"/>
              <a:gd name="connsiteX0-221" fmla="*/ 0 w 10641"/>
              <a:gd name="connsiteY0-222" fmla="*/ 4414 h 15853"/>
              <a:gd name="connsiteX1-223" fmla="*/ 2494 w 10641"/>
              <a:gd name="connsiteY1-224" fmla="*/ 37 h 15853"/>
              <a:gd name="connsiteX2-225" fmla="*/ 5011 w 10641"/>
              <a:gd name="connsiteY2-226" fmla="*/ 7590 h 15853"/>
              <a:gd name="connsiteX3-227" fmla="*/ 7528 w 10641"/>
              <a:gd name="connsiteY3-228" fmla="*/ 4927 h 15853"/>
              <a:gd name="connsiteX4-229" fmla="*/ 10165 w 10641"/>
              <a:gd name="connsiteY4-230" fmla="*/ 7345 h 15853"/>
              <a:gd name="connsiteX5-231" fmla="*/ 10641 w 10641"/>
              <a:gd name="connsiteY5-232" fmla="*/ 9820 h 15853"/>
              <a:gd name="connsiteX6-233" fmla="*/ 7471 w 10641"/>
              <a:gd name="connsiteY6-234" fmla="*/ 9682 h 15853"/>
              <a:gd name="connsiteX7-235" fmla="*/ 4975 w 10641"/>
              <a:gd name="connsiteY7-236" fmla="*/ 15841 h 15853"/>
              <a:gd name="connsiteX8-237" fmla="*/ 2438 w 10641"/>
              <a:gd name="connsiteY8-238" fmla="*/ 7867 h 15853"/>
              <a:gd name="connsiteX9-239" fmla="*/ 0 w 10641"/>
              <a:gd name="connsiteY9-240" fmla="*/ 12414 h 15853"/>
              <a:gd name="connsiteX10-241" fmla="*/ 0 w 10641"/>
              <a:gd name="connsiteY10-242" fmla="*/ 4414 h 15853"/>
              <a:gd name="connsiteX0-243" fmla="*/ 0 w 10645"/>
              <a:gd name="connsiteY0-244" fmla="*/ 4414 h 15853"/>
              <a:gd name="connsiteX1-245" fmla="*/ 2494 w 10645"/>
              <a:gd name="connsiteY1-246" fmla="*/ 37 h 15853"/>
              <a:gd name="connsiteX2-247" fmla="*/ 5011 w 10645"/>
              <a:gd name="connsiteY2-248" fmla="*/ 7590 h 15853"/>
              <a:gd name="connsiteX3-249" fmla="*/ 7528 w 10645"/>
              <a:gd name="connsiteY3-250" fmla="*/ 4927 h 15853"/>
              <a:gd name="connsiteX4-251" fmla="*/ 10645 w 10645"/>
              <a:gd name="connsiteY4-252" fmla="*/ 9568 h 15853"/>
              <a:gd name="connsiteX5-253" fmla="*/ 10641 w 10645"/>
              <a:gd name="connsiteY5-254" fmla="*/ 9820 h 15853"/>
              <a:gd name="connsiteX6-255" fmla="*/ 7471 w 10645"/>
              <a:gd name="connsiteY6-256" fmla="*/ 9682 h 15853"/>
              <a:gd name="connsiteX7-257" fmla="*/ 4975 w 10645"/>
              <a:gd name="connsiteY7-258" fmla="*/ 15841 h 15853"/>
              <a:gd name="connsiteX8-259" fmla="*/ 2438 w 10645"/>
              <a:gd name="connsiteY8-260" fmla="*/ 7867 h 15853"/>
              <a:gd name="connsiteX9-261" fmla="*/ 0 w 10645"/>
              <a:gd name="connsiteY9-262" fmla="*/ 12414 h 15853"/>
              <a:gd name="connsiteX10-263" fmla="*/ 0 w 10645"/>
              <a:gd name="connsiteY10-264" fmla="*/ 4414 h 158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645" h="15853">
                <a:moveTo>
                  <a:pt x="0" y="4414"/>
                </a:moveTo>
                <a:cubicBezTo>
                  <a:pt x="0" y="4966"/>
                  <a:pt x="1659" y="-492"/>
                  <a:pt x="2494" y="37"/>
                </a:cubicBezTo>
                <a:cubicBezTo>
                  <a:pt x="3329" y="566"/>
                  <a:pt x="4172" y="6775"/>
                  <a:pt x="5011" y="7590"/>
                </a:cubicBezTo>
                <a:cubicBezTo>
                  <a:pt x="5850" y="8405"/>
                  <a:pt x="6589" y="4597"/>
                  <a:pt x="7528" y="4927"/>
                </a:cubicBezTo>
                <a:cubicBezTo>
                  <a:pt x="8467" y="5257"/>
                  <a:pt x="10645" y="9016"/>
                  <a:pt x="10645" y="9568"/>
                </a:cubicBezTo>
                <a:cubicBezTo>
                  <a:pt x="10634" y="10963"/>
                  <a:pt x="10652" y="8425"/>
                  <a:pt x="10641" y="9820"/>
                </a:cubicBezTo>
                <a:cubicBezTo>
                  <a:pt x="10641" y="9268"/>
                  <a:pt x="8415" y="8678"/>
                  <a:pt x="7471" y="9682"/>
                </a:cubicBezTo>
                <a:cubicBezTo>
                  <a:pt x="6527" y="10686"/>
                  <a:pt x="5814" y="16143"/>
                  <a:pt x="4975" y="15841"/>
                </a:cubicBezTo>
                <a:cubicBezTo>
                  <a:pt x="4136" y="15539"/>
                  <a:pt x="3819" y="7867"/>
                  <a:pt x="2438" y="7867"/>
                </a:cubicBezTo>
                <a:cubicBezTo>
                  <a:pt x="1057" y="7867"/>
                  <a:pt x="0" y="12966"/>
                  <a:pt x="0" y="12414"/>
                </a:cubicBezTo>
                <a:lnTo>
                  <a:pt x="0" y="4414"/>
                </a:lnTo>
                <a:close/>
              </a:path>
            </a:pathLst>
          </a:custGeom>
          <a:solidFill>
            <a:schemeClr val="accent3"/>
          </a:solidFill>
          <a:ln>
            <a:noFill/>
          </a:ln>
        </p:spPr>
        <p:txBody>
          <a:bodyPr lIns="0" tIns="0" rIns="0" bIns="0" rtlCol="0" anchor="ctr"/>
          <a:lstStyle/>
          <a:p>
            <a:pPr algn="ctr" defTabSz="901700"/>
            <a:endParaRPr lang="es-SV">
              <a:solidFill>
                <a:srgbClr val="000000"/>
              </a:solidFill>
            </a:endParaRPr>
          </a:p>
        </p:txBody>
      </p:sp>
      <p:sp>
        <p:nvSpPr>
          <p:cNvPr id="90" name="Rectangle 16"/>
          <p:cNvSpPr/>
          <p:nvPr/>
        </p:nvSpPr>
        <p:spPr>
          <a:xfrm>
            <a:off x="5915638" y="1502300"/>
            <a:ext cx="2351737" cy="788912"/>
          </a:xfrm>
          <a:prstGeom prst="rect">
            <a:avLst/>
          </a:prstGeom>
        </p:spPr>
        <p:txBody>
          <a:bodyPr wrap="square" lIns="34123" tIns="13430" rIns="34123" bIns="13430">
            <a:spAutoFit/>
          </a:bodyPr>
          <a:lstStyle/>
          <a:p>
            <a:pPr defTabSz="901700"/>
            <a:r>
              <a:rPr lang="en-US" sz="2500" kern="10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01.</a:t>
            </a:r>
          </a:p>
          <a:p>
            <a:pPr defTabSz="901700"/>
            <a:r>
              <a:rPr lang="en-US" sz="1000" kern="10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Productivity</a:t>
            </a:r>
          </a:p>
          <a:p>
            <a:pPr algn="just" defTabSz="901700"/>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Lid est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laborum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dolo</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rumes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fugats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untras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Etharums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ser</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quidem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rerum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fugats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untras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Etharums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ser</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quidem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rerum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a:t>
            </a:r>
          </a:p>
        </p:txBody>
      </p:sp>
      <p:sp>
        <p:nvSpPr>
          <p:cNvPr id="91" name="Rectangle 17"/>
          <p:cNvSpPr/>
          <p:nvPr/>
        </p:nvSpPr>
        <p:spPr>
          <a:xfrm>
            <a:off x="5915617" y="2404065"/>
            <a:ext cx="2352179" cy="788912"/>
          </a:xfrm>
          <a:prstGeom prst="rect">
            <a:avLst/>
          </a:prstGeom>
        </p:spPr>
        <p:txBody>
          <a:bodyPr wrap="square" lIns="34123" tIns="13430" rIns="34123" bIns="13430">
            <a:spAutoFit/>
          </a:bodyPr>
          <a:lstStyle/>
          <a:p>
            <a:pPr defTabSz="901700"/>
            <a:r>
              <a:rPr lang="en-US" sz="2500" kern="10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02.</a:t>
            </a:r>
          </a:p>
          <a:p>
            <a:pPr defTabSz="901700"/>
            <a:r>
              <a:rPr lang="en-US" sz="1000" kern="10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New Ideas</a:t>
            </a:r>
          </a:p>
          <a:p>
            <a:pPr algn="just" defTabSz="901700"/>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Lid est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laborum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dolo</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rumes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fugats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untras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Etharums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ser</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quidem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rerum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fugats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untras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Etharums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ser</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quidem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rerum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a:t>
            </a:r>
          </a:p>
        </p:txBody>
      </p:sp>
      <p:sp>
        <p:nvSpPr>
          <p:cNvPr id="96" name="Rectangle 16"/>
          <p:cNvSpPr/>
          <p:nvPr/>
        </p:nvSpPr>
        <p:spPr>
          <a:xfrm>
            <a:off x="5915617" y="3337699"/>
            <a:ext cx="2352179" cy="788912"/>
          </a:xfrm>
          <a:prstGeom prst="rect">
            <a:avLst/>
          </a:prstGeom>
        </p:spPr>
        <p:txBody>
          <a:bodyPr wrap="square" lIns="34123" tIns="13430" rIns="34123" bIns="13430">
            <a:spAutoFit/>
          </a:bodyPr>
          <a:lstStyle/>
          <a:p>
            <a:pPr defTabSz="901700"/>
            <a:r>
              <a:rPr lang="en-US" sz="2500" kern="10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03.</a:t>
            </a:r>
          </a:p>
          <a:p>
            <a:pPr defTabSz="901700"/>
            <a:r>
              <a:rPr lang="en-US" sz="1000" kern="10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Leadership</a:t>
            </a:r>
          </a:p>
          <a:p>
            <a:pPr algn="just" defTabSz="901700"/>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Lid est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laborum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dolo</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rumes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fugats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untras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Etharums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ser</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quidem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rerum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fugats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untras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Etharums</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ser</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quidem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700" kern="10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rerum</a:t>
            </a:r>
            <a:r>
              <a:rPr lang="en-US" sz="700" kern="10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a:t>
            </a:r>
          </a:p>
        </p:txBody>
      </p:sp>
      <p:sp>
        <p:nvSpPr>
          <p:cNvPr id="2" name="1 Título"/>
          <p:cNvSpPr>
            <a:spLocks noGrp="1"/>
          </p:cNvSpPr>
          <p:nvPr>
            <p:ph type="ctrTitle"/>
          </p:nvPr>
        </p:nvSpPr>
        <p:spPr/>
        <p:txBody>
          <a:bodyPr/>
          <a:lstStyle/>
          <a:p>
            <a:r>
              <a:rPr lang="es-MX" dirty="0" err="1" smtClean="0"/>
              <a:t>Synergy</a:t>
            </a:r>
            <a:r>
              <a:rPr lang="es-MX" spc="-112" dirty="0" err="1"/>
              <a:t>´</a:t>
            </a:r>
            <a:r>
              <a:rPr lang="es-MX" dirty="0" err="1" smtClean="0"/>
              <a:t>s</a:t>
            </a:r>
            <a:r>
              <a:rPr lang="es-MX" dirty="0" smtClean="0"/>
              <a:t>  </a:t>
            </a:r>
            <a:r>
              <a:rPr lang="es-MX" dirty="0" err="1" smtClean="0"/>
              <a:t>Power</a:t>
            </a:r>
            <a:endParaRPr lang="es-SV" dirty="0"/>
          </a:p>
        </p:txBody>
      </p:sp>
      <p:sp>
        <p:nvSpPr>
          <p:cNvPr id="7" name="6 Marcador de texto"/>
          <p:cNvSpPr>
            <a:spLocks noGrp="1"/>
          </p:cNvSpPr>
          <p:nvPr>
            <p:ph type="subTitle" idx="1"/>
          </p:nvPr>
        </p:nvSpPr>
        <p:spPr/>
        <p:txBody>
          <a:bodyPr>
            <a:normAutofit/>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4" name="3 Marcador de pie de página"/>
          <p:cNvSpPr>
            <a:spLocks noGrp="1"/>
          </p:cNvSpPr>
          <p:nvPr>
            <p:ph type="ftr" sz="quarter" idx="11"/>
          </p:nvPr>
        </p:nvSpPr>
        <p:spPr>
          <a:xfrm>
            <a:off x="3028753" y="4767306"/>
            <a:ext cx="3086494" cy="273812"/>
          </a:xfrm>
          <a:prstGeom prst="rect">
            <a:avLst/>
          </a:prstGeo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6" name="5 Marcador de número de diapositiva"/>
          <p:cNvSpPr>
            <a:spLocks noGrp="1"/>
          </p:cNvSpPr>
          <p:nvPr>
            <p:ph type="sldNum" sz="quarter" idx="12"/>
          </p:nvPr>
        </p:nvSpPr>
        <p:spPr>
          <a:prstGeom prst="rect">
            <a:avLst/>
          </a:prstGeom>
        </p:spPr>
        <p:txBody>
          <a:bodyPr/>
          <a:lstStyle/>
          <a:p>
            <a:fld id="{FF439014-E629-42E3-A58B-61A0F1C8CFFE}" type="slidenum">
              <a:rPr smtClean="0">
                <a:solidFill>
                  <a:srgbClr val="1F1F1F"/>
                </a:solidFill>
              </a:rPr>
              <a:t>31</a:t>
            </a:fld>
            <a:endParaRPr>
              <a:solidFill>
                <a:srgbClr val="1F1F1F"/>
              </a:solidFill>
            </a:endParaRPr>
          </a:p>
        </p:txBody>
      </p:sp>
      <p:sp>
        <p:nvSpPr>
          <p:cNvPr id="5460" name="Rectángulo 49"/>
          <p:cNvSpPr/>
          <p:nvPr/>
        </p:nvSpPr>
        <p:spPr>
          <a:xfrm>
            <a:off x="488063" y="1086757"/>
            <a:ext cx="2227603" cy="511668"/>
          </a:xfrm>
          <a:prstGeom prst="rect">
            <a:avLst/>
          </a:prstGeom>
        </p:spPr>
        <p:txBody>
          <a:bodyPr wrap="square" lIns="34123" tIns="17052" rIns="34123" bIns="17052">
            <a:spAutoFit/>
          </a:bodyPr>
          <a:lstStyle/>
          <a:p>
            <a:pPr algn="just" defTabSz="901700">
              <a:lnSpc>
                <a:spcPct val="150000"/>
              </a:lnSpc>
            </a:pPr>
            <a:r>
              <a:rPr lang="en-US" sz="9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Lorem Ipsum Penatibus</a:t>
            </a:r>
          </a:p>
          <a:p>
            <a:pPr algn="just" defTabSz="901700">
              <a:lnSpc>
                <a:spcPct val="125000"/>
              </a:lnSpc>
            </a:pPr>
            <a:r>
              <a:rPr lang="en-US" sz="700" dirty="0">
                <a:solidFill>
                  <a:srgbClr val="575757"/>
                </a:solidFill>
                <a:latin typeface="Source Sans Pro" panose="020B0503030403020204" pitchFamily="34" charset="0"/>
              </a:rPr>
              <a:t>Imperdiet iaculis, ipsum. Sed aliquam ultrices mauris. Integer ante arcu, accumsan a, consectetuer eget, posuere ut, aliquam ultrices mauris.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60"/>
                                        </p:tgtEl>
                                        <p:attrNameLst>
                                          <p:attrName>style.visibility</p:attrName>
                                        </p:attrNameLst>
                                      </p:cBhvr>
                                      <p:to>
                                        <p:strVal val="visible"/>
                                      </p:to>
                                    </p:set>
                                    <p:animEffect transition="in" filter="fade">
                                      <p:cBhvr>
                                        <p:cTn id="7" dur="500"/>
                                        <p:tgtEl>
                                          <p:spTgt spid="5460"/>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0-#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left)">
                                      <p:cBhvr>
                                        <p:cTn id="16" dur="1250"/>
                                        <p:tgtEl>
                                          <p:spTgt spid="107"/>
                                        </p:tgtEl>
                                      </p:cBhvr>
                                    </p:animEffect>
                                  </p:childTnLst>
                                </p:cTn>
                              </p:par>
                              <p:par>
                                <p:cTn id="17" presetID="22" presetClass="entr" presetSubtype="8" fill="hold" grpId="0" nodeType="withEffect">
                                  <p:stCondLst>
                                    <p:cond delay="200"/>
                                  </p:stCondLst>
                                  <p:childTnLst>
                                    <p:set>
                                      <p:cBhvr>
                                        <p:cTn id="18" dur="1" fill="hold">
                                          <p:stCondLst>
                                            <p:cond delay="0"/>
                                          </p:stCondLst>
                                        </p:cTn>
                                        <p:tgtEl>
                                          <p:spTgt spid="93"/>
                                        </p:tgtEl>
                                        <p:attrNameLst>
                                          <p:attrName>style.visibility</p:attrName>
                                        </p:attrNameLst>
                                      </p:cBhvr>
                                      <p:to>
                                        <p:strVal val="visible"/>
                                      </p:to>
                                    </p:set>
                                    <p:animEffect transition="in" filter="wipe(left)">
                                      <p:cBhvr>
                                        <p:cTn id="19" dur="1250"/>
                                        <p:tgtEl>
                                          <p:spTgt spid="93"/>
                                        </p:tgtEl>
                                      </p:cBhvr>
                                    </p:animEffect>
                                  </p:childTnLst>
                                </p:cTn>
                              </p:par>
                              <p:par>
                                <p:cTn id="20" presetID="22" presetClass="entr" presetSubtype="8" fill="hold" grpId="0" nodeType="withEffect">
                                  <p:stCondLst>
                                    <p:cond delay="400"/>
                                  </p:stCondLst>
                                  <p:childTnLst>
                                    <p:set>
                                      <p:cBhvr>
                                        <p:cTn id="21" dur="1" fill="hold">
                                          <p:stCondLst>
                                            <p:cond delay="0"/>
                                          </p:stCondLst>
                                        </p:cTn>
                                        <p:tgtEl>
                                          <p:spTgt spid="108"/>
                                        </p:tgtEl>
                                        <p:attrNameLst>
                                          <p:attrName>style.visibility</p:attrName>
                                        </p:attrNameLst>
                                      </p:cBhvr>
                                      <p:to>
                                        <p:strVal val="visible"/>
                                      </p:to>
                                    </p:set>
                                    <p:animEffect transition="in" filter="wipe(left)">
                                      <p:cBhvr>
                                        <p:cTn id="22" dur="1250"/>
                                        <p:tgtEl>
                                          <p:spTgt spid="108"/>
                                        </p:tgtEl>
                                      </p:cBhvr>
                                    </p:animEffect>
                                  </p:childTnLst>
                                </p:cTn>
                              </p:par>
                            </p:childTnLst>
                          </p:cTn>
                        </p:par>
                        <p:par>
                          <p:cTn id="23" fill="hold">
                            <p:stCondLst>
                              <p:cond delay="3500"/>
                            </p:stCondLst>
                            <p:childTnLst>
                              <p:par>
                                <p:cTn id="24" presetID="32" presetClass="emph" presetSubtype="0" fill="hold" nodeType="afterEffect">
                                  <p:stCondLst>
                                    <p:cond delay="0"/>
                                  </p:stCondLst>
                                  <p:childTnLst>
                                    <p:animRot by="120000">
                                      <p:cBhvr>
                                        <p:cTn id="25" dur="75" fill="hold">
                                          <p:stCondLst>
                                            <p:cond delay="0"/>
                                          </p:stCondLst>
                                        </p:cTn>
                                        <p:tgtEl>
                                          <p:spTgt spid="3"/>
                                        </p:tgtEl>
                                        <p:attrNameLst>
                                          <p:attrName>r</p:attrName>
                                        </p:attrNameLst>
                                      </p:cBhvr>
                                    </p:animRot>
                                    <p:animRot by="-240000">
                                      <p:cBhvr>
                                        <p:cTn id="26" dur="150" fill="hold">
                                          <p:stCondLst>
                                            <p:cond delay="150"/>
                                          </p:stCondLst>
                                        </p:cTn>
                                        <p:tgtEl>
                                          <p:spTgt spid="3"/>
                                        </p:tgtEl>
                                        <p:attrNameLst>
                                          <p:attrName>r</p:attrName>
                                        </p:attrNameLst>
                                      </p:cBhvr>
                                    </p:animRot>
                                    <p:animRot by="240000">
                                      <p:cBhvr>
                                        <p:cTn id="27" dur="150" fill="hold">
                                          <p:stCondLst>
                                            <p:cond delay="300"/>
                                          </p:stCondLst>
                                        </p:cTn>
                                        <p:tgtEl>
                                          <p:spTgt spid="3"/>
                                        </p:tgtEl>
                                        <p:attrNameLst>
                                          <p:attrName>r</p:attrName>
                                        </p:attrNameLst>
                                      </p:cBhvr>
                                    </p:animRot>
                                    <p:animRot by="-240000">
                                      <p:cBhvr>
                                        <p:cTn id="28" dur="150" fill="hold">
                                          <p:stCondLst>
                                            <p:cond delay="450"/>
                                          </p:stCondLst>
                                        </p:cTn>
                                        <p:tgtEl>
                                          <p:spTgt spid="3"/>
                                        </p:tgtEl>
                                        <p:attrNameLst>
                                          <p:attrName>r</p:attrName>
                                        </p:attrNameLst>
                                      </p:cBhvr>
                                    </p:animRot>
                                    <p:animRot by="120000">
                                      <p:cBhvr>
                                        <p:cTn id="29" dur="150" fill="hold">
                                          <p:stCondLst>
                                            <p:cond delay="600"/>
                                          </p:stCondLst>
                                        </p:cTn>
                                        <p:tgtEl>
                                          <p:spTgt spid="3"/>
                                        </p:tgtEl>
                                        <p:attrNameLst>
                                          <p:attrName>r</p:attrName>
                                        </p:attrNameLst>
                                      </p:cBhvr>
                                    </p:animRo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wipe(left)">
                                      <p:cBhvr>
                                        <p:cTn id="33" dur="750"/>
                                        <p:tgtEl>
                                          <p:spTgt spid="92"/>
                                        </p:tgtEl>
                                      </p:cBhvr>
                                    </p:animEffect>
                                  </p:childTnLst>
                                </p:cTn>
                              </p:par>
                              <p:par>
                                <p:cTn id="34" presetID="22" presetClass="entr" presetSubtype="8" fill="hold" grpId="0" nodeType="withEffect">
                                  <p:stCondLst>
                                    <p:cond delay="200"/>
                                  </p:stCondLst>
                                  <p:childTnLst>
                                    <p:set>
                                      <p:cBhvr>
                                        <p:cTn id="35" dur="1" fill="hold">
                                          <p:stCondLst>
                                            <p:cond delay="0"/>
                                          </p:stCondLst>
                                        </p:cTn>
                                        <p:tgtEl>
                                          <p:spTgt spid="94"/>
                                        </p:tgtEl>
                                        <p:attrNameLst>
                                          <p:attrName>style.visibility</p:attrName>
                                        </p:attrNameLst>
                                      </p:cBhvr>
                                      <p:to>
                                        <p:strVal val="visible"/>
                                      </p:to>
                                    </p:set>
                                    <p:animEffect transition="in" filter="wipe(left)">
                                      <p:cBhvr>
                                        <p:cTn id="36" dur="750"/>
                                        <p:tgtEl>
                                          <p:spTgt spid="94"/>
                                        </p:tgtEl>
                                      </p:cBhvr>
                                    </p:animEffect>
                                  </p:childTnLst>
                                </p:cTn>
                              </p:par>
                              <p:par>
                                <p:cTn id="37" presetID="22" presetClass="entr" presetSubtype="8" fill="hold" grpId="0" nodeType="withEffect">
                                  <p:stCondLst>
                                    <p:cond delay="400"/>
                                  </p:stCondLst>
                                  <p:childTnLst>
                                    <p:set>
                                      <p:cBhvr>
                                        <p:cTn id="38" dur="1" fill="hold">
                                          <p:stCondLst>
                                            <p:cond delay="0"/>
                                          </p:stCondLst>
                                        </p:cTn>
                                        <p:tgtEl>
                                          <p:spTgt spid="95"/>
                                        </p:tgtEl>
                                        <p:attrNameLst>
                                          <p:attrName>style.visibility</p:attrName>
                                        </p:attrNameLst>
                                      </p:cBhvr>
                                      <p:to>
                                        <p:strVal val="visible"/>
                                      </p:to>
                                    </p:set>
                                    <p:animEffect transition="in" filter="wipe(left)">
                                      <p:cBhvr>
                                        <p:cTn id="39" dur="750"/>
                                        <p:tgtEl>
                                          <p:spTgt spid="95"/>
                                        </p:tgtEl>
                                      </p:cBhvr>
                                    </p:animEffect>
                                  </p:childTnLst>
                                </p:cTn>
                              </p:par>
                              <p:par>
                                <p:cTn id="40" presetID="22" presetClass="entr" presetSubtype="8" fill="hold" grpId="0" nodeType="withEffect">
                                  <p:stCondLst>
                                    <p:cond delay="600"/>
                                  </p:stCondLst>
                                  <p:childTnLst>
                                    <p:set>
                                      <p:cBhvr>
                                        <p:cTn id="41" dur="1" fill="hold">
                                          <p:stCondLst>
                                            <p:cond delay="0"/>
                                          </p:stCondLst>
                                        </p:cTn>
                                        <p:tgtEl>
                                          <p:spTgt spid="103"/>
                                        </p:tgtEl>
                                        <p:attrNameLst>
                                          <p:attrName>style.visibility</p:attrName>
                                        </p:attrNameLst>
                                      </p:cBhvr>
                                      <p:to>
                                        <p:strVal val="visible"/>
                                      </p:to>
                                    </p:set>
                                    <p:animEffect transition="in" filter="wipe(left)">
                                      <p:cBhvr>
                                        <p:cTn id="42" dur="750"/>
                                        <p:tgtEl>
                                          <p:spTgt spid="103"/>
                                        </p:tgtEl>
                                      </p:cBhvr>
                                    </p:animEffect>
                                  </p:childTnLst>
                                </p:cTn>
                              </p:par>
                              <p:par>
                                <p:cTn id="43" presetID="22" presetClass="entr" presetSubtype="8" fill="hold" grpId="0" nodeType="withEffect">
                                  <p:stCondLst>
                                    <p:cond delay="80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750"/>
                                        <p:tgtEl>
                                          <p:spTgt spid="104"/>
                                        </p:tgtEl>
                                      </p:cBhvr>
                                    </p:animEffect>
                                  </p:childTnLst>
                                </p:cTn>
                              </p:par>
                              <p:par>
                                <p:cTn id="46" presetID="22" presetClass="entr" presetSubtype="8" fill="hold" grpId="0" nodeType="withEffect">
                                  <p:stCondLst>
                                    <p:cond delay="1000"/>
                                  </p:stCondLst>
                                  <p:childTnLst>
                                    <p:set>
                                      <p:cBhvr>
                                        <p:cTn id="47" dur="1" fill="hold">
                                          <p:stCondLst>
                                            <p:cond delay="0"/>
                                          </p:stCondLst>
                                        </p:cTn>
                                        <p:tgtEl>
                                          <p:spTgt spid="105"/>
                                        </p:tgtEl>
                                        <p:attrNameLst>
                                          <p:attrName>style.visibility</p:attrName>
                                        </p:attrNameLst>
                                      </p:cBhvr>
                                      <p:to>
                                        <p:strVal val="visible"/>
                                      </p:to>
                                    </p:set>
                                    <p:animEffect transition="in" filter="wipe(left)">
                                      <p:cBhvr>
                                        <p:cTn id="48" dur="750"/>
                                        <p:tgtEl>
                                          <p:spTgt spid="105"/>
                                        </p:tgtEl>
                                      </p:cBhvr>
                                    </p:animEffect>
                                  </p:childTnLst>
                                </p:cTn>
                              </p:par>
                              <p:par>
                                <p:cTn id="49" presetID="22" presetClass="entr" presetSubtype="8" fill="hold" grpId="0" nodeType="withEffect">
                                  <p:stCondLst>
                                    <p:cond delay="1200"/>
                                  </p:stCondLst>
                                  <p:childTnLst>
                                    <p:set>
                                      <p:cBhvr>
                                        <p:cTn id="50" dur="1" fill="hold">
                                          <p:stCondLst>
                                            <p:cond delay="0"/>
                                          </p:stCondLst>
                                        </p:cTn>
                                        <p:tgtEl>
                                          <p:spTgt spid="100"/>
                                        </p:tgtEl>
                                        <p:attrNameLst>
                                          <p:attrName>style.visibility</p:attrName>
                                        </p:attrNameLst>
                                      </p:cBhvr>
                                      <p:to>
                                        <p:strVal val="visible"/>
                                      </p:to>
                                    </p:set>
                                    <p:animEffect transition="in" filter="wipe(left)">
                                      <p:cBhvr>
                                        <p:cTn id="51" dur="750"/>
                                        <p:tgtEl>
                                          <p:spTgt spid="100"/>
                                        </p:tgtEl>
                                      </p:cBhvr>
                                    </p:animEffect>
                                  </p:childTnLst>
                                </p:cTn>
                              </p:par>
                              <p:par>
                                <p:cTn id="52" presetID="22" presetClass="entr" presetSubtype="8" fill="hold" grpId="0" nodeType="withEffect">
                                  <p:stCondLst>
                                    <p:cond delay="1400"/>
                                  </p:stCondLst>
                                  <p:childTnLst>
                                    <p:set>
                                      <p:cBhvr>
                                        <p:cTn id="53" dur="1" fill="hold">
                                          <p:stCondLst>
                                            <p:cond delay="0"/>
                                          </p:stCondLst>
                                        </p:cTn>
                                        <p:tgtEl>
                                          <p:spTgt spid="101"/>
                                        </p:tgtEl>
                                        <p:attrNameLst>
                                          <p:attrName>style.visibility</p:attrName>
                                        </p:attrNameLst>
                                      </p:cBhvr>
                                      <p:to>
                                        <p:strVal val="visible"/>
                                      </p:to>
                                    </p:set>
                                    <p:animEffect transition="in" filter="wipe(left)">
                                      <p:cBhvr>
                                        <p:cTn id="54" dur="750"/>
                                        <p:tgtEl>
                                          <p:spTgt spid="101"/>
                                        </p:tgtEl>
                                      </p:cBhvr>
                                    </p:animEffect>
                                  </p:childTnLst>
                                </p:cTn>
                              </p:par>
                              <p:par>
                                <p:cTn id="55" presetID="22" presetClass="entr" presetSubtype="8" fill="hold" grpId="0" nodeType="withEffect">
                                  <p:stCondLst>
                                    <p:cond delay="1600"/>
                                  </p:stCondLst>
                                  <p:childTnLst>
                                    <p:set>
                                      <p:cBhvr>
                                        <p:cTn id="56" dur="1" fill="hold">
                                          <p:stCondLst>
                                            <p:cond delay="0"/>
                                          </p:stCondLst>
                                        </p:cTn>
                                        <p:tgtEl>
                                          <p:spTgt spid="102"/>
                                        </p:tgtEl>
                                        <p:attrNameLst>
                                          <p:attrName>style.visibility</p:attrName>
                                        </p:attrNameLst>
                                      </p:cBhvr>
                                      <p:to>
                                        <p:strVal val="visible"/>
                                      </p:to>
                                    </p:set>
                                    <p:animEffect transition="in" filter="wipe(left)">
                                      <p:cBhvr>
                                        <p:cTn id="57" dur="750"/>
                                        <p:tgtEl>
                                          <p:spTgt spid="102"/>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500"/>
                                        <p:tgtEl>
                                          <p:spTgt spid="9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fade">
                                      <p:cBhvr>
                                        <p:cTn id="6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92" grpId="0" animBg="1"/>
      <p:bldP spid="94" grpId="0" animBg="1"/>
      <p:bldP spid="95" grpId="0" animBg="1"/>
      <p:bldP spid="100" grpId="0" animBg="1"/>
      <p:bldP spid="101" grpId="0" animBg="1"/>
      <p:bldP spid="102" grpId="0" animBg="1"/>
      <p:bldP spid="93" grpId="0" animBg="1"/>
      <p:bldP spid="107" grpId="0" animBg="1"/>
      <p:bldP spid="108" grpId="0" animBg="1"/>
      <p:bldP spid="90" grpId="0"/>
      <p:bldP spid="91" grpId="0"/>
      <p:bldP spid="96" grpId="0"/>
      <p:bldP spid="546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130" name="34 Rectángulo"/>
          <p:cNvSpPr/>
          <p:nvPr/>
        </p:nvSpPr>
        <p:spPr bwMode="auto">
          <a:xfrm>
            <a:off x="-23529" y="-18104"/>
            <a:ext cx="9144000" cy="5143500"/>
          </a:xfrm>
          <a:prstGeom prst="rect">
            <a:avLst/>
          </a:prstGeom>
          <a:gradFill flip="none" rotWithShape="1">
            <a:gsLst>
              <a:gs pos="4000">
                <a:srgbClr val="7030A0">
                  <a:alpha val="49000"/>
                </a:srgbClr>
              </a:gs>
              <a:gs pos="100000">
                <a:schemeClr val="accent5">
                  <a:alpha val="41000"/>
                </a:schemeClr>
              </a:gs>
            </a:gsLst>
            <a:lin ang="0" scaled="1"/>
            <a:tileRect/>
          </a:gradFill>
          <a:ln>
            <a:noFill/>
          </a:ln>
        </p:spPr>
        <p:txBody>
          <a:bodyPr lIns="0" tIns="0" rIns="0" bIns="0" rtlCol="0" anchor="ctr"/>
          <a:lstStyle/>
          <a:p>
            <a:pPr algn="ctr" defTabSz="868680"/>
            <a:endParaRPr lang="es-SV"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167" name="Forma libre 166"/>
          <p:cNvSpPr/>
          <p:nvPr/>
        </p:nvSpPr>
        <p:spPr bwMode="auto">
          <a:xfrm>
            <a:off x="1733838" y="3119890"/>
            <a:ext cx="216538" cy="1599141"/>
          </a:xfrm>
          <a:custGeom>
            <a:avLst/>
            <a:gdLst>
              <a:gd name="connsiteX0" fmla="*/ 1180850 w 2833732"/>
              <a:gd name="connsiteY0" fmla="*/ 0 h 5216401"/>
              <a:gd name="connsiteX1" fmla="*/ 1651784 w 2833732"/>
              <a:gd name="connsiteY1" fmla="*/ 0 h 5216401"/>
              <a:gd name="connsiteX2" fmla="*/ 1718238 w 2833732"/>
              <a:gd name="connsiteY2" fmla="*/ 3726856 h 5216401"/>
              <a:gd name="connsiteX3" fmla="*/ 1797102 w 2833732"/>
              <a:gd name="connsiteY3" fmla="*/ 3713972 h 5216401"/>
              <a:gd name="connsiteX4" fmla="*/ 2174820 w 2833732"/>
              <a:gd name="connsiteY4" fmla="*/ 3984515 h 5216401"/>
              <a:gd name="connsiteX5" fmla="*/ 2175610 w 2833732"/>
              <a:gd name="connsiteY5" fmla="*/ 3987265 h 5216401"/>
              <a:gd name="connsiteX6" fmla="*/ 2242968 w 2833732"/>
              <a:gd name="connsiteY6" fmla="*/ 3993602 h 5216401"/>
              <a:gd name="connsiteX7" fmla="*/ 2346736 w 2833732"/>
              <a:gd name="connsiteY7" fmla="*/ 4028932 h 5216401"/>
              <a:gd name="connsiteX8" fmla="*/ 2414592 w 2833732"/>
              <a:gd name="connsiteY8" fmla="*/ 4076249 h 5216401"/>
              <a:gd name="connsiteX9" fmla="*/ 2459754 w 2833732"/>
              <a:gd name="connsiteY9" fmla="*/ 4041476 h 5216401"/>
              <a:gd name="connsiteX10" fmla="*/ 2670632 w 2833732"/>
              <a:gd name="connsiteY10" fmla="*/ 3981365 h 5216401"/>
              <a:gd name="connsiteX11" fmla="*/ 2817442 w 2833732"/>
              <a:gd name="connsiteY11" fmla="*/ 4009025 h 5216401"/>
              <a:gd name="connsiteX12" fmla="*/ 2833732 w 2833732"/>
              <a:gd name="connsiteY12" fmla="*/ 4017276 h 5216401"/>
              <a:gd name="connsiteX13" fmla="*/ 2833732 w 2833732"/>
              <a:gd name="connsiteY13" fmla="*/ 4529809 h 5216401"/>
              <a:gd name="connsiteX14" fmla="*/ 2833732 w 2833732"/>
              <a:gd name="connsiteY14" fmla="*/ 4649393 h 5216401"/>
              <a:gd name="connsiteX15" fmla="*/ 2833732 w 2833732"/>
              <a:gd name="connsiteY15" fmla="*/ 5216401 h 5216401"/>
              <a:gd name="connsiteX16" fmla="*/ 0 w 2833732"/>
              <a:gd name="connsiteY16" fmla="*/ 5216401 h 5216401"/>
              <a:gd name="connsiteX17" fmla="*/ 0 w 2833732"/>
              <a:gd name="connsiteY17" fmla="*/ 4575025 h 5216401"/>
              <a:gd name="connsiteX18" fmla="*/ 0 w 2833732"/>
              <a:gd name="connsiteY18" fmla="*/ 4504455 h 5216401"/>
              <a:gd name="connsiteX19" fmla="*/ 0 w 2833732"/>
              <a:gd name="connsiteY19" fmla="*/ 4089211 h 5216401"/>
              <a:gd name="connsiteX20" fmla="*/ 5281 w 2833732"/>
              <a:gd name="connsiteY20" fmla="*/ 4083238 h 5216401"/>
              <a:gd name="connsiteX21" fmla="*/ 271978 w 2833732"/>
              <a:gd name="connsiteY21" fmla="*/ 3980149 h 5216401"/>
              <a:gd name="connsiteX22" fmla="*/ 538675 w 2833732"/>
              <a:gd name="connsiteY22" fmla="*/ 4083238 h 5216401"/>
              <a:gd name="connsiteX23" fmla="*/ 569534 w 2833732"/>
              <a:gd name="connsiteY23" fmla="*/ 4118141 h 5216401"/>
              <a:gd name="connsiteX24" fmla="*/ 594832 w 2833732"/>
              <a:gd name="connsiteY24" fmla="*/ 4110813 h 5216401"/>
              <a:gd name="connsiteX25" fmla="*/ 610411 w 2833732"/>
              <a:gd name="connsiteY25" fmla="*/ 4109347 h 5216401"/>
              <a:gd name="connsiteX26" fmla="*/ 618012 w 2833732"/>
              <a:gd name="connsiteY26" fmla="*/ 4038984 h 5216401"/>
              <a:gd name="connsiteX27" fmla="*/ 987516 w 2833732"/>
              <a:gd name="connsiteY27" fmla="*/ 3757949 h 5216401"/>
              <a:gd name="connsiteX28" fmla="*/ 1117200 w 2833732"/>
              <a:gd name="connsiteY28" fmla="*/ 3779306 h 5216401"/>
              <a:gd name="connsiteX29" fmla="*/ 1133972 w 2833732"/>
              <a:gd name="connsiteY29" fmla="*/ 3788286 h 5216401"/>
              <a:gd name="connsiteX0-1" fmla="*/ 1180850 w 2833732"/>
              <a:gd name="connsiteY0-2" fmla="*/ 0 h 5216401"/>
              <a:gd name="connsiteX1-3" fmla="*/ 1651784 w 2833732"/>
              <a:gd name="connsiteY1-4" fmla="*/ 0 h 5216401"/>
              <a:gd name="connsiteX2-5" fmla="*/ 1718238 w 2833732"/>
              <a:gd name="connsiteY2-6" fmla="*/ 3726856 h 5216401"/>
              <a:gd name="connsiteX3-7" fmla="*/ 1797102 w 2833732"/>
              <a:gd name="connsiteY3-8" fmla="*/ 3713972 h 5216401"/>
              <a:gd name="connsiteX4-9" fmla="*/ 2174820 w 2833732"/>
              <a:gd name="connsiteY4-10" fmla="*/ 3984515 h 5216401"/>
              <a:gd name="connsiteX5-11" fmla="*/ 2175610 w 2833732"/>
              <a:gd name="connsiteY5-12" fmla="*/ 3987265 h 5216401"/>
              <a:gd name="connsiteX6-13" fmla="*/ 2242968 w 2833732"/>
              <a:gd name="connsiteY6-14" fmla="*/ 3993602 h 5216401"/>
              <a:gd name="connsiteX7-15" fmla="*/ 2346736 w 2833732"/>
              <a:gd name="connsiteY7-16" fmla="*/ 4028932 h 5216401"/>
              <a:gd name="connsiteX8-17" fmla="*/ 2414592 w 2833732"/>
              <a:gd name="connsiteY8-18" fmla="*/ 4076249 h 5216401"/>
              <a:gd name="connsiteX9-19" fmla="*/ 2459754 w 2833732"/>
              <a:gd name="connsiteY9-20" fmla="*/ 4041476 h 5216401"/>
              <a:gd name="connsiteX10-21" fmla="*/ 2670632 w 2833732"/>
              <a:gd name="connsiteY10-22" fmla="*/ 3981365 h 5216401"/>
              <a:gd name="connsiteX11-23" fmla="*/ 2817442 w 2833732"/>
              <a:gd name="connsiteY11-24" fmla="*/ 4009025 h 5216401"/>
              <a:gd name="connsiteX12-25" fmla="*/ 2833732 w 2833732"/>
              <a:gd name="connsiteY12-26" fmla="*/ 4017276 h 5216401"/>
              <a:gd name="connsiteX13-27" fmla="*/ 2833732 w 2833732"/>
              <a:gd name="connsiteY13-28" fmla="*/ 4529809 h 5216401"/>
              <a:gd name="connsiteX14-29" fmla="*/ 2833732 w 2833732"/>
              <a:gd name="connsiteY14-30" fmla="*/ 4649393 h 5216401"/>
              <a:gd name="connsiteX15-31" fmla="*/ 2833732 w 2833732"/>
              <a:gd name="connsiteY15-32" fmla="*/ 5216401 h 5216401"/>
              <a:gd name="connsiteX16-33" fmla="*/ 0 w 2833732"/>
              <a:gd name="connsiteY16-34" fmla="*/ 4575025 h 5216401"/>
              <a:gd name="connsiteX17-35" fmla="*/ 0 w 2833732"/>
              <a:gd name="connsiteY17-36" fmla="*/ 4504455 h 5216401"/>
              <a:gd name="connsiteX18-37" fmla="*/ 0 w 2833732"/>
              <a:gd name="connsiteY18-38" fmla="*/ 4089211 h 5216401"/>
              <a:gd name="connsiteX19-39" fmla="*/ 5281 w 2833732"/>
              <a:gd name="connsiteY19-40" fmla="*/ 4083238 h 5216401"/>
              <a:gd name="connsiteX20-41" fmla="*/ 271978 w 2833732"/>
              <a:gd name="connsiteY20-42" fmla="*/ 3980149 h 5216401"/>
              <a:gd name="connsiteX21-43" fmla="*/ 538675 w 2833732"/>
              <a:gd name="connsiteY21-44" fmla="*/ 4083238 h 5216401"/>
              <a:gd name="connsiteX22-45" fmla="*/ 569534 w 2833732"/>
              <a:gd name="connsiteY22-46" fmla="*/ 4118141 h 5216401"/>
              <a:gd name="connsiteX23-47" fmla="*/ 594832 w 2833732"/>
              <a:gd name="connsiteY23-48" fmla="*/ 4110813 h 5216401"/>
              <a:gd name="connsiteX24-49" fmla="*/ 610411 w 2833732"/>
              <a:gd name="connsiteY24-50" fmla="*/ 4109347 h 5216401"/>
              <a:gd name="connsiteX25-51" fmla="*/ 618012 w 2833732"/>
              <a:gd name="connsiteY25-52" fmla="*/ 4038984 h 5216401"/>
              <a:gd name="connsiteX26-53" fmla="*/ 987516 w 2833732"/>
              <a:gd name="connsiteY26-54" fmla="*/ 3757949 h 5216401"/>
              <a:gd name="connsiteX27-55" fmla="*/ 1117200 w 2833732"/>
              <a:gd name="connsiteY27-56" fmla="*/ 3779306 h 5216401"/>
              <a:gd name="connsiteX28-57" fmla="*/ 1133972 w 2833732"/>
              <a:gd name="connsiteY28-58" fmla="*/ 3788286 h 5216401"/>
              <a:gd name="connsiteX29-59" fmla="*/ 1180850 w 2833732"/>
              <a:gd name="connsiteY29-60" fmla="*/ 0 h 5216401"/>
              <a:gd name="connsiteX0-61" fmla="*/ 1180850 w 2833732"/>
              <a:gd name="connsiteY0-62" fmla="*/ 0 h 4649393"/>
              <a:gd name="connsiteX1-63" fmla="*/ 1651784 w 2833732"/>
              <a:gd name="connsiteY1-64" fmla="*/ 0 h 4649393"/>
              <a:gd name="connsiteX2-65" fmla="*/ 1718238 w 2833732"/>
              <a:gd name="connsiteY2-66" fmla="*/ 3726856 h 4649393"/>
              <a:gd name="connsiteX3-67" fmla="*/ 1797102 w 2833732"/>
              <a:gd name="connsiteY3-68" fmla="*/ 3713972 h 4649393"/>
              <a:gd name="connsiteX4-69" fmla="*/ 2174820 w 2833732"/>
              <a:gd name="connsiteY4-70" fmla="*/ 3984515 h 4649393"/>
              <a:gd name="connsiteX5-71" fmla="*/ 2175610 w 2833732"/>
              <a:gd name="connsiteY5-72" fmla="*/ 3987265 h 4649393"/>
              <a:gd name="connsiteX6-73" fmla="*/ 2242968 w 2833732"/>
              <a:gd name="connsiteY6-74" fmla="*/ 3993602 h 4649393"/>
              <a:gd name="connsiteX7-75" fmla="*/ 2346736 w 2833732"/>
              <a:gd name="connsiteY7-76" fmla="*/ 4028932 h 4649393"/>
              <a:gd name="connsiteX8-77" fmla="*/ 2414592 w 2833732"/>
              <a:gd name="connsiteY8-78" fmla="*/ 4076249 h 4649393"/>
              <a:gd name="connsiteX9-79" fmla="*/ 2459754 w 2833732"/>
              <a:gd name="connsiteY9-80" fmla="*/ 4041476 h 4649393"/>
              <a:gd name="connsiteX10-81" fmla="*/ 2670632 w 2833732"/>
              <a:gd name="connsiteY10-82" fmla="*/ 3981365 h 4649393"/>
              <a:gd name="connsiteX11-83" fmla="*/ 2817442 w 2833732"/>
              <a:gd name="connsiteY11-84" fmla="*/ 4009025 h 4649393"/>
              <a:gd name="connsiteX12-85" fmla="*/ 2833732 w 2833732"/>
              <a:gd name="connsiteY12-86" fmla="*/ 4017276 h 4649393"/>
              <a:gd name="connsiteX13-87" fmla="*/ 2833732 w 2833732"/>
              <a:gd name="connsiteY13-88" fmla="*/ 4529809 h 4649393"/>
              <a:gd name="connsiteX14-89" fmla="*/ 2833732 w 2833732"/>
              <a:gd name="connsiteY14-90" fmla="*/ 4649393 h 4649393"/>
              <a:gd name="connsiteX15-91" fmla="*/ 0 w 2833732"/>
              <a:gd name="connsiteY15-92" fmla="*/ 4575025 h 4649393"/>
              <a:gd name="connsiteX16-93" fmla="*/ 0 w 2833732"/>
              <a:gd name="connsiteY16-94" fmla="*/ 4504455 h 4649393"/>
              <a:gd name="connsiteX17-95" fmla="*/ 0 w 2833732"/>
              <a:gd name="connsiteY17-96" fmla="*/ 4089211 h 4649393"/>
              <a:gd name="connsiteX18-97" fmla="*/ 5281 w 2833732"/>
              <a:gd name="connsiteY18-98" fmla="*/ 4083238 h 4649393"/>
              <a:gd name="connsiteX19-99" fmla="*/ 271978 w 2833732"/>
              <a:gd name="connsiteY19-100" fmla="*/ 3980149 h 4649393"/>
              <a:gd name="connsiteX20-101" fmla="*/ 538675 w 2833732"/>
              <a:gd name="connsiteY20-102" fmla="*/ 4083238 h 4649393"/>
              <a:gd name="connsiteX21-103" fmla="*/ 569534 w 2833732"/>
              <a:gd name="connsiteY21-104" fmla="*/ 4118141 h 4649393"/>
              <a:gd name="connsiteX22-105" fmla="*/ 594832 w 2833732"/>
              <a:gd name="connsiteY22-106" fmla="*/ 4110813 h 4649393"/>
              <a:gd name="connsiteX23-107" fmla="*/ 610411 w 2833732"/>
              <a:gd name="connsiteY23-108" fmla="*/ 4109347 h 4649393"/>
              <a:gd name="connsiteX24-109" fmla="*/ 618012 w 2833732"/>
              <a:gd name="connsiteY24-110" fmla="*/ 4038984 h 4649393"/>
              <a:gd name="connsiteX25-111" fmla="*/ 987516 w 2833732"/>
              <a:gd name="connsiteY25-112" fmla="*/ 3757949 h 4649393"/>
              <a:gd name="connsiteX26-113" fmla="*/ 1117200 w 2833732"/>
              <a:gd name="connsiteY26-114" fmla="*/ 3779306 h 4649393"/>
              <a:gd name="connsiteX27-115" fmla="*/ 1133972 w 2833732"/>
              <a:gd name="connsiteY27-116" fmla="*/ 3788286 h 4649393"/>
              <a:gd name="connsiteX28-117" fmla="*/ 1180850 w 2833732"/>
              <a:gd name="connsiteY28-118" fmla="*/ 0 h 4649393"/>
              <a:gd name="connsiteX0-119" fmla="*/ 1180850 w 2833732"/>
              <a:gd name="connsiteY0-120" fmla="*/ 0 h 4575025"/>
              <a:gd name="connsiteX1-121" fmla="*/ 1651784 w 2833732"/>
              <a:gd name="connsiteY1-122" fmla="*/ 0 h 4575025"/>
              <a:gd name="connsiteX2-123" fmla="*/ 1718238 w 2833732"/>
              <a:gd name="connsiteY2-124" fmla="*/ 3726856 h 4575025"/>
              <a:gd name="connsiteX3-125" fmla="*/ 1797102 w 2833732"/>
              <a:gd name="connsiteY3-126" fmla="*/ 3713972 h 4575025"/>
              <a:gd name="connsiteX4-127" fmla="*/ 2174820 w 2833732"/>
              <a:gd name="connsiteY4-128" fmla="*/ 3984515 h 4575025"/>
              <a:gd name="connsiteX5-129" fmla="*/ 2175610 w 2833732"/>
              <a:gd name="connsiteY5-130" fmla="*/ 3987265 h 4575025"/>
              <a:gd name="connsiteX6-131" fmla="*/ 2242968 w 2833732"/>
              <a:gd name="connsiteY6-132" fmla="*/ 3993602 h 4575025"/>
              <a:gd name="connsiteX7-133" fmla="*/ 2346736 w 2833732"/>
              <a:gd name="connsiteY7-134" fmla="*/ 4028932 h 4575025"/>
              <a:gd name="connsiteX8-135" fmla="*/ 2414592 w 2833732"/>
              <a:gd name="connsiteY8-136" fmla="*/ 4076249 h 4575025"/>
              <a:gd name="connsiteX9-137" fmla="*/ 2459754 w 2833732"/>
              <a:gd name="connsiteY9-138" fmla="*/ 4041476 h 4575025"/>
              <a:gd name="connsiteX10-139" fmla="*/ 2670632 w 2833732"/>
              <a:gd name="connsiteY10-140" fmla="*/ 3981365 h 4575025"/>
              <a:gd name="connsiteX11-141" fmla="*/ 2817442 w 2833732"/>
              <a:gd name="connsiteY11-142" fmla="*/ 4009025 h 4575025"/>
              <a:gd name="connsiteX12-143" fmla="*/ 2833732 w 2833732"/>
              <a:gd name="connsiteY12-144" fmla="*/ 4017276 h 4575025"/>
              <a:gd name="connsiteX13-145" fmla="*/ 2833732 w 2833732"/>
              <a:gd name="connsiteY13-146" fmla="*/ 4529809 h 4575025"/>
              <a:gd name="connsiteX14-147" fmla="*/ 0 w 2833732"/>
              <a:gd name="connsiteY14-148" fmla="*/ 4575025 h 4575025"/>
              <a:gd name="connsiteX15-149" fmla="*/ 0 w 2833732"/>
              <a:gd name="connsiteY15-150" fmla="*/ 4504455 h 4575025"/>
              <a:gd name="connsiteX16-151" fmla="*/ 0 w 2833732"/>
              <a:gd name="connsiteY16-152" fmla="*/ 4089211 h 4575025"/>
              <a:gd name="connsiteX17-153" fmla="*/ 5281 w 2833732"/>
              <a:gd name="connsiteY17-154" fmla="*/ 4083238 h 4575025"/>
              <a:gd name="connsiteX18-155" fmla="*/ 271978 w 2833732"/>
              <a:gd name="connsiteY18-156" fmla="*/ 3980149 h 4575025"/>
              <a:gd name="connsiteX19-157" fmla="*/ 538675 w 2833732"/>
              <a:gd name="connsiteY19-158" fmla="*/ 4083238 h 4575025"/>
              <a:gd name="connsiteX20-159" fmla="*/ 569534 w 2833732"/>
              <a:gd name="connsiteY20-160" fmla="*/ 4118141 h 4575025"/>
              <a:gd name="connsiteX21-161" fmla="*/ 594832 w 2833732"/>
              <a:gd name="connsiteY21-162" fmla="*/ 4110813 h 4575025"/>
              <a:gd name="connsiteX22-163" fmla="*/ 610411 w 2833732"/>
              <a:gd name="connsiteY22-164" fmla="*/ 4109347 h 4575025"/>
              <a:gd name="connsiteX23-165" fmla="*/ 618012 w 2833732"/>
              <a:gd name="connsiteY23-166" fmla="*/ 4038984 h 4575025"/>
              <a:gd name="connsiteX24-167" fmla="*/ 987516 w 2833732"/>
              <a:gd name="connsiteY24-168" fmla="*/ 3757949 h 4575025"/>
              <a:gd name="connsiteX25-169" fmla="*/ 1117200 w 2833732"/>
              <a:gd name="connsiteY25-170" fmla="*/ 3779306 h 4575025"/>
              <a:gd name="connsiteX26-171" fmla="*/ 1133972 w 2833732"/>
              <a:gd name="connsiteY26-172" fmla="*/ 3788286 h 4575025"/>
              <a:gd name="connsiteX27-173" fmla="*/ 1180850 w 2833732"/>
              <a:gd name="connsiteY27-174" fmla="*/ 0 h 4575025"/>
              <a:gd name="connsiteX0-175" fmla="*/ 1180850 w 2833732"/>
              <a:gd name="connsiteY0-176" fmla="*/ 0 h 4575025"/>
              <a:gd name="connsiteX1-177" fmla="*/ 1651784 w 2833732"/>
              <a:gd name="connsiteY1-178" fmla="*/ 0 h 4575025"/>
              <a:gd name="connsiteX2-179" fmla="*/ 1718238 w 2833732"/>
              <a:gd name="connsiteY2-180" fmla="*/ 3726856 h 4575025"/>
              <a:gd name="connsiteX3-181" fmla="*/ 1797102 w 2833732"/>
              <a:gd name="connsiteY3-182" fmla="*/ 3713972 h 4575025"/>
              <a:gd name="connsiteX4-183" fmla="*/ 2174820 w 2833732"/>
              <a:gd name="connsiteY4-184" fmla="*/ 3984515 h 4575025"/>
              <a:gd name="connsiteX5-185" fmla="*/ 2175610 w 2833732"/>
              <a:gd name="connsiteY5-186" fmla="*/ 3987265 h 4575025"/>
              <a:gd name="connsiteX6-187" fmla="*/ 2242968 w 2833732"/>
              <a:gd name="connsiteY6-188" fmla="*/ 3993602 h 4575025"/>
              <a:gd name="connsiteX7-189" fmla="*/ 2346736 w 2833732"/>
              <a:gd name="connsiteY7-190" fmla="*/ 4028932 h 4575025"/>
              <a:gd name="connsiteX8-191" fmla="*/ 2414592 w 2833732"/>
              <a:gd name="connsiteY8-192" fmla="*/ 4076249 h 4575025"/>
              <a:gd name="connsiteX9-193" fmla="*/ 2459754 w 2833732"/>
              <a:gd name="connsiteY9-194" fmla="*/ 4041476 h 4575025"/>
              <a:gd name="connsiteX10-195" fmla="*/ 2670632 w 2833732"/>
              <a:gd name="connsiteY10-196" fmla="*/ 3981365 h 4575025"/>
              <a:gd name="connsiteX11-197" fmla="*/ 2817442 w 2833732"/>
              <a:gd name="connsiteY11-198" fmla="*/ 4009025 h 4575025"/>
              <a:gd name="connsiteX12-199" fmla="*/ 2833732 w 2833732"/>
              <a:gd name="connsiteY12-200" fmla="*/ 4017276 h 4575025"/>
              <a:gd name="connsiteX13-201" fmla="*/ 0 w 2833732"/>
              <a:gd name="connsiteY13-202" fmla="*/ 4575025 h 4575025"/>
              <a:gd name="connsiteX14-203" fmla="*/ 0 w 2833732"/>
              <a:gd name="connsiteY14-204" fmla="*/ 4504455 h 4575025"/>
              <a:gd name="connsiteX15-205" fmla="*/ 0 w 2833732"/>
              <a:gd name="connsiteY15-206" fmla="*/ 4089211 h 4575025"/>
              <a:gd name="connsiteX16-207" fmla="*/ 5281 w 2833732"/>
              <a:gd name="connsiteY16-208" fmla="*/ 4083238 h 4575025"/>
              <a:gd name="connsiteX17-209" fmla="*/ 271978 w 2833732"/>
              <a:gd name="connsiteY17-210" fmla="*/ 3980149 h 4575025"/>
              <a:gd name="connsiteX18-211" fmla="*/ 538675 w 2833732"/>
              <a:gd name="connsiteY18-212" fmla="*/ 4083238 h 4575025"/>
              <a:gd name="connsiteX19-213" fmla="*/ 569534 w 2833732"/>
              <a:gd name="connsiteY19-214" fmla="*/ 4118141 h 4575025"/>
              <a:gd name="connsiteX20-215" fmla="*/ 594832 w 2833732"/>
              <a:gd name="connsiteY20-216" fmla="*/ 4110813 h 4575025"/>
              <a:gd name="connsiteX21-217" fmla="*/ 610411 w 2833732"/>
              <a:gd name="connsiteY21-218" fmla="*/ 4109347 h 4575025"/>
              <a:gd name="connsiteX22-219" fmla="*/ 618012 w 2833732"/>
              <a:gd name="connsiteY22-220" fmla="*/ 4038984 h 4575025"/>
              <a:gd name="connsiteX23-221" fmla="*/ 987516 w 2833732"/>
              <a:gd name="connsiteY23-222" fmla="*/ 3757949 h 4575025"/>
              <a:gd name="connsiteX24-223" fmla="*/ 1117200 w 2833732"/>
              <a:gd name="connsiteY24-224" fmla="*/ 3779306 h 4575025"/>
              <a:gd name="connsiteX25-225" fmla="*/ 1133972 w 2833732"/>
              <a:gd name="connsiteY25-226" fmla="*/ 3788286 h 4575025"/>
              <a:gd name="connsiteX26-227" fmla="*/ 1180850 w 2833732"/>
              <a:gd name="connsiteY26-228" fmla="*/ 0 h 4575025"/>
              <a:gd name="connsiteX0-229" fmla="*/ 1180850 w 2833732"/>
              <a:gd name="connsiteY0-230" fmla="*/ 0 h 4504455"/>
              <a:gd name="connsiteX1-231" fmla="*/ 1651784 w 2833732"/>
              <a:gd name="connsiteY1-232" fmla="*/ 0 h 4504455"/>
              <a:gd name="connsiteX2-233" fmla="*/ 1718238 w 2833732"/>
              <a:gd name="connsiteY2-234" fmla="*/ 3726856 h 4504455"/>
              <a:gd name="connsiteX3-235" fmla="*/ 1797102 w 2833732"/>
              <a:gd name="connsiteY3-236" fmla="*/ 3713972 h 4504455"/>
              <a:gd name="connsiteX4-237" fmla="*/ 2174820 w 2833732"/>
              <a:gd name="connsiteY4-238" fmla="*/ 3984515 h 4504455"/>
              <a:gd name="connsiteX5-239" fmla="*/ 2175610 w 2833732"/>
              <a:gd name="connsiteY5-240" fmla="*/ 3987265 h 4504455"/>
              <a:gd name="connsiteX6-241" fmla="*/ 2242968 w 2833732"/>
              <a:gd name="connsiteY6-242" fmla="*/ 3993602 h 4504455"/>
              <a:gd name="connsiteX7-243" fmla="*/ 2346736 w 2833732"/>
              <a:gd name="connsiteY7-244" fmla="*/ 4028932 h 4504455"/>
              <a:gd name="connsiteX8-245" fmla="*/ 2414592 w 2833732"/>
              <a:gd name="connsiteY8-246" fmla="*/ 4076249 h 4504455"/>
              <a:gd name="connsiteX9-247" fmla="*/ 2459754 w 2833732"/>
              <a:gd name="connsiteY9-248" fmla="*/ 4041476 h 4504455"/>
              <a:gd name="connsiteX10-249" fmla="*/ 2670632 w 2833732"/>
              <a:gd name="connsiteY10-250" fmla="*/ 3981365 h 4504455"/>
              <a:gd name="connsiteX11-251" fmla="*/ 2817442 w 2833732"/>
              <a:gd name="connsiteY11-252" fmla="*/ 4009025 h 4504455"/>
              <a:gd name="connsiteX12-253" fmla="*/ 2833732 w 2833732"/>
              <a:gd name="connsiteY12-254" fmla="*/ 4017276 h 4504455"/>
              <a:gd name="connsiteX13-255" fmla="*/ 0 w 2833732"/>
              <a:gd name="connsiteY13-256" fmla="*/ 4504455 h 4504455"/>
              <a:gd name="connsiteX14-257" fmla="*/ 0 w 2833732"/>
              <a:gd name="connsiteY14-258" fmla="*/ 4089211 h 4504455"/>
              <a:gd name="connsiteX15-259" fmla="*/ 5281 w 2833732"/>
              <a:gd name="connsiteY15-260" fmla="*/ 4083238 h 4504455"/>
              <a:gd name="connsiteX16-261" fmla="*/ 271978 w 2833732"/>
              <a:gd name="connsiteY16-262" fmla="*/ 3980149 h 4504455"/>
              <a:gd name="connsiteX17-263" fmla="*/ 538675 w 2833732"/>
              <a:gd name="connsiteY17-264" fmla="*/ 4083238 h 4504455"/>
              <a:gd name="connsiteX18-265" fmla="*/ 569534 w 2833732"/>
              <a:gd name="connsiteY18-266" fmla="*/ 4118141 h 4504455"/>
              <a:gd name="connsiteX19-267" fmla="*/ 594832 w 2833732"/>
              <a:gd name="connsiteY19-268" fmla="*/ 4110813 h 4504455"/>
              <a:gd name="connsiteX20-269" fmla="*/ 610411 w 2833732"/>
              <a:gd name="connsiteY20-270" fmla="*/ 4109347 h 4504455"/>
              <a:gd name="connsiteX21-271" fmla="*/ 618012 w 2833732"/>
              <a:gd name="connsiteY21-272" fmla="*/ 4038984 h 4504455"/>
              <a:gd name="connsiteX22-273" fmla="*/ 987516 w 2833732"/>
              <a:gd name="connsiteY22-274" fmla="*/ 3757949 h 4504455"/>
              <a:gd name="connsiteX23-275" fmla="*/ 1117200 w 2833732"/>
              <a:gd name="connsiteY23-276" fmla="*/ 3779306 h 4504455"/>
              <a:gd name="connsiteX24-277" fmla="*/ 1133972 w 2833732"/>
              <a:gd name="connsiteY24-278" fmla="*/ 3788286 h 4504455"/>
              <a:gd name="connsiteX25-279" fmla="*/ 1180850 w 2833732"/>
              <a:gd name="connsiteY25-280" fmla="*/ 0 h 4504455"/>
              <a:gd name="connsiteX0-281" fmla="*/ 1180850 w 2833732"/>
              <a:gd name="connsiteY0-282" fmla="*/ 0 h 4118141"/>
              <a:gd name="connsiteX1-283" fmla="*/ 1651784 w 2833732"/>
              <a:gd name="connsiteY1-284" fmla="*/ 0 h 4118141"/>
              <a:gd name="connsiteX2-285" fmla="*/ 1718238 w 2833732"/>
              <a:gd name="connsiteY2-286" fmla="*/ 3726856 h 4118141"/>
              <a:gd name="connsiteX3-287" fmla="*/ 1797102 w 2833732"/>
              <a:gd name="connsiteY3-288" fmla="*/ 3713972 h 4118141"/>
              <a:gd name="connsiteX4-289" fmla="*/ 2174820 w 2833732"/>
              <a:gd name="connsiteY4-290" fmla="*/ 3984515 h 4118141"/>
              <a:gd name="connsiteX5-291" fmla="*/ 2175610 w 2833732"/>
              <a:gd name="connsiteY5-292" fmla="*/ 3987265 h 4118141"/>
              <a:gd name="connsiteX6-293" fmla="*/ 2242968 w 2833732"/>
              <a:gd name="connsiteY6-294" fmla="*/ 3993602 h 4118141"/>
              <a:gd name="connsiteX7-295" fmla="*/ 2346736 w 2833732"/>
              <a:gd name="connsiteY7-296" fmla="*/ 4028932 h 4118141"/>
              <a:gd name="connsiteX8-297" fmla="*/ 2414592 w 2833732"/>
              <a:gd name="connsiteY8-298" fmla="*/ 4076249 h 4118141"/>
              <a:gd name="connsiteX9-299" fmla="*/ 2459754 w 2833732"/>
              <a:gd name="connsiteY9-300" fmla="*/ 4041476 h 4118141"/>
              <a:gd name="connsiteX10-301" fmla="*/ 2670632 w 2833732"/>
              <a:gd name="connsiteY10-302" fmla="*/ 3981365 h 4118141"/>
              <a:gd name="connsiteX11-303" fmla="*/ 2817442 w 2833732"/>
              <a:gd name="connsiteY11-304" fmla="*/ 4009025 h 4118141"/>
              <a:gd name="connsiteX12-305" fmla="*/ 2833732 w 2833732"/>
              <a:gd name="connsiteY12-306" fmla="*/ 4017276 h 4118141"/>
              <a:gd name="connsiteX13-307" fmla="*/ 0 w 2833732"/>
              <a:gd name="connsiteY13-308" fmla="*/ 4089211 h 4118141"/>
              <a:gd name="connsiteX14-309" fmla="*/ 5281 w 2833732"/>
              <a:gd name="connsiteY14-310" fmla="*/ 4083238 h 4118141"/>
              <a:gd name="connsiteX15-311" fmla="*/ 271978 w 2833732"/>
              <a:gd name="connsiteY15-312" fmla="*/ 3980149 h 4118141"/>
              <a:gd name="connsiteX16-313" fmla="*/ 538675 w 2833732"/>
              <a:gd name="connsiteY16-314" fmla="*/ 4083238 h 4118141"/>
              <a:gd name="connsiteX17-315" fmla="*/ 569534 w 2833732"/>
              <a:gd name="connsiteY17-316" fmla="*/ 4118141 h 4118141"/>
              <a:gd name="connsiteX18-317" fmla="*/ 594832 w 2833732"/>
              <a:gd name="connsiteY18-318" fmla="*/ 4110813 h 4118141"/>
              <a:gd name="connsiteX19-319" fmla="*/ 610411 w 2833732"/>
              <a:gd name="connsiteY19-320" fmla="*/ 4109347 h 4118141"/>
              <a:gd name="connsiteX20-321" fmla="*/ 618012 w 2833732"/>
              <a:gd name="connsiteY20-322" fmla="*/ 4038984 h 4118141"/>
              <a:gd name="connsiteX21-323" fmla="*/ 987516 w 2833732"/>
              <a:gd name="connsiteY21-324" fmla="*/ 3757949 h 4118141"/>
              <a:gd name="connsiteX22-325" fmla="*/ 1117200 w 2833732"/>
              <a:gd name="connsiteY22-326" fmla="*/ 3779306 h 4118141"/>
              <a:gd name="connsiteX23-327" fmla="*/ 1133972 w 2833732"/>
              <a:gd name="connsiteY23-328" fmla="*/ 3788286 h 4118141"/>
              <a:gd name="connsiteX24-329" fmla="*/ 1180850 w 2833732"/>
              <a:gd name="connsiteY24-330" fmla="*/ 0 h 4118141"/>
              <a:gd name="connsiteX0-331" fmla="*/ 1180850 w 2833732"/>
              <a:gd name="connsiteY0-332" fmla="*/ 0 h 4118141"/>
              <a:gd name="connsiteX1-333" fmla="*/ 1651784 w 2833732"/>
              <a:gd name="connsiteY1-334" fmla="*/ 0 h 4118141"/>
              <a:gd name="connsiteX2-335" fmla="*/ 1718238 w 2833732"/>
              <a:gd name="connsiteY2-336" fmla="*/ 3726856 h 4118141"/>
              <a:gd name="connsiteX3-337" fmla="*/ 1797102 w 2833732"/>
              <a:gd name="connsiteY3-338" fmla="*/ 3713972 h 4118141"/>
              <a:gd name="connsiteX4-339" fmla="*/ 2174820 w 2833732"/>
              <a:gd name="connsiteY4-340" fmla="*/ 3984515 h 4118141"/>
              <a:gd name="connsiteX5-341" fmla="*/ 2175610 w 2833732"/>
              <a:gd name="connsiteY5-342" fmla="*/ 3987265 h 4118141"/>
              <a:gd name="connsiteX6-343" fmla="*/ 2242968 w 2833732"/>
              <a:gd name="connsiteY6-344" fmla="*/ 3993602 h 4118141"/>
              <a:gd name="connsiteX7-345" fmla="*/ 2346736 w 2833732"/>
              <a:gd name="connsiteY7-346" fmla="*/ 4028932 h 4118141"/>
              <a:gd name="connsiteX8-347" fmla="*/ 2414592 w 2833732"/>
              <a:gd name="connsiteY8-348" fmla="*/ 4076249 h 4118141"/>
              <a:gd name="connsiteX9-349" fmla="*/ 2459754 w 2833732"/>
              <a:gd name="connsiteY9-350" fmla="*/ 4041476 h 4118141"/>
              <a:gd name="connsiteX10-351" fmla="*/ 2670632 w 2833732"/>
              <a:gd name="connsiteY10-352" fmla="*/ 3981365 h 4118141"/>
              <a:gd name="connsiteX11-353" fmla="*/ 2817442 w 2833732"/>
              <a:gd name="connsiteY11-354" fmla="*/ 4009025 h 4118141"/>
              <a:gd name="connsiteX12-355" fmla="*/ 2833732 w 2833732"/>
              <a:gd name="connsiteY12-356" fmla="*/ 4017276 h 4118141"/>
              <a:gd name="connsiteX13-357" fmla="*/ 0 w 2833732"/>
              <a:gd name="connsiteY13-358" fmla="*/ 4089211 h 4118141"/>
              <a:gd name="connsiteX14-359" fmla="*/ 271978 w 2833732"/>
              <a:gd name="connsiteY14-360" fmla="*/ 3980149 h 4118141"/>
              <a:gd name="connsiteX15-361" fmla="*/ 538675 w 2833732"/>
              <a:gd name="connsiteY15-362" fmla="*/ 4083238 h 4118141"/>
              <a:gd name="connsiteX16-363" fmla="*/ 569534 w 2833732"/>
              <a:gd name="connsiteY16-364" fmla="*/ 4118141 h 4118141"/>
              <a:gd name="connsiteX17-365" fmla="*/ 594832 w 2833732"/>
              <a:gd name="connsiteY17-366" fmla="*/ 4110813 h 4118141"/>
              <a:gd name="connsiteX18-367" fmla="*/ 610411 w 2833732"/>
              <a:gd name="connsiteY18-368" fmla="*/ 4109347 h 4118141"/>
              <a:gd name="connsiteX19-369" fmla="*/ 618012 w 2833732"/>
              <a:gd name="connsiteY19-370" fmla="*/ 4038984 h 4118141"/>
              <a:gd name="connsiteX20-371" fmla="*/ 987516 w 2833732"/>
              <a:gd name="connsiteY20-372" fmla="*/ 3757949 h 4118141"/>
              <a:gd name="connsiteX21-373" fmla="*/ 1117200 w 2833732"/>
              <a:gd name="connsiteY21-374" fmla="*/ 3779306 h 4118141"/>
              <a:gd name="connsiteX22-375" fmla="*/ 1133972 w 2833732"/>
              <a:gd name="connsiteY22-376" fmla="*/ 3788286 h 4118141"/>
              <a:gd name="connsiteX23-377" fmla="*/ 1180850 w 2833732"/>
              <a:gd name="connsiteY23-378" fmla="*/ 0 h 4118141"/>
              <a:gd name="connsiteX0-379" fmla="*/ 1180850 w 2833732"/>
              <a:gd name="connsiteY0-380" fmla="*/ 0 h 4118141"/>
              <a:gd name="connsiteX1-381" fmla="*/ 1651784 w 2833732"/>
              <a:gd name="connsiteY1-382" fmla="*/ 0 h 4118141"/>
              <a:gd name="connsiteX2-383" fmla="*/ 1718238 w 2833732"/>
              <a:gd name="connsiteY2-384" fmla="*/ 3726856 h 4118141"/>
              <a:gd name="connsiteX3-385" fmla="*/ 1797102 w 2833732"/>
              <a:gd name="connsiteY3-386" fmla="*/ 3713972 h 4118141"/>
              <a:gd name="connsiteX4-387" fmla="*/ 2174820 w 2833732"/>
              <a:gd name="connsiteY4-388" fmla="*/ 3984515 h 4118141"/>
              <a:gd name="connsiteX5-389" fmla="*/ 2175610 w 2833732"/>
              <a:gd name="connsiteY5-390" fmla="*/ 3987265 h 4118141"/>
              <a:gd name="connsiteX6-391" fmla="*/ 2242968 w 2833732"/>
              <a:gd name="connsiteY6-392" fmla="*/ 3993602 h 4118141"/>
              <a:gd name="connsiteX7-393" fmla="*/ 2346736 w 2833732"/>
              <a:gd name="connsiteY7-394" fmla="*/ 4028932 h 4118141"/>
              <a:gd name="connsiteX8-395" fmla="*/ 2459754 w 2833732"/>
              <a:gd name="connsiteY8-396" fmla="*/ 4041476 h 4118141"/>
              <a:gd name="connsiteX9-397" fmla="*/ 2670632 w 2833732"/>
              <a:gd name="connsiteY9-398" fmla="*/ 3981365 h 4118141"/>
              <a:gd name="connsiteX10-399" fmla="*/ 2817442 w 2833732"/>
              <a:gd name="connsiteY10-400" fmla="*/ 4009025 h 4118141"/>
              <a:gd name="connsiteX11-401" fmla="*/ 2833732 w 2833732"/>
              <a:gd name="connsiteY11-402" fmla="*/ 4017276 h 4118141"/>
              <a:gd name="connsiteX12-403" fmla="*/ 0 w 2833732"/>
              <a:gd name="connsiteY12-404" fmla="*/ 4089211 h 4118141"/>
              <a:gd name="connsiteX13-405" fmla="*/ 271978 w 2833732"/>
              <a:gd name="connsiteY13-406" fmla="*/ 3980149 h 4118141"/>
              <a:gd name="connsiteX14-407" fmla="*/ 538675 w 2833732"/>
              <a:gd name="connsiteY14-408" fmla="*/ 4083238 h 4118141"/>
              <a:gd name="connsiteX15-409" fmla="*/ 569534 w 2833732"/>
              <a:gd name="connsiteY15-410" fmla="*/ 4118141 h 4118141"/>
              <a:gd name="connsiteX16-411" fmla="*/ 594832 w 2833732"/>
              <a:gd name="connsiteY16-412" fmla="*/ 4110813 h 4118141"/>
              <a:gd name="connsiteX17-413" fmla="*/ 610411 w 2833732"/>
              <a:gd name="connsiteY17-414" fmla="*/ 4109347 h 4118141"/>
              <a:gd name="connsiteX18-415" fmla="*/ 618012 w 2833732"/>
              <a:gd name="connsiteY18-416" fmla="*/ 4038984 h 4118141"/>
              <a:gd name="connsiteX19-417" fmla="*/ 987516 w 2833732"/>
              <a:gd name="connsiteY19-418" fmla="*/ 3757949 h 4118141"/>
              <a:gd name="connsiteX20-419" fmla="*/ 1117200 w 2833732"/>
              <a:gd name="connsiteY20-420" fmla="*/ 3779306 h 4118141"/>
              <a:gd name="connsiteX21-421" fmla="*/ 1133972 w 2833732"/>
              <a:gd name="connsiteY21-422" fmla="*/ 3788286 h 4118141"/>
              <a:gd name="connsiteX22-423" fmla="*/ 1180850 w 2833732"/>
              <a:gd name="connsiteY22-424" fmla="*/ 0 h 4118141"/>
              <a:gd name="connsiteX0-425" fmla="*/ 1180850 w 2833732"/>
              <a:gd name="connsiteY0-426" fmla="*/ 0 h 4118141"/>
              <a:gd name="connsiteX1-427" fmla="*/ 1651784 w 2833732"/>
              <a:gd name="connsiteY1-428" fmla="*/ 0 h 4118141"/>
              <a:gd name="connsiteX2-429" fmla="*/ 1718238 w 2833732"/>
              <a:gd name="connsiteY2-430" fmla="*/ 3726856 h 4118141"/>
              <a:gd name="connsiteX3-431" fmla="*/ 1797102 w 2833732"/>
              <a:gd name="connsiteY3-432" fmla="*/ 3713972 h 4118141"/>
              <a:gd name="connsiteX4-433" fmla="*/ 2174820 w 2833732"/>
              <a:gd name="connsiteY4-434" fmla="*/ 3984515 h 4118141"/>
              <a:gd name="connsiteX5-435" fmla="*/ 2175610 w 2833732"/>
              <a:gd name="connsiteY5-436" fmla="*/ 3987265 h 4118141"/>
              <a:gd name="connsiteX6-437" fmla="*/ 2242968 w 2833732"/>
              <a:gd name="connsiteY6-438" fmla="*/ 3993602 h 4118141"/>
              <a:gd name="connsiteX7-439" fmla="*/ 2346736 w 2833732"/>
              <a:gd name="connsiteY7-440" fmla="*/ 4028932 h 4118141"/>
              <a:gd name="connsiteX8-441" fmla="*/ 2670632 w 2833732"/>
              <a:gd name="connsiteY8-442" fmla="*/ 3981365 h 4118141"/>
              <a:gd name="connsiteX9-443" fmla="*/ 2817442 w 2833732"/>
              <a:gd name="connsiteY9-444" fmla="*/ 4009025 h 4118141"/>
              <a:gd name="connsiteX10-445" fmla="*/ 2833732 w 2833732"/>
              <a:gd name="connsiteY10-446" fmla="*/ 4017276 h 4118141"/>
              <a:gd name="connsiteX11-447" fmla="*/ 0 w 2833732"/>
              <a:gd name="connsiteY11-448" fmla="*/ 4089211 h 4118141"/>
              <a:gd name="connsiteX12-449" fmla="*/ 271978 w 2833732"/>
              <a:gd name="connsiteY12-450" fmla="*/ 3980149 h 4118141"/>
              <a:gd name="connsiteX13-451" fmla="*/ 538675 w 2833732"/>
              <a:gd name="connsiteY13-452" fmla="*/ 4083238 h 4118141"/>
              <a:gd name="connsiteX14-453" fmla="*/ 569534 w 2833732"/>
              <a:gd name="connsiteY14-454" fmla="*/ 4118141 h 4118141"/>
              <a:gd name="connsiteX15-455" fmla="*/ 594832 w 2833732"/>
              <a:gd name="connsiteY15-456" fmla="*/ 4110813 h 4118141"/>
              <a:gd name="connsiteX16-457" fmla="*/ 610411 w 2833732"/>
              <a:gd name="connsiteY16-458" fmla="*/ 4109347 h 4118141"/>
              <a:gd name="connsiteX17-459" fmla="*/ 618012 w 2833732"/>
              <a:gd name="connsiteY17-460" fmla="*/ 4038984 h 4118141"/>
              <a:gd name="connsiteX18-461" fmla="*/ 987516 w 2833732"/>
              <a:gd name="connsiteY18-462" fmla="*/ 3757949 h 4118141"/>
              <a:gd name="connsiteX19-463" fmla="*/ 1117200 w 2833732"/>
              <a:gd name="connsiteY19-464" fmla="*/ 3779306 h 4118141"/>
              <a:gd name="connsiteX20-465" fmla="*/ 1133972 w 2833732"/>
              <a:gd name="connsiteY20-466" fmla="*/ 3788286 h 4118141"/>
              <a:gd name="connsiteX21-467" fmla="*/ 1180850 w 2833732"/>
              <a:gd name="connsiteY21-468" fmla="*/ 0 h 4118141"/>
              <a:gd name="connsiteX0-469" fmla="*/ 1180850 w 2833732"/>
              <a:gd name="connsiteY0-470" fmla="*/ 0 h 4118141"/>
              <a:gd name="connsiteX1-471" fmla="*/ 1651784 w 2833732"/>
              <a:gd name="connsiteY1-472" fmla="*/ 0 h 4118141"/>
              <a:gd name="connsiteX2-473" fmla="*/ 1718238 w 2833732"/>
              <a:gd name="connsiteY2-474" fmla="*/ 3726856 h 4118141"/>
              <a:gd name="connsiteX3-475" fmla="*/ 1797102 w 2833732"/>
              <a:gd name="connsiteY3-476" fmla="*/ 3713972 h 4118141"/>
              <a:gd name="connsiteX4-477" fmla="*/ 2174820 w 2833732"/>
              <a:gd name="connsiteY4-478" fmla="*/ 3984515 h 4118141"/>
              <a:gd name="connsiteX5-479" fmla="*/ 2175610 w 2833732"/>
              <a:gd name="connsiteY5-480" fmla="*/ 3987265 h 4118141"/>
              <a:gd name="connsiteX6-481" fmla="*/ 2242968 w 2833732"/>
              <a:gd name="connsiteY6-482" fmla="*/ 3993602 h 4118141"/>
              <a:gd name="connsiteX7-483" fmla="*/ 2346736 w 2833732"/>
              <a:gd name="connsiteY7-484" fmla="*/ 4028932 h 4118141"/>
              <a:gd name="connsiteX8-485" fmla="*/ 2817442 w 2833732"/>
              <a:gd name="connsiteY8-486" fmla="*/ 4009025 h 4118141"/>
              <a:gd name="connsiteX9-487" fmla="*/ 2833732 w 2833732"/>
              <a:gd name="connsiteY9-488" fmla="*/ 4017276 h 4118141"/>
              <a:gd name="connsiteX10-489" fmla="*/ 0 w 2833732"/>
              <a:gd name="connsiteY10-490" fmla="*/ 4089211 h 4118141"/>
              <a:gd name="connsiteX11-491" fmla="*/ 271978 w 2833732"/>
              <a:gd name="connsiteY11-492" fmla="*/ 3980149 h 4118141"/>
              <a:gd name="connsiteX12-493" fmla="*/ 538675 w 2833732"/>
              <a:gd name="connsiteY12-494" fmla="*/ 4083238 h 4118141"/>
              <a:gd name="connsiteX13-495" fmla="*/ 569534 w 2833732"/>
              <a:gd name="connsiteY13-496" fmla="*/ 4118141 h 4118141"/>
              <a:gd name="connsiteX14-497" fmla="*/ 594832 w 2833732"/>
              <a:gd name="connsiteY14-498" fmla="*/ 4110813 h 4118141"/>
              <a:gd name="connsiteX15-499" fmla="*/ 610411 w 2833732"/>
              <a:gd name="connsiteY15-500" fmla="*/ 4109347 h 4118141"/>
              <a:gd name="connsiteX16-501" fmla="*/ 618012 w 2833732"/>
              <a:gd name="connsiteY16-502" fmla="*/ 4038984 h 4118141"/>
              <a:gd name="connsiteX17-503" fmla="*/ 987516 w 2833732"/>
              <a:gd name="connsiteY17-504" fmla="*/ 3757949 h 4118141"/>
              <a:gd name="connsiteX18-505" fmla="*/ 1117200 w 2833732"/>
              <a:gd name="connsiteY18-506" fmla="*/ 3779306 h 4118141"/>
              <a:gd name="connsiteX19-507" fmla="*/ 1133972 w 2833732"/>
              <a:gd name="connsiteY19-508" fmla="*/ 3788286 h 4118141"/>
              <a:gd name="connsiteX20-509" fmla="*/ 1180850 w 2833732"/>
              <a:gd name="connsiteY20-510" fmla="*/ 0 h 4118141"/>
              <a:gd name="connsiteX0-511" fmla="*/ 1180850 w 2817442"/>
              <a:gd name="connsiteY0-512" fmla="*/ 0 h 4118141"/>
              <a:gd name="connsiteX1-513" fmla="*/ 1651784 w 2817442"/>
              <a:gd name="connsiteY1-514" fmla="*/ 0 h 4118141"/>
              <a:gd name="connsiteX2-515" fmla="*/ 1718238 w 2817442"/>
              <a:gd name="connsiteY2-516" fmla="*/ 3726856 h 4118141"/>
              <a:gd name="connsiteX3-517" fmla="*/ 1797102 w 2817442"/>
              <a:gd name="connsiteY3-518" fmla="*/ 3713972 h 4118141"/>
              <a:gd name="connsiteX4-519" fmla="*/ 2174820 w 2817442"/>
              <a:gd name="connsiteY4-520" fmla="*/ 3984515 h 4118141"/>
              <a:gd name="connsiteX5-521" fmla="*/ 2175610 w 2817442"/>
              <a:gd name="connsiteY5-522" fmla="*/ 3987265 h 4118141"/>
              <a:gd name="connsiteX6-523" fmla="*/ 2242968 w 2817442"/>
              <a:gd name="connsiteY6-524" fmla="*/ 3993602 h 4118141"/>
              <a:gd name="connsiteX7-525" fmla="*/ 2346736 w 2817442"/>
              <a:gd name="connsiteY7-526" fmla="*/ 4028932 h 4118141"/>
              <a:gd name="connsiteX8-527" fmla="*/ 2817442 w 2817442"/>
              <a:gd name="connsiteY8-528" fmla="*/ 4009025 h 4118141"/>
              <a:gd name="connsiteX9-529" fmla="*/ 0 w 2817442"/>
              <a:gd name="connsiteY9-530" fmla="*/ 4089211 h 4118141"/>
              <a:gd name="connsiteX10-531" fmla="*/ 271978 w 2817442"/>
              <a:gd name="connsiteY10-532" fmla="*/ 3980149 h 4118141"/>
              <a:gd name="connsiteX11-533" fmla="*/ 538675 w 2817442"/>
              <a:gd name="connsiteY11-534" fmla="*/ 4083238 h 4118141"/>
              <a:gd name="connsiteX12-535" fmla="*/ 569534 w 2817442"/>
              <a:gd name="connsiteY12-536" fmla="*/ 4118141 h 4118141"/>
              <a:gd name="connsiteX13-537" fmla="*/ 594832 w 2817442"/>
              <a:gd name="connsiteY13-538" fmla="*/ 4110813 h 4118141"/>
              <a:gd name="connsiteX14-539" fmla="*/ 610411 w 2817442"/>
              <a:gd name="connsiteY14-540" fmla="*/ 4109347 h 4118141"/>
              <a:gd name="connsiteX15-541" fmla="*/ 618012 w 2817442"/>
              <a:gd name="connsiteY15-542" fmla="*/ 4038984 h 4118141"/>
              <a:gd name="connsiteX16-543" fmla="*/ 987516 w 2817442"/>
              <a:gd name="connsiteY16-544" fmla="*/ 3757949 h 4118141"/>
              <a:gd name="connsiteX17-545" fmla="*/ 1117200 w 2817442"/>
              <a:gd name="connsiteY17-546" fmla="*/ 3779306 h 4118141"/>
              <a:gd name="connsiteX18-547" fmla="*/ 1133972 w 2817442"/>
              <a:gd name="connsiteY18-548" fmla="*/ 3788286 h 4118141"/>
              <a:gd name="connsiteX19-549" fmla="*/ 1180850 w 2817442"/>
              <a:gd name="connsiteY19-550" fmla="*/ 0 h 4118141"/>
              <a:gd name="connsiteX0-551" fmla="*/ 1180850 w 2346736"/>
              <a:gd name="connsiteY0-552" fmla="*/ 0 h 4118141"/>
              <a:gd name="connsiteX1-553" fmla="*/ 1651784 w 2346736"/>
              <a:gd name="connsiteY1-554" fmla="*/ 0 h 4118141"/>
              <a:gd name="connsiteX2-555" fmla="*/ 1718238 w 2346736"/>
              <a:gd name="connsiteY2-556" fmla="*/ 3726856 h 4118141"/>
              <a:gd name="connsiteX3-557" fmla="*/ 1797102 w 2346736"/>
              <a:gd name="connsiteY3-558" fmla="*/ 3713972 h 4118141"/>
              <a:gd name="connsiteX4-559" fmla="*/ 2174820 w 2346736"/>
              <a:gd name="connsiteY4-560" fmla="*/ 3984515 h 4118141"/>
              <a:gd name="connsiteX5-561" fmla="*/ 2175610 w 2346736"/>
              <a:gd name="connsiteY5-562" fmla="*/ 3987265 h 4118141"/>
              <a:gd name="connsiteX6-563" fmla="*/ 2242968 w 2346736"/>
              <a:gd name="connsiteY6-564" fmla="*/ 3993602 h 4118141"/>
              <a:gd name="connsiteX7-565" fmla="*/ 2346736 w 2346736"/>
              <a:gd name="connsiteY7-566" fmla="*/ 4028932 h 4118141"/>
              <a:gd name="connsiteX8-567" fmla="*/ 0 w 2346736"/>
              <a:gd name="connsiteY8-568" fmla="*/ 4089211 h 4118141"/>
              <a:gd name="connsiteX9-569" fmla="*/ 271978 w 2346736"/>
              <a:gd name="connsiteY9-570" fmla="*/ 3980149 h 4118141"/>
              <a:gd name="connsiteX10-571" fmla="*/ 538675 w 2346736"/>
              <a:gd name="connsiteY10-572" fmla="*/ 4083238 h 4118141"/>
              <a:gd name="connsiteX11-573" fmla="*/ 569534 w 2346736"/>
              <a:gd name="connsiteY11-574" fmla="*/ 4118141 h 4118141"/>
              <a:gd name="connsiteX12-575" fmla="*/ 594832 w 2346736"/>
              <a:gd name="connsiteY12-576" fmla="*/ 4110813 h 4118141"/>
              <a:gd name="connsiteX13-577" fmla="*/ 610411 w 2346736"/>
              <a:gd name="connsiteY13-578" fmla="*/ 4109347 h 4118141"/>
              <a:gd name="connsiteX14-579" fmla="*/ 618012 w 2346736"/>
              <a:gd name="connsiteY14-580" fmla="*/ 4038984 h 4118141"/>
              <a:gd name="connsiteX15-581" fmla="*/ 987516 w 2346736"/>
              <a:gd name="connsiteY15-582" fmla="*/ 3757949 h 4118141"/>
              <a:gd name="connsiteX16-583" fmla="*/ 1117200 w 2346736"/>
              <a:gd name="connsiteY16-584" fmla="*/ 3779306 h 4118141"/>
              <a:gd name="connsiteX17-585" fmla="*/ 1133972 w 2346736"/>
              <a:gd name="connsiteY17-586" fmla="*/ 3788286 h 4118141"/>
              <a:gd name="connsiteX18-587" fmla="*/ 1180850 w 2346736"/>
              <a:gd name="connsiteY18-588" fmla="*/ 0 h 4118141"/>
              <a:gd name="connsiteX0-589" fmla="*/ 1180850 w 2242968"/>
              <a:gd name="connsiteY0-590" fmla="*/ 0 h 4118141"/>
              <a:gd name="connsiteX1-591" fmla="*/ 1651784 w 2242968"/>
              <a:gd name="connsiteY1-592" fmla="*/ 0 h 4118141"/>
              <a:gd name="connsiteX2-593" fmla="*/ 1718238 w 2242968"/>
              <a:gd name="connsiteY2-594" fmla="*/ 3726856 h 4118141"/>
              <a:gd name="connsiteX3-595" fmla="*/ 1797102 w 2242968"/>
              <a:gd name="connsiteY3-596" fmla="*/ 3713972 h 4118141"/>
              <a:gd name="connsiteX4-597" fmla="*/ 2174820 w 2242968"/>
              <a:gd name="connsiteY4-598" fmla="*/ 3984515 h 4118141"/>
              <a:gd name="connsiteX5-599" fmla="*/ 2175610 w 2242968"/>
              <a:gd name="connsiteY5-600" fmla="*/ 3987265 h 4118141"/>
              <a:gd name="connsiteX6-601" fmla="*/ 2242968 w 2242968"/>
              <a:gd name="connsiteY6-602" fmla="*/ 3993602 h 4118141"/>
              <a:gd name="connsiteX7-603" fmla="*/ 0 w 2242968"/>
              <a:gd name="connsiteY7-604" fmla="*/ 4089211 h 4118141"/>
              <a:gd name="connsiteX8-605" fmla="*/ 271978 w 2242968"/>
              <a:gd name="connsiteY8-606" fmla="*/ 3980149 h 4118141"/>
              <a:gd name="connsiteX9-607" fmla="*/ 538675 w 2242968"/>
              <a:gd name="connsiteY9-608" fmla="*/ 4083238 h 4118141"/>
              <a:gd name="connsiteX10-609" fmla="*/ 569534 w 2242968"/>
              <a:gd name="connsiteY10-610" fmla="*/ 4118141 h 4118141"/>
              <a:gd name="connsiteX11-611" fmla="*/ 594832 w 2242968"/>
              <a:gd name="connsiteY11-612" fmla="*/ 4110813 h 4118141"/>
              <a:gd name="connsiteX12-613" fmla="*/ 610411 w 2242968"/>
              <a:gd name="connsiteY12-614" fmla="*/ 4109347 h 4118141"/>
              <a:gd name="connsiteX13-615" fmla="*/ 618012 w 2242968"/>
              <a:gd name="connsiteY13-616" fmla="*/ 4038984 h 4118141"/>
              <a:gd name="connsiteX14-617" fmla="*/ 987516 w 2242968"/>
              <a:gd name="connsiteY14-618" fmla="*/ 3757949 h 4118141"/>
              <a:gd name="connsiteX15-619" fmla="*/ 1117200 w 2242968"/>
              <a:gd name="connsiteY15-620" fmla="*/ 3779306 h 4118141"/>
              <a:gd name="connsiteX16-621" fmla="*/ 1133972 w 2242968"/>
              <a:gd name="connsiteY16-622" fmla="*/ 3788286 h 4118141"/>
              <a:gd name="connsiteX17-623" fmla="*/ 1180850 w 2242968"/>
              <a:gd name="connsiteY17-624" fmla="*/ 0 h 4118141"/>
              <a:gd name="connsiteX0-625" fmla="*/ 1180850 w 2175610"/>
              <a:gd name="connsiteY0-626" fmla="*/ 0 h 4118141"/>
              <a:gd name="connsiteX1-627" fmla="*/ 1651784 w 2175610"/>
              <a:gd name="connsiteY1-628" fmla="*/ 0 h 4118141"/>
              <a:gd name="connsiteX2-629" fmla="*/ 1718238 w 2175610"/>
              <a:gd name="connsiteY2-630" fmla="*/ 3726856 h 4118141"/>
              <a:gd name="connsiteX3-631" fmla="*/ 1797102 w 2175610"/>
              <a:gd name="connsiteY3-632" fmla="*/ 3713972 h 4118141"/>
              <a:gd name="connsiteX4-633" fmla="*/ 2174820 w 2175610"/>
              <a:gd name="connsiteY4-634" fmla="*/ 3984515 h 4118141"/>
              <a:gd name="connsiteX5-635" fmla="*/ 2175610 w 2175610"/>
              <a:gd name="connsiteY5-636" fmla="*/ 3987265 h 4118141"/>
              <a:gd name="connsiteX6-637" fmla="*/ 0 w 2175610"/>
              <a:gd name="connsiteY6-638" fmla="*/ 4089211 h 4118141"/>
              <a:gd name="connsiteX7-639" fmla="*/ 271978 w 2175610"/>
              <a:gd name="connsiteY7-640" fmla="*/ 3980149 h 4118141"/>
              <a:gd name="connsiteX8-641" fmla="*/ 538675 w 2175610"/>
              <a:gd name="connsiteY8-642" fmla="*/ 4083238 h 4118141"/>
              <a:gd name="connsiteX9-643" fmla="*/ 569534 w 2175610"/>
              <a:gd name="connsiteY9-644" fmla="*/ 4118141 h 4118141"/>
              <a:gd name="connsiteX10-645" fmla="*/ 594832 w 2175610"/>
              <a:gd name="connsiteY10-646" fmla="*/ 4110813 h 4118141"/>
              <a:gd name="connsiteX11-647" fmla="*/ 610411 w 2175610"/>
              <a:gd name="connsiteY11-648" fmla="*/ 4109347 h 4118141"/>
              <a:gd name="connsiteX12-649" fmla="*/ 618012 w 2175610"/>
              <a:gd name="connsiteY12-650" fmla="*/ 4038984 h 4118141"/>
              <a:gd name="connsiteX13-651" fmla="*/ 987516 w 2175610"/>
              <a:gd name="connsiteY13-652" fmla="*/ 3757949 h 4118141"/>
              <a:gd name="connsiteX14-653" fmla="*/ 1117200 w 2175610"/>
              <a:gd name="connsiteY14-654" fmla="*/ 3779306 h 4118141"/>
              <a:gd name="connsiteX15-655" fmla="*/ 1133972 w 2175610"/>
              <a:gd name="connsiteY15-656" fmla="*/ 3788286 h 4118141"/>
              <a:gd name="connsiteX16-657" fmla="*/ 1180850 w 2175610"/>
              <a:gd name="connsiteY16-658" fmla="*/ 0 h 4118141"/>
              <a:gd name="connsiteX0-659" fmla="*/ 1180850 w 2174820"/>
              <a:gd name="connsiteY0-660" fmla="*/ 0 h 4118141"/>
              <a:gd name="connsiteX1-661" fmla="*/ 1651784 w 2174820"/>
              <a:gd name="connsiteY1-662" fmla="*/ 0 h 4118141"/>
              <a:gd name="connsiteX2-663" fmla="*/ 1718238 w 2174820"/>
              <a:gd name="connsiteY2-664" fmla="*/ 3726856 h 4118141"/>
              <a:gd name="connsiteX3-665" fmla="*/ 1797102 w 2174820"/>
              <a:gd name="connsiteY3-666" fmla="*/ 3713972 h 4118141"/>
              <a:gd name="connsiteX4-667" fmla="*/ 2174820 w 2174820"/>
              <a:gd name="connsiteY4-668" fmla="*/ 3984515 h 4118141"/>
              <a:gd name="connsiteX5-669" fmla="*/ 0 w 2174820"/>
              <a:gd name="connsiteY5-670" fmla="*/ 4089211 h 4118141"/>
              <a:gd name="connsiteX6-671" fmla="*/ 271978 w 2174820"/>
              <a:gd name="connsiteY6-672" fmla="*/ 3980149 h 4118141"/>
              <a:gd name="connsiteX7-673" fmla="*/ 538675 w 2174820"/>
              <a:gd name="connsiteY7-674" fmla="*/ 4083238 h 4118141"/>
              <a:gd name="connsiteX8-675" fmla="*/ 569534 w 2174820"/>
              <a:gd name="connsiteY8-676" fmla="*/ 4118141 h 4118141"/>
              <a:gd name="connsiteX9-677" fmla="*/ 594832 w 2174820"/>
              <a:gd name="connsiteY9-678" fmla="*/ 4110813 h 4118141"/>
              <a:gd name="connsiteX10-679" fmla="*/ 610411 w 2174820"/>
              <a:gd name="connsiteY10-680" fmla="*/ 4109347 h 4118141"/>
              <a:gd name="connsiteX11-681" fmla="*/ 618012 w 2174820"/>
              <a:gd name="connsiteY11-682" fmla="*/ 4038984 h 4118141"/>
              <a:gd name="connsiteX12-683" fmla="*/ 987516 w 2174820"/>
              <a:gd name="connsiteY12-684" fmla="*/ 3757949 h 4118141"/>
              <a:gd name="connsiteX13-685" fmla="*/ 1117200 w 2174820"/>
              <a:gd name="connsiteY13-686" fmla="*/ 3779306 h 4118141"/>
              <a:gd name="connsiteX14-687" fmla="*/ 1133972 w 2174820"/>
              <a:gd name="connsiteY14-688" fmla="*/ 3788286 h 4118141"/>
              <a:gd name="connsiteX15-689" fmla="*/ 1180850 w 2174820"/>
              <a:gd name="connsiteY15-690" fmla="*/ 0 h 4118141"/>
              <a:gd name="connsiteX0-691" fmla="*/ 1180850 w 2174820"/>
              <a:gd name="connsiteY0-692" fmla="*/ 0 h 4118141"/>
              <a:gd name="connsiteX1-693" fmla="*/ 1651784 w 2174820"/>
              <a:gd name="connsiteY1-694" fmla="*/ 0 h 4118141"/>
              <a:gd name="connsiteX2-695" fmla="*/ 1718238 w 2174820"/>
              <a:gd name="connsiteY2-696" fmla="*/ 3726856 h 4118141"/>
              <a:gd name="connsiteX3-697" fmla="*/ 2174820 w 2174820"/>
              <a:gd name="connsiteY3-698" fmla="*/ 3984515 h 4118141"/>
              <a:gd name="connsiteX4-699" fmla="*/ 0 w 2174820"/>
              <a:gd name="connsiteY4-700" fmla="*/ 4089211 h 4118141"/>
              <a:gd name="connsiteX5-701" fmla="*/ 271978 w 2174820"/>
              <a:gd name="connsiteY5-702" fmla="*/ 3980149 h 4118141"/>
              <a:gd name="connsiteX6-703" fmla="*/ 538675 w 2174820"/>
              <a:gd name="connsiteY6-704" fmla="*/ 4083238 h 4118141"/>
              <a:gd name="connsiteX7-705" fmla="*/ 569534 w 2174820"/>
              <a:gd name="connsiteY7-706" fmla="*/ 4118141 h 4118141"/>
              <a:gd name="connsiteX8-707" fmla="*/ 594832 w 2174820"/>
              <a:gd name="connsiteY8-708" fmla="*/ 4110813 h 4118141"/>
              <a:gd name="connsiteX9-709" fmla="*/ 610411 w 2174820"/>
              <a:gd name="connsiteY9-710" fmla="*/ 4109347 h 4118141"/>
              <a:gd name="connsiteX10-711" fmla="*/ 618012 w 2174820"/>
              <a:gd name="connsiteY10-712" fmla="*/ 4038984 h 4118141"/>
              <a:gd name="connsiteX11-713" fmla="*/ 987516 w 2174820"/>
              <a:gd name="connsiteY11-714" fmla="*/ 3757949 h 4118141"/>
              <a:gd name="connsiteX12-715" fmla="*/ 1117200 w 2174820"/>
              <a:gd name="connsiteY12-716" fmla="*/ 3779306 h 4118141"/>
              <a:gd name="connsiteX13-717" fmla="*/ 1133972 w 2174820"/>
              <a:gd name="connsiteY13-718" fmla="*/ 3788286 h 4118141"/>
              <a:gd name="connsiteX14-719" fmla="*/ 1180850 w 2174820"/>
              <a:gd name="connsiteY14-720" fmla="*/ 0 h 4118141"/>
              <a:gd name="connsiteX0-721" fmla="*/ 1180850 w 1718238"/>
              <a:gd name="connsiteY0-722" fmla="*/ 0 h 4118141"/>
              <a:gd name="connsiteX1-723" fmla="*/ 1651784 w 1718238"/>
              <a:gd name="connsiteY1-724" fmla="*/ 0 h 4118141"/>
              <a:gd name="connsiteX2-725" fmla="*/ 1718238 w 1718238"/>
              <a:gd name="connsiteY2-726" fmla="*/ 3726856 h 4118141"/>
              <a:gd name="connsiteX3-727" fmla="*/ 0 w 1718238"/>
              <a:gd name="connsiteY3-728" fmla="*/ 4089211 h 4118141"/>
              <a:gd name="connsiteX4-729" fmla="*/ 271978 w 1718238"/>
              <a:gd name="connsiteY4-730" fmla="*/ 3980149 h 4118141"/>
              <a:gd name="connsiteX5-731" fmla="*/ 538675 w 1718238"/>
              <a:gd name="connsiteY5-732" fmla="*/ 4083238 h 4118141"/>
              <a:gd name="connsiteX6-733" fmla="*/ 569534 w 1718238"/>
              <a:gd name="connsiteY6-734" fmla="*/ 4118141 h 4118141"/>
              <a:gd name="connsiteX7-735" fmla="*/ 594832 w 1718238"/>
              <a:gd name="connsiteY7-736" fmla="*/ 4110813 h 4118141"/>
              <a:gd name="connsiteX8-737" fmla="*/ 610411 w 1718238"/>
              <a:gd name="connsiteY8-738" fmla="*/ 4109347 h 4118141"/>
              <a:gd name="connsiteX9-739" fmla="*/ 618012 w 1718238"/>
              <a:gd name="connsiteY9-740" fmla="*/ 4038984 h 4118141"/>
              <a:gd name="connsiteX10-741" fmla="*/ 987516 w 1718238"/>
              <a:gd name="connsiteY10-742" fmla="*/ 3757949 h 4118141"/>
              <a:gd name="connsiteX11-743" fmla="*/ 1117200 w 1718238"/>
              <a:gd name="connsiteY11-744" fmla="*/ 3779306 h 4118141"/>
              <a:gd name="connsiteX12-745" fmla="*/ 1133972 w 1718238"/>
              <a:gd name="connsiteY12-746" fmla="*/ 3788286 h 4118141"/>
              <a:gd name="connsiteX13-747" fmla="*/ 1180850 w 1718238"/>
              <a:gd name="connsiteY13-748" fmla="*/ 0 h 4118141"/>
              <a:gd name="connsiteX0-749" fmla="*/ 1180850 w 1718238"/>
              <a:gd name="connsiteY0-750" fmla="*/ 0 h 4110813"/>
              <a:gd name="connsiteX1-751" fmla="*/ 1651784 w 1718238"/>
              <a:gd name="connsiteY1-752" fmla="*/ 0 h 4110813"/>
              <a:gd name="connsiteX2-753" fmla="*/ 1718238 w 1718238"/>
              <a:gd name="connsiteY2-754" fmla="*/ 3726856 h 4110813"/>
              <a:gd name="connsiteX3-755" fmla="*/ 0 w 1718238"/>
              <a:gd name="connsiteY3-756" fmla="*/ 4089211 h 4110813"/>
              <a:gd name="connsiteX4-757" fmla="*/ 271978 w 1718238"/>
              <a:gd name="connsiteY4-758" fmla="*/ 3980149 h 4110813"/>
              <a:gd name="connsiteX5-759" fmla="*/ 538675 w 1718238"/>
              <a:gd name="connsiteY5-760" fmla="*/ 4083238 h 4110813"/>
              <a:gd name="connsiteX6-761" fmla="*/ 594832 w 1718238"/>
              <a:gd name="connsiteY6-762" fmla="*/ 4110813 h 4110813"/>
              <a:gd name="connsiteX7-763" fmla="*/ 610411 w 1718238"/>
              <a:gd name="connsiteY7-764" fmla="*/ 4109347 h 4110813"/>
              <a:gd name="connsiteX8-765" fmla="*/ 618012 w 1718238"/>
              <a:gd name="connsiteY8-766" fmla="*/ 4038984 h 4110813"/>
              <a:gd name="connsiteX9-767" fmla="*/ 987516 w 1718238"/>
              <a:gd name="connsiteY9-768" fmla="*/ 3757949 h 4110813"/>
              <a:gd name="connsiteX10-769" fmla="*/ 1117200 w 1718238"/>
              <a:gd name="connsiteY10-770" fmla="*/ 3779306 h 4110813"/>
              <a:gd name="connsiteX11-771" fmla="*/ 1133972 w 1718238"/>
              <a:gd name="connsiteY11-772" fmla="*/ 3788286 h 4110813"/>
              <a:gd name="connsiteX12-773" fmla="*/ 1180850 w 1718238"/>
              <a:gd name="connsiteY12-774" fmla="*/ 0 h 4110813"/>
              <a:gd name="connsiteX0-775" fmla="*/ 1180850 w 1718238"/>
              <a:gd name="connsiteY0-776" fmla="*/ 0 h 4110813"/>
              <a:gd name="connsiteX1-777" fmla="*/ 1651784 w 1718238"/>
              <a:gd name="connsiteY1-778" fmla="*/ 0 h 4110813"/>
              <a:gd name="connsiteX2-779" fmla="*/ 1718238 w 1718238"/>
              <a:gd name="connsiteY2-780" fmla="*/ 3726856 h 4110813"/>
              <a:gd name="connsiteX3-781" fmla="*/ 0 w 1718238"/>
              <a:gd name="connsiteY3-782" fmla="*/ 4089211 h 4110813"/>
              <a:gd name="connsiteX4-783" fmla="*/ 271978 w 1718238"/>
              <a:gd name="connsiteY4-784" fmla="*/ 3980149 h 4110813"/>
              <a:gd name="connsiteX5-785" fmla="*/ 538675 w 1718238"/>
              <a:gd name="connsiteY5-786" fmla="*/ 4083238 h 4110813"/>
              <a:gd name="connsiteX6-787" fmla="*/ 594832 w 1718238"/>
              <a:gd name="connsiteY6-788" fmla="*/ 4110813 h 4110813"/>
              <a:gd name="connsiteX7-789" fmla="*/ 618012 w 1718238"/>
              <a:gd name="connsiteY7-790" fmla="*/ 4038984 h 4110813"/>
              <a:gd name="connsiteX8-791" fmla="*/ 987516 w 1718238"/>
              <a:gd name="connsiteY8-792" fmla="*/ 3757949 h 4110813"/>
              <a:gd name="connsiteX9-793" fmla="*/ 1117200 w 1718238"/>
              <a:gd name="connsiteY9-794" fmla="*/ 3779306 h 4110813"/>
              <a:gd name="connsiteX10-795" fmla="*/ 1133972 w 1718238"/>
              <a:gd name="connsiteY10-796" fmla="*/ 3788286 h 4110813"/>
              <a:gd name="connsiteX11-797" fmla="*/ 1180850 w 1718238"/>
              <a:gd name="connsiteY11-798" fmla="*/ 0 h 4110813"/>
              <a:gd name="connsiteX0-799" fmla="*/ 1180850 w 1718238"/>
              <a:gd name="connsiteY0-800" fmla="*/ 0 h 4089211"/>
              <a:gd name="connsiteX1-801" fmla="*/ 1651784 w 1718238"/>
              <a:gd name="connsiteY1-802" fmla="*/ 0 h 4089211"/>
              <a:gd name="connsiteX2-803" fmla="*/ 1718238 w 1718238"/>
              <a:gd name="connsiteY2-804" fmla="*/ 3726856 h 4089211"/>
              <a:gd name="connsiteX3-805" fmla="*/ 0 w 1718238"/>
              <a:gd name="connsiteY3-806" fmla="*/ 4089211 h 4089211"/>
              <a:gd name="connsiteX4-807" fmla="*/ 271978 w 1718238"/>
              <a:gd name="connsiteY4-808" fmla="*/ 3980149 h 4089211"/>
              <a:gd name="connsiteX5-809" fmla="*/ 538675 w 1718238"/>
              <a:gd name="connsiteY5-810" fmla="*/ 4083238 h 4089211"/>
              <a:gd name="connsiteX6-811" fmla="*/ 618012 w 1718238"/>
              <a:gd name="connsiteY6-812" fmla="*/ 4038984 h 4089211"/>
              <a:gd name="connsiteX7-813" fmla="*/ 987516 w 1718238"/>
              <a:gd name="connsiteY7-814" fmla="*/ 3757949 h 4089211"/>
              <a:gd name="connsiteX8-815" fmla="*/ 1117200 w 1718238"/>
              <a:gd name="connsiteY8-816" fmla="*/ 3779306 h 4089211"/>
              <a:gd name="connsiteX9-817" fmla="*/ 1133972 w 1718238"/>
              <a:gd name="connsiteY9-818" fmla="*/ 3788286 h 4089211"/>
              <a:gd name="connsiteX10-819" fmla="*/ 1180850 w 1718238"/>
              <a:gd name="connsiteY10-820" fmla="*/ 0 h 4089211"/>
              <a:gd name="connsiteX0-821" fmla="*/ 1180850 w 1718238"/>
              <a:gd name="connsiteY0-822" fmla="*/ 0 h 4089211"/>
              <a:gd name="connsiteX1-823" fmla="*/ 1651784 w 1718238"/>
              <a:gd name="connsiteY1-824" fmla="*/ 0 h 4089211"/>
              <a:gd name="connsiteX2-825" fmla="*/ 1718238 w 1718238"/>
              <a:gd name="connsiteY2-826" fmla="*/ 3726856 h 4089211"/>
              <a:gd name="connsiteX3-827" fmla="*/ 0 w 1718238"/>
              <a:gd name="connsiteY3-828" fmla="*/ 4089211 h 4089211"/>
              <a:gd name="connsiteX4-829" fmla="*/ 271978 w 1718238"/>
              <a:gd name="connsiteY4-830" fmla="*/ 3980149 h 4089211"/>
              <a:gd name="connsiteX5-831" fmla="*/ 618012 w 1718238"/>
              <a:gd name="connsiteY5-832" fmla="*/ 4038984 h 4089211"/>
              <a:gd name="connsiteX6-833" fmla="*/ 987516 w 1718238"/>
              <a:gd name="connsiteY6-834" fmla="*/ 3757949 h 4089211"/>
              <a:gd name="connsiteX7-835" fmla="*/ 1117200 w 1718238"/>
              <a:gd name="connsiteY7-836" fmla="*/ 3779306 h 4089211"/>
              <a:gd name="connsiteX8-837" fmla="*/ 1133972 w 1718238"/>
              <a:gd name="connsiteY8-838" fmla="*/ 3788286 h 4089211"/>
              <a:gd name="connsiteX9-839" fmla="*/ 1180850 w 1718238"/>
              <a:gd name="connsiteY9-840" fmla="*/ 0 h 4089211"/>
              <a:gd name="connsiteX0-841" fmla="*/ 1180850 w 1718238"/>
              <a:gd name="connsiteY0-842" fmla="*/ 0 h 4089211"/>
              <a:gd name="connsiteX1-843" fmla="*/ 1651784 w 1718238"/>
              <a:gd name="connsiteY1-844" fmla="*/ 0 h 4089211"/>
              <a:gd name="connsiteX2-845" fmla="*/ 1718238 w 1718238"/>
              <a:gd name="connsiteY2-846" fmla="*/ 3726856 h 4089211"/>
              <a:gd name="connsiteX3-847" fmla="*/ 0 w 1718238"/>
              <a:gd name="connsiteY3-848" fmla="*/ 4089211 h 4089211"/>
              <a:gd name="connsiteX4-849" fmla="*/ 271978 w 1718238"/>
              <a:gd name="connsiteY4-850" fmla="*/ 3980149 h 4089211"/>
              <a:gd name="connsiteX5-851" fmla="*/ 987516 w 1718238"/>
              <a:gd name="connsiteY5-852" fmla="*/ 3757949 h 4089211"/>
              <a:gd name="connsiteX6-853" fmla="*/ 1117200 w 1718238"/>
              <a:gd name="connsiteY6-854" fmla="*/ 3779306 h 4089211"/>
              <a:gd name="connsiteX7-855" fmla="*/ 1133972 w 1718238"/>
              <a:gd name="connsiteY7-856" fmla="*/ 3788286 h 4089211"/>
              <a:gd name="connsiteX8-857" fmla="*/ 1180850 w 1718238"/>
              <a:gd name="connsiteY8-858" fmla="*/ 0 h 4089211"/>
              <a:gd name="connsiteX0-859" fmla="*/ 908872 w 1446260"/>
              <a:gd name="connsiteY0-860" fmla="*/ 0 h 3980149"/>
              <a:gd name="connsiteX1-861" fmla="*/ 1379806 w 1446260"/>
              <a:gd name="connsiteY1-862" fmla="*/ 0 h 3980149"/>
              <a:gd name="connsiteX2-863" fmla="*/ 1446260 w 1446260"/>
              <a:gd name="connsiteY2-864" fmla="*/ 3726856 h 3980149"/>
              <a:gd name="connsiteX3-865" fmla="*/ 0 w 1446260"/>
              <a:gd name="connsiteY3-866" fmla="*/ 3980149 h 3980149"/>
              <a:gd name="connsiteX4-867" fmla="*/ 715538 w 1446260"/>
              <a:gd name="connsiteY4-868" fmla="*/ 3757949 h 3980149"/>
              <a:gd name="connsiteX5-869" fmla="*/ 845222 w 1446260"/>
              <a:gd name="connsiteY5-870" fmla="*/ 3779306 h 3980149"/>
              <a:gd name="connsiteX6-871" fmla="*/ 861994 w 1446260"/>
              <a:gd name="connsiteY6-872" fmla="*/ 3788286 h 3980149"/>
              <a:gd name="connsiteX7-873" fmla="*/ 908872 w 1446260"/>
              <a:gd name="connsiteY7-874" fmla="*/ 0 h 3980149"/>
              <a:gd name="connsiteX0-875" fmla="*/ 193334 w 730722"/>
              <a:gd name="connsiteY0-876" fmla="*/ 0 h 3788286"/>
              <a:gd name="connsiteX1-877" fmla="*/ 664268 w 730722"/>
              <a:gd name="connsiteY1-878" fmla="*/ 0 h 3788286"/>
              <a:gd name="connsiteX2-879" fmla="*/ 730722 w 730722"/>
              <a:gd name="connsiteY2-880" fmla="*/ 3726856 h 3788286"/>
              <a:gd name="connsiteX3-881" fmla="*/ 0 w 730722"/>
              <a:gd name="connsiteY3-882" fmla="*/ 3757949 h 3788286"/>
              <a:gd name="connsiteX4-883" fmla="*/ 129684 w 730722"/>
              <a:gd name="connsiteY4-884" fmla="*/ 3779306 h 3788286"/>
              <a:gd name="connsiteX5-885" fmla="*/ 146456 w 730722"/>
              <a:gd name="connsiteY5-886" fmla="*/ 3788286 h 3788286"/>
              <a:gd name="connsiteX6-887" fmla="*/ 193334 w 730722"/>
              <a:gd name="connsiteY6-888" fmla="*/ 0 h 3788286"/>
              <a:gd name="connsiteX0-889" fmla="*/ 63650 w 601038"/>
              <a:gd name="connsiteY0-890" fmla="*/ 0 h 3788286"/>
              <a:gd name="connsiteX1-891" fmla="*/ 534584 w 601038"/>
              <a:gd name="connsiteY1-892" fmla="*/ 0 h 3788286"/>
              <a:gd name="connsiteX2-893" fmla="*/ 601038 w 601038"/>
              <a:gd name="connsiteY2-894" fmla="*/ 3726856 h 3788286"/>
              <a:gd name="connsiteX3-895" fmla="*/ 0 w 601038"/>
              <a:gd name="connsiteY3-896" fmla="*/ 3779306 h 3788286"/>
              <a:gd name="connsiteX4-897" fmla="*/ 16772 w 601038"/>
              <a:gd name="connsiteY4-898" fmla="*/ 3788286 h 3788286"/>
              <a:gd name="connsiteX5-899" fmla="*/ 63650 w 601038"/>
              <a:gd name="connsiteY5-900" fmla="*/ 0 h 3788286"/>
              <a:gd name="connsiteX0-901" fmla="*/ 46878 w 584266"/>
              <a:gd name="connsiteY0-902" fmla="*/ 0 h 3788286"/>
              <a:gd name="connsiteX1-903" fmla="*/ 517812 w 584266"/>
              <a:gd name="connsiteY1-904" fmla="*/ 0 h 3788286"/>
              <a:gd name="connsiteX2-905" fmla="*/ 584266 w 584266"/>
              <a:gd name="connsiteY2-906" fmla="*/ 3726856 h 3788286"/>
              <a:gd name="connsiteX3-907" fmla="*/ 0 w 584266"/>
              <a:gd name="connsiteY3-908" fmla="*/ 3788286 h 3788286"/>
              <a:gd name="connsiteX4-909" fmla="*/ 46878 w 584266"/>
              <a:gd name="connsiteY4-910" fmla="*/ 0 h 3788286"/>
              <a:gd name="connsiteX0-911" fmla="*/ 42099 w 579487"/>
              <a:gd name="connsiteY0-912" fmla="*/ 0 h 3740661"/>
              <a:gd name="connsiteX1-913" fmla="*/ 513033 w 579487"/>
              <a:gd name="connsiteY1-914" fmla="*/ 0 h 3740661"/>
              <a:gd name="connsiteX2-915" fmla="*/ 579487 w 579487"/>
              <a:gd name="connsiteY2-916" fmla="*/ 3726856 h 3740661"/>
              <a:gd name="connsiteX3-917" fmla="*/ 0 w 579487"/>
              <a:gd name="connsiteY3-918" fmla="*/ 3740661 h 3740661"/>
              <a:gd name="connsiteX4-919" fmla="*/ 42099 w 579487"/>
              <a:gd name="connsiteY4-920" fmla="*/ 0 h 37406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79487" h="3740661">
                <a:moveTo>
                  <a:pt x="42099" y="0"/>
                </a:moveTo>
                <a:lnTo>
                  <a:pt x="513033" y="0"/>
                </a:lnTo>
                <a:lnTo>
                  <a:pt x="579487" y="3726856"/>
                </a:lnTo>
                <a:lnTo>
                  <a:pt x="0" y="3740661"/>
                </a:lnTo>
                <a:lnTo>
                  <a:pt x="42099" y="0"/>
                </a:lnTo>
                <a:close/>
              </a:path>
            </a:pathLst>
          </a:custGeom>
          <a:solidFill>
            <a:schemeClr val="bg1"/>
          </a:solidFill>
          <a:ln>
            <a:noFill/>
          </a:ln>
        </p:spPr>
        <p:txBody>
          <a:bodyPr lIns="0" tIns="0" rIns="0" bIns="0" rtlCol="0" anchor="ctr"/>
          <a:lstStyle/>
          <a:p>
            <a:pPr algn="ctr" defTabSz="901700"/>
            <a:endParaRPr lang="es-SV">
              <a:solidFill>
                <a:srgbClr val="000000"/>
              </a:solidFill>
            </a:endParaRPr>
          </a:p>
        </p:txBody>
      </p:sp>
      <p:sp>
        <p:nvSpPr>
          <p:cNvPr id="166" name="Forma libre 165"/>
          <p:cNvSpPr/>
          <p:nvPr/>
        </p:nvSpPr>
        <p:spPr bwMode="auto">
          <a:xfrm>
            <a:off x="1329270" y="3199718"/>
            <a:ext cx="255850" cy="1548899"/>
          </a:xfrm>
          <a:custGeom>
            <a:avLst/>
            <a:gdLst>
              <a:gd name="connsiteX0" fmla="*/ 1180850 w 2833732"/>
              <a:gd name="connsiteY0" fmla="*/ 0 h 5216401"/>
              <a:gd name="connsiteX1" fmla="*/ 1651784 w 2833732"/>
              <a:gd name="connsiteY1" fmla="*/ 0 h 5216401"/>
              <a:gd name="connsiteX2" fmla="*/ 1718238 w 2833732"/>
              <a:gd name="connsiteY2" fmla="*/ 3726856 h 5216401"/>
              <a:gd name="connsiteX3" fmla="*/ 1797102 w 2833732"/>
              <a:gd name="connsiteY3" fmla="*/ 3713972 h 5216401"/>
              <a:gd name="connsiteX4" fmla="*/ 2174820 w 2833732"/>
              <a:gd name="connsiteY4" fmla="*/ 3984515 h 5216401"/>
              <a:gd name="connsiteX5" fmla="*/ 2175610 w 2833732"/>
              <a:gd name="connsiteY5" fmla="*/ 3987265 h 5216401"/>
              <a:gd name="connsiteX6" fmla="*/ 2242968 w 2833732"/>
              <a:gd name="connsiteY6" fmla="*/ 3993602 h 5216401"/>
              <a:gd name="connsiteX7" fmla="*/ 2346736 w 2833732"/>
              <a:gd name="connsiteY7" fmla="*/ 4028932 h 5216401"/>
              <a:gd name="connsiteX8" fmla="*/ 2414592 w 2833732"/>
              <a:gd name="connsiteY8" fmla="*/ 4076249 h 5216401"/>
              <a:gd name="connsiteX9" fmla="*/ 2459754 w 2833732"/>
              <a:gd name="connsiteY9" fmla="*/ 4041476 h 5216401"/>
              <a:gd name="connsiteX10" fmla="*/ 2670632 w 2833732"/>
              <a:gd name="connsiteY10" fmla="*/ 3981365 h 5216401"/>
              <a:gd name="connsiteX11" fmla="*/ 2817442 w 2833732"/>
              <a:gd name="connsiteY11" fmla="*/ 4009025 h 5216401"/>
              <a:gd name="connsiteX12" fmla="*/ 2833732 w 2833732"/>
              <a:gd name="connsiteY12" fmla="*/ 4017276 h 5216401"/>
              <a:gd name="connsiteX13" fmla="*/ 2833732 w 2833732"/>
              <a:gd name="connsiteY13" fmla="*/ 4529809 h 5216401"/>
              <a:gd name="connsiteX14" fmla="*/ 2833732 w 2833732"/>
              <a:gd name="connsiteY14" fmla="*/ 4649393 h 5216401"/>
              <a:gd name="connsiteX15" fmla="*/ 2833732 w 2833732"/>
              <a:gd name="connsiteY15" fmla="*/ 5216401 h 5216401"/>
              <a:gd name="connsiteX16" fmla="*/ 0 w 2833732"/>
              <a:gd name="connsiteY16" fmla="*/ 5216401 h 5216401"/>
              <a:gd name="connsiteX17" fmla="*/ 0 w 2833732"/>
              <a:gd name="connsiteY17" fmla="*/ 4575025 h 5216401"/>
              <a:gd name="connsiteX18" fmla="*/ 0 w 2833732"/>
              <a:gd name="connsiteY18" fmla="*/ 4504455 h 5216401"/>
              <a:gd name="connsiteX19" fmla="*/ 0 w 2833732"/>
              <a:gd name="connsiteY19" fmla="*/ 4089211 h 5216401"/>
              <a:gd name="connsiteX20" fmla="*/ 5281 w 2833732"/>
              <a:gd name="connsiteY20" fmla="*/ 4083238 h 5216401"/>
              <a:gd name="connsiteX21" fmla="*/ 271978 w 2833732"/>
              <a:gd name="connsiteY21" fmla="*/ 3980149 h 5216401"/>
              <a:gd name="connsiteX22" fmla="*/ 538675 w 2833732"/>
              <a:gd name="connsiteY22" fmla="*/ 4083238 h 5216401"/>
              <a:gd name="connsiteX23" fmla="*/ 569534 w 2833732"/>
              <a:gd name="connsiteY23" fmla="*/ 4118141 h 5216401"/>
              <a:gd name="connsiteX24" fmla="*/ 594832 w 2833732"/>
              <a:gd name="connsiteY24" fmla="*/ 4110813 h 5216401"/>
              <a:gd name="connsiteX25" fmla="*/ 610411 w 2833732"/>
              <a:gd name="connsiteY25" fmla="*/ 4109347 h 5216401"/>
              <a:gd name="connsiteX26" fmla="*/ 618012 w 2833732"/>
              <a:gd name="connsiteY26" fmla="*/ 4038984 h 5216401"/>
              <a:gd name="connsiteX27" fmla="*/ 987516 w 2833732"/>
              <a:gd name="connsiteY27" fmla="*/ 3757949 h 5216401"/>
              <a:gd name="connsiteX28" fmla="*/ 1117200 w 2833732"/>
              <a:gd name="connsiteY28" fmla="*/ 3779306 h 5216401"/>
              <a:gd name="connsiteX29" fmla="*/ 1133972 w 2833732"/>
              <a:gd name="connsiteY29" fmla="*/ 3788286 h 5216401"/>
              <a:gd name="connsiteX0-1" fmla="*/ 1180850 w 2833732"/>
              <a:gd name="connsiteY0-2" fmla="*/ 0 h 5216401"/>
              <a:gd name="connsiteX1-3" fmla="*/ 1651784 w 2833732"/>
              <a:gd name="connsiteY1-4" fmla="*/ 0 h 5216401"/>
              <a:gd name="connsiteX2-5" fmla="*/ 1718238 w 2833732"/>
              <a:gd name="connsiteY2-6" fmla="*/ 3726856 h 5216401"/>
              <a:gd name="connsiteX3-7" fmla="*/ 1797102 w 2833732"/>
              <a:gd name="connsiteY3-8" fmla="*/ 3713972 h 5216401"/>
              <a:gd name="connsiteX4-9" fmla="*/ 2174820 w 2833732"/>
              <a:gd name="connsiteY4-10" fmla="*/ 3984515 h 5216401"/>
              <a:gd name="connsiteX5-11" fmla="*/ 2175610 w 2833732"/>
              <a:gd name="connsiteY5-12" fmla="*/ 3987265 h 5216401"/>
              <a:gd name="connsiteX6-13" fmla="*/ 2242968 w 2833732"/>
              <a:gd name="connsiteY6-14" fmla="*/ 3993602 h 5216401"/>
              <a:gd name="connsiteX7-15" fmla="*/ 2346736 w 2833732"/>
              <a:gd name="connsiteY7-16" fmla="*/ 4028932 h 5216401"/>
              <a:gd name="connsiteX8-17" fmla="*/ 2414592 w 2833732"/>
              <a:gd name="connsiteY8-18" fmla="*/ 4076249 h 5216401"/>
              <a:gd name="connsiteX9-19" fmla="*/ 2459754 w 2833732"/>
              <a:gd name="connsiteY9-20" fmla="*/ 4041476 h 5216401"/>
              <a:gd name="connsiteX10-21" fmla="*/ 2670632 w 2833732"/>
              <a:gd name="connsiteY10-22" fmla="*/ 3981365 h 5216401"/>
              <a:gd name="connsiteX11-23" fmla="*/ 2817442 w 2833732"/>
              <a:gd name="connsiteY11-24" fmla="*/ 4009025 h 5216401"/>
              <a:gd name="connsiteX12-25" fmla="*/ 2833732 w 2833732"/>
              <a:gd name="connsiteY12-26" fmla="*/ 4017276 h 5216401"/>
              <a:gd name="connsiteX13-27" fmla="*/ 2833732 w 2833732"/>
              <a:gd name="connsiteY13-28" fmla="*/ 4529809 h 5216401"/>
              <a:gd name="connsiteX14-29" fmla="*/ 2833732 w 2833732"/>
              <a:gd name="connsiteY14-30" fmla="*/ 4649393 h 5216401"/>
              <a:gd name="connsiteX15-31" fmla="*/ 2833732 w 2833732"/>
              <a:gd name="connsiteY15-32" fmla="*/ 5216401 h 5216401"/>
              <a:gd name="connsiteX16-33" fmla="*/ 0 w 2833732"/>
              <a:gd name="connsiteY16-34" fmla="*/ 4575025 h 5216401"/>
              <a:gd name="connsiteX17-35" fmla="*/ 0 w 2833732"/>
              <a:gd name="connsiteY17-36" fmla="*/ 4504455 h 5216401"/>
              <a:gd name="connsiteX18-37" fmla="*/ 0 w 2833732"/>
              <a:gd name="connsiteY18-38" fmla="*/ 4089211 h 5216401"/>
              <a:gd name="connsiteX19-39" fmla="*/ 5281 w 2833732"/>
              <a:gd name="connsiteY19-40" fmla="*/ 4083238 h 5216401"/>
              <a:gd name="connsiteX20-41" fmla="*/ 271978 w 2833732"/>
              <a:gd name="connsiteY20-42" fmla="*/ 3980149 h 5216401"/>
              <a:gd name="connsiteX21-43" fmla="*/ 538675 w 2833732"/>
              <a:gd name="connsiteY21-44" fmla="*/ 4083238 h 5216401"/>
              <a:gd name="connsiteX22-45" fmla="*/ 569534 w 2833732"/>
              <a:gd name="connsiteY22-46" fmla="*/ 4118141 h 5216401"/>
              <a:gd name="connsiteX23-47" fmla="*/ 594832 w 2833732"/>
              <a:gd name="connsiteY23-48" fmla="*/ 4110813 h 5216401"/>
              <a:gd name="connsiteX24-49" fmla="*/ 610411 w 2833732"/>
              <a:gd name="connsiteY24-50" fmla="*/ 4109347 h 5216401"/>
              <a:gd name="connsiteX25-51" fmla="*/ 618012 w 2833732"/>
              <a:gd name="connsiteY25-52" fmla="*/ 4038984 h 5216401"/>
              <a:gd name="connsiteX26-53" fmla="*/ 987516 w 2833732"/>
              <a:gd name="connsiteY26-54" fmla="*/ 3757949 h 5216401"/>
              <a:gd name="connsiteX27-55" fmla="*/ 1117200 w 2833732"/>
              <a:gd name="connsiteY27-56" fmla="*/ 3779306 h 5216401"/>
              <a:gd name="connsiteX28-57" fmla="*/ 1133972 w 2833732"/>
              <a:gd name="connsiteY28-58" fmla="*/ 3788286 h 5216401"/>
              <a:gd name="connsiteX29-59" fmla="*/ 1180850 w 2833732"/>
              <a:gd name="connsiteY29-60" fmla="*/ 0 h 5216401"/>
              <a:gd name="connsiteX0-61" fmla="*/ 1180850 w 2833732"/>
              <a:gd name="connsiteY0-62" fmla="*/ 0 h 5216401"/>
              <a:gd name="connsiteX1-63" fmla="*/ 1651784 w 2833732"/>
              <a:gd name="connsiteY1-64" fmla="*/ 0 h 5216401"/>
              <a:gd name="connsiteX2-65" fmla="*/ 1718238 w 2833732"/>
              <a:gd name="connsiteY2-66" fmla="*/ 3726856 h 5216401"/>
              <a:gd name="connsiteX3-67" fmla="*/ 1797102 w 2833732"/>
              <a:gd name="connsiteY3-68" fmla="*/ 3713972 h 5216401"/>
              <a:gd name="connsiteX4-69" fmla="*/ 2174820 w 2833732"/>
              <a:gd name="connsiteY4-70" fmla="*/ 3984515 h 5216401"/>
              <a:gd name="connsiteX5-71" fmla="*/ 2175610 w 2833732"/>
              <a:gd name="connsiteY5-72" fmla="*/ 3987265 h 5216401"/>
              <a:gd name="connsiteX6-73" fmla="*/ 2242968 w 2833732"/>
              <a:gd name="connsiteY6-74" fmla="*/ 3993602 h 5216401"/>
              <a:gd name="connsiteX7-75" fmla="*/ 2346736 w 2833732"/>
              <a:gd name="connsiteY7-76" fmla="*/ 4028932 h 5216401"/>
              <a:gd name="connsiteX8-77" fmla="*/ 2414592 w 2833732"/>
              <a:gd name="connsiteY8-78" fmla="*/ 4076249 h 5216401"/>
              <a:gd name="connsiteX9-79" fmla="*/ 2459754 w 2833732"/>
              <a:gd name="connsiteY9-80" fmla="*/ 4041476 h 5216401"/>
              <a:gd name="connsiteX10-81" fmla="*/ 2670632 w 2833732"/>
              <a:gd name="connsiteY10-82" fmla="*/ 3981365 h 5216401"/>
              <a:gd name="connsiteX11-83" fmla="*/ 2817442 w 2833732"/>
              <a:gd name="connsiteY11-84" fmla="*/ 4009025 h 5216401"/>
              <a:gd name="connsiteX12-85" fmla="*/ 2833732 w 2833732"/>
              <a:gd name="connsiteY12-86" fmla="*/ 4017276 h 5216401"/>
              <a:gd name="connsiteX13-87" fmla="*/ 2833732 w 2833732"/>
              <a:gd name="connsiteY13-88" fmla="*/ 4529809 h 5216401"/>
              <a:gd name="connsiteX14-89" fmla="*/ 2833732 w 2833732"/>
              <a:gd name="connsiteY14-90" fmla="*/ 4649393 h 5216401"/>
              <a:gd name="connsiteX15-91" fmla="*/ 2833732 w 2833732"/>
              <a:gd name="connsiteY15-92" fmla="*/ 5216401 h 5216401"/>
              <a:gd name="connsiteX16-93" fmla="*/ 0 w 2833732"/>
              <a:gd name="connsiteY16-94" fmla="*/ 4504455 h 5216401"/>
              <a:gd name="connsiteX17-95" fmla="*/ 0 w 2833732"/>
              <a:gd name="connsiteY17-96" fmla="*/ 4089211 h 5216401"/>
              <a:gd name="connsiteX18-97" fmla="*/ 5281 w 2833732"/>
              <a:gd name="connsiteY18-98" fmla="*/ 4083238 h 5216401"/>
              <a:gd name="connsiteX19-99" fmla="*/ 271978 w 2833732"/>
              <a:gd name="connsiteY19-100" fmla="*/ 3980149 h 5216401"/>
              <a:gd name="connsiteX20-101" fmla="*/ 538675 w 2833732"/>
              <a:gd name="connsiteY20-102" fmla="*/ 4083238 h 5216401"/>
              <a:gd name="connsiteX21-103" fmla="*/ 569534 w 2833732"/>
              <a:gd name="connsiteY21-104" fmla="*/ 4118141 h 5216401"/>
              <a:gd name="connsiteX22-105" fmla="*/ 594832 w 2833732"/>
              <a:gd name="connsiteY22-106" fmla="*/ 4110813 h 5216401"/>
              <a:gd name="connsiteX23-107" fmla="*/ 610411 w 2833732"/>
              <a:gd name="connsiteY23-108" fmla="*/ 4109347 h 5216401"/>
              <a:gd name="connsiteX24-109" fmla="*/ 618012 w 2833732"/>
              <a:gd name="connsiteY24-110" fmla="*/ 4038984 h 5216401"/>
              <a:gd name="connsiteX25-111" fmla="*/ 987516 w 2833732"/>
              <a:gd name="connsiteY25-112" fmla="*/ 3757949 h 5216401"/>
              <a:gd name="connsiteX26-113" fmla="*/ 1117200 w 2833732"/>
              <a:gd name="connsiteY26-114" fmla="*/ 3779306 h 5216401"/>
              <a:gd name="connsiteX27-115" fmla="*/ 1133972 w 2833732"/>
              <a:gd name="connsiteY27-116" fmla="*/ 3788286 h 5216401"/>
              <a:gd name="connsiteX28-117" fmla="*/ 1180850 w 2833732"/>
              <a:gd name="connsiteY28-118" fmla="*/ 0 h 5216401"/>
              <a:gd name="connsiteX0-119" fmla="*/ 1180850 w 2833732"/>
              <a:gd name="connsiteY0-120" fmla="*/ 0 h 5216401"/>
              <a:gd name="connsiteX1-121" fmla="*/ 1651784 w 2833732"/>
              <a:gd name="connsiteY1-122" fmla="*/ 0 h 5216401"/>
              <a:gd name="connsiteX2-123" fmla="*/ 1718238 w 2833732"/>
              <a:gd name="connsiteY2-124" fmla="*/ 3726856 h 5216401"/>
              <a:gd name="connsiteX3-125" fmla="*/ 1797102 w 2833732"/>
              <a:gd name="connsiteY3-126" fmla="*/ 3713972 h 5216401"/>
              <a:gd name="connsiteX4-127" fmla="*/ 2174820 w 2833732"/>
              <a:gd name="connsiteY4-128" fmla="*/ 3984515 h 5216401"/>
              <a:gd name="connsiteX5-129" fmla="*/ 2175610 w 2833732"/>
              <a:gd name="connsiteY5-130" fmla="*/ 3987265 h 5216401"/>
              <a:gd name="connsiteX6-131" fmla="*/ 2242968 w 2833732"/>
              <a:gd name="connsiteY6-132" fmla="*/ 3993602 h 5216401"/>
              <a:gd name="connsiteX7-133" fmla="*/ 2346736 w 2833732"/>
              <a:gd name="connsiteY7-134" fmla="*/ 4028932 h 5216401"/>
              <a:gd name="connsiteX8-135" fmla="*/ 2414592 w 2833732"/>
              <a:gd name="connsiteY8-136" fmla="*/ 4076249 h 5216401"/>
              <a:gd name="connsiteX9-137" fmla="*/ 2459754 w 2833732"/>
              <a:gd name="connsiteY9-138" fmla="*/ 4041476 h 5216401"/>
              <a:gd name="connsiteX10-139" fmla="*/ 2670632 w 2833732"/>
              <a:gd name="connsiteY10-140" fmla="*/ 3981365 h 5216401"/>
              <a:gd name="connsiteX11-141" fmla="*/ 2817442 w 2833732"/>
              <a:gd name="connsiteY11-142" fmla="*/ 4009025 h 5216401"/>
              <a:gd name="connsiteX12-143" fmla="*/ 2833732 w 2833732"/>
              <a:gd name="connsiteY12-144" fmla="*/ 4017276 h 5216401"/>
              <a:gd name="connsiteX13-145" fmla="*/ 2833732 w 2833732"/>
              <a:gd name="connsiteY13-146" fmla="*/ 4529809 h 5216401"/>
              <a:gd name="connsiteX14-147" fmla="*/ 2833732 w 2833732"/>
              <a:gd name="connsiteY14-148" fmla="*/ 4649393 h 5216401"/>
              <a:gd name="connsiteX15-149" fmla="*/ 2833732 w 2833732"/>
              <a:gd name="connsiteY15-150" fmla="*/ 5216401 h 5216401"/>
              <a:gd name="connsiteX16-151" fmla="*/ 0 w 2833732"/>
              <a:gd name="connsiteY16-152" fmla="*/ 4089211 h 5216401"/>
              <a:gd name="connsiteX17-153" fmla="*/ 5281 w 2833732"/>
              <a:gd name="connsiteY17-154" fmla="*/ 4083238 h 5216401"/>
              <a:gd name="connsiteX18-155" fmla="*/ 271978 w 2833732"/>
              <a:gd name="connsiteY18-156" fmla="*/ 3980149 h 5216401"/>
              <a:gd name="connsiteX19-157" fmla="*/ 538675 w 2833732"/>
              <a:gd name="connsiteY19-158" fmla="*/ 4083238 h 5216401"/>
              <a:gd name="connsiteX20-159" fmla="*/ 569534 w 2833732"/>
              <a:gd name="connsiteY20-160" fmla="*/ 4118141 h 5216401"/>
              <a:gd name="connsiteX21-161" fmla="*/ 594832 w 2833732"/>
              <a:gd name="connsiteY21-162" fmla="*/ 4110813 h 5216401"/>
              <a:gd name="connsiteX22-163" fmla="*/ 610411 w 2833732"/>
              <a:gd name="connsiteY22-164" fmla="*/ 4109347 h 5216401"/>
              <a:gd name="connsiteX23-165" fmla="*/ 618012 w 2833732"/>
              <a:gd name="connsiteY23-166" fmla="*/ 4038984 h 5216401"/>
              <a:gd name="connsiteX24-167" fmla="*/ 987516 w 2833732"/>
              <a:gd name="connsiteY24-168" fmla="*/ 3757949 h 5216401"/>
              <a:gd name="connsiteX25-169" fmla="*/ 1117200 w 2833732"/>
              <a:gd name="connsiteY25-170" fmla="*/ 3779306 h 5216401"/>
              <a:gd name="connsiteX26-171" fmla="*/ 1133972 w 2833732"/>
              <a:gd name="connsiteY26-172" fmla="*/ 3788286 h 5216401"/>
              <a:gd name="connsiteX27-173" fmla="*/ 1180850 w 2833732"/>
              <a:gd name="connsiteY27-174" fmla="*/ 0 h 5216401"/>
              <a:gd name="connsiteX0-175" fmla="*/ 1180850 w 2833732"/>
              <a:gd name="connsiteY0-176" fmla="*/ 0 h 5216401"/>
              <a:gd name="connsiteX1-177" fmla="*/ 1651784 w 2833732"/>
              <a:gd name="connsiteY1-178" fmla="*/ 0 h 5216401"/>
              <a:gd name="connsiteX2-179" fmla="*/ 1718238 w 2833732"/>
              <a:gd name="connsiteY2-180" fmla="*/ 3726856 h 5216401"/>
              <a:gd name="connsiteX3-181" fmla="*/ 1797102 w 2833732"/>
              <a:gd name="connsiteY3-182" fmla="*/ 3713972 h 5216401"/>
              <a:gd name="connsiteX4-183" fmla="*/ 2174820 w 2833732"/>
              <a:gd name="connsiteY4-184" fmla="*/ 3984515 h 5216401"/>
              <a:gd name="connsiteX5-185" fmla="*/ 2175610 w 2833732"/>
              <a:gd name="connsiteY5-186" fmla="*/ 3987265 h 5216401"/>
              <a:gd name="connsiteX6-187" fmla="*/ 2242968 w 2833732"/>
              <a:gd name="connsiteY6-188" fmla="*/ 3993602 h 5216401"/>
              <a:gd name="connsiteX7-189" fmla="*/ 2346736 w 2833732"/>
              <a:gd name="connsiteY7-190" fmla="*/ 4028932 h 5216401"/>
              <a:gd name="connsiteX8-191" fmla="*/ 2414592 w 2833732"/>
              <a:gd name="connsiteY8-192" fmla="*/ 4076249 h 5216401"/>
              <a:gd name="connsiteX9-193" fmla="*/ 2459754 w 2833732"/>
              <a:gd name="connsiteY9-194" fmla="*/ 4041476 h 5216401"/>
              <a:gd name="connsiteX10-195" fmla="*/ 2670632 w 2833732"/>
              <a:gd name="connsiteY10-196" fmla="*/ 3981365 h 5216401"/>
              <a:gd name="connsiteX11-197" fmla="*/ 2817442 w 2833732"/>
              <a:gd name="connsiteY11-198" fmla="*/ 4009025 h 5216401"/>
              <a:gd name="connsiteX12-199" fmla="*/ 2833732 w 2833732"/>
              <a:gd name="connsiteY12-200" fmla="*/ 4017276 h 5216401"/>
              <a:gd name="connsiteX13-201" fmla="*/ 2833732 w 2833732"/>
              <a:gd name="connsiteY13-202" fmla="*/ 4529809 h 5216401"/>
              <a:gd name="connsiteX14-203" fmla="*/ 2833732 w 2833732"/>
              <a:gd name="connsiteY14-204" fmla="*/ 4649393 h 5216401"/>
              <a:gd name="connsiteX15-205" fmla="*/ 2833732 w 2833732"/>
              <a:gd name="connsiteY15-206" fmla="*/ 5216401 h 5216401"/>
              <a:gd name="connsiteX16-207" fmla="*/ 0 w 2833732"/>
              <a:gd name="connsiteY16-208" fmla="*/ 4089211 h 5216401"/>
              <a:gd name="connsiteX17-209" fmla="*/ 5281 w 2833732"/>
              <a:gd name="connsiteY17-210" fmla="*/ 4083238 h 5216401"/>
              <a:gd name="connsiteX18-211" fmla="*/ 271978 w 2833732"/>
              <a:gd name="connsiteY18-212" fmla="*/ 3980149 h 5216401"/>
              <a:gd name="connsiteX19-213" fmla="*/ 538675 w 2833732"/>
              <a:gd name="connsiteY19-214" fmla="*/ 4083238 h 5216401"/>
              <a:gd name="connsiteX20-215" fmla="*/ 569534 w 2833732"/>
              <a:gd name="connsiteY20-216" fmla="*/ 4118141 h 5216401"/>
              <a:gd name="connsiteX21-217" fmla="*/ 594832 w 2833732"/>
              <a:gd name="connsiteY21-218" fmla="*/ 4110813 h 5216401"/>
              <a:gd name="connsiteX22-219" fmla="*/ 618012 w 2833732"/>
              <a:gd name="connsiteY22-220" fmla="*/ 4038984 h 5216401"/>
              <a:gd name="connsiteX23-221" fmla="*/ 987516 w 2833732"/>
              <a:gd name="connsiteY23-222" fmla="*/ 3757949 h 5216401"/>
              <a:gd name="connsiteX24-223" fmla="*/ 1117200 w 2833732"/>
              <a:gd name="connsiteY24-224" fmla="*/ 3779306 h 5216401"/>
              <a:gd name="connsiteX25-225" fmla="*/ 1133972 w 2833732"/>
              <a:gd name="connsiteY25-226" fmla="*/ 3788286 h 5216401"/>
              <a:gd name="connsiteX26-227" fmla="*/ 1180850 w 2833732"/>
              <a:gd name="connsiteY26-228" fmla="*/ 0 h 5216401"/>
              <a:gd name="connsiteX0-229" fmla="*/ 1180850 w 2833732"/>
              <a:gd name="connsiteY0-230" fmla="*/ 0 h 5216401"/>
              <a:gd name="connsiteX1-231" fmla="*/ 1651784 w 2833732"/>
              <a:gd name="connsiteY1-232" fmla="*/ 0 h 5216401"/>
              <a:gd name="connsiteX2-233" fmla="*/ 1718238 w 2833732"/>
              <a:gd name="connsiteY2-234" fmla="*/ 3726856 h 5216401"/>
              <a:gd name="connsiteX3-235" fmla="*/ 1797102 w 2833732"/>
              <a:gd name="connsiteY3-236" fmla="*/ 3713972 h 5216401"/>
              <a:gd name="connsiteX4-237" fmla="*/ 2174820 w 2833732"/>
              <a:gd name="connsiteY4-238" fmla="*/ 3984515 h 5216401"/>
              <a:gd name="connsiteX5-239" fmla="*/ 2175610 w 2833732"/>
              <a:gd name="connsiteY5-240" fmla="*/ 3987265 h 5216401"/>
              <a:gd name="connsiteX6-241" fmla="*/ 2242968 w 2833732"/>
              <a:gd name="connsiteY6-242" fmla="*/ 3993602 h 5216401"/>
              <a:gd name="connsiteX7-243" fmla="*/ 2346736 w 2833732"/>
              <a:gd name="connsiteY7-244" fmla="*/ 4028932 h 5216401"/>
              <a:gd name="connsiteX8-245" fmla="*/ 2414592 w 2833732"/>
              <a:gd name="connsiteY8-246" fmla="*/ 4076249 h 5216401"/>
              <a:gd name="connsiteX9-247" fmla="*/ 2459754 w 2833732"/>
              <a:gd name="connsiteY9-248" fmla="*/ 4041476 h 5216401"/>
              <a:gd name="connsiteX10-249" fmla="*/ 2670632 w 2833732"/>
              <a:gd name="connsiteY10-250" fmla="*/ 3981365 h 5216401"/>
              <a:gd name="connsiteX11-251" fmla="*/ 2817442 w 2833732"/>
              <a:gd name="connsiteY11-252" fmla="*/ 4009025 h 5216401"/>
              <a:gd name="connsiteX12-253" fmla="*/ 2833732 w 2833732"/>
              <a:gd name="connsiteY12-254" fmla="*/ 4017276 h 5216401"/>
              <a:gd name="connsiteX13-255" fmla="*/ 2833732 w 2833732"/>
              <a:gd name="connsiteY13-256" fmla="*/ 4529809 h 5216401"/>
              <a:gd name="connsiteX14-257" fmla="*/ 2833732 w 2833732"/>
              <a:gd name="connsiteY14-258" fmla="*/ 4649393 h 5216401"/>
              <a:gd name="connsiteX15-259" fmla="*/ 2833732 w 2833732"/>
              <a:gd name="connsiteY15-260" fmla="*/ 5216401 h 5216401"/>
              <a:gd name="connsiteX16-261" fmla="*/ 0 w 2833732"/>
              <a:gd name="connsiteY16-262" fmla="*/ 4089211 h 5216401"/>
              <a:gd name="connsiteX17-263" fmla="*/ 5281 w 2833732"/>
              <a:gd name="connsiteY17-264" fmla="*/ 4083238 h 5216401"/>
              <a:gd name="connsiteX18-265" fmla="*/ 271978 w 2833732"/>
              <a:gd name="connsiteY18-266" fmla="*/ 3980149 h 5216401"/>
              <a:gd name="connsiteX19-267" fmla="*/ 538675 w 2833732"/>
              <a:gd name="connsiteY19-268" fmla="*/ 4083238 h 5216401"/>
              <a:gd name="connsiteX20-269" fmla="*/ 569534 w 2833732"/>
              <a:gd name="connsiteY20-270" fmla="*/ 4118141 h 5216401"/>
              <a:gd name="connsiteX21-271" fmla="*/ 594832 w 2833732"/>
              <a:gd name="connsiteY21-272" fmla="*/ 4110813 h 5216401"/>
              <a:gd name="connsiteX22-273" fmla="*/ 987516 w 2833732"/>
              <a:gd name="connsiteY22-274" fmla="*/ 3757949 h 5216401"/>
              <a:gd name="connsiteX23-275" fmla="*/ 1117200 w 2833732"/>
              <a:gd name="connsiteY23-276" fmla="*/ 3779306 h 5216401"/>
              <a:gd name="connsiteX24-277" fmla="*/ 1133972 w 2833732"/>
              <a:gd name="connsiteY24-278" fmla="*/ 3788286 h 5216401"/>
              <a:gd name="connsiteX25-279" fmla="*/ 1180850 w 2833732"/>
              <a:gd name="connsiteY25-280" fmla="*/ 0 h 5216401"/>
              <a:gd name="connsiteX0-281" fmla="*/ 1180850 w 2833732"/>
              <a:gd name="connsiteY0-282" fmla="*/ 0 h 5216401"/>
              <a:gd name="connsiteX1-283" fmla="*/ 1651784 w 2833732"/>
              <a:gd name="connsiteY1-284" fmla="*/ 0 h 5216401"/>
              <a:gd name="connsiteX2-285" fmla="*/ 1718238 w 2833732"/>
              <a:gd name="connsiteY2-286" fmla="*/ 3726856 h 5216401"/>
              <a:gd name="connsiteX3-287" fmla="*/ 1797102 w 2833732"/>
              <a:gd name="connsiteY3-288" fmla="*/ 3713972 h 5216401"/>
              <a:gd name="connsiteX4-289" fmla="*/ 2174820 w 2833732"/>
              <a:gd name="connsiteY4-290" fmla="*/ 3984515 h 5216401"/>
              <a:gd name="connsiteX5-291" fmla="*/ 2175610 w 2833732"/>
              <a:gd name="connsiteY5-292" fmla="*/ 3987265 h 5216401"/>
              <a:gd name="connsiteX6-293" fmla="*/ 2242968 w 2833732"/>
              <a:gd name="connsiteY6-294" fmla="*/ 3993602 h 5216401"/>
              <a:gd name="connsiteX7-295" fmla="*/ 2346736 w 2833732"/>
              <a:gd name="connsiteY7-296" fmla="*/ 4028932 h 5216401"/>
              <a:gd name="connsiteX8-297" fmla="*/ 2414592 w 2833732"/>
              <a:gd name="connsiteY8-298" fmla="*/ 4076249 h 5216401"/>
              <a:gd name="connsiteX9-299" fmla="*/ 2459754 w 2833732"/>
              <a:gd name="connsiteY9-300" fmla="*/ 4041476 h 5216401"/>
              <a:gd name="connsiteX10-301" fmla="*/ 2670632 w 2833732"/>
              <a:gd name="connsiteY10-302" fmla="*/ 3981365 h 5216401"/>
              <a:gd name="connsiteX11-303" fmla="*/ 2817442 w 2833732"/>
              <a:gd name="connsiteY11-304" fmla="*/ 4009025 h 5216401"/>
              <a:gd name="connsiteX12-305" fmla="*/ 2833732 w 2833732"/>
              <a:gd name="connsiteY12-306" fmla="*/ 4017276 h 5216401"/>
              <a:gd name="connsiteX13-307" fmla="*/ 2833732 w 2833732"/>
              <a:gd name="connsiteY13-308" fmla="*/ 4529809 h 5216401"/>
              <a:gd name="connsiteX14-309" fmla="*/ 2833732 w 2833732"/>
              <a:gd name="connsiteY14-310" fmla="*/ 4649393 h 5216401"/>
              <a:gd name="connsiteX15-311" fmla="*/ 2833732 w 2833732"/>
              <a:gd name="connsiteY15-312" fmla="*/ 5216401 h 5216401"/>
              <a:gd name="connsiteX16-313" fmla="*/ 0 w 2833732"/>
              <a:gd name="connsiteY16-314" fmla="*/ 4089211 h 5216401"/>
              <a:gd name="connsiteX17-315" fmla="*/ 5281 w 2833732"/>
              <a:gd name="connsiteY17-316" fmla="*/ 4083238 h 5216401"/>
              <a:gd name="connsiteX18-317" fmla="*/ 271978 w 2833732"/>
              <a:gd name="connsiteY18-318" fmla="*/ 3980149 h 5216401"/>
              <a:gd name="connsiteX19-319" fmla="*/ 538675 w 2833732"/>
              <a:gd name="connsiteY19-320" fmla="*/ 4083238 h 5216401"/>
              <a:gd name="connsiteX20-321" fmla="*/ 594832 w 2833732"/>
              <a:gd name="connsiteY20-322" fmla="*/ 4110813 h 5216401"/>
              <a:gd name="connsiteX21-323" fmla="*/ 987516 w 2833732"/>
              <a:gd name="connsiteY21-324" fmla="*/ 3757949 h 5216401"/>
              <a:gd name="connsiteX22-325" fmla="*/ 1117200 w 2833732"/>
              <a:gd name="connsiteY22-326" fmla="*/ 3779306 h 5216401"/>
              <a:gd name="connsiteX23-327" fmla="*/ 1133972 w 2833732"/>
              <a:gd name="connsiteY23-328" fmla="*/ 3788286 h 5216401"/>
              <a:gd name="connsiteX24-329" fmla="*/ 1180850 w 2833732"/>
              <a:gd name="connsiteY24-330" fmla="*/ 0 h 5216401"/>
              <a:gd name="connsiteX0-331" fmla="*/ 1180850 w 2833732"/>
              <a:gd name="connsiteY0-332" fmla="*/ 0 h 5216401"/>
              <a:gd name="connsiteX1-333" fmla="*/ 1651784 w 2833732"/>
              <a:gd name="connsiteY1-334" fmla="*/ 0 h 5216401"/>
              <a:gd name="connsiteX2-335" fmla="*/ 1718238 w 2833732"/>
              <a:gd name="connsiteY2-336" fmla="*/ 3726856 h 5216401"/>
              <a:gd name="connsiteX3-337" fmla="*/ 1797102 w 2833732"/>
              <a:gd name="connsiteY3-338" fmla="*/ 3713972 h 5216401"/>
              <a:gd name="connsiteX4-339" fmla="*/ 2174820 w 2833732"/>
              <a:gd name="connsiteY4-340" fmla="*/ 3984515 h 5216401"/>
              <a:gd name="connsiteX5-341" fmla="*/ 2175610 w 2833732"/>
              <a:gd name="connsiteY5-342" fmla="*/ 3987265 h 5216401"/>
              <a:gd name="connsiteX6-343" fmla="*/ 2242968 w 2833732"/>
              <a:gd name="connsiteY6-344" fmla="*/ 3993602 h 5216401"/>
              <a:gd name="connsiteX7-345" fmla="*/ 2346736 w 2833732"/>
              <a:gd name="connsiteY7-346" fmla="*/ 4028932 h 5216401"/>
              <a:gd name="connsiteX8-347" fmla="*/ 2414592 w 2833732"/>
              <a:gd name="connsiteY8-348" fmla="*/ 4076249 h 5216401"/>
              <a:gd name="connsiteX9-349" fmla="*/ 2459754 w 2833732"/>
              <a:gd name="connsiteY9-350" fmla="*/ 4041476 h 5216401"/>
              <a:gd name="connsiteX10-351" fmla="*/ 2670632 w 2833732"/>
              <a:gd name="connsiteY10-352" fmla="*/ 3981365 h 5216401"/>
              <a:gd name="connsiteX11-353" fmla="*/ 2817442 w 2833732"/>
              <a:gd name="connsiteY11-354" fmla="*/ 4009025 h 5216401"/>
              <a:gd name="connsiteX12-355" fmla="*/ 2833732 w 2833732"/>
              <a:gd name="connsiteY12-356" fmla="*/ 4017276 h 5216401"/>
              <a:gd name="connsiteX13-357" fmla="*/ 2833732 w 2833732"/>
              <a:gd name="connsiteY13-358" fmla="*/ 4529809 h 5216401"/>
              <a:gd name="connsiteX14-359" fmla="*/ 2833732 w 2833732"/>
              <a:gd name="connsiteY14-360" fmla="*/ 4649393 h 5216401"/>
              <a:gd name="connsiteX15-361" fmla="*/ 2833732 w 2833732"/>
              <a:gd name="connsiteY15-362" fmla="*/ 5216401 h 5216401"/>
              <a:gd name="connsiteX16-363" fmla="*/ 0 w 2833732"/>
              <a:gd name="connsiteY16-364" fmla="*/ 4089211 h 5216401"/>
              <a:gd name="connsiteX17-365" fmla="*/ 5281 w 2833732"/>
              <a:gd name="connsiteY17-366" fmla="*/ 4083238 h 5216401"/>
              <a:gd name="connsiteX18-367" fmla="*/ 271978 w 2833732"/>
              <a:gd name="connsiteY18-368" fmla="*/ 3980149 h 5216401"/>
              <a:gd name="connsiteX19-369" fmla="*/ 538675 w 2833732"/>
              <a:gd name="connsiteY19-370" fmla="*/ 4083238 h 5216401"/>
              <a:gd name="connsiteX20-371" fmla="*/ 987516 w 2833732"/>
              <a:gd name="connsiteY20-372" fmla="*/ 3757949 h 5216401"/>
              <a:gd name="connsiteX21-373" fmla="*/ 1117200 w 2833732"/>
              <a:gd name="connsiteY21-374" fmla="*/ 3779306 h 5216401"/>
              <a:gd name="connsiteX22-375" fmla="*/ 1133972 w 2833732"/>
              <a:gd name="connsiteY22-376" fmla="*/ 3788286 h 5216401"/>
              <a:gd name="connsiteX23-377" fmla="*/ 1180850 w 2833732"/>
              <a:gd name="connsiteY23-378" fmla="*/ 0 h 5216401"/>
              <a:gd name="connsiteX0-379" fmla="*/ 1180850 w 2833732"/>
              <a:gd name="connsiteY0-380" fmla="*/ 0 h 5216401"/>
              <a:gd name="connsiteX1-381" fmla="*/ 1651784 w 2833732"/>
              <a:gd name="connsiteY1-382" fmla="*/ 0 h 5216401"/>
              <a:gd name="connsiteX2-383" fmla="*/ 1718238 w 2833732"/>
              <a:gd name="connsiteY2-384" fmla="*/ 3726856 h 5216401"/>
              <a:gd name="connsiteX3-385" fmla="*/ 1797102 w 2833732"/>
              <a:gd name="connsiteY3-386" fmla="*/ 3713972 h 5216401"/>
              <a:gd name="connsiteX4-387" fmla="*/ 2174820 w 2833732"/>
              <a:gd name="connsiteY4-388" fmla="*/ 3984515 h 5216401"/>
              <a:gd name="connsiteX5-389" fmla="*/ 2175610 w 2833732"/>
              <a:gd name="connsiteY5-390" fmla="*/ 3987265 h 5216401"/>
              <a:gd name="connsiteX6-391" fmla="*/ 2242968 w 2833732"/>
              <a:gd name="connsiteY6-392" fmla="*/ 3993602 h 5216401"/>
              <a:gd name="connsiteX7-393" fmla="*/ 2346736 w 2833732"/>
              <a:gd name="connsiteY7-394" fmla="*/ 4028932 h 5216401"/>
              <a:gd name="connsiteX8-395" fmla="*/ 2414592 w 2833732"/>
              <a:gd name="connsiteY8-396" fmla="*/ 4076249 h 5216401"/>
              <a:gd name="connsiteX9-397" fmla="*/ 2459754 w 2833732"/>
              <a:gd name="connsiteY9-398" fmla="*/ 4041476 h 5216401"/>
              <a:gd name="connsiteX10-399" fmla="*/ 2670632 w 2833732"/>
              <a:gd name="connsiteY10-400" fmla="*/ 3981365 h 5216401"/>
              <a:gd name="connsiteX11-401" fmla="*/ 2817442 w 2833732"/>
              <a:gd name="connsiteY11-402" fmla="*/ 4009025 h 5216401"/>
              <a:gd name="connsiteX12-403" fmla="*/ 2833732 w 2833732"/>
              <a:gd name="connsiteY12-404" fmla="*/ 4017276 h 5216401"/>
              <a:gd name="connsiteX13-405" fmla="*/ 2833732 w 2833732"/>
              <a:gd name="connsiteY13-406" fmla="*/ 4529809 h 5216401"/>
              <a:gd name="connsiteX14-407" fmla="*/ 2833732 w 2833732"/>
              <a:gd name="connsiteY14-408" fmla="*/ 4649393 h 5216401"/>
              <a:gd name="connsiteX15-409" fmla="*/ 2833732 w 2833732"/>
              <a:gd name="connsiteY15-410" fmla="*/ 5216401 h 5216401"/>
              <a:gd name="connsiteX16-411" fmla="*/ 0 w 2833732"/>
              <a:gd name="connsiteY16-412" fmla="*/ 4089211 h 5216401"/>
              <a:gd name="connsiteX17-413" fmla="*/ 5281 w 2833732"/>
              <a:gd name="connsiteY17-414" fmla="*/ 4083238 h 5216401"/>
              <a:gd name="connsiteX18-415" fmla="*/ 271978 w 2833732"/>
              <a:gd name="connsiteY18-416" fmla="*/ 3980149 h 5216401"/>
              <a:gd name="connsiteX19-417" fmla="*/ 987516 w 2833732"/>
              <a:gd name="connsiteY19-418" fmla="*/ 3757949 h 5216401"/>
              <a:gd name="connsiteX20-419" fmla="*/ 1117200 w 2833732"/>
              <a:gd name="connsiteY20-420" fmla="*/ 3779306 h 5216401"/>
              <a:gd name="connsiteX21-421" fmla="*/ 1133972 w 2833732"/>
              <a:gd name="connsiteY21-422" fmla="*/ 3788286 h 5216401"/>
              <a:gd name="connsiteX22-423" fmla="*/ 1180850 w 2833732"/>
              <a:gd name="connsiteY22-424" fmla="*/ 0 h 5216401"/>
              <a:gd name="connsiteX0-425" fmla="*/ 1180850 w 2833732"/>
              <a:gd name="connsiteY0-426" fmla="*/ 0 h 5216401"/>
              <a:gd name="connsiteX1-427" fmla="*/ 1651784 w 2833732"/>
              <a:gd name="connsiteY1-428" fmla="*/ 0 h 5216401"/>
              <a:gd name="connsiteX2-429" fmla="*/ 1718238 w 2833732"/>
              <a:gd name="connsiteY2-430" fmla="*/ 3726856 h 5216401"/>
              <a:gd name="connsiteX3-431" fmla="*/ 1797102 w 2833732"/>
              <a:gd name="connsiteY3-432" fmla="*/ 3713972 h 5216401"/>
              <a:gd name="connsiteX4-433" fmla="*/ 2174820 w 2833732"/>
              <a:gd name="connsiteY4-434" fmla="*/ 3984515 h 5216401"/>
              <a:gd name="connsiteX5-435" fmla="*/ 2175610 w 2833732"/>
              <a:gd name="connsiteY5-436" fmla="*/ 3987265 h 5216401"/>
              <a:gd name="connsiteX6-437" fmla="*/ 2242968 w 2833732"/>
              <a:gd name="connsiteY6-438" fmla="*/ 3993602 h 5216401"/>
              <a:gd name="connsiteX7-439" fmla="*/ 2346736 w 2833732"/>
              <a:gd name="connsiteY7-440" fmla="*/ 4028932 h 5216401"/>
              <a:gd name="connsiteX8-441" fmla="*/ 2414592 w 2833732"/>
              <a:gd name="connsiteY8-442" fmla="*/ 4076249 h 5216401"/>
              <a:gd name="connsiteX9-443" fmla="*/ 2459754 w 2833732"/>
              <a:gd name="connsiteY9-444" fmla="*/ 4041476 h 5216401"/>
              <a:gd name="connsiteX10-445" fmla="*/ 2670632 w 2833732"/>
              <a:gd name="connsiteY10-446" fmla="*/ 3981365 h 5216401"/>
              <a:gd name="connsiteX11-447" fmla="*/ 2817442 w 2833732"/>
              <a:gd name="connsiteY11-448" fmla="*/ 4009025 h 5216401"/>
              <a:gd name="connsiteX12-449" fmla="*/ 2833732 w 2833732"/>
              <a:gd name="connsiteY12-450" fmla="*/ 4017276 h 5216401"/>
              <a:gd name="connsiteX13-451" fmla="*/ 2833732 w 2833732"/>
              <a:gd name="connsiteY13-452" fmla="*/ 4529809 h 5216401"/>
              <a:gd name="connsiteX14-453" fmla="*/ 2833732 w 2833732"/>
              <a:gd name="connsiteY14-454" fmla="*/ 4649393 h 5216401"/>
              <a:gd name="connsiteX15-455" fmla="*/ 2833732 w 2833732"/>
              <a:gd name="connsiteY15-456" fmla="*/ 5216401 h 5216401"/>
              <a:gd name="connsiteX16-457" fmla="*/ 0 w 2833732"/>
              <a:gd name="connsiteY16-458" fmla="*/ 4089211 h 5216401"/>
              <a:gd name="connsiteX17-459" fmla="*/ 5281 w 2833732"/>
              <a:gd name="connsiteY17-460" fmla="*/ 4083238 h 5216401"/>
              <a:gd name="connsiteX18-461" fmla="*/ 987516 w 2833732"/>
              <a:gd name="connsiteY18-462" fmla="*/ 3757949 h 5216401"/>
              <a:gd name="connsiteX19-463" fmla="*/ 1117200 w 2833732"/>
              <a:gd name="connsiteY19-464" fmla="*/ 3779306 h 5216401"/>
              <a:gd name="connsiteX20-465" fmla="*/ 1133972 w 2833732"/>
              <a:gd name="connsiteY20-466" fmla="*/ 3788286 h 5216401"/>
              <a:gd name="connsiteX21-467" fmla="*/ 1180850 w 2833732"/>
              <a:gd name="connsiteY21-468" fmla="*/ 0 h 5216401"/>
              <a:gd name="connsiteX0-469" fmla="*/ 1180850 w 2833732"/>
              <a:gd name="connsiteY0-470" fmla="*/ 0 h 5216401"/>
              <a:gd name="connsiteX1-471" fmla="*/ 1651784 w 2833732"/>
              <a:gd name="connsiteY1-472" fmla="*/ 0 h 5216401"/>
              <a:gd name="connsiteX2-473" fmla="*/ 1718238 w 2833732"/>
              <a:gd name="connsiteY2-474" fmla="*/ 3726856 h 5216401"/>
              <a:gd name="connsiteX3-475" fmla="*/ 1797102 w 2833732"/>
              <a:gd name="connsiteY3-476" fmla="*/ 3713972 h 5216401"/>
              <a:gd name="connsiteX4-477" fmla="*/ 2174820 w 2833732"/>
              <a:gd name="connsiteY4-478" fmla="*/ 3984515 h 5216401"/>
              <a:gd name="connsiteX5-479" fmla="*/ 2175610 w 2833732"/>
              <a:gd name="connsiteY5-480" fmla="*/ 3987265 h 5216401"/>
              <a:gd name="connsiteX6-481" fmla="*/ 2242968 w 2833732"/>
              <a:gd name="connsiteY6-482" fmla="*/ 3993602 h 5216401"/>
              <a:gd name="connsiteX7-483" fmla="*/ 2346736 w 2833732"/>
              <a:gd name="connsiteY7-484" fmla="*/ 4028932 h 5216401"/>
              <a:gd name="connsiteX8-485" fmla="*/ 2414592 w 2833732"/>
              <a:gd name="connsiteY8-486" fmla="*/ 4076249 h 5216401"/>
              <a:gd name="connsiteX9-487" fmla="*/ 2459754 w 2833732"/>
              <a:gd name="connsiteY9-488" fmla="*/ 4041476 h 5216401"/>
              <a:gd name="connsiteX10-489" fmla="*/ 2670632 w 2833732"/>
              <a:gd name="connsiteY10-490" fmla="*/ 3981365 h 5216401"/>
              <a:gd name="connsiteX11-491" fmla="*/ 2817442 w 2833732"/>
              <a:gd name="connsiteY11-492" fmla="*/ 4009025 h 5216401"/>
              <a:gd name="connsiteX12-493" fmla="*/ 2833732 w 2833732"/>
              <a:gd name="connsiteY12-494" fmla="*/ 4017276 h 5216401"/>
              <a:gd name="connsiteX13-495" fmla="*/ 2833732 w 2833732"/>
              <a:gd name="connsiteY13-496" fmla="*/ 4529809 h 5216401"/>
              <a:gd name="connsiteX14-497" fmla="*/ 2833732 w 2833732"/>
              <a:gd name="connsiteY14-498" fmla="*/ 4649393 h 5216401"/>
              <a:gd name="connsiteX15-499" fmla="*/ 2833732 w 2833732"/>
              <a:gd name="connsiteY15-500" fmla="*/ 5216401 h 5216401"/>
              <a:gd name="connsiteX16-501" fmla="*/ 0 w 2833732"/>
              <a:gd name="connsiteY16-502" fmla="*/ 4089211 h 5216401"/>
              <a:gd name="connsiteX17-503" fmla="*/ 987516 w 2833732"/>
              <a:gd name="connsiteY17-504" fmla="*/ 3757949 h 5216401"/>
              <a:gd name="connsiteX18-505" fmla="*/ 1117200 w 2833732"/>
              <a:gd name="connsiteY18-506" fmla="*/ 3779306 h 5216401"/>
              <a:gd name="connsiteX19-507" fmla="*/ 1133972 w 2833732"/>
              <a:gd name="connsiteY19-508" fmla="*/ 3788286 h 5216401"/>
              <a:gd name="connsiteX20-509" fmla="*/ 1180850 w 2833732"/>
              <a:gd name="connsiteY20-510" fmla="*/ 0 h 5216401"/>
              <a:gd name="connsiteX0-511" fmla="*/ 1180850 w 2833732"/>
              <a:gd name="connsiteY0-512" fmla="*/ 0 h 5216401"/>
              <a:gd name="connsiteX1-513" fmla="*/ 1651784 w 2833732"/>
              <a:gd name="connsiteY1-514" fmla="*/ 0 h 5216401"/>
              <a:gd name="connsiteX2-515" fmla="*/ 1718238 w 2833732"/>
              <a:gd name="connsiteY2-516" fmla="*/ 3726856 h 5216401"/>
              <a:gd name="connsiteX3-517" fmla="*/ 1797102 w 2833732"/>
              <a:gd name="connsiteY3-518" fmla="*/ 3713972 h 5216401"/>
              <a:gd name="connsiteX4-519" fmla="*/ 2174820 w 2833732"/>
              <a:gd name="connsiteY4-520" fmla="*/ 3984515 h 5216401"/>
              <a:gd name="connsiteX5-521" fmla="*/ 2242968 w 2833732"/>
              <a:gd name="connsiteY5-522" fmla="*/ 3993602 h 5216401"/>
              <a:gd name="connsiteX6-523" fmla="*/ 2346736 w 2833732"/>
              <a:gd name="connsiteY6-524" fmla="*/ 4028932 h 5216401"/>
              <a:gd name="connsiteX7-525" fmla="*/ 2414592 w 2833732"/>
              <a:gd name="connsiteY7-526" fmla="*/ 4076249 h 5216401"/>
              <a:gd name="connsiteX8-527" fmla="*/ 2459754 w 2833732"/>
              <a:gd name="connsiteY8-528" fmla="*/ 4041476 h 5216401"/>
              <a:gd name="connsiteX9-529" fmla="*/ 2670632 w 2833732"/>
              <a:gd name="connsiteY9-530" fmla="*/ 3981365 h 5216401"/>
              <a:gd name="connsiteX10-531" fmla="*/ 2817442 w 2833732"/>
              <a:gd name="connsiteY10-532" fmla="*/ 4009025 h 5216401"/>
              <a:gd name="connsiteX11-533" fmla="*/ 2833732 w 2833732"/>
              <a:gd name="connsiteY11-534" fmla="*/ 4017276 h 5216401"/>
              <a:gd name="connsiteX12-535" fmla="*/ 2833732 w 2833732"/>
              <a:gd name="connsiteY12-536" fmla="*/ 4529809 h 5216401"/>
              <a:gd name="connsiteX13-537" fmla="*/ 2833732 w 2833732"/>
              <a:gd name="connsiteY13-538" fmla="*/ 4649393 h 5216401"/>
              <a:gd name="connsiteX14-539" fmla="*/ 2833732 w 2833732"/>
              <a:gd name="connsiteY14-540" fmla="*/ 5216401 h 5216401"/>
              <a:gd name="connsiteX15-541" fmla="*/ 0 w 2833732"/>
              <a:gd name="connsiteY15-542" fmla="*/ 4089211 h 5216401"/>
              <a:gd name="connsiteX16-543" fmla="*/ 987516 w 2833732"/>
              <a:gd name="connsiteY16-544" fmla="*/ 3757949 h 5216401"/>
              <a:gd name="connsiteX17-545" fmla="*/ 1117200 w 2833732"/>
              <a:gd name="connsiteY17-546" fmla="*/ 3779306 h 5216401"/>
              <a:gd name="connsiteX18-547" fmla="*/ 1133972 w 2833732"/>
              <a:gd name="connsiteY18-548" fmla="*/ 3788286 h 5216401"/>
              <a:gd name="connsiteX19-549" fmla="*/ 1180850 w 2833732"/>
              <a:gd name="connsiteY19-550" fmla="*/ 0 h 5216401"/>
              <a:gd name="connsiteX0-551" fmla="*/ 1180850 w 2833732"/>
              <a:gd name="connsiteY0-552" fmla="*/ 0 h 5216401"/>
              <a:gd name="connsiteX1-553" fmla="*/ 1651784 w 2833732"/>
              <a:gd name="connsiteY1-554" fmla="*/ 0 h 5216401"/>
              <a:gd name="connsiteX2-555" fmla="*/ 1718238 w 2833732"/>
              <a:gd name="connsiteY2-556" fmla="*/ 3726856 h 5216401"/>
              <a:gd name="connsiteX3-557" fmla="*/ 1797102 w 2833732"/>
              <a:gd name="connsiteY3-558" fmla="*/ 3713972 h 5216401"/>
              <a:gd name="connsiteX4-559" fmla="*/ 2174820 w 2833732"/>
              <a:gd name="connsiteY4-560" fmla="*/ 3984515 h 5216401"/>
              <a:gd name="connsiteX5-561" fmla="*/ 2209192 w 2833732"/>
              <a:gd name="connsiteY5-562" fmla="*/ 3994499 h 5216401"/>
              <a:gd name="connsiteX6-563" fmla="*/ 2242968 w 2833732"/>
              <a:gd name="connsiteY6-564" fmla="*/ 3993602 h 5216401"/>
              <a:gd name="connsiteX7-565" fmla="*/ 2346736 w 2833732"/>
              <a:gd name="connsiteY7-566" fmla="*/ 4028932 h 5216401"/>
              <a:gd name="connsiteX8-567" fmla="*/ 2414592 w 2833732"/>
              <a:gd name="connsiteY8-568" fmla="*/ 4076249 h 5216401"/>
              <a:gd name="connsiteX9-569" fmla="*/ 2459754 w 2833732"/>
              <a:gd name="connsiteY9-570" fmla="*/ 4041476 h 5216401"/>
              <a:gd name="connsiteX10-571" fmla="*/ 2670632 w 2833732"/>
              <a:gd name="connsiteY10-572" fmla="*/ 3981365 h 5216401"/>
              <a:gd name="connsiteX11-573" fmla="*/ 2817442 w 2833732"/>
              <a:gd name="connsiteY11-574" fmla="*/ 4009025 h 5216401"/>
              <a:gd name="connsiteX12-575" fmla="*/ 2833732 w 2833732"/>
              <a:gd name="connsiteY12-576" fmla="*/ 4017276 h 5216401"/>
              <a:gd name="connsiteX13-577" fmla="*/ 2833732 w 2833732"/>
              <a:gd name="connsiteY13-578" fmla="*/ 4529809 h 5216401"/>
              <a:gd name="connsiteX14-579" fmla="*/ 2833732 w 2833732"/>
              <a:gd name="connsiteY14-580" fmla="*/ 4649393 h 5216401"/>
              <a:gd name="connsiteX15-581" fmla="*/ 2833732 w 2833732"/>
              <a:gd name="connsiteY15-582" fmla="*/ 5216401 h 5216401"/>
              <a:gd name="connsiteX16-583" fmla="*/ 0 w 2833732"/>
              <a:gd name="connsiteY16-584" fmla="*/ 4089211 h 5216401"/>
              <a:gd name="connsiteX17-585" fmla="*/ 987516 w 2833732"/>
              <a:gd name="connsiteY17-586" fmla="*/ 3757949 h 5216401"/>
              <a:gd name="connsiteX18-587" fmla="*/ 1117200 w 2833732"/>
              <a:gd name="connsiteY18-588" fmla="*/ 3779306 h 5216401"/>
              <a:gd name="connsiteX19-589" fmla="*/ 1133972 w 2833732"/>
              <a:gd name="connsiteY19-590" fmla="*/ 3788286 h 5216401"/>
              <a:gd name="connsiteX20-591" fmla="*/ 1180850 w 2833732"/>
              <a:gd name="connsiteY20-592" fmla="*/ 0 h 5216401"/>
              <a:gd name="connsiteX0-593" fmla="*/ 1180850 w 2833732"/>
              <a:gd name="connsiteY0-594" fmla="*/ 0 h 5216401"/>
              <a:gd name="connsiteX1-595" fmla="*/ 1651784 w 2833732"/>
              <a:gd name="connsiteY1-596" fmla="*/ 0 h 5216401"/>
              <a:gd name="connsiteX2-597" fmla="*/ 1718238 w 2833732"/>
              <a:gd name="connsiteY2-598" fmla="*/ 3726856 h 5216401"/>
              <a:gd name="connsiteX3-599" fmla="*/ 1797102 w 2833732"/>
              <a:gd name="connsiteY3-600" fmla="*/ 3713972 h 5216401"/>
              <a:gd name="connsiteX4-601" fmla="*/ 2174820 w 2833732"/>
              <a:gd name="connsiteY4-602" fmla="*/ 3984515 h 5216401"/>
              <a:gd name="connsiteX5-603" fmla="*/ 2209192 w 2833732"/>
              <a:gd name="connsiteY5-604" fmla="*/ 3994499 h 5216401"/>
              <a:gd name="connsiteX6-605" fmla="*/ 2346736 w 2833732"/>
              <a:gd name="connsiteY6-606" fmla="*/ 4028932 h 5216401"/>
              <a:gd name="connsiteX7-607" fmla="*/ 2414592 w 2833732"/>
              <a:gd name="connsiteY7-608" fmla="*/ 4076249 h 5216401"/>
              <a:gd name="connsiteX8-609" fmla="*/ 2459754 w 2833732"/>
              <a:gd name="connsiteY8-610" fmla="*/ 4041476 h 5216401"/>
              <a:gd name="connsiteX9-611" fmla="*/ 2670632 w 2833732"/>
              <a:gd name="connsiteY9-612" fmla="*/ 3981365 h 5216401"/>
              <a:gd name="connsiteX10-613" fmla="*/ 2817442 w 2833732"/>
              <a:gd name="connsiteY10-614" fmla="*/ 4009025 h 5216401"/>
              <a:gd name="connsiteX11-615" fmla="*/ 2833732 w 2833732"/>
              <a:gd name="connsiteY11-616" fmla="*/ 4017276 h 5216401"/>
              <a:gd name="connsiteX12-617" fmla="*/ 2833732 w 2833732"/>
              <a:gd name="connsiteY12-618" fmla="*/ 4529809 h 5216401"/>
              <a:gd name="connsiteX13-619" fmla="*/ 2833732 w 2833732"/>
              <a:gd name="connsiteY13-620" fmla="*/ 4649393 h 5216401"/>
              <a:gd name="connsiteX14-621" fmla="*/ 2833732 w 2833732"/>
              <a:gd name="connsiteY14-622" fmla="*/ 5216401 h 5216401"/>
              <a:gd name="connsiteX15-623" fmla="*/ 0 w 2833732"/>
              <a:gd name="connsiteY15-624" fmla="*/ 4089211 h 5216401"/>
              <a:gd name="connsiteX16-625" fmla="*/ 987516 w 2833732"/>
              <a:gd name="connsiteY16-626" fmla="*/ 3757949 h 5216401"/>
              <a:gd name="connsiteX17-627" fmla="*/ 1117200 w 2833732"/>
              <a:gd name="connsiteY17-628" fmla="*/ 3779306 h 5216401"/>
              <a:gd name="connsiteX18-629" fmla="*/ 1133972 w 2833732"/>
              <a:gd name="connsiteY18-630" fmla="*/ 3788286 h 5216401"/>
              <a:gd name="connsiteX19-631" fmla="*/ 1180850 w 2833732"/>
              <a:gd name="connsiteY19-632" fmla="*/ 0 h 5216401"/>
              <a:gd name="connsiteX0-633" fmla="*/ 1180850 w 2833732"/>
              <a:gd name="connsiteY0-634" fmla="*/ 0 h 5216401"/>
              <a:gd name="connsiteX1-635" fmla="*/ 1651784 w 2833732"/>
              <a:gd name="connsiteY1-636" fmla="*/ 0 h 5216401"/>
              <a:gd name="connsiteX2-637" fmla="*/ 1718238 w 2833732"/>
              <a:gd name="connsiteY2-638" fmla="*/ 3726856 h 5216401"/>
              <a:gd name="connsiteX3-639" fmla="*/ 1797102 w 2833732"/>
              <a:gd name="connsiteY3-640" fmla="*/ 3713972 h 5216401"/>
              <a:gd name="connsiteX4-641" fmla="*/ 2209192 w 2833732"/>
              <a:gd name="connsiteY4-642" fmla="*/ 3994499 h 5216401"/>
              <a:gd name="connsiteX5-643" fmla="*/ 2346736 w 2833732"/>
              <a:gd name="connsiteY5-644" fmla="*/ 4028932 h 5216401"/>
              <a:gd name="connsiteX6-645" fmla="*/ 2414592 w 2833732"/>
              <a:gd name="connsiteY6-646" fmla="*/ 4076249 h 5216401"/>
              <a:gd name="connsiteX7-647" fmla="*/ 2459754 w 2833732"/>
              <a:gd name="connsiteY7-648" fmla="*/ 4041476 h 5216401"/>
              <a:gd name="connsiteX8-649" fmla="*/ 2670632 w 2833732"/>
              <a:gd name="connsiteY8-650" fmla="*/ 3981365 h 5216401"/>
              <a:gd name="connsiteX9-651" fmla="*/ 2817442 w 2833732"/>
              <a:gd name="connsiteY9-652" fmla="*/ 4009025 h 5216401"/>
              <a:gd name="connsiteX10-653" fmla="*/ 2833732 w 2833732"/>
              <a:gd name="connsiteY10-654" fmla="*/ 4017276 h 5216401"/>
              <a:gd name="connsiteX11-655" fmla="*/ 2833732 w 2833732"/>
              <a:gd name="connsiteY11-656" fmla="*/ 4529809 h 5216401"/>
              <a:gd name="connsiteX12-657" fmla="*/ 2833732 w 2833732"/>
              <a:gd name="connsiteY12-658" fmla="*/ 4649393 h 5216401"/>
              <a:gd name="connsiteX13-659" fmla="*/ 2833732 w 2833732"/>
              <a:gd name="connsiteY13-660" fmla="*/ 5216401 h 5216401"/>
              <a:gd name="connsiteX14-661" fmla="*/ 0 w 2833732"/>
              <a:gd name="connsiteY14-662" fmla="*/ 4089211 h 5216401"/>
              <a:gd name="connsiteX15-663" fmla="*/ 987516 w 2833732"/>
              <a:gd name="connsiteY15-664" fmla="*/ 3757949 h 5216401"/>
              <a:gd name="connsiteX16-665" fmla="*/ 1117200 w 2833732"/>
              <a:gd name="connsiteY16-666" fmla="*/ 3779306 h 5216401"/>
              <a:gd name="connsiteX17-667" fmla="*/ 1133972 w 2833732"/>
              <a:gd name="connsiteY17-668" fmla="*/ 3788286 h 5216401"/>
              <a:gd name="connsiteX18-669" fmla="*/ 1180850 w 2833732"/>
              <a:gd name="connsiteY18-670" fmla="*/ 0 h 5216401"/>
              <a:gd name="connsiteX0-671" fmla="*/ 1180850 w 2833732"/>
              <a:gd name="connsiteY0-672" fmla="*/ 0 h 5216401"/>
              <a:gd name="connsiteX1-673" fmla="*/ 1651784 w 2833732"/>
              <a:gd name="connsiteY1-674" fmla="*/ 0 h 5216401"/>
              <a:gd name="connsiteX2-675" fmla="*/ 1718238 w 2833732"/>
              <a:gd name="connsiteY2-676" fmla="*/ 3726856 h 5216401"/>
              <a:gd name="connsiteX3-677" fmla="*/ 1797102 w 2833732"/>
              <a:gd name="connsiteY3-678" fmla="*/ 3713972 h 5216401"/>
              <a:gd name="connsiteX4-679" fmla="*/ 2346736 w 2833732"/>
              <a:gd name="connsiteY4-680" fmla="*/ 4028932 h 5216401"/>
              <a:gd name="connsiteX5-681" fmla="*/ 2414592 w 2833732"/>
              <a:gd name="connsiteY5-682" fmla="*/ 4076249 h 5216401"/>
              <a:gd name="connsiteX6-683" fmla="*/ 2459754 w 2833732"/>
              <a:gd name="connsiteY6-684" fmla="*/ 4041476 h 5216401"/>
              <a:gd name="connsiteX7-685" fmla="*/ 2670632 w 2833732"/>
              <a:gd name="connsiteY7-686" fmla="*/ 3981365 h 5216401"/>
              <a:gd name="connsiteX8-687" fmla="*/ 2817442 w 2833732"/>
              <a:gd name="connsiteY8-688" fmla="*/ 4009025 h 5216401"/>
              <a:gd name="connsiteX9-689" fmla="*/ 2833732 w 2833732"/>
              <a:gd name="connsiteY9-690" fmla="*/ 4017276 h 5216401"/>
              <a:gd name="connsiteX10-691" fmla="*/ 2833732 w 2833732"/>
              <a:gd name="connsiteY10-692" fmla="*/ 4529809 h 5216401"/>
              <a:gd name="connsiteX11-693" fmla="*/ 2833732 w 2833732"/>
              <a:gd name="connsiteY11-694" fmla="*/ 4649393 h 5216401"/>
              <a:gd name="connsiteX12-695" fmla="*/ 2833732 w 2833732"/>
              <a:gd name="connsiteY12-696" fmla="*/ 5216401 h 5216401"/>
              <a:gd name="connsiteX13-697" fmla="*/ 0 w 2833732"/>
              <a:gd name="connsiteY13-698" fmla="*/ 4089211 h 5216401"/>
              <a:gd name="connsiteX14-699" fmla="*/ 987516 w 2833732"/>
              <a:gd name="connsiteY14-700" fmla="*/ 3757949 h 5216401"/>
              <a:gd name="connsiteX15-701" fmla="*/ 1117200 w 2833732"/>
              <a:gd name="connsiteY15-702" fmla="*/ 3779306 h 5216401"/>
              <a:gd name="connsiteX16-703" fmla="*/ 1133972 w 2833732"/>
              <a:gd name="connsiteY16-704" fmla="*/ 3788286 h 5216401"/>
              <a:gd name="connsiteX17-705" fmla="*/ 1180850 w 2833732"/>
              <a:gd name="connsiteY17-706" fmla="*/ 0 h 5216401"/>
              <a:gd name="connsiteX0-707" fmla="*/ 1180850 w 2833732"/>
              <a:gd name="connsiteY0-708" fmla="*/ 0 h 5216401"/>
              <a:gd name="connsiteX1-709" fmla="*/ 1651784 w 2833732"/>
              <a:gd name="connsiteY1-710" fmla="*/ 0 h 5216401"/>
              <a:gd name="connsiteX2-711" fmla="*/ 1718238 w 2833732"/>
              <a:gd name="connsiteY2-712" fmla="*/ 3726856 h 5216401"/>
              <a:gd name="connsiteX3-713" fmla="*/ 1797102 w 2833732"/>
              <a:gd name="connsiteY3-714" fmla="*/ 3713972 h 5216401"/>
              <a:gd name="connsiteX4-715" fmla="*/ 2414592 w 2833732"/>
              <a:gd name="connsiteY4-716" fmla="*/ 4076249 h 5216401"/>
              <a:gd name="connsiteX5-717" fmla="*/ 2459754 w 2833732"/>
              <a:gd name="connsiteY5-718" fmla="*/ 4041476 h 5216401"/>
              <a:gd name="connsiteX6-719" fmla="*/ 2670632 w 2833732"/>
              <a:gd name="connsiteY6-720" fmla="*/ 3981365 h 5216401"/>
              <a:gd name="connsiteX7-721" fmla="*/ 2817442 w 2833732"/>
              <a:gd name="connsiteY7-722" fmla="*/ 4009025 h 5216401"/>
              <a:gd name="connsiteX8-723" fmla="*/ 2833732 w 2833732"/>
              <a:gd name="connsiteY8-724" fmla="*/ 4017276 h 5216401"/>
              <a:gd name="connsiteX9-725" fmla="*/ 2833732 w 2833732"/>
              <a:gd name="connsiteY9-726" fmla="*/ 4529809 h 5216401"/>
              <a:gd name="connsiteX10-727" fmla="*/ 2833732 w 2833732"/>
              <a:gd name="connsiteY10-728" fmla="*/ 4649393 h 5216401"/>
              <a:gd name="connsiteX11-729" fmla="*/ 2833732 w 2833732"/>
              <a:gd name="connsiteY11-730" fmla="*/ 5216401 h 5216401"/>
              <a:gd name="connsiteX12-731" fmla="*/ 0 w 2833732"/>
              <a:gd name="connsiteY12-732" fmla="*/ 4089211 h 5216401"/>
              <a:gd name="connsiteX13-733" fmla="*/ 987516 w 2833732"/>
              <a:gd name="connsiteY13-734" fmla="*/ 3757949 h 5216401"/>
              <a:gd name="connsiteX14-735" fmla="*/ 1117200 w 2833732"/>
              <a:gd name="connsiteY14-736" fmla="*/ 3779306 h 5216401"/>
              <a:gd name="connsiteX15-737" fmla="*/ 1133972 w 2833732"/>
              <a:gd name="connsiteY15-738" fmla="*/ 3788286 h 5216401"/>
              <a:gd name="connsiteX16-739" fmla="*/ 1180850 w 2833732"/>
              <a:gd name="connsiteY16-740" fmla="*/ 0 h 5216401"/>
              <a:gd name="connsiteX0-741" fmla="*/ 1180850 w 2833732"/>
              <a:gd name="connsiteY0-742" fmla="*/ 0 h 5216401"/>
              <a:gd name="connsiteX1-743" fmla="*/ 1651784 w 2833732"/>
              <a:gd name="connsiteY1-744" fmla="*/ 0 h 5216401"/>
              <a:gd name="connsiteX2-745" fmla="*/ 1718238 w 2833732"/>
              <a:gd name="connsiteY2-746" fmla="*/ 3726856 h 5216401"/>
              <a:gd name="connsiteX3-747" fmla="*/ 1797102 w 2833732"/>
              <a:gd name="connsiteY3-748" fmla="*/ 3713972 h 5216401"/>
              <a:gd name="connsiteX4-749" fmla="*/ 2414592 w 2833732"/>
              <a:gd name="connsiteY4-750" fmla="*/ 4076249 h 5216401"/>
              <a:gd name="connsiteX5-751" fmla="*/ 2670632 w 2833732"/>
              <a:gd name="connsiteY5-752" fmla="*/ 3981365 h 5216401"/>
              <a:gd name="connsiteX6-753" fmla="*/ 2817442 w 2833732"/>
              <a:gd name="connsiteY6-754" fmla="*/ 4009025 h 5216401"/>
              <a:gd name="connsiteX7-755" fmla="*/ 2833732 w 2833732"/>
              <a:gd name="connsiteY7-756" fmla="*/ 4017276 h 5216401"/>
              <a:gd name="connsiteX8-757" fmla="*/ 2833732 w 2833732"/>
              <a:gd name="connsiteY8-758" fmla="*/ 4529809 h 5216401"/>
              <a:gd name="connsiteX9-759" fmla="*/ 2833732 w 2833732"/>
              <a:gd name="connsiteY9-760" fmla="*/ 4649393 h 5216401"/>
              <a:gd name="connsiteX10-761" fmla="*/ 2833732 w 2833732"/>
              <a:gd name="connsiteY10-762" fmla="*/ 5216401 h 5216401"/>
              <a:gd name="connsiteX11-763" fmla="*/ 0 w 2833732"/>
              <a:gd name="connsiteY11-764" fmla="*/ 4089211 h 5216401"/>
              <a:gd name="connsiteX12-765" fmla="*/ 987516 w 2833732"/>
              <a:gd name="connsiteY12-766" fmla="*/ 3757949 h 5216401"/>
              <a:gd name="connsiteX13-767" fmla="*/ 1117200 w 2833732"/>
              <a:gd name="connsiteY13-768" fmla="*/ 3779306 h 5216401"/>
              <a:gd name="connsiteX14-769" fmla="*/ 1133972 w 2833732"/>
              <a:gd name="connsiteY14-770" fmla="*/ 3788286 h 5216401"/>
              <a:gd name="connsiteX15-771" fmla="*/ 1180850 w 2833732"/>
              <a:gd name="connsiteY15-772" fmla="*/ 0 h 5216401"/>
              <a:gd name="connsiteX0-773" fmla="*/ 1180850 w 2833732"/>
              <a:gd name="connsiteY0-774" fmla="*/ 0 h 5216401"/>
              <a:gd name="connsiteX1-775" fmla="*/ 1651784 w 2833732"/>
              <a:gd name="connsiteY1-776" fmla="*/ 0 h 5216401"/>
              <a:gd name="connsiteX2-777" fmla="*/ 1718238 w 2833732"/>
              <a:gd name="connsiteY2-778" fmla="*/ 3726856 h 5216401"/>
              <a:gd name="connsiteX3-779" fmla="*/ 1797102 w 2833732"/>
              <a:gd name="connsiteY3-780" fmla="*/ 3713972 h 5216401"/>
              <a:gd name="connsiteX4-781" fmla="*/ 2670632 w 2833732"/>
              <a:gd name="connsiteY4-782" fmla="*/ 3981365 h 5216401"/>
              <a:gd name="connsiteX5-783" fmla="*/ 2817442 w 2833732"/>
              <a:gd name="connsiteY5-784" fmla="*/ 4009025 h 5216401"/>
              <a:gd name="connsiteX6-785" fmla="*/ 2833732 w 2833732"/>
              <a:gd name="connsiteY6-786" fmla="*/ 4017276 h 5216401"/>
              <a:gd name="connsiteX7-787" fmla="*/ 2833732 w 2833732"/>
              <a:gd name="connsiteY7-788" fmla="*/ 4529809 h 5216401"/>
              <a:gd name="connsiteX8-789" fmla="*/ 2833732 w 2833732"/>
              <a:gd name="connsiteY8-790" fmla="*/ 4649393 h 5216401"/>
              <a:gd name="connsiteX9-791" fmla="*/ 2833732 w 2833732"/>
              <a:gd name="connsiteY9-792" fmla="*/ 5216401 h 5216401"/>
              <a:gd name="connsiteX10-793" fmla="*/ 0 w 2833732"/>
              <a:gd name="connsiteY10-794" fmla="*/ 4089211 h 5216401"/>
              <a:gd name="connsiteX11-795" fmla="*/ 987516 w 2833732"/>
              <a:gd name="connsiteY11-796" fmla="*/ 3757949 h 5216401"/>
              <a:gd name="connsiteX12-797" fmla="*/ 1117200 w 2833732"/>
              <a:gd name="connsiteY12-798" fmla="*/ 3779306 h 5216401"/>
              <a:gd name="connsiteX13-799" fmla="*/ 1133972 w 2833732"/>
              <a:gd name="connsiteY13-800" fmla="*/ 3788286 h 5216401"/>
              <a:gd name="connsiteX14-801" fmla="*/ 1180850 w 2833732"/>
              <a:gd name="connsiteY14-802" fmla="*/ 0 h 5216401"/>
              <a:gd name="connsiteX0-803" fmla="*/ 1180850 w 2833732"/>
              <a:gd name="connsiteY0-804" fmla="*/ 0 h 5216401"/>
              <a:gd name="connsiteX1-805" fmla="*/ 1651784 w 2833732"/>
              <a:gd name="connsiteY1-806" fmla="*/ 0 h 5216401"/>
              <a:gd name="connsiteX2-807" fmla="*/ 1718238 w 2833732"/>
              <a:gd name="connsiteY2-808" fmla="*/ 3726856 h 5216401"/>
              <a:gd name="connsiteX3-809" fmla="*/ 1797102 w 2833732"/>
              <a:gd name="connsiteY3-810" fmla="*/ 3713972 h 5216401"/>
              <a:gd name="connsiteX4-811" fmla="*/ 2817442 w 2833732"/>
              <a:gd name="connsiteY4-812" fmla="*/ 4009025 h 5216401"/>
              <a:gd name="connsiteX5-813" fmla="*/ 2833732 w 2833732"/>
              <a:gd name="connsiteY5-814" fmla="*/ 4017276 h 5216401"/>
              <a:gd name="connsiteX6-815" fmla="*/ 2833732 w 2833732"/>
              <a:gd name="connsiteY6-816" fmla="*/ 4529809 h 5216401"/>
              <a:gd name="connsiteX7-817" fmla="*/ 2833732 w 2833732"/>
              <a:gd name="connsiteY7-818" fmla="*/ 4649393 h 5216401"/>
              <a:gd name="connsiteX8-819" fmla="*/ 2833732 w 2833732"/>
              <a:gd name="connsiteY8-820" fmla="*/ 5216401 h 5216401"/>
              <a:gd name="connsiteX9-821" fmla="*/ 0 w 2833732"/>
              <a:gd name="connsiteY9-822" fmla="*/ 4089211 h 5216401"/>
              <a:gd name="connsiteX10-823" fmla="*/ 987516 w 2833732"/>
              <a:gd name="connsiteY10-824" fmla="*/ 3757949 h 5216401"/>
              <a:gd name="connsiteX11-825" fmla="*/ 1117200 w 2833732"/>
              <a:gd name="connsiteY11-826" fmla="*/ 3779306 h 5216401"/>
              <a:gd name="connsiteX12-827" fmla="*/ 1133972 w 2833732"/>
              <a:gd name="connsiteY12-828" fmla="*/ 3788286 h 5216401"/>
              <a:gd name="connsiteX13-829" fmla="*/ 1180850 w 2833732"/>
              <a:gd name="connsiteY13-830" fmla="*/ 0 h 5216401"/>
              <a:gd name="connsiteX0-831" fmla="*/ 1180850 w 2833732"/>
              <a:gd name="connsiteY0-832" fmla="*/ 0 h 5216401"/>
              <a:gd name="connsiteX1-833" fmla="*/ 1651784 w 2833732"/>
              <a:gd name="connsiteY1-834" fmla="*/ 0 h 5216401"/>
              <a:gd name="connsiteX2-835" fmla="*/ 1718238 w 2833732"/>
              <a:gd name="connsiteY2-836" fmla="*/ 3726856 h 5216401"/>
              <a:gd name="connsiteX3-837" fmla="*/ 1797102 w 2833732"/>
              <a:gd name="connsiteY3-838" fmla="*/ 3713972 h 5216401"/>
              <a:gd name="connsiteX4-839" fmla="*/ 2817442 w 2833732"/>
              <a:gd name="connsiteY4-840" fmla="*/ 4009025 h 5216401"/>
              <a:gd name="connsiteX5-841" fmla="*/ 2833732 w 2833732"/>
              <a:gd name="connsiteY5-842" fmla="*/ 4529809 h 5216401"/>
              <a:gd name="connsiteX6-843" fmla="*/ 2833732 w 2833732"/>
              <a:gd name="connsiteY6-844" fmla="*/ 4649393 h 5216401"/>
              <a:gd name="connsiteX7-845" fmla="*/ 2833732 w 2833732"/>
              <a:gd name="connsiteY7-846" fmla="*/ 5216401 h 5216401"/>
              <a:gd name="connsiteX8-847" fmla="*/ 0 w 2833732"/>
              <a:gd name="connsiteY8-848" fmla="*/ 4089211 h 5216401"/>
              <a:gd name="connsiteX9-849" fmla="*/ 987516 w 2833732"/>
              <a:gd name="connsiteY9-850" fmla="*/ 3757949 h 5216401"/>
              <a:gd name="connsiteX10-851" fmla="*/ 1117200 w 2833732"/>
              <a:gd name="connsiteY10-852" fmla="*/ 3779306 h 5216401"/>
              <a:gd name="connsiteX11-853" fmla="*/ 1133972 w 2833732"/>
              <a:gd name="connsiteY11-854" fmla="*/ 3788286 h 5216401"/>
              <a:gd name="connsiteX12-855" fmla="*/ 1180850 w 2833732"/>
              <a:gd name="connsiteY12-856" fmla="*/ 0 h 5216401"/>
              <a:gd name="connsiteX0-857" fmla="*/ 1180850 w 2833732"/>
              <a:gd name="connsiteY0-858" fmla="*/ 0 h 5216401"/>
              <a:gd name="connsiteX1-859" fmla="*/ 1651784 w 2833732"/>
              <a:gd name="connsiteY1-860" fmla="*/ 0 h 5216401"/>
              <a:gd name="connsiteX2-861" fmla="*/ 1718238 w 2833732"/>
              <a:gd name="connsiteY2-862" fmla="*/ 3726856 h 5216401"/>
              <a:gd name="connsiteX3-863" fmla="*/ 1797102 w 2833732"/>
              <a:gd name="connsiteY3-864" fmla="*/ 3713972 h 5216401"/>
              <a:gd name="connsiteX4-865" fmla="*/ 2833732 w 2833732"/>
              <a:gd name="connsiteY4-866" fmla="*/ 4529809 h 5216401"/>
              <a:gd name="connsiteX5-867" fmla="*/ 2833732 w 2833732"/>
              <a:gd name="connsiteY5-868" fmla="*/ 4649393 h 5216401"/>
              <a:gd name="connsiteX6-869" fmla="*/ 2833732 w 2833732"/>
              <a:gd name="connsiteY6-870" fmla="*/ 5216401 h 5216401"/>
              <a:gd name="connsiteX7-871" fmla="*/ 0 w 2833732"/>
              <a:gd name="connsiteY7-872" fmla="*/ 4089211 h 5216401"/>
              <a:gd name="connsiteX8-873" fmla="*/ 987516 w 2833732"/>
              <a:gd name="connsiteY8-874" fmla="*/ 3757949 h 5216401"/>
              <a:gd name="connsiteX9-875" fmla="*/ 1117200 w 2833732"/>
              <a:gd name="connsiteY9-876" fmla="*/ 3779306 h 5216401"/>
              <a:gd name="connsiteX10-877" fmla="*/ 1133972 w 2833732"/>
              <a:gd name="connsiteY10-878" fmla="*/ 3788286 h 5216401"/>
              <a:gd name="connsiteX11-879" fmla="*/ 1180850 w 2833732"/>
              <a:gd name="connsiteY11-880" fmla="*/ 0 h 5216401"/>
              <a:gd name="connsiteX0-881" fmla="*/ 1180850 w 2833732"/>
              <a:gd name="connsiteY0-882" fmla="*/ 0 h 5216401"/>
              <a:gd name="connsiteX1-883" fmla="*/ 1651784 w 2833732"/>
              <a:gd name="connsiteY1-884" fmla="*/ 0 h 5216401"/>
              <a:gd name="connsiteX2-885" fmla="*/ 1718238 w 2833732"/>
              <a:gd name="connsiteY2-886" fmla="*/ 3726856 h 5216401"/>
              <a:gd name="connsiteX3-887" fmla="*/ 1797102 w 2833732"/>
              <a:gd name="connsiteY3-888" fmla="*/ 3713972 h 5216401"/>
              <a:gd name="connsiteX4-889" fmla="*/ 2833732 w 2833732"/>
              <a:gd name="connsiteY4-890" fmla="*/ 4649393 h 5216401"/>
              <a:gd name="connsiteX5-891" fmla="*/ 2833732 w 2833732"/>
              <a:gd name="connsiteY5-892" fmla="*/ 5216401 h 5216401"/>
              <a:gd name="connsiteX6-893" fmla="*/ 0 w 2833732"/>
              <a:gd name="connsiteY6-894" fmla="*/ 4089211 h 5216401"/>
              <a:gd name="connsiteX7-895" fmla="*/ 987516 w 2833732"/>
              <a:gd name="connsiteY7-896" fmla="*/ 3757949 h 5216401"/>
              <a:gd name="connsiteX8-897" fmla="*/ 1117200 w 2833732"/>
              <a:gd name="connsiteY8-898" fmla="*/ 3779306 h 5216401"/>
              <a:gd name="connsiteX9-899" fmla="*/ 1133972 w 2833732"/>
              <a:gd name="connsiteY9-900" fmla="*/ 3788286 h 5216401"/>
              <a:gd name="connsiteX10-901" fmla="*/ 1180850 w 2833732"/>
              <a:gd name="connsiteY10-902" fmla="*/ 0 h 5216401"/>
              <a:gd name="connsiteX0-903" fmla="*/ 1180850 w 2883220"/>
              <a:gd name="connsiteY0-904" fmla="*/ 0 h 5216401"/>
              <a:gd name="connsiteX1-905" fmla="*/ 1651784 w 2883220"/>
              <a:gd name="connsiteY1-906" fmla="*/ 0 h 5216401"/>
              <a:gd name="connsiteX2-907" fmla="*/ 1718238 w 2883220"/>
              <a:gd name="connsiteY2-908" fmla="*/ 3726856 h 5216401"/>
              <a:gd name="connsiteX3-909" fmla="*/ 1797102 w 2883220"/>
              <a:gd name="connsiteY3-910" fmla="*/ 3713972 h 5216401"/>
              <a:gd name="connsiteX4-911" fmla="*/ 2833732 w 2883220"/>
              <a:gd name="connsiteY4-912" fmla="*/ 5216401 h 5216401"/>
              <a:gd name="connsiteX5-913" fmla="*/ 0 w 2883220"/>
              <a:gd name="connsiteY5-914" fmla="*/ 4089211 h 5216401"/>
              <a:gd name="connsiteX6-915" fmla="*/ 987516 w 2883220"/>
              <a:gd name="connsiteY6-916" fmla="*/ 3757949 h 5216401"/>
              <a:gd name="connsiteX7-917" fmla="*/ 1117200 w 2883220"/>
              <a:gd name="connsiteY7-918" fmla="*/ 3779306 h 5216401"/>
              <a:gd name="connsiteX8-919" fmla="*/ 1133972 w 2883220"/>
              <a:gd name="connsiteY8-920" fmla="*/ 3788286 h 5216401"/>
              <a:gd name="connsiteX9-921" fmla="*/ 1180850 w 2883220"/>
              <a:gd name="connsiteY9-922" fmla="*/ 0 h 5216401"/>
              <a:gd name="connsiteX0-923" fmla="*/ 1180850 w 1797102"/>
              <a:gd name="connsiteY0-924" fmla="*/ 0 h 4089211"/>
              <a:gd name="connsiteX1-925" fmla="*/ 1651784 w 1797102"/>
              <a:gd name="connsiteY1-926" fmla="*/ 0 h 4089211"/>
              <a:gd name="connsiteX2-927" fmla="*/ 1718238 w 1797102"/>
              <a:gd name="connsiteY2-928" fmla="*/ 3726856 h 4089211"/>
              <a:gd name="connsiteX3-929" fmla="*/ 1797102 w 1797102"/>
              <a:gd name="connsiteY3-930" fmla="*/ 3713972 h 4089211"/>
              <a:gd name="connsiteX4-931" fmla="*/ 0 w 1797102"/>
              <a:gd name="connsiteY4-932" fmla="*/ 4089211 h 4089211"/>
              <a:gd name="connsiteX5-933" fmla="*/ 987516 w 1797102"/>
              <a:gd name="connsiteY5-934" fmla="*/ 3757949 h 4089211"/>
              <a:gd name="connsiteX6-935" fmla="*/ 1117200 w 1797102"/>
              <a:gd name="connsiteY6-936" fmla="*/ 3779306 h 4089211"/>
              <a:gd name="connsiteX7-937" fmla="*/ 1133972 w 1797102"/>
              <a:gd name="connsiteY7-938" fmla="*/ 3788286 h 4089211"/>
              <a:gd name="connsiteX8-939" fmla="*/ 1180850 w 1797102"/>
              <a:gd name="connsiteY8-940" fmla="*/ 0 h 4089211"/>
              <a:gd name="connsiteX0-941" fmla="*/ 193334 w 809586"/>
              <a:gd name="connsiteY0-942" fmla="*/ 0 h 3788286"/>
              <a:gd name="connsiteX1-943" fmla="*/ 664268 w 809586"/>
              <a:gd name="connsiteY1-944" fmla="*/ 0 h 3788286"/>
              <a:gd name="connsiteX2-945" fmla="*/ 730722 w 809586"/>
              <a:gd name="connsiteY2-946" fmla="*/ 3726856 h 3788286"/>
              <a:gd name="connsiteX3-947" fmla="*/ 809586 w 809586"/>
              <a:gd name="connsiteY3-948" fmla="*/ 3713972 h 3788286"/>
              <a:gd name="connsiteX4-949" fmla="*/ 0 w 809586"/>
              <a:gd name="connsiteY4-950" fmla="*/ 3757949 h 3788286"/>
              <a:gd name="connsiteX5-951" fmla="*/ 129684 w 809586"/>
              <a:gd name="connsiteY5-952" fmla="*/ 3779306 h 3788286"/>
              <a:gd name="connsiteX6-953" fmla="*/ 146456 w 809586"/>
              <a:gd name="connsiteY6-954" fmla="*/ 3788286 h 3788286"/>
              <a:gd name="connsiteX7-955" fmla="*/ 193334 w 809586"/>
              <a:gd name="connsiteY7-956" fmla="*/ 0 h 3788286"/>
              <a:gd name="connsiteX0-957" fmla="*/ 63650 w 679902"/>
              <a:gd name="connsiteY0-958" fmla="*/ 0 h 3788286"/>
              <a:gd name="connsiteX1-959" fmla="*/ 534584 w 679902"/>
              <a:gd name="connsiteY1-960" fmla="*/ 0 h 3788286"/>
              <a:gd name="connsiteX2-961" fmla="*/ 601038 w 679902"/>
              <a:gd name="connsiteY2-962" fmla="*/ 3726856 h 3788286"/>
              <a:gd name="connsiteX3-963" fmla="*/ 679902 w 679902"/>
              <a:gd name="connsiteY3-964" fmla="*/ 3713972 h 3788286"/>
              <a:gd name="connsiteX4-965" fmla="*/ 0 w 679902"/>
              <a:gd name="connsiteY4-966" fmla="*/ 3779306 h 3788286"/>
              <a:gd name="connsiteX5-967" fmla="*/ 16772 w 679902"/>
              <a:gd name="connsiteY5-968" fmla="*/ 3788286 h 3788286"/>
              <a:gd name="connsiteX6-969" fmla="*/ 63650 w 679902"/>
              <a:gd name="connsiteY6-970" fmla="*/ 0 h 3788286"/>
              <a:gd name="connsiteX0-971" fmla="*/ 46878 w 663130"/>
              <a:gd name="connsiteY0-972" fmla="*/ 0 h 3788286"/>
              <a:gd name="connsiteX1-973" fmla="*/ 517812 w 663130"/>
              <a:gd name="connsiteY1-974" fmla="*/ 0 h 3788286"/>
              <a:gd name="connsiteX2-975" fmla="*/ 584266 w 663130"/>
              <a:gd name="connsiteY2-976" fmla="*/ 3726856 h 3788286"/>
              <a:gd name="connsiteX3-977" fmla="*/ 663130 w 663130"/>
              <a:gd name="connsiteY3-978" fmla="*/ 3713972 h 3788286"/>
              <a:gd name="connsiteX4-979" fmla="*/ 0 w 663130"/>
              <a:gd name="connsiteY4-980" fmla="*/ 3788286 h 3788286"/>
              <a:gd name="connsiteX5-981" fmla="*/ 46878 w 663130"/>
              <a:gd name="connsiteY5-982" fmla="*/ 0 h 3788286"/>
              <a:gd name="connsiteX0-983" fmla="*/ 46878 w 584266"/>
              <a:gd name="connsiteY0-984" fmla="*/ 0 h 3788286"/>
              <a:gd name="connsiteX1-985" fmla="*/ 517812 w 584266"/>
              <a:gd name="connsiteY1-986" fmla="*/ 0 h 3788286"/>
              <a:gd name="connsiteX2-987" fmla="*/ 584266 w 584266"/>
              <a:gd name="connsiteY2-988" fmla="*/ 3726856 h 3788286"/>
              <a:gd name="connsiteX3-989" fmla="*/ 0 w 584266"/>
              <a:gd name="connsiteY3-990" fmla="*/ 3788286 h 3788286"/>
              <a:gd name="connsiteX4-991" fmla="*/ 46878 w 584266"/>
              <a:gd name="connsiteY4-992" fmla="*/ 0 h 37882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4266" h="3788286">
                <a:moveTo>
                  <a:pt x="46878" y="0"/>
                </a:moveTo>
                <a:lnTo>
                  <a:pt x="517812" y="0"/>
                </a:lnTo>
                <a:lnTo>
                  <a:pt x="584266" y="3726856"/>
                </a:lnTo>
                <a:lnTo>
                  <a:pt x="0" y="3788286"/>
                </a:lnTo>
                <a:lnTo>
                  <a:pt x="46878" y="0"/>
                </a:lnTo>
                <a:close/>
              </a:path>
            </a:pathLst>
          </a:custGeom>
          <a:solidFill>
            <a:schemeClr val="bg1"/>
          </a:solidFill>
          <a:ln>
            <a:noFill/>
          </a:ln>
        </p:spPr>
        <p:txBody>
          <a:bodyPr lIns="0" tIns="0" rIns="0" bIns="0" rtlCol="0" anchor="ctr"/>
          <a:lstStyle/>
          <a:p>
            <a:pPr algn="ctr" defTabSz="901700"/>
            <a:endParaRPr lang="es-SV">
              <a:solidFill>
                <a:srgbClr val="000000"/>
              </a:solidFill>
            </a:endParaRPr>
          </a:p>
        </p:txBody>
      </p:sp>
      <p:sp>
        <p:nvSpPr>
          <p:cNvPr id="12" name="Forma libre 11"/>
          <p:cNvSpPr/>
          <p:nvPr/>
        </p:nvSpPr>
        <p:spPr bwMode="auto">
          <a:xfrm>
            <a:off x="985788" y="3120769"/>
            <a:ext cx="218324" cy="1619500"/>
          </a:xfrm>
          <a:custGeom>
            <a:avLst/>
            <a:gdLst>
              <a:gd name="connsiteX0" fmla="*/ 1180850 w 2833732"/>
              <a:gd name="connsiteY0" fmla="*/ 0 h 5216401"/>
              <a:gd name="connsiteX1" fmla="*/ 1651784 w 2833732"/>
              <a:gd name="connsiteY1" fmla="*/ 0 h 5216401"/>
              <a:gd name="connsiteX2" fmla="*/ 1718238 w 2833732"/>
              <a:gd name="connsiteY2" fmla="*/ 3726856 h 5216401"/>
              <a:gd name="connsiteX3" fmla="*/ 1797102 w 2833732"/>
              <a:gd name="connsiteY3" fmla="*/ 3713972 h 5216401"/>
              <a:gd name="connsiteX4" fmla="*/ 2174820 w 2833732"/>
              <a:gd name="connsiteY4" fmla="*/ 3984515 h 5216401"/>
              <a:gd name="connsiteX5" fmla="*/ 2175610 w 2833732"/>
              <a:gd name="connsiteY5" fmla="*/ 3987265 h 5216401"/>
              <a:gd name="connsiteX6" fmla="*/ 2242968 w 2833732"/>
              <a:gd name="connsiteY6" fmla="*/ 3993602 h 5216401"/>
              <a:gd name="connsiteX7" fmla="*/ 2346736 w 2833732"/>
              <a:gd name="connsiteY7" fmla="*/ 4028932 h 5216401"/>
              <a:gd name="connsiteX8" fmla="*/ 2414592 w 2833732"/>
              <a:gd name="connsiteY8" fmla="*/ 4076249 h 5216401"/>
              <a:gd name="connsiteX9" fmla="*/ 2459754 w 2833732"/>
              <a:gd name="connsiteY9" fmla="*/ 4041476 h 5216401"/>
              <a:gd name="connsiteX10" fmla="*/ 2670632 w 2833732"/>
              <a:gd name="connsiteY10" fmla="*/ 3981365 h 5216401"/>
              <a:gd name="connsiteX11" fmla="*/ 2817442 w 2833732"/>
              <a:gd name="connsiteY11" fmla="*/ 4009025 h 5216401"/>
              <a:gd name="connsiteX12" fmla="*/ 2833732 w 2833732"/>
              <a:gd name="connsiteY12" fmla="*/ 4017276 h 5216401"/>
              <a:gd name="connsiteX13" fmla="*/ 2833732 w 2833732"/>
              <a:gd name="connsiteY13" fmla="*/ 4529809 h 5216401"/>
              <a:gd name="connsiteX14" fmla="*/ 2833732 w 2833732"/>
              <a:gd name="connsiteY14" fmla="*/ 4649393 h 5216401"/>
              <a:gd name="connsiteX15" fmla="*/ 2833732 w 2833732"/>
              <a:gd name="connsiteY15" fmla="*/ 5216401 h 5216401"/>
              <a:gd name="connsiteX16" fmla="*/ 0 w 2833732"/>
              <a:gd name="connsiteY16" fmla="*/ 5216401 h 5216401"/>
              <a:gd name="connsiteX17" fmla="*/ 0 w 2833732"/>
              <a:gd name="connsiteY17" fmla="*/ 4575025 h 5216401"/>
              <a:gd name="connsiteX18" fmla="*/ 0 w 2833732"/>
              <a:gd name="connsiteY18" fmla="*/ 4504455 h 5216401"/>
              <a:gd name="connsiteX19" fmla="*/ 0 w 2833732"/>
              <a:gd name="connsiteY19" fmla="*/ 4089211 h 5216401"/>
              <a:gd name="connsiteX20" fmla="*/ 5281 w 2833732"/>
              <a:gd name="connsiteY20" fmla="*/ 4083238 h 5216401"/>
              <a:gd name="connsiteX21" fmla="*/ 271978 w 2833732"/>
              <a:gd name="connsiteY21" fmla="*/ 3980149 h 5216401"/>
              <a:gd name="connsiteX22" fmla="*/ 538675 w 2833732"/>
              <a:gd name="connsiteY22" fmla="*/ 4083238 h 5216401"/>
              <a:gd name="connsiteX23" fmla="*/ 569534 w 2833732"/>
              <a:gd name="connsiteY23" fmla="*/ 4118141 h 5216401"/>
              <a:gd name="connsiteX24" fmla="*/ 594832 w 2833732"/>
              <a:gd name="connsiteY24" fmla="*/ 4110813 h 5216401"/>
              <a:gd name="connsiteX25" fmla="*/ 610411 w 2833732"/>
              <a:gd name="connsiteY25" fmla="*/ 4109347 h 5216401"/>
              <a:gd name="connsiteX26" fmla="*/ 618012 w 2833732"/>
              <a:gd name="connsiteY26" fmla="*/ 4038984 h 5216401"/>
              <a:gd name="connsiteX27" fmla="*/ 987516 w 2833732"/>
              <a:gd name="connsiteY27" fmla="*/ 3757949 h 5216401"/>
              <a:gd name="connsiteX28" fmla="*/ 1117200 w 2833732"/>
              <a:gd name="connsiteY28" fmla="*/ 3779306 h 5216401"/>
              <a:gd name="connsiteX29" fmla="*/ 1133972 w 2833732"/>
              <a:gd name="connsiteY29" fmla="*/ 3788286 h 5216401"/>
              <a:gd name="connsiteX0-1" fmla="*/ 1180850 w 2833732"/>
              <a:gd name="connsiteY0-2" fmla="*/ 0 h 5216401"/>
              <a:gd name="connsiteX1-3" fmla="*/ 1651784 w 2833732"/>
              <a:gd name="connsiteY1-4" fmla="*/ 0 h 5216401"/>
              <a:gd name="connsiteX2-5" fmla="*/ 1718238 w 2833732"/>
              <a:gd name="connsiteY2-6" fmla="*/ 3726856 h 5216401"/>
              <a:gd name="connsiteX3-7" fmla="*/ 1797102 w 2833732"/>
              <a:gd name="connsiteY3-8" fmla="*/ 3713972 h 5216401"/>
              <a:gd name="connsiteX4-9" fmla="*/ 2174820 w 2833732"/>
              <a:gd name="connsiteY4-10" fmla="*/ 3984515 h 5216401"/>
              <a:gd name="connsiteX5-11" fmla="*/ 2175610 w 2833732"/>
              <a:gd name="connsiteY5-12" fmla="*/ 3987265 h 5216401"/>
              <a:gd name="connsiteX6-13" fmla="*/ 2242968 w 2833732"/>
              <a:gd name="connsiteY6-14" fmla="*/ 3993602 h 5216401"/>
              <a:gd name="connsiteX7-15" fmla="*/ 2346736 w 2833732"/>
              <a:gd name="connsiteY7-16" fmla="*/ 4028932 h 5216401"/>
              <a:gd name="connsiteX8-17" fmla="*/ 2414592 w 2833732"/>
              <a:gd name="connsiteY8-18" fmla="*/ 4076249 h 5216401"/>
              <a:gd name="connsiteX9-19" fmla="*/ 2459754 w 2833732"/>
              <a:gd name="connsiteY9-20" fmla="*/ 4041476 h 5216401"/>
              <a:gd name="connsiteX10-21" fmla="*/ 2670632 w 2833732"/>
              <a:gd name="connsiteY10-22" fmla="*/ 3981365 h 5216401"/>
              <a:gd name="connsiteX11-23" fmla="*/ 2817442 w 2833732"/>
              <a:gd name="connsiteY11-24" fmla="*/ 4009025 h 5216401"/>
              <a:gd name="connsiteX12-25" fmla="*/ 2833732 w 2833732"/>
              <a:gd name="connsiteY12-26" fmla="*/ 4017276 h 5216401"/>
              <a:gd name="connsiteX13-27" fmla="*/ 2833732 w 2833732"/>
              <a:gd name="connsiteY13-28" fmla="*/ 4529809 h 5216401"/>
              <a:gd name="connsiteX14-29" fmla="*/ 2833732 w 2833732"/>
              <a:gd name="connsiteY14-30" fmla="*/ 4649393 h 5216401"/>
              <a:gd name="connsiteX15-31" fmla="*/ 0 w 2833732"/>
              <a:gd name="connsiteY15-32" fmla="*/ 5216401 h 5216401"/>
              <a:gd name="connsiteX16-33" fmla="*/ 0 w 2833732"/>
              <a:gd name="connsiteY16-34" fmla="*/ 4575025 h 5216401"/>
              <a:gd name="connsiteX17-35" fmla="*/ 0 w 2833732"/>
              <a:gd name="connsiteY17-36" fmla="*/ 4504455 h 5216401"/>
              <a:gd name="connsiteX18-37" fmla="*/ 0 w 2833732"/>
              <a:gd name="connsiteY18-38" fmla="*/ 4089211 h 5216401"/>
              <a:gd name="connsiteX19-39" fmla="*/ 5281 w 2833732"/>
              <a:gd name="connsiteY19-40" fmla="*/ 4083238 h 5216401"/>
              <a:gd name="connsiteX20-41" fmla="*/ 271978 w 2833732"/>
              <a:gd name="connsiteY20-42" fmla="*/ 3980149 h 5216401"/>
              <a:gd name="connsiteX21-43" fmla="*/ 538675 w 2833732"/>
              <a:gd name="connsiteY21-44" fmla="*/ 4083238 h 5216401"/>
              <a:gd name="connsiteX22-45" fmla="*/ 569534 w 2833732"/>
              <a:gd name="connsiteY22-46" fmla="*/ 4118141 h 5216401"/>
              <a:gd name="connsiteX23-47" fmla="*/ 594832 w 2833732"/>
              <a:gd name="connsiteY23-48" fmla="*/ 4110813 h 5216401"/>
              <a:gd name="connsiteX24-49" fmla="*/ 610411 w 2833732"/>
              <a:gd name="connsiteY24-50" fmla="*/ 4109347 h 5216401"/>
              <a:gd name="connsiteX25-51" fmla="*/ 618012 w 2833732"/>
              <a:gd name="connsiteY25-52" fmla="*/ 4038984 h 5216401"/>
              <a:gd name="connsiteX26-53" fmla="*/ 987516 w 2833732"/>
              <a:gd name="connsiteY26-54" fmla="*/ 3757949 h 5216401"/>
              <a:gd name="connsiteX27-55" fmla="*/ 1117200 w 2833732"/>
              <a:gd name="connsiteY27-56" fmla="*/ 3779306 h 5216401"/>
              <a:gd name="connsiteX28-57" fmla="*/ 1133972 w 2833732"/>
              <a:gd name="connsiteY28-58" fmla="*/ 3788286 h 5216401"/>
              <a:gd name="connsiteX29-59" fmla="*/ 1180850 w 2833732"/>
              <a:gd name="connsiteY29-60" fmla="*/ 0 h 5216401"/>
              <a:gd name="connsiteX0-61" fmla="*/ 1180850 w 2833732"/>
              <a:gd name="connsiteY0-62" fmla="*/ 0 h 4649393"/>
              <a:gd name="connsiteX1-63" fmla="*/ 1651784 w 2833732"/>
              <a:gd name="connsiteY1-64" fmla="*/ 0 h 4649393"/>
              <a:gd name="connsiteX2-65" fmla="*/ 1718238 w 2833732"/>
              <a:gd name="connsiteY2-66" fmla="*/ 3726856 h 4649393"/>
              <a:gd name="connsiteX3-67" fmla="*/ 1797102 w 2833732"/>
              <a:gd name="connsiteY3-68" fmla="*/ 3713972 h 4649393"/>
              <a:gd name="connsiteX4-69" fmla="*/ 2174820 w 2833732"/>
              <a:gd name="connsiteY4-70" fmla="*/ 3984515 h 4649393"/>
              <a:gd name="connsiteX5-71" fmla="*/ 2175610 w 2833732"/>
              <a:gd name="connsiteY5-72" fmla="*/ 3987265 h 4649393"/>
              <a:gd name="connsiteX6-73" fmla="*/ 2242968 w 2833732"/>
              <a:gd name="connsiteY6-74" fmla="*/ 3993602 h 4649393"/>
              <a:gd name="connsiteX7-75" fmla="*/ 2346736 w 2833732"/>
              <a:gd name="connsiteY7-76" fmla="*/ 4028932 h 4649393"/>
              <a:gd name="connsiteX8-77" fmla="*/ 2414592 w 2833732"/>
              <a:gd name="connsiteY8-78" fmla="*/ 4076249 h 4649393"/>
              <a:gd name="connsiteX9-79" fmla="*/ 2459754 w 2833732"/>
              <a:gd name="connsiteY9-80" fmla="*/ 4041476 h 4649393"/>
              <a:gd name="connsiteX10-81" fmla="*/ 2670632 w 2833732"/>
              <a:gd name="connsiteY10-82" fmla="*/ 3981365 h 4649393"/>
              <a:gd name="connsiteX11-83" fmla="*/ 2817442 w 2833732"/>
              <a:gd name="connsiteY11-84" fmla="*/ 4009025 h 4649393"/>
              <a:gd name="connsiteX12-85" fmla="*/ 2833732 w 2833732"/>
              <a:gd name="connsiteY12-86" fmla="*/ 4017276 h 4649393"/>
              <a:gd name="connsiteX13-87" fmla="*/ 2833732 w 2833732"/>
              <a:gd name="connsiteY13-88" fmla="*/ 4529809 h 4649393"/>
              <a:gd name="connsiteX14-89" fmla="*/ 2833732 w 2833732"/>
              <a:gd name="connsiteY14-90" fmla="*/ 4649393 h 4649393"/>
              <a:gd name="connsiteX15-91" fmla="*/ 0 w 2833732"/>
              <a:gd name="connsiteY15-92" fmla="*/ 4575025 h 4649393"/>
              <a:gd name="connsiteX16-93" fmla="*/ 0 w 2833732"/>
              <a:gd name="connsiteY16-94" fmla="*/ 4504455 h 4649393"/>
              <a:gd name="connsiteX17-95" fmla="*/ 0 w 2833732"/>
              <a:gd name="connsiteY17-96" fmla="*/ 4089211 h 4649393"/>
              <a:gd name="connsiteX18-97" fmla="*/ 5281 w 2833732"/>
              <a:gd name="connsiteY18-98" fmla="*/ 4083238 h 4649393"/>
              <a:gd name="connsiteX19-99" fmla="*/ 271978 w 2833732"/>
              <a:gd name="connsiteY19-100" fmla="*/ 3980149 h 4649393"/>
              <a:gd name="connsiteX20-101" fmla="*/ 538675 w 2833732"/>
              <a:gd name="connsiteY20-102" fmla="*/ 4083238 h 4649393"/>
              <a:gd name="connsiteX21-103" fmla="*/ 569534 w 2833732"/>
              <a:gd name="connsiteY21-104" fmla="*/ 4118141 h 4649393"/>
              <a:gd name="connsiteX22-105" fmla="*/ 594832 w 2833732"/>
              <a:gd name="connsiteY22-106" fmla="*/ 4110813 h 4649393"/>
              <a:gd name="connsiteX23-107" fmla="*/ 610411 w 2833732"/>
              <a:gd name="connsiteY23-108" fmla="*/ 4109347 h 4649393"/>
              <a:gd name="connsiteX24-109" fmla="*/ 618012 w 2833732"/>
              <a:gd name="connsiteY24-110" fmla="*/ 4038984 h 4649393"/>
              <a:gd name="connsiteX25-111" fmla="*/ 987516 w 2833732"/>
              <a:gd name="connsiteY25-112" fmla="*/ 3757949 h 4649393"/>
              <a:gd name="connsiteX26-113" fmla="*/ 1117200 w 2833732"/>
              <a:gd name="connsiteY26-114" fmla="*/ 3779306 h 4649393"/>
              <a:gd name="connsiteX27-115" fmla="*/ 1133972 w 2833732"/>
              <a:gd name="connsiteY27-116" fmla="*/ 3788286 h 4649393"/>
              <a:gd name="connsiteX28-117" fmla="*/ 1180850 w 2833732"/>
              <a:gd name="connsiteY28-118" fmla="*/ 0 h 4649393"/>
              <a:gd name="connsiteX0-119" fmla="*/ 1180850 w 2833732"/>
              <a:gd name="connsiteY0-120" fmla="*/ 0 h 4649393"/>
              <a:gd name="connsiteX1-121" fmla="*/ 1651784 w 2833732"/>
              <a:gd name="connsiteY1-122" fmla="*/ 0 h 4649393"/>
              <a:gd name="connsiteX2-123" fmla="*/ 1718238 w 2833732"/>
              <a:gd name="connsiteY2-124" fmla="*/ 3726856 h 4649393"/>
              <a:gd name="connsiteX3-125" fmla="*/ 1797102 w 2833732"/>
              <a:gd name="connsiteY3-126" fmla="*/ 3713972 h 4649393"/>
              <a:gd name="connsiteX4-127" fmla="*/ 2174820 w 2833732"/>
              <a:gd name="connsiteY4-128" fmla="*/ 3984515 h 4649393"/>
              <a:gd name="connsiteX5-129" fmla="*/ 2175610 w 2833732"/>
              <a:gd name="connsiteY5-130" fmla="*/ 3987265 h 4649393"/>
              <a:gd name="connsiteX6-131" fmla="*/ 2242968 w 2833732"/>
              <a:gd name="connsiteY6-132" fmla="*/ 3993602 h 4649393"/>
              <a:gd name="connsiteX7-133" fmla="*/ 2346736 w 2833732"/>
              <a:gd name="connsiteY7-134" fmla="*/ 4028932 h 4649393"/>
              <a:gd name="connsiteX8-135" fmla="*/ 2414592 w 2833732"/>
              <a:gd name="connsiteY8-136" fmla="*/ 4076249 h 4649393"/>
              <a:gd name="connsiteX9-137" fmla="*/ 2459754 w 2833732"/>
              <a:gd name="connsiteY9-138" fmla="*/ 4041476 h 4649393"/>
              <a:gd name="connsiteX10-139" fmla="*/ 2670632 w 2833732"/>
              <a:gd name="connsiteY10-140" fmla="*/ 3981365 h 4649393"/>
              <a:gd name="connsiteX11-141" fmla="*/ 2817442 w 2833732"/>
              <a:gd name="connsiteY11-142" fmla="*/ 4009025 h 4649393"/>
              <a:gd name="connsiteX12-143" fmla="*/ 2833732 w 2833732"/>
              <a:gd name="connsiteY12-144" fmla="*/ 4017276 h 4649393"/>
              <a:gd name="connsiteX13-145" fmla="*/ 2833732 w 2833732"/>
              <a:gd name="connsiteY13-146" fmla="*/ 4529809 h 4649393"/>
              <a:gd name="connsiteX14-147" fmla="*/ 2833732 w 2833732"/>
              <a:gd name="connsiteY14-148" fmla="*/ 4649393 h 4649393"/>
              <a:gd name="connsiteX15-149" fmla="*/ 0 w 2833732"/>
              <a:gd name="connsiteY15-150" fmla="*/ 4504455 h 4649393"/>
              <a:gd name="connsiteX16-151" fmla="*/ 0 w 2833732"/>
              <a:gd name="connsiteY16-152" fmla="*/ 4089211 h 4649393"/>
              <a:gd name="connsiteX17-153" fmla="*/ 5281 w 2833732"/>
              <a:gd name="connsiteY17-154" fmla="*/ 4083238 h 4649393"/>
              <a:gd name="connsiteX18-155" fmla="*/ 271978 w 2833732"/>
              <a:gd name="connsiteY18-156" fmla="*/ 3980149 h 4649393"/>
              <a:gd name="connsiteX19-157" fmla="*/ 538675 w 2833732"/>
              <a:gd name="connsiteY19-158" fmla="*/ 4083238 h 4649393"/>
              <a:gd name="connsiteX20-159" fmla="*/ 569534 w 2833732"/>
              <a:gd name="connsiteY20-160" fmla="*/ 4118141 h 4649393"/>
              <a:gd name="connsiteX21-161" fmla="*/ 594832 w 2833732"/>
              <a:gd name="connsiteY21-162" fmla="*/ 4110813 h 4649393"/>
              <a:gd name="connsiteX22-163" fmla="*/ 610411 w 2833732"/>
              <a:gd name="connsiteY22-164" fmla="*/ 4109347 h 4649393"/>
              <a:gd name="connsiteX23-165" fmla="*/ 618012 w 2833732"/>
              <a:gd name="connsiteY23-166" fmla="*/ 4038984 h 4649393"/>
              <a:gd name="connsiteX24-167" fmla="*/ 987516 w 2833732"/>
              <a:gd name="connsiteY24-168" fmla="*/ 3757949 h 4649393"/>
              <a:gd name="connsiteX25-169" fmla="*/ 1117200 w 2833732"/>
              <a:gd name="connsiteY25-170" fmla="*/ 3779306 h 4649393"/>
              <a:gd name="connsiteX26-171" fmla="*/ 1133972 w 2833732"/>
              <a:gd name="connsiteY26-172" fmla="*/ 3788286 h 4649393"/>
              <a:gd name="connsiteX27-173" fmla="*/ 1180850 w 2833732"/>
              <a:gd name="connsiteY27-174" fmla="*/ 0 h 4649393"/>
              <a:gd name="connsiteX0-175" fmla="*/ 1180850 w 2833732"/>
              <a:gd name="connsiteY0-176" fmla="*/ 0 h 4649393"/>
              <a:gd name="connsiteX1-177" fmla="*/ 1651784 w 2833732"/>
              <a:gd name="connsiteY1-178" fmla="*/ 0 h 4649393"/>
              <a:gd name="connsiteX2-179" fmla="*/ 1718238 w 2833732"/>
              <a:gd name="connsiteY2-180" fmla="*/ 3726856 h 4649393"/>
              <a:gd name="connsiteX3-181" fmla="*/ 1797102 w 2833732"/>
              <a:gd name="connsiteY3-182" fmla="*/ 3713972 h 4649393"/>
              <a:gd name="connsiteX4-183" fmla="*/ 2174820 w 2833732"/>
              <a:gd name="connsiteY4-184" fmla="*/ 3984515 h 4649393"/>
              <a:gd name="connsiteX5-185" fmla="*/ 2175610 w 2833732"/>
              <a:gd name="connsiteY5-186" fmla="*/ 3987265 h 4649393"/>
              <a:gd name="connsiteX6-187" fmla="*/ 2242968 w 2833732"/>
              <a:gd name="connsiteY6-188" fmla="*/ 3993602 h 4649393"/>
              <a:gd name="connsiteX7-189" fmla="*/ 2346736 w 2833732"/>
              <a:gd name="connsiteY7-190" fmla="*/ 4028932 h 4649393"/>
              <a:gd name="connsiteX8-191" fmla="*/ 2414592 w 2833732"/>
              <a:gd name="connsiteY8-192" fmla="*/ 4076249 h 4649393"/>
              <a:gd name="connsiteX9-193" fmla="*/ 2459754 w 2833732"/>
              <a:gd name="connsiteY9-194" fmla="*/ 4041476 h 4649393"/>
              <a:gd name="connsiteX10-195" fmla="*/ 2670632 w 2833732"/>
              <a:gd name="connsiteY10-196" fmla="*/ 3981365 h 4649393"/>
              <a:gd name="connsiteX11-197" fmla="*/ 2817442 w 2833732"/>
              <a:gd name="connsiteY11-198" fmla="*/ 4009025 h 4649393"/>
              <a:gd name="connsiteX12-199" fmla="*/ 2833732 w 2833732"/>
              <a:gd name="connsiteY12-200" fmla="*/ 4017276 h 4649393"/>
              <a:gd name="connsiteX13-201" fmla="*/ 2833732 w 2833732"/>
              <a:gd name="connsiteY13-202" fmla="*/ 4529809 h 4649393"/>
              <a:gd name="connsiteX14-203" fmla="*/ 2833732 w 2833732"/>
              <a:gd name="connsiteY14-204" fmla="*/ 4649393 h 4649393"/>
              <a:gd name="connsiteX15-205" fmla="*/ 0 w 2833732"/>
              <a:gd name="connsiteY15-206" fmla="*/ 4089211 h 4649393"/>
              <a:gd name="connsiteX16-207" fmla="*/ 5281 w 2833732"/>
              <a:gd name="connsiteY16-208" fmla="*/ 4083238 h 4649393"/>
              <a:gd name="connsiteX17-209" fmla="*/ 271978 w 2833732"/>
              <a:gd name="connsiteY17-210" fmla="*/ 3980149 h 4649393"/>
              <a:gd name="connsiteX18-211" fmla="*/ 538675 w 2833732"/>
              <a:gd name="connsiteY18-212" fmla="*/ 4083238 h 4649393"/>
              <a:gd name="connsiteX19-213" fmla="*/ 569534 w 2833732"/>
              <a:gd name="connsiteY19-214" fmla="*/ 4118141 h 4649393"/>
              <a:gd name="connsiteX20-215" fmla="*/ 594832 w 2833732"/>
              <a:gd name="connsiteY20-216" fmla="*/ 4110813 h 4649393"/>
              <a:gd name="connsiteX21-217" fmla="*/ 610411 w 2833732"/>
              <a:gd name="connsiteY21-218" fmla="*/ 4109347 h 4649393"/>
              <a:gd name="connsiteX22-219" fmla="*/ 618012 w 2833732"/>
              <a:gd name="connsiteY22-220" fmla="*/ 4038984 h 4649393"/>
              <a:gd name="connsiteX23-221" fmla="*/ 987516 w 2833732"/>
              <a:gd name="connsiteY23-222" fmla="*/ 3757949 h 4649393"/>
              <a:gd name="connsiteX24-223" fmla="*/ 1117200 w 2833732"/>
              <a:gd name="connsiteY24-224" fmla="*/ 3779306 h 4649393"/>
              <a:gd name="connsiteX25-225" fmla="*/ 1133972 w 2833732"/>
              <a:gd name="connsiteY25-226" fmla="*/ 3788286 h 4649393"/>
              <a:gd name="connsiteX26-227" fmla="*/ 1180850 w 2833732"/>
              <a:gd name="connsiteY26-228" fmla="*/ 0 h 4649393"/>
              <a:gd name="connsiteX0-229" fmla="*/ 1180850 w 2833732"/>
              <a:gd name="connsiteY0-230" fmla="*/ 0 h 4649393"/>
              <a:gd name="connsiteX1-231" fmla="*/ 1651784 w 2833732"/>
              <a:gd name="connsiteY1-232" fmla="*/ 0 h 4649393"/>
              <a:gd name="connsiteX2-233" fmla="*/ 1718238 w 2833732"/>
              <a:gd name="connsiteY2-234" fmla="*/ 3726856 h 4649393"/>
              <a:gd name="connsiteX3-235" fmla="*/ 1797102 w 2833732"/>
              <a:gd name="connsiteY3-236" fmla="*/ 3713972 h 4649393"/>
              <a:gd name="connsiteX4-237" fmla="*/ 2174820 w 2833732"/>
              <a:gd name="connsiteY4-238" fmla="*/ 3984515 h 4649393"/>
              <a:gd name="connsiteX5-239" fmla="*/ 2175610 w 2833732"/>
              <a:gd name="connsiteY5-240" fmla="*/ 3987265 h 4649393"/>
              <a:gd name="connsiteX6-241" fmla="*/ 2242968 w 2833732"/>
              <a:gd name="connsiteY6-242" fmla="*/ 3993602 h 4649393"/>
              <a:gd name="connsiteX7-243" fmla="*/ 2346736 w 2833732"/>
              <a:gd name="connsiteY7-244" fmla="*/ 4028932 h 4649393"/>
              <a:gd name="connsiteX8-245" fmla="*/ 2414592 w 2833732"/>
              <a:gd name="connsiteY8-246" fmla="*/ 4076249 h 4649393"/>
              <a:gd name="connsiteX9-247" fmla="*/ 2459754 w 2833732"/>
              <a:gd name="connsiteY9-248" fmla="*/ 4041476 h 4649393"/>
              <a:gd name="connsiteX10-249" fmla="*/ 2670632 w 2833732"/>
              <a:gd name="connsiteY10-250" fmla="*/ 3981365 h 4649393"/>
              <a:gd name="connsiteX11-251" fmla="*/ 2817442 w 2833732"/>
              <a:gd name="connsiteY11-252" fmla="*/ 4009025 h 4649393"/>
              <a:gd name="connsiteX12-253" fmla="*/ 2833732 w 2833732"/>
              <a:gd name="connsiteY12-254" fmla="*/ 4017276 h 4649393"/>
              <a:gd name="connsiteX13-255" fmla="*/ 2833732 w 2833732"/>
              <a:gd name="connsiteY13-256" fmla="*/ 4529809 h 4649393"/>
              <a:gd name="connsiteX14-257" fmla="*/ 2833732 w 2833732"/>
              <a:gd name="connsiteY14-258" fmla="*/ 4649393 h 4649393"/>
              <a:gd name="connsiteX15-259" fmla="*/ 0 w 2833732"/>
              <a:gd name="connsiteY15-260" fmla="*/ 4089211 h 4649393"/>
              <a:gd name="connsiteX16-261" fmla="*/ 271978 w 2833732"/>
              <a:gd name="connsiteY16-262" fmla="*/ 3980149 h 4649393"/>
              <a:gd name="connsiteX17-263" fmla="*/ 538675 w 2833732"/>
              <a:gd name="connsiteY17-264" fmla="*/ 4083238 h 4649393"/>
              <a:gd name="connsiteX18-265" fmla="*/ 569534 w 2833732"/>
              <a:gd name="connsiteY18-266" fmla="*/ 4118141 h 4649393"/>
              <a:gd name="connsiteX19-267" fmla="*/ 594832 w 2833732"/>
              <a:gd name="connsiteY19-268" fmla="*/ 4110813 h 4649393"/>
              <a:gd name="connsiteX20-269" fmla="*/ 610411 w 2833732"/>
              <a:gd name="connsiteY20-270" fmla="*/ 4109347 h 4649393"/>
              <a:gd name="connsiteX21-271" fmla="*/ 618012 w 2833732"/>
              <a:gd name="connsiteY21-272" fmla="*/ 4038984 h 4649393"/>
              <a:gd name="connsiteX22-273" fmla="*/ 987516 w 2833732"/>
              <a:gd name="connsiteY22-274" fmla="*/ 3757949 h 4649393"/>
              <a:gd name="connsiteX23-275" fmla="*/ 1117200 w 2833732"/>
              <a:gd name="connsiteY23-276" fmla="*/ 3779306 h 4649393"/>
              <a:gd name="connsiteX24-277" fmla="*/ 1133972 w 2833732"/>
              <a:gd name="connsiteY24-278" fmla="*/ 3788286 h 4649393"/>
              <a:gd name="connsiteX25-279" fmla="*/ 1180850 w 2833732"/>
              <a:gd name="connsiteY25-280" fmla="*/ 0 h 4649393"/>
              <a:gd name="connsiteX0-281" fmla="*/ 1180850 w 2833732"/>
              <a:gd name="connsiteY0-282" fmla="*/ 0 h 4529809"/>
              <a:gd name="connsiteX1-283" fmla="*/ 1651784 w 2833732"/>
              <a:gd name="connsiteY1-284" fmla="*/ 0 h 4529809"/>
              <a:gd name="connsiteX2-285" fmla="*/ 1718238 w 2833732"/>
              <a:gd name="connsiteY2-286" fmla="*/ 3726856 h 4529809"/>
              <a:gd name="connsiteX3-287" fmla="*/ 1797102 w 2833732"/>
              <a:gd name="connsiteY3-288" fmla="*/ 3713972 h 4529809"/>
              <a:gd name="connsiteX4-289" fmla="*/ 2174820 w 2833732"/>
              <a:gd name="connsiteY4-290" fmla="*/ 3984515 h 4529809"/>
              <a:gd name="connsiteX5-291" fmla="*/ 2175610 w 2833732"/>
              <a:gd name="connsiteY5-292" fmla="*/ 3987265 h 4529809"/>
              <a:gd name="connsiteX6-293" fmla="*/ 2242968 w 2833732"/>
              <a:gd name="connsiteY6-294" fmla="*/ 3993602 h 4529809"/>
              <a:gd name="connsiteX7-295" fmla="*/ 2346736 w 2833732"/>
              <a:gd name="connsiteY7-296" fmla="*/ 4028932 h 4529809"/>
              <a:gd name="connsiteX8-297" fmla="*/ 2414592 w 2833732"/>
              <a:gd name="connsiteY8-298" fmla="*/ 4076249 h 4529809"/>
              <a:gd name="connsiteX9-299" fmla="*/ 2459754 w 2833732"/>
              <a:gd name="connsiteY9-300" fmla="*/ 4041476 h 4529809"/>
              <a:gd name="connsiteX10-301" fmla="*/ 2670632 w 2833732"/>
              <a:gd name="connsiteY10-302" fmla="*/ 3981365 h 4529809"/>
              <a:gd name="connsiteX11-303" fmla="*/ 2817442 w 2833732"/>
              <a:gd name="connsiteY11-304" fmla="*/ 4009025 h 4529809"/>
              <a:gd name="connsiteX12-305" fmla="*/ 2833732 w 2833732"/>
              <a:gd name="connsiteY12-306" fmla="*/ 4017276 h 4529809"/>
              <a:gd name="connsiteX13-307" fmla="*/ 2833732 w 2833732"/>
              <a:gd name="connsiteY13-308" fmla="*/ 4529809 h 4529809"/>
              <a:gd name="connsiteX14-309" fmla="*/ 0 w 2833732"/>
              <a:gd name="connsiteY14-310" fmla="*/ 4089211 h 4529809"/>
              <a:gd name="connsiteX15-311" fmla="*/ 271978 w 2833732"/>
              <a:gd name="connsiteY15-312" fmla="*/ 3980149 h 4529809"/>
              <a:gd name="connsiteX16-313" fmla="*/ 538675 w 2833732"/>
              <a:gd name="connsiteY16-314" fmla="*/ 4083238 h 4529809"/>
              <a:gd name="connsiteX17-315" fmla="*/ 569534 w 2833732"/>
              <a:gd name="connsiteY17-316" fmla="*/ 4118141 h 4529809"/>
              <a:gd name="connsiteX18-317" fmla="*/ 594832 w 2833732"/>
              <a:gd name="connsiteY18-318" fmla="*/ 4110813 h 4529809"/>
              <a:gd name="connsiteX19-319" fmla="*/ 610411 w 2833732"/>
              <a:gd name="connsiteY19-320" fmla="*/ 4109347 h 4529809"/>
              <a:gd name="connsiteX20-321" fmla="*/ 618012 w 2833732"/>
              <a:gd name="connsiteY20-322" fmla="*/ 4038984 h 4529809"/>
              <a:gd name="connsiteX21-323" fmla="*/ 987516 w 2833732"/>
              <a:gd name="connsiteY21-324" fmla="*/ 3757949 h 4529809"/>
              <a:gd name="connsiteX22-325" fmla="*/ 1117200 w 2833732"/>
              <a:gd name="connsiteY22-326" fmla="*/ 3779306 h 4529809"/>
              <a:gd name="connsiteX23-327" fmla="*/ 1133972 w 2833732"/>
              <a:gd name="connsiteY23-328" fmla="*/ 3788286 h 4529809"/>
              <a:gd name="connsiteX24-329" fmla="*/ 1180850 w 2833732"/>
              <a:gd name="connsiteY24-330" fmla="*/ 0 h 4529809"/>
              <a:gd name="connsiteX0-331" fmla="*/ 1180850 w 2833732"/>
              <a:gd name="connsiteY0-332" fmla="*/ 0 h 4118141"/>
              <a:gd name="connsiteX1-333" fmla="*/ 1651784 w 2833732"/>
              <a:gd name="connsiteY1-334" fmla="*/ 0 h 4118141"/>
              <a:gd name="connsiteX2-335" fmla="*/ 1718238 w 2833732"/>
              <a:gd name="connsiteY2-336" fmla="*/ 3726856 h 4118141"/>
              <a:gd name="connsiteX3-337" fmla="*/ 1797102 w 2833732"/>
              <a:gd name="connsiteY3-338" fmla="*/ 3713972 h 4118141"/>
              <a:gd name="connsiteX4-339" fmla="*/ 2174820 w 2833732"/>
              <a:gd name="connsiteY4-340" fmla="*/ 3984515 h 4118141"/>
              <a:gd name="connsiteX5-341" fmla="*/ 2175610 w 2833732"/>
              <a:gd name="connsiteY5-342" fmla="*/ 3987265 h 4118141"/>
              <a:gd name="connsiteX6-343" fmla="*/ 2242968 w 2833732"/>
              <a:gd name="connsiteY6-344" fmla="*/ 3993602 h 4118141"/>
              <a:gd name="connsiteX7-345" fmla="*/ 2346736 w 2833732"/>
              <a:gd name="connsiteY7-346" fmla="*/ 4028932 h 4118141"/>
              <a:gd name="connsiteX8-347" fmla="*/ 2414592 w 2833732"/>
              <a:gd name="connsiteY8-348" fmla="*/ 4076249 h 4118141"/>
              <a:gd name="connsiteX9-349" fmla="*/ 2459754 w 2833732"/>
              <a:gd name="connsiteY9-350" fmla="*/ 4041476 h 4118141"/>
              <a:gd name="connsiteX10-351" fmla="*/ 2670632 w 2833732"/>
              <a:gd name="connsiteY10-352" fmla="*/ 3981365 h 4118141"/>
              <a:gd name="connsiteX11-353" fmla="*/ 2817442 w 2833732"/>
              <a:gd name="connsiteY11-354" fmla="*/ 4009025 h 4118141"/>
              <a:gd name="connsiteX12-355" fmla="*/ 2833732 w 2833732"/>
              <a:gd name="connsiteY12-356" fmla="*/ 4017276 h 4118141"/>
              <a:gd name="connsiteX13-357" fmla="*/ 0 w 2833732"/>
              <a:gd name="connsiteY13-358" fmla="*/ 4089211 h 4118141"/>
              <a:gd name="connsiteX14-359" fmla="*/ 271978 w 2833732"/>
              <a:gd name="connsiteY14-360" fmla="*/ 3980149 h 4118141"/>
              <a:gd name="connsiteX15-361" fmla="*/ 538675 w 2833732"/>
              <a:gd name="connsiteY15-362" fmla="*/ 4083238 h 4118141"/>
              <a:gd name="connsiteX16-363" fmla="*/ 569534 w 2833732"/>
              <a:gd name="connsiteY16-364" fmla="*/ 4118141 h 4118141"/>
              <a:gd name="connsiteX17-365" fmla="*/ 594832 w 2833732"/>
              <a:gd name="connsiteY17-366" fmla="*/ 4110813 h 4118141"/>
              <a:gd name="connsiteX18-367" fmla="*/ 610411 w 2833732"/>
              <a:gd name="connsiteY18-368" fmla="*/ 4109347 h 4118141"/>
              <a:gd name="connsiteX19-369" fmla="*/ 618012 w 2833732"/>
              <a:gd name="connsiteY19-370" fmla="*/ 4038984 h 4118141"/>
              <a:gd name="connsiteX20-371" fmla="*/ 987516 w 2833732"/>
              <a:gd name="connsiteY20-372" fmla="*/ 3757949 h 4118141"/>
              <a:gd name="connsiteX21-373" fmla="*/ 1117200 w 2833732"/>
              <a:gd name="connsiteY21-374" fmla="*/ 3779306 h 4118141"/>
              <a:gd name="connsiteX22-375" fmla="*/ 1133972 w 2833732"/>
              <a:gd name="connsiteY22-376" fmla="*/ 3788286 h 4118141"/>
              <a:gd name="connsiteX23-377" fmla="*/ 1180850 w 2833732"/>
              <a:gd name="connsiteY23-378" fmla="*/ 0 h 4118141"/>
              <a:gd name="connsiteX0-379" fmla="*/ 1180850 w 2833732"/>
              <a:gd name="connsiteY0-380" fmla="*/ 0 h 4118141"/>
              <a:gd name="connsiteX1-381" fmla="*/ 1651784 w 2833732"/>
              <a:gd name="connsiteY1-382" fmla="*/ 0 h 4118141"/>
              <a:gd name="connsiteX2-383" fmla="*/ 1718238 w 2833732"/>
              <a:gd name="connsiteY2-384" fmla="*/ 3726856 h 4118141"/>
              <a:gd name="connsiteX3-385" fmla="*/ 1797102 w 2833732"/>
              <a:gd name="connsiteY3-386" fmla="*/ 3713972 h 4118141"/>
              <a:gd name="connsiteX4-387" fmla="*/ 2174820 w 2833732"/>
              <a:gd name="connsiteY4-388" fmla="*/ 3984515 h 4118141"/>
              <a:gd name="connsiteX5-389" fmla="*/ 2175610 w 2833732"/>
              <a:gd name="connsiteY5-390" fmla="*/ 3987265 h 4118141"/>
              <a:gd name="connsiteX6-391" fmla="*/ 2242968 w 2833732"/>
              <a:gd name="connsiteY6-392" fmla="*/ 3993602 h 4118141"/>
              <a:gd name="connsiteX7-393" fmla="*/ 2346736 w 2833732"/>
              <a:gd name="connsiteY7-394" fmla="*/ 4028932 h 4118141"/>
              <a:gd name="connsiteX8-395" fmla="*/ 2459754 w 2833732"/>
              <a:gd name="connsiteY8-396" fmla="*/ 4041476 h 4118141"/>
              <a:gd name="connsiteX9-397" fmla="*/ 2670632 w 2833732"/>
              <a:gd name="connsiteY9-398" fmla="*/ 3981365 h 4118141"/>
              <a:gd name="connsiteX10-399" fmla="*/ 2817442 w 2833732"/>
              <a:gd name="connsiteY10-400" fmla="*/ 4009025 h 4118141"/>
              <a:gd name="connsiteX11-401" fmla="*/ 2833732 w 2833732"/>
              <a:gd name="connsiteY11-402" fmla="*/ 4017276 h 4118141"/>
              <a:gd name="connsiteX12-403" fmla="*/ 0 w 2833732"/>
              <a:gd name="connsiteY12-404" fmla="*/ 4089211 h 4118141"/>
              <a:gd name="connsiteX13-405" fmla="*/ 271978 w 2833732"/>
              <a:gd name="connsiteY13-406" fmla="*/ 3980149 h 4118141"/>
              <a:gd name="connsiteX14-407" fmla="*/ 538675 w 2833732"/>
              <a:gd name="connsiteY14-408" fmla="*/ 4083238 h 4118141"/>
              <a:gd name="connsiteX15-409" fmla="*/ 569534 w 2833732"/>
              <a:gd name="connsiteY15-410" fmla="*/ 4118141 h 4118141"/>
              <a:gd name="connsiteX16-411" fmla="*/ 594832 w 2833732"/>
              <a:gd name="connsiteY16-412" fmla="*/ 4110813 h 4118141"/>
              <a:gd name="connsiteX17-413" fmla="*/ 610411 w 2833732"/>
              <a:gd name="connsiteY17-414" fmla="*/ 4109347 h 4118141"/>
              <a:gd name="connsiteX18-415" fmla="*/ 618012 w 2833732"/>
              <a:gd name="connsiteY18-416" fmla="*/ 4038984 h 4118141"/>
              <a:gd name="connsiteX19-417" fmla="*/ 987516 w 2833732"/>
              <a:gd name="connsiteY19-418" fmla="*/ 3757949 h 4118141"/>
              <a:gd name="connsiteX20-419" fmla="*/ 1117200 w 2833732"/>
              <a:gd name="connsiteY20-420" fmla="*/ 3779306 h 4118141"/>
              <a:gd name="connsiteX21-421" fmla="*/ 1133972 w 2833732"/>
              <a:gd name="connsiteY21-422" fmla="*/ 3788286 h 4118141"/>
              <a:gd name="connsiteX22-423" fmla="*/ 1180850 w 2833732"/>
              <a:gd name="connsiteY22-424" fmla="*/ 0 h 4118141"/>
              <a:gd name="connsiteX0-425" fmla="*/ 1180850 w 2833732"/>
              <a:gd name="connsiteY0-426" fmla="*/ 0 h 4118141"/>
              <a:gd name="connsiteX1-427" fmla="*/ 1651784 w 2833732"/>
              <a:gd name="connsiteY1-428" fmla="*/ 0 h 4118141"/>
              <a:gd name="connsiteX2-429" fmla="*/ 1718238 w 2833732"/>
              <a:gd name="connsiteY2-430" fmla="*/ 3726856 h 4118141"/>
              <a:gd name="connsiteX3-431" fmla="*/ 1797102 w 2833732"/>
              <a:gd name="connsiteY3-432" fmla="*/ 3713972 h 4118141"/>
              <a:gd name="connsiteX4-433" fmla="*/ 2174820 w 2833732"/>
              <a:gd name="connsiteY4-434" fmla="*/ 3984515 h 4118141"/>
              <a:gd name="connsiteX5-435" fmla="*/ 2175610 w 2833732"/>
              <a:gd name="connsiteY5-436" fmla="*/ 3987265 h 4118141"/>
              <a:gd name="connsiteX6-437" fmla="*/ 2242968 w 2833732"/>
              <a:gd name="connsiteY6-438" fmla="*/ 3993602 h 4118141"/>
              <a:gd name="connsiteX7-439" fmla="*/ 2346736 w 2833732"/>
              <a:gd name="connsiteY7-440" fmla="*/ 4028932 h 4118141"/>
              <a:gd name="connsiteX8-441" fmla="*/ 2670632 w 2833732"/>
              <a:gd name="connsiteY8-442" fmla="*/ 3981365 h 4118141"/>
              <a:gd name="connsiteX9-443" fmla="*/ 2817442 w 2833732"/>
              <a:gd name="connsiteY9-444" fmla="*/ 4009025 h 4118141"/>
              <a:gd name="connsiteX10-445" fmla="*/ 2833732 w 2833732"/>
              <a:gd name="connsiteY10-446" fmla="*/ 4017276 h 4118141"/>
              <a:gd name="connsiteX11-447" fmla="*/ 0 w 2833732"/>
              <a:gd name="connsiteY11-448" fmla="*/ 4089211 h 4118141"/>
              <a:gd name="connsiteX12-449" fmla="*/ 271978 w 2833732"/>
              <a:gd name="connsiteY12-450" fmla="*/ 3980149 h 4118141"/>
              <a:gd name="connsiteX13-451" fmla="*/ 538675 w 2833732"/>
              <a:gd name="connsiteY13-452" fmla="*/ 4083238 h 4118141"/>
              <a:gd name="connsiteX14-453" fmla="*/ 569534 w 2833732"/>
              <a:gd name="connsiteY14-454" fmla="*/ 4118141 h 4118141"/>
              <a:gd name="connsiteX15-455" fmla="*/ 594832 w 2833732"/>
              <a:gd name="connsiteY15-456" fmla="*/ 4110813 h 4118141"/>
              <a:gd name="connsiteX16-457" fmla="*/ 610411 w 2833732"/>
              <a:gd name="connsiteY16-458" fmla="*/ 4109347 h 4118141"/>
              <a:gd name="connsiteX17-459" fmla="*/ 618012 w 2833732"/>
              <a:gd name="connsiteY17-460" fmla="*/ 4038984 h 4118141"/>
              <a:gd name="connsiteX18-461" fmla="*/ 987516 w 2833732"/>
              <a:gd name="connsiteY18-462" fmla="*/ 3757949 h 4118141"/>
              <a:gd name="connsiteX19-463" fmla="*/ 1117200 w 2833732"/>
              <a:gd name="connsiteY19-464" fmla="*/ 3779306 h 4118141"/>
              <a:gd name="connsiteX20-465" fmla="*/ 1133972 w 2833732"/>
              <a:gd name="connsiteY20-466" fmla="*/ 3788286 h 4118141"/>
              <a:gd name="connsiteX21-467" fmla="*/ 1180850 w 2833732"/>
              <a:gd name="connsiteY21-468" fmla="*/ 0 h 4118141"/>
              <a:gd name="connsiteX0-469" fmla="*/ 1180850 w 2833732"/>
              <a:gd name="connsiteY0-470" fmla="*/ 0 h 4118141"/>
              <a:gd name="connsiteX1-471" fmla="*/ 1651784 w 2833732"/>
              <a:gd name="connsiteY1-472" fmla="*/ 0 h 4118141"/>
              <a:gd name="connsiteX2-473" fmla="*/ 1718238 w 2833732"/>
              <a:gd name="connsiteY2-474" fmla="*/ 3726856 h 4118141"/>
              <a:gd name="connsiteX3-475" fmla="*/ 1797102 w 2833732"/>
              <a:gd name="connsiteY3-476" fmla="*/ 3713972 h 4118141"/>
              <a:gd name="connsiteX4-477" fmla="*/ 2174820 w 2833732"/>
              <a:gd name="connsiteY4-478" fmla="*/ 3984515 h 4118141"/>
              <a:gd name="connsiteX5-479" fmla="*/ 2175610 w 2833732"/>
              <a:gd name="connsiteY5-480" fmla="*/ 3987265 h 4118141"/>
              <a:gd name="connsiteX6-481" fmla="*/ 2242968 w 2833732"/>
              <a:gd name="connsiteY6-482" fmla="*/ 3993602 h 4118141"/>
              <a:gd name="connsiteX7-483" fmla="*/ 2670632 w 2833732"/>
              <a:gd name="connsiteY7-484" fmla="*/ 3981365 h 4118141"/>
              <a:gd name="connsiteX8-485" fmla="*/ 2817442 w 2833732"/>
              <a:gd name="connsiteY8-486" fmla="*/ 4009025 h 4118141"/>
              <a:gd name="connsiteX9-487" fmla="*/ 2833732 w 2833732"/>
              <a:gd name="connsiteY9-488" fmla="*/ 4017276 h 4118141"/>
              <a:gd name="connsiteX10-489" fmla="*/ 0 w 2833732"/>
              <a:gd name="connsiteY10-490" fmla="*/ 4089211 h 4118141"/>
              <a:gd name="connsiteX11-491" fmla="*/ 271978 w 2833732"/>
              <a:gd name="connsiteY11-492" fmla="*/ 3980149 h 4118141"/>
              <a:gd name="connsiteX12-493" fmla="*/ 538675 w 2833732"/>
              <a:gd name="connsiteY12-494" fmla="*/ 4083238 h 4118141"/>
              <a:gd name="connsiteX13-495" fmla="*/ 569534 w 2833732"/>
              <a:gd name="connsiteY13-496" fmla="*/ 4118141 h 4118141"/>
              <a:gd name="connsiteX14-497" fmla="*/ 594832 w 2833732"/>
              <a:gd name="connsiteY14-498" fmla="*/ 4110813 h 4118141"/>
              <a:gd name="connsiteX15-499" fmla="*/ 610411 w 2833732"/>
              <a:gd name="connsiteY15-500" fmla="*/ 4109347 h 4118141"/>
              <a:gd name="connsiteX16-501" fmla="*/ 618012 w 2833732"/>
              <a:gd name="connsiteY16-502" fmla="*/ 4038984 h 4118141"/>
              <a:gd name="connsiteX17-503" fmla="*/ 987516 w 2833732"/>
              <a:gd name="connsiteY17-504" fmla="*/ 3757949 h 4118141"/>
              <a:gd name="connsiteX18-505" fmla="*/ 1117200 w 2833732"/>
              <a:gd name="connsiteY18-506" fmla="*/ 3779306 h 4118141"/>
              <a:gd name="connsiteX19-507" fmla="*/ 1133972 w 2833732"/>
              <a:gd name="connsiteY19-508" fmla="*/ 3788286 h 4118141"/>
              <a:gd name="connsiteX20-509" fmla="*/ 1180850 w 2833732"/>
              <a:gd name="connsiteY20-510" fmla="*/ 0 h 4118141"/>
              <a:gd name="connsiteX0-511" fmla="*/ 1180850 w 2833732"/>
              <a:gd name="connsiteY0-512" fmla="*/ 0 h 4118141"/>
              <a:gd name="connsiteX1-513" fmla="*/ 1651784 w 2833732"/>
              <a:gd name="connsiteY1-514" fmla="*/ 0 h 4118141"/>
              <a:gd name="connsiteX2-515" fmla="*/ 1718238 w 2833732"/>
              <a:gd name="connsiteY2-516" fmla="*/ 3726856 h 4118141"/>
              <a:gd name="connsiteX3-517" fmla="*/ 1797102 w 2833732"/>
              <a:gd name="connsiteY3-518" fmla="*/ 3713972 h 4118141"/>
              <a:gd name="connsiteX4-519" fmla="*/ 2174820 w 2833732"/>
              <a:gd name="connsiteY4-520" fmla="*/ 3984515 h 4118141"/>
              <a:gd name="connsiteX5-521" fmla="*/ 2175610 w 2833732"/>
              <a:gd name="connsiteY5-522" fmla="*/ 3987265 h 4118141"/>
              <a:gd name="connsiteX6-523" fmla="*/ 2242968 w 2833732"/>
              <a:gd name="connsiteY6-524" fmla="*/ 3993602 h 4118141"/>
              <a:gd name="connsiteX7-525" fmla="*/ 2817442 w 2833732"/>
              <a:gd name="connsiteY7-526" fmla="*/ 4009025 h 4118141"/>
              <a:gd name="connsiteX8-527" fmla="*/ 2833732 w 2833732"/>
              <a:gd name="connsiteY8-528" fmla="*/ 4017276 h 4118141"/>
              <a:gd name="connsiteX9-529" fmla="*/ 0 w 2833732"/>
              <a:gd name="connsiteY9-530" fmla="*/ 4089211 h 4118141"/>
              <a:gd name="connsiteX10-531" fmla="*/ 271978 w 2833732"/>
              <a:gd name="connsiteY10-532" fmla="*/ 3980149 h 4118141"/>
              <a:gd name="connsiteX11-533" fmla="*/ 538675 w 2833732"/>
              <a:gd name="connsiteY11-534" fmla="*/ 4083238 h 4118141"/>
              <a:gd name="connsiteX12-535" fmla="*/ 569534 w 2833732"/>
              <a:gd name="connsiteY12-536" fmla="*/ 4118141 h 4118141"/>
              <a:gd name="connsiteX13-537" fmla="*/ 594832 w 2833732"/>
              <a:gd name="connsiteY13-538" fmla="*/ 4110813 h 4118141"/>
              <a:gd name="connsiteX14-539" fmla="*/ 610411 w 2833732"/>
              <a:gd name="connsiteY14-540" fmla="*/ 4109347 h 4118141"/>
              <a:gd name="connsiteX15-541" fmla="*/ 618012 w 2833732"/>
              <a:gd name="connsiteY15-542" fmla="*/ 4038984 h 4118141"/>
              <a:gd name="connsiteX16-543" fmla="*/ 987516 w 2833732"/>
              <a:gd name="connsiteY16-544" fmla="*/ 3757949 h 4118141"/>
              <a:gd name="connsiteX17-545" fmla="*/ 1117200 w 2833732"/>
              <a:gd name="connsiteY17-546" fmla="*/ 3779306 h 4118141"/>
              <a:gd name="connsiteX18-547" fmla="*/ 1133972 w 2833732"/>
              <a:gd name="connsiteY18-548" fmla="*/ 3788286 h 4118141"/>
              <a:gd name="connsiteX19-549" fmla="*/ 1180850 w 2833732"/>
              <a:gd name="connsiteY19-550" fmla="*/ 0 h 4118141"/>
              <a:gd name="connsiteX0-551" fmla="*/ 1180850 w 2817442"/>
              <a:gd name="connsiteY0-552" fmla="*/ 0 h 4118141"/>
              <a:gd name="connsiteX1-553" fmla="*/ 1651784 w 2817442"/>
              <a:gd name="connsiteY1-554" fmla="*/ 0 h 4118141"/>
              <a:gd name="connsiteX2-555" fmla="*/ 1718238 w 2817442"/>
              <a:gd name="connsiteY2-556" fmla="*/ 3726856 h 4118141"/>
              <a:gd name="connsiteX3-557" fmla="*/ 1797102 w 2817442"/>
              <a:gd name="connsiteY3-558" fmla="*/ 3713972 h 4118141"/>
              <a:gd name="connsiteX4-559" fmla="*/ 2174820 w 2817442"/>
              <a:gd name="connsiteY4-560" fmla="*/ 3984515 h 4118141"/>
              <a:gd name="connsiteX5-561" fmla="*/ 2175610 w 2817442"/>
              <a:gd name="connsiteY5-562" fmla="*/ 3987265 h 4118141"/>
              <a:gd name="connsiteX6-563" fmla="*/ 2242968 w 2817442"/>
              <a:gd name="connsiteY6-564" fmla="*/ 3993602 h 4118141"/>
              <a:gd name="connsiteX7-565" fmla="*/ 2817442 w 2817442"/>
              <a:gd name="connsiteY7-566" fmla="*/ 4009025 h 4118141"/>
              <a:gd name="connsiteX8-567" fmla="*/ 0 w 2817442"/>
              <a:gd name="connsiteY8-568" fmla="*/ 4089211 h 4118141"/>
              <a:gd name="connsiteX9-569" fmla="*/ 271978 w 2817442"/>
              <a:gd name="connsiteY9-570" fmla="*/ 3980149 h 4118141"/>
              <a:gd name="connsiteX10-571" fmla="*/ 538675 w 2817442"/>
              <a:gd name="connsiteY10-572" fmla="*/ 4083238 h 4118141"/>
              <a:gd name="connsiteX11-573" fmla="*/ 569534 w 2817442"/>
              <a:gd name="connsiteY11-574" fmla="*/ 4118141 h 4118141"/>
              <a:gd name="connsiteX12-575" fmla="*/ 594832 w 2817442"/>
              <a:gd name="connsiteY12-576" fmla="*/ 4110813 h 4118141"/>
              <a:gd name="connsiteX13-577" fmla="*/ 610411 w 2817442"/>
              <a:gd name="connsiteY13-578" fmla="*/ 4109347 h 4118141"/>
              <a:gd name="connsiteX14-579" fmla="*/ 618012 w 2817442"/>
              <a:gd name="connsiteY14-580" fmla="*/ 4038984 h 4118141"/>
              <a:gd name="connsiteX15-581" fmla="*/ 987516 w 2817442"/>
              <a:gd name="connsiteY15-582" fmla="*/ 3757949 h 4118141"/>
              <a:gd name="connsiteX16-583" fmla="*/ 1117200 w 2817442"/>
              <a:gd name="connsiteY16-584" fmla="*/ 3779306 h 4118141"/>
              <a:gd name="connsiteX17-585" fmla="*/ 1133972 w 2817442"/>
              <a:gd name="connsiteY17-586" fmla="*/ 3788286 h 4118141"/>
              <a:gd name="connsiteX18-587" fmla="*/ 1180850 w 2817442"/>
              <a:gd name="connsiteY18-588" fmla="*/ 0 h 4118141"/>
              <a:gd name="connsiteX0-589" fmla="*/ 1180850 w 2242968"/>
              <a:gd name="connsiteY0-590" fmla="*/ 0 h 4118141"/>
              <a:gd name="connsiteX1-591" fmla="*/ 1651784 w 2242968"/>
              <a:gd name="connsiteY1-592" fmla="*/ 0 h 4118141"/>
              <a:gd name="connsiteX2-593" fmla="*/ 1718238 w 2242968"/>
              <a:gd name="connsiteY2-594" fmla="*/ 3726856 h 4118141"/>
              <a:gd name="connsiteX3-595" fmla="*/ 1797102 w 2242968"/>
              <a:gd name="connsiteY3-596" fmla="*/ 3713972 h 4118141"/>
              <a:gd name="connsiteX4-597" fmla="*/ 2174820 w 2242968"/>
              <a:gd name="connsiteY4-598" fmla="*/ 3984515 h 4118141"/>
              <a:gd name="connsiteX5-599" fmla="*/ 2175610 w 2242968"/>
              <a:gd name="connsiteY5-600" fmla="*/ 3987265 h 4118141"/>
              <a:gd name="connsiteX6-601" fmla="*/ 2242968 w 2242968"/>
              <a:gd name="connsiteY6-602" fmla="*/ 3993602 h 4118141"/>
              <a:gd name="connsiteX7-603" fmla="*/ 0 w 2242968"/>
              <a:gd name="connsiteY7-604" fmla="*/ 4089211 h 4118141"/>
              <a:gd name="connsiteX8-605" fmla="*/ 271978 w 2242968"/>
              <a:gd name="connsiteY8-606" fmla="*/ 3980149 h 4118141"/>
              <a:gd name="connsiteX9-607" fmla="*/ 538675 w 2242968"/>
              <a:gd name="connsiteY9-608" fmla="*/ 4083238 h 4118141"/>
              <a:gd name="connsiteX10-609" fmla="*/ 569534 w 2242968"/>
              <a:gd name="connsiteY10-610" fmla="*/ 4118141 h 4118141"/>
              <a:gd name="connsiteX11-611" fmla="*/ 594832 w 2242968"/>
              <a:gd name="connsiteY11-612" fmla="*/ 4110813 h 4118141"/>
              <a:gd name="connsiteX12-613" fmla="*/ 610411 w 2242968"/>
              <a:gd name="connsiteY12-614" fmla="*/ 4109347 h 4118141"/>
              <a:gd name="connsiteX13-615" fmla="*/ 618012 w 2242968"/>
              <a:gd name="connsiteY13-616" fmla="*/ 4038984 h 4118141"/>
              <a:gd name="connsiteX14-617" fmla="*/ 987516 w 2242968"/>
              <a:gd name="connsiteY14-618" fmla="*/ 3757949 h 4118141"/>
              <a:gd name="connsiteX15-619" fmla="*/ 1117200 w 2242968"/>
              <a:gd name="connsiteY15-620" fmla="*/ 3779306 h 4118141"/>
              <a:gd name="connsiteX16-621" fmla="*/ 1133972 w 2242968"/>
              <a:gd name="connsiteY16-622" fmla="*/ 3788286 h 4118141"/>
              <a:gd name="connsiteX17-623" fmla="*/ 1180850 w 2242968"/>
              <a:gd name="connsiteY17-624" fmla="*/ 0 h 4118141"/>
              <a:gd name="connsiteX0-625" fmla="*/ 1180850 w 2175610"/>
              <a:gd name="connsiteY0-626" fmla="*/ 0 h 4118141"/>
              <a:gd name="connsiteX1-627" fmla="*/ 1651784 w 2175610"/>
              <a:gd name="connsiteY1-628" fmla="*/ 0 h 4118141"/>
              <a:gd name="connsiteX2-629" fmla="*/ 1718238 w 2175610"/>
              <a:gd name="connsiteY2-630" fmla="*/ 3726856 h 4118141"/>
              <a:gd name="connsiteX3-631" fmla="*/ 1797102 w 2175610"/>
              <a:gd name="connsiteY3-632" fmla="*/ 3713972 h 4118141"/>
              <a:gd name="connsiteX4-633" fmla="*/ 2174820 w 2175610"/>
              <a:gd name="connsiteY4-634" fmla="*/ 3984515 h 4118141"/>
              <a:gd name="connsiteX5-635" fmla="*/ 2175610 w 2175610"/>
              <a:gd name="connsiteY5-636" fmla="*/ 3987265 h 4118141"/>
              <a:gd name="connsiteX6-637" fmla="*/ 0 w 2175610"/>
              <a:gd name="connsiteY6-638" fmla="*/ 4089211 h 4118141"/>
              <a:gd name="connsiteX7-639" fmla="*/ 271978 w 2175610"/>
              <a:gd name="connsiteY7-640" fmla="*/ 3980149 h 4118141"/>
              <a:gd name="connsiteX8-641" fmla="*/ 538675 w 2175610"/>
              <a:gd name="connsiteY8-642" fmla="*/ 4083238 h 4118141"/>
              <a:gd name="connsiteX9-643" fmla="*/ 569534 w 2175610"/>
              <a:gd name="connsiteY9-644" fmla="*/ 4118141 h 4118141"/>
              <a:gd name="connsiteX10-645" fmla="*/ 594832 w 2175610"/>
              <a:gd name="connsiteY10-646" fmla="*/ 4110813 h 4118141"/>
              <a:gd name="connsiteX11-647" fmla="*/ 610411 w 2175610"/>
              <a:gd name="connsiteY11-648" fmla="*/ 4109347 h 4118141"/>
              <a:gd name="connsiteX12-649" fmla="*/ 618012 w 2175610"/>
              <a:gd name="connsiteY12-650" fmla="*/ 4038984 h 4118141"/>
              <a:gd name="connsiteX13-651" fmla="*/ 987516 w 2175610"/>
              <a:gd name="connsiteY13-652" fmla="*/ 3757949 h 4118141"/>
              <a:gd name="connsiteX14-653" fmla="*/ 1117200 w 2175610"/>
              <a:gd name="connsiteY14-654" fmla="*/ 3779306 h 4118141"/>
              <a:gd name="connsiteX15-655" fmla="*/ 1133972 w 2175610"/>
              <a:gd name="connsiteY15-656" fmla="*/ 3788286 h 4118141"/>
              <a:gd name="connsiteX16-657" fmla="*/ 1180850 w 2175610"/>
              <a:gd name="connsiteY16-658" fmla="*/ 0 h 4118141"/>
              <a:gd name="connsiteX0-659" fmla="*/ 1180850 w 2174820"/>
              <a:gd name="connsiteY0-660" fmla="*/ 0 h 4118141"/>
              <a:gd name="connsiteX1-661" fmla="*/ 1651784 w 2174820"/>
              <a:gd name="connsiteY1-662" fmla="*/ 0 h 4118141"/>
              <a:gd name="connsiteX2-663" fmla="*/ 1718238 w 2174820"/>
              <a:gd name="connsiteY2-664" fmla="*/ 3726856 h 4118141"/>
              <a:gd name="connsiteX3-665" fmla="*/ 1797102 w 2174820"/>
              <a:gd name="connsiteY3-666" fmla="*/ 3713972 h 4118141"/>
              <a:gd name="connsiteX4-667" fmla="*/ 2174820 w 2174820"/>
              <a:gd name="connsiteY4-668" fmla="*/ 3984515 h 4118141"/>
              <a:gd name="connsiteX5-669" fmla="*/ 0 w 2174820"/>
              <a:gd name="connsiteY5-670" fmla="*/ 4089211 h 4118141"/>
              <a:gd name="connsiteX6-671" fmla="*/ 271978 w 2174820"/>
              <a:gd name="connsiteY6-672" fmla="*/ 3980149 h 4118141"/>
              <a:gd name="connsiteX7-673" fmla="*/ 538675 w 2174820"/>
              <a:gd name="connsiteY7-674" fmla="*/ 4083238 h 4118141"/>
              <a:gd name="connsiteX8-675" fmla="*/ 569534 w 2174820"/>
              <a:gd name="connsiteY8-676" fmla="*/ 4118141 h 4118141"/>
              <a:gd name="connsiteX9-677" fmla="*/ 594832 w 2174820"/>
              <a:gd name="connsiteY9-678" fmla="*/ 4110813 h 4118141"/>
              <a:gd name="connsiteX10-679" fmla="*/ 610411 w 2174820"/>
              <a:gd name="connsiteY10-680" fmla="*/ 4109347 h 4118141"/>
              <a:gd name="connsiteX11-681" fmla="*/ 618012 w 2174820"/>
              <a:gd name="connsiteY11-682" fmla="*/ 4038984 h 4118141"/>
              <a:gd name="connsiteX12-683" fmla="*/ 987516 w 2174820"/>
              <a:gd name="connsiteY12-684" fmla="*/ 3757949 h 4118141"/>
              <a:gd name="connsiteX13-685" fmla="*/ 1117200 w 2174820"/>
              <a:gd name="connsiteY13-686" fmla="*/ 3779306 h 4118141"/>
              <a:gd name="connsiteX14-687" fmla="*/ 1133972 w 2174820"/>
              <a:gd name="connsiteY14-688" fmla="*/ 3788286 h 4118141"/>
              <a:gd name="connsiteX15-689" fmla="*/ 1180850 w 2174820"/>
              <a:gd name="connsiteY15-690" fmla="*/ 0 h 4118141"/>
              <a:gd name="connsiteX0-691" fmla="*/ 1180850 w 2174820"/>
              <a:gd name="connsiteY0-692" fmla="*/ 0 h 4118141"/>
              <a:gd name="connsiteX1-693" fmla="*/ 1651784 w 2174820"/>
              <a:gd name="connsiteY1-694" fmla="*/ 0 h 4118141"/>
              <a:gd name="connsiteX2-695" fmla="*/ 1718238 w 2174820"/>
              <a:gd name="connsiteY2-696" fmla="*/ 3726856 h 4118141"/>
              <a:gd name="connsiteX3-697" fmla="*/ 1797102 w 2174820"/>
              <a:gd name="connsiteY3-698" fmla="*/ 3713972 h 4118141"/>
              <a:gd name="connsiteX4-699" fmla="*/ 2174820 w 2174820"/>
              <a:gd name="connsiteY4-700" fmla="*/ 3984515 h 4118141"/>
              <a:gd name="connsiteX5-701" fmla="*/ 0 w 2174820"/>
              <a:gd name="connsiteY5-702" fmla="*/ 4089211 h 4118141"/>
              <a:gd name="connsiteX6-703" fmla="*/ 271978 w 2174820"/>
              <a:gd name="connsiteY6-704" fmla="*/ 3980149 h 4118141"/>
              <a:gd name="connsiteX7-705" fmla="*/ 538675 w 2174820"/>
              <a:gd name="connsiteY7-706" fmla="*/ 4083238 h 4118141"/>
              <a:gd name="connsiteX8-707" fmla="*/ 569534 w 2174820"/>
              <a:gd name="connsiteY8-708" fmla="*/ 4118141 h 4118141"/>
              <a:gd name="connsiteX9-709" fmla="*/ 594832 w 2174820"/>
              <a:gd name="connsiteY9-710" fmla="*/ 4110813 h 4118141"/>
              <a:gd name="connsiteX10-711" fmla="*/ 618012 w 2174820"/>
              <a:gd name="connsiteY10-712" fmla="*/ 4038984 h 4118141"/>
              <a:gd name="connsiteX11-713" fmla="*/ 987516 w 2174820"/>
              <a:gd name="connsiteY11-714" fmla="*/ 3757949 h 4118141"/>
              <a:gd name="connsiteX12-715" fmla="*/ 1117200 w 2174820"/>
              <a:gd name="connsiteY12-716" fmla="*/ 3779306 h 4118141"/>
              <a:gd name="connsiteX13-717" fmla="*/ 1133972 w 2174820"/>
              <a:gd name="connsiteY13-718" fmla="*/ 3788286 h 4118141"/>
              <a:gd name="connsiteX14-719" fmla="*/ 1180850 w 2174820"/>
              <a:gd name="connsiteY14-720" fmla="*/ 0 h 4118141"/>
              <a:gd name="connsiteX0-721" fmla="*/ 1180850 w 2174820"/>
              <a:gd name="connsiteY0-722" fmla="*/ 0 h 4110813"/>
              <a:gd name="connsiteX1-723" fmla="*/ 1651784 w 2174820"/>
              <a:gd name="connsiteY1-724" fmla="*/ 0 h 4110813"/>
              <a:gd name="connsiteX2-725" fmla="*/ 1718238 w 2174820"/>
              <a:gd name="connsiteY2-726" fmla="*/ 3726856 h 4110813"/>
              <a:gd name="connsiteX3-727" fmla="*/ 1797102 w 2174820"/>
              <a:gd name="connsiteY3-728" fmla="*/ 3713972 h 4110813"/>
              <a:gd name="connsiteX4-729" fmla="*/ 2174820 w 2174820"/>
              <a:gd name="connsiteY4-730" fmla="*/ 3984515 h 4110813"/>
              <a:gd name="connsiteX5-731" fmla="*/ 0 w 2174820"/>
              <a:gd name="connsiteY5-732" fmla="*/ 4089211 h 4110813"/>
              <a:gd name="connsiteX6-733" fmla="*/ 271978 w 2174820"/>
              <a:gd name="connsiteY6-734" fmla="*/ 3980149 h 4110813"/>
              <a:gd name="connsiteX7-735" fmla="*/ 538675 w 2174820"/>
              <a:gd name="connsiteY7-736" fmla="*/ 4083238 h 4110813"/>
              <a:gd name="connsiteX8-737" fmla="*/ 594832 w 2174820"/>
              <a:gd name="connsiteY8-738" fmla="*/ 4110813 h 4110813"/>
              <a:gd name="connsiteX9-739" fmla="*/ 618012 w 2174820"/>
              <a:gd name="connsiteY9-740" fmla="*/ 4038984 h 4110813"/>
              <a:gd name="connsiteX10-741" fmla="*/ 987516 w 2174820"/>
              <a:gd name="connsiteY10-742" fmla="*/ 3757949 h 4110813"/>
              <a:gd name="connsiteX11-743" fmla="*/ 1117200 w 2174820"/>
              <a:gd name="connsiteY11-744" fmla="*/ 3779306 h 4110813"/>
              <a:gd name="connsiteX12-745" fmla="*/ 1133972 w 2174820"/>
              <a:gd name="connsiteY12-746" fmla="*/ 3788286 h 4110813"/>
              <a:gd name="connsiteX13-747" fmla="*/ 1180850 w 2174820"/>
              <a:gd name="connsiteY13-748" fmla="*/ 0 h 4110813"/>
              <a:gd name="connsiteX0-749" fmla="*/ 1180850 w 2174820"/>
              <a:gd name="connsiteY0-750" fmla="*/ 0 h 4089211"/>
              <a:gd name="connsiteX1-751" fmla="*/ 1651784 w 2174820"/>
              <a:gd name="connsiteY1-752" fmla="*/ 0 h 4089211"/>
              <a:gd name="connsiteX2-753" fmla="*/ 1718238 w 2174820"/>
              <a:gd name="connsiteY2-754" fmla="*/ 3726856 h 4089211"/>
              <a:gd name="connsiteX3-755" fmla="*/ 1797102 w 2174820"/>
              <a:gd name="connsiteY3-756" fmla="*/ 3713972 h 4089211"/>
              <a:gd name="connsiteX4-757" fmla="*/ 2174820 w 2174820"/>
              <a:gd name="connsiteY4-758" fmla="*/ 3984515 h 4089211"/>
              <a:gd name="connsiteX5-759" fmla="*/ 0 w 2174820"/>
              <a:gd name="connsiteY5-760" fmla="*/ 4089211 h 4089211"/>
              <a:gd name="connsiteX6-761" fmla="*/ 271978 w 2174820"/>
              <a:gd name="connsiteY6-762" fmla="*/ 3980149 h 4089211"/>
              <a:gd name="connsiteX7-763" fmla="*/ 538675 w 2174820"/>
              <a:gd name="connsiteY7-764" fmla="*/ 4083238 h 4089211"/>
              <a:gd name="connsiteX8-765" fmla="*/ 618012 w 2174820"/>
              <a:gd name="connsiteY8-766" fmla="*/ 4038984 h 4089211"/>
              <a:gd name="connsiteX9-767" fmla="*/ 987516 w 2174820"/>
              <a:gd name="connsiteY9-768" fmla="*/ 3757949 h 4089211"/>
              <a:gd name="connsiteX10-769" fmla="*/ 1117200 w 2174820"/>
              <a:gd name="connsiteY10-770" fmla="*/ 3779306 h 4089211"/>
              <a:gd name="connsiteX11-771" fmla="*/ 1133972 w 2174820"/>
              <a:gd name="connsiteY11-772" fmla="*/ 3788286 h 4089211"/>
              <a:gd name="connsiteX12-773" fmla="*/ 1180850 w 2174820"/>
              <a:gd name="connsiteY12-774" fmla="*/ 0 h 4089211"/>
              <a:gd name="connsiteX0-775" fmla="*/ 1180850 w 2174820"/>
              <a:gd name="connsiteY0-776" fmla="*/ 0 h 4089211"/>
              <a:gd name="connsiteX1-777" fmla="*/ 1651784 w 2174820"/>
              <a:gd name="connsiteY1-778" fmla="*/ 0 h 4089211"/>
              <a:gd name="connsiteX2-779" fmla="*/ 1718238 w 2174820"/>
              <a:gd name="connsiteY2-780" fmla="*/ 3726856 h 4089211"/>
              <a:gd name="connsiteX3-781" fmla="*/ 1797102 w 2174820"/>
              <a:gd name="connsiteY3-782" fmla="*/ 3713972 h 4089211"/>
              <a:gd name="connsiteX4-783" fmla="*/ 2174820 w 2174820"/>
              <a:gd name="connsiteY4-784" fmla="*/ 3984515 h 4089211"/>
              <a:gd name="connsiteX5-785" fmla="*/ 0 w 2174820"/>
              <a:gd name="connsiteY5-786" fmla="*/ 4089211 h 4089211"/>
              <a:gd name="connsiteX6-787" fmla="*/ 271978 w 2174820"/>
              <a:gd name="connsiteY6-788" fmla="*/ 3980149 h 4089211"/>
              <a:gd name="connsiteX7-789" fmla="*/ 618012 w 2174820"/>
              <a:gd name="connsiteY7-790" fmla="*/ 4038984 h 4089211"/>
              <a:gd name="connsiteX8-791" fmla="*/ 987516 w 2174820"/>
              <a:gd name="connsiteY8-792" fmla="*/ 3757949 h 4089211"/>
              <a:gd name="connsiteX9-793" fmla="*/ 1117200 w 2174820"/>
              <a:gd name="connsiteY9-794" fmla="*/ 3779306 h 4089211"/>
              <a:gd name="connsiteX10-795" fmla="*/ 1133972 w 2174820"/>
              <a:gd name="connsiteY10-796" fmla="*/ 3788286 h 4089211"/>
              <a:gd name="connsiteX11-797" fmla="*/ 1180850 w 2174820"/>
              <a:gd name="connsiteY11-798" fmla="*/ 0 h 4089211"/>
              <a:gd name="connsiteX0-799" fmla="*/ 1180850 w 2174820"/>
              <a:gd name="connsiteY0-800" fmla="*/ 0 h 4089211"/>
              <a:gd name="connsiteX1-801" fmla="*/ 1651784 w 2174820"/>
              <a:gd name="connsiteY1-802" fmla="*/ 0 h 4089211"/>
              <a:gd name="connsiteX2-803" fmla="*/ 1718238 w 2174820"/>
              <a:gd name="connsiteY2-804" fmla="*/ 3726856 h 4089211"/>
              <a:gd name="connsiteX3-805" fmla="*/ 1797102 w 2174820"/>
              <a:gd name="connsiteY3-806" fmla="*/ 3713972 h 4089211"/>
              <a:gd name="connsiteX4-807" fmla="*/ 2174820 w 2174820"/>
              <a:gd name="connsiteY4-808" fmla="*/ 3984515 h 4089211"/>
              <a:gd name="connsiteX5-809" fmla="*/ 0 w 2174820"/>
              <a:gd name="connsiteY5-810" fmla="*/ 4089211 h 4089211"/>
              <a:gd name="connsiteX6-811" fmla="*/ 271978 w 2174820"/>
              <a:gd name="connsiteY6-812" fmla="*/ 3980149 h 4089211"/>
              <a:gd name="connsiteX7-813" fmla="*/ 292809 w 2174820"/>
              <a:gd name="connsiteY7-814" fmla="*/ 3983286 h 4089211"/>
              <a:gd name="connsiteX8-815" fmla="*/ 618012 w 2174820"/>
              <a:gd name="connsiteY8-816" fmla="*/ 4038984 h 4089211"/>
              <a:gd name="connsiteX9-817" fmla="*/ 987516 w 2174820"/>
              <a:gd name="connsiteY9-818" fmla="*/ 3757949 h 4089211"/>
              <a:gd name="connsiteX10-819" fmla="*/ 1117200 w 2174820"/>
              <a:gd name="connsiteY10-820" fmla="*/ 3779306 h 4089211"/>
              <a:gd name="connsiteX11-821" fmla="*/ 1133972 w 2174820"/>
              <a:gd name="connsiteY11-822" fmla="*/ 3788286 h 4089211"/>
              <a:gd name="connsiteX12-823" fmla="*/ 1180850 w 2174820"/>
              <a:gd name="connsiteY12-824" fmla="*/ 0 h 4089211"/>
              <a:gd name="connsiteX0-825" fmla="*/ 908883 w 1902853"/>
              <a:gd name="connsiteY0-826" fmla="*/ 0 h 4048638"/>
              <a:gd name="connsiteX1-827" fmla="*/ 1379817 w 1902853"/>
              <a:gd name="connsiteY1-828" fmla="*/ 0 h 4048638"/>
              <a:gd name="connsiteX2-829" fmla="*/ 1446271 w 1902853"/>
              <a:gd name="connsiteY2-830" fmla="*/ 3726856 h 4048638"/>
              <a:gd name="connsiteX3-831" fmla="*/ 1525135 w 1902853"/>
              <a:gd name="connsiteY3-832" fmla="*/ 3713972 h 4048638"/>
              <a:gd name="connsiteX4-833" fmla="*/ 1902853 w 1902853"/>
              <a:gd name="connsiteY4-834" fmla="*/ 3984515 h 4048638"/>
              <a:gd name="connsiteX5-835" fmla="*/ 11 w 1902853"/>
              <a:gd name="connsiteY5-836" fmla="*/ 3980149 h 4048638"/>
              <a:gd name="connsiteX6-837" fmla="*/ 20842 w 1902853"/>
              <a:gd name="connsiteY6-838" fmla="*/ 3983286 h 4048638"/>
              <a:gd name="connsiteX7-839" fmla="*/ 346045 w 1902853"/>
              <a:gd name="connsiteY7-840" fmla="*/ 4038984 h 4048638"/>
              <a:gd name="connsiteX8-841" fmla="*/ 715549 w 1902853"/>
              <a:gd name="connsiteY8-842" fmla="*/ 3757949 h 4048638"/>
              <a:gd name="connsiteX9-843" fmla="*/ 845233 w 1902853"/>
              <a:gd name="connsiteY9-844" fmla="*/ 3779306 h 4048638"/>
              <a:gd name="connsiteX10-845" fmla="*/ 862005 w 1902853"/>
              <a:gd name="connsiteY10-846" fmla="*/ 3788286 h 4048638"/>
              <a:gd name="connsiteX11-847" fmla="*/ 908883 w 1902853"/>
              <a:gd name="connsiteY11-848" fmla="*/ 0 h 4048638"/>
              <a:gd name="connsiteX0-849" fmla="*/ 984015 w 1977985"/>
              <a:gd name="connsiteY0-850" fmla="*/ 0 h 4048130"/>
              <a:gd name="connsiteX1-851" fmla="*/ 1454949 w 1977985"/>
              <a:gd name="connsiteY1-852" fmla="*/ 0 h 4048130"/>
              <a:gd name="connsiteX2-853" fmla="*/ 1521403 w 1977985"/>
              <a:gd name="connsiteY2-854" fmla="*/ 3726856 h 4048130"/>
              <a:gd name="connsiteX3-855" fmla="*/ 1600267 w 1977985"/>
              <a:gd name="connsiteY3-856" fmla="*/ 3713972 h 4048130"/>
              <a:gd name="connsiteX4-857" fmla="*/ 1977985 w 1977985"/>
              <a:gd name="connsiteY4-858" fmla="*/ 3984515 h 4048130"/>
              <a:gd name="connsiteX5-859" fmla="*/ 75143 w 1977985"/>
              <a:gd name="connsiteY5-860" fmla="*/ 3980149 h 4048130"/>
              <a:gd name="connsiteX6-861" fmla="*/ 421177 w 1977985"/>
              <a:gd name="connsiteY6-862" fmla="*/ 4038984 h 4048130"/>
              <a:gd name="connsiteX7-863" fmla="*/ 790681 w 1977985"/>
              <a:gd name="connsiteY7-864" fmla="*/ 3757949 h 4048130"/>
              <a:gd name="connsiteX8-865" fmla="*/ 920365 w 1977985"/>
              <a:gd name="connsiteY8-866" fmla="*/ 3779306 h 4048130"/>
              <a:gd name="connsiteX9-867" fmla="*/ 937137 w 1977985"/>
              <a:gd name="connsiteY9-868" fmla="*/ 3788286 h 4048130"/>
              <a:gd name="connsiteX10-869" fmla="*/ 984015 w 1977985"/>
              <a:gd name="connsiteY10-870" fmla="*/ 0 h 4048130"/>
              <a:gd name="connsiteX0-871" fmla="*/ 941093 w 1935063"/>
              <a:gd name="connsiteY0-872" fmla="*/ 0 h 3984515"/>
              <a:gd name="connsiteX1-873" fmla="*/ 1412027 w 1935063"/>
              <a:gd name="connsiteY1-874" fmla="*/ 0 h 3984515"/>
              <a:gd name="connsiteX2-875" fmla="*/ 1478481 w 1935063"/>
              <a:gd name="connsiteY2-876" fmla="*/ 3726856 h 3984515"/>
              <a:gd name="connsiteX3-877" fmla="*/ 1557345 w 1935063"/>
              <a:gd name="connsiteY3-878" fmla="*/ 3713972 h 3984515"/>
              <a:gd name="connsiteX4-879" fmla="*/ 1935063 w 1935063"/>
              <a:gd name="connsiteY4-880" fmla="*/ 3984515 h 3984515"/>
              <a:gd name="connsiteX5-881" fmla="*/ 32221 w 1935063"/>
              <a:gd name="connsiteY5-882" fmla="*/ 3980149 h 3984515"/>
              <a:gd name="connsiteX6-883" fmla="*/ 747759 w 1935063"/>
              <a:gd name="connsiteY6-884" fmla="*/ 3757949 h 3984515"/>
              <a:gd name="connsiteX7-885" fmla="*/ 877443 w 1935063"/>
              <a:gd name="connsiteY7-886" fmla="*/ 3779306 h 3984515"/>
              <a:gd name="connsiteX8-887" fmla="*/ 894215 w 1935063"/>
              <a:gd name="connsiteY8-888" fmla="*/ 3788286 h 3984515"/>
              <a:gd name="connsiteX9-889" fmla="*/ 941093 w 1935063"/>
              <a:gd name="connsiteY9-890" fmla="*/ 0 h 3984515"/>
              <a:gd name="connsiteX0-891" fmla="*/ 193334 w 1187304"/>
              <a:gd name="connsiteY0-892" fmla="*/ 0 h 3984515"/>
              <a:gd name="connsiteX1-893" fmla="*/ 664268 w 1187304"/>
              <a:gd name="connsiteY1-894" fmla="*/ 0 h 3984515"/>
              <a:gd name="connsiteX2-895" fmla="*/ 730722 w 1187304"/>
              <a:gd name="connsiteY2-896" fmla="*/ 3726856 h 3984515"/>
              <a:gd name="connsiteX3-897" fmla="*/ 809586 w 1187304"/>
              <a:gd name="connsiteY3-898" fmla="*/ 3713972 h 3984515"/>
              <a:gd name="connsiteX4-899" fmla="*/ 1187304 w 1187304"/>
              <a:gd name="connsiteY4-900" fmla="*/ 3984515 h 3984515"/>
              <a:gd name="connsiteX5-901" fmla="*/ 0 w 1187304"/>
              <a:gd name="connsiteY5-902" fmla="*/ 3757949 h 3984515"/>
              <a:gd name="connsiteX6-903" fmla="*/ 129684 w 1187304"/>
              <a:gd name="connsiteY6-904" fmla="*/ 3779306 h 3984515"/>
              <a:gd name="connsiteX7-905" fmla="*/ 146456 w 1187304"/>
              <a:gd name="connsiteY7-906" fmla="*/ 3788286 h 3984515"/>
              <a:gd name="connsiteX8-907" fmla="*/ 193334 w 1187304"/>
              <a:gd name="connsiteY8-908" fmla="*/ 0 h 3984515"/>
              <a:gd name="connsiteX0-909" fmla="*/ 63650 w 1057620"/>
              <a:gd name="connsiteY0-910" fmla="*/ 0 h 3984515"/>
              <a:gd name="connsiteX1-911" fmla="*/ 534584 w 1057620"/>
              <a:gd name="connsiteY1-912" fmla="*/ 0 h 3984515"/>
              <a:gd name="connsiteX2-913" fmla="*/ 601038 w 1057620"/>
              <a:gd name="connsiteY2-914" fmla="*/ 3726856 h 3984515"/>
              <a:gd name="connsiteX3-915" fmla="*/ 679902 w 1057620"/>
              <a:gd name="connsiteY3-916" fmla="*/ 3713972 h 3984515"/>
              <a:gd name="connsiteX4-917" fmla="*/ 1057620 w 1057620"/>
              <a:gd name="connsiteY4-918" fmla="*/ 3984515 h 3984515"/>
              <a:gd name="connsiteX5-919" fmla="*/ 0 w 1057620"/>
              <a:gd name="connsiteY5-920" fmla="*/ 3779306 h 3984515"/>
              <a:gd name="connsiteX6-921" fmla="*/ 16772 w 1057620"/>
              <a:gd name="connsiteY6-922" fmla="*/ 3788286 h 3984515"/>
              <a:gd name="connsiteX7-923" fmla="*/ 63650 w 1057620"/>
              <a:gd name="connsiteY7-924" fmla="*/ 0 h 3984515"/>
              <a:gd name="connsiteX0-925" fmla="*/ 46878 w 1040848"/>
              <a:gd name="connsiteY0-926" fmla="*/ 0 h 3984515"/>
              <a:gd name="connsiteX1-927" fmla="*/ 517812 w 1040848"/>
              <a:gd name="connsiteY1-928" fmla="*/ 0 h 3984515"/>
              <a:gd name="connsiteX2-929" fmla="*/ 584266 w 1040848"/>
              <a:gd name="connsiteY2-930" fmla="*/ 3726856 h 3984515"/>
              <a:gd name="connsiteX3-931" fmla="*/ 663130 w 1040848"/>
              <a:gd name="connsiteY3-932" fmla="*/ 3713972 h 3984515"/>
              <a:gd name="connsiteX4-933" fmla="*/ 1040848 w 1040848"/>
              <a:gd name="connsiteY4-934" fmla="*/ 3984515 h 3984515"/>
              <a:gd name="connsiteX5-935" fmla="*/ 0 w 1040848"/>
              <a:gd name="connsiteY5-936" fmla="*/ 3788286 h 3984515"/>
              <a:gd name="connsiteX6-937" fmla="*/ 46878 w 1040848"/>
              <a:gd name="connsiteY6-938" fmla="*/ 0 h 3984515"/>
              <a:gd name="connsiteX0-939" fmla="*/ 46878 w 663130"/>
              <a:gd name="connsiteY0-940" fmla="*/ 0 h 4047402"/>
              <a:gd name="connsiteX1-941" fmla="*/ 517812 w 663130"/>
              <a:gd name="connsiteY1-942" fmla="*/ 0 h 4047402"/>
              <a:gd name="connsiteX2-943" fmla="*/ 584266 w 663130"/>
              <a:gd name="connsiteY2-944" fmla="*/ 3726856 h 4047402"/>
              <a:gd name="connsiteX3-945" fmla="*/ 663130 w 663130"/>
              <a:gd name="connsiteY3-946" fmla="*/ 3713972 h 4047402"/>
              <a:gd name="connsiteX4-947" fmla="*/ 0 w 663130"/>
              <a:gd name="connsiteY4-948" fmla="*/ 3788286 h 4047402"/>
              <a:gd name="connsiteX5-949" fmla="*/ 46878 w 663130"/>
              <a:gd name="connsiteY5-950" fmla="*/ 0 h 4047402"/>
              <a:gd name="connsiteX0-951" fmla="*/ 46878 w 584266"/>
              <a:gd name="connsiteY0-952" fmla="*/ 0 h 3788286"/>
              <a:gd name="connsiteX1-953" fmla="*/ 517812 w 584266"/>
              <a:gd name="connsiteY1-954" fmla="*/ 0 h 3788286"/>
              <a:gd name="connsiteX2-955" fmla="*/ 584266 w 584266"/>
              <a:gd name="connsiteY2-956" fmla="*/ 3726856 h 3788286"/>
              <a:gd name="connsiteX3-957" fmla="*/ 0 w 584266"/>
              <a:gd name="connsiteY3-958" fmla="*/ 3788286 h 3788286"/>
              <a:gd name="connsiteX4-959" fmla="*/ 46878 w 584266"/>
              <a:gd name="connsiteY4-960" fmla="*/ 0 h 37882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4266" h="3788286">
                <a:moveTo>
                  <a:pt x="46878" y="0"/>
                </a:moveTo>
                <a:lnTo>
                  <a:pt x="517812" y="0"/>
                </a:lnTo>
                <a:lnTo>
                  <a:pt x="584266" y="3726856"/>
                </a:lnTo>
                <a:lnTo>
                  <a:pt x="0" y="3788286"/>
                </a:lnTo>
                <a:lnTo>
                  <a:pt x="46878" y="0"/>
                </a:lnTo>
                <a:close/>
              </a:path>
            </a:pathLst>
          </a:custGeom>
          <a:solidFill>
            <a:schemeClr val="bg1"/>
          </a:solidFill>
          <a:ln>
            <a:noFill/>
          </a:ln>
        </p:spPr>
        <p:txBody>
          <a:bodyPr lIns="0" tIns="0" rIns="0" bIns="0" rtlCol="0" anchor="ctr"/>
          <a:lstStyle/>
          <a:p>
            <a:pPr algn="ctr" defTabSz="901700"/>
            <a:endParaRPr lang="es-SV">
              <a:solidFill>
                <a:srgbClr val="000000"/>
              </a:solidFill>
            </a:endParaRPr>
          </a:p>
        </p:txBody>
      </p:sp>
      <p:sp>
        <p:nvSpPr>
          <p:cNvPr id="3" name="2 Rectángulo"/>
          <p:cNvSpPr/>
          <p:nvPr/>
        </p:nvSpPr>
        <p:spPr>
          <a:xfrm>
            <a:off x="1003654" y="0"/>
            <a:ext cx="175903" cy="31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3" tIns="17052" rIns="34123" bIns="17052" rtlCol="0" anchor="ctr"/>
          <a:lstStyle/>
          <a:p>
            <a:pPr algn="ctr" defTabSz="901700"/>
            <a:endParaRPr lang="es-SV">
              <a:solidFill>
                <a:srgbClr val="FFFFFF"/>
              </a:solidFill>
            </a:endParaRPr>
          </a:p>
        </p:txBody>
      </p:sp>
      <p:sp>
        <p:nvSpPr>
          <p:cNvPr id="277" name="276 Rectángulo"/>
          <p:cNvSpPr/>
          <p:nvPr/>
        </p:nvSpPr>
        <p:spPr>
          <a:xfrm>
            <a:off x="1350082" y="0"/>
            <a:ext cx="205647" cy="321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3" tIns="17052" rIns="34123" bIns="17052" rtlCol="0" anchor="ctr"/>
          <a:lstStyle/>
          <a:p>
            <a:pPr algn="ctr" defTabSz="901700"/>
            <a:endParaRPr lang="es-SV">
              <a:solidFill>
                <a:srgbClr val="FFFFFF"/>
              </a:solidFill>
            </a:endParaRPr>
          </a:p>
        </p:txBody>
      </p:sp>
      <p:sp>
        <p:nvSpPr>
          <p:cNvPr id="278" name="277 Rectángulo"/>
          <p:cNvSpPr/>
          <p:nvPr/>
        </p:nvSpPr>
        <p:spPr>
          <a:xfrm>
            <a:off x="1750701" y="23"/>
            <a:ext cx="176201" cy="3132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3" tIns="17052" rIns="34123" bIns="17052" rtlCol="0" anchor="ctr"/>
          <a:lstStyle/>
          <a:p>
            <a:pPr algn="ctr" defTabSz="901700"/>
            <a:endParaRPr lang="es-SV">
              <a:solidFill>
                <a:srgbClr val="FFFFFF"/>
              </a:solidFill>
            </a:endParaRPr>
          </a:p>
        </p:txBody>
      </p:sp>
      <p:sp>
        <p:nvSpPr>
          <p:cNvPr id="199" name="Forma libre 198"/>
          <p:cNvSpPr/>
          <p:nvPr/>
        </p:nvSpPr>
        <p:spPr bwMode="auto">
          <a:xfrm>
            <a:off x="-1994268" y="3868273"/>
            <a:ext cx="7004703" cy="1428753"/>
          </a:xfrm>
          <a:custGeom>
            <a:avLst/>
            <a:gdLst>
              <a:gd name="connsiteX0" fmla="*/ 1880872 w 18680424"/>
              <a:gd name="connsiteY0" fmla="*/ 0 h 3810448"/>
              <a:gd name="connsiteX1" fmla="*/ 3613936 w 18680424"/>
              <a:gd name="connsiteY1" fmla="*/ 1012614 h 3810448"/>
              <a:gd name="connsiteX2" fmla="*/ 3614922 w 18680424"/>
              <a:gd name="connsiteY2" fmla="*/ 1015414 h 3810448"/>
              <a:gd name="connsiteX3" fmla="*/ 3615507 w 18680424"/>
              <a:gd name="connsiteY3" fmla="*/ 1015384 h 3810448"/>
              <a:gd name="connsiteX4" fmla="*/ 4068725 w 18680424"/>
              <a:gd name="connsiteY4" fmla="*/ 1107226 h 3810448"/>
              <a:gd name="connsiteX5" fmla="*/ 4156540 w 18680424"/>
              <a:gd name="connsiteY5" fmla="*/ 1149687 h 3810448"/>
              <a:gd name="connsiteX6" fmla="*/ 4288735 w 18680424"/>
              <a:gd name="connsiteY6" fmla="*/ 988868 h 3810448"/>
              <a:gd name="connsiteX7" fmla="*/ 5112057 w 18680424"/>
              <a:gd name="connsiteY7" fmla="*/ 646561 h 3810448"/>
              <a:gd name="connsiteX8" fmla="*/ 5458301 w 18680424"/>
              <a:gd name="connsiteY8" fmla="*/ 699104 h 3810448"/>
              <a:gd name="connsiteX9" fmla="*/ 5520960 w 18680424"/>
              <a:gd name="connsiteY9" fmla="*/ 723885 h 3810448"/>
              <a:gd name="connsiteX10" fmla="*/ 5526459 w 18680424"/>
              <a:gd name="connsiteY10" fmla="*/ 671120 h 3810448"/>
              <a:gd name="connsiteX11" fmla="*/ 6296094 w 18680424"/>
              <a:gd name="connsiteY11" fmla="*/ 64376 h 3810448"/>
              <a:gd name="connsiteX12" fmla="*/ 6735329 w 18680424"/>
              <a:gd name="connsiteY12" fmla="*/ 194153 h 3810448"/>
              <a:gd name="connsiteX13" fmla="*/ 6766218 w 18680424"/>
              <a:gd name="connsiteY13" fmla="*/ 218805 h 3810448"/>
              <a:gd name="connsiteX14" fmla="*/ 6797107 w 18680424"/>
              <a:gd name="connsiteY14" fmla="*/ 194153 h 3810448"/>
              <a:gd name="connsiteX15" fmla="*/ 7236341 w 18680424"/>
              <a:gd name="connsiteY15" fmla="*/ 64376 h 3810448"/>
              <a:gd name="connsiteX16" fmla="*/ 7887770 w 18680424"/>
              <a:gd name="connsiteY16" fmla="*/ 399403 h 3810448"/>
              <a:gd name="connsiteX17" fmla="*/ 7919887 w 18680424"/>
              <a:gd name="connsiteY17" fmla="*/ 456638 h 3810448"/>
              <a:gd name="connsiteX18" fmla="*/ 7951618 w 18680424"/>
              <a:gd name="connsiteY18" fmla="*/ 431613 h 3810448"/>
              <a:gd name="connsiteX19" fmla="*/ 8602619 w 18680424"/>
              <a:gd name="connsiteY19" fmla="*/ 232016 h 3810448"/>
              <a:gd name="connsiteX20" fmla="*/ 9253621 w 18680424"/>
              <a:gd name="connsiteY20" fmla="*/ 431613 h 3810448"/>
              <a:gd name="connsiteX21" fmla="*/ 9376182 w 18680424"/>
              <a:gd name="connsiteY21" fmla="*/ 533114 h 3810448"/>
              <a:gd name="connsiteX22" fmla="*/ 9435076 w 18680424"/>
              <a:gd name="connsiteY22" fmla="*/ 511478 h 3810448"/>
              <a:gd name="connsiteX23" fmla="*/ 9781318 w 18680424"/>
              <a:gd name="connsiteY23" fmla="*/ 458936 h 3810448"/>
              <a:gd name="connsiteX24" fmla="*/ 10854171 w 18680424"/>
              <a:gd name="connsiteY24" fmla="*/ 1172728 h 3810448"/>
              <a:gd name="connsiteX25" fmla="*/ 10870763 w 18680424"/>
              <a:gd name="connsiteY25" fmla="*/ 1226380 h 3810448"/>
              <a:gd name="connsiteX26" fmla="*/ 10920501 w 18680424"/>
              <a:gd name="connsiteY26" fmla="*/ 1213544 h 3810448"/>
              <a:gd name="connsiteX27" fmla="*/ 10926700 w 18680424"/>
              <a:gd name="connsiteY27" fmla="*/ 1212594 h 3810448"/>
              <a:gd name="connsiteX28" fmla="*/ 10976437 w 18680424"/>
              <a:gd name="connsiteY28" fmla="*/ 1044503 h 3810448"/>
              <a:gd name="connsiteX29" fmla="*/ 12060029 w 18680424"/>
              <a:gd name="connsiteY29" fmla="*/ 304332 h 3810448"/>
              <a:gd name="connsiteX30" fmla="*/ 12883352 w 18680424"/>
              <a:gd name="connsiteY30" fmla="*/ 646638 h 3810448"/>
              <a:gd name="connsiteX31" fmla="*/ 13002295 w 18680424"/>
              <a:gd name="connsiteY31" fmla="*/ 791337 h 3810448"/>
              <a:gd name="connsiteX32" fmla="*/ 13049967 w 18680424"/>
              <a:gd name="connsiteY32" fmla="*/ 773823 h 3810448"/>
              <a:gd name="connsiteX33" fmla="*/ 13396210 w 18680424"/>
              <a:gd name="connsiteY33" fmla="*/ 721281 h 3810448"/>
              <a:gd name="connsiteX34" fmla="*/ 14047212 w 18680424"/>
              <a:gd name="connsiteY34" fmla="*/ 920877 h 3810448"/>
              <a:gd name="connsiteX35" fmla="*/ 14176213 w 18680424"/>
              <a:gd name="connsiteY35" fmla="*/ 1027712 h 3810448"/>
              <a:gd name="connsiteX36" fmla="*/ 14265145 w 18680424"/>
              <a:gd name="connsiteY36" fmla="*/ 1001199 h 3810448"/>
              <a:gd name="connsiteX37" fmla="*/ 14274898 w 18680424"/>
              <a:gd name="connsiteY37" fmla="*/ 999705 h 3810448"/>
              <a:gd name="connsiteX38" fmla="*/ 14291566 w 18680424"/>
              <a:gd name="connsiteY38" fmla="*/ 945809 h 3810448"/>
              <a:gd name="connsiteX39" fmla="*/ 15364421 w 18680424"/>
              <a:gd name="connsiteY39" fmla="*/ 232016 h 3810448"/>
              <a:gd name="connsiteX40" fmla="*/ 16329921 w 18680424"/>
              <a:gd name="connsiteY40" fmla="*/ 747288 h 3810448"/>
              <a:gd name="connsiteX41" fmla="*/ 16410351 w 18680424"/>
              <a:gd name="connsiteY41" fmla="*/ 896022 h 3810448"/>
              <a:gd name="connsiteX42" fmla="*/ 16547784 w 18680424"/>
              <a:gd name="connsiteY42" fmla="*/ 854756 h 3810448"/>
              <a:gd name="connsiteX43" fmla="*/ 16706109 w 18680424"/>
              <a:gd name="connsiteY43" fmla="*/ 839318 h 3810448"/>
              <a:gd name="connsiteX44" fmla="*/ 17261609 w 18680424"/>
              <a:gd name="connsiteY44" fmla="*/ 1061884 h 3810448"/>
              <a:gd name="connsiteX45" fmla="*/ 17334590 w 18680424"/>
              <a:gd name="connsiteY45" fmla="*/ 1147442 h 3810448"/>
              <a:gd name="connsiteX46" fmla="*/ 17339328 w 18680424"/>
              <a:gd name="connsiteY46" fmla="*/ 1141888 h 3810448"/>
              <a:gd name="connsiteX47" fmla="*/ 17894828 w 18680424"/>
              <a:gd name="connsiteY47" fmla="*/ 919322 h 3810448"/>
              <a:gd name="connsiteX48" fmla="*/ 18680424 w 18680424"/>
              <a:gd name="connsiteY48" fmla="*/ 1679210 h 3810448"/>
              <a:gd name="connsiteX49" fmla="*/ 17894828 w 18680424"/>
              <a:gd name="connsiteY49" fmla="*/ 2439098 h 3810448"/>
              <a:gd name="connsiteX50" fmla="*/ 17339328 w 18680424"/>
              <a:gd name="connsiteY50" fmla="*/ 2216532 h 3810448"/>
              <a:gd name="connsiteX51" fmla="*/ 17266347 w 18680424"/>
              <a:gd name="connsiteY51" fmla="*/ 2130974 h 3810448"/>
              <a:gd name="connsiteX52" fmla="*/ 17261609 w 18680424"/>
              <a:gd name="connsiteY52" fmla="*/ 2136528 h 3810448"/>
              <a:gd name="connsiteX53" fmla="*/ 16706109 w 18680424"/>
              <a:gd name="connsiteY53" fmla="*/ 2359094 h 3810448"/>
              <a:gd name="connsiteX54" fmla="*/ 16625786 w 18680424"/>
              <a:gd name="connsiteY54" fmla="*/ 2355171 h 3810448"/>
              <a:gd name="connsiteX55" fmla="*/ 16601443 w 18680424"/>
              <a:gd name="connsiteY55" fmla="*/ 2351577 h 3810448"/>
              <a:gd name="connsiteX56" fmla="*/ 16627201 w 18680424"/>
              <a:gd name="connsiteY56" fmla="*/ 2463760 h 3810448"/>
              <a:gd name="connsiteX57" fmla="*/ 16640617 w 18680424"/>
              <a:gd name="connsiteY57" fmla="*/ 2641742 h 3810448"/>
              <a:gd name="connsiteX58" fmla="*/ 15476263 w 18680424"/>
              <a:gd name="connsiteY58" fmla="*/ 3810448 h 3810448"/>
              <a:gd name="connsiteX59" fmla="*/ 14652940 w 18680424"/>
              <a:gd name="connsiteY59" fmla="*/ 3468141 h 3810448"/>
              <a:gd name="connsiteX60" fmla="*/ 14525352 w 18680424"/>
              <a:gd name="connsiteY60" fmla="*/ 3312926 h 3810448"/>
              <a:gd name="connsiteX61" fmla="*/ 14499803 w 18680424"/>
              <a:gd name="connsiteY61" fmla="*/ 3314866 h 3810448"/>
              <a:gd name="connsiteX62" fmla="*/ 13848802 w 18680424"/>
              <a:gd name="connsiteY62" fmla="*/ 3115270 h 3810448"/>
              <a:gd name="connsiteX63" fmla="*/ 13723078 w 18680424"/>
              <a:gd name="connsiteY63" fmla="*/ 3011150 h 3810448"/>
              <a:gd name="connsiteX64" fmla="*/ 13630869 w 18680424"/>
              <a:gd name="connsiteY64" fmla="*/ 3034948 h 3810448"/>
              <a:gd name="connsiteX65" fmla="*/ 13539487 w 18680424"/>
              <a:gd name="connsiteY65" fmla="*/ 3048947 h 3810448"/>
              <a:gd name="connsiteX66" fmla="*/ 13456841 w 18680424"/>
              <a:gd name="connsiteY66" fmla="*/ 3201778 h 3810448"/>
              <a:gd name="connsiteX67" fmla="*/ 12491341 w 18680424"/>
              <a:gd name="connsiteY67" fmla="*/ 3717050 h 3810448"/>
              <a:gd name="connsiteX68" fmla="*/ 11840339 w 18680424"/>
              <a:gd name="connsiteY68" fmla="*/ 3517454 h 3810448"/>
              <a:gd name="connsiteX69" fmla="*/ 11691195 w 18680424"/>
              <a:gd name="connsiteY69" fmla="*/ 3393940 h 3810448"/>
              <a:gd name="connsiteX70" fmla="*/ 11659954 w 18680424"/>
              <a:gd name="connsiteY70" fmla="*/ 3411964 h 3810448"/>
              <a:gd name="connsiteX71" fmla="*/ 11155159 w 18680424"/>
              <a:gd name="connsiteY71" fmla="*/ 3527210 h 3810448"/>
              <a:gd name="connsiteX72" fmla="*/ 10504158 w 18680424"/>
              <a:gd name="connsiteY72" fmla="*/ 3327614 h 3810448"/>
              <a:gd name="connsiteX73" fmla="*/ 10335145 w 18680424"/>
              <a:gd name="connsiteY73" fmla="*/ 3187645 h 3810448"/>
              <a:gd name="connsiteX74" fmla="*/ 10210312 w 18680424"/>
              <a:gd name="connsiteY74" fmla="*/ 3339508 h 3810448"/>
              <a:gd name="connsiteX75" fmla="*/ 9386989 w 18680424"/>
              <a:gd name="connsiteY75" fmla="*/ 3681815 h 3810448"/>
              <a:gd name="connsiteX76" fmla="*/ 8421491 w 18680424"/>
              <a:gd name="connsiteY76" fmla="*/ 3166543 h 3810448"/>
              <a:gd name="connsiteX77" fmla="*/ 8341605 w 18680424"/>
              <a:gd name="connsiteY77" fmla="*/ 3018816 h 3810448"/>
              <a:gd name="connsiteX78" fmla="*/ 8225139 w 18680424"/>
              <a:gd name="connsiteY78" fmla="*/ 3115270 h 3810448"/>
              <a:gd name="connsiteX79" fmla="*/ 7574137 w 18680424"/>
              <a:gd name="connsiteY79" fmla="*/ 3314866 h 3810448"/>
              <a:gd name="connsiteX80" fmla="*/ 6923136 w 18680424"/>
              <a:gd name="connsiteY80" fmla="*/ 3115270 h 3810448"/>
              <a:gd name="connsiteX81" fmla="*/ 6831044 w 18680424"/>
              <a:gd name="connsiteY81" fmla="*/ 3039004 h 3810448"/>
              <a:gd name="connsiteX82" fmla="*/ 6738953 w 18680424"/>
              <a:gd name="connsiteY82" fmla="*/ 3115270 h 3810448"/>
              <a:gd name="connsiteX83" fmla="*/ 6087952 w 18680424"/>
              <a:gd name="connsiteY83" fmla="*/ 3314866 h 3810448"/>
              <a:gd name="connsiteX84" fmla="*/ 5436950 w 18680424"/>
              <a:gd name="connsiteY84" fmla="*/ 3115270 h 3810448"/>
              <a:gd name="connsiteX85" fmla="*/ 5264877 w 18680424"/>
              <a:gd name="connsiteY85" fmla="*/ 2972765 h 3810448"/>
              <a:gd name="connsiteX86" fmla="*/ 5231106 w 18680424"/>
              <a:gd name="connsiteY86" fmla="*/ 2977939 h 3810448"/>
              <a:gd name="connsiteX87" fmla="*/ 5112057 w 18680424"/>
              <a:gd name="connsiteY87" fmla="*/ 2983972 h 3810448"/>
              <a:gd name="connsiteX88" fmla="*/ 4658837 w 18680424"/>
              <a:gd name="connsiteY88" fmla="*/ 2892130 h 3810448"/>
              <a:gd name="connsiteX89" fmla="*/ 4571024 w 18680424"/>
              <a:gd name="connsiteY89" fmla="*/ 2849669 h 3810448"/>
              <a:gd name="connsiteX90" fmla="*/ 4438829 w 18680424"/>
              <a:gd name="connsiteY90" fmla="*/ 3010488 h 3810448"/>
              <a:gd name="connsiteX91" fmla="*/ 3615507 w 18680424"/>
              <a:gd name="connsiteY91" fmla="*/ 3352795 h 3810448"/>
              <a:gd name="connsiteX92" fmla="*/ 2964505 w 18680424"/>
              <a:gd name="connsiteY92" fmla="*/ 3153199 h 3810448"/>
              <a:gd name="connsiteX93" fmla="*/ 2863631 w 18680424"/>
              <a:gd name="connsiteY93" fmla="*/ 3069659 h 3810448"/>
              <a:gd name="connsiteX94" fmla="*/ 2777407 w 18680424"/>
              <a:gd name="connsiteY94" fmla="*/ 3115832 h 3810448"/>
              <a:gd name="connsiteX95" fmla="*/ 1880872 w 18680424"/>
              <a:gd name="connsiteY95" fmla="*/ 3315940 h 3810448"/>
              <a:gd name="connsiteX96" fmla="*/ 0 w 18680424"/>
              <a:gd name="connsiteY96" fmla="*/ 1657970 h 3810448"/>
              <a:gd name="connsiteX97" fmla="*/ 1880872 w 18680424"/>
              <a:gd name="connsiteY97" fmla="*/ 0 h 381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8680424" h="3810448">
                <a:moveTo>
                  <a:pt x="1880872" y="0"/>
                </a:moveTo>
                <a:cubicBezTo>
                  <a:pt x="2659956" y="0"/>
                  <a:pt x="3328404" y="417543"/>
                  <a:pt x="3613936" y="1012614"/>
                </a:cubicBezTo>
                <a:lnTo>
                  <a:pt x="3614922" y="1015414"/>
                </a:lnTo>
                <a:lnTo>
                  <a:pt x="3615507" y="1015384"/>
                </a:lnTo>
                <a:cubicBezTo>
                  <a:pt x="3776270" y="1015384"/>
                  <a:pt x="3929424" y="1048087"/>
                  <a:pt x="4068725" y="1107226"/>
                </a:cubicBezTo>
                <a:lnTo>
                  <a:pt x="4156540" y="1149687"/>
                </a:lnTo>
                <a:lnTo>
                  <a:pt x="4288735" y="988868"/>
                </a:lnTo>
                <a:cubicBezTo>
                  <a:pt x="4499442" y="777374"/>
                  <a:pt x="4790530" y="646561"/>
                  <a:pt x="5112057" y="646561"/>
                </a:cubicBezTo>
                <a:cubicBezTo>
                  <a:pt x="5232630" y="646561"/>
                  <a:pt x="5348922" y="664957"/>
                  <a:pt x="5458301" y="699104"/>
                </a:cubicBezTo>
                <a:lnTo>
                  <a:pt x="5520960" y="723885"/>
                </a:lnTo>
                <a:lnTo>
                  <a:pt x="5526459" y="671120"/>
                </a:lnTo>
                <a:cubicBezTo>
                  <a:pt x="5599713" y="324852"/>
                  <a:pt x="5916456" y="64376"/>
                  <a:pt x="6296094" y="64376"/>
                </a:cubicBezTo>
                <a:cubicBezTo>
                  <a:pt x="6458797" y="64376"/>
                  <a:pt x="6609947" y="112219"/>
                  <a:pt x="6735329" y="194153"/>
                </a:cubicBezTo>
                <a:lnTo>
                  <a:pt x="6766218" y="218805"/>
                </a:lnTo>
                <a:lnTo>
                  <a:pt x="6797107" y="194153"/>
                </a:lnTo>
                <a:cubicBezTo>
                  <a:pt x="6922489" y="112219"/>
                  <a:pt x="7073639" y="64376"/>
                  <a:pt x="7236341" y="64376"/>
                </a:cubicBezTo>
                <a:cubicBezTo>
                  <a:pt x="7507512" y="64376"/>
                  <a:pt x="7746593" y="197272"/>
                  <a:pt x="7887770" y="399403"/>
                </a:cubicBezTo>
                <a:lnTo>
                  <a:pt x="7919887" y="456638"/>
                </a:lnTo>
                <a:lnTo>
                  <a:pt x="7951618" y="431613"/>
                </a:lnTo>
                <a:cubicBezTo>
                  <a:pt x="8137450" y="305598"/>
                  <a:pt x="8361474" y="232016"/>
                  <a:pt x="8602619" y="232016"/>
                </a:cubicBezTo>
                <a:cubicBezTo>
                  <a:pt x="8843765" y="232016"/>
                  <a:pt x="9067788" y="305598"/>
                  <a:pt x="9253621" y="431613"/>
                </a:cubicBezTo>
                <a:lnTo>
                  <a:pt x="9376182" y="533114"/>
                </a:lnTo>
                <a:lnTo>
                  <a:pt x="9435076" y="511478"/>
                </a:lnTo>
                <a:cubicBezTo>
                  <a:pt x="9544454" y="477331"/>
                  <a:pt x="9660746" y="458936"/>
                  <a:pt x="9781318" y="458936"/>
                </a:cubicBezTo>
                <a:cubicBezTo>
                  <a:pt x="10263609" y="458936"/>
                  <a:pt x="10677412" y="753263"/>
                  <a:pt x="10854171" y="1172728"/>
                </a:cubicBezTo>
                <a:lnTo>
                  <a:pt x="10870763" y="1226380"/>
                </a:lnTo>
                <a:lnTo>
                  <a:pt x="10920501" y="1213544"/>
                </a:lnTo>
                <a:lnTo>
                  <a:pt x="10926700" y="1212594"/>
                </a:lnTo>
                <a:lnTo>
                  <a:pt x="10976437" y="1044503"/>
                </a:lnTo>
                <a:cubicBezTo>
                  <a:pt x="11146722" y="611050"/>
                  <a:pt x="11567689" y="304332"/>
                  <a:pt x="12060029" y="304332"/>
                </a:cubicBezTo>
                <a:cubicBezTo>
                  <a:pt x="12381556" y="304332"/>
                  <a:pt x="12672645" y="435144"/>
                  <a:pt x="12883352" y="646638"/>
                </a:cubicBezTo>
                <a:lnTo>
                  <a:pt x="13002295" y="791337"/>
                </a:lnTo>
                <a:lnTo>
                  <a:pt x="13049967" y="773823"/>
                </a:lnTo>
                <a:cubicBezTo>
                  <a:pt x="13159345" y="739676"/>
                  <a:pt x="13275637" y="721281"/>
                  <a:pt x="13396210" y="721281"/>
                </a:cubicBezTo>
                <a:cubicBezTo>
                  <a:pt x="13637356" y="721281"/>
                  <a:pt x="13861380" y="794862"/>
                  <a:pt x="14047212" y="920877"/>
                </a:cubicBezTo>
                <a:lnTo>
                  <a:pt x="14176213" y="1027712"/>
                </a:lnTo>
                <a:lnTo>
                  <a:pt x="14265145" y="1001199"/>
                </a:lnTo>
                <a:lnTo>
                  <a:pt x="14274898" y="999705"/>
                </a:lnTo>
                <a:lnTo>
                  <a:pt x="14291566" y="945809"/>
                </a:lnTo>
                <a:cubicBezTo>
                  <a:pt x="14468325" y="526343"/>
                  <a:pt x="14882130" y="232016"/>
                  <a:pt x="15364421" y="232016"/>
                </a:cubicBezTo>
                <a:cubicBezTo>
                  <a:pt x="15766330" y="232016"/>
                  <a:pt x="16120678" y="436410"/>
                  <a:pt x="16329921" y="747288"/>
                </a:cubicBezTo>
                <a:lnTo>
                  <a:pt x="16410351" y="896022"/>
                </a:lnTo>
                <a:lnTo>
                  <a:pt x="16547784" y="854756"/>
                </a:lnTo>
                <a:cubicBezTo>
                  <a:pt x="16598924" y="844634"/>
                  <a:pt x="16651875" y="839318"/>
                  <a:pt x="16706109" y="839318"/>
                </a:cubicBezTo>
                <a:cubicBezTo>
                  <a:pt x="16923046" y="839318"/>
                  <a:pt x="17119445" y="924371"/>
                  <a:pt x="17261609" y="1061884"/>
                </a:cubicBezTo>
                <a:lnTo>
                  <a:pt x="17334590" y="1147442"/>
                </a:lnTo>
                <a:lnTo>
                  <a:pt x="17339328" y="1141888"/>
                </a:lnTo>
                <a:cubicBezTo>
                  <a:pt x="17481493" y="1004375"/>
                  <a:pt x="17677892" y="919322"/>
                  <a:pt x="17894828" y="919322"/>
                </a:cubicBezTo>
                <a:cubicBezTo>
                  <a:pt x="18328701" y="919322"/>
                  <a:pt x="18680424" y="1259535"/>
                  <a:pt x="18680424" y="1679210"/>
                </a:cubicBezTo>
                <a:cubicBezTo>
                  <a:pt x="18680424" y="2098885"/>
                  <a:pt x="18328701" y="2439098"/>
                  <a:pt x="17894828" y="2439098"/>
                </a:cubicBezTo>
                <a:cubicBezTo>
                  <a:pt x="17677892" y="2439098"/>
                  <a:pt x="17481493" y="2354045"/>
                  <a:pt x="17339328" y="2216532"/>
                </a:cubicBezTo>
                <a:lnTo>
                  <a:pt x="17266347" y="2130974"/>
                </a:lnTo>
                <a:lnTo>
                  <a:pt x="17261609" y="2136528"/>
                </a:lnTo>
                <a:cubicBezTo>
                  <a:pt x="17119445" y="2274041"/>
                  <a:pt x="16923046" y="2359094"/>
                  <a:pt x="16706109" y="2359094"/>
                </a:cubicBezTo>
                <a:cubicBezTo>
                  <a:pt x="16678992" y="2359094"/>
                  <a:pt x="16652196" y="2357765"/>
                  <a:pt x="16625786" y="2355171"/>
                </a:cubicBezTo>
                <a:lnTo>
                  <a:pt x="16601443" y="2351577"/>
                </a:lnTo>
                <a:lnTo>
                  <a:pt x="16627201" y="2463760"/>
                </a:lnTo>
                <a:cubicBezTo>
                  <a:pt x="16636035" y="2521793"/>
                  <a:pt x="16640617" y="2581230"/>
                  <a:pt x="16640617" y="2641742"/>
                </a:cubicBezTo>
                <a:cubicBezTo>
                  <a:pt x="16640617" y="3287200"/>
                  <a:pt x="16119317" y="3810448"/>
                  <a:pt x="15476263" y="3810448"/>
                </a:cubicBezTo>
                <a:cubicBezTo>
                  <a:pt x="15154735" y="3810448"/>
                  <a:pt x="14863647" y="3679636"/>
                  <a:pt x="14652940" y="3468141"/>
                </a:cubicBezTo>
                <a:lnTo>
                  <a:pt x="14525352" y="3312926"/>
                </a:lnTo>
                <a:lnTo>
                  <a:pt x="14499803" y="3314866"/>
                </a:lnTo>
                <a:cubicBezTo>
                  <a:pt x="14258658" y="3314866"/>
                  <a:pt x="14034635" y="3241285"/>
                  <a:pt x="13848802" y="3115270"/>
                </a:cubicBezTo>
                <a:lnTo>
                  <a:pt x="13723078" y="3011150"/>
                </a:lnTo>
                <a:lnTo>
                  <a:pt x="13630869" y="3034948"/>
                </a:lnTo>
                <a:lnTo>
                  <a:pt x="13539487" y="3048947"/>
                </a:lnTo>
                <a:lnTo>
                  <a:pt x="13456841" y="3201778"/>
                </a:lnTo>
                <a:cubicBezTo>
                  <a:pt x="13247598" y="3512656"/>
                  <a:pt x="12893250" y="3717050"/>
                  <a:pt x="12491341" y="3717050"/>
                </a:cubicBezTo>
                <a:cubicBezTo>
                  <a:pt x="12250195" y="3717050"/>
                  <a:pt x="12026171" y="3643469"/>
                  <a:pt x="11840339" y="3517454"/>
                </a:cubicBezTo>
                <a:lnTo>
                  <a:pt x="11691195" y="3393940"/>
                </a:lnTo>
                <a:lnTo>
                  <a:pt x="11659954" y="3411964"/>
                </a:lnTo>
                <a:cubicBezTo>
                  <a:pt x="11507246" y="3485820"/>
                  <a:pt x="11336017" y="3527210"/>
                  <a:pt x="11155159" y="3527210"/>
                </a:cubicBezTo>
                <a:cubicBezTo>
                  <a:pt x="10914014" y="3527210"/>
                  <a:pt x="10689990" y="3453629"/>
                  <a:pt x="10504158" y="3327614"/>
                </a:cubicBezTo>
                <a:lnTo>
                  <a:pt x="10335145" y="3187645"/>
                </a:lnTo>
                <a:lnTo>
                  <a:pt x="10210312" y="3339508"/>
                </a:lnTo>
                <a:cubicBezTo>
                  <a:pt x="9999605" y="3551004"/>
                  <a:pt x="9708517" y="3681815"/>
                  <a:pt x="9386989" y="3681815"/>
                </a:cubicBezTo>
                <a:cubicBezTo>
                  <a:pt x="8985083" y="3681815"/>
                  <a:pt x="8630734" y="3477421"/>
                  <a:pt x="8421491" y="3166543"/>
                </a:cubicBezTo>
                <a:lnTo>
                  <a:pt x="8341605" y="3018816"/>
                </a:lnTo>
                <a:lnTo>
                  <a:pt x="8225139" y="3115270"/>
                </a:lnTo>
                <a:cubicBezTo>
                  <a:pt x="8039306" y="3241285"/>
                  <a:pt x="7815283" y="3314866"/>
                  <a:pt x="7574137" y="3314866"/>
                </a:cubicBezTo>
                <a:cubicBezTo>
                  <a:pt x="7332992" y="3314866"/>
                  <a:pt x="7108968" y="3241285"/>
                  <a:pt x="6923136" y="3115270"/>
                </a:cubicBezTo>
                <a:lnTo>
                  <a:pt x="6831044" y="3039004"/>
                </a:lnTo>
                <a:lnTo>
                  <a:pt x="6738953" y="3115270"/>
                </a:lnTo>
                <a:cubicBezTo>
                  <a:pt x="6553121" y="3241285"/>
                  <a:pt x="6329097" y="3314866"/>
                  <a:pt x="6087952" y="3314866"/>
                </a:cubicBezTo>
                <a:cubicBezTo>
                  <a:pt x="5846806" y="3314866"/>
                  <a:pt x="5622783" y="3241285"/>
                  <a:pt x="5436950" y="3115270"/>
                </a:cubicBezTo>
                <a:lnTo>
                  <a:pt x="5264877" y="2972765"/>
                </a:lnTo>
                <a:lnTo>
                  <a:pt x="5231106" y="2977939"/>
                </a:lnTo>
                <a:cubicBezTo>
                  <a:pt x="5191964" y="2981928"/>
                  <a:pt x="5152248" y="2983972"/>
                  <a:pt x="5112057" y="2983972"/>
                </a:cubicBezTo>
                <a:cubicBezTo>
                  <a:pt x="4951294" y="2983972"/>
                  <a:pt x="4798140" y="2951270"/>
                  <a:pt x="4658837" y="2892130"/>
                </a:cubicBezTo>
                <a:lnTo>
                  <a:pt x="4571024" y="2849669"/>
                </a:lnTo>
                <a:lnTo>
                  <a:pt x="4438829" y="3010488"/>
                </a:lnTo>
                <a:cubicBezTo>
                  <a:pt x="4228122" y="3221982"/>
                  <a:pt x="3937034" y="3352795"/>
                  <a:pt x="3615507" y="3352795"/>
                </a:cubicBezTo>
                <a:cubicBezTo>
                  <a:pt x="3374361" y="3352795"/>
                  <a:pt x="3150337" y="3279214"/>
                  <a:pt x="2964505" y="3153199"/>
                </a:cubicBezTo>
                <a:lnTo>
                  <a:pt x="2863631" y="3069659"/>
                </a:lnTo>
                <a:lnTo>
                  <a:pt x="2777407" y="3115832"/>
                </a:lnTo>
                <a:cubicBezTo>
                  <a:pt x="2510900" y="3243450"/>
                  <a:pt x="2205490" y="3315940"/>
                  <a:pt x="1880872" y="3315940"/>
                </a:cubicBezTo>
                <a:cubicBezTo>
                  <a:pt x="842095" y="3315940"/>
                  <a:pt x="0" y="2573642"/>
                  <a:pt x="0" y="1657970"/>
                </a:cubicBezTo>
                <a:cubicBezTo>
                  <a:pt x="0" y="742299"/>
                  <a:pt x="842095" y="0"/>
                  <a:pt x="1880872" y="0"/>
                </a:cubicBezTo>
                <a:close/>
              </a:path>
            </a:pathLst>
          </a:custGeom>
          <a:solidFill>
            <a:srgbClr val="ABDDE4"/>
          </a:solidFill>
          <a:ln>
            <a:noFill/>
          </a:ln>
        </p:spPr>
        <p:txBody>
          <a:bodyPr wrap="square" lIns="0" tIns="0" rIns="0" bIns="0" rtlCol="0" anchor="ctr">
            <a:noAutofit/>
          </a:bodyPr>
          <a:lstStyle/>
          <a:p>
            <a:pPr algn="ctr" defTabSz="901700"/>
            <a:endParaRPr lang="es-ES">
              <a:solidFill>
                <a:srgbClr val="000000"/>
              </a:solidFill>
            </a:endParaRPr>
          </a:p>
        </p:txBody>
      </p:sp>
      <p:grpSp>
        <p:nvGrpSpPr>
          <p:cNvPr id="6202" name="Grupo 6201"/>
          <p:cNvGrpSpPr>
            <a:grpSpLocks noChangeAspect="1"/>
          </p:cNvGrpSpPr>
          <p:nvPr/>
        </p:nvGrpSpPr>
        <p:grpSpPr>
          <a:xfrm>
            <a:off x="995718" y="2969275"/>
            <a:ext cx="191815" cy="432428"/>
            <a:chOff x="2081156" y="8063987"/>
            <a:chExt cx="1071223" cy="2415098"/>
          </a:xfrm>
        </p:grpSpPr>
        <p:grpSp>
          <p:nvGrpSpPr>
            <p:cNvPr id="6199" name="Grupo 6198"/>
            <p:cNvGrpSpPr/>
            <p:nvPr/>
          </p:nvGrpSpPr>
          <p:grpSpPr>
            <a:xfrm>
              <a:off x="2081156" y="8063987"/>
              <a:ext cx="1071223" cy="2415098"/>
              <a:chOff x="76177" y="8388964"/>
              <a:chExt cx="1174099" cy="2415098"/>
            </a:xfrm>
          </p:grpSpPr>
          <p:sp>
            <p:nvSpPr>
              <p:cNvPr id="95" name="Forma libre 94"/>
              <p:cNvSpPr>
                <a:spLocks noChangeAspect="1"/>
              </p:cNvSpPr>
              <p:nvPr/>
            </p:nvSpPr>
            <p:spPr bwMode="auto">
              <a:xfrm>
                <a:off x="76177" y="8388964"/>
                <a:ext cx="1174099" cy="2415098"/>
              </a:xfrm>
              <a:custGeom>
                <a:avLst/>
                <a:gdLst>
                  <a:gd name="connsiteX0" fmla="*/ 599593 w 1174099"/>
                  <a:gd name="connsiteY0" fmla="*/ 0 h 2415098"/>
                  <a:gd name="connsiteX1" fmla="*/ 1019769 w 1174099"/>
                  <a:gd name="connsiteY1" fmla="*/ 243133 h 2415098"/>
                  <a:gd name="connsiteX2" fmla="*/ 1028077 w 1174099"/>
                  <a:gd name="connsiteY2" fmla="*/ 266496 h 2415098"/>
                  <a:gd name="connsiteX3" fmla="*/ 1048623 w 1174099"/>
                  <a:gd name="connsiteY3" fmla="*/ 293205 h 2415098"/>
                  <a:gd name="connsiteX4" fmla="*/ 1068789 w 1174099"/>
                  <a:gd name="connsiteY4" fmla="*/ 338018 h 2415098"/>
                  <a:gd name="connsiteX5" fmla="*/ 1091195 w 1174099"/>
                  <a:gd name="connsiteY5" fmla="*/ 385072 h 2415098"/>
                  <a:gd name="connsiteX6" fmla="*/ 1118083 w 1174099"/>
                  <a:gd name="connsiteY6" fmla="*/ 445569 h 2415098"/>
                  <a:gd name="connsiteX7" fmla="*/ 1133768 w 1174099"/>
                  <a:gd name="connsiteY7" fmla="*/ 515029 h 2415098"/>
                  <a:gd name="connsiteX8" fmla="*/ 1156174 w 1174099"/>
                  <a:gd name="connsiteY8" fmla="*/ 597933 h 2415098"/>
                  <a:gd name="connsiteX9" fmla="*/ 1169618 w 1174099"/>
                  <a:gd name="connsiteY9" fmla="*/ 689800 h 2415098"/>
                  <a:gd name="connsiteX10" fmla="*/ 1174099 w 1174099"/>
                  <a:gd name="connsiteY10" fmla="*/ 790629 h 2415098"/>
                  <a:gd name="connsiteX11" fmla="*/ 1174099 w 1174099"/>
                  <a:gd name="connsiteY11" fmla="*/ 898180 h 2415098"/>
                  <a:gd name="connsiteX12" fmla="*/ 1165137 w 1174099"/>
                  <a:gd name="connsiteY12" fmla="*/ 1019175 h 2415098"/>
                  <a:gd name="connsiteX13" fmla="*/ 1142730 w 1174099"/>
                  <a:gd name="connsiteY13" fmla="*/ 1151373 h 2415098"/>
                  <a:gd name="connsiteX14" fmla="*/ 1109120 w 1174099"/>
                  <a:gd name="connsiteY14" fmla="*/ 1294775 h 2415098"/>
                  <a:gd name="connsiteX15" fmla="*/ 1064307 w 1174099"/>
                  <a:gd name="connsiteY15" fmla="*/ 1444898 h 2415098"/>
                  <a:gd name="connsiteX16" fmla="*/ 1003810 w 1174099"/>
                  <a:gd name="connsiteY16" fmla="*/ 1610706 h 2415098"/>
                  <a:gd name="connsiteX17" fmla="*/ 925387 w 1174099"/>
                  <a:gd name="connsiteY17" fmla="*/ 1785476 h 2415098"/>
                  <a:gd name="connsiteX18" fmla="*/ 831280 w 1174099"/>
                  <a:gd name="connsiteY18" fmla="*/ 1971450 h 2415098"/>
                  <a:gd name="connsiteX19" fmla="*/ 717007 w 1174099"/>
                  <a:gd name="connsiteY19" fmla="*/ 2166386 h 2415098"/>
                  <a:gd name="connsiteX20" fmla="*/ 582568 w 1174099"/>
                  <a:gd name="connsiteY20" fmla="*/ 2377007 h 2415098"/>
                  <a:gd name="connsiteX21" fmla="*/ 582568 w 1174099"/>
                  <a:gd name="connsiteY21" fmla="*/ 2381488 h 2415098"/>
                  <a:gd name="connsiteX22" fmla="*/ 578087 w 1174099"/>
                  <a:gd name="connsiteY22" fmla="*/ 2377007 h 2415098"/>
                  <a:gd name="connsiteX23" fmla="*/ 578087 w 1174099"/>
                  <a:gd name="connsiteY23" fmla="*/ 2381488 h 2415098"/>
                  <a:gd name="connsiteX24" fmla="*/ 578087 w 1174099"/>
                  <a:gd name="connsiteY24" fmla="*/ 2415098 h 2415098"/>
                  <a:gd name="connsiteX25" fmla="*/ 443648 w 1174099"/>
                  <a:gd name="connsiteY25" fmla="*/ 2211199 h 2415098"/>
                  <a:gd name="connsiteX26" fmla="*/ 329375 w 1174099"/>
                  <a:gd name="connsiteY26" fmla="*/ 2011781 h 2415098"/>
                  <a:gd name="connsiteX27" fmla="*/ 235268 w 1174099"/>
                  <a:gd name="connsiteY27" fmla="*/ 1823567 h 2415098"/>
                  <a:gd name="connsiteX28" fmla="*/ 156845 w 1174099"/>
                  <a:gd name="connsiteY28" fmla="*/ 1646556 h 2415098"/>
                  <a:gd name="connsiteX29" fmla="*/ 100829 w 1174099"/>
                  <a:gd name="connsiteY29" fmla="*/ 1480748 h 2415098"/>
                  <a:gd name="connsiteX30" fmla="*/ 56016 w 1174099"/>
                  <a:gd name="connsiteY30" fmla="*/ 1328384 h 2415098"/>
                  <a:gd name="connsiteX31" fmla="*/ 26888 w 1174099"/>
                  <a:gd name="connsiteY31" fmla="*/ 1180502 h 2415098"/>
                  <a:gd name="connsiteX32" fmla="*/ 4481 w 1174099"/>
                  <a:gd name="connsiteY32" fmla="*/ 1046063 h 2415098"/>
                  <a:gd name="connsiteX33" fmla="*/ 0 w 1174099"/>
                  <a:gd name="connsiteY33" fmla="*/ 925068 h 2415098"/>
                  <a:gd name="connsiteX34" fmla="*/ 0 w 1174099"/>
                  <a:gd name="connsiteY34" fmla="*/ 810795 h 2415098"/>
                  <a:gd name="connsiteX35" fmla="*/ 8963 w 1174099"/>
                  <a:gd name="connsiteY35" fmla="*/ 707725 h 2415098"/>
                  <a:gd name="connsiteX36" fmla="*/ 26888 w 1174099"/>
                  <a:gd name="connsiteY36" fmla="*/ 615859 h 2415098"/>
                  <a:gd name="connsiteX37" fmla="*/ 42572 w 1174099"/>
                  <a:gd name="connsiteY37" fmla="*/ 528473 h 2415098"/>
                  <a:gd name="connsiteX38" fmla="*/ 69460 w 1174099"/>
                  <a:gd name="connsiteY38" fmla="*/ 459013 h 2415098"/>
                  <a:gd name="connsiteX39" fmla="*/ 96348 w 1174099"/>
                  <a:gd name="connsiteY39" fmla="*/ 394034 h 2415098"/>
                  <a:gd name="connsiteX40" fmla="*/ 116514 w 1174099"/>
                  <a:gd name="connsiteY40" fmla="*/ 342500 h 2415098"/>
                  <a:gd name="connsiteX41" fmla="*/ 143401 w 1174099"/>
                  <a:gd name="connsiteY41" fmla="*/ 297687 h 2415098"/>
                  <a:gd name="connsiteX42" fmla="*/ 165808 w 1174099"/>
                  <a:gd name="connsiteY42" fmla="*/ 264077 h 2415098"/>
                  <a:gd name="connsiteX43" fmla="*/ 178331 w 1174099"/>
                  <a:gd name="connsiteY43" fmla="*/ 246188 h 2415098"/>
                  <a:gd name="connsiteX44" fmla="*/ 179417 w 1174099"/>
                  <a:gd name="connsiteY44" fmla="*/ 243133 h 2415098"/>
                  <a:gd name="connsiteX45" fmla="*/ 599593 w 1174099"/>
                  <a:gd name="connsiteY45" fmla="*/ 0 h 241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74099" h="2415098">
                    <a:moveTo>
                      <a:pt x="599593" y="0"/>
                    </a:moveTo>
                    <a:cubicBezTo>
                      <a:pt x="788479" y="0"/>
                      <a:pt x="950543" y="100254"/>
                      <a:pt x="1019769" y="243133"/>
                    </a:cubicBezTo>
                    <a:lnTo>
                      <a:pt x="1028077" y="266496"/>
                    </a:lnTo>
                    <a:lnTo>
                      <a:pt x="1048623" y="293205"/>
                    </a:lnTo>
                    <a:lnTo>
                      <a:pt x="1068789" y="338018"/>
                    </a:lnTo>
                    <a:lnTo>
                      <a:pt x="1091195" y="385072"/>
                    </a:lnTo>
                    <a:lnTo>
                      <a:pt x="1118083" y="445569"/>
                    </a:lnTo>
                    <a:lnTo>
                      <a:pt x="1133768" y="515029"/>
                    </a:lnTo>
                    <a:lnTo>
                      <a:pt x="1156174" y="597933"/>
                    </a:lnTo>
                    <a:lnTo>
                      <a:pt x="1169618" y="689800"/>
                    </a:lnTo>
                    <a:lnTo>
                      <a:pt x="1174099" y="790629"/>
                    </a:lnTo>
                    <a:lnTo>
                      <a:pt x="1174099" y="898180"/>
                    </a:lnTo>
                    <a:lnTo>
                      <a:pt x="1165137" y="1019175"/>
                    </a:lnTo>
                    <a:lnTo>
                      <a:pt x="1142730" y="1151373"/>
                    </a:lnTo>
                    <a:lnTo>
                      <a:pt x="1109120" y="1294775"/>
                    </a:lnTo>
                    <a:lnTo>
                      <a:pt x="1064307" y="1444898"/>
                    </a:lnTo>
                    <a:lnTo>
                      <a:pt x="1003810" y="1610706"/>
                    </a:lnTo>
                    <a:lnTo>
                      <a:pt x="925387" y="1785476"/>
                    </a:lnTo>
                    <a:lnTo>
                      <a:pt x="831280" y="1971450"/>
                    </a:lnTo>
                    <a:lnTo>
                      <a:pt x="717007" y="2166386"/>
                    </a:lnTo>
                    <a:lnTo>
                      <a:pt x="582568" y="2377007"/>
                    </a:lnTo>
                    <a:lnTo>
                      <a:pt x="582568" y="2381488"/>
                    </a:lnTo>
                    <a:lnTo>
                      <a:pt x="578087" y="2377007"/>
                    </a:lnTo>
                    <a:lnTo>
                      <a:pt x="578087" y="2381488"/>
                    </a:lnTo>
                    <a:lnTo>
                      <a:pt x="578087" y="2415098"/>
                    </a:lnTo>
                    <a:lnTo>
                      <a:pt x="443648" y="2211199"/>
                    </a:lnTo>
                    <a:lnTo>
                      <a:pt x="329375" y="2011781"/>
                    </a:lnTo>
                    <a:lnTo>
                      <a:pt x="235268" y="1823567"/>
                    </a:lnTo>
                    <a:lnTo>
                      <a:pt x="156845" y="1646556"/>
                    </a:lnTo>
                    <a:lnTo>
                      <a:pt x="100829" y="1480748"/>
                    </a:lnTo>
                    <a:lnTo>
                      <a:pt x="56016" y="1328384"/>
                    </a:lnTo>
                    <a:lnTo>
                      <a:pt x="26888" y="1180502"/>
                    </a:lnTo>
                    <a:lnTo>
                      <a:pt x="4481" y="1046063"/>
                    </a:lnTo>
                    <a:lnTo>
                      <a:pt x="0" y="925068"/>
                    </a:lnTo>
                    <a:lnTo>
                      <a:pt x="0" y="810795"/>
                    </a:lnTo>
                    <a:lnTo>
                      <a:pt x="8963" y="707725"/>
                    </a:lnTo>
                    <a:lnTo>
                      <a:pt x="26888" y="615859"/>
                    </a:lnTo>
                    <a:lnTo>
                      <a:pt x="42572" y="528473"/>
                    </a:lnTo>
                    <a:lnTo>
                      <a:pt x="69460" y="459013"/>
                    </a:lnTo>
                    <a:lnTo>
                      <a:pt x="96348" y="394034"/>
                    </a:lnTo>
                    <a:lnTo>
                      <a:pt x="116514" y="342500"/>
                    </a:lnTo>
                    <a:lnTo>
                      <a:pt x="143401" y="297687"/>
                    </a:lnTo>
                    <a:lnTo>
                      <a:pt x="165808" y="264077"/>
                    </a:lnTo>
                    <a:lnTo>
                      <a:pt x="178331" y="246188"/>
                    </a:lnTo>
                    <a:lnTo>
                      <a:pt x="179417" y="243133"/>
                    </a:lnTo>
                    <a:cubicBezTo>
                      <a:pt x="248643" y="100254"/>
                      <a:pt x="410707" y="0"/>
                      <a:pt x="599593" y="0"/>
                    </a:cubicBezTo>
                    <a:close/>
                  </a:path>
                </a:pathLst>
              </a:custGeom>
              <a:solidFill>
                <a:srgbClr val="FD434E"/>
              </a:solidFill>
              <a:ln w="0">
                <a:noFill/>
                <a:prstDash val="solid"/>
                <a:round/>
              </a:ln>
            </p:spPr>
            <p:txBody>
              <a:bodyPr vert="horz" wrap="square" lIns="91440" tIns="45720" rIns="91440" bIns="45720" numCol="1" anchor="t" anchorCtr="0" compatLnSpc="1">
                <a:noAutofit/>
              </a:bodyPr>
              <a:lstStyle/>
              <a:p>
                <a:pPr defTabSz="901700"/>
                <a:endParaRPr lang="es-ES">
                  <a:solidFill>
                    <a:srgbClr val="000000"/>
                  </a:solidFill>
                </a:endParaRPr>
              </a:p>
            </p:txBody>
          </p:sp>
          <p:sp>
            <p:nvSpPr>
              <p:cNvPr id="96" name="Forma libre 95"/>
              <p:cNvSpPr>
                <a:spLocks noChangeAspect="1"/>
              </p:cNvSpPr>
              <p:nvPr/>
            </p:nvSpPr>
            <p:spPr bwMode="auto">
              <a:xfrm>
                <a:off x="237710" y="8388964"/>
                <a:ext cx="851033" cy="1750558"/>
              </a:xfrm>
              <a:custGeom>
                <a:avLst/>
                <a:gdLst>
                  <a:gd name="connsiteX0" fmla="*/ 599593 w 1174099"/>
                  <a:gd name="connsiteY0" fmla="*/ 0 h 2415098"/>
                  <a:gd name="connsiteX1" fmla="*/ 1019769 w 1174099"/>
                  <a:gd name="connsiteY1" fmla="*/ 243133 h 2415098"/>
                  <a:gd name="connsiteX2" fmla="*/ 1028077 w 1174099"/>
                  <a:gd name="connsiteY2" fmla="*/ 266496 h 2415098"/>
                  <a:gd name="connsiteX3" fmla="*/ 1048623 w 1174099"/>
                  <a:gd name="connsiteY3" fmla="*/ 293205 h 2415098"/>
                  <a:gd name="connsiteX4" fmla="*/ 1068789 w 1174099"/>
                  <a:gd name="connsiteY4" fmla="*/ 338018 h 2415098"/>
                  <a:gd name="connsiteX5" fmla="*/ 1091195 w 1174099"/>
                  <a:gd name="connsiteY5" fmla="*/ 385072 h 2415098"/>
                  <a:gd name="connsiteX6" fmla="*/ 1118083 w 1174099"/>
                  <a:gd name="connsiteY6" fmla="*/ 445569 h 2415098"/>
                  <a:gd name="connsiteX7" fmla="*/ 1133768 w 1174099"/>
                  <a:gd name="connsiteY7" fmla="*/ 515029 h 2415098"/>
                  <a:gd name="connsiteX8" fmla="*/ 1156174 w 1174099"/>
                  <a:gd name="connsiteY8" fmla="*/ 597933 h 2415098"/>
                  <a:gd name="connsiteX9" fmla="*/ 1169618 w 1174099"/>
                  <a:gd name="connsiteY9" fmla="*/ 689800 h 2415098"/>
                  <a:gd name="connsiteX10" fmla="*/ 1174099 w 1174099"/>
                  <a:gd name="connsiteY10" fmla="*/ 790629 h 2415098"/>
                  <a:gd name="connsiteX11" fmla="*/ 1174099 w 1174099"/>
                  <a:gd name="connsiteY11" fmla="*/ 898180 h 2415098"/>
                  <a:gd name="connsiteX12" fmla="*/ 1165137 w 1174099"/>
                  <a:gd name="connsiteY12" fmla="*/ 1019175 h 2415098"/>
                  <a:gd name="connsiteX13" fmla="*/ 1142730 w 1174099"/>
                  <a:gd name="connsiteY13" fmla="*/ 1151373 h 2415098"/>
                  <a:gd name="connsiteX14" fmla="*/ 1109120 w 1174099"/>
                  <a:gd name="connsiteY14" fmla="*/ 1294775 h 2415098"/>
                  <a:gd name="connsiteX15" fmla="*/ 1064307 w 1174099"/>
                  <a:gd name="connsiteY15" fmla="*/ 1444898 h 2415098"/>
                  <a:gd name="connsiteX16" fmla="*/ 1003810 w 1174099"/>
                  <a:gd name="connsiteY16" fmla="*/ 1610706 h 2415098"/>
                  <a:gd name="connsiteX17" fmla="*/ 925387 w 1174099"/>
                  <a:gd name="connsiteY17" fmla="*/ 1785476 h 2415098"/>
                  <a:gd name="connsiteX18" fmla="*/ 831280 w 1174099"/>
                  <a:gd name="connsiteY18" fmla="*/ 1971450 h 2415098"/>
                  <a:gd name="connsiteX19" fmla="*/ 717007 w 1174099"/>
                  <a:gd name="connsiteY19" fmla="*/ 2166386 h 2415098"/>
                  <a:gd name="connsiteX20" fmla="*/ 582568 w 1174099"/>
                  <a:gd name="connsiteY20" fmla="*/ 2377007 h 2415098"/>
                  <a:gd name="connsiteX21" fmla="*/ 582568 w 1174099"/>
                  <a:gd name="connsiteY21" fmla="*/ 2381488 h 2415098"/>
                  <a:gd name="connsiteX22" fmla="*/ 578087 w 1174099"/>
                  <a:gd name="connsiteY22" fmla="*/ 2377007 h 2415098"/>
                  <a:gd name="connsiteX23" fmla="*/ 578087 w 1174099"/>
                  <a:gd name="connsiteY23" fmla="*/ 2381488 h 2415098"/>
                  <a:gd name="connsiteX24" fmla="*/ 578087 w 1174099"/>
                  <a:gd name="connsiteY24" fmla="*/ 2415098 h 2415098"/>
                  <a:gd name="connsiteX25" fmla="*/ 443648 w 1174099"/>
                  <a:gd name="connsiteY25" fmla="*/ 2211199 h 2415098"/>
                  <a:gd name="connsiteX26" fmla="*/ 329375 w 1174099"/>
                  <a:gd name="connsiteY26" fmla="*/ 2011781 h 2415098"/>
                  <a:gd name="connsiteX27" fmla="*/ 235268 w 1174099"/>
                  <a:gd name="connsiteY27" fmla="*/ 1823567 h 2415098"/>
                  <a:gd name="connsiteX28" fmla="*/ 156845 w 1174099"/>
                  <a:gd name="connsiteY28" fmla="*/ 1646556 h 2415098"/>
                  <a:gd name="connsiteX29" fmla="*/ 100829 w 1174099"/>
                  <a:gd name="connsiteY29" fmla="*/ 1480748 h 2415098"/>
                  <a:gd name="connsiteX30" fmla="*/ 56016 w 1174099"/>
                  <a:gd name="connsiteY30" fmla="*/ 1328384 h 2415098"/>
                  <a:gd name="connsiteX31" fmla="*/ 26888 w 1174099"/>
                  <a:gd name="connsiteY31" fmla="*/ 1180502 h 2415098"/>
                  <a:gd name="connsiteX32" fmla="*/ 4481 w 1174099"/>
                  <a:gd name="connsiteY32" fmla="*/ 1046063 h 2415098"/>
                  <a:gd name="connsiteX33" fmla="*/ 0 w 1174099"/>
                  <a:gd name="connsiteY33" fmla="*/ 925068 h 2415098"/>
                  <a:gd name="connsiteX34" fmla="*/ 0 w 1174099"/>
                  <a:gd name="connsiteY34" fmla="*/ 810795 h 2415098"/>
                  <a:gd name="connsiteX35" fmla="*/ 8963 w 1174099"/>
                  <a:gd name="connsiteY35" fmla="*/ 707725 h 2415098"/>
                  <a:gd name="connsiteX36" fmla="*/ 26888 w 1174099"/>
                  <a:gd name="connsiteY36" fmla="*/ 615859 h 2415098"/>
                  <a:gd name="connsiteX37" fmla="*/ 42572 w 1174099"/>
                  <a:gd name="connsiteY37" fmla="*/ 528473 h 2415098"/>
                  <a:gd name="connsiteX38" fmla="*/ 69460 w 1174099"/>
                  <a:gd name="connsiteY38" fmla="*/ 459013 h 2415098"/>
                  <a:gd name="connsiteX39" fmla="*/ 96348 w 1174099"/>
                  <a:gd name="connsiteY39" fmla="*/ 394034 h 2415098"/>
                  <a:gd name="connsiteX40" fmla="*/ 116514 w 1174099"/>
                  <a:gd name="connsiteY40" fmla="*/ 342500 h 2415098"/>
                  <a:gd name="connsiteX41" fmla="*/ 143401 w 1174099"/>
                  <a:gd name="connsiteY41" fmla="*/ 297687 h 2415098"/>
                  <a:gd name="connsiteX42" fmla="*/ 165808 w 1174099"/>
                  <a:gd name="connsiteY42" fmla="*/ 264077 h 2415098"/>
                  <a:gd name="connsiteX43" fmla="*/ 178331 w 1174099"/>
                  <a:gd name="connsiteY43" fmla="*/ 246188 h 2415098"/>
                  <a:gd name="connsiteX44" fmla="*/ 179417 w 1174099"/>
                  <a:gd name="connsiteY44" fmla="*/ 243133 h 2415098"/>
                  <a:gd name="connsiteX45" fmla="*/ 599593 w 1174099"/>
                  <a:gd name="connsiteY45" fmla="*/ 0 h 241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74099" h="2415098">
                    <a:moveTo>
                      <a:pt x="599593" y="0"/>
                    </a:moveTo>
                    <a:cubicBezTo>
                      <a:pt x="788479" y="0"/>
                      <a:pt x="950543" y="100254"/>
                      <a:pt x="1019769" y="243133"/>
                    </a:cubicBezTo>
                    <a:lnTo>
                      <a:pt x="1028077" y="266496"/>
                    </a:lnTo>
                    <a:lnTo>
                      <a:pt x="1048623" y="293205"/>
                    </a:lnTo>
                    <a:lnTo>
                      <a:pt x="1068789" y="338018"/>
                    </a:lnTo>
                    <a:lnTo>
                      <a:pt x="1091195" y="385072"/>
                    </a:lnTo>
                    <a:lnTo>
                      <a:pt x="1118083" y="445569"/>
                    </a:lnTo>
                    <a:lnTo>
                      <a:pt x="1133768" y="515029"/>
                    </a:lnTo>
                    <a:lnTo>
                      <a:pt x="1156174" y="597933"/>
                    </a:lnTo>
                    <a:lnTo>
                      <a:pt x="1169618" y="689800"/>
                    </a:lnTo>
                    <a:lnTo>
                      <a:pt x="1174099" y="790629"/>
                    </a:lnTo>
                    <a:lnTo>
                      <a:pt x="1174099" y="898180"/>
                    </a:lnTo>
                    <a:lnTo>
                      <a:pt x="1165137" y="1019175"/>
                    </a:lnTo>
                    <a:lnTo>
                      <a:pt x="1142730" y="1151373"/>
                    </a:lnTo>
                    <a:lnTo>
                      <a:pt x="1109120" y="1294775"/>
                    </a:lnTo>
                    <a:lnTo>
                      <a:pt x="1064307" y="1444898"/>
                    </a:lnTo>
                    <a:lnTo>
                      <a:pt x="1003810" y="1610706"/>
                    </a:lnTo>
                    <a:lnTo>
                      <a:pt x="925387" y="1785476"/>
                    </a:lnTo>
                    <a:lnTo>
                      <a:pt x="831280" y="1971450"/>
                    </a:lnTo>
                    <a:lnTo>
                      <a:pt x="717007" y="2166386"/>
                    </a:lnTo>
                    <a:lnTo>
                      <a:pt x="582568" y="2377007"/>
                    </a:lnTo>
                    <a:lnTo>
                      <a:pt x="582568" y="2381488"/>
                    </a:lnTo>
                    <a:lnTo>
                      <a:pt x="578087" y="2377007"/>
                    </a:lnTo>
                    <a:lnTo>
                      <a:pt x="578087" y="2381488"/>
                    </a:lnTo>
                    <a:lnTo>
                      <a:pt x="578087" y="2415098"/>
                    </a:lnTo>
                    <a:lnTo>
                      <a:pt x="443648" y="2211199"/>
                    </a:lnTo>
                    <a:lnTo>
                      <a:pt x="329375" y="2011781"/>
                    </a:lnTo>
                    <a:lnTo>
                      <a:pt x="235268" y="1823567"/>
                    </a:lnTo>
                    <a:lnTo>
                      <a:pt x="156845" y="1646556"/>
                    </a:lnTo>
                    <a:lnTo>
                      <a:pt x="100829" y="1480748"/>
                    </a:lnTo>
                    <a:lnTo>
                      <a:pt x="56016" y="1328384"/>
                    </a:lnTo>
                    <a:lnTo>
                      <a:pt x="26888" y="1180502"/>
                    </a:lnTo>
                    <a:lnTo>
                      <a:pt x="4481" y="1046063"/>
                    </a:lnTo>
                    <a:lnTo>
                      <a:pt x="0" y="925068"/>
                    </a:lnTo>
                    <a:lnTo>
                      <a:pt x="0" y="810795"/>
                    </a:lnTo>
                    <a:lnTo>
                      <a:pt x="8963" y="707725"/>
                    </a:lnTo>
                    <a:lnTo>
                      <a:pt x="26888" y="615859"/>
                    </a:lnTo>
                    <a:lnTo>
                      <a:pt x="42572" y="528473"/>
                    </a:lnTo>
                    <a:lnTo>
                      <a:pt x="69460" y="459013"/>
                    </a:lnTo>
                    <a:lnTo>
                      <a:pt x="96348" y="394034"/>
                    </a:lnTo>
                    <a:lnTo>
                      <a:pt x="116514" y="342500"/>
                    </a:lnTo>
                    <a:lnTo>
                      <a:pt x="143401" y="297687"/>
                    </a:lnTo>
                    <a:lnTo>
                      <a:pt x="165808" y="264077"/>
                    </a:lnTo>
                    <a:lnTo>
                      <a:pt x="178331" y="246188"/>
                    </a:lnTo>
                    <a:lnTo>
                      <a:pt x="179417" y="243133"/>
                    </a:lnTo>
                    <a:cubicBezTo>
                      <a:pt x="248643" y="100254"/>
                      <a:pt x="410707" y="0"/>
                      <a:pt x="599593" y="0"/>
                    </a:cubicBezTo>
                    <a:close/>
                  </a:path>
                </a:pathLst>
              </a:custGeom>
              <a:solidFill>
                <a:srgbClr val="FDDA52"/>
              </a:solidFill>
              <a:ln w="0">
                <a:noFill/>
                <a:prstDash val="solid"/>
                <a:round/>
              </a:ln>
            </p:spPr>
            <p:txBody>
              <a:bodyPr vert="horz" wrap="square" lIns="91440" tIns="45720" rIns="91440" bIns="45720" numCol="1" anchor="t" anchorCtr="0" compatLnSpc="1">
                <a:noAutofit/>
              </a:bodyPr>
              <a:lstStyle/>
              <a:p>
                <a:pPr defTabSz="901700"/>
                <a:endParaRPr lang="es-ES">
                  <a:solidFill>
                    <a:srgbClr val="000000"/>
                  </a:solidFill>
                </a:endParaRPr>
              </a:p>
            </p:txBody>
          </p:sp>
          <p:sp>
            <p:nvSpPr>
              <p:cNvPr id="97" name="Forma libre 96"/>
              <p:cNvSpPr>
                <a:spLocks noChangeAspect="1"/>
              </p:cNvSpPr>
              <p:nvPr/>
            </p:nvSpPr>
            <p:spPr bwMode="auto">
              <a:xfrm>
                <a:off x="384693" y="8388964"/>
                <a:ext cx="557066" cy="1145874"/>
              </a:xfrm>
              <a:custGeom>
                <a:avLst/>
                <a:gdLst>
                  <a:gd name="connsiteX0" fmla="*/ 599593 w 1174099"/>
                  <a:gd name="connsiteY0" fmla="*/ 0 h 2415098"/>
                  <a:gd name="connsiteX1" fmla="*/ 1019769 w 1174099"/>
                  <a:gd name="connsiteY1" fmla="*/ 243133 h 2415098"/>
                  <a:gd name="connsiteX2" fmla="*/ 1028077 w 1174099"/>
                  <a:gd name="connsiteY2" fmla="*/ 266496 h 2415098"/>
                  <a:gd name="connsiteX3" fmla="*/ 1048623 w 1174099"/>
                  <a:gd name="connsiteY3" fmla="*/ 293205 h 2415098"/>
                  <a:gd name="connsiteX4" fmla="*/ 1068789 w 1174099"/>
                  <a:gd name="connsiteY4" fmla="*/ 338018 h 2415098"/>
                  <a:gd name="connsiteX5" fmla="*/ 1091195 w 1174099"/>
                  <a:gd name="connsiteY5" fmla="*/ 385072 h 2415098"/>
                  <a:gd name="connsiteX6" fmla="*/ 1118083 w 1174099"/>
                  <a:gd name="connsiteY6" fmla="*/ 445569 h 2415098"/>
                  <a:gd name="connsiteX7" fmla="*/ 1133768 w 1174099"/>
                  <a:gd name="connsiteY7" fmla="*/ 515029 h 2415098"/>
                  <a:gd name="connsiteX8" fmla="*/ 1156174 w 1174099"/>
                  <a:gd name="connsiteY8" fmla="*/ 597933 h 2415098"/>
                  <a:gd name="connsiteX9" fmla="*/ 1169618 w 1174099"/>
                  <a:gd name="connsiteY9" fmla="*/ 689800 h 2415098"/>
                  <a:gd name="connsiteX10" fmla="*/ 1174099 w 1174099"/>
                  <a:gd name="connsiteY10" fmla="*/ 790629 h 2415098"/>
                  <a:gd name="connsiteX11" fmla="*/ 1174099 w 1174099"/>
                  <a:gd name="connsiteY11" fmla="*/ 898180 h 2415098"/>
                  <a:gd name="connsiteX12" fmla="*/ 1165137 w 1174099"/>
                  <a:gd name="connsiteY12" fmla="*/ 1019175 h 2415098"/>
                  <a:gd name="connsiteX13" fmla="*/ 1142730 w 1174099"/>
                  <a:gd name="connsiteY13" fmla="*/ 1151373 h 2415098"/>
                  <a:gd name="connsiteX14" fmla="*/ 1109120 w 1174099"/>
                  <a:gd name="connsiteY14" fmla="*/ 1294775 h 2415098"/>
                  <a:gd name="connsiteX15" fmla="*/ 1064307 w 1174099"/>
                  <a:gd name="connsiteY15" fmla="*/ 1444898 h 2415098"/>
                  <a:gd name="connsiteX16" fmla="*/ 1003810 w 1174099"/>
                  <a:gd name="connsiteY16" fmla="*/ 1610706 h 2415098"/>
                  <a:gd name="connsiteX17" fmla="*/ 925387 w 1174099"/>
                  <a:gd name="connsiteY17" fmla="*/ 1785476 h 2415098"/>
                  <a:gd name="connsiteX18" fmla="*/ 831280 w 1174099"/>
                  <a:gd name="connsiteY18" fmla="*/ 1971450 h 2415098"/>
                  <a:gd name="connsiteX19" fmla="*/ 717007 w 1174099"/>
                  <a:gd name="connsiteY19" fmla="*/ 2166386 h 2415098"/>
                  <a:gd name="connsiteX20" fmla="*/ 582568 w 1174099"/>
                  <a:gd name="connsiteY20" fmla="*/ 2377007 h 2415098"/>
                  <a:gd name="connsiteX21" fmla="*/ 582568 w 1174099"/>
                  <a:gd name="connsiteY21" fmla="*/ 2381488 h 2415098"/>
                  <a:gd name="connsiteX22" fmla="*/ 578087 w 1174099"/>
                  <a:gd name="connsiteY22" fmla="*/ 2377007 h 2415098"/>
                  <a:gd name="connsiteX23" fmla="*/ 578087 w 1174099"/>
                  <a:gd name="connsiteY23" fmla="*/ 2381488 h 2415098"/>
                  <a:gd name="connsiteX24" fmla="*/ 578087 w 1174099"/>
                  <a:gd name="connsiteY24" fmla="*/ 2415098 h 2415098"/>
                  <a:gd name="connsiteX25" fmla="*/ 443648 w 1174099"/>
                  <a:gd name="connsiteY25" fmla="*/ 2211199 h 2415098"/>
                  <a:gd name="connsiteX26" fmla="*/ 329375 w 1174099"/>
                  <a:gd name="connsiteY26" fmla="*/ 2011781 h 2415098"/>
                  <a:gd name="connsiteX27" fmla="*/ 235268 w 1174099"/>
                  <a:gd name="connsiteY27" fmla="*/ 1823567 h 2415098"/>
                  <a:gd name="connsiteX28" fmla="*/ 156845 w 1174099"/>
                  <a:gd name="connsiteY28" fmla="*/ 1646556 h 2415098"/>
                  <a:gd name="connsiteX29" fmla="*/ 100829 w 1174099"/>
                  <a:gd name="connsiteY29" fmla="*/ 1480748 h 2415098"/>
                  <a:gd name="connsiteX30" fmla="*/ 56016 w 1174099"/>
                  <a:gd name="connsiteY30" fmla="*/ 1328384 h 2415098"/>
                  <a:gd name="connsiteX31" fmla="*/ 26888 w 1174099"/>
                  <a:gd name="connsiteY31" fmla="*/ 1180502 h 2415098"/>
                  <a:gd name="connsiteX32" fmla="*/ 4481 w 1174099"/>
                  <a:gd name="connsiteY32" fmla="*/ 1046063 h 2415098"/>
                  <a:gd name="connsiteX33" fmla="*/ 0 w 1174099"/>
                  <a:gd name="connsiteY33" fmla="*/ 925068 h 2415098"/>
                  <a:gd name="connsiteX34" fmla="*/ 0 w 1174099"/>
                  <a:gd name="connsiteY34" fmla="*/ 810795 h 2415098"/>
                  <a:gd name="connsiteX35" fmla="*/ 8963 w 1174099"/>
                  <a:gd name="connsiteY35" fmla="*/ 707725 h 2415098"/>
                  <a:gd name="connsiteX36" fmla="*/ 26888 w 1174099"/>
                  <a:gd name="connsiteY36" fmla="*/ 615859 h 2415098"/>
                  <a:gd name="connsiteX37" fmla="*/ 42572 w 1174099"/>
                  <a:gd name="connsiteY37" fmla="*/ 528473 h 2415098"/>
                  <a:gd name="connsiteX38" fmla="*/ 69460 w 1174099"/>
                  <a:gd name="connsiteY38" fmla="*/ 459013 h 2415098"/>
                  <a:gd name="connsiteX39" fmla="*/ 96348 w 1174099"/>
                  <a:gd name="connsiteY39" fmla="*/ 394034 h 2415098"/>
                  <a:gd name="connsiteX40" fmla="*/ 116514 w 1174099"/>
                  <a:gd name="connsiteY40" fmla="*/ 342500 h 2415098"/>
                  <a:gd name="connsiteX41" fmla="*/ 143401 w 1174099"/>
                  <a:gd name="connsiteY41" fmla="*/ 297687 h 2415098"/>
                  <a:gd name="connsiteX42" fmla="*/ 165808 w 1174099"/>
                  <a:gd name="connsiteY42" fmla="*/ 264077 h 2415098"/>
                  <a:gd name="connsiteX43" fmla="*/ 178331 w 1174099"/>
                  <a:gd name="connsiteY43" fmla="*/ 246188 h 2415098"/>
                  <a:gd name="connsiteX44" fmla="*/ 179417 w 1174099"/>
                  <a:gd name="connsiteY44" fmla="*/ 243133 h 2415098"/>
                  <a:gd name="connsiteX45" fmla="*/ 599593 w 1174099"/>
                  <a:gd name="connsiteY45" fmla="*/ 0 h 241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74099" h="2415098">
                    <a:moveTo>
                      <a:pt x="599593" y="0"/>
                    </a:moveTo>
                    <a:cubicBezTo>
                      <a:pt x="788479" y="0"/>
                      <a:pt x="950543" y="100254"/>
                      <a:pt x="1019769" y="243133"/>
                    </a:cubicBezTo>
                    <a:lnTo>
                      <a:pt x="1028077" y="266496"/>
                    </a:lnTo>
                    <a:lnTo>
                      <a:pt x="1048623" y="293205"/>
                    </a:lnTo>
                    <a:lnTo>
                      <a:pt x="1068789" y="338018"/>
                    </a:lnTo>
                    <a:lnTo>
                      <a:pt x="1091195" y="385072"/>
                    </a:lnTo>
                    <a:lnTo>
                      <a:pt x="1118083" y="445569"/>
                    </a:lnTo>
                    <a:lnTo>
                      <a:pt x="1133768" y="515029"/>
                    </a:lnTo>
                    <a:lnTo>
                      <a:pt x="1156174" y="597933"/>
                    </a:lnTo>
                    <a:lnTo>
                      <a:pt x="1169618" y="689800"/>
                    </a:lnTo>
                    <a:lnTo>
                      <a:pt x="1174099" y="790629"/>
                    </a:lnTo>
                    <a:lnTo>
                      <a:pt x="1174099" y="898180"/>
                    </a:lnTo>
                    <a:lnTo>
                      <a:pt x="1165137" y="1019175"/>
                    </a:lnTo>
                    <a:lnTo>
                      <a:pt x="1142730" y="1151373"/>
                    </a:lnTo>
                    <a:lnTo>
                      <a:pt x="1109120" y="1294775"/>
                    </a:lnTo>
                    <a:lnTo>
                      <a:pt x="1064307" y="1444898"/>
                    </a:lnTo>
                    <a:lnTo>
                      <a:pt x="1003810" y="1610706"/>
                    </a:lnTo>
                    <a:lnTo>
                      <a:pt x="925387" y="1785476"/>
                    </a:lnTo>
                    <a:lnTo>
                      <a:pt x="831280" y="1971450"/>
                    </a:lnTo>
                    <a:lnTo>
                      <a:pt x="717007" y="2166386"/>
                    </a:lnTo>
                    <a:lnTo>
                      <a:pt x="582568" y="2377007"/>
                    </a:lnTo>
                    <a:lnTo>
                      <a:pt x="582568" y="2381488"/>
                    </a:lnTo>
                    <a:lnTo>
                      <a:pt x="578087" y="2377007"/>
                    </a:lnTo>
                    <a:lnTo>
                      <a:pt x="578087" y="2381488"/>
                    </a:lnTo>
                    <a:lnTo>
                      <a:pt x="578087" y="2415098"/>
                    </a:lnTo>
                    <a:lnTo>
                      <a:pt x="443648" y="2211199"/>
                    </a:lnTo>
                    <a:lnTo>
                      <a:pt x="329375" y="2011781"/>
                    </a:lnTo>
                    <a:lnTo>
                      <a:pt x="235268" y="1823567"/>
                    </a:lnTo>
                    <a:lnTo>
                      <a:pt x="156845" y="1646556"/>
                    </a:lnTo>
                    <a:lnTo>
                      <a:pt x="100829" y="1480748"/>
                    </a:lnTo>
                    <a:lnTo>
                      <a:pt x="56016" y="1328384"/>
                    </a:lnTo>
                    <a:lnTo>
                      <a:pt x="26888" y="1180502"/>
                    </a:lnTo>
                    <a:lnTo>
                      <a:pt x="4481" y="1046063"/>
                    </a:lnTo>
                    <a:lnTo>
                      <a:pt x="0" y="925068"/>
                    </a:lnTo>
                    <a:lnTo>
                      <a:pt x="0" y="810795"/>
                    </a:lnTo>
                    <a:lnTo>
                      <a:pt x="8963" y="707725"/>
                    </a:lnTo>
                    <a:lnTo>
                      <a:pt x="26888" y="615859"/>
                    </a:lnTo>
                    <a:lnTo>
                      <a:pt x="42572" y="528473"/>
                    </a:lnTo>
                    <a:lnTo>
                      <a:pt x="69460" y="459013"/>
                    </a:lnTo>
                    <a:lnTo>
                      <a:pt x="96348" y="394034"/>
                    </a:lnTo>
                    <a:lnTo>
                      <a:pt x="116514" y="342500"/>
                    </a:lnTo>
                    <a:lnTo>
                      <a:pt x="143401" y="297687"/>
                    </a:lnTo>
                    <a:lnTo>
                      <a:pt x="165808" y="264077"/>
                    </a:lnTo>
                    <a:lnTo>
                      <a:pt x="178331" y="246188"/>
                    </a:lnTo>
                    <a:lnTo>
                      <a:pt x="179417" y="243133"/>
                    </a:lnTo>
                    <a:cubicBezTo>
                      <a:pt x="248643" y="100254"/>
                      <a:pt x="410707" y="0"/>
                      <a:pt x="599593" y="0"/>
                    </a:cubicBezTo>
                    <a:close/>
                  </a:path>
                </a:pathLst>
              </a:custGeom>
              <a:solidFill>
                <a:srgbClr val="FFFEFE"/>
              </a:solidFill>
              <a:ln w="0">
                <a:noFill/>
                <a:prstDash val="solid"/>
                <a:round/>
              </a:ln>
            </p:spPr>
            <p:txBody>
              <a:bodyPr vert="horz" wrap="square" lIns="91440" tIns="45720" rIns="91440" bIns="45720" numCol="1" anchor="t" anchorCtr="0" compatLnSpc="1">
                <a:noAutofit/>
              </a:bodyPr>
              <a:lstStyle/>
              <a:p>
                <a:pPr defTabSz="901700"/>
                <a:endParaRPr lang="es-ES">
                  <a:solidFill>
                    <a:srgbClr val="000000"/>
                  </a:solidFill>
                </a:endParaRPr>
              </a:p>
            </p:txBody>
          </p:sp>
        </p:grpSp>
        <p:sp>
          <p:nvSpPr>
            <p:cNvPr id="107" name="Forma libre 106"/>
            <p:cNvSpPr>
              <a:spLocks noChangeAspect="1"/>
            </p:cNvSpPr>
            <p:nvPr/>
          </p:nvSpPr>
          <p:spPr bwMode="auto">
            <a:xfrm>
              <a:off x="2594286" y="8063987"/>
              <a:ext cx="558093" cy="2415098"/>
            </a:xfrm>
            <a:custGeom>
              <a:avLst/>
              <a:gdLst>
                <a:gd name="connsiteX0" fmla="*/ 33926 w 558093"/>
                <a:gd name="connsiteY0" fmla="*/ 0 h 2415098"/>
                <a:gd name="connsiteX1" fmla="*/ 417286 w 558093"/>
                <a:gd name="connsiteY1" fmla="*/ 243133 h 2415098"/>
                <a:gd name="connsiteX2" fmla="*/ 424866 w 558093"/>
                <a:gd name="connsiteY2" fmla="*/ 266496 h 2415098"/>
                <a:gd name="connsiteX3" fmla="*/ 443611 w 558093"/>
                <a:gd name="connsiteY3" fmla="*/ 293205 h 2415098"/>
                <a:gd name="connsiteX4" fmla="*/ 462010 w 558093"/>
                <a:gd name="connsiteY4" fmla="*/ 338018 h 2415098"/>
                <a:gd name="connsiteX5" fmla="*/ 482453 w 558093"/>
                <a:gd name="connsiteY5" fmla="*/ 385072 h 2415098"/>
                <a:gd name="connsiteX6" fmla="*/ 506985 w 558093"/>
                <a:gd name="connsiteY6" fmla="*/ 445569 h 2415098"/>
                <a:gd name="connsiteX7" fmla="*/ 521296 w 558093"/>
                <a:gd name="connsiteY7" fmla="*/ 515029 h 2415098"/>
                <a:gd name="connsiteX8" fmla="*/ 541739 w 558093"/>
                <a:gd name="connsiteY8" fmla="*/ 597933 h 2415098"/>
                <a:gd name="connsiteX9" fmla="*/ 554005 w 558093"/>
                <a:gd name="connsiteY9" fmla="*/ 689800 h 2415098"/>
                <a:gd name="connsiteX10" fmla="*/ 558093 w 558093"/>
                <a:gd name="connsiteY10" fmla="*/ 790629 h 2415098"/>
                <a:gd name="connsiteX11" fmla="*/ 558093 w 558093"/>
                <a:gd name="connsiteY11" fmla="*/ 898180 h 2415098"/>
                <a:gd name="connsiteX12" fmla="*/ 549916 w 558093"/>
                <a:gd name="connsiteY12" fmla="*/ 1019175 h 2415098"/>
                <a:gd name="connsiteX13" fmla="*/ 529473 w 558093"/>
                <a:gd name="connsiteY13" fmla="*/ 1151373 h 2415098"/>
                <a:gd name="connsiteX14" fmla="*/ 498808 w 558093"/>
                <a:gd name="connsiteY14" fmla="*/ 1294775 h 2415098"/>
                <a:gd name="connsiteX15" fmla="*/ 457921 w 558093"/>
                <a:gd name="connsiteY15" fmla="*/ 1444898 h 2415098"/>
                <a:gd name="connsiteX16" fmla="*/ 402725 w 558093"/>
                <a:gd name="connsiteY16" fmla="*/ 1610706 h 2415098"/>
                <a:gd name="connsiteX17" fmla="*/ 331174 w 558093"/>
                <a:gd name="connsiteY17" fmla="*/ 1785476 h 2415098"/>
                <a:gd name="connsiteX18" fmla="*/ 245312 w 558093"/>
                <a:gd name="connsiteY18" fmla="*/ 1971450 h 2415098"/>
                <a:gd name="connsiteX19" fmla="*/ 141052 w 558093"/>
                <a:gd name="connsiteY19" fmla="*/ 2166386 h 2415098"/>
                <a:gd name="connsiteX20" fmla="*/ 18393 w 558093"/>
                <a:gd name="connsiteY20" fmla="*/ 2377007 h 2415098"/>
                <a:gd name="connsiteX21" fmla="*/ 18393 w 558093"/>
                <a:gd name="connsiteY21" fmla="*/ 2381488 h 2415098"/>
                <a:gd name="connsiteX22" fmla="*/ 14304 w 558093"/>
                <a:gd name="connsiteY22" fmla="*/ 2377007 h 2415098"/>
                <a:gd name="connsiteX23" fmla="*/ 14304 w 558093"/>
                <a:gd name="connsiteY23" fmla="*/ 2381488 h 2415098"/>
                <a:gd name="connsiteX24" fmla="*/ 14304 w 558093"/>
                <a:gd name="connsiteY24" fmla="*/ 2415098 h 2415098"/>
                <a:gd name="connsiteX25" fmla="*/ 0 w 558093"/>
                <a:gd name="connsiteY25" fmla="*/ 2391320 h 2415098"/>
                <a:gd name="connsiteX26" fmla="*/ 0 w 558093"/>
                <a:gd name="connsiteY26" fmla="*/ 4908 h 241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8093" h="2415098">
                  <a:moveTo>
                    <a:pt x="33926" y="0"/>
                  </a:moveTo>
                  <a:cubicBezTo>
                    <a:pt x="206262" y="0"/>
                    <a:pt x="354125" y="100254"/>
                    <a:pt x="417286" y="243133"/>
                  </a:cubicBezTo>
                  <a:lnTo>
                    <a:pt x="424866" y="266496"/>
                  </a:lnTo>
                  <a:lnTo>
                    <a:pt x="443611" y="293205"/>
                  </a:lnTo>
                  <a:lnTo>
                    <a:pt x="462010" y="338018"/>
                  </a:lnTo>
                  <a:lnTo>
                    <a:pt x="482453" y="385072"/>
                  </a:lnTo>
                  <a:lnTo>
                    <a:pt x="506985" y="445569"/>
                  </a:lnTo>
                  <a:lnTo>
                    <a:pt x="521296" y="515029"/>
                  </a:lnTo>
                  <a:lnTo>
                    <a:pt x="541739" y="597933"/>
                  </a:lnTo>
                  <a:lnTo>
                    <a:pt x="554005" y="689800"/>
                  </a:lnTo>
                  <a:lnTo>
                    <a:pt x="558093" y="790629"/>
                  </a:lnTo>
                  <a:lnTo>
                    <a:pt x="558093" y="898180"/>
                  </a:lnTo>
                  <a:lnTo>
                    <a:pt x="549916" y="1019175"/>
                  </a:lnTo>
                  <a:lnTo>
                    <a:pt x="529473" y="1151373"/>
                  </a:lnTo>
                  <a:lnTo>
                    <a:pt x="498808" y="1294775"/>
                  </a:lnTo>
                  <a:lnTo>
                    <a:pt x="457921" y="1444898"/>
                  </a:lnTo>
                  <a:lnTo>
                    <a:pt x="402725" y="1610706"/>
                  </a:lnTo>
                  <a:lnTo>
                    <a:pt x="331174" y="1785476"/>
                  </a:lnTo>
                  <a:lnTo>
                    <a:pt x="245312" y="1971450"/>
                  </a:lnTo>
                  <a:lnTo>
                    <a:pt x="141052" y="2166386"/>
                  </a:lnTo>
                  <a:lnTo>
                    <a:pt x="18393" y="2377007"/>
                  </a:lnTo>
                  <a:lnTo>
                    <a:pt x="18393" y="2381488"/>
                  </a:lnTo>
                  <a:lnTo>
                    <a:pt x="14304" y="2377007"/>
                  </a:lnTo>
                  <a:lnTo>
                    <a:pt x="14304" y="2381488"/>
                  </a:lnTo>
                  <a:lnTo>
                    <a:pt x="14304" y="2415098"/>
                  </a:lnTo>
                  <a:lnTo>
                    <a:pt x="0" y="2391320"/>
                  </a:lnTo>
                  <a:lnTo>
                    <a:pt x="0" y="4908"/>
                  </a:lnTo>
                  <a:close/>
                </a:path>
              </a:pathLst>
            </a:custGeom>
            <a:solidFill>
              <a:schemeClr val="tx1">
                <a:alpha val="10000"/>
              </a:schemeClr>
            </a:solidFill>
            <a:ln>
              <a:noFill/>
            </a:ln>
          </p:spPr>
          <p:txBody>
            <a:bodyPr rot="0" spcFirstLastPara="0" vertOverflow="overflow" horzOverflow="overflow" vert="horz" wrap="square" lIns="0" tIns="0" rIns="0" bIns="0" numCol="1" spcCol="0" rtlCol="0" fromWordArt="0" anchor="ctr" anchorCtr="0" forceAA="0" compatLnSpc="1">
              <a:noAutofit/>
            </a:bodyPr>
            <a:lstStyle/>
            <a:p>
              <a:pPr algn="ctr" defTabSz="901700"/>
              <a:endParaRPr lang="es-ES">
                <a:solidFill>
                  <a:srgbClr val="000000"/>
                </a:solidFill>
              </a:endParaRPr>
            </a:p>
          </p:txBody>
        </p:sp>
      </p:grpSp>
      <p:grpSp>
        <p:nvGrpSpPr>
          <p:cNvPr id="135" name="Grupo 134"/>
          <p:cNvGrpSpPr>
            <a:grpSpLocks noChangeAspect="1"/>
          </p:cNvGrpSpPr>
          <p:nvPr/>
        </p:nvGrpSpPr>
        <p:grpSpPr>
          <a:xfrm>
            <a:off x="1742036" y="2969275"/>
            <a:ext cx="191815" cy="432428"/>
            <a:chOff x="2081156" y="8063987"/>
            <a:chExt cx="1071223" cy="2415098"/>
          </a:xfrm>
        </p:grpSpPr>
        <p:grpSp>
          <p:nvGrpSpPr>
            <p:cNvPr id="145" name="Grupo 144"/>
            <p:cNvGrpSpPr/>
            <p:nvPr/>
          </p:nvGrpSpPr>
          <p:grpSpPr>
            <a:xfrm>
              <a:off x="2081156" y="8063987"/>
              <a:ext cx="1071223" cy="2415098"/>
              <a:chOff x="76177" y="8388964"/>
              <a:chExt cx="1174099" cy="2415098"/>
            </a:xfrm>
          </p:grpSpPr>
          <p:sp>
            <p:nvSpPr>
              <p:cNvPr id="147" name="Forma libre 146"/>
              <p:cNvSpPr>
                <a:spLocks noChangeAspect="1"/>
              </p:cNvSpPr>
              <p:nvPr/>
            </p:nvSpPr>
            <p:spPr bwMode="auto">
              <a:xfrm>
                <a:off x="76177" y="8388964"/>
                <a:ext cx="1174099" cy="2415098"/>
              </a:xfrm>
              <a:custGeom>
                <a:avLst/>
                <a:gdLst>
                  <a:gd name="connsiteX0" fmla="*/ 599593 w 1174099"/>
                  <a:gd name="connsiteY0" fmla="*/ 0 h 2415098"/>
                  <a:gd name="connsiteX1" fmla="*/ 1019769 w 1174099"/>
                  <a:gd name="connsiteY1" fmla="*/ 243133 h 2415098"/>
                  <a:gd name="connsiteX2" fmla="*/ 1028077 w 1174099"/>
                  <a:gd name="connsiteY2" fmla="*/ 266496 h 2415098"/>
                  <a:gd name="connsiteX3" fmla="*/ 1048623 w 1174099"/>
                  <a:gd name="connsiteY3" fmla="*/ 293205 h 2415098"/>
                  <a:gd name="connsiteX4" fmla="*/ 1068789 w 1174099"/>
                  <a:gd name="connsiteY4" fmla="*/ 338018 h 2415098"/>
                  <a:gd name="connsiteX5" fmla="*/ 1091195 w 1174099"/>
                  <a:gd name="connsiteY5" fmla="*/ 385072 h 2415098"/>
                  <a:gd name="connsiteX6" fmla="*/ 1118083 w 1174099"/>
                  <a:gd name="connsiteY6" fmla="*/ 445569 h 2415098"/>
                  <a:gd name="connsiteX7" fmla="*/ 1133768 w 1174099"/>
                  <a:gd name="connsiteY7" fmla="*/ 515029 h 2415098"/>
                  <a:gd name="connsiteX8" fmla="*/ 1156174 w 1174099"/>
                  <a:gd name="connsiteY8" fmla="*/ 597933 h 2415098"/>
                  <a:gd name="connsiteX9" fmla="*/ 1169618 w 1174099"/>
                  <a:gd name="connsiteY9" fmla="*/ 689800 h 2415098"/>
                  <a:gd name="connsiteX10" fmla="*/ 1174099 w 1174099"/>
                  <a:gd name="connsiteY10" fmla="*/ 790629 h 2415098"/>
                  <a:gd name="connsiteX11" fmla="*/ 1174099 w 1174099"/>
                  <a:gd name="connsiteY11" fmla="*/ 898180 h 2415098"/>
                  <a:gd name="connsiteX12" fmla="*/ 1165137 w 1174099"/>
                  <a:gd name="connsiteY12" fmla="*/ 1019175 h 2415098"/>
                  <a:gd name="connsiteX13" fmla="*/ 1142730 w 1174099"/>
                  <a:gd name="connsiteY13" fmla="*/ 1151373 h 2415098"/>
                  <a:gd name="connsiteX14" fmla="*/ 1109120 w 1174099"/>
                  <a:gd name="connsiteY14" fmla="*/ 1294775 h 2415098"/>
                  <a:gd name="connsiteX15" fmla="*/ 1064307 w 1174099"/>
                  <a:gd name="connsiteY15" fmla="*/ 1444898 h 2415098"/>
                  <a:gd name="connsiteX16" fmla="*/ 1003810 w 1174099"/>
                  <a:gd name="connsiteY16" fmla="*/ 1610706 h 2415098"/>
                  <a:gd name="connsiteX17" fmla="*/ 925387 w 1174099"/>
                  <a:gd name="connsiteY17" fmla="*/ 1785476 h 2415098"/>
                  <a:gd name="connsiteX18" fmla="*/ 831280 w 1174099"/>
                  <a:gd name="connsiteY18" fmla="*/ 1971450 h 2415098"/>
                  <a:gd name="connsiteX19" fmla="*/ 717007 w 1174099"/>
                  <a:gd name="connsiteY19" fmla="*/ 2166386 h 2415098"/>
                  <a:gd name="connsiteX20" fmla="*/ 582568 w 1174099"/>
                  <a:gd name="connsiteY20" fmla="*/ 2377007 h 2415098"/>
                  <a:gd name="connsiteX21" fmla="*/ 582568 w 1174099"/>
                  <a:gd name="connsiteY21" fmla="*/ 2381488 h 2415098"/>
                  <a:gd name="connsiteX22" fmla="*/ 578087 w 1174099"/>
                  <a:gd name="connsiteY22" fmla="*/ 2377007 h 2415098"/>
                  <a:gd name="connsiteX23" fmla="*/ 578087 w 1174099"/>
                  <a:gd name="connsiteY23" fmla="*/ 2381488 h 2415098"/>
                  <a:gd name="connsiteX24" fmla="*/ 578087 w 1174099"/>
                  <a:gd name="connsiteY24" fmla="*/ 2415098 h 2415098"/>
                  <a:gd name="connsiteX25" fmla="*/ 443648 w 1174099"/>
                  <a:gd name="connsiteY25" fmla="*/ 2211199 h 2415098"/>
                  <a:gd name="connsiteX26" fmla="*/ 329375 w 1174099"/>
                  <a:gd name="connsiteY26" fmla="*/ 2011781 h 2415098"/>
                  <a:gd name="connsiteX27" fmla="*/ 235268 w 1174099"/>
                  <a:gd name="connsiteY27" fmla="*/ 1823567 h 2415098"/>
                  <a:gd name="connsiteX28" fmla="*/ 156845 w 1174099"/>
                  <a:gd name="connsiteY28" fmla="*/ 1646556 h 2415098"/>
                  <a:gd name="connsiteX29" fmla="*/ 100829 w 1174099"/>
                  <a:gd name="connsiteY29" fmla="*/ 1480748 h 2415098"/>
                  <a:gd name="connsiteX30" fmla="*/ 56016 w 1174099"/>
                  <a:gd name="connsiteY30" fmla="*/ 1328384 h 2415098"/>
                  <a:gd name="connsiteX31" fmla="*/ 26888 w 1174099"/>
                  <a:gd name="connsiteY31" fmla="*/ 1180502 h 2415098"/>
                  <a:gd name="connsiteX32" fmla="*/ 4481 w 1174099"/>
                  <a:gd name="connsiteY32" fmla="*/ 1046063 h 2415098"/>
                  <a:gd name="connsiteX33" fmla="*/ 0 w 1174099"/>
                  <a:gd name="connsiteY33" fmla="*/ 925068 h 2415098"/>
                  <a:gd name="connsiteX34" fmla="*/ 0 w 1174099"/>
                  <a:gd name="connsiteY34" fmla="*/ 810795 h 2415098"/>
                  <a:gd name="connsiteX35" fmla="*/ 8963 w 1174099"/>
                  <a:gd name="connsiteY35" fmla="*/ 707725 h 2415098"/>
                  <a:gd name="connsiteX36" fmla="*/ 26888 w 1174099"/>
                  <a:gd name="connsiteY36" fmla="*/ 615859 h 2415098"/>
                  <a:gd name="connsiteX37" fmla="*/ 42572 w 1174099"/>
                  <a:gd name="connsiteY37" fmla="*/ 528473 h 2415098"/>
                  <a:gd name="connsiteX38" fmla="*/ 69460 w 1174099"/>
                  <a:gd name="connsiteY38" fmla="*/ 459013 h 2415098"/>
                  <a:gd name="connsiteX39" fmla="*/ 96348 w 1174099"/>
                  <a:gd name="connsiteY39" fmla="*/ 394034 h 2415098"/>
                  <a:gd name="connsiteX40" fmla="*/ 116514 w 1174099"/>
                  <a:gd name="connsiteY40" fmla="*/ 342500 h 2415098"/>
                  <a:gd name="connsiteX41" fmla="*/ 143401 w 1174099"/>
                  <a:gd name="connsiteY41" fmla="*/ 297687 h 2415098"/>
                  <a:gd name="connsiteX42" fmla="*/ 165808 w 1174099"/>
                  <a:gd name="connsiteY42" fmla="*/ 264077 h 2415098"/>
                  <a:gd name="connsiteX43" fmla="*/ 178331 w 1174099"/>
                  <a:gd name="connsiteY43" fmla="*/ 246188 h 2415098"/>
                  <a:gd name="connsiteX44" fmla="*/ 179417 w 1174099"/>
                  <a:gd name="connsiteY44" fmla="*/ 243133 h 2415098"/>
                  <a:gd name="connsiteX45" fmla="*/ 599593 w 1174099"/>
                  <a:gd name="connsiteY45" fmla="*/ 0 h 241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74099" h="2415098">
                    <a:moveTo>
                      <a:pt x="599593" y="0"/>
                    </a:moveTo>
                    <a:cubicBezTo>
                      <a:pt x="788479" y="0"/>
                      <a:pt x="950543" y="100254"/>
                      <a:pt x="1019769" y="243133"/>
                    </a:cubicBezTo>
                    <a:lnTo>
                      <a:pt x="1028077" y="266496"/>
                    </a:lnTo>
                    <a:lnTo>
                      <a:pt x="1048623" y="293205"/>
                    </a:lnTo>
                    <a:lnTo>
                      <a:pt x="1068789" y="338018"/>
                    </a:lnTo>
                    <a:lnTo>
                      <a:pt x="1091195" y="385072"/>
                    </a:lnTo>
                    <a:lnTo>
                      <a:pt x="1118083" y="445569"/>
                    </a:lnTo>
                    <a:lnTo>
                      <a:pt x="1133768" y="515029"/>
                    </a:lnTo>
                    <a:lnTo>
                      <a:pt x="1156174" y="597933"/>
                    </a:lnTo>
                    <a:lnTo>
                      <a:pt x="1169618" y="689800"/>
                    </a:lnTo>
                    <a:lnTo>
                      <a:pt x="1174099" y="790629"/>
                    </a:lnTo>
                    <a:lnTo>
                      <a:pt x="1174099" y="898180"/>
                    </a:lnTo>
                    <a:lnTo>
                      <a:pt x="1165137" y="1019175"/>
                    </a:lnTo>
                    <a:lnTo>
                      <a:pt x="1142730" y="1151373"/>
                    </a:lnTo>
                    <a:lnTo>
                      <a:pt x="1109120" y="1294775"/>
                    </a:lnTo>
                    <a:lnTo>
                      <a:pt x="1064307" y="1444898"/>
                    </a:lnTo>
                    <a:lnTo>
                      <a:pt x="1003810" y="1610706"/>
                    </a:lnTo>
                    <a:lnTo>
                      <a:pt x="925387" y="1785476"/>
                    </a:lnTo>
                    <a:lnTo>
                      <a:pt x="831280" y="1971450"/>
                    </a:lnTo>
                    <a:lnTo>
                      <a:pt x="717007" y="2166386"/>
                    </a:lnTo>
                    <a:lnTo>
                      <a:pt x="582568" y="2377007"/>
                    </a:lnTo>
                    <a:lnTo>
                      <a:pt x="582568" y="2381488"/>
                    </a:lnTo>
                    <a:lnTo>
                      <a:pt x="578087" y="2377007"/>
                    </a:lnTo>
                    <a:lnTo>
                      <a:pt x="578087" y="2381488"/>
                    </a:lnTo>
                    <a:lnTo>
                      <a:pt x="578087" y="2415098"/>
                    </a:lnTo>
                    <a:lnTo>
                      <a:pt x="443648" y="2211199"/>
                    </a:lnTo>
                    <a:lnTo>
                      <a:pt x="329375" y="2011781"/>
                    </a:lnTo>
                    <a:lnTo>
                      <a:pt x="235268" y="1823567"/>
                    </a:lnTo>
                    <a:lnTo>
                      <a:pt x="156845" y="1646556"/>
                    </a:lnTo>
                    <a:lnTo>
                      <a:pt x="100829" y="1480748"/>
                    </a:lnTo>
                    <a:lnTo>
                      <a:pt x="56016" y="1328384"/>
                    </a:lnTo>
                    <a:lnTo>
                      <a:pt x="26888" y="1180502"/>
                    </a:lnTo>
                    <a:lnTo>
                      <a:pt x="4481" y="1046063"/>
                    </a:lnTo>
                    <a:lnTo>
                      <a:pt x="0" y="925068"/>
                    </a:lnTo>
                    <a:lnTo>
                      <a:pt x="0" y="810795"/>
                    </a:lnTo>
                    <a:lnTo>
                      <a:pt x="8963" y="707725"/>
                    </a:lnTo>
                    <a:lnTo>
                      <a:pt x="26888" y="615859"/>
                    </a:lnTo>
                    <a:lnTo>
                      <a:pt x="42572" y="528473"/>
                    </a:lnTo>
                    <a:lnTo>
                      <a:pt x="69460" y="459013"/>
                    </a:lnTo>
                    <a:lnTo>
                      <a:pt x="96348" y="394034"/>
                    </a:lnTo>
                    <a:lnTo>
                      <a:pt x="116514" y="342500"/>
                    </a:lnTo>
                    <a:lnTo>
                      <a:pt x="143401" y="297687"/>
                    </a:lnTo>
                    <a:lnTo>
                      <a:pt x="165808" y="264077"/>
                    </a:lnTo>
                    <a:lnTo>
                      <a:pt x="178331" y="246188"/>
                    </a:lnTo>
                    <a:lnTo>
                      <a:pt x="179417" y="243133"/>
                    </a:lnTo>
                    <a:cubicBezTo>
                      <a:pt x="248643" y="100254"/>
                      <a:pt x="410707" y="0"/>
                      <a:pt x="599593" y="0"/>
                    </a:cubicBezTo>
                    <a:close/>
                  </a:path>
                </a:pathLst>
              </a:custGeom>
              <a:solidFill>
                <a:srgbClr val="FD434E"/>
              </a:solidFill>
              <a:ln w="0">
                <a:noFill/>
                <a:prstDash val="solid"/>
                <a:round/>
              </a:ln>
            </p:spPr>
            <p:txBody>
              <a:bodyPr vert="horz" wrap="square" lIns="91440" tIns="45720" rIns="91440" bIns="45720" numCol="1" anchor="t" anchorCtr="0" compatLnSpc="1">
                <a:noAutofit/>
              </a:bodyPr>
              <a:lstStyle/>
              <a:p>
                <a:pPr defTabSz="901700"/>
                <a:endParaRPr lang="es-ES">
                  <a:solidFill>
                    <a:srgbClr val="000000"/>
                  </a:solidFill>
                </a:endParaRPr>
              </a:p>
            </p:txBody>
          </p:sp>
          <p:sp>
            <p:nvSpPr>
              <p:cNvPr id="148" name="Forma libre 147"/>
              <p:cNvSpPr>
                <a:spLocks noChangeAspect="1"/>
              </p:cNvSpPr>
              <p:nvPr/>
            </p:nvSpPr>
            <p:spPr bwMode="auto">
              <a:xfrm>
                <a:off x="237710" y="8388964"/>
                <a:ext cx="851033" cy="1750558"/>
              </a:xfrm>
              <a:custGeom>
                <a:avLst/>
                <a:gdLst>
                  <a:gd name="connsiteX0" fmla="*/ 599593 w 1174099"/>
                  <a:gd name="connsiteY0" fmla="*/ 0 h 2415098"/>
                  <a:gd name="connsiteX1" fmla="*/ 1019769 w 1174099"/>
                  <a:gd name="connsiteY1" fmla="*/ 243133 h 2415098"/>
                  <a:gd name="connsiteX2" fmla="*/ 1028077 w 1174099"/>
                  <a:gd name="connsiteY2" fmla="*/ 266496 h 2415098"/>
                  <a:gd name="connsiteX3" fmla="*/ 1048623 w 1174099"/>
                  <a:gd name="connsiteY3" fmla="*/ 293205 h 2415098"/>
                  <a:gd name="connsiteX4" fmla="*/ 1068789 w 1174099"/>
                  <a:gd name="connsiteY4" fmla="*/ 338018 h 2415098"/>
                  <a:gd name="connsiteX5" fmla="*/ 1091195 w 1174099"/>
                  <a:gd name="connsiteY5" fmla="*/ 385072 h 2415098"/>
                  <a:gd name="connsiteX6" fmla="*/ 1118083 w 1174099"/>
                  <a:gd name="connsiteY6" fmla="*/ 445569 h 2415098"/>
                  <a:gd name="connsiteX7" fmla="*/ 1133768 w 1174099"/>
                  <a:gd name="connsiteY7" fmla="*/ 515029 h 2415098"/>
                  <a:gd name="connsiteX8" fmla="*/ 1156174 w 1174099"/>
                  <a:gd name="connsiteY8" fmla="*/ 597933 h 2415098"/>
                  <a:gd name="connsiteX9" fmla="*/ 1169618 w 1174099"/>
                  <a:gd name="connsiteY9" fmla="*/ 689800 h 2415098"/>
                  <a:gd name="connsiteX10" fmla="*/ 1174099 w 1174099"/>
                  <a:gd name="connsiteY10" fmla="*/ 790629 h 2415098"/>
                  <a:gd name="connsiteX11" fmla="*/ 1174099 w 1174099"/>
                  <a:gd name="connsiteY11" fmla="*/ 898180 h 2415098"/>
                  <a:gd name="connsiteX12" fmla="*/ 1165137 w 1174099"/>
                  <a:gd name="connsiteY12" fmla="*/ 1019175 h 2415098"/>
                  <a:gd name="connsiteX13" fmla="*/ 1142730 w 1174099"/>
                  <a:gd name="connsiteY13" fmla="*/ 1151373 h 2415098"/>
                  <a:gd name="connsiteX14" fmla="*/ 1109120 w 1174099"/>
                  <a:gd name="connsiteY14" fmla="*/ 1294775 h 2415098"/>
                  <a:gd name="connsiteX15" fmla="*/ 1064307 w 1174099"/>
                  <a:gd name="connsiteY15" fmla="*/ 1444898 h 2415098"/>
                  <a:gd name="connsiteX16" fmla="*/ 1003810 w 1174099"/>
                  <a:gd name="connsiteY16" fmla="*/ 1610706 h 2415098"/>
                  <a:gd name="connsiteX17" fmla="*/ 925387 w 1174099"/>
                  <a:gd name="connsiteY17" fmla="*/ 1785476 h 2415098"/>
                  <a:gd name="connsiteX18" fmla="*/ 831280 w 1174099"/>
                  <a:gd name="connsiteY18" fmla="*/ 1971450 h 2415098"/>
                  <a:gd name="connsiteX19" fmla="*/ 717007 w 1174099"/>
                  <a:gd name="connsiteY19" fmla="*/ 2166386 h 2415098"/>
                  <a:gd name="connsiteX20" fmla="*/ 582568 w 1174099"/>
                  <a:gd name="connsiteY20" fmla="*/ 2377007 h 2415098"/>
                  <a:gd name="connsiteX21" fmla="*/ 582568 w 1174099"/>
                  <a:gd name="connsiteY21" fmla="*/ 2381488 h 2415098"/>
                  <a:gd name="connsiteX22" fmla="*/ 578087 w 1174099"/>
                  <a:gd name="connsiteY22" fmla="*/ 2377007 h 2415098"/>
                  <a:gd name="connsiteX23" fmla="*/ 578087 w 1174099"/>
                  <a:gd name="connsiteY23" fmla="*/ 2381488 h 2415098"/>
                  <a:gd name="connsiteX24" fmla="*/ 578087 w 1174099"/>
                  <a:gd name="connsiteY24" fmla="*/ 2415098 h 2415098"/>
                  <a:gd name="connsiteX25" fmla="*/ 443648 w 1174099"/>
                  <a:gd name="connsiteY25" fmla="*/ 2211199 h 2415098"/>
                  <a:gd name="connsiteX26" fmla="*/ 329375 w 1174099"/>
                  <a:gd name="connsiteY26" fmla="*/ 2011781 h 2415098"/>
                  <a:gd name="connsiteX27" fmla="*/ 235268 w 1174099"/>
                  <a:gd name="connsiteY27" fmla="*/ 1823567 h 2415098"/>
                  <a:gd name="connsiteX28" fmla="*/ 156845 w 1174099"/>
                  <a:gd name="connsiteY28" fmla="*/ 1646556 h 2415098"/>
                  <a:gd name="connsiteX29" fmla="*/ 100829 w 1174099"/>
                  <a:gd name="connsiteY29" fmla="*/ 1480748 h 2415098"/>
                  <a:gd name="connsiteX30" fmla="*/ 56016 w 1174099"/>
                  <a:gd name="connsiteY30" fmla="*/ 1328384 h 2415098"/>
                  <a:gd name="connsiteX31" fmla="*/ 26888 w 1174099"/>
                  <a:gd name="connsiteY31" fmla="*/ 1180502 h 2415098"/>
                  <a:gd name="connsiteX32" fmla="*/ 4481 w 1174099"/>
                  <a:gd name="connsiteY32" fmla="*/ 1046063 h 2415098"/>
                  <a:gd name="connsiteX33" fmla="*/ 0 w 1174099"/>
                  <a:gd name="connsiteY33" fmla="*/ 925068 h 2415098"/>
                  <a:gd name="connsiteX34" fmla="*/ 0 w 1174099"/>
                  <a:gd name="connsiteY34" fmla="*/ 810795 h 2415098"/>
                  <a:gd name="connsiteX35" fmla="*/ 8963 w 1174099"/>
                  <a:gd name="connsiteY35" fmla="*/ 707725 h 2415098"/>
                  <a:gd name="connsiteX36" fmla="*/ 26888 w 1174099"/>
                  <a:gd name="connsiteY36" fmla="*/ 615859 h 2415098"/>
                  <a:gd name="connsiteX37" fmla="*/ 42572 w 1174099"/>
                  <a:gd name="connsiteY37" fmla="*/ 528473 h 2415098"/>
                  <a:gd name="connsiteX38" fmla="*/ 69460 w 1174099"/>
                  <a:gd name="connsiteY38" fmla="*/ 459013 h 2415098"/>
                  <a:gd name="connsiteX39" fmla="*/ 96348 w 1174099"/>
                  <a:gd name="connsiteY39" fmla="*/ 394034 h 2415098"/>
                  <a:gd name="connsiteX40" fmla="*/ 116514 w 1174099"/>
                  <a:gd name="connsiteY40" fmla="*/ 342500 h 2415098"/>
                  <a:gd name="connsiteX41" fmla="*/ 143401 w 1174099"/>
                  <a:gd name="connsiteY41" fmla="*/ 297687 h 2415098"/>
                  <a:gd name="connsiteX42" fmla="*/ 165808 w 1174099"/>
                  <a:gd name="connsiteY42" fmla="*/ 264077 h 2415098"/>
                  <a:gd name="connsiteX43" fmla="*/ 178331 w 1174099"/>
                  <a:gd name="connsiteY43" fmla="*/ 246188 h 2415098"/>
                  <a:gd name="connsiteX44" fmla="*/ 179417 w 1174099"/>
                  <a:gd name="connsiteY44" fmla="*/ 243133 h 2415098"/>
                  <a:gd name="connsiteX45" fmla="*/ 599593 w 1174099"/>
                  <a:gd name="connsiteY45" fmla="*/ 0 h 241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74099" h="2415098">
                    <a:moveTo>
                      <a:pt x="599593" y="0"/>
                    </a:moveTo>
                    <a:cubicBezTo>
                      <a:pt x="788479" y="0"/>
                      <a:pt x="950543" y="100254"/>
                      <a:pt x="1019769" y="243133"/>
                    </a:cubicBezTo>
                    <a:lnTo>
                      <a:pt x="1028077" y="266496"/>
                    </a:lnTo>
                    <a:lnTo>
                      <a:pt x="1048623" y="293205"/>
                    </a:lnTo>
                    <a:lnTo>
                      <a:pt x="1068789" y="338018"/>
                    </a:lnTo>
                    <a:lnTo>
                      <a:pt x="1091195" y="385072"/>
                    </a:lnTo>
                    <a:lnTo>
                      <a:pt x="1118083" y="445569"/>
                    </a:lnTo>
                    <a:lnTo>
                      <a:pt x="1133768" y="515029"/>
                    </a:lnTo>
                    <a:lnTo>
                      <a:pt x="1156174" y="597933"/>
                    </a:lnTo>
                    <a:lnTo>
                      <a:pt x="1169618" y="689800"/>
                    </a:lnTo>
                    <a:lnTo>
                      <a:pt x="1174099" y="790629"/>
                    </a:lnTo>
                    <a:lnTo>
                      <a:pt x="1174099" y="898180"/>
                    </a:lnTo>
                    <a:lnTo>
                      <a:pt x="1165137" y="1019175"/>
                    </a:lnTo>
                    <a:lnTo>
                      <a:pt x="1142730" y="1151373"/>
                    </a:lnTo>
                    <a:lnTo>
                      <a:pt x="1109120" y="1294775"/>
                    </a:lnTo>
                    <a:lnTo>
                      <a:pt x="1064307" y="1444898"/>
                    </a:lnTo>
                    <a:lnTo>
                      <a:pt x="1003810" y="1610706"/>
                    </a:lnTo>
                    <a:lnTo>
                      <a:pt x="925387" y="1785476"/>
                    </a:lnTo>
                    <a:lnTo>
                      <a:pt x="831280" y="1971450"/>
                    </a:lnTo>
                    <a:lnTo>
                      <a:pt x="717007" y="2166386"/>
                    </a:lnTo>
                    <a:lnTo>
                      <a:pt x="582568" y="2377007"/>
                    </a:lnTo>
                    <a:lnTo>
                      <a:pt x="582568" y="2381488"/>
                    </a:lnTo>
                    <a:lnTo>
                      <a:pt x="578087" y="2377007"/>
                    </a:lnTo>
                    <a:lnTo>
                      <a:pt x="578087" y="2381488"/>
                    </a:lnTo>
                    <a:lnTo>
                      <a:pt x="578087" y="2415098"/>
                    </a:lnTo>
                    <a:lnTo>
                      <a:pt x="443648" y="2211199"/>
                    </a:lnTo>
                    <a:lnTo>
                      <a:pt x="329375" y="2011781"/>
                    </a:lnTo>
                    <a:lnTo>
                      <a:pt x="235268" y="1823567"/>
                    </a:lnTo>
                    <a:lnTo>
                      <a:pt x="156845" y="1646556"/>
                    </a:lnTo>
                    <a:lnTo>
                      <a:pt x="100829" y="1480748"/>
                    </a:lnTo>
                    <a:lnTo>
                      <a:pt x="56016" y="1328384"/>
                    </a:lnTo>
                    <a:lnTo>
                      <a:pt x="26888" y="1180502"/>
                    </a:lnTo>
                    <a:lnTo>
                      <a:pt x="4481" y="1046063"/>
                    </a:lnTo>
                    <a:lnTo>
                      <a:pt x="0" y="925068"/>
                    </a:lnTo>
                    <a:lnTo>
                      <a:pt x="0" y="810795"/>
                    </a:lnTo>
                    <a:lnTo>
                      <a:pt x="8963" y="707725"/>
                    </a:lnTo>
                    <a:lnTo>
                      <a:pt x="26888" y="615859"/>
                    </a:lnTo>
                    <a:lnTo>
                      <a:pt x="42572" y="528473"/>
                    </a:lnTo>
                    <a:lnTo>
                      <a:pt x="69460" y="459013"/>
                    </a:lnTo>
                    <a:lnTo>
                      <a:pt x="96348" y="394034"/>
                    </a:lnTo>
                    <a:lnTo>
                      <a:pt x="116514" y="342500"/>
                    </a:lnTo>
                    <a:lnTo>
                      <a:pt x="143401" y="297687"/>
                    </a:lnTo>
                    <a:lnTo>
                      <a:pt x="165808" y="264077"/>
                    </a:lnTo>
                    <a:lnTo>
                      <a:pt x="178331" y="246188"/>
                    </a:lnTo>
                    <a:lnTo>
                      <a:pt x="179417" y="243133"/>
                    </a:lnTo>
                    <a:cubicBezTo>
                      <a:pt x="248643" y="100254"/>
                      <a:pt x="410707" y="0"/>
                      <a:pt x="599593" y="0"/>
                    </a:cubicBezTo>
                    <a:close/>
                  </a:path>
                </a:pathLst>
              </a:custGeom>
              <a:solidFill>
                <a:srgbClr val="FDDA52"/>
              </a:solidFill>
              <a:ln w="0">
                <a:noFill/>
                <a:prstDash val="solid"/>
                <a:round/>
              </a:ln>
            </p:spPr>
            <p:txBody>
              <a:bodyPr vert="horz" wrap="square" lIns="91440" tIns="45720" rIns="91440" bIns="45720" numCol="1" anchor="t" anchorCtr="0" compatLnSpc="1">
                <a:noAutofit/>
              </a:bodyPr>
              <a:lstStyle/>
              <a:p>
                <a:pPr defTabSz="901700"/>
                <a:endParaRPr lang="es-ES">
                  <a:solidFill>
                    <a:srgbClr val="000000"/>
                  </a:solidFill>
                </a:endParaRPr>
              </a:p>
            </p:txBody>
          </p:sp>
          <p:sp>
            <p:nvSpPr>
              <p:cNvPr id="149" name="Forma libre 148"/>
              <p:cNvSpPr>
                <a:spLocks noChangeAspect="1"/>
              </p:cNvSpPr>
              <p:nvPr/>
            </p:nvSpPr>
            <p:spPr bwMode="auto">
              <a:xfrm>
                <a:off x="384693" y="8388964"/>
                <a:ext cx="557066" cy="1145874"/>
              </a:xfrm>
              <a:custGeom>
                <a:avLst/>
                <a:gdLst>
                  <a:gd name="connsiteX0" fmla="*/ 599593 w 1174099"/>
                  <a:gd name="connsiteY0" fmla="*/ 0 h 2415098"/>
                  <a:gd name="connsiteX1" fmla="*/ 1019769 w 1174099"/>
                  <a:gd name="connsiteY1" fmla="*/ 243133 h 2415098"/>
                  <a:gd name="connsiteX2" fmla="*/ 1028077 w 1174099"/>
                  <a:gd name="connsiteY2" fmla="*/ 266496 h 2415098"/>
                  <a:gd name="connsiteX3" fmla="*/ 1048623 w 1174099"/>
                  <a:gd name="connsiteY3" fmla="*/ 293205 h 2415098"/>
                  <a:gd name="connsiteX4" fmla="*/ 1068789 w 1174099"/>
                  <a:gd name="connsiteY4" fmla="*/ 338018 h 2415098"/>
                  <a:gd name="connsiteX5" fmla="*/ 1091195 w 1174099"/>
                  <a:gd name="connsiteY5" fmla="*/ 385072 h 2415098"/>
                  <a:gd name="connsiteX6" fmla="*/ 1118083 w 1174099"/>
                  <a:gd name="connsiteY6" fmla="*/ 445569 h 2415098"/>
                  <a:gd name="connsiteX7" fmla="*/ 1133768 w 1174099"/>
                  <a:gd name="connsiteY7" fmla="*/ 515029 h 2415098"/>
                  <a:gd name="connsiteX8" fmla="*/ 1156174 w 1174099"/>
                  <a:gd name="connsiteY8" fmla="*/ 597933 h 2415098"/>
                  <a:gd name="connsiteX9" fmla="*/ 1169618 w 1174099"/>
                  <a:gd name="connsiteY9" fmla="*/ 689800 h 2415098"/>
                  <a:gd name="connsiteX10" fmla="*/ 1174099 w 1174099"/>
                  <a:gd name="connsiteY10" fmla="*/ 790629 h 2415098"/>
                  <a:gd name="connsiteX11" fmla="*/ 1174099 w 1174099"/>
                  <a:gd name="connsiteY11" fmla="*/ 898180 h 2415098"/>
                  <a:gd name="connsiteX12" fmla="*/ 1165137 w 1174099"/>
                  <a:gd name="connsiteY12" fmla="*/ 1019175 h 2415098"/>
                  <a:gd name="connsiteX13" fmla="*/ 1142730 w 1174099"/>
                  <a:gd name="connsiteY13" fmla="*/ 1151373 h 2415098"/>
                  <a:gd name="connsiteX14" fmla="*/ 1109120 w 1174099"/>
                  <a:gd name="connsiteY14" fmla="*/ 1294775 h 2415098"/>
                  <a:gd name="connsiteX15" fmla="*/ 1064307 w 1174099"/>
                  <a:gd name="connsiteY15" fmla="*/ 1444898 h 2415098"/>
                  <a:gd name="connsiteX16" fmla="*/ 1003810 w 1174099"/>
                  <a:gd name="connsiteY16" fmla="*/ 1610706 h 2415098"/>
                  <a:gd name="connsiteX17" fmla="*/ 925387 w 1174099"/>
                  <a:gd name="connsiteY17" fmla="*/ 1785476 h 2415098"/>
                  <a:gd name="connsiteX18" fmla="*/ 831280 w 1174099"/>
                  <a:gd name="connsiteY18" fmla="*/ 1971450 h 2415098"/>
                  <a:gd name="connsiteX19" fmla="*/ 717007 w 1174099"/>
                  <a:gd name="connsiteY19" fmla="*/ 2166386 h 2415098"/>
                  <a:gd name="connsiteX20" fmla="*/ 582568 w 1174099"/>
                  <a:gd name="connsiteY20" fmla="*/ 2377007 h 2415098"/>
                  <a:gd name="connsiteX21" fmla="*/ 582568 w 1174099"/>
                  <a:gd name="connsiteY21" fmla="*/ 2381488 h 2415098"/>
                  <a:gd name="connsiteX22" fmla="*/ 578087 w 1174099"/>
                  <a:gd name="connsiteY22" fmla="*/ 2377007 h 2415098"/>
                  <a:gd name="connsiteX23" fmla="*/ 578087 w 1174099"/>
                  <a:gd name="connsiteY23" fmla="*/ 2381488 h 2415098"/>
                  <a:gd name="connsiteX24" fmla="*/ 578087 w 1174099"/>
                  <a:gd name="connsiteY24" fmla="*/ 2415098 h 2415098"/>
                  <a:gd name="connsiteX25" fmla="*/ 443648 w 1174099"/>
                  <a:gd name="connsiteY25" fmla="*/ 2211199 h 2415098"/>
                  <a:gd name="connsiteX26" fmla="*/ 329375 w 1174099"/>
                  <a:gd name="connsiteY26" fmla="*/ 2011781 h 2415098"/>
                  <a:gd name="connsiteX27" fmla="*/ 235268 w 1174099"/>
                  <a:gd name="connsiteY27" fmla="*/ 1823567 h 2415098"/>
                  <a:gd name="connsiteX28" fmla="*/ 156845 w 1174099"/>
                  <a:gd name="connsiteY28" fmla="*/ 1646556 h 2415098"/>
                  <a:gd name="connsiteX29" fmla="*/ 100829 w 1174099"/>
                  <a:gd name="connsiteY29" fmla="*/ 1480748 h 2415098"/>
                  <a:gd name="connsiteX30" fmla="*/ 56016 w 1174099"/>
                  <a:gd name="connsiteY30" fmla="*/ 1328384 h 2415098"/>
                  <a:gd name="connsiteX31" fmla="*/ 26888 w 1174099"/>
                  <a:gd name="connsiteY31" fmla="*/ 1180502 h 2415098"/>
                  <a:gd name="connsiteX32" fmla="*/ 4481 w 1174099"/>
                  <a:gd name="connsiteY32" fmla="*/ 1046063 h 2415098"/>
                  <a:gd name="connsiteX33" fmla="*/ 0 w 1174099"/>
                  <a:gd name="connsiteY33" fmla="*/ 925068 h 2415098"/>
                  <a:gd name="connsiteX34" fmla="*/ 0 w 1174099"/>
                  <a:gd name="connsiteY34" fmla="*/ 810795 h 2415098"/>
                  <a:gd name="connsiteX35" fmla="*/ 8963 w 1174099"/>
                  <a:gd name="connsiteY35" fmla="*/ 707725 h 2415098"/>
                  <a:gd name="connsiteX36" fmla="*/ 26888 w 1174099"/>
                  <a:gd name="connsiteY36" fmla="*/ 615859 h 2415098"/>
                  <a:gd name="connsiteX37" fmla="*/ 42572 w 1174099"/>
                  <a:gd name="connsiteY37" fmla="*/ 528473 h 2415098"/>
                  <a:gd name="connsiteX38" fmla="*/ 69460 w 1174099"/>
                  <a:gd name="connsiteY38" fmla="*/ 459013 h 2415098"/>
                  <a:gd name="connsiteX39" fmla="*/ 96348 w 1174099"/>
                  <a:gd name="connsiteY39" fmla="*/ 394034 h 2415098"/>
                  <a:gd name="connsiteX40" fmla="*/ 116514 w 1174099"/>
                  <a:gd name="connsiteY40" fmla="*/ 342500 h 2415098"/>
                  <a:gd name="connsiteX41" fmla="*/ 143401 w 1174099"/>
                  <a:gd name="connsiteY41" fmla="*/ 297687 h 2415098"/>
                  <a:gd name="connsiteX42" fmla="*/ 165808 w 1174099"/>
                  <a:gd name="connsiteY42" fmla="*/ 264077 h 2415098"/>
                  <a:gd name="connsiteX43" fmla="*/ 178331 w 1174099"/>
                  <a:gd name="connsiteY43" fmla="*/ 246188 h 2415098"/>
                  <a:gd name="connsiteX44" fmla="*/ 179417 w 1174099"/>
                  <a:gd name="connsiteY44" fmla="*/ 243133 h 2415098"/>
                  <a:gd name="connsiteX45" fmla="*/ 599593 w 1174099"/>
                  <a:gd name="connsiteY45" fmla="*/ 0 h 241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74099" h="2415098">
                    <a:moveTo>
                      <a:pt x="599593" y="0"/>
                    </a:moveTo>
                    <a:cubicBezTo>
                      <a:pt x="788479" y="0"/>
                      <a:pt x="950543" y="100254"/>
                      <a:pt x="1019769" y="243133"/>
                    </a:cubicBezTo>
                    <a:lnTo>
                      <a:pt x="1028077" y="266496"/>
                    </a:lnTo>
                    <a:lnTo>
                      <a:pt x="1048623" y="293205"/>
                    </a:lnTo>
                    <a:lnTo>
                      <a:pt x="1068789" y="338018"/>
                    </a:lnTo>
                    <a:lnTo>
                      <a:pt x="1091195" y="385072"/>
                    </a:lnTo>
                    <a:lnTo>
                      <a:pt x="1118083" y="445569"/>
                    </a:lnTo>
                    <a:lnTo>
                      <a:pt x="1133768" y="515029"/>
                    </a:lnTo>
                    <a:lnTo>
                      <a:pt x="1156174" y="597933"/>
                    </a:lnTo>
                    <a:lnTo>
                      <a:pt x="1169618" y="689800"/>
                    </a:lnTo>
                    <a:lnTo>
                      <a:pt x="1174099" y="790629"/>
                    </a:lnTo>
                    <a:lnTo>
                      <a:pt x="1174099" y="898180"/>
                    </a:lnTo>
                    <a:lnTo>
                      <a:pt x="1165137" y="1019175"/>
                    </a:lnTo>
                    <a:lnTo>
                      <a:pt x="1142730" y="1151373"/>
                    </a:lnTo>
                    <a:lnTo>
                      <a:pt x="1109120" y="1294775"/>
                    </a:lnTo>
                    <a:lnTo>
                      <a:pt x="1064307" y="1444898"/>
                    </a:lnTo>
                    <a:lnTo>
                      <a:pt x="1003810" y="1610706"/>
                    </a:lnTo>
                    <a:lnTo>
                      <a:pt x="925387" y="1785476"/>
                    </a:lnTo>
                    <a:lnTo>
                      <a:pt x="831280" y="1971450"/>
                    </a:lnTo>
                    <a:lnTo>
                      <a:pt x="717007" y="2166386"/>
                    </a:lnTo>
                    <a:lnTo>
                      <a:pt x="582568" y="2377007"/>
                    </a:lnTo>
                    <a:lnTo>
                      <a:pt x="582568" y="2381488"/>
                    </a:lnTo>
                    <a:lnTo>
                      <a:pt x="578087" y="2377007"/>
                    </a:lnTo>
                    <a:lnTo>
                      <a:pt x="578087" y="2381488"/>
                    </a:lnTo>
                    <a:lnTo>
                      <a:pt x="578087" y="2415098"/>
                    </a:lnTo>
                    <a:lnTo>
                      <a:pt x="443648" y="2211199"/>
                    </a:lnTo>
                    <a:lnTo>
                      <a:pt x="329375" y="2011781"/>
                    </a:lnTo>
                    <a:lnTo>
                      <a:pt x="235268" y="1823567"/>
                    </a:lnTo>
                    <a:lnTo>
                      <a:pt x="156845" y="1646556"/>
                    </a:lnTo>
                    <a:lnTo>
                      <a:pt x="100829" y="1480748"/>
                    </a:lnTo>
                    <a:lnTo>
                      <a:pt x="56016" y="1328384"/>
                    </a:lnTo>
                    <a:lnTo>
                      <a:pt x="26888" y="1180502"/>
                    </a:lnTo>
                    <a:lnTo>
                      <a:pt x="4481" y="1046063"/>
                    </a:lnTo>
                    <a:lnTo>
                      <a:pt x="0" y="925068"/>
                    </a:lnTo>
                    <a:lnTo>
                      <a:pt x="0" y="810795"/>
                    </a:lnTo>
                    <a:lnTo>
                      <a:pt x="8963" y="707725"/>
                    </a:lnTo>
                    <a:lnTo>
                      <a:pt x="26888" y="615859"/>
                    </a:lnTo>
                    <a:lnTo>
                      <a:pt x="42572" y="528473"/>
                    </a:lnTo>
                    <a:lnTo>
                      <a:pt x="69460" y="459013"/>
                    </a:lnTo>
                    <a:lnTo>
                      <a:pt x="96348" y="394034"/>
                    </a:lnTo>
                    <a:lnTo>
                      <a:pt x="116514" y="342500"/>
                    </a:lnTo>
                    <a:lnTo>
                      <a:pt x="143401" y="297687"/>
                    </a:lnTo>
                    <a:lnTo>
                      <a:pt x="165808" y="264077"/>
                    </a:lnTo>
                    <a:lnTo>
                      <a:pt x="178331" y="246188"/>
                    </a:lnTo>
                    <a:lnTo>
                      <a:pt x="179417" y="243133"/>
                    </a:lnTo>
                    <a:cubicBezTo>
                      <a:pt x="248643" y="100254"/>
                      <a:pt x="410707" y="0"/>
                      <a:pt x="599593" y="0"/>
                    </a:cubicBezTo>
                    <a:close/>
                  </a:path>
                </a:pathLst>
              </a:custGeom>
              <a:solidFill>
                <a:srgbClr val="FFFEFE"/>
              </a:solidFill>
              <a:ln w="0">
                <a:noFill/>
                <a:prstDash val="solid"/>
                <a:round/>
              </a:ln>
            </p:spPr>
            <p:txBody>
              <a:bodyPr vert="horz" wrap="square" lIns="91440" tIns="45720" rIns="91440" bIns="45720" numCol="1" anchor="t" anchorCtr="0" compatLnSpc="1">
                <a:noAutofit/>
              </a:bodyPr>
              <a:lstStyle/>
              <a:p>
                <a:pPr defTabSz="901700"/>
                <a:endParaRPr lang="es-ES">
                  <a:solidFill>
                    <a:srgbClr val="000000"/>
                  </a:solidFill>
                </a:endParaRPr>
              </a:p>
            </p:txBody>
          </p:sp>
        </p:grpSp>
        <p:sp>
          <p:nvSpPr>
            <p:cNvPr id="146" name="Forma libre 145"/>
            <p:cNvSpPr>
              <a:spLocks noChangeAspect="1"/>
            </p:cNvSpPr>
            <p:nvPr/>
          </p:nvSpPr>
          <p:spPr bwMode="auto">
            <a:xfrm>
              <a:off x="2594286" y="8063987"/>
              <a:ext cx="558093" cy="2415098"/>
            </a:xfrm>
            <a:custGeom>
              <a:avLst/>
              <a:gdLst>
                <a:gd name="connsiteX0" fmla="*/ 33926 w 558093"/>
                <a:gd name="connsiteY0" fmla="*/ 0 h 2415098"/>
                <a:gd name="connsiteX1" fmla="*/ 417286 w 558093"/>
                <a:gd name="connsiteY1" fmla="*/ 243133 h 2415098"/>
                <a:gd name="connsiteX2" fmla="*/ 424866 w 558093"/>
                <a:gd name="connsiteY2" fmla="*/ 266496 h 2415098"/>
                <a:gd name="connsiteX3" fmla="*/ 443611 w 558093"/>
                <a:gd name="connsiteY3" fmla="*/ 293205 h 2415098"/>
                <a:gd name="connsiteX4" fmla="*/ 462010 w 558093"/>
                <a:gd name="connsiteY4" fmla="*/ 338018 h 2415098"/>
                <a:gd name="connsiteX5" fmla="*/ 482453 w 558093"/>
                <a:gd name="connsiteY5" fmla="*/ 385072 h 2415098"/>
                <a:gd name="connsiteX6" fmla="*/ 506985 w 558093"/>
                <a:gd name="connsiteY6" fmla="*/ 445569 h 2415098"/>
                <a:gd name="connsiteX7" fmla="*/ 521296 w 558093"/>
                <a:gd name="connsiteY7" fmla="*/ 515029 h 2415098"/>
                <a:gd name="connsiteX8" fmla="*/ 541739 w 558093"/>
                <a:gd name="connsiteY8" fmla="*/ 597933 h 2415098"/>
                <a:gd name="connsiteX9" fmla="*/ 554005 w 558093"/>
                <a:gd name="connsiteY9" fmla="*/ 689800 h 2415098"/>
                <a:gd name="connsiteX10" fmla="*/ 558093 w 558093"/>
                <a:gd name="connsiteY10" fmla="*/ 790629 h 2415098"/>
                <a:gd name="connsiteX11" fmla="*/ 558093 w 558093"/>
                <a:gd name="connsiteY11" fmla="*/ 898180 h 2415098"/>
                <a:gd name="connsiteX12" fmla="*/ 549916 w 558093"/>
                <a:gd name="connsiteY12" fmla="*/ 1019175 h 2415098"/>
                <a:gd name="connsiteX13" fmla="*/ 529473 w 558093"/>
                <a:gd name="connsiteY13" fmla="*/ 1151373 h 2415098"/>
                <a:gd name="connsiteX14" fmla="*/ 498808 w 558093"/>
                <a:gd name="connsiteY14" fmla="*/ 1294775 h 2415098"/>
                <a:gd name="connsiteX15" fmla="*/ 457921 w 558093"/>
                <a:gd name="connsiteY15" fmla="*/ 1444898 h 2415098"/>
                <a:gd name="connsiteX16" fmla="*/ 402725 w 558093"/>
                <a:gd name="connsiteY16" fmla="*/ 1610706 h 2415098"/>
                <a:gd name="connsiteX17" fmla="*/ 331174 w 558093"/>
                <a:gd name="connsiteY17" fmla="*/ 1785476 h 2415098"/>
                <a:gd name="connsiteX18" fmla="*/ 245312 w 558093"/>
                <a:gd name="connsiteY18" fmla="*/ 1971450 h 2415098"/>
                <a:gd name="connsiteX19" fmla="*/ 141052 w 558093"/>
                <a:gd name="connsiteY19" fmla="*/ 2166386 h 2415098"/>
                <a:gd name="connsiteX20" fmla="*/ 18393 w 558093"/>
                <a:gd name="connsiteY20" fmla="*/ 2377007 h 2415098"/>
                <a:gd name="connsiteX21" fmla="*/ 18393 w 558093"/>
                <a:gd name="connsiteY21" fmla="*/ 2381488 h 2415098"/>
                <a:gd name="connsiteX22" fmla="*/ 14304 w 558093"/>
                <a:gd name="connsiteY22" fmla="*/ 2377007 h 2415098"/>
                <a:gd name="connsiteX23" fmla="*/ 14304 w 558093"/>
                <a:gd name="connsiteY23" fmla="*/ 2381488 h 2415098"/>
                <a:gd name="connsiteX24" fmla="*/ 14304 w 558093"/>
                <a:gd name="connsiteY24" fmla="*/ 2415098 h 2415098"/>
                <a:gd name="connsiteX25" fmla="*/ 0 w 558093"/>
                <a:gd name="connsiteY25" fmla="*/ 2391320 h 2415098"/>
                <a:gd name="connsiteX26" fmla="*/ 0 w 558093"/>
                <a:gd name="connsiteY26" fmla="*/ 4908 h 241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8093" h="2415098">
                  <a:moveTo>
                    <a:pt x="33926" y="0"/>
                  </a:moveTo>
                  <a:cubicBezTo>
                    <a:pt x="206262" y="0"/>
                    <a:pt x="354125" y="100254"/>
                    <a:pt x="417286" y="243133"/>
                  </a:cubicBezTo>
                  <a:lnTo>
                    <a:pt x="424866" y="266496"/>
                  </a:lnTo>
                  <a:lnTo>
                    <a:pt x="443611" y="293205"/>
                  </a:lnTo>
                  <a:lnTo>
                    <a:pt x="462010" y="338018"/>
                  </a:lnTo>
                  <a:lnTo>
                    <a:pt x="482453" y="385072"/>
                  </a:lnTo>
                  <a:lnTo>
                    <a:pt x="506985" y="445569"/>
                  </a:lnTo>
                  <a:lnTo>
                    <a:pt x="521296" y="515029"/>
                  </a:lnTo>
                  <a:lnTo>
                    <a:pt x="541739" y="597933"/>
                  </a:lnTo>
                  <a:lnTo>
                    <a:pt x="554005" y="689800"/>
                  </a:lnTo>
                  <a:lnTo>
                    <a:pt x="558093" y="790629"/>
                  </a:lnTo>
                  <a:lnTo>
                    <a:pt x="558093" y="898180"/>
                  </a:lnTo>
                  <a:lnTo>
                    <a:pt x="549916" y="1019175"/>
                  </a:lnTo>
                  <a:lnTo>
                    <a:pt x="529473" y="1151373"/>
                  </a:lnTo>
                  <a:lnTo>
                    <a:pt x="498808" y="1294775"/>
                  </a:lnTo>
                  <a:lnTo>
                    <a:pt x="457921" y="1444898"/>
                  </a:lnTo>
                  <a:lnTo>
                    <a:pt x="402725" y="1610706"/>
                  </a:lnTo>
                  <a:lnTo>
                    <a:pt x="331174" y="1785476"/>
                  </a:lnTo>
                  <a:lnTo>
                    <a:pt x="245312" y="1971450"/>
                  </a:lnTo>
                  <a:lnTo>
                    <a:pt x="141052" y="2166386"/>
                  </a:lnTo>
                  <a:lnTo>
                    <a:pt x="18393" y="2377007"/>
                  </a:lnTo>
                  <a:lnTo>
                    <a:pt x="18393" y="2381488"/>
                  </a:lnTo>
                  <a:lnTo>
                    <a:pt x="14304" y="2377007"/>
                  </a:lnTo>
                  <a:lnTo>
                    <a:pt x="14304" y="2381488"/>
                  </a:lnTo>
                  <a:lnTo>
                    <a:pt x="14304" y="2415098"/>
                  </a:lnTo>
                  <a:lnTo>
                    <a:pt x="0" y="2391320"/>
                  </a:lnTo>
                  <a:lnTo>
                    <a:pt x="0" y="4908"/>
                  </a:lnTo>
                  <a:close/>
                </a:path>
              </a:pathLst>
            </a:custGeom>
            <a:solidFill>
              <a:schemeClr val="tx1">
                <a:alpha val="10000"/>
              </a:schemeClr>
            </a:solidFill>
            <a:ln>
              <a:noFill/>
            </a:ln>
          </p:spPr>
          <p:txBody>
            <a:bodyPr rot="0" spcFirstLastPara="0" vertOverflow="overflow" horzOverflow="overflow" vert="horz" wrap="square" lIns="0" tIns="0" rIns="0" bIns="0" numCol="1" spcCol="0" rtlCol="0" fromWordArt="0" anchor="ctr" anchorCtr="0" forceAA="0" compatLnSpc="1">
              <a:noAutofit/>
            </a:bodyPr>
            <a:lstStyle/>
            <a:p>
              <a:pPr algn="ctr" defTabSz="901700"/>
              <a:endParaRPr lang="es-ES">
                <a:solidFill>
                  <a:srgbClr val="000000"/>
                </a:solidFill>
              </a:endParaRPr>
            </a:p>
          </p:txBody>
        </p:sp>
      </p:grpSp>
      <p:grpSp>
        <p:nvGrpSpPr>
          <p:cNvPr id="151" name="Grupo 150"/>
          <p:cNvGrpSpPr>
            <a:grpSpLocks noChangeAspect="1"/>
          </p:cNvGrpSpPr>
          <p:nvPr/>
        </p:nvGrpSpPr>
        <p:grpSpPr>
          <a:xfrm>
            <a:off x="1315807" y="3073458"/>
            <a:ext cx="281298" cy="497814"/>
            <a:chOff x="2081156" y="8063987"/>
            <a:chExt cx="1071223" cy="2415098"/>
          </a:xfrm>
        </p:grpSpPr>
        <p:grpSp>
          <p:nvGrpSpPr>
            <p:cNvPr id="161" name="Grupo 160"/>
            <p:cNvGrpSpPr/>
            <p:nvPr/>
          </p:nvGrpSpPr>
          <p:grpSpPr>
            <a:xfrm>
              <a:off x="2081156" y="8063987"/>
              <a:ext cx="1071223" cy="2415098"/>
              <a:chOff x="76177" y="8388964"/>
              <a:chExt cx="1174099" cy="2415098"/>
            </a:xfrm>
          </p:grpSpPr>
          <p:sp>
            <p:nvSpPr>
              <p:cNvPr id="163" name="Forma libre 162"/>
              <p:cNvSpPr>
                <a:spLocks noChangeAspect="1"/>
              </p:cNvSpPr>
              <p:nvPr/>
            </p:nvSpPr>
            <p:spPr bwMode="auto">
              <a:xfrm>
                <a:off x="76177" y="8388964"/>
                <a:ext cx="1174099" cy="2415098"/>
              </a:xfrm>
              <a:custGeom>
                <a:avLst/>
                <a:gdLst>
                  <a:gd name="connsiteX0" fmla="*/ 599593 w 1174099"/>
                  <a:gd name="connsiteY0" fmla="*/ 0 h 2415098"/>
                  <a:gd name="connsiteX1" fmla="*/ 1019769 w 1174099"/>
                  <a:gd name="connsiteY1" fmla="*/ 243133 h 2415098"/>
                  <a:gd name="connsiteX2" fmla="*/ 1028077 w 1174099"/>
                  <a:gd name="connsiteY2" fmla="*/ 266496 h 2415098"/>
                  <a:gd name="connsiteX3" fmla="*/ 1048623 w 1174099"/>
                  <a:gd name="connsiteY3" fmla="*/ 293205 h 2415098"/>
                  <a:gd name="connsiteX4" fmla="*/ 1068789 w 1174099"/>
                  <a:gd name="connsiteY4" fmla="*/ 338018 h 2415098"/>
                  <a:gd name="connsiteX5" fmla="*/ 1091195 w 1174099"/>
                  <a:gd name="connsiteY5" fmla="*/ 385072 h 2415098"/>
                  <a:gd name="connsiteX6" fmla="*/ 1118083 w 1174099"/>
                  <a:gd name="connsiteY6" fmla="*/ 445569 h 2415098"/>
                  <a:gd name="connsiteX7" fmla="*/ 1133768 w 1174099"/>
                  <a:gd name="connsiteY7" fmla="*/ 515029 h 2415098"/>
                  <a:gd name="connsiteX8" fmla="*/ 1156174 w 1174099"/>
                  <a:gd name="connsiteY8" fmla="*/ 597933 h 2415098"/>
                  <a:gd name="connsiteX9" fmla="*/ 1169618 w 1174099"/>
                  <a:gd name="connsiteY9" fmla="*/ 689800 h 2415098"/>
                  <a:gd name="connsiteX10" fmla="*/ 1174099 w 1174099"/>
                  <a:gd name="connsiteY10" fmla="*/ 790629 h 2415098"/>
                  <a:gd name="connsiteX11" fmla="*/ 1174099 w 1174099"/>
                  <a:gd name="connsiteY11" fmla="*/ 898180 h 2415098"/>
                  <a:gd name="connsiteX12" fmla="*/ 1165137 w 1174099"/>
                  <a:gd name="connsiteY12" fmla="*/ 1019175 h 2415098"/>
                  <a:gd name="connsiteX13" fmla="*/ 1142730 w 1174099"/>
                  <a:gd name="connsiteY13" fmla="*/ 1151373 h 2415098"/>
                  <a:gd name="connsiteX14" fmla="*/ 1109120 w 1174099"/>
                  <a:gd name="connsiteY14" fmla="*/ 1294775 h 2415098"/>
                  <a:gd name="connsiteX15" fmla="*/ 1064307 w 1174099"/>
                  <a:gd name="connsiteY15" fmla="*/ 1444898 h 2415098"/>
                  <a:gd name="connsiteX16" fmla="*/ 1003810 w 1174099"/>
                  <a:gd name="connsiteY16" fmla="*/ 1610706 h 2415098"/>
                  <a:gd name="connsiteX17" fmla="*/ 925387 w 1174099"/>
                  <a:gd name="connsiteY17" fmla="*/ 1785476 h 2415098"/>
                  <a:gd name="connsiteX18" fmla="*/ 831280 w 1174099"/>
                  <a:gd name="connsiteY18" fmla="*/ 1971450 h 2415098"/>
                  <a:gd name="connsiteX19" fmla="*/ 717007 w 1174099"/>
                  <a:gd name="connsiteY19" fmla="*/ 2166386 h 2415098"/>
                  <a:gd name="connsiteX20" fmla="*/ 582568 w 1174099"/>
                  <a:gd name="connsiteY20" fmla="*/ 2377007 h 2415098"/>
                  <a:gd name="connsiteX21" fmla="*/ 582568 w 1174099"/>
                  <a:gd name="connsiteY21" fmla="*/ 2381488 h 2415098"/>
                  <a:gd name="connsiteX22" fmla="*/ 578087 w 1174099"/>
                  <a:gd name="connsiteY22" fmla="*/ 2377007 h 2415098"/>
                  <a:gd name="connsiteX23" fmla="*/ 578087 w 1174099"/>
                  <a:gd name="connsiteY23" fmla="*/ 2381488 h 2415098"/>
                  <a:gd name="connsiteX24" fmla="*/ 578087 w 1174099"/>
                  <a:gd name="connsiteY24" fmla="*/ 2415098 h 2415098"/>
                  <a:gd name="connsiteX25" fmla="*/ 443648 w 1174099"/>
                  <a:gd name="connsiteY25" fmla="*/ 2211199 h 2415098"/>
                  <a:gd name="connsiteX26" fmla="*/ 329375 w 1174099"/>
                  <a:gd name="connsiteY26" fmla="*/ 2011781 h 2415098"/>
                  <a:gd name="connsiteX27" fmla="*/ 235268 w 1174099"/>
                  <a:gd name="connsiteY27" fmla="*/ 1823567 h 2415098"/>
                  <a:gd name="connsiteX28" fmla="*/ 156845 w 1174099"/>
                  <a:gd name="connsiteY28" fmla="*/ 1646556 h 2415098"/>
                  <a:gd name="connsiteX29" fmla="*/ 100829 w 1174099"/>
                  <a:gd name="connsiteY29" fmla="*/ 1480748 h 2415098"/>
                  <a:gd name="connsiteX30" fmla="*/ 56016 w 1174099"/>
                  <a:gd name="connsiteY30" fmla="*/ 1328384 h 2415098"/>
                  <a:gd name="connsiteX31" fmla="*/ 26888 w 1174099"/>
                  <a:gd name="connsiteY31" fmla="*/ 1180502 h 2415098"/>
                  <a:gd name="connsiteX32" fmla="*/ 4481 w 1174099"/>
                  <a:gd name="connsiteY32" fmla="*/ 1046063 h 2415098"/>
                  <a:gd name="connsiteX33" fmla="*/ 0 w 1174099"/>
                  <a:gd name="connsiteY33" fmla="*/ 925068 h 2415098"/>
                  <a:gd name="connsiteX34" fmla="*/ 0 w 1174099"/>
                  <a:gd name="connsiteY34" fmla="*/ 810795 h 2415098"/>
                  <a:gd name="connsiteX35" fmla="*/ 8963 w 1174099"/>
                  <a:gd name="connsiteY35" fmla="*/ 707725 h 2415098"/>
                  <a:gd name="connsiteX36" fmla="*/ 26888 w 1174099"/>
                  <a:gd name="connsiteY36" fmla="*/ 615859 h 2415098"/>
                  <a:gd name="connsiteX37" fmla="*/ 42572 w 1174099"/>
                  <a:gd name="connsiteY37" fmla="*/ 528473 h 2415098"/>
                  <a:gd name="connsiteX38" fmla="*/ 69460 w 1174099"/>
                  <a:gd name="connsiteY38" fmla="*/ 459013 h 2415098"/>
                  <a:gd name="connsiteX39" fmla="*/ 96348 w 1174099"/>
                  <a:gd name="connsiteY39" fmla="*/ 394034 h 2415098"/>
                  <a:gd name="connsiteX40" fmla="*/ 116514 w 1174099"/>
                  <a:gd name="connsiteY40" fmla="*/ 342500 h 2415098"/>
                  <a:gd name="connsiteX41" fmla="*/ 143401 w 1174099"/>
                  <a:gd name="connsiteY41" fmla="*/ 297687 h 2415098"/>
                  <a:gd name="connsiteX42" fmla="*/ 165808 w 1174099"/>
                  <a:gd name="connsiteY42" fmla="*/ 264077 h 2415098"/>
                  <a:gd name="connsiteX43" fmla="*/ 178331 w 1174099"/>
                  <a:gd name="connsiteY43" fmla="*/ 246188 h 2415098"/>
                  <a:gd name="connsiteX44" fmla="*/ 179417 w 1174099"/>
                  <a:gd name="connsiteY44" fmla="*/ 243133 h 2415098"/>
                  <a:gd name="connsiteX45" fmla="*/ 599593 w 1174099"/>
                  <a:gd name="connsiteY45" fmla="*/ 0 h 241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74099" h="2415098">
                    <a:moveTo>
                      <a:pt x="599593" y="0"/>
                    </a:moveTo>
                    <a:cubicBezTo>
                      <a:pt x="788479" y="0"/>
                      <a:pt x="950543" y="100254"/>
                      <a:pt x="1019769" y="243133"/>
                    </a:cubicBezTo>
                    <a:lnTo>
                      <a:pt x="1028077" y="266496"/>
                    </a:lnTo>
                    <a:lnTo>
                      <a:pt x="1048623" y="293205"/>
                    </a:lnTo>
                    <a:lnTo>
                      <a:pt x="1068789" y="338018"/>
                    </a:lnTo>
                    <a:lnTo>
                      <a:pt x="1091195" y="385072"/>
                    </a:lnTo>
                    <a:lnTo>
                      <a:pt x="1118083" y="445569"/>
                    </a:lnTo>
                    <a:lnTo>
                      <a:pt x="1133768" y="515029"/>
                    </a:lnTo>
                    <a:lnTo>
                      <a:pt x="1156174" y="597933"/>
                    </a:lnTo>
                    <a:lnTo>
                      <a:pt x="1169618" y="689800"/>
                    </a:lnTo>
                    <a:lnTo>
                      <a:pt x="1174099" y="790629"/>
                    </a:lnTo>
                    <a:lnTo>
                      <a:pt x="1174099" y="898180"/>
                    </a:lnTo>
                    <a:lnTo>
                      <a:pt x="1165137" y="1019175"/>
                    </a:lnTo>
                    <a:lnTo>
                      <a:pt x="1142730" y="1151373"/>
                    </a:lnTo>
                    <a:lnTo>
                      <a:pt x="1109120" y="1294775"/>
                    </a:lnTo>
                    <a:lnTo>
                      <a:pt x="1064307" y="1444898"/>
                    </a:lnTo>
                    <a:lnTo>
                      <a:pt x="1003810" y="1610706"/>
                    </a:lnTo>
                    <a:lnTo>
                      <a:pt x="925387" y="1785476"/>
                    </a:lnTo>
                    <a:lnTo>
                      <a:pt x="831280" y="1971450"/>
                    </a:lnTo>
                    <a:lnTo>
                      <a:pt x="717007" y="2166386"/>
                    </a:lnTo>
                    <a:lnTo>
                      <a:pt x="582568" y="2377007"/>
                    </a:lnTo>
                    <a:lnTo>
                      <a:pt x="582568" y="2381488"/>
                    </a:lnTo>
                    <a:lnTo>
                      <a:pt x="578087" y="2377007"/>
                    </a:lnTo>
                    <a:lnTo>
                      <a:pt x="578087" y="2381488"/>
                    </a:lnTo>
                    <a:lnTo>
                      <a:pt x="578087" y="2415098"/>
                    </a:lnTo>
                    <a:lnTo>
                      <a:pt x="443648" y="2211199"/>
                    </a:lnTo>
                    <a:lnTo>
                      <a:pt x="329375" y="2011781"/>
                    </a:lnTo>
                    <a:lnTo>
                      <a:pt x="235268" y="1823567"/>
                    </a:lnTo>
                    <a:lnTo>
                      <a:pt x="156845" y="1646556"/>
                    </a:lnTo>
                    <a:lnTo>
                      <a:pt x="100829" y="1480748"/>
                    </a:lnTo>
                    <a:lnTo>
                      <a:pt x="56016" y="1328384"/>
                    </a:lnTo>
                    <a:lnTo>
                      <a:pt x="26888" y="1180502"/>
                    </a:lnTo>
                    <a:lnTo>
                      <a:pt x="4481" y="1046063"/>
                    </a:lnTo>
                    <a:lnTo>
                      <a:pt x="0" y="925068"/>
                    </a:lnTo>
                    <a:lnTo>
                      <a:pt x="0" y="810795"/>
                    </a:lnTo>
                    <a:lnTo>
                      <a:pt x="8963" y="707725"/>
                    </a:lnTo>
                    <a:lnTo>
                      <a:pt x="26888" y="615859"/>
                    </a:lnTo>
                    <a:lnTo>
                      <a:pt x="42572" y="528473"/>
                    </a:lnTo>
                    <a:lnTo>
                      <a:pt x="69460" y="459013"/>
                    </a:lnTo>
                    <a:lnTo>
                      <a:pt x="96348" y="394034"/>
                    </a:lnTo>
                    <a:lnTo>
                      <a:pt x="116514" y="342500"/>
                    </a:lnTo>
                    <a:lnTo>
                      <a:pt x="143401" y="297687"/>
                    </a:lnTo>
                    <a:lnTo>
                      <a:pt x="165808" y="264077"/>
                    </a:lnTo>
                    <a:lnTo>
                      <a:pt x="178331" y="246188"/>
                    </a:lnTo>
                    <a:lnTo>
                      <a:pt x="179417" y="243133"/>
                    </a:lnTo>
                    <a:cubicBezTo>
                      <a:pt x="248643" y="100254"/>
                      <a:pt x="410707" y="0"/>
                      <a:pt x="599593" y="0"/>
                    </a:cubicBezTo>
                    <a:close/>
                  </a:path>
                </a:pathLst>
              </a:custGeom>
              <a:solidFill>
                <a:srgbClr val="FD434E"/>
              </a:solidFill>
              <a:ln w="0">
                <a:noFill/>
                <a:prstDash val="solid"/>
                <a:round/>
              </a:ln>
            </p:spPr>
            <p:txBody>
              <a:bodyPr vert="horz" wrap="square" lIns="91440" tIns="45720" rIns="91440" bIns="45720" numCol="1" anchor="t" anchorCtr="0" compatLnSpc="1">
                <a:noAutofit/>
              </a:bodyPr>
              <a:lstStyle/>
              <a:p>
                <a:pPr defTabSz="901700"/>
                <a:endParaRPr lang="es-ES">
                  <a:solidFill>
                    <a:srgbClr val="000000"/>
                  </a:solidFill>
                </a:endParaRPr>
              </a:p>
            </p:txBody>
          </p:sp>
          <p:sp>
            <p:nvSpPr>
              <p:cNvPr id="164" name="Forma libre 163"/>
              <p:cNvSpPr>
                <a:spLocks noChangeAspect="1"/>
              </p:cNvSpPr>
              <p:nvPr/>
            </p:nvSpPr>
            <p:spPr bwMode="auto">
              <a:xfrm>
                <a:off x="237710" y="8388964"/>
                <a:ext cx="851033" cy="1750558"/>
              </a:xfrm>
              <a:custGeom>
                <a:avLst/>
                <a:gdLst>
                  <a:gd name="connsiteX0" fmla="*/ 599593 w 1174099"/>
                  <a:gd name="connsiteY0" fmla="*/ 0 h 2415098"/>
                  <a:gd name="connsiteX1" fmla="*/ 1019769 w 1174099"/>
                  <a:gd name="connsiteY1" fmla="*/ 243133 h 2415098"/>
                  <a:gd name="connsiteX2" fmla="*/ 1028077 w 1174099"/>
                  <a:gd name="connsiteY2" fmla="*/ 266496 h 2415098"/>
                  <a:gd name="connsiteX3" fmla="*/ 1048623 w 1174099"/>
                  <a:gd name="connsiteY3" fmla="*/ 293205 h 2415098"/>
                  <a:gd name="connsiteX4" fmla="*/ 1068789 w 1174099"/>
                  <a:gd name="connsiteY4" fmla="*/ 338018 h 2415098"/>
                  <a:gd name="connsiteX5" fmla="*/ 1091195 w 1174099"/>
                  <a:gd name="connsiteY5" fmla="*/ 385072 h 2415098"/>
                  <a:gd name="connsiteX6" fmla="*/ 1118083 w 1174099"/>
                  <a:gd name="connsiteY6" fmla="*/ 445569 h 2415098"/>
                  <a:gd name="connsiteX7" fmla="*/ 1133768 w 1174099"/>
                  <a:gd name="connsiteY7" fmla="*/ 515029 h 2415098"/>
                  <a:gd name="connsiteX8" fmla="*/ 1156174 w 1174099"/>
                  <a:gd name="connsiteY8" fmla="*/ 597933 h 2415098"/>
                  <a:gd name="connsiteX9" fmla="*/ 1169618 w 1174099"/>
                  <a:gd name="connsiteY9" fmla="*/ 689800 h 2415098"/>
                  <a:gd name="connsiteX10" fmla="*/ 1174099 w 1174099"/>
                  <a:gd name="connsiteY10" fmla="*/ 790629 h 2415098"/>
                  <a:gd name="connsiteX11" fmla="*/ 1174099 w 1174099"/>
                  <a:gd name="connsiteY11" fmla="*/ 898180 h 2415098"/>
                  <a:gd name="connsiteX12" fmla="*/ 1165137 w 1174099"/>
                  <a:gd name="connsiteY12" fmla="*/ 1019175 h 2415098"/>
                  <a:gd name="connsiteX13" fmla="*/ 1142730 w 1174099"/>
                  <a:gd name="connsiteY13" fmla="*/ 1151373 h 2415098"/>
                  <a:gd name="connsiteX14" fmla="*/ 1109120 w 1174099"/>
                  <a:gd name="connsiteY14" fmla="*/ 1294775 h 2415098"/>
                  <a:gd name="connsiteX15" fmla="*/ 1064307 w 1174099"/>
                  <a:gd name="connsiteY15" fmla="*/ 1444898 h 2415098"/>
                  <a:gd name="connsiteX16" fmla="*/ 1003810 w 1174099"/>
                  <a:gd name="connsiteY16" fmla="*/ 1610706 h 2415098"/>
                  <a:gd name="connsiteX17" fmla="*/ 925387 w 1174099"/>
                  <a:gd name="connsiteY17" fmla="*/ 1785476 h 2415098"/>
                  <a:gd name="connsiteX18" fmla="*/ 831280 w 1174099"/>
                  <a:gd name="connsiteY18" fmla="*/ 1971450 h 2415098"/>
                  <a:gd name="connsiteX19" fmla="*/ 717007 w 1174099"/>
                  <a:gd name="connsiteY19" fmla="*/ 2166386 h 2415098"/>
                  <a:gd name="connsiteX20" fmla="*/ 582568 w 1174099"/>
                  <a:gd name="connsiteY20" fmla="*/ 2377007 h 2415098"/>
                  <a:gd name="connsiteX21" fmla="*/ 582568 w 1174099"/>
                  <a:gd name="connsiteY21" fmla="*/ 2381488 h 2415098"/>
                  <a:gd name="connsiteX22" fmla="*/ 578087 w 1174099"/>
                  <a:gd name="connsiteY22" fmla="*/ 2377007 h 2415098"/>
                  <a:gd name="connsiteX23" fmla="*/ 578087 w 1174099"/>
                  <a:gd name="connsiteY23" fmla="*/ 2381488 h 2415098"/>
                  <a:gd name="connsiteX24" fmla="*/ 578087 w 1174099"/>
                  <a:gd name="connsiteY24" fmla="*/ 2415098 h 2415098"/>
                  <a:gd name="connsiteX25" fmla="*/ 443648 w 1174099"/>
                  <a:gd name="connsiteY25" fmla="*/ 2211199 h 2415098"/>
                  <a:gd name="connsiteX26" fmla="*/ 329375 w 1174099"/>
                  <a:gd name="connsiteY26" fmla="*/ 2011781 h 2415098"/>
                  <a:gd name="connsiteX27" fmla="*/ 235268 w 1174099"/>
                  <a:gd name="connsiteY27" fmla="*/ 1823567 h 2415098"/>
                  <a:gd name="connsiteX28" fmla="*/ 156845 w 1174099"/>
                  <a:gd name="connsiteY28" fmla="*/ 1646556 h 2415098"/>
                  <a:gd name="connsiteX29" fmla="*/ 100829 w 1174099"/>
                  <a:gd name="connsiteY29" fmla="*/ 1480748 h 2415098"/>
                  <a:gd name="connsiteX30" fmla="*/ 56016 w 1174099"/>
                  <a:gd name="connsiteY30" fmla="*/ 1328384 h 2415098"/>
                  <a:gd name="connsiteX31" fmla="*/ 26888 w 1174099"/>
                  <a:gd name="connsiteY31" fmla="*/ 1180502 h 2415098"/>
                  <a:gd name="connsiteX32" fmla="*/ 4481 w 1174099"/>
                  <a:gd name="connsiteY32" fmla="*/ 1046063 h 2415098"/>
                  <a:gd name="connsiteX33" fmla="*/ 0 w 1174099"/>
                  <a:gd name="connsiteY33" fmla="*/ 925068 h 2415098"/>
                  <a:gd name="connsiteX34" fmla="*/ 0 w 1174099"/>
                  <a:gd name="connsiteY34" fmla="*/ 810795 h 2415098"/>
                  <a:gd name="connsiteX35" fmla="*/ 8963 w 1174099"/>
                  <a:gd name="connsiteY35" fmla="*/ 707725 h 2415098"/>
                  <a:gd name="connsiteX36" fmla="*/ 26888 w 1174099"/>
                  <a:gd name="connsiteY36" fmla="*/ 615859 h 2415098"/>
                  <a:gd name="connsiteX37" fmla="*/ 42572 w 1174099"/>
                  <a:gd name="connsiteY37" fmla="*/ 528473 h 2415098"/>
                  <a:gd name="connsiteX38" fmla="*/ 69460 w 1174099"/>
                  <a:gd name="connsiteY38" fmla="*/ 459013 h 2415098"/>
                  <a:gd name="connsiteX39" fmla="*/ 96348 w 1174099"/>
                  <a:gd name="connsiteY39" fmla="*/ 394034 h 2415098"/>
                  <a:gd name="connsiteX40" fmla="*/ 116514 w 1174099"/>
                  <a:gd name="connsiteY40" fmla="*/ 342500 h 2415098"/>
                  <a:gd name="connsiteX41" fmla="*/ 143401 w 1174099"/>
                  <a:gd name="connsiteY41" fmla="*/ 297687 h 2415098"/>
                  <a:gd name="connsiteX42" fmla="*/ 165808 w 1174099"/>
                  <a:gd name="connsiteY42" fmla="*/ 264077 h 2415098"/>
                  <a:gd name="connsiteX43" fmla="*/ 178331 w 1174099"/>
                  <a:gd name="connsiteY43" fmla="*/ 246188 h 2415098"/>
                  <a:gd name="connsiteX44" fmla="*/ 179417 w 1174099"/>
                  <a:gd name="connsiteY44" fmla="*/ 243133 h 2415098"/>
                  <a:gd name="connsiteX45" fmla="*/ 599593 w 1174099"/>
                  <a:gd name="connsiteY45" fmla="*/ 0 h 241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74099" h="2415098">
                    <a:moveTo>
                      <a:pt x="599593" y="0"/>
                    </a:moveTo>
                    <a:cubicBezTo>
                      <a:pt x="788479" y="0"/>
                      <a:pt x="950543" y="100254"/>
                      <a:pt x="1019769" y="243133"/>
                    </a:cubicBezTo>
                    <a:lnTo>
                      <a:pt x="1028077" y="266496"/>
                    </a:lnTo>
                    <a:lnTo>
                      <a:pt x="1048623" y="293205"/>
                    </a:lnTo>
                    <a:lnTo>
                      <a:pt x="1068789" y="338018"/>
                    </a:lnTo>
                    <a:lnTo>
                      <a:pt x="1091195" y="385072"/>
                    </a:lnTo>
                    <a:lnTo>
                      <a:pt x="1118083" y="445569"/>
                    </a:lnTo>
                    <a:lnTo>
                      <a:pt x="1133768" y="515029"/>
                    </a:lnTo>
                    <a:lnTo>
                      <a:pt x="1156174" y="597933"/>
                    </a:lnTo>
                    <a:lnTo>
                      <a:pt x="1169618" y="689800"/>
                    </a:lnTo>
                    <a:lnTo>
                      <a:pt x="1174099" y="790629"/>
                    </a:lnTo>
                    <a:lnTo>
                      <a:pt x="1174099" y="898180"/>
                    </a:lnTo>
                    <a:lnTo>
                      <a:pt x="1165137" y="1019175"/>
                    </a:lnTo>
                    <a:lnTo>
                      <a:pt x="1142730" y="1151373"/>
                    </a:lnTo>
                    <a:lnTo>
                      <a:pt x="1109120" y="1294775"/>
                    </a:lnTo>
                    <a:lnTo>
                      <a:pt x="1064307" y="1444898"/>
                    </a:lnTo>
                    <a:lnTo>
                      <a:pt x="1003810" y="1610706"/>
                    </a:lnTo>
                    <a:lnTo>
                      <a:pt x="925387" y="1785476"/>
                    </a:lnTo>
                    <a:lnTo>
                      <a:pt x="831280" y="1971450"/>
                    </a:lnTo>
                    <a:lnTo>
                      <a:pt x="717007" y="2166386"/>
                    </a:lnTo>
                    <a:lnTo>
                      <a:pt x="582568" y="2377007"/>
                    </a:lnTo>
                    <a:lnTo>
                      <a:pt x="582568" y="2381488"/>
                    </a:lnTo>
                    <a:lnTo>
                      <a:pt x="578087" y="2377007"/>
                    </a:lnTo>
                    <a:lnTo>
                      <a:pt x="578087" y="2381488"/>
                    </a:lnTo>
                    <a:lnTo>
                      <a:pt x="578087" y="2415098"/>
                    </a:lnTo>
                    <a:lnTo>
                      <a:pt x="443648" y="2211199"/>
                    </a:lnTo>
                    <a:lnTo>
                      <a:pt x="329375" y="2011781"/>
                    </a:lnTo>
                    <a:lnTo>
                      <a:pt x="235268" y="1823567"/>
                    </a:lnTo>
                    <a:lnTo>
                      <a:pt x="156845" y="1646556"/>
                    </a:lnTo>
                    <a:lnTo>
                      <a:pt x="100829" y="1480748"/>
                    </a:lnTo>
                    <a:lnTo>
                      <a:pt x="56016" y="1328384"/>
                    </a:lnTo>
                    <a:lnTo>
                      <a:pt x="26888" y="1180502"/>
                    </a:lnTo>
                    <a:lnTo>
                      <a:pt x="4481" y="1046063"/>
                    </a:lnTo>
                    <a:lnTo>
                      <a:pt x="0" y="925068"/>
                    </a:lnTo>
                    <a:lnTo>
                      <a:pt x="0" y="810795"/>
                    </a:lnTo>
                    <a:lnTo>
                      <a:pt x="8963" y="707725"/>
                    </a:lnTo>
                    <a:lnTo>
                      <a:pt x="26888" y="615859"/>
                    </a:lnTo>
                    <a:lnTo>
                      <a:pt x="42572" y="528473"/>
                    </a:lnTo>
                    <a:lnTo>
                      <a:pt x="69460" y="459013"/>
                    </a:lnTo>
                    <a:lnTo>
                      <a:pt x="96348" y="394034"/>
                    </a:lnTo>
                    <a:lnTo>
                      <a:pt x="116514" y="342500"/>
                    </a:lnTo>
                    <a:lnTo>
                      <a:pt x="143401" y="297687"/>
                    </a:lnTo>
                    <a:lnTo>
                      <a:pt x="165808" y="264077"/>
                    </a:lnTo>
                    <a:lnTo>
                      <a:pt x="178331" y="246188"/>
                    </a:lnTo>
                    <a:lnTo>
                      <a:pt x="179417" y="243133"/>
                    </a:lnTo>
                    <a:cubicBezTo>
                      <a:pt x="248643" y="100254"/>
                      <a:pt x="410707" y="0"/>
                      <a:pt x="599593" y="0"/>
                    </a:cubicBezTo>
                    <a:close/>
                  </a:path>
                </a:pathLst>
              </a:custGeom>
              <a:solidFill>
                <a:srgbClr val="FDDA52"/>
              </a:solidFill>
              <a:ln w="0">
                <a:noFill/>
                <a:prstDash val="solid"/>
                <a:round/>
              </a:ln>
            </p:spPr>
            <p:txBody>
              <a:bodyPr vert="horz" wrap="square" lIns="91440" tIns="45720" rIns="91440" bIns="45720" numCol="1" anchor="t" anchorCtr="0" compatLnSpc="1">
                <a:noAutofit/>
              </a:bodyPr>
              <a:lstStyle/>
              <a:p>
                <a:pPr defTabSz="901700"/>
                <a:endParaRPr lang="es-ES">
                  <a:solidFill>
                    <a:srgbClr val="000000"/>
                  </a:solidFill>
                </a:endParaRPr>
              </a:p>
            </p:txBody>
          </p:sp>
          <p:sp>
            <p:nvSpPr>
              <p:cNvPr id="165" name="Forma libre 164"/>
              <p:cNvSpPr>
                <a:spLocks noChangeAspect="1"/>
              </p:cNvSpPr>
              <p:nvPr/>
            </p:nvSpPr>
            <p:spPr bwMode="auto">
              <a:xfrm>
                <a:off x="384693" y="8388964"/>
                <a:ext cx="557066" cy="1145874"/>
              </a:xfrm>
              <a:custGeom>
                <a:avLst/>
                <a:gdLst>
                  <a:gd name="connsiteX0" fmla="*/ 599593 w 1174099"/>
                  <a:gd name="connsiteY0" fmla="*/ 0 h 2415098"/>
                  <a:gd name="connsiteX1" fmla="*/ 1019769 w 1174099"/>
                  <a:gd name="connsiteY1" fmla="*/ 243133 h 2415098"/>
                  <a:gd name="connsiteX2" fmla="*/ 1028077 w 1174099"/>
                  <a:gd name="connsiteY2" fmla="*/ 266496 h 2415098"/>
                  <a:gd name="connsiteX3" fmla="*/ 1048623 w 1174099"/>
                  <a:gd name="connsiteY3" fmla="*/ 293205 h 2415098"/>
                  <a:gd name="connsiteX4" fmla="*/ 1068789 w 1174099"/>
                  <a:gd name="connsiteY4" fmla="*/ 338018 h 2415098"/>
                  <a:gd name="connsiteX5" fmla="*/ 1091195 w 1174099"/>
                  <a:gd name="connsiteY5" fmla="*/ 385072 h 2415098"/>
                  <a:gd name="connsiteX6" fmla="*/ 1118083 w 1174099"/>
                  <a:gd name="connsiteY6" fmla="*/ 445569 h 2415098"/>
                  <a:gd name="connsiteX7" fmla="*/ 1133768 w 1174099"/>
                  <a:gd name="connsiteY7" fmla="*/ 515029 h 2415098"/>
                  <a:gd name="connsiteX8" fmla="*/ 1156174 w 1174099"/>
                  <a:gd name="connsiteY8" fmla="*/ 597933 h 2415098"/>
                  <a:gd name="connsiteX9" fmla="*/ 1169618 w 1174099"/>
                  <a:gd name="connsiteY9" fmla="*/ 689800 h 2415098"/>
                  <a:gd name="connsiteX10" fmla="*/ 1174099 w 1174099"/>
                  <a:gd name="connsiteY10" fmla="*/ 790629 h 2415098"/>
                  <a:gd name="connsiteX11" fmla="*/ 1174099 w 1174099"/>
                  <a:gd name="connsiteY11" fmla="*/ 898180 h 2415098"/>
                  <a:gd name="connsiteX12" fmla="*/ 1165137 w 1174099"/>
                  <a:gd name="connsiteY12" fmla="*/ 1019175 h 2415098"/>
                  <a:gd name="connsiteX13" fmla="*/ 1142730 w 1174099"/>
                  <a:gd name="connsiteY13" fmla="*/ 1151373 h 2415098"/>
                  <a:gd name="connsiteX14" fmla="*/ 1109120 w 1174099"/>
                  <a:gd name="connsiteY14" fmla="*/ 1294775 h 2415098"/>
                  <a:gd name="connsiteX15" fmla="*/ 1064307 w 1174099"/>
                  <a:gd name="connsiteY15" fmla="*/ 1444898 h 2415098"/>
                  <a:gd name="connsiteX16" fmla="*/ 1003810 w 1174099"/>
                  <a:gd name="connsiteY16" fmla="*/ 1610706 h 2415098"/>
                  <a:gd name="connsiteX17" fmla="*/ 925387 w 1174099"/>
                  <a:gd name="connsiteY17" fmla="*/ 1785476 h 2415098"/>
                  <a:gd name="connsiteX18" fmla="*/ 831280 w 1174099"/>
                  <a:gd name="connsiteY18" fmla="*/ 1971450 h 2415098"/>
                  <a:gd name="connsiteX19" fmla="*/ 717007 w 1174099"/>
                  <a:gd name="connsiteY19" fmla="*/ 2166386 h 2415098"/>
                  <a:gd name="connsiteX20" fmla="*/ 582568 w 1174099"/>
                  <a:gd name="connsiteY20" fmla="*/ 2377007 h 2415098"/>
                  <a:gd name="connsiteX21" fmla="*/ 582568 w 1174099"/>
                  <a:gd name="connsiteY21" fmla="*/ 2381488 h 2415098"/>
                  <a:gd name="connsiteX22" fmla="*/ 578087 w 1174099"/>
                  <a:gd name="connsiteY22" fmla="*/ 2377007 h 2415098"/>
                  <a:gd name="connsiteX23" fmla="*/ 578087 w 1174099"/>
                  <a:gd name="connsiteY23" fmla="*/ 2381488 h 2415098"/>
                  <a:gd name="connsiteX24" fmla="*/ 578087 w 1174099"/>
                  <a:gd name="connsiteY24" fmla="*/ 2415098 h 2415098"/>
                  <a:gd name="connsiteX25" fmla="*/ 443648 w 1174099"/>
                  <a:gd name="connsiteY25" fmla="*/ 2211199 h 2415098"/>
                  <a:gd name="connsiteX26" fmla="*/ 329375 w 1174099"/>
                  <a:gd name="connsiteY26" fmla="*/ 2011781 h 2415098"/>
                  <a:gd name="connsiteX27" fmla="*/ 235268 w 1174099"/>
                  <a:gd name="connsiteY27" fmla="*/ 1823567 h 2415098"/>
                  <a:gd name="connsiteX28" fmla="*/ 156845 w 1174099"/>
                  <a:gd name="connsiteY28" fmla="*/ 1646556 h 2415098"/>
                  <a:gd name="connsiteX29" fmla="*/ 100829 w 1174099"/>
                  <a:gd name="connsiteY29" fmla="*/ 1480748 h 2415098"/>
                  <a:gd name="connsiteX30" fmla="*/ 56016 w 1174099"/>
                  <a:gd name="connsiteY30" fmla="*/ 1328384 h 2415098"/>
                  <a:gd name="connsiteX31" fmla="*/ 26888 w 1174099"/>
                  <a:gd name="connsiteY31" fmla="*/ 1180502 h 2415098"/>
                  <a:gd name="connsiteX32" fmla="*/ 4481 w 1174099"/>
                  <a:gd name="connsiteY32" fmla="*/ 1046063 h 2415098"/>
                  <a:gd name="connsiteX33" fmla="*/ 0 w 1174099"/>
                  <a:gd name="connsiteY33" fmla="*/ 925068 h 2415098"/>
                  <a:gd name="connsiteX34" fmla="*/ 0 w 1174099"/>
                  <a:gd name="connsiteY34" fmla="*/ 810795 h 2415098"/>
                  <a:gd name="connsiteX35" fmla="*/ 8963 w 1174099"/>
                  <a:gd name="connsiteY35" fmla="*/ 707725 h 2415098"/>
                  <a:gd name="connsiteX36" fmla="*/ 26888 w 1174099"/>
                  <a:gd name="connsiteY36" fmla="*/ 615859 h 2415098"/>
                  <a:gd name="connsiteX37" fmla="*/ 42572 w 1174099"/>
                  <a:gd name="connsiteY37" fmla="*/ 528473 h 2415098"/>
                  <a:gd name="connsiteX38" fmla="*/ 69460 w 1174099"/>
                  <a:gd name="connsiteY38" fmla="*/ 459013 h 2415098"/>
                  <a:gd name="connsiteX39" fmla="*/ 96348 w 1174099"/>
                  <a:gd name="connsiteY39" fmla="*/ 394034 h 2415098"/>
                  <a:gd name="connsiteX40" fmla="*/ 116514 w 1174099"/>
                  <a:gd name="connsiteY40" fmla="*/ 342500 h 2415098"/>
                  <a:gd name="connsiteX41" fmla="*/ 143401 w 1174099"/>
                  <a:gd name="connsiteY41" fmla="*/ 297687 h 2415098"/>
                  <a:gd name="connsiteX42" fmla="*/ 165808 w 1174099"/>
                  <a:gd name="connsiteY42" fmla="*/ 264077 h 2415098"/>
                  <a:gd name="connsiteX43" fmla="*/ 178331 w 1174099"/>
                  <a:gd name="connsiteY43" fmla="*/ 246188 h 2415098"/>
                  <a:gd name="connsiteX44" fmla="*/ 179417 w 1174099"/>
                  <a:gd name="connsiteY44" fmla="*/ 243133 h 2415098"/>
                  <a:gd name="connsiteX45" fmla="*/ 599593 w 1174099"/>
                  <a:gd name="connsiteY45" fmla="*/ 0 h 241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74099" h="2415098">
                    <a:moveTo>
                      <a:pt x="599593" y="0"/>
                    </a:moveTo>
                    <a:cubicBezTo>
                      <a:pt x="788479" y="0"/>
                      <a:pt x="950543" y="100254"/>
                      <a:pt x="1019769" y="243133"/>
                    </a:cubicBezTo>
                    <a:lnTo>
                      <a:pt x="1028077" y="266496"/>
                    </a:lnTo>
                    <a:lnTo>
                      <a:pt x="1048623" y="293205"/>
                    </a:lnTo>
                    <a:lnTo>
                      <a:pt x="1068789" y="338018"/>
                    </a:lnTo>
                    <a:lnTo>
                      <a:pt x="1091195" y="385072"/>
                    </a:lnTo>
                    <a:lnTo>
                      <a:pt x="1118083" y="445569"/>
                    </a:lnTo>
                    <a:lnTo>
                      <a:pt x="1133768" y="515029"/>
                    </a:lnTo>
                    <a:lnTo>
                      <a:pt x="1156174" y="597933"/>
                    </a:lnTo>
                    <a:lnTo>
                      <a:pt x="1169618" y="689800"/>
                    </a:lnTo>
                    <a:lnTo>
                      <a:pt x="1174099" y="790629"/>
                    </a:lnTo>
                    <a:lnTo>
                      <a:pt x="1174099" y="898180"/>
                    </a:lnTo>
                    <a:lnTo>
                      <a:pt x="1165137" y="1019175"/>
                    </a:lnTo>
                    <a:lnTo>
                      <a:pt x="1142730" y="1151373"/>
                    </a:lnTo>
                    <a:lnTo>
                      <a:pt x="1109120" y="1294775"/>
                    </a:lnTo>
                    <a:lnTo>
                      <a:pt x="1064307" y="1444898"/>
                    </a:lnTo>
                    <a:lnTo>
                      <a:pt x="1003810" y="1610706"/>
                    </a:lnTo>
                    <a:lnTo>
                      <a:pt x="925387" y="1785476"/>
                    </a:lnTo>
                    <a:lnTo>
                      <a:pt x="831280" y="1971450"/>
                    </a:lnTo>
                    <a:lnTo>
                      <a:pt x="717007" y="2166386"/>
                    </a:lnTo>
                    <a:lnTo>
                      <a:pt x="582568" y="2377007"/>
                    </a:lnTo>
                    <a:lnTo>
                      <a:pt x="582568" y="2381488"/>
                    </a:lnTo>
                    <a:lnTo>
                      <a:pt x="578087" y="2377007"/>
                    </a:lnTo>
                    <a:lnTo>
                      <a:pt x="578087" y="2381488"/>
                    </a:lnTo>
                    <a:lnTo>
                      <a:pt x="578087" y="2415098"/>
                    </a:lnTo>
                    <a:lnTo>
                      <a:pt x="443648" y="2211199"/>
                    </a:lnTo>
                    <a:lnTo>
                      <a:pt x="329375" y="2011781"/>
                    </a:lnTo>
                    <a:lnTo>
                      <a:pt x="235268" y="1823567"/>
                    </a:lnTo>
                    <a:lnTo>
                      <a:pt x="156845" y="1646556"/>
                    </a:lnTo>
                    <a:lnTo>
                      <a:pt x="100829" y="1480748"/>
                    </a:lnTo>
                    <a:lnTo>
                      <a:pt x="56016" y="1328384"/>
                    </a:lnTo>
                    <a:lnTo>
                      <a:pt x="26888" y="1180502"/>
                    </a:lnTo>
                    <a:lnTo>
                      <a:pt x="4481" y="1046063"/>
                    </a:lnTo>
                    <a:lnTo>
                      <a:pt x="0" y="925068"/>
                    </a:lnTo>
                    <a:lnTo>
                      <a:pt x="0" y="810795"/>
                    </a:lnTo>
                    <a:lnTo>
                      <a:pt x="8963" y="707725"/>
                    </a:lnTo>
                    <a:lnTo>
                      <a:pt x="26888" y="615859"/>
                    </a:lnTo>
                    <a:lnTo>
                      <a:pt x="42572" y="528473"/>
                    </a:lnTo>
                    <a:lnTo>
                      <a:pt x="69460" y="459013"/>
                    </a:lnTo>
                    <a:lnTo>
                      <a:pt x="96348" y="394034"/>
                    </a:lnTo>
                    <a:lnTo>
                      <a:pt x="116514" y="342500"/>
                    </a:lnTo>
                    <a:lnTo>
                      <a:pt x="143401" y="297687"/>
                    </a:lnTo>
                    <a:lnTo>
                      <a:pt x="165808" y="264077"/>
                    </a:lnTo>
                    <a:lnTo>
                      <a:pt x="178331" y="246188"/>
                    </a:lnTo>
                    <a:lnTo>
                      <a:pt x="179417" y="243133"/>
                    </a:lnTo>
                    <a:cubicBezTo>
                      <a:pt x="248643" y="100254"/>
                      <a:pt x="410707" y="0"/>
                      <a:pt x="599593" y="0"/>
                    </a:cubicBezTo>
                    <a:close/>
                  </a:path>
                </a:pathLst>
              </a:custGeom>
              <a:solidFill>
                <a:srgbClr val="FFFEFE"/>
              </a:solidFill>
              <a:ln w="0">
                <a:noFill/>
                <a:prstDash val="solid"/>
                <a:round/>
              </a:ln>
            </p:spPr>
            <p:txBody>
              <a:bodyPr vert="horz" wrap="square" lIns="91440" tIns="45720" rIns="91440" bIns="45720" numCol="1" anchor="t" anchorCtr="0" compatLnSpc="1">
                <a:noAutofit/>
              </a:bodyPr>
              <a:lstStyle/>
              <a:p>
                <a:pPr defTabSz="901700"/>
                <a:endParaRPr lang="es-ES">
                  <a:solidFill>
                    <a:srgbClr val="000000"/>
                  </a:solidFill>
                </a:endParaRPr>
              </a:p>
            </p:txBody>
          </p:sp>
        </p:grpSp>
        <p:sp>
          <p:nvSpPr>
            <p:cNvPr id="162" name="Forma libre 161"/>
            <p:cNvSpPr>
              <a:spLocks noChangeAspect="1"/>
            </p:cNvSpPr>
            <p:nvPr/>
          </p:nvSpPr>
          <p:spPr bwMode="auto">
            <a:xfrm>
              <a:off x="2594286" y="8063987"/>
              <a:ext cx="558093" cy="2415098"/>
            </a:xfrm>
            <a:custGeom>
              <a:avLst/>
              <a:gdLst>
                <a:gd name="connsiteX0" fmla="*/ 33926 w 558093"/>
                <a:gd name="connsiteY0" fmla="*/ 0 h 2415098"/>
                <a:gd name="connsiteX1" fmla="*/ 417286 w 558093"/>
                <a:gd name="connsiteY1" fmla="*/ 243133 h 2415098"/>
                <a:gd name="connsiteX2" fmla="*/ 424866 w 558093"/>
                <a:gd name="connsiteY2" fmla="*/ 266496 h 2415098"/>
                <a:gd name="connsiteX3" fmla="*/ 443611 w 558093"/>
                <a:gd name="connsiteY3" fmla="*/ 293205 h 2415098"/>
                <a:gd name="connsiteX4" fmla="*/ 462010 w 558093"/>
                <a:gd name="connsiteY4" fmla="*/ 338018 h 2415098"/>
                <a:gd name="connsiteX5" fmla="*/ 482453 w 558093"/>
                <a:gd name="connsiteY5" fmla="*/ 385072 h 2415098"/>
                <a:gd name="connsiteX6" fmla="*/ 506985 w 558093"/>
                <a:gd name="connsiteY6" fmla="*/ 445569 h 2415098"/>
                <a:gd name="connsiteX7" fmla="*/ 521296 w 558093"/>
                <a:gd name="connsiteY7" fmla="*/ 515029 h 2415098"/>
                <a:gd name="connsiteX8" fmla="*/ 541739 w 558093"/>
                <a:gd name="connsiteY8" fmla="*/ 597933 h 2415098"/>
                <a:gd name="connsiteX9" fmla="*/ 554005 w 558093"/>
                <a:gd name="connsiteY9" fmla="*/ 689800 h 2415098"/>
                <a:gd name="connsiteX10" fmla="*/ 558093 w 558093"/>
                <a:gd name="connsiteY10" fmla="*/ 790629 h 2415098"/>
                <a:gd name="connsiteX11" fmla="*/ 558093 w 558093"/>
                <a:gd name="connsiteY11" fmla="*/ 898180 h 2415098"/>
                <a:gd name="connsiteX12" fmla="*/ 549916 w 558093"/>
                <a:gd name="connsiteY12" fmla="*/ 1019175 h 2415098"/>
                <a:gd name="connsiteX13" fmla="*/ 529473 w 558093"/>
                <a:gd name="connsiteY13" fmla="*/ 1151373 h 2415098"/>
                <a:gd name="connsiteX14" fmla="*/ 498808 w 558093"/>
                <a:gd name="connsiteY14" fmla="*/ 1294775 h 2415098"/>
                <a:gd name="connsiteX15" fmla="*/ 457921 w 558093"/>
                <a:gd name="connsiteY15" fmla="*/ 1444898 h 2415098"/>
                <a:gd name="connsiteX16" fmla="*/ 402725 w 558093"/>
                <a:gd name="connsiteY16" fmla="*/ 1610706 h 2415098"/>
                <a:gd name="connsiteX17" fmla="*/ 331174 w 558093"/>
                <a:gd name="connsiteY17" fmla="*/ 1785476 h 2415098"/>
                <a:gd name="connsiteX18" fmla="*/ 245312 w 558093"/>
                <a:gd name="connsiteY18" fmla="*/ 1971450 h 2415098"/>
                <a:gd name="connsiteX19" fmla="*/ 141052 w 558093"/>
                <a:gd name="connsiteY19" fmla="*/ 2166386 h 2415098"/>
                <a:gd name="connsiteX20" fmla="*/ 18393 w 558093"/>
                <a:gd name="connsiteY20" fmla="*/ 2377007 h 2415098"/>
                <a:gd name="connsiteX21" fmla="*/ 18393 w 558093"/>
                <a:gd name="connsiteY21" fmla="*/ 2381488 h 2415098"/>
                <a:gd name="connsiteX22" fmla="*/ 14304 w 558093"/>
                <a:gd name="connsiteY22" fmla="*/ 2377007 h 2415098"/>
                <a:gd name="connsiteX23" fmla="*/ 14304 w 558093"/>
                <a:gd name="connsiteY23" fmla="*/ 2381488 h 2415098"/>
                <a:gd name="connsiteX24" fmla="*/ 14304 w 558093"/>
                <a:gd name="connsiteY24" fmla="*/ 2415098 h 2415098"/>
                <a:gd name="connsiteX25" fmla="*/ 0 w 558093"/>
                <a:gd name="connsiteY25" fmla="*/ 2391320 h 2415098"/>
                <a:gd name="connsiteX26" fmla="*/ 0 w 558093"/>
                <a:gd name="connsiteY26" fmla="*/ 4908 h 241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8093" h="2415098">
                  <a:moveTo>
                    <a:pt x="33926" y="0"/>
                  </a:moveTo>
                  <a:cubicBezTo>
                    <a:pt x="206262" y="0"/>
                    <a:pt x="354125" y="100254"/>
                    <a:pt x="417286" y="243133"/>
                  </a:cubicBezTo>
                  <a:lnTo>
                    <a:pt x="424866" y="266496"/>
                  </a:lnTo>
                  <a:lnTo>
                    <a:pt x="443611" y="293205"/>
                  </a:lnTo>
                  <a:lnTo>
                    <a:pt x="462010" y="338018"/>
                  </a:lnTo>
                  <a:lnTo>
                    <a:pt x="482453" y="385072"/>
                  </a:lnTo>
                  <a:lnTo>
                    <a:pt x="506985" y="445569"/>
                  </a:lnTo>
                  <a:lnTo>
                    <a:pt x="521296" y="515029"/>
                  </a:lnTo>
                  <a:lnTo>
                    <a:pt x="541739" y="597933"/>
                  </a:lnTo>
                  <a:lnTo>
                    <a:pt x="554005" y="689800"/>
                  </a:lnTo>
                  <a:lnTo>
                    <a:pt x="558093" y="790629"/>
                  </a:lnTo>
                  <a:lnTo>
                    <a:pt x="558093" y="898180"/>
                  </a:lnTo>
                  <a:lnTo>
                    <a:pt x="549916" y="1019175"/>
                  </a:lnTo>
                  <a:lnTo>
                    <a:pt x="529473" y="1151373"/>
                  </a:lnTo>
                  <a:lnTo>
                    <a:pt x="498808" y="1294775"/>
                  </a:lnTo>
                  <a:lnTo>
                    <a:pt x="457921" y="1444898"/>
                  </a:lnTo>
                  <a:lnTo>
                    <a:pt x="402725" y="1610706"/>
                  </a:lnTo>
                  <a:lnTo>
                    <a:pt x="331174" y="1785476"/>
                  </a:lnTo>
                  <a:lnTo>
                    <a:pt x="245312" y="1971450"/>
                  </a:lnTo>
                  <a:lnTo>
                    <a:pt x="141052" y="2166386"/>
                  </a:lnTo>
                  <a:lnTo>
                    <a:pt x="18393" y="2377007"/>
                  </a:lnTo>
                  <a:lnTo>
                    <a:pt x="18393" y="2381488"/>
                  </a:lnTo>
                  <a:lnTo>
                    <a:pt x="14304" y="2377007"/>
                  </a:lnTo>
                  <a:lnTo>
                    <a:pt x="14304" y="2381488"/>
                  </a:lnTo>
                  <a:lnTo>
                    <a:pt x="14304" y="2415098"/>
                  </a:lnTo>
                  <a:lnTo>
                    <a:pt x="0" y="2391320"/>
                  </a:lnTo>
                  <a:lnTo>
                    <a:pt x="0" y="4908"/>
                  </a:lnTo>
                  <a:close/>
                </a:path>
              </a:pathLst>
            </a:custGeom>
            <a:solidFill>
              <a:schemeClr val="tx1">
                <a:alpha val="10000"/>
              </a:schemeClr>
            </a:solidFill>
            <a:ln>
              <a:noFill/>
            </a:ln>
          </p:spPr>
          <p:txBody>
            <a:bodyPr rot="0" spcFirstLastPara="0" vertOverflow="overflow" horzOverflow="overflow" vert="horz" wrap="square" lIns="0" tIns="0" rIns="0" bIns="0" numCol="1" spcCol="0" rtlCol="0" fromWordArt="0" anchor="ctr" anchorCtr="0" forceAA="0" compatLnSpc="1">
              <a:noAutofit/>
            </a:bodyPr>
            <a:lstStyle/>
            <a:p>
              <a:pPr algn="ctr" defTabSz="901700"/>
              <a:endParaRPr lang="es-ES">
                <a:solidFill>
                  <a:srgbClr val="000000"/>
                </a:solidFill>
              </a:endParaRPr>
            </a:p>
          </p:txBody>
        </p:sp>
      </p:grpSp>
      <p:sp>
        <p:nvSpPr>
          <p:cNvPr id="187" name="CuadroTexto 186"/>
          <p:cNvSpPr txBox="1"/>
          <p:nvPr/>
        </p:nvSpPr>
        <p:spPr>
          <a:xfrm>
            <a:off x="5025650" y="1468508"/>
            <a:ext cx="2071407" cy="450071"/>
          </a:xfrm>
          <a:prstGeom prst="rect">
            <a:avLst/>
          </a:prstGeom>
          <a:noFill/>
        </p:spPr>
        <p:txBody>
          <a:bodyPr wrap="square" lIns="34123" tIns="17052" rIns="34123" bIns="17052" rtlCol="0">
            <a:spAutoFit/>
          </a:bodyPr>
          <a:lstStyle/>
          <a:p>
            <a:pPr defTabSz="901700"/>
            <a:r>
              <a:rPr lang="es-ES" sz="2700" dirty="0" err="1">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Start</a:t>
            </a:r>
            <a:r>
              <a:rPr lang="es-ES" sz="27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 Up</a:t>
            </a:r>
          </a:p>
        </p:txBody>
      </p:sp>
      <p:sp>
        <p:nvSpPr>
          <p:cNvPr id="200" name="Marcador de texto 4"/>
          <p:cNvSpPr txBox="1"/>
          <p:nvPr/>
        </p:nvSpPr>
        <p:spPr>
          <a:xfrm>
            <a:off x="5025648" y="1968513"/>
            <a:ext cx="3265631" cy="2463187"/>
          </a:xfrm>
          <a:prstGeom prst="rect">
            <a:avLst/>
          </a:prstGeom>
        </p:spPr>
        <p:txBody>
          <a:bodyPr lIns="34123" tIns="17052" rIns="34123" bIns="17052"/>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just" defTabSz="901700">
              <a:lnSpc>
                <a:spcPct val="125000"/>
              </a:lnSpc>
              <a:spcBef>
                <a:spcPts val="0"/>
              </a:spcBef>
              <a:spcAft>
                <a:spcPts val="0"/>
              </a:spcAft>
            </a:pPr>
            <a:r>
              <a:rPr lang="es-ES" sz="900" b="0" dirty="0" err="1">
                <a:solidFill>
                  <a:srgbClr val="FFFFFF"/>
                </a:solidFill>
                <a:latin typeface="Source Sans Pro" panose="020B0503030403020204" pitchFamily="34" charset="0"/>
              </a:rPr>
              <a:t>Deleniti</a:t>
            </a:r>
            <a:r>
              <a:rPr lang="es-ES" sz="900" b="0" dirty="0">
                <a:solidFill>
                  <a:srgbClr val="FFFFFF"/>
                </a:solidFill>
                <a:latin typeface="Source Sans Pro" panose="020B0503030403020204" pitchFamily="34" charset="0"/>
              </a:rPr>
              <a:t> and </a:t>
            </a:r>
            <a:r>
              <a:rPr lang="es-ES" sz="900" b="0" dirty="0" err="1">
                <a:solidFill>
                  <a:srgbClr val="FFFFFF"/>
                </a:solidFill>
                <a:latin typeface="Source Sans Pro" panose="020B0503030403020204" pitchFamily="34" charset="0"/>
              </a:rPr>
              <a:t>apeirian</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temporibus</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eam</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cu</a:t>
            </a:r>
            <a:r>
              <a:rPr lang="es-ES" sz="900" b="0" dirty="0">
                <a:solidFill>
                  <a:srgbClr val="FFFFFF"/>
                </a:solidFill>
                <a:latin typeface="Source Sans Pro" panose="020B0503030403020204" pitchFamily="34" charset="0"/>
              </a:rPr>
              <a:t>, ad mea </a:t>
            </a:r>
            <a:r>
              <a:rPr lang="es-ES" sz="900" b="0" dirty="0" err="1">
                <a:solidFill>
                  <a:srgbClr val="FFFFFF"/>
                </a:solidFill>
                <a:latin typeface="Source Sans Pro" panose="020B0503030403020204" pitchFamily="34" charset="0"/>
              </a:rPr>
              <a:t>ipsum</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sadipscing</a:t>
            </a:r>
            <a:r>
              <a:rPr lang="es-ES" sz="900" b="0" dirty="0">
                <a:solidFill>
                  <a:srgbClr val="FFFFFF"/>
                </a:solidFill>
                <a:latin typeface="Source Sans Pro" panose="020B0503030403020204" pitchFamily="34" charset="0"/>
              </a:rPr>
              <a:t>, sed ex </a:t>
            </a:r>
            <a:r>
              <a:rPr lang="es-ES" sz="900" b="0" dirty="0" err="1">
                <a:solidFill>
                  <a:srgbClr val="FFFFFF"/>
                </a:solidFill>
                <a:latin typeface="Source Sans Pro" panose="020B0503030403020204" pitchFamily="34" charset="0"/>
              </a:rPr>
              <a:t>assum</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omnium</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contentiones</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Nobis</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suavitate</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moderatius</a:t>
            </a:r>
            <a:r>
              <a:rPr lang="es-ES" sz="900" b="0" dirty="0">
                <a:solidFill>
                  <a:srgbClr val="FFFFFF"/>
                </a:solidFill>
                <a:latin typeface="Source Sans Pro" panose="020B0503030403020204" pitchFamily="34" charset="0"/>
              </a:rPr>
              <a:t> has </a:t>
            </a:r>
            <a:r>
              <a:rPr lang="es-ES" sz="900" b="0" dirty="0" err="1">
                <a:solidFill>
                  <a:srgbClr val="FFFFFF"/>
                </a:solidFill>
                <a:latin typeface="Source Sans Pro" panose="020B0503030403020204" pitchFamily="34" charset="0"/>
              </a:rPr>
              <a:t>eu</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epicuri</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ancillae</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pericula</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ei</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nam</a:t>
            </a:r>
            <a:r>
              <a:rPr lang="es-ES" sz="900" b="0" dirty="0">
                <a:solidFill>
                  <a:srgbClr val="FFFFFF"/>
                </a:solidFill>
                <a:latin typeface="Source Sans Pro" panose="020B0503030403020204" pitchFamily="34" charset="0"/>
              </a:rPr>
              <a:t>, ferri </a:t>
            </a:r>
            <a:r>
              <a:rPr lang="es-ES" sz="900" b="0" dirty="0" err="1">
                <a:solidFill>
                  <a:srgbClr val="FFFFFF"/>
                </a:solidFill>
                <a:latin typeface="Source Sans Pro" panose="020B0503030403020204" pitchFamily="34" charset="0"/>
              </a:rPr>
              <a:t>ipsum</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quaeque</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est</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ea</a:t>
            </a:r>
            <a:r>
              <a:rPr lang="es-ES" sz="900" b="0" dirty="0">
                <a:solidFill>
                  <a:srgbClr val="FFFFFF"/>
                </a:solidFill>
                <a:latin typeface="Source Sans Pro" panose="020B0503030403020204" pitchFamily="34" charset="0"/>
              </a:rPr>
              <a:t>. Ex </a:t>
            </a:r>
            <a:r>
              <a:rPr lang="es-ES" sz="900" b="0" dirty="0" err="1">
                <a:solidFill>
                  <a:srgbClr val="FFFFFF"/>
                </a:solidFill>
                <a:latin typeface="Source Sans Pro" panose="020B0503030403020204" pitchFamily="34" charset="0"/>
              </a:rPr>
              <a:t>omnis</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menandri</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conceptam</a:t>
            </a:r>
            <a:r>
              <a:rPr lang="es-ES" sz="900" b="0" dirty="0">
                <a:solidFill>
                  <a:srgbClr val="FFFFFF"/>
                </a:solidFill>
                <a:latin typeface="Source Sans Pro" panose="020B0503030403020204" pitchFamily="34" charset="0"/>
              </a:rPr>
              <a:t> </a:t>
            </a:r>
            <a:r>
              <a:rPr lang="es-ES" sz="900" b="0" dirty="0" err="1">
                <a:solidFill>
                  <a:srgbClr val="FFFFFF"/>
                </a:solidFill>
                <a:latin typeface="Source Sans Pro" panose="020B0503030403020204" pitchFamily="34" charset="0"/>
              </a:rPr>
              <a:t>his</a:t>
            </a:r>
            <a:r>
              <a:rPr lang="es-ES" sz="900" b="0" dirty="0">
                <a:solidFill>
                  <a:srgbClr val="FFFFFF"/>
                </a:solidFill>
                <a:latin typeface="Source Sans Pro" panose="020B0503030403020204" pitchFamily="34" charset="0"/>
              </a:rPr>
              <a:t>.</a:t>
            </a:r>
          </a:p>
          <a:p>
            <a:pPr algn="just" defTabSz="901700">
              <a:lnSpc>
                <a:spcPct val="125000"/>
              </a:lnSpc>
              <a:spcBef>
                <a:spcPts val="0"/>
              </a:spcBef>
              <a:spcAft>
                <a:spcPts val="0"/>
              </a:spcAft>
            </a:pPr>
            <a:endParaRPr lang="en-US" sz="900" b="0" dirty="0">
              <a:solidFill>
                <a:srgbClr val="FFFFFF"/>
              </a:solidFill>
              <a:latin typeface="Source Sans Pro" panose="020B0503030403020204" pitchFamily="34" charset="0"/>
            </a:endParaRPr>
          </a:p>
          <a:p>
            <a:pPr algn="just" defTabSz="901700">
              <a:lnSpc>
                <a:spcPct val="125000"/>
              </a:lnSpc>
              <a:spcBef>
                <a:spcPts val="0"/>
              </a:spcBef>
              <a:spcAft>
                <a:spcPts val="0"/>
              </a:spcAft>
            </a:pPr>
            <a:r>
              <a:rPr lang="en-US" sz="900" b="0" dirty="0" err="1">
                <a:solidFill>
                  <a:srgbClr val="FFFFFF"/>
                </a:solidFill>
                <a:latin typeface="Source Sans Pro" panose="020B0503030403020204" pitchFamily="34" charset="0"/>
              </a:rPr>
              <a:t>Penatibus</a:t>
            </a:r>
            <a:r>
              <a:rPr lang="en-US" sz="900" b="0" dirty="0">
                <a:solidFill>
                  <a:srgbClr val="FFFFFF"/>
                </a:solidFill>
                <a:latin typeface="Source Sans Pro" panose="020B0503030403020204" pitchFamily="34" charset="0"/>
              </a:rPr>
              <a:t> dolor </a:t>
            </a:r>
            <a:r>
              <a:rPr lang="en-US" sz="900" b="0" dirty="0" err="1">
                <a:solidFill>
                  <a:srgbClr val="FFFFFF"/>
                </a:solidFill>
                <a:latin typeface="Source Sans Pro" panose="020B0503030403020204" pitchFamily="34" charset="0"/>
              </a:rPr>
              <a:t>ipsum</a:t>
            </a:r>
            <a:r>
              <a:rPr lang="en-US" sz="900" b="0" dirty="0">
                <a:solidFill>
                  <a:srgbClr val="FFFFFF"/>
                </a:solidFill>
                <a:latin typeface="Source Sans Pro" panose="020B0503030403020204" pitchFamily="34" charset="0"/>
              </a:rPr>
              <a:t> dolor sit </a:t>
            </a:r>
            <a:r>
              <a:rPr lang="en-US" sz="900" b="0" dirty="0" err="1">
                <a:solidFill>
                  <a:srgbClr val="FFFFFF"/>
                </a:solidFill>
                <a:latin typeface="Source Sans Pro" panose="020B0503030403020204" pitchFamily="34" charset="0"/>
              </a:rPr>
              <a:t>amet</a:t>
            </a:r>
            <a:r>
              <a:rPr lang="en-US" sz="900" b="0" dirty="0">
                <a:solidFill>
                  <a:srgbClr val="FFFFFF"/>
                </a:solidFill>
                <a:latin typeface="Source Sans Pro" panose="020B0503030403020204" pitchFamily="34" charset="0"/>
              </a:rPr>
              <a:t>:</a:t>
            </a:r>
            <a:endParaRPr lang="es-ES" sz="900" b="0" dirty="0">
              <a:solidFill>
                <a:srgbClr val="FFFFFF"/>
              </a:solidFill>
              <a:latin typeface="Source Sans Pro" panose="020B0503030403020204" pitchFamily="34" charset="0"/>
            </a:endParaRPr>
          </a:p>
          <a:p>
            <a:pPr marL="99695" lvl="1" indent="0" algn="just">
              <a:lnSpc>
                <a:spcPct val="150000"/>
              </a:lnSpc>
              <a:spcBef>
                <a:spcPts val="0"/>
              </a:spcBef>
              <a:buClr>
                <a:srgbClr val="F2F2F2"/>
              </a:buClr>
              <a:buNone/>
            </a:pPr>
            <a:r>
              <a:rPr lang="es-ES" sz="900" dirty="0">
                <a:solidFill>
                  <a:srgbClr val="FFFFFF"/>
                </a:solidFill>
                <a:latin typeface="FontAwesome" pitchFamily="2"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Duis</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arcu</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tortor</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suscipit</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eget</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imperdiet</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nec</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a:t>
            </a:r>
          </a:p>
          <a:p>
            <a:pPr marL="99695" lvl="1" indent="0" algn="just">
              <a:lnSpc>
                <a:spcPct val="150000"/>
              </a:lnSpc>
              <a:spcBef>
                <a:spcPts val="0"/>
              </a:spcBef>
              <a:buClr>
                <a:srgbClr val="F2F2F2"/>
              </a:buClr>
              <a:buNone/>
            </a:pPr>
            <a:r>
              <a:rPr lang="es-ES" sz="900" dirty="0">
                <a:solidFill>
                  <a:srgbClr val="FFFFFF"/>
                </a:solidFill>
                <a:latin typeface="FontAwesome" pitchFamily="2"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Phasellus</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ullamcorper</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tortor</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suscipit</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eget</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imperdiet</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nec</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a:t>
            </a:r>
            <a:endParaRPr lang="es-E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endParaRPr>
          </a:p>
          <a:p>
            <a:pPr marL="99695" lvl="1" indent="0" algn="just">
              <a:lnSpc>
                <a:spcPct val="150000"/>
              </a:lnSpc>
              <a:spcBef>
                <a:spcPts val="0"/>
              </a:spcBef>
              <a:buClr>
                <a:srgbClr val="F2F2F2"/>
              </a:buClr>
              <a:buNone/>
            </a:pPr>
            <a:r>
              <a:rPr lang="es-ES" sz="900" dirty="0">
                <a:solidFill>
                  <a:srgbClr val="FFFFFF"/>
                </a:solidFill>
                <a:latin typeface="FontAwesome" pitchFamily="2"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Sed</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arcu</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tortor</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suscipit</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eget</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imperdiet</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nec</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a:t>
            </a:r>
          </a:p>
          <a:p>
            <a:pPr marL="99695" lvl="1" indent="0" algn="just">
              <a:lnSpc>
                <a:spcPct val="150000"/>
              </a:lnSpc>
              <a:spcBef>
                <a:spcPts val="0"/>
              </a:spcBef>
              <a:buClr>
                <a:srgbClr val="F2F2F2"/>
              </a:buClr>
              <a:buNone/>
            </a:pPr>
            <a:r>
              <a:rPr lang="es-ES" sz="900" dirty="0">
                <a:solidFill>
                  <a:srgbClr val="FFFFFF"/>
                </a:solidFill>
                <a:latin typeface="FontAwesome" pitchFamily="2"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Duis</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arcu</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tortor</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suscipit</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eget</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imperdiet</a:t>
            </a:r>
            <a:r>
              <a:rPr lang="en-US" sz="900" dirty="0">
                <a:solidFill>
                  <a:srgbClr val="FFFFFF"/>
                </a:solidFill>
                <a:latin typeface="Source Sans Pro" panose="020B0503030403020204" pitchFamily="34" charset="0"/>
                <a:ea typeface="Open Sans" panose="020B0606030504020204" pitchFamily="34" charset="0"/>
                <a:cs typeface="Open Sans" panose="020B0606030504020204" pitchFamily="34" charset="0"/>
              </a:rPr>
              <a:t> </a:t>
            </a:r>
            <a:r>
              <a:rPr lang="en-US" sz="900" dirty="0" err="1">
                <a:solidFill>
                  <a:srgbClr val="FFFFFF"/>
                </a:solidFill>
                <a:latin typeface="Source Sans Pro" panose="020B0503030403020204" pitchFamily="34" charset="0"/>
                <a:ea typeface="Open Sans" panose="020B0606030504020204" pitchFamily="34" charset="0"/>
                <a:cs typeface="Open Sans" panose="020B0606030504020204" pitchFamily="34" charset="0"/>
              </a:rPr>
              <a:t>nec</a:t>
            </a:r>
            <a:r>
              <a:rPr lang="en-US" sz="900" dirty="0">
                <a:solidFill>
                  <a:srgbClr val="FFFFFF"/>
                </a:solidFill>
                <a:latin typeface="PT Sans" panose="020B0503020203020204" pitchFamily="34" charset="0"/>
                <a:ea typeface="Open Sans" panose="020B0606030504020204" pitchFamily="34" charset="0"/>
                <a:cs typeface="Open Sans" panose="020B0606030504020204" pitchFamily="34" charset="0"/>
              </a:rPr>
              <a:t>.</a:t>
            </a:r>
          </a:p>
          <a:p>
            <a:pPr marL="99695" lvl="1" indent="0" algn="just">
              <a:lnSpc>
                <a:spcPct val="150000"/>
              </a:lnSpc>
              <a:spcBef>
                <a:spcPts val="0"/>
              </a:spcBef>
              <a:buClr>
                <a:srgbClr val="F2F2F2"/>
              </a:buClr>
              <a:buNone/>
            </a:pPr>
            <a:endParaRPr lang="en-US" sz="900" dirty="0">
              <a:solidFill>
                <a:srgbClr val="FFFFFF"/>
              </a:solidFill>
              <a:latin typeface="PT Sans" panose="020B0503020203020204" pitchFamily="34" charset="0"/>
              <a:ea typeface="Open Sans" panose="020B0606030504020204" pitchFamily="34" charset="0"/>
              <a:cs typeface="Open Sans" panose="020B0606030504020204" pitchFamily="34" charset="0"/>
            </a:endParaRPr>
          </a:p>
        </p:txBody>
      </p:sp>
      <p:sp>
        <p:nvSpPr>
          <p:cNvPr id="205" name="Forma libre 204"/>
          <p:cNvSpPr/>
          <p:nvPr/>
        </p:nvSpPr>
        <p:spPr bwMode="auto">
          <a:xfrm>
            <a:off x="-1722642" y="4208617"/>
            <a:ext cx="7784015" cy="1465595"/>
          </a:xfrm>
          <a:custGeom>
            <a:avLst/>
            <a:gdLst>
              <a:gd name="connsiteX0" fmla="*/ 11082412 w 15043026"/>
              <a:gd name="connsiteY0" fmla="*/ 0 h 2979116"/>
              <a:gd name="connsiteX1" fmla="*/ 12081031 w 15043026"/>
              <a:gd name="connsiteY1" fmla="*/ 379662 h 2979116"/>
              <a:gd name="connsiteX2" fmla="*/ 12117964 w 15043026"/>
              <a:gd name="connsiteY2" fmla="*/ 416961 h 2979116"/>
              <a:gd name="connsiteX3" fmla="*/ 12152175 w 15043026"/>
              <a:gd name="connsiteY3" fmla="*/ 405182 h 2979116"/>
              <a:gd name="connsiteX4" fmla="*/ 12274621 w 15043026"/>
              <a:gd name="connsiteY4" fmla="*/ 391492 h 2979116"/>
              <a:gd name="connsiteX5" fmla="*/ 12834443 w 15043026"/>
              <a:gd name="connsiteY5" fmla="*/ 803051 h 2979116"/>
              <a:gd name="connsiteX6" fmla="*/ 12840144 w 15043026"/>
              <a:gd name="connsiteY6" fmla="*/ 823419 h 2979116"/>
              <a:gd name="connsiteX7" fmla="*/ 12899196 w 15043026"/>
              <a:gd name="connsiteY7" fmla="*/ 858968 h 2979116"/>
              <a:gd name="connsiteX8" fmla="*/ 12945149 w 15043026"/>
              <a:gd name="connsiteY8" fmla="*/ 898039 h 2979116"/>
              <a:gd name="connsiteX9" fmla="*/ 12964619 w 15043026"/>
              <a:gd name="connsiteY9" fmla="*/ 871866 h 2979116"/>
              <a:gd name="connsiteX10" fmla="*/ 13394235 w 15043026"/>
              <a:gd name="connsiteY10" fmla="*/ 674499 h 2979116"/>
              <a:gd name="connsiteX11" fmla="*/ 13954057 w 15043026"/>
              <a:gd name="connsiteY11" fmla="*/ 1086057 h 2979116"/>
              <a:gd name="connsiteX12" fmla="*/ 13975582 w 15043026"/>
              <a:gd name="connsiteY12" fmla="*/ 1162963 h 2979116"/>
              <a:gd name="connsiteX13" fmla="*/ 13994412 w 15043026"/>
              <a:gd name="connsiteY13" fmla="*/ 1169446 h 2979116"/>
              <a:gd name="connsiteX14" fmla="*/ 14005842 w 15043026"/>
              <a:gd name="connsiteY14" fmla="*/ 1154082 h 2979116"/>
              <a:gd name="connsiteX15" fmla="*/ 14435458 w 15043026"/>
              <a:gd name="connsiteY15" fmla="*/ 956715 h 2979116"/>
              <a:gd name="connsiteX16" fmla="*/ 15043026 w 15043026"/>
              <a:gd name="connsiteY16" fmla="*/ 1630567 h 2979116"/>
              <a:gd name="connsiteX17" fmla="*/ 14435458 w 15043026"/>
              <a:gd name="connsiteY17" fmla="*/ 2304419 h 2979116"/>
              <a:gd name="connsiteX18" fmla="*/ 14254786 w 15043026"/>
              <a:gd name="connsiteY18" fmla="*/ 2274124 h 2979116"/>
              <a:gd name="connsiteX19" fmla="*/ 14204815 w 15043026"/>
              <a:gd name="connsiteY19" fmla="*/ 2252287 h 2979116"/>
              <a:gd name="connsiteX20" fmla="*/ 14192680 w 15043026"/>
              <a:gd name="connsiteY20" fmla="*/ 2268600 h 2979116"/>
              <a:gd name="connsiteX21" fmla="*/ 13763064 w 15043026"/>
              <a:gd name="connsiteY21" fmla="*/ 2465967 h 2979116"/>
              <a:gd name="connsiteX22" fmla="*/ 13203242 w 15043026"/>
              <a:gd name="connsiteY22" fmla="*/ 2054409 h 2979116"/>
              <a:gd name="connsiteX23" fmla="*/ 13181873 w 15043026"/>
              <a:gd name="connsiteY23" fmla="*/ 1978060 h 2979116"/>
              <a:gd name="connsiteX24" fmla="*/ 13130829 w 15043026"/>
              <a:gd name="connsiteY24" fmla="*/ 1955754 h 2979116"/>
              <a:gd name="connsiteX25" fmla="*/ 13054538 w 15043026"/>
              <a:gd name="connsiteY25" fmla="*/ 1907120 h 2979116"/>
              <a:gd name="connsiteX26" fmla="*/ 13009904 w 15043026"/>
              <a:gd name="connsiteY26" fmla="*/ 1866276 h 2979116"/>
              <a:gd name="connsiteX27" fmla="*/ 12989115 w 15043026"/>
              <a:gd name="connsiteY27" fmla="*/ 1894222 h 2979116"/>
              <a:gd name="connsiteX28" fmla="*/ 12559499 w 15043026"/>
              <a:gd name="connsiteY28" fmla="*/ 2091589 h 2979116"/>
              <a:gd name="connsiteX29" fmla="*/ 12296093 w 15043026"/>
              <a:gd name="connsiteY29" fmla="*/ 2025140 h 2979116"/>
              <a:gd name="connsiteX30" fmla="*/ 12263365 w 15043026"/>
              <a:gd name="connsiteY30" fmla="*/ 2004277 h 2979116"/>
              <a:gd name="connsiteX31" fmla="*/ 12253480 w 15043026"/>
              <a:gd name="connsiteY31" fmla="*/ 2020993 h 2979116"/>
              <a:gd name="connsiteX32" fmla="*/ 11082412 w 15043026"/>
              <a:gd name="connsiteY32" fmla="*/ 2592496 h 2979116"/>
              <a:gd name="connsiteX33" fmla="*/ 10409245 w 15043026"/>
              <a:gd name="connsiteY33" fmla="*/ 2436046 h 2979116"/>
              <a:gd name="connsiteX34" fmla="*/ 10344504 w 15043026"/>
              <a:gd name="connsiteY34" fmla="*/ 2399946 h 2979116"/>
              <a:gd name="connsiteX35" fmla="*/ 10268762 w 15043026"/>
              <a:gd name="connsiteY35" fmla="*/ 2465260 h 2979116"/>
              <a:gd name="connsiteX36" fmla="*/ 9779955 w 15043026"/>
              <a:gd name="connsiteY36" fmla="*/ 2621310 h 2979116"/>
              <a:gd name="connsiteX37" fmla="*/ 9161760 w 15043026"/>
              <a:gd name="connsiteY37" fmla="*/ 2353685 h 2979116"/>
              <a:gd name="connsiteX38" fmla="*/ 9062501 w 15043026"/>
              <a:gd name="connsiteY38" fmla="*/ 2227952 h 2979116"/>
              <a:gd name="connsiteX39" fmla="*/ 8996566 w 15043026"/>
              <a:gd name="connsiteY39" fmla="*/ 2261149 h 2979116"/>
              <a:gd name="connsiteX40" fmla="*/ 8656264 w 15043026"/>
              <a:gd name="connsiteY40" fmla="*/ 2332954 h 2979116"/>
              <a:gd name="connsiteX41" fmla="*/ 8566876 w 15043026"/>
              <a:gd name="connsiteY41" fmla="*/ 2328237 h 2979116"/>
              <a:gd name="connsiteX42" fmla="*/ 8541519 w 15043026"/>
              <a:gd name="connsiteY42" fmla="*/ 2324192 h 2979116"/>
              <a:gd name="connsiteX43" fmla="*/ 8412317 w 15043026"/>
              <a:gd name="connsiteY43" fmla="*/ 2435606 h 2979116"/>
              <a:gd name="connsiteX44" fmla="*/ 7923510 w 15043026"/>
              <a:gd name="connsiteY44" fmla="*/ 2591656 h 2979116"/>
              <a:gd name="connsiteX45" fmla="*/ 7434703 w 15043026"/>
              <a:gd name="connsiteY45" fmla="*/ 2435606 h 2979116"/>
              <a:gd name="connsiteX46" fmla="*/ 7365557 w 15043026"/>
              <a:gd name="connsiteY46" fmla="*/ 2375979 h 2979116"/>
              <a:gd name="connsiteX47" fmla="*/ 7296410 w 15043026"/>
              <a:gd name="connsiteY47" fmla="*/ 2435606 h 2979116"/>
              <a:gd name="connsiteX48" fmla="*/ 6807603 w 15043026"/>
              <a:gd name="connsiteY48" fmla="*/ 2591656 h 2979116"/>
              <a:gd name="connsiteX49" fmla="*/ 6318795 w 15043026"/>
              <a:gd name="connsiteY49" fmla="*/ 2435606 h 2979116"/>
              <a:gd name="connsiteX50" fmla="*/ 6231346 w 15043026"/>
              <a:gd name="connsiteY50" fmla="*/ 2360196 h 2979116"/>
              <a:gd name="connsiteX51" fmla="*/ 6171363 w 15043026"/>
              <a:gd name="connsiteY51" fmla="*/ 2475693 h 2979116"/>
              <a:gd name="connsiteX52" fmla="*/ 5446415 w 15043026"/>
              <a:gd name="connsiteY52" fmla="*/ 2878547 h 2979116"/>
              <a:gd name="connsiteX53" fmla="*/ 4828220 w 15043026"/>
              <a:gd name="connsiteY53" fmla="*/ 2610922 h 2979116"/>
              <a:gd name="connsiteX54" fmla="*/ 4734489 w 15043026"/>
              <a:gd name="connsiteY54" fmla="*/ 2492191 h 2979116"/>
              <a:gd name="connsiteX55" fmla="*/ 4607585 w 15043026"/>
              <a:gd name="connsiteY55" fmla="*/ 2601623 h 2979116"/>
              <a:gd name="connsiteX56" fmla="*/ 4118778 w 15043026"/>
              <a:gd name="connsiteY56" fmla="*/ 2757673 h 2979116"/>
              <a:gd name="connsiteX57" fmla="*/ 3739751 w 15043026"/>
              <a:gd name="connsiteY57" fmla="*/ 2667570 h 2979116"/>
              <a:gd name="connsiteX58" fmla="*/ 3716292 w 15043026"/>
              <a:gd name="connsiteY58" fmla="*/ 2653478 h 2979116"/>
              <a:gd name="connsiteX59" fmla="*/ 3604308 w 15043026"/>
              <a:gd name="connsiteY59" fmla="*/ 2750045 h 2979116"/>
              <a:gd name="connsiteX60" fmla="*/ 3115500 w 15043026"/>
              <a:gd name="connsiteY60" fmla="*/ 2906095 h 2979116"/>
              <a:gd name="connsiteX61" fmla="*/ 2390550 w 15043026"/>
              <a:gd name="connsiteY61" fmla="*/ 2503241 h 2979116"/>
              <a:gd name="connsiteX62" fmla="*/ 2328495 w 15043026"/>
              <a:gd name="connsiteY62" fmla="*/ 2383753 h 2979116"/>
              <a:gd name="connsiteX63" fmla="*/ 2259881 w 15043026"/>
              <a:gd name="connsiteY63" fmla="*/ 2372808 h 2979116"/>
              <a:gd name="connsiteX64" fmla="*/ 2190645 w 15043026"/>
              <a:gd name="connsiteY64" fmla="*/ 2354202 h 2979116"/>
              <a:gd name="connsiteX65" fmla="*/ 2096245 w 15043026"/>
              <a:gd name="connsiteY65" fmla="*/ 2435606 h 2979116"/>
              <a:gd name="connsiteX66" fmla="*/ 1607438 w 15043026"/>
              <a:gd name="connsiteY66" fmla="*/ 2591656 h 2979116"/>
              <a:gd name="connsiteX67" fmla="*/ 1588255 w 15043026"/>
              <a:gd name="connsiteY67" fmla="*/ 2590139 h 2979116"/>
              <a:gd name="connsiteX68" fmla="*/ 1492455 w 15043026"/>
              <a:gd name="connsiteY68" fmla="*/ 2711491 h 2979116"/>
              <a:gd name="connsiteX69" fmla="*/ 874260 w 15043026"/>
              <a:gd name="connsiteY69" fmla="*/ 2979116 h 2979116"/>
              <a:gd name="connsiteX70" fmla="*/ 0 w 15043026"/>
              <a:gd name="connsiteY70" fmla="*/ 2065389 h 2979116"/>
              <a:gd name="connsiteX71" fmla="*/ 149310 w 15043026"/>
              <a:gd name="connsiteY71" fmla="*/ 1554516 h 2979116"/>
              <a:gd name="connsiteX72" fmla="*/ 182873 w 15043026"/>
              <a:gd name="connsiteY72" fmla="*/ 1512001 h 2979116"/>
              <a:gd name="connsiteX73" fmla="*/ 137027 w 15043026"/>
              <a:gd name="connsiteY73" fmla="*/ 1409294 h 2979116"/>
              <a:gd name="connsiteX74" fmla="*/ 83977 w 15043026"/>
              <a:gd name="connsiteY74" fmla="*/ 1095124 h 2979116"/>
              <a:gd name="connsiteX75" fmla="*/ 958237 w 15043026"/>
              <a:gd name="connsiteY75" fmla="*/ 181397 h 2979116"/>
              <a:gd name="connsiteX76" fmla="*/ 1763794 w 15043026"/>
              <a:gd name="connsiteY76" fmla="*/ 739460 h 2979116"/>
              <a:gd name="connsiteX77" fmla="*/ 1776309 w 15043026"/>
              <a:gd name="connsiteY77" fmla="*/ 781598 h 2979116"/>
              <a:gd name="connsiteX78" fmla="*/ 1783632 w 15043026"/>
              <a:gd name="connsiteY78" fmla="*/ 782766 h 2979116"/>
              <a:gd name="connsiteX79" fmla="*/ 1850407 w 15043026"/>
              <a:gd name="connsiteY79" fmla="*/ 803494 h 2979116"/>
              <a:gd name="connsiteX80" fmla="*/ 1947268 w 15043026"/>
              <a:gd name="connsiteY80" fmla="*/ 719968 h 2979116"/>
              <a:gd name="connsiteX81" fmla="*/ 2176097 w 15043026"/>
              <a:gd name="connsiteY81" fmla="*/ 604997 h 2979116"/>
              <a:gd name="connsiteX82" fmla="*/ 2264607 w 15043026"/>
              <a:gd name="connsiteY82" fmla="*/ 583678 h 2979116"/>
              <a:gd name="connsiteX83" fmla="*/ 2277515 w 15043026"/>
              <a:gd name="connsiteY83" fmla="*/ 534663 h 2979116"/>
              <a:gd name="connsiteX84" fmla="*/ 2644585 w 15043026"/>
              <a:gd name="connsiteY84" fmla="*/ 247866 h 2979116"/>
              <a:gd name="connsiteX85" fmla="*/ 2926281 w 15043026"/>
              <a:gd name="connsiteY85" fmla="*/ 385402 h 2979116"/>
              <a:gd name="connsiteX86" fmla="*/ 2939161 w 15043026"/>
              <a:gd name="connsiteY86" fmla="*/ 403803 h 2979116"/>
              <a:gd name="connsiteX87" fmla="*/ 2950546 w 15043026"/>
              <a:gd name="connsiteY87" fmla="*/ 393986 h 2979116"/>
              <a:gd name="connsiteX88" fmla="*/ 3439353 w 15043026"/>
              <a:gd name="connsiteY88" fmla="*/ 237935 h 2979116"/>
              <a:gd name="connsiteX89" fmla="*/ 4252972 w 15043026"/>
              <a:gd name="connsiteY89" fmla="*/ 816622 h 2979116"/>
              <a:gd name="connsiteX90" fmla="*/ 4290317 w 15043026"/>
              <a:gd name="connsiteY90" fmla="*/ 948040 h 2979116"/>
              <a:gd name="connsiteX91" fmla="*/ 4294972 w 15043026"/>
              <a:gd name="connsiteY91" fmla="*/ 948783 h 2979116"/>
              <a:gd name="connsiteX92" fmla="*/ 4332318 w 15043026"/>
              <a:gd name="connsiteY92" fmla="*/ 958819 h 2979116"/>
              <a:gd name="connsiteX93" fmla="*/ 4344776 w 15043026"/>
              <a:gd name="connsiteY93" fmla="*/ 916872 h 2979116"/>
              <a:gd name="connsiteX94" fmla="*/ 5150332 w 15043026"/>
              <a:gd name="connsiteY94" fmla="*/ 358809 h 2979116"/>
              <a:gd name="connsiteX95" fmla="*/ 5410309 w 15043026"/>
              <a:gd name="connsiteY95" fmla="*/ 399888 h 2979116"/>
              <a:gd name="connsiteX96" fmla="*/ 5454530 w 15043026"/>
              <a:gd name="connsiteY96" fmla="*/ 416804 h 2979116"/>
              <a:gd name="connsiteX97" fmla="*/ 5546556 w 15043026"/>
              <a:gd name="connsiteY97" fmla="*/ 337447 h 2979116"/>
              <a:gd name="connsiteX98" fmla="*/ 6035363 w 15043026"/>
              <a:gd name="connsiteY98" fmla="*/ 181397 h 2979116"/>
              <a:gd name="connsiteX99" fmla="*/ 6840919 w 15043026"/>
              <a:gd name="connsiteY99" fmla="*/ 739460 h 2979116"/>
              <a:gd name="connsiteX100" fmla="*/ 6849246 w 15043026"/>
              <a:gd name="connsiteY100" fmla="*/ 767495 h 2979116"/>
              <a:gd name="connsiteX101" fmla="*/ 6940744 w 15043026"/>
              <a:gd name="connsiteY101" fmla="*/ 774730 h 2979116"/>
              <a:gd name="connsiteX102" fmla="*/ 7296410 w 15043026"/>
              <a:gd name="connsiteY102" fmla="*/ 920252 h 2979116"/>
              <a:gd name="connsiteX103" fmla="*/ 7365557 w 15043026"/>
              <a:gd name="connsiteY103" fmla="*/ 979879 h 2979116"/>
              <a:gd name="connsiteX104" fmla="*/ 7406725 w 15043026"/>
              <a:gd name="connsiteY104" fmla="*/ 944379 h 2979116"/>
              <a:gd name="connsiteX105" fmla="*/ 7386757 w 15043026"/>
              <a:gd name="connsiteY105" fmla="*/ 901015 h 2979116"/>
              <a:gd name="connsiteX106" fmla="*/ 7355450 w 15043026"/>
              <a:gd name="connsiteY106" fmla="*/ 718234 h 2979116"/>
              <a:gd name="connsiteX107" fmla="*/ 7753827 w 15043026"/>
              <a:gd name="connsiteY107" fmla="*/ 248657 h 2979116"/>
              <a:gd name="connsiteX108" fmla="*/ 8144111 w 15043026"/>
              <a:gd name="connsiteY108" fmla="*/ 623598 h 2979116"/>
              <a:gd name="connsiteX109" fmla="*/ 8148737 w 15043026"/>
              <a:gd name="connsiteY109" fmla="*/ 677693 h 2979116"/>
              <a:gd name="connsiteX110" fmla="*/ 8167457 w 15043026"/>
              <a:gd name="connsiteY110" fmla="*/ 661550 h 2979116"/>
              <a:gd name="connsiteX111" fmla="*/ 8656264 w 15043026"/>
              <a:gd name="connsiteY111" fmla="*/ 505500 h 2979116"/>
              <a:gd name="connsiteX112" fmla="*/ 9274459 w 15043026"/>
              <a:gd name="connsiteY112" fmla="*/ 773125 h 2979116"/>
              <a:gd name="connsiteX113" fmla="*/ 9373718 w 15043026"/>
              <a:gd name="connsiteY113" fmla="*/ 898858 h 2979116"/>
              <a:gd name="connsiteX114" fmla="*/ 9439654 w 15043026"/>
              <a:gd name="connsiteY114" fmla="*/ 865661 h 2979116"/>
              <a:gd name="connsiteX115" fmla="*/ 9779955 w 15043026"/>
              <a:gd name="connsiteY115" fmla="*/ 793856 h 2979116"/>
              <a:gd name="connsiteX116" fmla="*/ 9780394 w 15043026"/>
              <a:gd name="connsiteY116" fmla="*/ 793879 h 2979116"/>
              <a:gd name="connsiteX117" fmla="*/ 9781134 w 15043026"/>
              <a:gd name="connsiteY117" fmla="*/ 791690 h 2979116"/>
              <a:gd name="connsiteX118" fmla="*/ 11082412 w 15043026"/>
              <a:gd name="connsiteY118" fmla="*/ 0 h 297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5043026" h="2979116">
                <a:moveTo>
                  <a:pt x="11082412" y="0"/>
                </a:moveTo>
                <a:cubicBezTo>
                  <a:pt x="11472397" y="0"/>
                  <a:pt x="11825462" y="145088"/>
                  <a:pt x="12081031" y="379662"/>
                </a:cubicBezTo>
                <a:lnTo>
                  <a:pt x="12117964" y="416961"/>
                </a:lnTo>
                <a:lnTo>
                  <a:pt x="12152175" y="405182"/>
                </a:lnTo>
                <a:cubicBezTo>
                  <a:pt x="12191726" y="396206"/>
                  <a:pt x="12232677" y="391492"/>
                  <a:pt x="12274621" y="391492"/>
                </a:cubicBezTo>
                <a:cubicBezTo>
                  <a:pt x="12526284" y="391492"/>
                  <a:pt x="12742210" y="561195"/>
                  <a:pt x="12834443" y="803051"/>
                </a:cubicBezTo>
                <a:lnTo>
                  <a:pt x="12840144" y="823419"/>
                </a:lnTo>
                <a:lnTo>
                  <a:pt x="12899196" y="858968"/>
                </a:lnTo>
                <a:lnTo>
                  <a:pt x="12945149" y="898039"/>
                </a:lnTo>
                <a:lnTo>
                  <a:pt x="12964619" y="871866"/>
                </a:lnTo>
                <a:cubicBezTo>
                  <a:pt x="13074568" y="749923"/>
                  <a:pt x="13226460" y="674499"/>
                  <a:pt x="13394235" y="674499"/>
                </a:cubicBezTo>
                <a:cubicBezTo>
                  <a:pt x="13645898" y="674499"/>
                  <a:pt x="13861824" y="844202"/>
                  <a:pt x="13954057" y="1086057"/>
                </a:cubicBezTo>
                <a:lnTo>
                  <a:pt x="13975582" y="1162963"/>
                </a:lnTo>
                <a:lnTo>
                  <a:pt x="13994412" y="1169446"/>
                </a:lnTo>
                <a:lnTo>
                  <a:pt x="14005842" y="1154082"/>
                </a:lnTo>
                <a:cubicBezTo>
                  <a:pt x="14115791" y="1032139"/>
                  <a:pt x="14267683" y="956715"/>
                  <a:pt x="14435458" y="956715"/>
                </a:cubicBezTo>
                <a:cubicBezTo>
                  <a:pt x="14771009" y="956715"/>
                  <a:pt x="15043026" y="1258409"/>
                  <a:pt x="15043026" y="1630567"/>
                </a:cubicBezTo>
                <a:cubicBezTo>
                  <a:pt x="15043026" y="2002725"/>
                  <a:pt x="14771009" y="2304419"/>
                  <a:pt x="14435458" y="2304419"/>
                </a:cubicBezTo>
                <a:cubicBezTo>
                  <a:pt x="14372542" y="2304419"/>
                  <a:pt x="14311860" y="2293813"/>
                  <a:pt x="14254786" y="2274124"/>
                </a:cubicBezTo>
                <a:lnTo>
                  <a:pt x="14204815" y="2252287"/>
                </a:lnTo>
                <a:lnTo>
                  <a:pt x="14192680" y="2268600"/>
                </a:lnTo>
                <a:cubicBezTo>
                  <a:pt x="14082732" y="2390544"/>
                  <a:pt x="13930839" y="2465967"/>
                  <a:pt x="13763064" y="2465967"/>
                </a:cubicBezTo>
                <a:cubicBezTo>
                  <a:pt x="13511401" y="2465967"/>
                  <a:pt x="13295475" y="2296264"/>
                  <a:pt x="13203242" y="2054409"/>
                </a:cubicBezTo>
                <a:lnTo>
                  <a:pt x="13181873" y="1978060"/>
                </a:lnTo>
                <a:lnTo>
                  <a:pt x="13130829" y="1955754"/>
                </a:lnTo>
                <a:cubicBezTo>
                  <a:pt x="13104268" y="1941559"/>
                  <a:pt x="13078780" y="1925284"/>
                  <a:pt x="13054538" y="1907120"/>
                </a:cubicBezTo>
                <a:lnTo>
                  <a:pt x="13009904" y="1866276"/>
                </a:lnTo>
                <a:lnTo>
                  <a:pt x="12989115" y="1894222"/>
                </a:lnTo>
                <a:cubicBezTo>
                  <a:pt x="12879167" y="2016165"/>
                  <a:pt x="12727275" y="2091589"/>
                  <a:pt x="12559499" y="2091589"/>
                </a:cubicBezTo>
                <a:cubicBezTo>
                  <a:pt x="12465125" y="2091589"/>
                  <a:pt x="12375777" y="2067725"/>
                  <a:pt x="12296093" y="2025140"/>
                </a:cubicBezTo>
                <a:lnTo>
                  <a:pt x="12263365" y="2004277"/>
                </a:lnTo>
                <a:lnTo>
                  <a:pt x="12253480" y="2020993"/>
                </a:lnTo>
                <a:cubicBezTo>
                  <a:pt x="11999687" y="2365797"/>
                  <a:pt x="11569893" y="2592496"/>
                  <a:pt x="11082412" y="2592496"/>
                </a:cubicBezTo>
                <a:cubicBezTo>
                  <a:pt x="10838671" y="2592496"/>
                  <a:pt x="10609353" y="2535821"/>
                  <a:pt x="10409245" y="2436046"/>
                </a:cubicBezTo>
                <a:lnTo>
                  <a:pt x="10344504" y="2399946"/>
                </a:lnTo>
                <a:lnTo>
                  <a:pt x="10268762" y="2465260"/>
                </a:lnTo>
                <a:cubicBezTo>
                  <a:pt x="10129229" y="2563782"/>
                  <a:pt x="9961020" y="2621310"/>
                  <a:pt x="9779955" y="2621310"/>
                </a:cubicBezTo>
                <a:cubicBezTo>
                  <a:pt x="9538535" y="2621310"/>
                  <a:pt x="9319970" y="2519037"/>
                  <a:pt x="9161760" y="2353685"/>
                </a:cubicBezTo>
                <a:lnTo>
                  <a:pt x="9062501" y="2227952"/>
                </a:lnTo>
                <a:lnTo>
                  <a:pt x="8996566" y="2261149"/>
                </a:lnTo>
                <a:cubicBezTo>
                  <a:pt x="8891970" y="2307386"/>
                  <a:pt x="8776974" y="2332954"/>
                  <a:pt x="8656264" y="2332954"/>
                </a:cubicBezTo>
                <a:cubicBezTo>
                  <a:pt x="8626087" y="2332954"/>
                  <a:pt x="8596266" y="2331356"/>
                  <a:pt x="8566876" y="2328237"/>
                </a:cubicBezTo>
                <a:lnTo>
                  <a:pt x="8541519" y="2324192"/>
                </a:lnTo>
                <a:lnTo>
                  <a:pt x="8412317" y="2435606"/>
                </a:lnTo>
                <a:cubicBezTo>
                  <a:pt x="8272784" y="2534128"/>
                  <a:pt x="8104575" y="2591656"/>
                  <a:pt x="7923510" y="2591656"/>
                </a:cubicBezTo>
                <a:cubicBezTo>
                  <a:pt x="7742445" y="2591656"/>
                  <a:pt x="7574236" y="2534128"/>
                  <a:pt x="7434703" y="2435606"/>
                </a:cubicBezTo>
                <a:lnTo>
                  <a:pt x="7365557" y="2375979"/>
                </a:lnTo>
                <a:lnTo>
                  <a:pt x="7296410" y="2435606"/>
                </a:lnTo>
                <a:cubicBezTo>
                  <a:pt x="7156877" y="2534128"/>
                  <a:pt x="6988668" y="2591656"/>
                  <a:pt x="6807603" y="2591656"/>
                </a:cubicBezTo>
                <a:cubicBezTo>
                  <a:pt x="6626538" y="2591656"/>
                  <a:pt x="6458329" y="2534128"/>
                  <a:pt x="6318795" y="2435606"/>
                </a:cubicBezTo>
                <a:lnTo>
                  <a:pt x="6231346" y="2360196"/>
                </a:lnTo>
                <a:lnTo>
                  <a:pt x="6171363" y="2475693"/>
                </a:lnTo>
                <a:cubicBezTo>
                  <a:pt x="6014253" y="2718746"/>
                  <a:pt x="5748189" y="2878547"/>
                  <a:pt x="5446415" y="2878547"/>
                </a:cubicBezTo>
                <a:cubicBezTo>
                  <a:pt x="5204995" y="2878547"/>
                  <a:pt x="4986430" y="2776275"/>
                  <a:pt x="4828220" y="2610922"/>
                </a:cubicBezTo>
                <a:lnTo>
                  <a:pt x="4734489" y="2492191"/>
                </a:lnTo>
                <a:lnTo>
                  <a:pt x="4607585" y="2601623"/>
                </a:lnTo>
                <a:cubicBezTo>
                  <a:pt x="4468052" y="2700145"/>
                  <a:pt x="4299843" y="2757673"/>
                  <a:pt x="4118778" y="2757673"/>
                </a:cubicBezTo>
                <a:cubicBezTo>
                  <a:pt x="3982980" y="2757673"/>
                  <a:pt x="3854412" y="2725313"/>
                  <a:pt x="3739751" y="2667570"/>
                </a:cubicBezTo>
                <a:lnTo>
                  <a:pt x="3716292" y="2653478"/>
                </a:lnTo>
                <a:lnTo>
                  <a:pt x="3604308" y="2750045"/>
                </a:lnTo>
                <a:cubicBezTo>
                  <a:pt x="3464774" y="2848567"/>
                  <a:pt x="3296566" y="2906095"/>
                  <a:pt x="3115500" y="2906095"/>
                </a:cubicBezTo>
                <a:cubicBezTo>
                  <a:pt x="2813725" y="2906095"/>
                  <a:pt x="2547662" y="2746294"/>
                  <a:pt x="2390550" y="2503241"/>
                </a:cubicBezTo>
                <a:lnTo>
                  <a:pt x="2328495" y="2383753"/>
                </a:lnTo>
                <a:lnTo>
                  <a:pt x="2259881" y="2372808"/>
                </a:lnTo>
                <a:lnTo>
                  <a:pt x="2190645" y="2354202"/>
                </a:lnTo>
                <a:lnTo>
                  <a:pt x="2096245" y="2435606"/>
                </a:lnTo>
                <a:cubicBezTo>
                  <a:pt x="1956712" y="2534128"/>
                  <a:pt x="1788503" y="2591656"/>
                  <a:pt x="1607438" y="2591656"/>
                </a:cubicBezTo>
                <a:lnTo>
                  <a:pt x="1588255" y="2590139"/>
                </a:lnTo>
                <a:lnTo>
                  <a:pt x="1492455" y="2711491"/>
                </a:lnTo>
                <a:cubicBezTo>
                  <a:pt x="1334245" y="2876843"/>
                  <a:pt x="1115680" y="2979116"/>
                  <a:pt x="874260" y="2979116"/>
                </a:cubicBezTo>
                <a:cubicBezTo>
                  <a:pt x="391420" y="2979116"/>
                  <a:pt x="0" y="2570026"/>
                  <a:pt x="0" y="2065389"/>
                </a:cubicBezTo>
                <a:cubicBezTo>
                  <a:pt x="0" y="1876150"/>
                  <a:pt x="55044" y="1700348"/>
                  <a:pt x="149310" y="1554516"/>
                </a:cubicBezTo>
                <a:lnTo>
                  <a:pt x="182873" y="1512001"/>
                </a:lnTo>
                <a:lnTo>
                  <a:pt x="137027" y="1409294"/>
                </a:lnTo>
                <a:cubicBezTo>
                  <a:pt x="102707" y="1311331"/>
                  <a:pt x="83977" y="1205513"/>
                  <a:pt x="83977" y="1095124"/>
                </a:cubicBezTo>
                <a:cubicBezTo>
                  <a:pt x="83977" y="590487"/>
                  <a:pt x="475397" y="181397"/>
                  <a:pt x="958237" y="181397"/>
                </a:cubicBezTo>
                <a:cubicBezTo>
                  <a:pt x="1320367" y="181397"/>
                  <a:pt x="1631074" y="411510"/>
                  <a:pt x="1763794" y="739460"/>
                </a:cubicBezTo>
                <a:lnTo>
                  <a:pt x="1776309" y="781598"/>
                </a:lnTo>
                <a:lnTo>
                  <a:pt x="1783632" y="782766"/>
                </a:lnTo>
                <a:lnTo>
                  <a:pt x="1850407" y="803494"/>
                </a:lnTo>
                <a:lnTo>
                  <a:pt x="1947268" y="719968"/>
                </a:lnTo>
                <a:cubicBezTo>
                  <a:pt x="2017035" y="670707"/>
                  <a:pt x="2093970" y="631695"/>
                  <a:pt x="2176097" y="604997"/>
                </a:cubicBezTo>
                <a:lnTo>
                  <a:pt x="2264607" y="583678"/>
                </a:lnTo>
                <a:lnTo>
                  <a:pt x="2277515" y="534663"/>
                </a:lnTo>
                <a:cubicBezTo>
                  <a:pt x="2337992" y="366124"/>
                  <a:pt x="2479572" y="247866"/>
                  <a:pt x="2644585" y="247866"/>
                </a:cubicBezTo>
                <a:cubicBezTo>
                  <a:pt x="2754595" y="247866"/>
                  <a:pt x="2854189" y="300425"/>
                  <a:pt x="2926281" y="385402"/>
                </a:cubicBezTo>
                <a:lnTo>
                  <a:pt x="2939161" y="403803"/>
                </a:lnTo>
                <a:lnTo>
                  <a:pt x="2950546" y="393986"/>
                </a:lnTo>
                <a:cubicBezTo>
                  <a:pt x="3090078" y="295464"/>
                  <a:pt x="3258288" y="237935"/>
                  <a:pt x="3439353" y="237935"/>
                </a:cubicBezTo>
                <a:cubicBezTo>
                  <a:pt x="3809028" y="237935"/>
                  <a:pt x="4125113" y="477736"/>
                  <a:pt x="4252972" y="816622"/>
                </a:cubicBezTo>
                <a:lnTo>
                  <a:pt x="4290317" y="948040"/>
                </a:lnTo>
                <a:lnTo>
                  <a:pt x="4294972" y="948783"/>
                </a:lnTo>
                <a:lnTo>
                  <a:pt x="4332318" y="958819"/>
                </a:lnTo>
                <a:lnTo>
                  <a:pt x="4344776" y="916872"/>
                </a:lnTo>
                <a:cubicBezTo>
                  <a:pt x="4477496" y="588922"/>
                  <a:pt x="4788202" y="358809"/>
                  <a:pt x="5150332" y="358809"/>
                </a:cubicBezTo>
                <a:cubicBezTo>
                  <a:pt x="5240863" y="358809"/>
                  <a:pt x="5328183" y="373191"/>
                  <a:pt x="5410309" y="399888"/>
                </a:cubicBezTo>
                <a:lnTo>
                  <a:pt x="5454530" y="416804"/>
                </a:lnTo>
                <a:lnTo>
                  <a:pt x="5546556" y="337447"/>
                </a:lnTo>
                <a:cubicBezTo>
                  <a:pt x="5686089" y="238925"/>
                  <a:pt x="5854297" y="181397"/>
                  <a:pt x="6035363" y="181397"/>
                </a:cubicBezTo>
                <a:cubicBezTo>
                  <a:pt x="6397493" y="181397"/>
                  <a:pt x="6708200" y="411510"/>
                  <a:pt x="6840919" y="739460"/>
                </a:cubicBezTo>
                <a:lnTo>
                  <a:pt x="6849246" y="767495"/>
                </a:lnTo>
                <a:lnTo>
                  <a:pt x="6940744" y="774730"/>
                </a:lnTo>
                <a:cubicBezTo>
                  <a:pt x="7070981" y="795528"/>
                  <a:pt x="7191761" y="846361"/>
                  <a:pt x="7296410" y="920252"/>
                </a:cubicBezTo>
                <a:lnTo>
                  <a:pt x="7365557" y="979879"/>
                </a:lnTo>
                <a:lnTo>
                  <a:pt x="7406725" y="944379"/>
                </a:lnTo>
                <a:lnTo>
                  <a:pt x="7386757" y="901015"/>
                </a:lnTo>
                <a:cubicBezTo>
                  <a:pt x="7366598" y="844835"/>
                  <a:pt x="7355450" y="783069"/>
                  <a:pt x="7355450" y="718234"/>
                </a:cubicBezTo>
                <a:cubicBezTo>
                  <a:pt x="7355450" y="458894"/>
                  <a:pt x="7533809" y="248657"/>
                  <a:pt x="7753827" y="248657"/>
                </a:cubicBezTo>
                <a:cubicBezTo>
                  <a:pt x="7946343" y="248657"/>
                  <a:pt x="8106964" y="409620"/>
                  <a:pt x="8144111" y="623598"/>
                </a:cubicBezTo>
                <a:lnTo>
                  <a:pt x="8148737" y="677693"/>
                </a:lnTo>
                <a:lnTo>
                  <a:pt x="8167457" y="661550"/>
                </a:lnTo>
                <a:cubicBezTo>
                  <a:pt x="8306990" y="563028"/>
                  <a:pt x="8475199" y="505500"/>
                  <a:pt x="8656264" y="505500"/>
                </a:cubicBezTo>
                <a:cubicBezTo>
                  <a:pt x="8897684" y="505500"/>
                  <a:pt x="9116249" y="607773"/>
                  <a:pt x="9274459" y="773125"/>
                </a:cubicBezTo>
                <a:lnTo>
                  <a:pt x="9373718" y="898858"/>
                </a:lnTo>
                <a:lnTo>
                  <a:pt x="9439654" y="865661"/>
                </a:lnTo>
                <a:cubicBezTo>
                  <a:pt x="9544249" y="819424"/>
                  <a:pt x="9659245" y="793856"/>
                  <a:pt x="9779955" y="793856"/>
                </a:cubicBezTo>
                <a:lnTo>
                  <a:pt x="9780394" y="793879"/>
                </a:lnTo>
                <a:lnTo>
                  <a:pt x="9781134" y="791690"/>
                </a:lnTo>
                <a:cubicBezTo>
                  <a:pt x="9995527" y="326447"/>
                  <a:pt x="10497434" y="0"/>
                  <a:pt x="11082412" y="0"/>
                </a:cubicBezTo>
                <a:close/>
              </a:path>
            </a:pathLst>
          </a:custGeom>
          <a:solidFill>
            <a:srgbClr val="FFFFFF"/>
          </a:solidFill>
          <a:ln>
            <a:noFill/>
          </a:ln>
        </p:spPr>
        <p:txBody>
          <a:bodyPr lIns="0" tIns="0" rIns="0" bIns="0" rtlCol="0" anchor="ctr"/>
          <a:lstStyle/>
          <a:p>
            <a:pPr algn="ctr" defTabSz="901700"/>
            <a:endParaRPr lang="es-ES">
              <a:solidFill>
                <a:srgbClr val="000000"/>
              </a:solidFill>
            </a:endParaRPr>
          </a:p>
        </p:txBody>
      </p:sp>
      <p:grpSp>
        <p:nvGrpSpPr>
          <p:cNvPr id="71" name="Grupo 70"/>
          <p:cNvGrpSpPr>
            <a:grpSpLocks noChangeAspect="1"/>
          </p:cNvGrpSpPr>
          <p:nvPr/>
        </p:nvGrpSpPr>
        <p:grpSpPr>
          <a:xfrm>
            <a:off x="2671589" y="137564"/>
            <a:ext cx="537722" cy="537695"/>
            <a:chOff x="8882491" y="3534706"/>
            <a:chExt cx="1116000" cy="1116000"/>
          </a:xfrm>
        </p:grpSpPr>
        <p:sp>
          <p:nvSpPr>
            <p:cNvPr id="70" name="Elipse 69"/>
            <p:cNvSpPr>
              <a:spLocks noChangeAspect="1"/>
            </p:cNvSpPr>
            <p:nvPr/>
          </p:nvSpPr>
          <p:spPr bwMode="auto">
            <a:xfrm>
              <a:off x="8882491" y="3534706"/>
              <a:ext cx="1116000" cy="1116000"/>
            </a:xfrm>
            <a:prstGeom prst="ellipse">
              <a:avLst/>
            </a:prstGeom>
            <a:solidFill>
              <a:srgbClr val="F6F4DB"/>
            </a:solidFill>
            <a:ln>
              <a:noFill/>
            </a:ln>
          </p:spPr>
          <p:txBody>
            <a:bodyPr lIns="0" tIns="0" rIns="0" bIns="0" rtlCol="0" anchor="ctr"/>
            <a:lstStyle/>
            <a:p>
              <a:pPr algn="ctr" defTabSz="901700"/>
              <a:endParaRPr lang="es-ES">
                <a:solidFill>
                  <a:srgbClr val="000000"/>
                </a:solidFill>
              </a:endParaRPr>
            </a:p>
          </p:txBody>
        </p:sp>
        <p:sp>
          <p:nvSpPr>
            <p:cNvPr id="210" name="Elipse 209"/>
            <p:cNvSpPr>
              <a:spLocks noChangeAspect="1"/>
            </p:cNvSpPr>
            <p:nvPr/>
          </p:nvSpPr>
          <p:spPr bwMode="auto">
            <a:xfrm>
              <a:off x="9127394" y="3705280"/>
              <a:ext cx="305756" cy="305756"/>
            </a:xfrm>
            <a:prstGeom prst="ellipse">
              <a:avLst/>
            </a:prstGeom>
            <a:solidFill>
              <a:srgbClr val="E5E0CC"/>
            </a:solidFill>
            <a:ln>
              <a:noFill/>
            </a:ln>
            <a:effectLst>
              <a:innerShdw blurRad="63500" dist="25400" dir="13500000">
                <a:prstClr val="black">
                  <a:alpha val="23000"/>
                </a:prstClr>
              </a:innerShdw>
            </a:effectLst>
          </p:spPr>
          <p:txBody>
            <a:bodyPr lIns="0" tIns="0" rIns="0" bIns="0" rtlCol="0" anchor="ctr"/>
            <a:lstStyle/>
            <a:p>
              <a:pPr algn="ctr" defTabSz="901700"/>
              <a:endParaRPr lang="es-ES">
                <a:solidFill>
                  <a:srgbClr val="000000"/>
                </a:solidFill>
              </a:endParaRPr>
            </a:p>
          </p:txBody>
        </p:sp>
        <p:sp>
          <p:nvSpPr>
            <p:cNvPr id="211" name="Elipse 210"/>
            <p:cNvSpPr>
              <a:spLocks noChangeAspect="1"/>
            </p:cNvSpPr>
            <p:nvPr/>
          </p:nvSpPr>
          <p:spPr bwMode="auto">
            <a:xfrm>
              <a:off x="9657332" y="4091184"/>
              <a:ext cx="231644" cy="231644"/>
            </a:xfrm>
            <a:prstGeom prst="ellipse">
              <a:avLst/>
            </a:prstGeom>
            <a:solidFill>
              <a:srgbClr val="E5E0CC"/>
            </a:solidFill>
            <a:ln>
              <a:noFill/>
            </a:ln>
            <a:effectLst>
              <a:innerShdw blurRad="63500" dist="25400" dir="13500000">
                <a:prstClr val="black">
                  <a:alpha val="23000"/>
                </a:prstClr>
              </a:innerShdw>
            </a:effectLst>
          </p:spPr>
          <p:txBody>
            <a:bodyPr lIns="0" tIns="0" rIns="0" bIns="0" rtlCol="0" anchor="ctr"/>
            <a:lstStyle/>
            <a:p>
              <a:pPr algn="ctr" defTabSz="901700"/>
              <a:endParaRPr lang="es-ES">
                <a:solidFill>
                  <a:srgbClr val="000000"/>
                </a:solidFill>
              </a:endParaRPr>
            </a:p>
          </p:txBody>
        </p:sp>
        <p:sp>
          <p:nvSpPr>
            <p:cNvPr id="212" name="Elipse 211"/>
            <p:cNvSpPr>
              <a:spLocks noChangeAspect="1"/>
            </p:cNvSpPr>
            <p:nvPr/>
          </p:nvSpPr>
          <p:spPr bwMode="auto">
            <a:xfrm>
              <a:off x="9019985" y="4181610"/>
              <a:ext cx="179575" cy="179575"/>
            </a:xfrm>
            <a:prstGeom prst="ellipse">
              <a:avLst/>
            </a:prstGeom>
            <a:solidFill>
              <a:srgbClr val="E5E0CC"/>
            </a:solidFill>
            <a:ln>
              <a:noFill/>
            </a:ln>
            <a:effectLst>
              <a:innerShdw blurRad="63500" dist="25400" dir="13500000">
                <a:prstClr val="black">
                  <a:alpha val="23000"/>
                </a:prstClr>
              </a:innerShdw>
            </a:effectLst>
          </p:spPr>
          <p:txBody>
            <a:bodyPr lIns="0" tIns="0" rIns="0" bIns="0" rtlCol="0" anchor="ctr"/>
            <a:lstStyle/>
            <a:p>
              <a:pPr algn="ctr" defTabSz="901700"/>
              <a:endParaRPr lang="es-ES">
                <a:solidFill>
                  <a:srgbClr val="000000"/>
                </a:solidFill>
              </a:endParaRPr>
            </a:p>
          </p:txBody>
        </p:sp>
        <p:sp>
          <p:nvSpPr>
            <p:cNvPr id="213" name="Elipse 212"/>
            <p:cNvSpPr>
              <a:spLocks noChangeAspect="1"/>
            </p:cNvSpPr>
            <p:nvPr/>
          </p:nvSpPr>
          <p:spPr bwMode="auto">
            <a:xfrm>
              <a:off x="9407316" y="4410933"/>
              <a:ext cx="99046" cy="99046"/>
            </a:xfrm>
            <a:prstGeom prst="ellipse">
              <a:avLst/>
            </a:prstGeom>
            <a:solidFill>
              <a:srgbClr val="E5E0CC"/>
            </a:solidFill>
            <a:ln>
              <a:noFill/>
            </a:ln>
            <a:effectLst>
              <a:innerShdw blurRad="63500" dist="25400" dir="13500000">
                <a:prstClr val="black">
                  <a:alpha val="23000"/>
                </a:prstClr>
              </a:innerShdw>
            </a:effectLst>
          </p:spPr>
          <p:txBody>
            <a:bodyPr lIns="0" tIns="0" rIns="0" bIns="0" rtlCol="0" anchor="ctr"/>
            <a:lstStyle/>
            <a:p>
              <a:pPr algn="ctr" defTabSz="901700"/>
              <a:endParaRPr lang="es-ES">
                <a:solidFill>
                  <a:srgbClr val="000000"/>
                </a:solidFill>
              </a:endParaRPr>
            </a:p>
          </p:txBody>
        </p:sp>
        <p:sp>
          <p:nvSpPr>
            <p:cNvPr id="214" name="Elipse 213"/>
            <p:cNvSpPr>
              <a:spLocks noChangeAspect="1"/>
            </p:cNvSpPr>
            <p:nvPr/>
          </p:nvSpPr>
          <p:spPr bwMode="auto">
            <a:xfrm>
              <a:off x="9676403" y="3721589"/>
              <a:ext cx="99046" cy="99046"/>
            </a:xfrm>
            <a:prstGeom prst="ellipse">
              <a:avLst/>
            </a:prstGeom>
            <a:solidFill>
              <a:srgbClr val="E5E0CC"/>
            </a:solidFill>
            <a:ln>
              <a:noFill/>
            </a:ln>
            <a:effectLst>
              <a:innerShdw blurRad="63500" dist="25400" dir="13500000">
                <a:prstClr val="black">
                  <a:alpha val="23000"/>
                </a:prstClr>
              </a:innerShdw>
            </a:effectLst>
          </p:spPr>
          <p:txBody>
            <a:bodyPr lIns="0" tIns="0" rIns="0" bIns="0" rtlCol="0" anchor="ctr"/>
            <a:lstStyle/>
            <a:p>
              <a:pPr algn="ctr" defTabSz="901700"/>
              <a:endParaRPr lang="es-ES">
                <a:solidFill>
                  <a:srgbClr val="000000"/>
                </a:solidFill>
              </a:endParaRPr>
            </a:p>
          </p:txBody>
        </p:sp>
      </p:grpSp>
      <p:sp>
        <p:nvSpPr>
          <p:cNvPr id="72" name="Estrella de 5 puntas 71"/>
          <p:cNvSpPr>
            <a:spLocks noChangeAspect="1"/>
          </p:cNvSpPr>
          <p:nvPr/>
        </p:nvSpPr>
        <p:spPr bwMode="auto">
          <a:xfrm rot="20668698">
            <a:off x="2601918" y="799677"/>
            <a:ext cx="77239" cy="77235"/>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217" name="Estrella de 5 puntas 216"/>
          <p:cNvSpPr>
            <a:spLocks noChangeAspect="1"/>
          </p:cNvSpPr>
          <p:nvPr/>
        </p:nvSpPr>
        <p:spPr bwMode="auto">
          <a:xfrm rot="20668698">
            <a:off x="341362" y="466137"/>
            <a:ext cx="77239" cy="77235"/>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218" name="Estrella de 5 puntas 217"/>
          <p:cNvSpPr>
            <a:spLocks noChangeAspect="1"/>
          </p:cNvSpPr>
          <p:nvPr/>
        </p:nvSpPr>
        <p:spPr bwMode="auto">
          <a:xfrm rot="20668698">
            <a:off x="368076" y="1150972"/>
            <a:ext cx="77239" cy="77235"/>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219" name="Estrella de 5 puntas 218"/>
          <p:cNvSpPr>
            <a:spLocks noChangeAspect="1"/>
          </p:cNvSpPr>
          <p:nvPr/>
        </p:nvSpPr>
        <p:spPr bwMode="auto">
          <a:xfrm rot="20668698">
            <a:off x="2026331" y="405526"/>
            <a:ext cx="106495" cy="106490"/>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220" name="Estrella de 5 puntas 219"/>
          <p:cNvSpPr>
            <a:spLocks noChangeAspect="1"/>
          </p:cNvSpPr>
          <p:nvPr/>
        </p:nvSpPr>
        <p:spPr bwMode="auto">
          <a:xfrm rot="1695174">
            <a:off x="3013237" y="1016343"/>
            <a:ext cx="106495" cy="106490"/>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221" name="Estrella de 5 puntas 220"/>
          <p:cNvSpPr>
            <a:spLocks noChangeAspect="1"/>
          </p:cNvSpPr>
          <p:nvPr/>
        </p:nvSpPr>
        <p:spPr bwMode="auto">
          <a:xfrm rot="1695174">
            <a:off x="3482001" y="302711"/>
            <a:ext cx="106495" cy="106490"/>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222" name="Estrella de 5 puntas 221"/>
          <p:cNvSpPr>
            <a:spLocks noChangeAspect="1"/>
          </p:cNvSpPr>
          <p:nvPr/>
        </p:nvSpPr>
        <p:spPr bwMode="auto">
          <a:xfrm rot="20668698">
            <a:off x="2579944" y="1332733"/>
            <a:ext cx="77239" cy="77235"/>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223" name="Estrella de 5 puntas 222"/>
          <p:cNvSpPr>
            <a:spLocks noChangeAspect="1"/>
          </p:cNvSpPr>
          <p:nvPr/>
        </p:nvSpPr>
        <p:spPr bwMode="auto">
          <a:xfrm rot="1695174">
            <a:off x="508829" y="1647560"/>
            <a:ext cx="106495" cy="106490"/>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224" name="Estrella de 5 puntas 223"/>
          <p:cNvSpPr>
            <a:spLocks noChangeAspect="1"/>
          </p:cNvSpPr>
          <p:nvPr/>
        </p:nvSpPr>
        <p:spPr bwMode="auto">
          <a:xfrm rot="1695174">
            <a:off x="1116476" y="175942"/>
            <a:ext cx="106495" cy="106490"/>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225" name="Estrella de 5 puntas 224"/>
          <p:cNvSpPr>
            <a:spLocks noChangeAspect="1"/>
          </p:cNvSpPr>
          <p:nvPr/>
        </p:nvSpPr>
        <p:spPr bwMode="auto">
          <a:xfrm rot="1695174">
            <a:off x="2290237" y="1728379"/>
            <a:ext cx="106495" cy="106490"/>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226" name="Estrella de 5 puntas 225"/>
          <p:cNvSpPr>
            <a:spLocks noChangeAspect="1"/>
          </p:cNvSpPr>
          <p:nvPr/>
        </p:nvSpPr>
        <p:spPr bwMode="auto">
          <a:xfrm rot="20668698">
            <a:off x="3544154" y="820104"/>
            <a:ext cx="77239" cy="77235"/>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227" name="Estrella de 5 puntas 226"/>
          <p:cNvSpPr>
            <a:spLocks noChangeAspect="1"/>
          </p:cNvSpPr>
          <p:nvPr/>
        </p:nvSpPr>
        <p:spPr bwMode="auto">
          <a:xfrm rot="1695174">
            <a:off x="658419" y="2340906"/>
            <a:ext cx="106495" cy="106490"/>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228" name="Estrella de 5 puntas 227"/>
          <p:cNvSpPr>
            <a:spLocks noChangeAspect="1"/>
          </p:cNvSpPr>
          <p:nvPr/>
        </p:nvSpPr>
        <p:spPr bwMode="auto">
          <a:xfrm rot="20668698">
            <a:off x="163106" y="1998681"/>
            <a:ext cx="77239" cy="77235"/>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grpSp>
        <p:nvGrpSpPr>
          <p:cNvPr id="6621" name="Grupo 6620"/>
          <p:cNvGrpSpPr>
            <a:grpSpLocks noChangeAspect="1"/>
          </p:cNvGrpSpPr>
          <p:nvPr/>
        </p:nvGrpSpPr>
        <p:grpSpPr>
          <a:xfrm>
            <a:off x="7255480" y="515892"/>
            <a:ext cx="781595" cy="628578"/>
            <a:chOff x="18459451" y="17343438"/>
            <a:chExt cx="2084388" cy="1676401"/>
          </a:xfrm>
        </p:grpSpPr>
        <p:sp>
          <p:nvSpPr>
            <p:cNvPr id="6477" name="Freeform 149"/>
            <p:cNvSpPr/>
            <p:nvPr/>
          </p:nvSpPr>
          <p:spPr bwMode="auto">
            <a:xfrm>
              <a:off x="18665826" y="17535525"/>
              <a:ext cx="61913" cy="63500"/>
            </a:xfrm>
            <a:custGeom>
              <a:avLst/>
              <a:gdLst>
                <a:gd name="T0" fmla="*/ 19 w 39"/>
                <a:gd name="T1" fmla="*/ 0 h 40"/>
                <a:gd name="T2" fmla="*/ 25 w 39"/>
                <a:gd name="T3" fmla="*/ 2 h 40"/>
                <a:gd name="T4" fmla="*/ 31 w 39"/>
                <a:gd name="T5" fmla="*/ 4 h 40"/>
                <a:gd name="T6" fmla="*/ 35 w 39"/>
                <a:gd name="T7" fmla="*/ 9 h 40"/>
                <a:gd name="T8" fmla="*/ 39 w 39"/>
                <a:gd name="T9" fmla="*/ 13 h 40"/>
                <a:gd name="T10" fmla="*/ 39 w 39"/>
                <a:gd name="T11" fmla="*/ 21 h 40"/>
                <a:gd name="T12" fmla="*/ 39 w 39"/>
                <a:gd name="T13" fmla="*/ 27 h 40"/>
                <a:gd name="T14" fmla="*/ 35 w 39"/>
                <a:gd name="T15" fmla="*/ 33 h 40"/>
                <a:gd name="T16" fmla="*/ 31 w 39"/>
                <a:gd name="T17" fmla="*/ 37 h 40"/>
                <a:gd name="T18" fmla="*/ 25 w 39"/>
                <a:gd name="T19" fmla="*/ 38 h 40"/>
                <a:gd name="T20" fmla="*/ 19 w 39"/>
                <a:gd name="T21" fmla="*/ 40 h 40"/>
                <a:gd name="T22" fmla="*/ 14 w 39"/>
                <a:gd name="T23" fmla="*/ 38 h 40"/>
                <a:gd name="T24" fmla="*/ 8 w 39"/>
                <a:gd name="T25" fmla="*/ 37 h 40"/>
                <a:gd name="T26" fmla="*/ 4 w 39"/>
                <a:gd name="T27" fmla="*/ 33 h 40"/>
                <a:gd name="T28" fmla="*/ 2 w 39"/>
                <a:gd name="T29" fmla="*/ 27 h 40"/>
                <a:gd name="T30" fmla="*/ 0 w 39"/>
                <a:gd name="T31" fmla="*/ 21 h 40"/>
                <a:gd name="T32" fmla="*/ 2 w 39"/>
                <a:gd name="T33" fmla="*/ 13 h 40"/>
                <a:gd name="T34" fmla="*/ 4 w 39"/>
                <a:gd name="T35" fmla="*/ 9 h 40"/>
                <a:gd name="T36" fmla="*/ 8 w 39"/>
                <a:gd name="T37" fmla="*/ 4 h 40"/>
                <a:gd name="T38" fmla="*/ 14 w 39"/>
                <a:gd name="T39" fmla="*/ 2 h 40"/>
                <a:gd name="T40" fmla="*/ 19 w 39"/>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40">
                  <a:moveTo>
                    <a:pt x="19" y="0"/>
                  </a:moveTo>
                  <a:lnTo>
                    <a:pt x="25" y="2"/>
                  </a:lnTo>
                  <a:lnTo>
                    <a:pt x="31" y="4"/>
                  </a:lnTo>
                  <a:lnTo>
                    <a:pt x="35" y="9"/>
                  </a:lnTo>
                  <a:lnTo>
                    <a:pt x="39" y="13"/>
                  </a:lnTo>
                  <a:lnTo>
                    <a:pt x="39" y="21"/>
                  </a:lnTo>
                  <a:lnTo>
                    <a:pt x="39" y="27"/>
                  </a:lnTo>
                  <a:lnTo>
                    <a:pt x="35" y="33"/>
                  </a:lnTo>
                  <a:lnTo>
                    <a:pt x="31" y="37"/>
                  </a:lnTo>
                  <a:lnTo>
                    <a:pt x="25" y="38"/>
                  </a:lnTo>
                  <a:lnTo>
                    <a:pt x="19" y="40"/>
                  </a:lnTo>
                  <a:lnTo>
                    <a:pt x="14" y="38"/>
                  </a:lnTo>
                  <a:lnTo>
                    <a:pt x="8" y="37"/>
                  </a:lnTo>
                  <a:lnTo>
                    <a:pt x="4" y="33"/>
                  </a:lnTo>
                  <a:lnTo>
                    <a:pt x="2" y="27"/>
                  </a:lnTo>
                  <a:lnTo>
                    <a:pt x="0" y="21"/>
                  </a:lnTo>
                  <a:lnTo>
                    <a:pt x="2" y="13"/>
                  </a:lnTo>
                  <a:lnTo>
                    <a:pt x="4" y="9"/>
                  </a:lnTo>
                  <a:lnTo>
                    <a:pt x="8" y="4"/>
                  </a:lnTo>
                  <a:lnTo>
                    <a:pt x="14" y="2"/>
                  </a:lnTo>
                  <a:lnTo>
                    <a:pt x="19" y="0"/>
                  </a:lnTo>
                  <a:close/>
                </a:path>
              </a:pathLst>
            </a:custGeom>
            <a:solidFill>
              <a:srgbClr val="FFFFFF"/>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60" name="Freeform 333"/>
            <p:cNvSpPr/>
            <p:nvPr/>
          </p:nvSpPr>
          <p:spPr bwMode="auto">
            <a:xfrm>
              <a:off x="19232563" y="18588038"/>
              <a:ext cx="33338" cy="31750"/>
            </a:xfrm>
            <a:custGeom>
              <a:avLst/>
              <a:gdLst>
                <a:gd name="T0" fmla="*/ 12 w 21"/>
                <a:gd name="T1" fmla="*/ 0 h 20"/>
                <a:gd name="T2" fmla="*/ 15 w 21"/>
                <a:gd name="T3" fmla="*/ 0 h 20"/>
                <a:gd name="T4" fmla="*/ 17 w 21"/>
                <a:gd name="T5" fmla="*/ 4 h 20"/>
                <a:gd name="T6" fmla="*/ 19 w 21"/>
                <a:gd name="T7" fmla="*/ 6 h 20"/>
                <a:gd name="T8" fmla="*/ 21 w 21"/>
                <a:gd name="T9" fmla="*/ 12 h 20"/>
                <a:gd name="T10" fmla="*/ 19 w 21"/>
                <a:gd name="T11" fmla="*/ 16 h 20"/>
                <a:gd name="T12" fmla="*/ 17 w 21"/>
                <a:gd name="T13" fmla="*/ 18 h 20"/>
                <a:gd name="T14" fmla="*/ 14 w 21"/>
                <a:gd name="T15" fmla="*/ 20 h 20"/>
                <a:gd name="T16" fmla="*/ 10 w 21"/>
                <a:gd name="T17" fmla="*/ 20 h 20"/>
                <a:gd name="T18" fmla="*/ 6 w 21"/>
                <a:gd name="T19" fmla="*/ 20 h 20"/>
                <a:gd name="T20" fmla="*/ 2 w 21"/>
                <a:gd name="T21" fmla="*/ 16 h 20"/>
                <a:gd name="T22" fmla="*/ 0 w 21"/>
                <a:gd name="T23" fmla="*/ 14 h 20"/>
                <a:gd name="T24" fmla="*/ 0 w 21"/>
                <a:gd name="T25" fmla="*/ 8 h 20"/>
                <a:gd name="T26" fmla="*/ 0 w 21"/>
                <a:gd name="T27" fmla="*/ 4 h 20"/>
                <a:gd name="T28" fmla="*/ 4 w 21"/>
                <a:gd name="T29" fmla="*/ 2 h 20"/>
                <a:gd name="T30" fmla="*/ 8 w 21"/>
                <a:gd name="T31" fmla="*/ 0 h 20"/>
                <a:gd name="T32" fmla="*/ 12 w 21"/>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12" y="0"/>
                  </a:moveTo>
                  <a:lnTo>
                    <a:pt x="15" y="0"/>
                  </a:lnTo>
                  <a:lnTo>
                    <a:pt x="17" y="4"/>
                  </a:lnTo>
                  <a:lnTo>
                    <a:pt x="19" y="6"/>
                  </a:lnTo>
                  <a:lnTo>
                    <a:pt x="21" y="12"/>
                  </a:lnTo>
                  <a:lnTo>
                    <a:pt x="19" y="16"/>
                  </a:lnTo>
                  <a:lnTo>
                    <a:pt x="17" y="18"/>
                  </a:lnTo>
                  <a:lnTo>
                    <a:pt x="14" y="20"/>
                  </a:lnTo>
                  <a:lnTo>
                    <a:pt x="10" y="20"/>
                  </a:lnTo>
                  <a:lnTo>
                    <a:pt x="6" y="20"/>
                  </a:lnTo>
                  <a:lnTo>
                    <a:pt x="2" y="16"/>
                  </a:lnTo>
                  <a:lnTo>
                    <a:pt x="0" y="14"/>
                  </a:lnTo>
                  <a:lnTo>
                    <a:pt x="0" y="8"/>
                  </a:lnTo>
                  <a:lnTo>
                    <a:pt x="0" y="4"/>
                  </a:lnTo>
                  <a:lnTo>
                    <a:pt x="4" y="2"/>
                  </a:lnTo>
                  <a:lnTo>
                    <a:pt x="8" y="0"/>
                  </a:lnTo>
                  <a:lnTo>
                    <a:pt x="12" y="0"/>
                  </a:lnTo>
                  <a:close/>
                </a:path>
              </a:pathLst>
            </a:custGeom>
            <a:solidFill>
              <a:srgbClr val="FFFFFF"/>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61" name="Freeform 334"/>
            <p:cNvSpPr/>
            <p:nvPr/>
          </p:nvSpPr>
          <p:spPr bwMode="auto">
            <a:xfrm>
              <a:off x="19713576" y="18086388"/>
              <a:ext cx="30163" cy="33338"/>
            </a:xfrm>
            <a:custGeom>
              <a:avLst/>
              <a:gdLst>
                <a:gd name="T0" fmla="*/ 9 w 19"/>
                <a:gd name="T1" fmla="*/ 0 h 21"/>
                <a:gd name="T2" fmla="*/ 15 w 19"/>
                <a:gd name="T3" fmla="*/ 2 h 21"/>
                <a:gd name="T4" fmla="*/ 17 w 19"/>
                <a:gd name="T5" fmla="*/ 4 h 21"/>
                <a:gd name="T6" fmla="*/ 19 w 19"/>
                <a:gd name="T7" fmla="*/ 8 h 21"/>
                <a:gd name="T8" fmla="*/ 19 w 19"/>
                <a:gd name="T9" fmla="*/ 12 h 21"/>
                <a:gd name="T10" fmla="*/ 19 w 19"/>
                <a:gd name="T11" fmla="*/ 15 h 21"/>
                <a:gd name="T12" fmla="*/ 15 w 19"/>
                <a:gd name="T13" fmla="*/ 19 h 21"/>
                <a:gd name="T14" fmla="*/ 13 w 19"/>
                <a:gd name="T15" fmla="*/ 21 h 21"/>
                <a:gd name="T16" fmla="*/ 7 w 19"/>
                <a:gd name="T17" fmla="*/ 21 h 21"/>
                <a:gd name="T18" fmla="*/ 3 w 19"/>
                <a:gd name="T19" fmla="*/ 19 h 21"/>
                <a:gd name="T20" fmla="*/ 2 w 19"/>
                <a:gd name="T21" fmla="*/ 17 h 21"/>
                <a:gd name="T22" fmla="*/ 0 w 19"/>
                <a:gd name="T23" fmla="*/ 14 h 21"/>
                <a:gd name="T24" fmla="*/ 0 w 19"/>
                <a:gd name="T25" fmla="*/ 10 h 21"/>
                <a:gd name="T26" fmla="*/ 0 w 19"/>
                <a:gd name="T27" fmla="*/ 6 h 21"/>
                <a:gd name="T28" fmla="*/ 2 w 19"/>
                <a:gd name="T29" fmla="*/ 2 h 21"/>
                <a:gd name="T30" fmla="*/ 5 w 19"/>
                <a:gd name="T31" fmla="*/ 0 h 21"/>
                <a:gd name="T32" fmla="*/ 9 w 1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1">
                  <a:moveTo>
                    <a:pt x="9" y="0"/>
                  </a:moveTo>
                  <a:lnTo>
                    <a:pt x="15" y="2"/>
                  </a:lnTo>
                  <a:lnTo>
                    <a:pt x="17" y="4"/>
                  </a:lnTo>
                  <a:lnTo>
                    <a:pt x="19" y="8"/>
                  </a:lnTo>
                  <a:lnTo>
                    <a:pt x="19" y="12"/>
                  </a:lnTo>
                  <a:lnTo>
                    <a:pt x="19" y="15"/>
                  </a:lnTo>
                  <a:lnTo>
                    <a:pt x="15" y="19"/>
                  </a:lnTo>
                  <a:lnTo>
                    <a:pt x="13" y="21"/>
                  </a:lnTo>
                  <a:lnTo>
                    <a:pt x="7" y="21"/>
                  </a:lnTo>
                  <a:lnTo>
                    <a:pt x="3" y="19"/>
                  </a:lnTo>
                  <a:lnTo>
                    <a:pt x="2" y="17"/>
                  </a:lnTo>
                  <a:lnTo>
                    <a:pt x="0" y="14"/>
                  </a:lnTo>
                  <a:lnTo>
                    <a:pt x="0" y="10"/>
                  </a:lnTo>
                  <a:lnTo>
                    <a:pt x="0" y="6"/>
                  </a:lnTo>
                  <a:lnTo>
                    <a:pt x="2" y="2"/>
                  </a:lnTo>
                  <a:lnTo>
                    <a:pt x="5" y="0"/>
                  </a:lnTo>
                  <a:lnTo>
                    <a:pt x="9" y="0"/>
                  </a:lnTo>
                  <a:close/>
                </a:path>
              </a:pathLst>
            </a:custGeom>
            <a:solidFill>
              <a:srgbClr val="FFFFFF"/>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62" name="Freeform 335"/>
            <p:cNvSpPr/>
            <p:nvPr/>
          </p:nvSpPr>
          <p:spPr bwMode="auto">
            <a:xfrm>
              <a:off x="19867563" y="18567401"/>
              <a:ext cx="76200" cy="82550"/>
            </a:xfrm>
            <a:custGeom>
              <a:avLst/>
              <a:gdLst>
                <a:gd name="T0" fmla="*/ 27 w 48"/>
                <a:gd name="T1" fmla="*/ 0 h 52"/>
                <a:gd name="T2" fmla="*/ 35 w 48"/>
                <a:gd name="T3" fmla="*/ 3 h 52"/>
                <a:gd name="T4" fmla="*/ 40 w 48"/>
                <a:gd name="T5" fmla="*/ 7 h 52"/>
                <a:gd name="T6" fmla="*/ 46 w 48"/>
                <a:gd name="T7" fmla="*/ 13 h 52"/>
                <a:gd name="T8" fmla="*/ 48 w 48"/>
                <a:gd name="T9" fmla="*/ 21 h 52"/>
                <a:gd name="T10" fmla="*/ 48 w 48"/>
                <a:gd name="T11" fmla="*/ 29 h 52"/>
                <a:gd name="T12" fmla="*/ 46 w 48"/>
                <a:gd name="T13" fmla="*/ 36 h 52"/>
                <a:gd name="T14" fmla="*/ 42 w 48"/>
                <a:gd name="T15" fmla="*/ 44 h 52"/>
                <a:gd name="T16" fmla="*/ 36 w 48"/>
                <a:gd name="T17" fmla="*/ 48 h 52"/>
                <a:gd name="T18" fmla="*/ 29 w 48"/>
                <a:gd name="T19" fmla="*/ 52 h 52"/>
                <a:gd name="T20" fmla="*/ 21 w 48"/>
                <a:gd name="T21" fmla="*/ 52 h 52"/>
                <a:gd name="T22" fmla="*/ 13 w 48"/>
                <a:gd name="T23" fmla="*/ 50 h 52"/>
                <a:gd name="T24" fmla="*/ 7 w 48"/>
                <a:gd name="T25" fmla="*/ 46 h 52"/>
                <a:gd name="T26" fmla="*/ 3 w 48"/>
                <a:gd name="T27" fmla="*/ 40 h 52"/>
                <a:gd name="T28" fmla="*/ 0 w 48"/>
                <a:gd name="T29" fmla="*/ 33 h 52"/>
                <a:gd name="T30" fmla="*/ 0 w 48"/>
                <a:gd name="T31" fmla="*/ 23 h 52"/>
                <a:gd name="T32" fmla="*/ 2 w 48"/>
                <a:gd name="T33" fmla="*/ 15 h 52"/>
                <a:gd name="T34" fmla="*/ 5 w 48"/>
                <a:gd name="T35" fmla="*/ 9 h 52"/>
                <a:gd name="T36" fmla="*/ 11 w 48"/>
                <a:gd name="T37" fmla="*/ 3 h 52"/>
                <a:gd name="T38" fmla="*/ 19 w 48"/>
                <a:gd name="T39" fmla="*/ 2 h 52"/>
                <a:gd name="T40" fmla="*/ 27 w 4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52">
                  <a:moveTo>
                    <a:pt x="27" y="0"/>
                  </a:moveTo>
                  <a:lnTo>
                    <a:pt x="35" y="3"/>
                  </a:lnTo>
                  <a:lnTo>
                    <a:pt x="40" y="7"/>
                  </a:lnTo>
                  <a:lnTo>
                    <a:pt x="46" y="13"/>
                  </a:lnTo>
                  <a:lnTo>
                    <a:pt x="48" y="21"/>
                  </a:lnTo>
                  <a:lnTo>
                    <a:pt x="48" y="29"/>
                  </a:lnTo>
                  <a:lnTo>
                    <a:pt x="46" y="36"/>
                  </a:lnTo>
                  <a:lnTo>
                    <a:pt x="42" y="44"/>
                  </a:lnTo>
                  <a:lnTo>
                    <a:pt x="36" y="48"/>
                  </a:lnTo>
                  <a:lnTo>
                    <a:pt x="29" y="52"/>
                  </a:lnTo>
                  <a:lnTo>
                    <a:pt x="21" y="52"/>
                  </a:lnTo>
                  <a:lnTo>
                    <a:pt x="13" y="50"/>
                  </a:lnTo>
                  <a:lnTo>
                    <a:pt x="7" y="46"/>
                  </a:lnTo>
                  <a:lnTo>
                    <a:pt x="3" y="40"/>
                  </a:lnTo>
                  <a:lnTo>
                    <a:pt x="0" y="33"/>
                  </a:lnTo>
                  <a:lnTo>
                    <a:pt x="0" y="23"/>
                  </a:lnTo>
                  <a:lnTo>
                    <a:pt x="2" y="15"/>
                  </a:lnTo>
                  <a:lnTo>
                    <a:pt x="5" y="9"/>
                  </a:lnTo>
                  <a:lnTo>
                    <a:pt x="11" y="3"/>
                  </a:lnTo>
                  <a:lnTo>
                    <a:pt x="19" y="2"/>
                  </a:lnTo>
                  <a:lnTo>
                    <a:pt x="27" y="0"/>
                  </a:lnTo>
                  <a:close/>
                </a:path>
              </a:pathLst>
            </a:custGeom>
            <a:solidFill>
              <a:srgbClr val="FFFFFF"/>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63" name="Freeform 336"/>
            <p:cNvSpPr/>
            <p:nvPr/>
          </p:nvSpPr>
          <p:spPr bwMode="auto">
            <a:xfrm>
              <a:off x="19518313" y="17791113"/>
              <a:ext cx="320675" cy="223838"/>
            </a:xfrm>
            <a:custGeom>
              <a:avLst/>
              <a:gdLst>
                <a:gd name="T0" fmla="*/ 24 w 202"/>
                <a:gd name="T1" fmla="*/ 0 h 141"/>
                <a:gd name="T2" fmla="*/ 43 w 202"/>
                <a:gd name="T3" fmla="*/ 4 h 141"/>
                <a:gd name="T4" fmla="*/ 68 w 202"/>
                <a:gd name="T5" fmla="*/ 13 h 141"/>
                <a:gd name="T6" fmla="*/ 93 w 202"/>
                <a:gd name="T7" fmla="*/ 27 h 141"/>
                <a:gd name="T8" fmla="*/ 121 w 202"/>
                <a:gd name="T9" fmla="*/ 44 h 141"/>
                <a:gd name="T10" fmla="*/ 146 w 202"/>
                <a:gd name="T11" fmla="*/ 64 h 141"/>
                <a:gd name="T12" fmla="*/ 167 w 202"/>
                <a:gd name="T13" fmla="*/ 83 h 141"/>
                <a:gd name="T14" fmla="*/ 185 w 202"/>
                <a:gd name="T15" fmla="*/ 101 h 141"/>
                <a:gd name="T16" fmla="*/ 196 w 202"/>
                <a:gd name="T17" fmla="*/ 118 h 141"/>
                <a:gd name="T18" fmla="*/ 202 w 202"/>
                <a:gd name="T19" fmla="*/ 132 h 141"/>
                <a:gd name="T20" fmla="*/ 200 w 202"/>
                <a:gd name="T21" fmla="*/ 141 h 141"/>
                <a:gd name="T22" fmla="*/ 0 w 202"/>
                <a:gd name="T23" fmla="*/ 6 h 141"/>
                <a:gd name="T24" fmla="*/ 10 w 202"/>
                <a:gd name="T25" fmla="*/ 0 h 141"/>
                <a:gd name="T26" fmla="*/ 24 w 202"/>
                <a:gd name="T2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141">
                  <a:moveTo>
                    <a:pt x="24" y="0"/>
                  </a:moveTo>
                  <a:lnTo>
                    <a:pt x="43" y="4"/>
                  </a:lnTo>
                  <a:lnTo>
                    <a:pt x="68" y="13"/>
                  </a:lnTo>
                  <a:lnTo>
                    <a:pt x="93" y="27"/>
                  </a:lnTo>
                  <a:lnTo>
                    <a:pt x="121" y="44"/>
                  </a:lnTo>
                  <a:lnTo>
                    <a:pt x="146" y="64"/>
                  </a:lnTo>
                  <a:lnTo>
                    <a:pt x="167" y="83"/>
                  </a:lnTo>
                  <a:lnTo>
                    <a:pt x="185" y="101"/>
                  </a:lnTo>
                  <a:lnTo>
                    <a:pt x="196" y="118"/>
                  </a:lnTo>
                  <a:lnTo>
                    <a:pt x="202" y="132"/>
                  </a:lnTo>
                  <a:lnTo>
                    <a:pt x="200" y="141"/>
                  </a:lnTo>
                  <a:lnTo>
                    <a:pt x="0" y="6"/>
                  </a:lnTo>
                  <a:lnTo>
                    <a:pt x="10" y="0"/>
                  </a:lnTo>
                  <a:lnTo>
                    <a:pt x="24" y="0"/>
                  </a:lnTo>
                  <a:close/>
                </a:path>
              </a:pathLst>
            </a:custGeom>
            <a:solidFill>
              <a:srgbClr val="ADBEBD"/>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64" name="Freeform 337"/>
            <p:cNvSpPr/>
            <p:nvPr/>
          </p:nvSpPr>
          <p:spPr bwMode="auto">
            <a:xfrm>
              <a:off x="19515138" y="17791113"/>
              <a:ext cx="323850" cy="233363"/>
            </a:xfrm>
            <a:custGeom>
              <a:avLst/>
              <a:gdLst>
                <a:gd name="T0" fmla="*/ 26 w 204"/>
                <a:gd name="T1" fmla="*/ 0 h 147"/>
                <a:gd name="T2" fmla="*/ 45 w 204"/>
                <a:gd name="T3" fmla="*/ 4 h 147"/>
                <a:gd name="T4" fmla="*/ 70 w 204"/>
                <a:gd name="T5" fmla="*/ 13 h 147"/>
                <a:gd name="T6" fmla="*/ 95 w 204"/>
                <a:gd name="T7" fmla="*/ 27 h 147"/>
                <a:gd name="T8" fmla="*/ 123 w 204"/>
                <a:gd name="T9" fmla="*/ 44 h 147"/>
                <a:gd name="T10" fmla="*/ 148 w 204"/>
                <a:gd name="T11" fmla="*/ 64 h 147"/>
                <a:gd name="T12" fmla="*/ 169 w 204"/>
                <a:gd name="T13" fmla="*/ 83 h 147"/>
                <a:gd name="T14" fmla="*/ 187 w 204"/>
                <a:gd name="T15" fmla="*/ 101 h 147"/>
                <a:gd name="T16" fmla="*/ 198 w 204"/>
                <a:gd name="T17" fmla="*/ 118 h 147"/>
                <a:gd name="T18" fmla="*/ 204 w 204"/>
                <a:gd name="T19" fmla="*/ 132 h 147"/>
                <a:gd name="T20" fmla="*/ 202 w 204"/>
                <a:gd name="T21" fmla="*/ 141 h 147"/>
                <a:gd name="T22" fmla="*/ 192 w 204"/>
                <a:gd name="T23" fmla="*/ 147 h 147"/>
                <a:gd name="T24" fmla="*/ 179 w 204"/>
                <a:gd name="T25" fmla="*/ 147 h 147"/>
                <a:gd name="T26" fmla="*/ 158 w 204"/>
                <a:gd name="T27" fmla="*/ 143 h 147"/>
                <a:gd name="T28" fmla="*/ 134 w 204"/>
                <a:gd name="T29" fmla="*/ 134 h 147"/>
                <a:gd name="T30" fmla="*/ 109 w 204"/>
                <a:gd name="T31" fmla="*/ 120 h 147"/>
                <a:gd name="T32" fmla="*/ 82 w 204"/>
                <a:gd name="T33" fmla="*/ 103 h 147"/>
                <a:gd name="T34" fmla="*/ 57 w 204"/>
                <a:gd name="T35" fmla="*/ 83 h 147"/>
                <a:gd name="T36" fmla="*/ 35 w 204"/>
                <a:gd name="T37" fmla="*/ 64 h 147"/>
                <a:gd name="T38" fmla="*/ 18 w 204"/>
                <a:gd name="T39" fmla="*/ 46 h 147"/>
                <a:gd name="T40" fmla="*/ 6 w 204"/>
                <a:gd name="T41" fmla="*/ 29 h 147"/>
                <a:gd name="T42" fmla="*/ 0 w 204"/>
                <a:gd name="T43" fmla="*/ 15 h 147"/>
                <a:gd name="T44" fmla="*/ 2 w 204"/>
                <a:gd name="T45" fmla="*/ 6 h 147"/>
                <a:gd name="T46" fmla="*/ 12 w 204"/>
                <a:gd name="T47" fmla="*/ 0 h 147"/>
                <a:gd name="T48" fmla="*/ 26 w 204"/>
                <a:gd name="T4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147">
                  <a:moveTo>
                    <a:pt x="26" y="0"/>
                  </a:moveTo>
                  <a:lnTo>
                    <a:pt x="45" y="4"/>
                  </a:lnTo>
                  <a:lnTo>
                    <a:pt x="70" y="13"/>
                  </a:lnTo>
                  <a:lnTo>
                    <a:pt x="95" y="27"/>
                  </a:lnTo>
                  <a:lnTo>
                    <a:pt x="123" y="44"/>
                  </a:lnTo>
                  <a:lnTo>
                    <a:pt x="148" y="64"/>
                  </a:lnTo>
                  <a:lnTo>
                    <a:pt x="169" y="83"/>
                  </a:lnTo>
                  <a:lnTo>
                    <a:pt x="187" y="101"/>
                  </a:lnTo>
                  <a:lnTo>
                    <a:pt x="198" y="118"/>
                  </a:lnTo>
                  <a:lnTo>
                    <a:pt x="204" y="132"/>
                  </a:lnTo>
                  <a:lnTo>
                    <a:pt x="202" y="141"/>
                  </a:lnTo>
                  <a:lnTo>
                    <a:pt x="192" y="147"/>
                  </a:lnTo>
                  <a:lnTo>
                    <a:pt x="179" y="147"/>
                  </a:lnTo>
                  <a:lnTo>
                    <a:pt x="158" y="143"/>
                  </a:lnTo>
                  <a:lnTo>
                    <a:pt x="134" y="134"/>
                  </a:lnTo>
                  <a:lnTo>
                    <a:pt x="109" y="120"/>
                  </a:lnTo>
                  <a:lnTo>
                    <a:pt x="82" y="103"/>
                  </a:lnTo>
                  <a:lnTo>
                    <a:pt x="57" y="83"/>
                  </a:lnTo>
                  <a:lnTo>
                    <a:pt x="35" y="64"/>
                  </a:lnTo>
                  <a:lnTo>
                    <a:pt x="18" y="46"/>
                  </a:lnTo>
                  <a:lnTo>
                    <a:pt x="6" y="29"/>
                  </a:lnTo>
                  <a:lnTo>
                    <a:pt x="0" y="15"/>
                  </a:lnTo>
                  <a:lnTo>
                    <a:pt x="2" y="6"/>
                  </a:lnTo>
                  <a:lnTo>
                    <a:pt x="12" y="0"/>
                  </a:lnTo>
                  <a:lnTo>
                    <a:pt x="26" y="0"/>
                  </a:lnTo>
                  <a:close/>
                </a:path>
              </a:pathLst>
            </a:custGeom>
            <a:solidFill>
              <a:srgbClr val="F6F9F9"/>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65" name="Freeform 338"/>
            <p:cNvSpPr/>
            <p:nvPr/>
          </p:nvSpPr>
          <p:spPr bwMode="auto">
            <a:xfrm>
              <a:off x="19518313" y="17611726"/>
              <a:ext cx="444500" cy="403225"/>
            </a:xfrm>
            <a:custGeom>
              <a:avLst/>
              <a:gdLst>
                <a:gd name="T0" fmla="*/ 88 w 280"/>
                <a:gd name="T1" fmla="*/ 0 h 254"/>
                <a:gd name="T2" fmla="*/ 103 w 280"/>
                <a:gd name="T3" fmla="*/ 0 h 254"/>
                <a:gd name="T4" fmla="*/ 123 w 280"/>
                <a:gd name="T5" fmla="*/ 6 h 254"/>
                <a:gd name="T6" fmla="*/ 146 w 280"/>
                <a:gd name="T7" fmla="*/ 16 h 254"/>
                <a:gd name="T8" fmla="*/ 171 w 280"/>
                <a:gd name="T9" fmla="*/ 27 h 254"/>
                <a:gd name="T10" fmla="*/ 198 w 280"/>
                <a:gd name="T11" fmla="*/ 45 h 254"/>
                <a:gd name="T12" fmla="*/ 235 w 280"/>
                <a:gd name="T13" fmla="*/ 74 h 254"/>
                <a:gd name="T14" fmla="*/ 245 w 280"/>
                <a:gd name="T15" fmla="*/ 84 h 254"/>
                <a:gd name="T16" fmla="*/ 253 w 280"/>
                <a:gd name="T17" fmla="*/ 91 h 254"/>
                <a:gd name="T18" fmla="*/ 258 w 280"/>
                <a:gd name="T19" fmla="*/ 99 h 254"/>
                <a:gd name="T20" fmla="*/ 264 w 280"/>
                <a:gd name="T21" fmla="*/ 105 h 254"/>
                <a:gd name="T22" fmla="*/ 272 w 280"/>
                <a:gd name="T23" fmla="*/ 115 h 254"/>
                <a:gd name="T24" fmla="*/ 276 w 280"/>
                <a:gd name="T25" fmla="*/ 122 h 254"/>
                <a:gd name="T26" fmla="*/ 278 w 280"/>
                <a:gd name="T27" fmla="*/ 130 h 254"/>
                <a:gd name="T28" fmla="*/ 280 w 280"/>
                <a:gd name="T29" fmla="*/ 136 h 254"/>
                <a:gd name="T30" fmla="*/ 278 w 280"/>
                <a:gd name="T31" fmla="*/ 142 h 254"/>
                <a:gd name="T32" fmla="*/ 278 w 280"/>
                <a:gd name="T33" fmla="*/ 142 h 254"/>
                <a:gd name="T34" fmla="*/ 278 w 280"/>
                <a:gd name="T35" fmla="*/ 142 h 254"/>
                <a:gd name="T36" fmla="*/ 278 w 280"/>
                <a:gd name="T37" fmla="*/ 144 h 254"/>
                <a:gd name="T38" fmla="*/ 278 w 280"/>
                <a:gd name="T39" fmla="*/ 144 h 254"/>
                <a:gd name="T40" fmla="*/ 200 w 280"/>
                <a:gd name="T41" fmla="*/ 254 h 254"/>
                <a:gd name="T42" fmla="*/ 202 w 280"/>
                <a:gd name="T43" fmla="*/ 250 h 254"/>
                <a:gd name="T44" fmla="*/ 202 w 280"/>
                <a:gd name="T45" fmla="*/ 247 h 254"/>
                <a:gd name="T46" fmla="*/ 200 w 280"/>
                <a:gd name="T47" fmla="*/ 241 h 254"/>
                <a:gd name="T48" fmla="*/ 198 w 280"/>
                <a:gd name="T49" fmla="*/ 235 h 254"/>
                <a:gd name="T50" fmla="*/ 194 w 280"/>
                <a:gd name="T51" fmla="*/ 227 h 254"/>
                <a:gd name="T52" fmla="*/ 189 w 280"/>
                <a:gd name="T53" fmla="*/ 217 h 254"/>
                <a:gd name="T54" fmla="*/ 183 w 280"/>
                <a:gd name="T55" fmla="*/ 212 h 254"/>
                <a:gd name="T56" fmla="*/ 177 w 280"/>
                <a:gd name="T57" fmla="*/ 204 h 254"/>
                <a:gd name="T58" fmla="*/ 167 w 280"/>
                <a:gd name="T59" fmla="*/ 196 h 254"/>
                <a:gd name="T60" fmla="*/ 159 w 280"/>
                <a:gd name="T61" fmla="*/ 186 h 254"/>
                <a:gd name="T62" fmla="*/ 121 w 280"/>
                <a:gd name="T63" fmla="*/ 157 h 254"/>
                <a:gd name="T64" fmla="*/ 93 w 280"/>
                <a:gd name="T65" fmla="*/ 140 h 254"/>
                <a:gd name="T66" fmla="*/ 68 w 280"/>
                <a:gd name="T67" fmla="*/ 126 h 254"/>
                <a:gd name="T68" fmla="*/ 43 w 280"/>
                <a:gd name="T69" fmla="*/ 117 h 254"/>
                <a:gd name="T70" fmla="*/ 24 w 280"/>
                <a:gd name="T71" fmla="*/ 113 h 254"/>
                <a:gd name="T72" fmla="*/ 10 w 280"/>
                <a:gd name="T73" fmla="*/ 113 h 254"/>
                <a:gd name="T74" fmla="*/ 0 w 280"/>
                <a:gd name="T75" fmla="*/ 119 h 254"/>
                <a:gd name="T76" fmla="*/ 78 w 280"/>
                <a:gd name="T77" fmla="*/ 4 h 254"/>
                <a:gd name="T78" fmla="*/ 78 w 280"/>
                <a:gd name="T79" fmla="*/ 4 h 254"/>
                <a:gd name="T80" fmla="*/ 88 w 280"/>
                <a:gd name="T8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254">
                  <a:moveTo>
                    <a:pt x="88" y="0"/>
                  </a:moveTo>
                  <a:lnTo>
                    <a:pt x="103" y="0"/>
                  </a:lnTo>
                  <a:lnTo>
                    <a:pt x="123" y="6"/>
                  </a:lnTo>
                  <a:lnTo>
                    <a:pt x="146" y="16"/>
                  </a:lnTo>
                  <a:lnTo>
                    <a:pt x="171" y="27"/>
                  </a:lnTo>
                  <a:lnTo>
                    <a:pt x="198" y="45"/>
                  </a:lnTo>
                  <a:lnTo>
                    <a:pt x="235" y="74"/>
                  </a:lnTo>
                  <a:lnTo>
                    <a:pt x="245" y="84"/>
                  </a:lnTo>
                  <a:lnTo>
                    <a:pt x="253" y="91"/>
                  </a:lnTo>
                  <a:lnTo>
                    <a:pt x="258" y="99"/>
                  </a:lnTo>
                  <a:lnTo>
                    <a:pt x="264" y="105"/>
                  </a:lnTo>
                  <a:lnTo>
                    <a:pt x="272" y="115"/>
                  </a:lnTo>
                  <a:lnTo>
                    <a:pt x="276" y="122"/>
                  </a:lnTo>
                  <a:lnTo>
                    <a:pt x="278" y="130"/>
                  </a:lnTo>
                  <a:lnTo>
                    <a:pt x="280" y="136"/>
                  </a:lnTo>
                  <a:lnTo>
                    <a:pt x="278" y="142"/>
                  </a:lnTo>
                  <a:lnTo>
                    <a:pt x="278" y="142"/>
                  </a:lnTo>
                  <a:lnTo>
                    <a:pt x="278" y="142"/>
                  </a:lnTo>
                  <a:lnTo>
                    <a:pt x="278" y="144"/>
                  </a:lnTo>
                  <a:lnTo>
                    <a:pt x="278" y="144"/>
                  </a:lnTo>
                  <a:lnTo>
                    <a:pt x="200" y="254"/>
                  </a:lnTo>
                  <a:lnTo>
                    <a:pt x="202" y="250"/>
                  </a:lnTo>
                  <a:lnTo>
                    <a:pt x="202" y="247"/>
                  </a:lnTo>
                  <a:lnTo>
                    <a:pt x="200" y="241"/>
                  </a:lnTo>
                  <a:lnTo>
                    <a:pt x="198" y="235"/>
                  </a:lnTo>
                  <a:lnTo>
                    <a:pt x="194" y="227"/>
                  </a:lnTo>
                  <a:lnTo>
                    <a:pt x="189" y="217"/>
                  </a:lnTo>
                  <a:lnTo>
                    <a:pt x="183" y="212"/>
                  </a:lnTo>
                  <a:lnTo>
                    <a:pt x="177" y="204"/>
                  </a:lnTo>
                  <a:lnTo>
                    <a:pt x="167" y="196"/>
                  </a:lnTo>
                  <a:lnTo>
                    <a:pt x="159" y="186"/>
                  </a:lnTo>
                  <a:lnTo>
                    <a:pt x="121" y="157"/>
                  </a:lnTo>
                  <a:lnTo>
                    <a:pt x="93" y="140"/>
                  </a:lnTo>
                  <a:lnTo>
                    <a:pt x="68" y="126"/>
                  </a:lnTo>
                  <a:lnTo>
                    <a:pt x="43" y="117"/>
                  </a:lnTo>
                  <a:lnTo>
                    <a:pt x="24" y="113"/>
                  </a:lnTo>
                  <a:lnTo>
                    <a:pt x="10" y="113"/>
                  </a:lnTo>
                  <a:lnTo>
                    <a:pt x="0" y="119"/>
                  </a:lnTo>
                  <a:lnTo>
                    <a:pt x="78" y="4"/>
                  </a:lnTo>
                  <a:lnTo>
                    <a:pt x="78" y="4"/>
                  </a:lnTo>
                  <a:lnTo>
                    <a:pt x="88" y="0"/>
                  </a:lnTo>
                  <a:close/>
                </a:path>
              </a:pathLst>
            </a:custGeom>
            <a:solidFill>
              <a:srgbClr val="FFFFFF"/>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66" name="Freeform 339"/>
            <p:cNvSpPr/>
            <p:nvPr/>
          </p:nvSpPr>
          <p:spPr bwMode="auto">
            <a:xfrm>
              <a:off x="18459451" y="17343438"/>
              <a:ext cx="969963" cy="857250"/>
            </a:xfrm>
            <a:custGeom>
              <a:avLst/>
              <a:gdLst>
                <a:gd name="T0" fmla="*/ 130 w 611"/>
                <a:gd name="T1" fmla="*/ 0 h 540"/>
                <a:gd name="T2" fmla="*/ 611 w 611"/>
                <a:gd name="T3" fmla="*/ 320 h 540"/>
                <a:gd name="T4" fmla="*/ 464 w 611"/>
                <a:gd name="T5" fmla="*/ 540 h 540"/>
                <a:gd name="T6" fmla="*/ 0 w 611"/>
                <a:gd name="T7" fmla="*/ 196 h 540"/>
                <a:gd name="T8" fmla="*/ 130 w 611"/>
                <a:gd name="T9" fmla="*/ 0 h 540"/>
              </a:gdLst>
              <a:ahLst/>
              <a:cxnLst>
                <a:cxn ang="0">
                  <a:pos x="T0" y="T1"/>
                </a:cxn>
                <a:cxn ang="0">
                  <a:pos x="T2" y="T3"/>
                </a:cxn>
                <a:cxn ang="0">
                  <a:pos x="T4" y="T5"/>
                </a:cxn>
                <a:cxn ang="0">
                  <a:pos x="T6" y="T7"/>
                </a:cxn>
                <a:cxn ang="0">
                  <a:pos x="T8" y="T9"/>
                </a:cxn>
              </a:cxnLst>
              <a:rect l="0" t="0" r="r" b="b"/>
              <a:pathLst>
                <a:path w="611" h="540">
                  <a:moveTo>
                    <a:pt x="130" y="0"/>
                  </a:moveTo>
                  <a:lnTo>
                    <a:pt x="611" y="320"/>
                  </a:lnTo>
                  <a:lnTo>
                    <a:pt x="464" y="540"/>
                  </a:lnTo>
                  <a:lnTo>
                    <a:pt x="0" y="196"/>
                  </a:lnTo>
                  <a:lnTo>
                    <a:pt x="130" y="0"/>
                  </a:lnTo>
                  <a:close/>
                </a:path>
              </a:pathLst>
            </a:custGeom>
            <a:solidFill>
              <a:srgbClr val="ABDDE4"/>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67" name="Freeform 340"/>
            <p:cNvSpPr/>
            <p:nvPr/>
          </p:nvSpPr>
          <p:spPr bwMode="auto">
            <a:xfrm>
              <a:off x="19186526" y="17811751"/>
              <a:ext cx="631825" cy="700088"/>
            </a:xfrm>
            <a:custGeom>
              <a:avLst/>
              <a:gdLst>
                <a:gd name="T0" fmla="*/ 223 w 398"/>
                <a:gd name="T1" fmla="*/ 0 h 441"/>
                <a:gd name="T2" fmla="*/ 237 w 398"/>
                <a:gd name="T3" fmla="*/ 0 h 441"/>
                <a:gd name="T4" fmla="*/ 254 w 398"/>
                <a:gd name="T5" fmla="*/ 4 h 441"/>
                <a:gd name="T6" fmla="*/ 275 w 398"/>
                <a:gd name="T7" fmla="*/ 14 h 441"/>
                <a:gd name="T8" fmla="*/ 299 w 398"/>
                <a:gd name="T9" fmla="*/ 25 h 441"/>
                <a:gd name="T10" fmla="*/ 322 w 398"/>
                <a:gd name="T11" fmla="*/ 41 h 441"/>
                <a:gd name="T12" fmla="*/ 335 w 398"/>
                <a:gd name="T13" fmla="*/ 49 h 441"/>
                <a:gd name="T14" fmla="*/ 347 w 398"/>
                <a:gd name="T15" fmla="*/ 58 h 441"/>
                <a:gd name="T16" fmla="*/ 372 w 398"/>
                <a:gd name="T17" fmla="*/ 82 h 441"/>
                <a:gd name="T18" fmla="*/ 390 w 398"/>
                <a:gd name="T19" fmla="*/ 101 h 441"/>
                <a:gd name="T20" fmla="*/ 394 w 398"/>
                <a:gd name="T21" fmla="*/ 109 h 441"/>
                <a:gd name="T22" fmla="*/ 396 w 398"/>
                <a:gd name="T23" fmla="*/ 117 h 441"/>
                <a:gd name="T24" fmla="*/ 398 w 398"/>
                <a:gd name="T25" fmla="*/ 122 h 441"/>
                <a:gd name="T26" fmla="*/ 396 w 398"/>
                <a:gd name="T27" fmla="*/ 126 h 441"/>
                <a:gd name="T28" fmla="*/ 180 w 398"/>
                <a:gd name="T29" fmla="*/ 441 h 441"/>
                <a:gd name="T30" fmla="*/ 0 w 398"/>
                <a:gd name="T31" fmla="*/ 318 h 441"/>
                <a:gd name="T32" fmla="*/ 215 w 398"/>
                <a:gd name="T33" fmla="*/ 4 h 441"/>
                <a:gd name="T34" fmla="*/ 223 w 398"/>
                <a:gd name="T3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8" h="441">
                  <a:moveTo>
                    <a:pt x="223" y="0"/>
                  </a:moveTo>
                  <a:lnTo>
                    <a:pt x="237" y="0"/>
                  </a:lnTo>
                  <a:lnTo>
                    <a:pt x="254" y="4"/>
                  </a:lnTo>
                  <a:lnTo>
                    <a:pt x="275" y="14"/>
                  </a:lnTo>
                  <a:lnTo>
                    <a:pt x="299" y="25"/>
                  </a:lnTo>
                  <a:lnTo>
                    <a:pt x="322" y="41"/>
                  </a:lnTo>
                  <a:lnTo>
                    <a:pt x="335" y="49"/>
                  </a:lnTo>
                  <a:lnTo>
                    <a:pt x="347" y="58"/>
                  </a:lnTo>
                  <a:lnTo>
                    <a:pt x="372" y="82"/>
                  </a:lnTo>
                  <a:lnTo>
                    <a:pt x="390" y="101"/>
                  </a:lnTo>
                  <a:lnTo>
                    <a:pt x="394" y="109"/>
                  </a:lnTo>
                  <a:lnTo>
                    <a:pt x="396" y="117"/>
                  </a:lnTo>
                  <a:lnTo>
                    <a:pt x="398" y="122"/>
                  </a:lnTo>
                  <a:lnTo>
                    <a:pt x="396" y="126"/>
                  </a:lnTo>
                  <a:lnTo>
                    <a:pt x="180" y="441"/>
                  </a:lnTo>
                  <a:lnTo>
                    <a:pt x="0" y="318"/>
                  </a:lnTo>
                  <a:lnTo>
                    <a:pt x="215" y="4"/>
                  </a:lnTo>
                  <a:lnTo>
                    <a:pt x="223" y="0"/>
                  </a:lnTo>
                  <a:close/>
                </a:path>
              </a:pathLst>
            </a:custGeom>
            <a:solidFill>
              <a:srgbClr val="FFFFFF"/>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68" name="Freeform 341"/>
            <p:cNvSpPr/>
            <p:nvPr/>
          </p:nvSpPr>
          <p:spPr bwMode="auto">
            <a:xfrm>
              <a:off x="19161126" y="18311813"/>
              <a:ext cx="320675" cy="230188"/>
            </a:xfrm>
            <a:custGeom>
              <a:avLst/>
              <a:gdLst>
                <a:gd name="T0" fmla="*/ 8 w 202"/>
                <a:gd name="T1" fmla="*/ 0 h 145"/>
                <a:gd name="T2" fmla="*/ 24 w 202"/>
                <a:gd name="T3" fmla="*/ 1 h 145"/>
                <a:gd name="T4" fmla="*/ 41 w 202"/>
                <a:gd name="T5" fmla="*/ 7 h 145"/>
                <a:gd name="T6" fmla="*/ 64 w 202"/>
                <a:gd name="T7" fmla="*/ 17 h 145"/>
                <a:gd name="T8" fmla="*/ 90 w 202"/>
                <a:gd name="T9" fmla="*/ 31 h 145"/>
                <a:gd name="T10" fmla="*/ 117 w 202"/>
                <a:gd name="T11" fmla="*/ 48 h 145"/>
                <a:gd name="T12" fmla="*/ 144 w 202"/>
                <a:gd name="T13" fmla="*/ 67 h 145"/>
                <a:gd name="T14" fmla="*/ 165 w 202"/>
                <a:gd name="T15" fmla="*/ 87 h 145"/>
                <a:gd name="T16" fmla="*/ 183 w 202"/>
                <a:gd name="T17" fmla="*/ 104 h 145"/>
                <a:gd name="T18" fmla="*/ 194 w 202"/>
                <a:gd name="T19" fmla="*/ 120 h 145"/>
                <a:gd name="T20" fmla="*/ 202 w 202"/>
                <a:gd name="T21" fmla="*/ 131 h 145"/>
                <a:gd name="T22" fmla="*/ 200 w 202"/>
                <a:gd name="T23" fmla="*/ 141 h 145"/>
                <a:gd name="T24" fmla="*/ 192 w 202"/>
                <a:gd name="T25" fmla="*/ 145 h 145"/>
                <a:gd name="T26" fmla="*/ 179 w 202"/>
                <a:gd name="T27" fmla="*/ 145 h 145"/>
                <a:gd name="T28" fmla="*/ 159 w 202"/>
                <a:gd name="T29" fmla="*/ 139 h 145"/>
                <a:gd name="T30" fmla="*/ 136 w 202"/>
                <a:gd name="T31" fmla="*/ 130 h 145"/>
                <a:gd name="T32" fmla="*/ 111 w 202"/>
                <a:gd name="T33" fmla="*/ 114 h 145"/>
                <a:gd name="T34" fmla="*/ 84 w 202"/>
                <a:gd name="T35" fmla="*/ 97 h 145"/>
                <a:gd name="T36" fmla="*/ 59 w 202"/>
                <a:gd name="T37" fmla="*/ 79 h 145"/>
                <a:gd name="T38" fmla="*/ 35 w 202"/>
                <a:gd name="T39" fmla="*/ 60 h 145"/>
                <a:gd name="T40" fmla="*/ 18 w 202"/>
                <a:gd name="T41" fmla="*/ 42 h 145"/>
                <a:gd name="T42" fmla="*/ 6 w 202"/>
                <a:gd name="T43" fmla="*/ 27 h 145"/>
                <a:gd name="T44" fmla="*/ 0 w 202"/>
                <a:gd name="T45" fmla="*/ 13 h 145"/>
                <a:gd name="T46" fmla="*/ 0 w 202"/>
                <a:gd name="T47" fmla="*/ 3 h 145"/>
                <a:gd name="T48" fmla="*/ 8 w 202"/>
                <a:gd name="T4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145">
                  <a:moveTo>
                    <a:pt x="8" y="0"/>
                  </a:moveTo>
                  <a:lnTo>
                    <a:pt x="24" y="1"/>
                  </a:lnTo>
                  <a:lnTo>
                    <a:pt x="41" y="7"/>
                  </a:lnTo>
                  <a:lnTo>
                    <a:pt x="64" y="17"/>
                  </a:lnTo>
                  <a:lnTo>
                    <a:pt x="90" y="31"/>
                  </a:lnTo>
                  <a:lnTo>
                    <a:pt x="117" y="48"/>
                  </a:lnTo>
                  <a:lnTo>
                    <a:pt x="144" y="67"/>
                  </a:lnTo>
                  <a:lnTo>
                    <a:pt x="165" y="87"/>
                  </a:lnTo>
                  <a:lnTo>
                    <a:pt x="183" y="104"/>
                  </a:lnTo>
                  <a:lnTo>
                    <a:pt x="194" y="120"/>
                  </a:lnTo>
                  <a:lnTo>
                    <a:pt x="202" y="131"/>
                  </a:lnTo>
                  <a:lnTo>
                    <a:pt x="200" y="141"/>
                  </a:lnTo>
                  <a:lnTo>
                    <a:pt x="192" y="145"/>
                  </a:lnTo>
                  <a:lnTo>
                    <a:pt x="179" y="145"/>
                  </a:lnTo>
                  <a:lnTo>
                    <a:pt x="159" y="139"/>
                  </a:lnTo>
                  <a:lnTo>
                    <a:pt x="136" y="130"/>
                  </a:lnTo>
                  <a:lnTo>
                    <a:pt x="111" y="114"/>
                  </a:lnTo>
                  <a:lnTo>
                    <a:pt x="84" y="97"/>
                  </a:lnTo>
                  <a:lnTo>
                    <a:pt x="59" y="79"/>
                  </a:lnTo>
                  <a:lnTo>
                    <a:pt x="35" y="60"/>
                  </a:lnTo>
                  <a:lnTo>
                    <a:pt x="18" y="42"/>
                  </a:lnTo>
                  <a:lnTo>
                    <a:pt x="6" y="27"/>
                  </a:lnTo>
                  <a:lnTo>
                    <a:pt x="0" y="13"/>
                  </a:lnTo>
                  <a:lnTo>
                    <a:pt x="0" y="3"/>
                  </a:lnTo>
                  <a:lnTo>
                    <a:pt x="8" y="0"/>
                  </a:lnTo>
                  <a:close/>
                </a:path>
              </a:pathLst>
            </a:custGeom>
            <a:solidFill>
              <a:srgbClr val="F6F9F9"/>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69" name="Freeform 342"/>
            <p:cNvSpPr/>
            <p:nvPr/>
          </p:nvSpPr>
          <p:spPr bwMode="auto">
            <a:xfrm>
              <a:off x="19105563" y="18311813"/>
              <a:ext cx="382588" cy="276225"/>
            </a:xfrm>
            <a:custGeom>
              <a:avLst/>
              <a:gdLst>
                <a:gd name="T0" fmla="*/ 10 w 241"/>
                <a:gd name="T1" fmla="*/ 0 h 174"/>
                <a:gd name="T2" fmla="*/ 28 w 241"/>
                <a:gd name="T3" fmla="*/ 1 h 174"/>
                <a:gd name="T4" fmla="*/ 51 w 241"/>
                <a:gd name="T5" fmla="*/ 9 h 174"/>
                <a:gd name="T6" fmla="*/ 78 w 241"/>
                <a:gd name="T7" fmla="*/ 21 h 174"/>
                <a:gd name="T8" fmla="*/ 109 w 241"/>
                <a:gd name="T9" fmla="*/ 36 h 174"/>
                <a:gd name="T10" fmla="*/ 140 w 241"/>
                <a:gd name="T11" fmla="*/ 58 h 174"/>
                <a:gd name="T12" fmla="*/ 171 w 241"/>
                <a:gd name="T13" fmla="*/ 81 h 174"/>
                <a:gd name="T14" fmla="*/ 198 w 241"/>
                <a:gd name="T15" fmla="*/ 102 h 174"/>
                <a:gd name="T16" fmla="*/ 220 w 241"/>
                <a:gd name="T17" fmla="*/ 124 h 174"/>
                <a:gd name="T18" fmla="*/ 233 w 241"/>
                <a:gd name="T19" fmla="*/ 143 h 174"/>
                <a:gd name="T20" fmla="*/ 241 w 241"/>
                <a:gd name="T21" fmla="*/ 159 h 174"/>
                <a:gd name="T22" fmla="*/ 241 w 241"/>
                <a:gd name="T23" fmla="*/ 168 h 174"/>
                <a:gd name="T24" fmla="*/ 231 w 241"/>
                <a:gd name="T25" fmla="*/ 174 h 174"/>
                <a:gd name="T26" fmla="*/ 214 w 241"/>
                <a:gd name="T27" fmla="*/ 172 h 174"/>
                <a:gd name="T28" fmla="*/ 191 w 241"/>
                <a:gd name="T29" fmla="*/ 166 h 174"/>
                <a:gd name="T30" fmla="*/ 163 w 241"/>
                <a:gd name="T31" fmla="*/ 153 h 174"/>
                <a:gd name="T32" fmla="*/ 132 w 241"/>
                <a:gd name="T33" fmla="*/ 137 h 174"/>
                <a:gd name="T34" fmla="*/ 101 w 241"/>
                <a:gd name="T35" fmla="*/ 116 h 174"/>
                <a:gd name="T36" fmla="*/ 70 w 241"/>
                <a:gd name="T37" fmla="*/ 93 h 174"/>
                <a:gd name="T38" fmla="*/ 43 w 241"/>
                <a:gd name="T39" fmla="*/ 71 h 174"/>
                <a:gd name="T40" fmla="*/ 22 w 241"/>
                <a:gd name="T41" fmla="*/ 50 h 174"/>
                <a:gd name="T42" fmla="*/ 8 w 241"/>
                <a:gd name="T43" fmla="*/ 31 h 174"/>
                <a:gd name="T44" fmla="*/ 0 w 241"/>
                <a:gd name="T45" fmla="*/ 15 h 174"/>
                <a:gd name="T46" fmla="*/ 2 w 241"/>
                <a:gd name="T47" fmla="*/ 5 h 174"/>
                <a:gd name="T48" fmla="*/ 10 w 241"/>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 h="174">
                  <a:moveTo>
                    <a:pt x="10" y="0"/>
                  </a:moveTo>
                  <a:lnTo>
                    <a:pt x="28" y="1"/>
                  </a:lnTo>
                  <a:lnTo>
                    <a:pt x="51" y="9"/>
                  </a:lnTo>
                  <a:lnTo>
                    <a:pt x="78" y="21"/>
                  </a:lnTo>
                  <a:lnTo>
                    <a:pt x="109" y="36"/>
                  </a:lnTo>
                  <a:lnTo>
                    <a:pt x="140" y="58"/>
                  </a:lnTo>
                  <a:lnTo>
                    <a:pt x="171" y="81"/>
                  </a:lnTo>
                  <a:lnTo>
                    <a:pt x="198" y="102"/>
                  </a:lnTo>
                  <a:lnTo>
                    <a:pt x="220" y="124"/>
                  </a:lnTo>
                  <a:lnTo>
                    <a:pt x="233" y="143"/>
                  </a:lnTo>
                  <a:lnTo>
                    <a:pt x="241" y="159"/>
                  </a:lnTo>
                  <a:lnTo>
                    <a:pt x="241" y="168"/>
                  </a:lnTo>
                  <a:lnTo>
                    <a:pt x="231" y="174"/>
                  </a:lnTo>
                  <a:lnTo>
                    <a:pt x="214" y="172"/>
                  </a:lnTo>
                  <a:lnTo>
                    <a:pt x="191" y="166"/>
                  </a:lnTo>
                  <a:lnTo>
                    <a:pt x="163" y="153"/>
                  </a:lnTo>
                  <a:lnTo>
                    <a:pt x="132" y="137"/>
                  </a:lnTo>
                  <a:lnTo>
                    <a:pt x="101" y="116"/>
                  </a:lnTo>
                  <a:lnTo>
                    <a:pt x="70" y="93"/>
                  </a:lnTo>
                  <a:lnTo>
                    <a:pt x="43" y="71"/>
                  </a:lnTo>
                  <a:lnTo>
                    <a:pt x="22" y="50"/>
                  </a:lnTo>
                  <a:lnTo>
                    <a:pt x="8" y="31"/>
                  </a:lnTo>
                  <a:lnTo>
                    <a:pt x="0" y="15"/>
                  </a:lnTo>
                  <a:lnTo>
                    <a:pt x="2" y="5"/>
                  </a:lnTo>
                  <a:lnTo>
                    <a:pt x="10" y="0"/>
                  </a:lnTo>
                  <a:close/>
                </a:path>
              </a:pathLst>
            </a:custGeom>
            <a:solidFill>
              <a:srgbClr val="FFFFFF"/>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70" name="Freeform 343"/>
            <p:cNvSpPr/>
            <p:nvPr/>
          </p:nvSpPr>
          <p:spPr bwMode="auto">
            <a:xfrm>
              <a:off x="19799301" y="17756188"/>
              <a:ext cx="138113" cy="200025"/>
            </a:xfrm>
            <a:custGeom>
              <a:avLst/>
              <a:gdLst>
                <a:gd name="T0" fmla="*/ 76 w 87"/>
                <a:gd name="T1" fmla="*/ 0 h 126"/>
                <a:gd name="T2" fmla="*/ 81 w 87"/>
                <a:gd name="T3" fmla="*/ 8 h 126"/>
                <a:gd name="T4" fmla="*/ 87 w 87"/>
                <a:gd name="T5" fmla="*/ 14 h 126"/>
                <a:gd name="T6" fmla="*/ 12 w 87"/>
                <a:gd name="T7" fmla="*/ 126 h 126"/>
                <a:gd name="T8" fmla="*/ 6 w 87"/>
                <a:gd name="T9" fmla="*/ 121 h 126"/>
                <a:gd name="T10" fmla="*/ 0 w 87"/>
                <a:gd name="T11" fmla="*/ 113 h 126"/>
                <a:gd name="T12" fmla="*/ 76 w 8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87" h="126">
                  <a:moveTo>
                    <a:pt x="76" y="0"/>
                  </a:moveTo>
                  <a:lnTo>
                    <a:pt x="81" y="8"/>
                  </a:lnTo>
                  <a:lnTo>
                    <a:pt x="87" y="14"/>
                  </a:lnTo>
                  <a:lnTo>
                    <a:pt x="12" y="126"/>
                  </a:lnTo>
                  <a:lnTo>
                    <a:pt x="6" y="121"/>
                  </a:lnTo>
                  <a:lnTo>
                    <a:pt x="0" y="113"/>
                  </a:lnTo>
                  <a:lnTo>
                    <a:pt x="76" y="0"/>
                  </a:lnTo>
                  <a:close/>
                </a:path>
              </a:pathLst>
            </a:custGeom>
            <a:solidFill>
              <a:srgbClr val="F6F9F9"/>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71" name="Freeform 344"/>
            <p:cNvSpPr/>
            <p:nvPr/>
          </p:nvSpPr>
          <p:spPr bwMode="auto">
            <a:xfrm>
              <a:off x="19426238" y="17932401"/>
              <a:ext cx="366713" cy="547688"/>
            </a:xfrm>
            <a:custGeom>
              <a:avLst/>
              <a:gdLst>
                <a:gd name="T0" fmla="*/ 221 w 231"/>
                <a:gd name="T1" fmla="*/ 0 h 345"/>
                <a:gd name="T2" fmla="*/ 227 w 231"/>
                <a:gd name="T3" fmla="*/ 8 h 345"/>
                <a:gd name="T4" fmla="*/ 231 w 231"/>
                <a:gd name="T5" fmla="*/ 14 h 345"/>
                <a:gd name="T6" fmla="*/ 12 w 231"/>
                <a:gd name="T7" fmla="*/ 345 h 345"/>
                <a:gd name="T8" fmla="*/ 6 w 231"/>
                <a:gd name="T9" fmla="*/ 339 h 345"/>
                <a:gd name="T10" fmla="*/ 0 w 231"/>
                <a:gd name="T11" fmla="*/ 332 h 345"/>
                <a:gd name="T12" fmla="*/ 221 w 231"/>
                <a:gd name="T13" fmla="*/ 0 h 345"/>
              </a:gdLst>
              <a:ahLst/>
              <a:cxnLst>
                <a:cxn ang="0">
                  <a:pos x="T0" y="T1"/>
                </a:cxn>
                <a:cxn ang="0">
                  <a:pos x="T2" y="T3"/>
                </a:cxn>
                <a:cxn ang="0">
                  <a:pos x="T4" y="T5"/>
                </a:cxn>
                <a:cxn ang="0">
                  <a:pos x="T6" y="T7"/>
                </a:cxn>
                <a:cxn ang="0">
                  <a:pos x="T8" y="T9"/>
                </a:cxn>
                <a:cxn ang="0">
                  <a:pos x="T10" y="T11"/>
                </a:cxn>
                <a:cxn ang="0">
                  <a:pos x="T12" y="T13"/>
                </a:cxn>
              </a:cxnLst>
              <a:rect l="0" t="0" r="r" b="b"/>
              <a:pathLst>
                <a:path w="231" h="345">
                  <a:moveTo>
                    <a:pt x="221" y="0"/>
                  </a:moveTo>
                  <a:lnTo>
                    <a:pt x="227" y="8"/>
                  </a:lnTo>
                  <a:lnTo>
                    <a:pt x="231" y="14"/>
                  </a:lnTo>
                  <a:lnTo>
                    <a:pt x="12" y="345"/>
                  </a:lnTo>
                  <a:lnTo>
                    <a:pt x="6" y="339"/>
                  </a:lnTo>
                  <a:lnTo>
                    <a:pt x="0" y="332"/>
                  </a:lnTo>
                  <a:lnTo>
                    <a:pt x="221" y="0"/>
                  </a:lnTo>
                  <a:close/>
                </a:path>
              </a:pathLst>
            </a:custGeom>
            <a:solidFill>
              <a:srgbClr val="F6F9F9"/>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72" name="Freeform 345"/>
            <p:cNvSpPr/>
            <p:nvPr/>
          </p:nvSpPr>
          <p:spPr bwMode="auto">
            <a:xfrm>
              <a:off x="19199226" y="18430876"/>
              <a:ext cx="141288" cy="136525"/>
            </a:xfrm>
            <a:custGeom>
              <a:avLst/>
              <a:gdLst>
                <a:gd name="T0" fmla="*/ 25 w 89"/>
                <a:gd name="T1" fmla="*/ 0 h 86"/>
                <a:gd name="T2" fmla="*/ 25 w 89"/>
                <a:gd name="T3" fmla="*/ 0 h 86"/>
                <a:gd name="T4" fmla="*/ 25 w 89"/>
                <a:gd name="T5" fmla="*/ 4 h 86"/>
                <a:gd name="T6" fmla="*/ 25 w 89"/>
                <a:gd name="T7" fmla="*/ 4 h 86"/>
                <a:gd name="T8" fmla="*/ 27 w 89"/>
                <a:gd name="T9" fmla="*/ 4 h 86"/>
                <a:gd name="T10" fmla="*/ 35 w 89"/>
                <a:gd name="T11" fmla="*/ 2 h 86"/>
                <a:gd name="T12" fmla="*/ 48 w 89"/>
                <a:gd name="T13" fmla="*/ 8 h 86"/>
                <a:gd name="T14" fmla="*/ 64 w 89"/>
                <a:gd name="T15" fmla="*/ 16 h 86"/>
                <a:gd name="T16" fmla="*/ 75 w 89"/>
                <a:gd name="T17" fmla="*/ 25 h 86"/>
                <a:gd name="T18" fmla="*/ 81 w 89"/>
                <a:gd name="T19" fmla="*/ 31 h 86"/>
                <a:gd name="T20" fmla="*/ 85 w 89"/>
                <a:gd name="T21" fmla="*/ 35 h 86"/>
                <a:gd name="T22" fmla="*/ 89 w 89"/>
                <a:gd name="T23" fmla="*/ 41 h 86"/>
                <a:gd name="T24" fmla="*/ 89 w 89"/>
                <a:gd name="T25" fmla="*/ 45 h 86"/>
                <a:gd name="T26" fmla="*/ 89 w 89"/>
                <a:gd name="T27" fmla="*/ 47 h 86"/>
                <a:gd name="T28" fmla="*/ 89 w 89"/>
                <a:gd name="T29" fmla="*/ 49 h 86"/>
                <a:gd name="T30" fmla="*/ 89 w 89"/>
                <a:gd name="T31" fmla="*/ 49 h 86"/>
                <a:gd name="T32" fmla="*/ 89 w 89"/>
                <a:gd name="T33" fmla="*/ 49 h 86"/>
                <a:gd name="T34" fmla="*/ 62 w 89"/>
                <a:gd name="T35" fmla="*/ 86 h 86"/>
                <a:gd name="T36" fmla="*/ 64 w 89"/>
                <a:gd name="T37" fmla="*/ 84 h 86"/>
                <a:gd name="T38" fmla="*/ 62 w 89"/>
                <a:gd name="T39" fmla="*/ 80 h 86"/>
                <a:gd name="T40" fmla="*/ 60 w 89"/>
                <a:gd name="T41" fmla="*/ 76 h 86"/>
                <a:gd name="T42" fmla="*/ 58 w 89"/>
                <a:gd name="T43" fmla="*/ 74 h 86"/>
                <a:gd name="T44" fmla="*/ 56 w 89"/>
                <a:gd name="T45" fmla="*/ 68 h 86"/>
                <a:gd name="T46" fmla="*/ 52 w 89"/>
                <a:gd name="T47" fmla="*/ 66 h 86"/>
                <a:gd name="T48" fmla="*/ 50 w 89"/>
                <a:gd name="T49" fmla="*/ 62 h 86"/>
                <a:gd name="T50" fmla="*/ 44 w 89"/>
                <a:gd name="T51" fmla="*/ 58 h 86"/>
                <a:gd name="T52" fmla="*/ 36 w 89"/>
                <a:gd name="T53" fmla="*/ 53 h 86"/>
                <a:gd name="T54" fmla="*/ 25 w 89"/>
                <a:gd name="T55" fmla="*/ 45 h 86"/>
                <a:gd name="T56" fmla="*/ 13 w 89"/>
                <a:gd name="T57" fmla="*/ 41 h 86"/>
                <a:gd name="T58" fmla="*/ 3 w 89"/>
                <a:gd name="T59" fmla="*/ 39 h 86"/>
                <a:gd name="T60" fmla="*/ 0 w 89"/>
                <a:gd name="T61" fmla="*/ 41 h 86"/>
                <a:gd name="T62" fmla="*/ 25 w 89"/>
                <a:gd name="T6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86">
                  <a:moveTo>
                    <a:pt x="25" y="0"/>
                  </a:moveTo>
                  <a:lnTo>
                    <a:pt x="25" y="0"/>
                  </a:lnTo>
                  <a:lnTo>
                    <a:pt x="25" y="4"/>
                  </a:lnTo>
                  <a:lnTo>
                    <a:pt x="25" y="4"/>
                  </a:lnTo>
                  <a:lnTo>
                    <a:pt x="27" y="4"/>
                  </a:lnTo>
                  <a:lnTo>
                    <a:pt x="35" y="2"/>
                  </a:lnTo>
                  <a:lnTo>
                    <a:pt x="48" y="8"/>
                  </a:lnTo>
                  <a:lnTo>
                    <a:pt x="64" y="16"/>
                  </a:lnTo>
                  <a:lnTo>
                    <a:pt x="75" y="25"/>
                  </a:lnTo>
                  <a:lnTo>
                    <a:pt x="81" y="31"/>
                  </a:lnTo>
                  <a:lnTo>
                    <a:pt x="85" y="35"/>
                  </a:lnTo>
                  <a:lnTo>
                    <a:pt x="89" y="41"/>
                  </a:lnTo>
                  <a:lnTo>
                    <a:pt x="89" y="45"/>
                  </a:lnTo>
                  <a:lnTo>
                    <a:pt x="89" y="47"/>
                  </a:lnTo>
                  <a:lnTo>
                    <a:pt x="89" y="49"/>
                  </a:lnTo>
                  <a:lnTo>
                    <a:pt x="89" y="49"/>
                  </a:lnTo>
                  <a:lnTo>
                    <a:pt x="89" y="49"/>
                  </a:lnTo>
                  <a:lnTo>
                    <a:pt x="62" y="86"/>
                  </a:lnTo>
                  <a:lnTo>
                    <a:pt x="64" y="84"/>
                  </a:lnTo>
                  <a:lnTo>
                    <a:pt x="62" y="80"/>
                  </a:lnTo>
                  <a:lnTo>
                    <a:pt x="60" y="76"/>
                  </a:lnTo>
                  <a:lnTo>
                    <a:pt x="58" y="74"/>
                  </a:lnTo>
                  <a:lnTo>
                    <a:pt x="56" y="68"/>
                  </a:lnTo>
                  <a:lnTo>
                    <a:pt x="52" y="66"/>
                  </a:lnTo>
                  <a:lnTo>
                    <a:pt x="50" y="62"/>
                  </a:lnTo>
                  <a:lnTo>
                    <a:pt x="44" y="58"/>
                  </a:lnTo>
                  <a:lnTo>
                    <a:pt x="36" y="53"/>
                  </a:lnTo>
                  <a:lnTo>
                    <a:pt x="25" y="45"/>
                  </a:lnTo>
                  <a:lnTo>
                    <a:pt x="13" y="41"/>
                  </a:lnTo>
                  <a:lnTo>
                    <a:pt x="3" y="39"/>
                  </a:lnTo>
                  <a:lnTo>
                    <a:pt x="0" y="41"/>
                  </a:lnTo>
                  <a:lnTo>
                    <a:pt x="25" y="0"/>
                  </a:lnTo>
                  <a:close/>
                </a:path>
              </a:pathLst>
            </a:custGeom>
            <a:solidFill>
              <a:srgbClr val="F6F9F9"/>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73" name="Freeform 346"/>
            <p:cNvSpPr/>
            <p:nvPr/>
          </p:nvSpPr>
          <p:spPr bwMode="auto">
            <a:xfrm>
              <a:off x="18780126" y="18453101"/>
              <a:ext cx="630238" cy="544513"/>
            </a:xfrm>
            <a:custGeom>
              <a:avLst/>
              <a:gdLst>
                <a:gd name="T0" fmla="*/ 180 w 397"/>
                <a:gd name="T1" fmla="*/ 0 h 343"/>
                <a:gd name="T2" fmla="*/ 223 w 397"/>
                <a:gd name="T3" fmla="*/ 6 h 343"/>
                <a:gd name="T4" fmla="*/ 264 w 397"/>
                <a:gd name="T5" fmla="*/ 17 h 343"/>
                <a:gd name="T6" fmla="*/ 302 w 397"/>
                <a:gd name="T7" fmla="*/ 39 h 343"/>
                <a:gd name="T8" fmla="*/ 337 w 397"/>
                <a:gd name="T9" fmla="*/ 68 h 343"/>
                <a:gd name="T10" fmla="*/ 363 w 397"/>
                <a:gd name="T11" fmla="*/ 101 h 343"/>
                <a:gd name="T12" fmla="*/ 382 w 397"/>
                <a:gd name="T13" fmla="*/ 139 h 343"/>
                <a:gd name="T14" fmla="*/ 394 w 397"/>
                <a:gd name="T15" fmla="*/ 178 h 343"/>
                <a:gd name="T16" fmla="*/ 397 w 397"/>
                <a:gd name="T17" fmla="*/ 221 h 343"/>
                <a:gd name="T18" fmla="*/ 394 w 397"/>
                <a:gd name="T19" fmla="*/ 262 h 343"/>
                <a:gd name="T20" fmla="*/ 380 w 397"/>
                <a:gd name="T21" fmla="*/ 304 h 343"/>
                <a:gd name="T22" fmla="*/ 359 w 397"/>
                <a:gd name="T23" fmla="*/ 343 h 343"/>
                <a:gd name="T24" fmla="*/ 0 w 397"/>
                <a:gd name="T25" fmla="*/ 95 h 343"/>
                <a:gd name="T26" fmla="*/ 27 w 397"/>
                <a:gd name="T27" fmla="*/ 62 h 343"/>
                <a:gd name="T28" fmla="*/ 62 w 397"/>
                <a:gd name="T29" fmla="*/ 35 h 343"/>
                <a:gd name="T30" fmla="*/ 99 w 397"/>
                <a:gd name="T31" fmla="*/ 15 h 343"/>
                <a:gd name="T32" fmla="*/ 139 w 397"/>
                <a:gd name="T33" fmla="*/ 4 h 343"/>
                <a:gd name="T34" fmla="*/ 180 w 397"/>
                <a:gd name="T3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7" h="343">
                  <a:moveTo>
                    <a:pt x="180" y="0"/>
                  </a:moveTo>
                  <a:lnTo>
                    <a:pt x="223" y="6"/>
                  </a:lnTo>
                  <a:lnTo>
                    <a:pt x="264" y="17"/>
                  </a:lnTo>
                  <a:lnTo>
                    <a:pt x="302" y="39"/>
                  </a:lnTo>
                  <a:lnTo>
                    <a:pt x="337" y="68"/>
                  </a:lnTo>
                  <a:lnTo>
                    <a:pt x="363" y="101"/>
                  </a:lnTo>
                  <a:lnTo>
                    <a:pt x="382" y="139"/>
                  </a:lnTo>
                  <a:lnTo>
                    <a:pt x="394" y="178"/>
                  </a:lnTo>
                  <a:lnTo>
                    <a:pt x="397" y="221"/>
                  </a:lnTo>
                  <a:lnTo>
                    <a:pt x="394" y="262"/>
                  </a:lnTo>
                  <a:lnTo>
                    <a:pt x="380" y="304"/>
                  </a:lnTo>
                  <a:lnTo>
                    <a:pt x="359" y="343"/>
                  </a:lnTo>
                  <a:lnTo>
                    <a:pt x="0" y="95"/>
                  </a:lnTo>
                  <a:lnTo>
                    <a:pt x="27" y="62"/>
                  </a:lnTo>
                  <a:lnTo>
                    <a:pt x="62" y="35"/>
                  </a:lnTo>
                  <a:lnTo>
                    <a:pt x="99" y="15"/>
                  </a:lnTo>
                  <a:lnTo>
                    <a:pt x="139" y="4"/>
                  </a:lnTo>
                  <a:lnTo>
                    <a:pt x="180" y="0"/>
                  </a:lnTo>
                  <a:close/>
                </a:path>
              </a:pathLst>
            </a:custGeom>
            <a:solidFill>
              <a:srgbClr val="FFFFFF"/>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74" name="Freeform 347"/>
            <p:cNvSpPr/>
            <p:nvPr/>
          </p:nvSpPr>
          <p:spPr bwMode="auto">
            <a:xfrm>
              <a:off x="19245263" y="18505488"/>
              <a:ext cx="147638" cy="474663"/>
            </a:xfrm>
            <a:custGeom>
              <a:avLst/>
              <a:gdLst>
                <a:gd name="T0" fmla="*/ 0 w 93"/>
                <a:gd name="T1" fmla="*/ 0 h 299"/>
                <a:gd name="T2" fmla="*/ 13 w 93"/>
                <a:gd name="T3" fmla="*/ 8 h 299"/>
                <a:gd name="T4" fmla="*/ 42 w 93"/>
                <a:gd name="T5" fmla="*/ 35 h 299"/>
                <a:gd name="T6" fmla="*/ 66 w 93"/>
                <a:gd name="T7" fmla="*/ 66 h 299"/>
                <a:gd name="T8" fmla="*/ 83 w 93"/>
                <a:gd name="T9" fmla="*/ 101 h 299"/>
                <a:gd name="T10" fmla="*/ 91 w 93"/>
                <a:gd name="T11" fmla="*/ 139 h 299"/>
                <a:gd name="T12" fmla="*/ 93 w 93"/>
                <a:gd name="T13" fmla="*/ 178 h 299"/>
                <a:gd name="T14" fmla="*/ 87 w 93"/>
                <a:gd name="T15" fmla="*/ 219 h 299"/>
                <a:gd name="T16" fmla="*/ 71 w 93"/>
                <a:gd name="T17" fmla="*/ 260 h 299"/>
                <a:gd name="T18" fmla="*/ 50 w 93"/>
                <a:gd name="T19" fmla="*/ 299 h 299"/>
                <a:gd name="T20" fmla="*/ 23 w 93"/>
                <a:gd name="T21" fmla="*/ 279 h 299"/>
                <a:gd name="T22" fmla="*/ 46 w 93"/>
                <a:gd name="T23" fmla="*/ 238 h 299"/>
                <a:gd name="T24" fmla="*/ 60 w 93"/>
                <a:gd name="T25" fmla="*/ 194 h 299"/>
                <a:gd name="T26" fmla="*/ 66 w 93"/>
                <a:gd name="T27" fmla="*/ 149 h 299"/>
                <a:gd name="T28" fmla="*/ 62 w 93"/>
                <a:gd name="T29" fmla="*/ 106 h 299"/>
                <a:gd name="T30" fmla="*/ 48 w 93"/>
                <a:gd name="T31" fmla="*/ 66 h 299"/>
                <a:gd name="T32" fmla="*/ 29 w 93"/>
                <a:gd name="T33" fmla="*/ 31 h 299"/>
                <a:gd name="T34" fmla="*/ 0 w 93"/>
                <a:gd name="T35"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299">
                  <a:moveTo>
                    <a:pt x="0" y="0"/>
                  </a:moveTo>
                  <a:lnTo>
                    <a:pt x="13" y="8"/>
                  </a:lnTo>
                  <a:lnTo>
                    <a:pt x="42" y="35"/>
                  </a:lnTo>
                  <a:lnTo>
                    <a:pt x="66" y="66"/>
                  </a:lnTo>
                  <a:lnTo>
                    <a:pt x="83" y="101"/>
                  </a:lnTo>
                  <a:lnTo>
                    <a:pt x="91" y="139"/>
                  </a:lnTo>
                  <a:lnTo>
                    <a:pt x="93" y="178"/>
                  </a:lnTo>
                  <a:lnTo>
                    <a:pt x="87" y="219"/>
                  </a:lnTo>
                  <a:lnTo>
                    <a:pt x="71" y="260"/>
                  </a:lnTo>
                  <a:lnTo>
                    <a:pt x="50" y="299"/>
                  </a:lnTo>
                  <a:lnTo>
                    <a:pt x="23" y="279"/>
                  </a:lnTo>
                  <a:lnTo>
                    <a:pt x="46" y="238"/>
                  </a:lnTo>
                  <a:lnTo>
                    <a:pt x="60" y="194"/>
                  </a:lnTo>
                  <a:lnTo>
                    <a:pt x="66" y="149"/>
                  </a:lnTo>
                  <a:lnTo>
                    <a:pt x="62" y="106"/>
                  </a:lnTo>
                  <a:lnTo>
                    <a:pt x="48" y="66"/>
                  </a:lnTo>
                  <a:lnTo>
                    <a:pt x="29" y="31"/>
                  </a:lnTo>
                  <a:lnTo>
                    <a:pt x="0" y="0"/>
                  </a:lnTo>
                  <a:close/>
                </a:path>
              </a:pathLst>
            </a:custGeom>
            <a:solidFill>
              <a:srgbClr val="F6F9F9"/>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75" name="Freeform 348"/>
            <p:cNvSpPr/>
            <p:nvPr/>
          </p:nvSpPr>
          <p:spPr bwMode="auto">
            <a:xfrm>
              <a:off x="18780126" y="18597563"/>
              <a:ext cx="576263" cy="406400"/>
            </a:xfrm>
            <a:custGeom>
              <a:avLst/>
              <a:gdLst>
                <a:gd name="T0" fmla="*/ 6 w 363"/>
                <a:gd name="T1" fmla="*/ 0 h 256"/>
                <a:gd name="T2" fmla="*/ 19 w 363"/>
                <a:gd name="T3" fmla="*/ 2 h 256"/>
                <a:gd name="T4" fmla="*/ 39 w 363"/>
                <a:gd name="T5" fmla="*/ 8 h 256"/>
                <a:gd name="T6" fmla="*/ 62 w 363"/>
                <a:gd name="T7" fmla="*/ 17 h 256"/>
                <a:gd name="T8" fmla="*/ 91 w 363"/>
                <a:gd name="T9" fmla="*/ 31 h 256"/>
                <a:gd name="T10" fmla="*/ 120 w 363"/>
                <a:gd name="T11" fmla="*/ 48 h 256"/>
                <a:gd name="T12" fmla="*/ 155 w 363"/>
                <a:gd name="T13" fmla="*/ 70 h 256"/>
                <a:gd name="T14" fmla="*/ 190 w 363"/>
                <a:gd name="T15" fmla="*/ 91 h 256"/>
                <a:gd name="T16" fmla="*/ 202 w 363"/>
                <a:gd name="T17" fmla="*/ 99 h 256"/>
                <a:gd name="T18" fmla="*/ 203 w 363"/>
                <a:gd name="T19" fmla="*/ 101 h 256"/>
                <a:gd name="T20" fmla="*/ 238 w 363"/>
                <a:gd name="T21" fmla="*/ 126 h 256"/>
                <a:gd name="T22" fmla="*/ 271 w 363"/>
                <a:gd name="T23" fmla="*/ 151 h 256"/>
                <a:gd name="T24" fmla="*/ 300 w 363"/>
                <a:gd name="T25" fmla="*/ 175 h 256"/>
                <a:gd name="T26" fmla="*/ 324 w 363"/>
                <a:gd name="T27" fmla="*/ 196 h 256"/>
                <a:gd name="T28" fmla="*/ 343 w 363"/>
                <a:gd name="T29" fmla="*/ 215 h 256"/>
                <a:gd name="T30" fmla="*/ 355 w 363"/>
                <a:gd name="T31" fmla="*/ 233 h 256"/>
                <a:gd name="T32" fmla="*/ 363 w 363"/>
                <a:gd name="T33" fmla="*/ 244 h 256"/>
                <a:gd name="T34" fmla="*/ 363 w 363"/>
                <a:gd name="T35" fmla="*/ 252 h 256"/>
                <a:gd name="T36" fmla="*/ 355 w 363"/>
                <a:gd name="T37" fmla="*/ 256 h 256"/>
                <a:gd name="T38" fmla="*/ 339 w 363"/>
                <a:gd name="T39" fmla="*/ 254 h 256"/>
                <a:gd name="T40" fmla="*/ 320 w 363"/>
                <a:gd name="T41" fmla="*/ 248 h 256"/>
                <a:gd name="T42" fmla="*/ 295 w 363"/>
                <a:gd name="T43" fmla="*/ 239 h 256"/>
                <a:gd name="T44" fmla="*/ 267 w 363"/>
                <a:gd name="T45" fmla="*/ 223 h 256"/>
                <a:gd name="T46" fmla="*/ 235 w 363"/>
                <a:gd name="T47" fmla="*/ 206 h 256"/>
                <a:gd name="T48" fmla="*/ 200 w 363"/>
                <a:gd name="T49" fmla="*/ 184 h 256"/>
                <a:gd name="T50" fmla="*/ 163 w 363"/>
                <a:gd name="T51" fmla="*/ 159 h 256"/>
                <a:gd name="T52" fmla="*/ 161 w 363"/>
                <a:gd name="T53" fmla="*/ 157 h 256"/>
                <a:gd name="T54" fmla="*/ 149 w 363"/>
                <a:gd name="T55" fmla="*/ 149 h 256"/>
                <a:gd name="T56" fmla="*/ 110 w 363"/>
                <a:gd name="T57" fmla="*/ 122 h 256"/>
                <a:gd name="T58" fmla="*/ 75 w 363"/>
                <a:gd name="T59" fmla="*/ 95 h 256"/>
                <a:gd name="T60" fmla="*/ 46 w 363"/>
                <a:gd name="T61" fmla="*/ 70 h 256"/>
                <a:gd name="T62" fmla="*/ 25 w 363"/>
                <a:gd name="T63" fmla="*/ 47 h 256"/>
                <a:gd name="T64" fmla="*/ 8 w 363"/>
                <a:gd name="T65" fmla="*/ 29 h 256"/>
                <a:gd name="T66" fmla="*/ 0 w 363"/>
                <a:gd name="T67" fmla="*/ 14 h 256"/>
                <a:gd name="T68" fmla="*/ 0 w 363"/>
                <a:gd name="T69" fmla="*/ 4 h 256"/>
                <a:gd name="T70" fmla="*/ 6 w 363"/>
                <a:gd name="T7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3" h="256">
                  <a:moveTo>
                    <a:pt x="6" y="0"/>
                  </a:moveTo>
                  <a:lnTo>
                    <a:pt x="19" y="2"/>
                  </a:lnTo>
                  <a:lnTo>
                    <a:pt x="39" y="8"/>
                  </a:lnTo>
                  <a:lnTo>
                    <a:pt x="62" y="17"/>
                  </a:lnTo>
                  <a:lnTo>
                    <a:pt x="91" y="31"/>
                  </a:lnTo>
                  <a:lnTo>
                    <a:pt x="120" y="48"/>
                  </a:lnTo>
                  <a:lnTo>
                    <a:pt x="155" y="70"/>
                  </a:lnTo>
                  <a:lnTo>
                    <a:pt x="190" y="91"/>
                  </a:lnTo>
                  <a:lnTo>
                    <a:pt x="202" y="99"/>
                  </a:lnTo>
                  <a:lnTo>
                    <a:pt x="203" y="101"/>
                  </a:lnTo>
                  <a:lnTo>
                    <a:pt x="238" y="126"/>
                  </a:lnTo>
                  <a:lnTo>
                    <a:pt x="271" y="151"/>
                  </a:lnTo>
                  <a:lnTo>
                    <a:pt x="300" y="175"/>
                  </a:lnTo>
                  <a:lnTo>
                    <a:pt x="324" y="196"/>
                  </a:lnTo>
                  <a:lnTo>
                    <a:pt x="343" y="215"/>
                  </a:lnTo>
                  <a:lnTo>
                    <a:pt x="355" y="233"/>
                  </a:lnTo>
                  <a:lnTo>
                    <a:pt x="363" y="244"/>
                  </a:lnTo>
                  <a:lnTo>
                    <a:pt x="363" y="252"/>
                  </a:lnTo>
                  <a:lnTo>
                    <a:pt x="355" y="256"/>
                  </a:lnTo>
                  <a:lnTo>
                    <a:pt x="339" y="254"/>
                  </a:lnTo>
                  <a:lnTo>
                    <a:pt x="320" y="248"/>
                  </a:lnTo>
                  <a:lnTo>
                    <a:pt x="295" y="239"/>
                  </a:lnTo>
                  <a:lnTo>
                    <a:pt x="267" y="223"/>
                  </a:lnTo>
                  <a:lnTo>
                    <a:pt x="235" y="206"/>
                  </a:lnTo>
                  <a:lnTo>
                    <a:pt x="200" y="184"/>
                  </a:lnTo>
                  <a:lnTo>
                    <a:pt x="163" y="159"/>
                  </a:lnTo>
                  <a:lnTo>
                    <a:pt x="161" y="157"/>
                  </a:lnTo>
                  <a:lnTo>
                    <a:pt x="149" y="149"/>
                  </a:lnTo>
                  <a:lnTo>
                    <a:pt x="110" y="122"/>
                  </a:lnTo>
                  <a:lnTo>
                    <a:pt x="75" y="95"/>
                  </a:lnTo>
                  <a:lnTo>
                    <a:pt x="46" y="70"/>
                  </a:lnTo>
                  <a:lnTo>
                    <a:pt x="25" y="47"/>
                  </a:lnTo>
                  <a:lnTo>
                    <a:pt x="8" y="29"/>
                  </a:lnTo>
                  <a:lnTo>
                    <a:pt x="0" y="14"/>
                  </a:lnTo>
                  <a:lnTo>
                    <a:pt x="0" y="4"/>
                  </a:lnTo>
                  <a:lnTo>
                    <a:pt x="6" y="0"/>
                  </a:lnTo>
                  <a:close/>
                </a:path>
              </a:pathLst>
            </a:custGeom>
            <a:solidFill>
              <a:srgbClr val="F6F9F9"/>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76" name="Freeform 349"/>
            <p:cNvSpPr/>
            <p:nvPr/>
          </p:nvSpPr>
          <p:spPr bwMode="auto">
            <a:xfrm>
              <a:off x="18773776" y="18603913"/>
              <a:ext cx="579438" cy="406400"/>
            </a:xfrm>
            <a:custGeom>
              <a:avLst/>
              <a:gdLst>
                <a:gd name="T0" fmla="*/ 8 w 365"/>
                <a:gd name="T1" fmla="*/ 0 h 256"/>
                <a:gd name="T2" fmla="*/ 21 w 365"/>
                <a:gd name="T3" fmla="*/ 2 h 256"/>
                <a:gd name="T4" fmla="*/ 41 w 365"/>
                <a:gd name="T5" fmla="*/ 8 h 256"/>
                <a:gd name="T6" fmla="*/ 64 w 365"/>
                <a:gd name="T7" fmla="*/ 17 h 256"/>
                <a:gd name="T8" fmla="*/ 91 w 365"/>
                <a:gd name="T9" fmla="*/ 31 h 256"/>
                <a:gd name="T10" fmla="*/ 122 w 365"/>
                <a:gd name="T11" fmla="*/ 48 h 256"/>
                <a:gd name="T12" fmla="*/ 155 w 365"/>
                <a:gd name="T13" fmla="*/ 68 h 256"/>
                <a:gd name="T14" fmla="*/ 190 w 365"/>
                <a:gd name="T15" fmla="*/ 91 h 256"/>
                <a:gd name="T16" fmla="*/ 202 w 365"/>
                <a:gd name="T17" fmla="*/ 99 h 256"/>
                <a:gd name="T18" fmla="*/ 206 w 365"/>
                <a:gd name="T19" fmla="*/ 101 h 256"/>
                <a:gd name="T20" fmla="*/ 240 w 365"/>
                <a:gd name="T21" fmla="*/ 126 h 256"/>
                <a:gd name="T22" fmla="*/ 273 w 365"/>
                <a:gd name="T23" fmla="*/ 151 h 256"/>
                <a:gd name="T24" fmla="*/ 301 w 365"/>
                <a:gd name="T25" fmla="*/ 174 h 256"/>
                <a:gd name="T26" fmla="*/ 326 w 365"/>
                <a:gd name="T27" fmla="*/ 196 h 256"/>
                <a:gd name="T28" fmla="*/ 343 w 365"/>
                <a:gd name="T29" fmla="*/ 215 h 256"/>
                <a:gd name="T30" fmla="*/ 357 w 365"/>
                <a:gd name="T31" fmla="*/ 233 h 256"/>
                <a:gd name="T32" fmla="*/ 365 w 365"/>
                <a:gd name="T33" fmla="*/ 244 h 256"/>
                <a:gd name="T34" fmla="*/ 363 w 365"/>
                <a:gd name="T35" fmla="*/ 252 h 256"/>
                <a:gd name="T36" fmla="*/ 355 w 365"/>
                <a:gd name="T37" fmla="*/ 256 h 256"/>
                <a:gd name="T38" fmla="*/ 341 w 365"/>
                <a:gd name="T39" fmla="*/ 254 h 256"/>
                <a:gd name="T40" fmla="*/ 322 w 365"/>
                <a:gd name="T41" fmla="*/ 248 h 256"/>
                <a:gd name="T42" fmla="*/ 297 w 365"/>
                <a:gd name="T43" fmla="*/ 237 h 256"/>
                <a:gd name="T44" fmla="*/ 268 w 365"/>
                <a:gd name="T45" fmla="*/ 223 h 256"/>
                <a:gd name="T46" fmla="*/ 237 w 365"/>
                <a:gd name="T47" fmla="*/ 205 h 256"/>
                <a:gd name="T48" fmla="*/ 202 w 365"/>
                <a:gd name="T49" fmla="*/ 184 h 256"/>
                <a:gd name="T50" fmla="*/ 165 w 365"/>
                <a:gd name="T51" fmla="*/ 159 h 256"/>
                <a:gd name="T52" fmla="*/ 161 w 365"/>
                <a:gd name="T53" fmla="*/ 157 h 256"/>
                <a:gd name="T54" fmla="*/ 151 w 365"/>
                <a:gd name="T55" fmla="*/ 149 h 256"/>
                <a:gd name="T56" fmla="*/ 112 w 365"/>
                <a:gd name="T57" fmla="*/ 122 h 256"/>
                <a:gd name="T58" fmla="*/ 77 w 365"/>
                <a:gd name="T59" fmla="*/ 95 h 256"/>
                <a:gd name="T60" fmla="*/ 48 w 365"/>
                <a:gd name="T61" fmla="*/ 70 h 256"/>
                <a:gd name="T62" fmla="*/ 25 w 365"/>
                <a:gd name="T63" fmla="*/ 46 h 256"/>
                <a:gd name="T64" fmla="*/ 10 w 365"/>
                <a:gd name="T65" fmla="*/ 29 h 256"/>
                <a:gd name="T66" fmla="*/ 0 w 365"/>
                <a:gd name="T67" fmla="*/ 13 h 256"/>
                <a:gd name="T68" fmla="*/ 0 w 365"/>
                <a:gd name="T69" fmla="*/ 4 h 256"/>
                <a:gd name="T70" fmla="*/ 8 w 365"/>
                <a:gd name="T7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5" h="256">
                  <a:moveTo>
                    <a:pt x="8" y="0"/>
                  </a:moveTo>
                  <a:lnTo>
                    <a:pt x="21" y="2"/>
                  </a:lnTo>
                  <a:lnTo>
                    <a:pt x="41" y="8"/>
                  </a:lnTo>
                  <a:lnTo>
                    <a:pt x="64" y="17"/>
                  </a:lnTo>
                  <a:lnTo>
                    <a:pt x="91" y="31"/>
                  </a:lnTo>
                  <a:lnTo>
                    <a:pt x="122" y="48"/>
                  </a:lnTo>
                  <a:lnTo>
                    <a:pt x="155" y="68"/>
                  </a:lnTo>
                  <a:lnTo>
                    <a:pt x="190" y="91"/>
                  </a:lnTo>
                  <a:lnTo>
                    <a:pt x="202" y="99"/>
                  </a:lnTo>
                  <a:lnTo>
                    <a:pt x="206" y="101"/>
                  </a:lnTo>
                  <a:lnTo>
                    <a:pt x="240" y="126"/>
                  </a:lnTo>
                  <a:lnTo>
                    <a:pt x="273" y="151"/>
                  </a:lnTo>
                  <a:lnTo>
                    <a:pt x="301" y="174"/>
                  </a:lnTo>
                  <a:lnTo>
                    <a:pt x="326" y="196"/>
                  </a:lnTo>
                  <a:lnTo>
                    <a:pt x="343" y="215"/>
                  </a:lnTo>
                  <a:lnTo>
                    <a:pt x="357" y="233"/>
                  </a:lnTo>
                  <a:lnTo>
                    <a:pt x="365" y="244"/>
                  </a:lnTo>
                  <a:lnTo>
                    <a:pt x="363" y="252"/>
                  </a:lnTo>
                  <a:lnTo>
                    <a:pt x="355" y="256"/>
                  </a:lnTo>
                  <a:lnTo>
                    <a:pt x="341" y="254"/>
                  </a:lnTo>
                  <a:lnTo>
                    <a:pt x="322" y="248"/>
                  </a:lnTo>
                  <a:lnTo>
                    <a:pt x="297" y="237"/>
                  </a:lnTo>
                  <a:lnTo>
                    <a:pt x="268" y="223"/>
                  </a:lnTo>
                  <a:lnTo>
                    <a:pt x="237" y="205"/>
                  </a:lnTo>
                  <a:lnTo>
                    <a:pt x="202" y="184"/>
                  </a:lnTo>
                  <a:lnTo>
                    <a:pt x="165" y="159"/>
                  </a:lnTo>
                  <a:lnTo>
                    <a:pt x="161" y="157"/>
                  </a:lnTo>
                  <a:lnTo>
                    <a:pt x="151" y="149"/>
                  </a:lnTo>
                  <a:lnTo>
                    <a:pt x="112" y="122"/>
                  </a:lnTo>
                  <a:lnTo>
                    <a:pt x="77" y="95"/>
                  </a:lnTo>
                  <a:lnTo>
                    <a:pt x="48" y="70"/>
                  </a:lnTo>
                  <a:lnTo>
                    <a:pt x="25" y="46"/>
                  </a:lnTo>
                  <a:lnTo>
                    <a:pt x="10" y="29"/>
                  </a:lnTo>
                  <a:lnTo>
                    <a:pt x="0" y="13"/>
                  </a:lnTo>
                  <a:lnTo>
                    <a:pt x="0" y="4"/>
                  </a:lnTo>
                  <a:lnTo>
                    <a:pt x="8" y="0"/>
                  </a:lnTo>
                  <a:close/>
                </a:path>
              </a:pathLst>
            </a:custGeom>
            <a:solidFill>
              <a:srgbClr val="E9EFEE"/>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77" name="Freeform 350"/>
            <p:cNvSpPr/>
            <p:nvPr/>
          </p:nvSpPr>
          <p:spPr bwMode="auto">
            <a:xfrm>
              <a:off x="19007138" y="18742026"/>
              <a:ext cx="95250" cy="120650"/>
            </a:xfrm>
            <a:custGeom>
              <a:avLst/>
              <a:gdLst>
                <a:gd name="T0" fmla="*/ 47 w 60"/>
                <a:gd name="T1" fmla="*/ 0 h 76"/>
                <a:gd name="T2" fmla="*/ 59 w 60"/>
                <a:gd name="T3" fmla="*/ 8 h 76"/>
                <a:gd name="T4" fmla="*/ 60 w 60"/>
                <a:gd name="T5" fmla="*/ 10 h 76"/>
                <a:gd name="T6" fmla="*/ 16 w 60"/>
                <a:gd name="T7" fmla="*/ 76 h 76"/>
                <a:gd name="T8" fmla="*/ 0 w 60"/>
                <a:gd name="T9" fmla="*/ 66 h 76"/>
                <a:gd name="T10" fmla="*/ 47 w 60"/>
                <a:gd name="T11" fmla="*/ 0 h 76"/>
              </a:gdLst>
              <a:ahLst/>
              <a:cxnLst>
                <a:cxn ang="0">
                  <a:pos x="T0" y="T1"/>
                </a:cxn>
                <a:cxn ang="0">
                  <a:pos x="T2" y="T3"/>
                </a:cxn>
                <a:cxn ang="0">
                  <a:pos x="T4" y="T5"/>
                </a:cxn>
                <a:cxn ang="0">
                  <a:pos x="T6" y="T7"/>
                </a:cxn>
                <a:cxn ang="0">
                  <a:pos x="T8" y="T9"/>
                </a:cxn>
                <a:cxn ang="0">
                  <a:pos x="T10" y="T11"/>
                </a:cxn>
              </a:cxnLst>
              <a:rect l="0" t="0" r="r" b="b"/>
              <a:pathLst>
                <a:path w="60" h="76">
                  <a:moveTo>
                    <a:pt x="47" y="0"/>
                  </a:moveTo>
                  <a:lnTo>
                    <a:pt x="59" y="8"/>
                  </a:lnTo>
                  <a:lnTo>
                    <a:pt x="60" y="10"/>
                  </a:lnTo>
                  <a:lnTo>
                    <a:pt x="16" y="76"/>
                  </a:lnTo>
                  <a:lnTo>
                    <a:pt x="0" y="66"/>
                  </a:lnTo>
                  <a:lnTo>
                    <a:pt x="47" y="0"/>
                  </a:lnTo>
                  <a:close/>
                </a:path>
              </a:pathLst>
            </a:custGeom>
            <a:solidFill>
              <a:srgbClr val="FFFFFF"/>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78" name="Freeform 351"/>
            <p:cNvSpPr/>
            <p:nvPr/>
          </p:nvSpPr>
          <p:spPr bwMode="auto">
            <a:xfrm>
              <a:off x="18980151" y="18822988"/>
              <a:ext cx="73025" cy="73025"/>
            </a:xfrm>
            <a:custGeom>
              <a:avLst/>
              <a:gdLst>
                <a:gd name="T0" fmla="*/ 25 w 46"/>
                <a:gd name="T1" fmla="*/ 0 h 46"/>
                <a:gd name="T2" fmla="*/ 37 w 46"/>
                <a:gd name="T3" fmla="*/ 3 h 46"/>
                <a:gd name="T4" fmla="*/ 44 w 46"/>
                <a:gd name="T5" fmla="*/ 13 h 46"/>
                <a:gd name="T6" fmla="*/ 46 w 46"/>
                <a:gd name="T7" fmla="*/ 25 h 46"/>
                <a:gd name="T8" fmla="*/ 43 w 46"/>
                <a:gd name="T9" fmla="*/ 36 h 46"/>
                <a:gd name="T10" fmla="*/ 33 w 46"/>
                <a:gd name="T11" fmla="*/ 44 h 46"/>
                <a:gd name="T12" fmla="*/ 21 w 46"/>
                <a:gd name="T13" fmla="*/ 46 h 46"/>
                <a:gd name="T14" fmla="*/ 10 w 46"/>
                <a:gd name="T15" fmla="*/ 42 h 46"/>
                <a:gd name="T16" fmla="*/ 2 w 46"/>
                <a:gd name="T17" fmla="*/ 33 h 46"/>
                <a:gd name="T18" fmla="*/ 0 w 46"/>
                <a:gd name="T19" fmla="*/ 21 h 46"/>
                <a:gd name="T20" fmla="*/ 4 w 46"/>
                <a:gd name="T21" fmla="*/ 9 h 46"/>
                <a:gd name="T22" fmla="*/ 13 w 46"/>
                <a:gd name="T23" fmla="*/ 2 h 46"/>
                <a:gd name="T24" fmla="*/ 25 w 46"/>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6">
                  <a:moveTo>
                    <a:pt x="25" y="0"/>
                  </a:moveTo>
                  <a:lnTo>
                    <a:pt x="37" y="3"/>
                  </a:lnTo>
                  <a:lnTo>
                    <a:pt x="44" y="13"/>
                  </a:lnTo>
                  <a:lnTo>
                    <a:pt x="46" y="25"/>
                  </a:lnTo>
                  <a:lnTo>
                    <a:pt x="43" y="36"/>
                  </a:lnTo>
                  <a:lnTo>
                    <a:pt x="33" y="44"/>
                  </a:lnTo>
                  <a:lnTo>
                    <a:pt x="21" y="46"/>
                  </a:lnTo>
                  <a:lnTo>
                    <a:pt x="10" y="42"/>
                  </a:lnTo>
                  <a:lnTo>
                    <a:pt x="2" y="33"/>
                  </a:lnTo>
                  <a:lnTo>
                    <a:pt x="0" y="21"/>
                  </a:lnTo>
                  <a:lnTo>
                    <a:pt x="4" y="9"/>
                  </a:lnTo>
                  <a:lnTo>
                    <a:pt x="13" y="2"/>
                  </a:lnTo>
                  <a:lnTo>
                    <a:pt x="25" y="0"/>
                  </a:lnTo>
                  <a:close/>
                </a:path>
              </a:pathLst>
            </a:custGeom>
            <a:solidFill>
              <a:srgbClr val="FFFFFF"/>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79" name="Freeform 352"/>
            <p:cNvSpPr/>
            <p:nvPr/>
          </p:nvSpPr>
          <p:spPr bwMode="auto">
            <a:xfrm>
              <a:off x="19308763" y="17994313"/>
              <a:ext cx="93663" cy="119063"/>
            </a:xfrm>
            <a:custGeom>
              <a:avLst/>
              <a:gdLst>
                <a:gd name="T0" fmla="*/ 49 w 59"/>
                <a:gd name="T1" fmla="*/ 0 h 75"/>
                <a:gd name="T2" fmla="*/ 59 w 59"/>
                <a:gd name="T3" fmla="*/ 6 h 75"/>
                <a:gd name="T4" fmla="*/ 10 w 59"/>
                <a:gd name="T5" fmla="*/ 75 h 75"/>
                <a:gd name="T6" fmla="*/ 0 w 59"/>
                <a:gd name="T7" fmla="*/ 70 h 75"/>
                <a:gd name="T8" fmla="*/ 49 w 59"/>
                <a:gd name="T9" fmla="*/ 0 h 75"/>
              </a:gdLst>
              <a:ahLst/>
              <a:cxnLst>
                <a:cxn ang="0">
                  <a:pos x="T0" y="T1"/>
                </a:cxn>
                <a:cxn ang="0">
                  <a:pos x="T2" y="T3"/>
                </a:cxn>
                <a:cxn ang="0">
                  <a:pos x="T4" y="T5"/>
                </a:cxn>
                <a:cxn ang="0">
                  <a:pos x="T6" y="T7"/>
                </a:cxn>
                <a:cxn ang="0">
                  <a:pos x="T8" y="T9"/>
                </a:cxn>
              </a:cxnLst>
              <a:rect l="0" t="0" r="r" b="b"/>
              <a:pathLst>
                <a:path w="59" h="75">
                  <a:moveTo>
                    <a:pt x="49" y="0"/>
                  </a:moveTo>
                  <a:lnTo>
                    <a:pt x="59" y="6"/>
                  </a:lnTo>
                  <a:lnTo>
                    <a:pt x="10" y="75"/>
                  </a:lnTo>
                  <a:lnTo>
                    <a:pt x="0" y="70"/>
                  </a:lnTo>
                  <a:lnTo>
                    <a:pt x="49" y="0"/>
                  </a:lnTo>
                  <a:close/>
                </a:path>
              </a:pathLst>
            </a:custGeom>
            <a:solidFill>
              <a:srgbClr val="FFFFFF"/>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80" name="Freeform 353"/>
            <p:cNvSpPr/>
            <p:nvPr/>
          </p:nvSpPr>
          <p:spPr bwMode="auto">
            <a:xfrm>
              <a:off x="19583401" y="18110201"/>
              <a:ext cx="960438" cy="909638"/>
            </a:xfrm>
            <a:custGeom>
              <a:avLst/>
              <a:gdLst>
                <a:gd name="T0" fmla="*/ 144 w 605"/>
                <a:gd name="T1" fmla="*/ 0 h 573"/>
                <a:gd name="T2" fmla="*/ 605 w 605"/>
                <a:gd name="T3" fmla="*/ 313 h 573"/>
                <a:gd name="T4" fmla="*/ 446 w 605"/>
                <a:gd name="T5" fmla="*/ 573 h 573"/>
                <a:gd name="T6" fmla="*/ 0 w 605"/>
                <a:gd name="T7" fmla="*/ 218 h 573"/>
                <a:gd name="T8" fmla="*/ 144 w 605"/>
                <a:gd name="T9" fmla="*/ 0 h 573"/>
              </a:gdLst>
              <a:ahLst/>
              <a:cxnLst>
                <a:cxn ang="0">
                  <a:pos x="T0" y="T1"/>
                </a:cxn>
                <a:cxn ang="0">
                  <a:pos x="T2" y="T3"/>
                </a:cxn>
                <a:cxn ang="0">
                  <a:pos x="T4" y="T5"/>
                </a:cxn>
                <a:cxn ang="0">
                  <a:pos x="T6" y="T7"/>
                </a:cxn>
                <a:cxn ang="0">
                  <a:pos x="T8" y="T9"/>
                </a:cxn>
              </a:cxnLst>
              <a:rect l="0" t="0" r="r" b="b"/>
              <a:pathLst>
                <a:path w="605" h="573">
                  <a:moveTo>
                    <a:pt x="144" y="0"/>
                  </a:moveTo>
                  <a:lnTo>
                    <a:pt x="605" y="313"/>
                  </a:lnTo>
                  <a:lnTo>
                    <a:pt x="446" y="573"/>
                  </a:lnTo>
                  <a:lnTo>
                    <a:pt x="0" y="218"/>
                  </a:lnTo>
                  <a:lnTo>
                    <a:pt x="144" y="0"/>
                  </a:lnTo>
                  <a:close/>
                </a:path>
              </a:pathLst>
            </a:custGeom>
            <a:solidFill>
              <a:srgbClr val="ABDDE4"/>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81" name="Freeform 354"/>
            <p:cNvSpPr/>
            <p:nvPr/>
          </p:nvSpPr>
          <p:spPr bwMode="auto">
            <a:xfrm>
              <a:off x="19583401" y="18299113"/>
              <a:ext cx="890588" cy="720725"/>
            </a:xfrm>
            <a:custGeom>
              <a:avLst/>
              <a:gdLst>
                <a:gd name="T0" fmla="*/ 64 w 561"/>
                <a:gd name="T1" fmla="*/ 0 h 454"/>
                <a:gd name="T2" fmla="*/ 561 w 561"/>
                <a:gd name="T3" fmla="*/ 268 h 454"/>
                <a:gd name="T4" fmla="*/ 446 w 561"/>
                <a:gd name="T5" fmla="*/ 454 h 454"/>
                <a:gd name="T6" fmla="*/ 0 w 561"/>
                <a:gd name="T7" fmla="*/ 99 h 454"/>
                <a:gd name="T8" fmla="*/ 64 w 561"/>
                <a:gd name="T9" fmla="*/ 0 h 454"/>
              </a:gdLst>
              <a:ahLst/>
              <a:cxnLst>
                <a:cxn ang="0">
                  <a:pos x="T0" y="T1"/>
                </a:cxn>
                <a:cxn ang="0">
                  <a:pos x="T2" y="T3"/>
                </a:cxn>
                <a:cxn ang="0">
                  <a:pos x="T4" y="T5"/>
                </a:cxn>
                <a:cxn ang="0">
                  <a:pos x="T6" y="T7"/>
                </a:cxn>
                <a:cxn ang="0">
                  <a:pos x="T8" y="T9"/>
                </a:cxn>
              </a:cxnLst>
              <a:rect l="0" t="0" r="r" b="b"/>
              <a:pathLst>
                <a:path w="561" h="454">
                  <a:moveTo>
                    <a:pt x="64" y="0"/>
                  </a:moveTo>
                  <a:lnTo>
                    <a:pt x="561" y="268"/>
                  </a:lnTo>
                  <a:lnTo>
                    <a:pt x="446" y="454"/>
                  </a:lnTo>
                  <a:lnTo>
                    <a:pt x="0" y="99"/>
                  </a:lnTo>
                  <a:lnTo>
                    <a:pt x="64" y="0"/>
                  </a:lnTo>
                  <a:close/>
                </a:path>
              </a:pathLst>
            </a:custGeom>
            <a:solidFill>
              <a:srgbClr val="06A0BA"/>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82" name="Freeform 355"/>
            <p:cNvSpPr/>
            <p:nvPr/>
          </p:nvSpPr>
          <p:spPr bwMode="auto">
            <a:xfrm>
              <a:off x="18459451" y="17552988"/>
              <a:ext cx="68263" cy="101600"/>
            </a:xfrm>
            <a:custGeom>
              <a:avLst/>
              <a:gdLst>
                <a:gd name="T0" fmla="*/ 43 w 43"/>
                <a:gd name="T1" fmla="*/ 0 h 64"/>
                <a:gd name="T2" fmla="*/ 43 w 43"/>
                <a:gd name="T3" fmla="*/ 0 h 64"/>
                <a:gd name="T4" fmla="*/ 0 w 43"/>
                <a:gd name="T5" fmla="*/ 64 h 64"/>
                <a:gd name="T6" fmla="*/ 43 w 43"/>
                <a:gd name="T7" fmla="*/ 0 h 64"/>
              </a:gdLst>
              <a:ahLst/>
              <a:cxnLst>
                <a:cxn ang="0">
                  <a:pos x="T0" y="T1"/>
                </a:cxn>
                <a:cxn ang="0">
                  <a:pos x="T2" y="T3"/>
                </a:cxn>
                <a:cxn ang="0">
                  <a:pos x="T4" y="T5"/>
                </a:cxn>
                <a:cxn ang="0">
                  <a:pos x="T6" y="T7"/>
                </a:cxn>
              </a:cxnLst>
              <a:rect l="0" t="0" r="r" b="b"/>
              <a:pathLst>
                <a:path w="43" h="64">
                  <a:moveTo>
                    <a:pt x="43" y="0"/>
                  </a:moveTo>
                  <a:lnTo>
                    <a:pt x="43" y="0"/>
                  </a:lnTo>
                  <a:lnTo>
                    <a:pt x="0" y="64"/>
                  </a:lnTo>
                  <a:lnTo>
                    <a:pt x="43" y="0"/>
                  </a:lnTo>
                  <a:close/>
                </a:path>
              </a:pathLst>
            </a:custGeom>
            <a:solidFill>
              <a:srgbClr val="000000"/>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83" name="Freeform 356"/>
            <p:cNvSpPr/>
            <p:nvPr/>
          </p:nvSpPr>
          <p:spPr bwMode="auto">
            <a:xfrm>
              <a:off x="18459451" y="17552988"/>
              <a:ext cx="887413" cy="647700"/>
            </a:xfrm>
            <a:custGeom>
              <a:avLst/>
              <a:gdLst>
                <a:gd name="T0" fmla="*/ 43 w 559"/>
                <a:gd name="T1" fmla="*/ 0 h 408"/>
                <a:gd name="T2" fmla="*/ 559 w 559"/>
                <a:gd name="T3" fmla="*/ 268 h 408"/>
                <a:gd name="T4" fmla="*/ 464 w 559"/>
                <a:gd name="T5" fmla="*/ 408 h 408"/>
                <a:gd name="T6" fmla="*/ 0 w 559"/>
                <a:gd name="T7" fmla="*/ 64 h 408"/>
                <a:gd name="T8" fmla="*/ 43 w 559"/>
                <a:gd name="T9" fmla="*/ 0 h 408"/>
              </a:gdLst>
              <a:ahLst/>
              <a:cxnLst>
                <a:cxn ang="0">
                  <a:pos x="T0" y="T1"/>
                </a:cxn>
                <a:cxn ang="0">
                  <a:pos x="T2" y="T3"/>
                </a:cxn>
                <a:cxn ang="0">
                  <a:pos x="T4" y="T5"/>
                </a:cxn>
                <a:cxn ang="0">
                  <a:pos x="T6" y="T7"/>
                </a:cxn>
                <a:cxn ang="0">
                  <a:pos x="T8" y="T9"/>
                </a:cxn>
              </a:cxnLst>
              <a:rect l="0" t="0" r="r" b="b"/>
              <a:pathLst>
                <a:path w="559" h="408">
                  <a:moveTo>
                    <a:pt x="43" y="0"/>
                  </a:moveTo>
                  <a:lnTo>
                    <a:pt x="559" y="268"/>
                  </a:lnTo>
                  <a:lnTo>
                    <a:pt x="464" y="408"/>
                  </a:lnTo>
                  <a:lnTo>
                    <a:pt x="0" y="64"/>
                  </a:lnTo>
                  <a:lnTo>
                    <a:pt x="43" y="0"/>
                  </a:lnTo>
                  <a:close/>
                </a:path>
              </a:pathLst>
            </a:custGeom>
            <a:solidFill>
              <a:srgbClr val="06A0BA"/>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sp>
          <p:nvSpPr>
            <p:cNvPr id="6284" name="Freeform 357"/>
            <p:cNvSpPr/>
            <p:nvPr/>
          </p:nvSpPr>
          <p:spPr bwMode="auto">
            <a:xfrm>
              <a:off x="19611976" y="18200688"/>
              <a:ext cx="92075" cy="119063"/>
            </a:xfrm>
            <a:custGeom>
              <a:avLst/>
              <a:gdLst>
                <a:gd name="T0" fmla="*/ 46 w 58"/>
                <a:gd name="T1" fmla="*/ 0 h 75"/>
                <a:gd name="T2" fmla="*/ 58 w 58"/>
                <a:gd name="T3" fmla="*/ 6 h 75"/>
                <a:gd name="T4" fmla="*/ 9 w 58"/>
                <a:gd name="T5" fmla="*/ 75 h 75"/>
                <a:gd name="T6" fmla="*/ 0 w 58"/>
                <a:gd name="T7" fmla="*/ 70 h 75"/>
                <a:gd name="T8" fmla="*/ 46 w 58"/>
                <a:gd name="T9" fmla="*/ 0 h 75"/>
              </a:gdLst>
              <a:ahLst/>
              <a:cxnLst>
                <a:cxn ang="0">
                  <a:pos x="T0" y="T1"/>
                </a:cxn>
                <a:cxn ang="0">
                  <a:pos x="T2" y="T3"/>
                </a:cxn>
                <a:cxn ang="0">
                  <a:pos x="T4" y="T5"/>
                </a:cxn>
                <a:cxn ang="0">
                  <a:pos x="T6" y="T7"/>
                </a:cxn>
                <a:cxn ang="0">
                  <a:pos x="T8" y="T9"/>
                </a:cxn>
              </a:cxnLst>
              <a:rect l="0" t="0" r="r" b="b"/>
              <a:pathLst>
                <a:path w="58" h="75">
                  <a:moveTo>
                    <a:pt x="46" y="0"/>
                  </a:moveTo>
                  <a:lnTo>
                    <a:pt x="58" y="6"/>
                  </a:lnTo>
                  <a:lnTo>
                    <a:pt x="9" y="75"/>
                  </a:lnTo>
                  <a:lnTo>
                    <a:pt x="0" y="70"/>
                  </a:lnTo>
                  <a:lnTo>
                    <a:pt x="46" y="0"/>
                  </a:lnTo>
                  <a:close/>
                </a:path>
              </a:pathLst>
            </a:custGeom>
            <a:solidFill>
              <a:srgbClr val="FFFFFF"/>
            </a:solidFill>
            <a:ln w="0">
              <a:noFill/>
              <a:prstDash val="solid"/>
              <a:round/>
            </a:ln>
          </p:spPr>
          <p:txBody>
            <a:bodyPr vert="horz" wrap="square" lIns="91440" tIns="45720" rIns="91440" bIns="45720" numCol="1" anchor="t" anchorCtr="0" compatLnSpc="1"/>
            <a:lstStyle/>
            <a:p>
              <a:pPr defTabSz="901700"/>
              <a:endParaRPr lang="es-ES">
                <a:solidFill>
                  <a:srgbClr val="000000"/>
                </a:solidFill>
              </a:endParaRPr>
            </a:p>
          </p:txBody>
        </p:sp>
      </p:grpSp>
      <p:sp>
        <p:nvSpPr>
          <p:cNvPr id="113" name="Estrella de 5 puntas 222"/>
          <p:cNvSpPr>
            <a:spLocks noChangeAspect="1"/>
          </p:cNvSpPr>
          <p:nvPr/>
        </p:nvSpPr>
        <p:spPr bwMode="auto">
          <a:xfrm rot="1695174">
            <a:off x="1336498" y="855015"/>
            <a:ext cx="106495" cy="106490"/>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114" name="Estrella de 5 puntas 224"/>
          <p:cNvSpPr>
            <a:spLocks noChangeAspect="1"/>
          </p:cNvSpPr>
          <p:nvPr/>
        </p:nvSpPr>
        <p:spPr bwMode="auto">
          <a:xfrm rot="1695174">
            <a:off x="1667103" y="1703515"/>
            <a:ext cx="106495" cy="106490"/>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115" name="Estrella de 5 puntas 222"/>
          <p:cNvSpPr>
            <a:spLocks noChangeAspect="1"/>
          </p:cNvSpPr>
          <p:nvPr/>
        </p:nvSpPr>
        <p:spPr bwMode="auto">
          <a:xfrm rot="1695174">
            <a:off x="713364" y="830151"/>
            <a:ext cx="106495" cy="106490"/>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117" name="Estrella de 5 puntas 71"/>
          <p:cNvSpPr>
            <a:spLocks noChangeAspect="1"/>
          </p:cNvSpPr>
          <p:nvPr/>
        </p:nvSpPr>
        <p:spPr bwMode="auto">
          <a:xfrm rot="20668698">
            <a:off x="1144013" y="1477867"/>
            <a:ext cx="77239" cy="77235"/>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118" name="Estrella de 5 puntas 219"/>
          <p:cNvSpPr>
            <a:spLocks noChangeAspect="1"/>
          </p:cNvSpPr>
          <p:nvPr/>
        </p:nvSpPr>
        <p:spPr bwMode="auto">
          <a:xfrm rot="1695174">
            <a:off x="2799130" y="2056159"/>
            <a:ext cx="106495" cy="106490"/>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119" name="Estrella de 5 puntas 222"/>
          <p:cNvSpPr>
            <a:spLocks noChangeAspect="1"/>
          </p:cNvSpPr>
          <p:nvPr/>
        </p:nvSpPr>
        <p:spPr bwMode="auto">
          <a:xfrm rot="1695174">
            <a:off x="4116337" y="1276669"/>
            <a:ext cx="106495" cy="106490"/>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122" name="Estrella de 5 puntas 222"/>
          <p:cNvSpPr>
            <a:spLocks noChangeAspect="1"/>
          </p:cNvSpPr>
          <p:nvPr/>
        </p:nvSpPr>
        <p:spPr bwMode="auto">
          <a:xfrm rot="1695174">
            <a:off x="4320872" y="459260"/>
            <a:ext cx="106495" cy="106490"/>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
        <p:nvSpPr>
          <p:cNvPr id="123" name="Estrella de 5 puntas 71"/>
          <p:cNvSpPr>
            <a:spLocks noChangeAspect="1"/>
          </p:cNvSpPr>
          <p:nvPr/>
        </p:nvSpPr>
        <p:spPr bwMode="auto">
          <a:xfrm rot="20668698">
            <a:off x="4751521" y="1106975"/>
            <a:ext cx="77239" cy="77235"/>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grpSp>
        <p:nvGrpSpPr>
          <p:cNvPr id="2" name="1 Grupo"/>
          <p:cNvGrpSpPr/>
          <p:nvPr/>
        </p:nvGrpSpPr>
        <p:grpSpPr>
          <a:xfrm>
            <a:off x="825375" y="496137"/>
            <a:ext cx="1271218" cy="2578865"/>
            <a:chOff x="2201144" y="1323179"/>
            <a:chExt cx="3390136" cy="6877770"/>
          </a:xfrm>
        </p:grpSpPr>
        <p:grpSp>
          <p:nvGrpSpPr>
            <p:cNvPr id="124" name="Grupo 63"/>
            <p:cNvGrpSpPr>
              <a:grpSpLocks noChangeAspect="1"/>
            </p:cNvGrpSpPr>
            <p:nvPr/>
          </p:nvGrpSpPr>
          <p:grpSpPr>
            <a:xfrm>
              <a:off x="2201144" y="1323179"/>
              <a:ext cx="3390136" cy="5359827"/>
              <a:chOff x="2096913" y="2770259"/>
              <a:chExt cx="2617850" cy="4138838"/>
            </a:xfrm>
          </p:grpSpPr>
          <p:sp>
            <p:nvSpPr>
              <p:cNvPr id="125" name="81 Forma libre"/>
              <p:cNvSpPr>
                <a:spLocks noChangeAspect="1"/>
              </p:cNvSpPr>
              <p:nvPr/>
            </p:nvSpPr>
            <p:spPr>
              <a:xfrm>
                <a:off x="2096913" y="2770259"/>
                <a:ext cx="2617850" cy="3154159"/>
              </a:xfrm>
              <a:custGeom>
                <a:avLst/>
                <a:gdLst/>
                <a:ahLst/>
                <a:cxnLst/>
                <a:rect l="l" t="t" r="r" b="b"/>
                <a:pathLst>
                  <a:path w="5926982" h="7141223">
                    <a:moveTo>
                      <a:pt x="4060181" y="7137021"/>
                    </a:moveTo>
                    <a:lnTo>
                      <a:pt x="4161073" y="7138663"/>
                    </a:lnTo>
                    <a:lnTo>
                      <a:pt x="4168639" y="7139291"/>
                    </a:lnTo>
                    <a:cubicBezTo>
                      <a:pt x="4171341" y="7140667"/>
                      <a:pt x="4077609" y="7141230"/>
                      <a:pt x="4060181" y="7137021"/>
                    </a:cubicBezTo>
                    <a:close/>
                    <a:moveTo>
                      <a:pt x="2963491" y="0"/>
                    </a:moveTo>
                    <a:cubicBezTo>
                      <a:pt x="4600182" y="0"/>
                      <a:pt x="5926982" y="1326800"/>
                      <a:pt x="5926982" y="2963491"/>
                    </a:cubicBezTo>
                    <a:cubicBezTo>
                      <a:pt x="5926982" y="3645605"/>
                      <a:pt x="5696528" y="4273893"/>
                      <a:pt x="5306838" y="4772892"/>
                    </a:cubicBezTo>
                    <a:cubicBezTo>
                      <a:pt x="5242348" y="4891618"/>
                      <a:pt x="5178123" y="5013424"/>
                      <a:pt x="5119325" y="5117903"/>
                    </a:cubicBezTo>
                    <a:cubicBezTo>
                      <a:pt x="5048412" y="5243899"/>
                      <a:pt x="4980654" y="5347650"/>
                      <a:pt x="4920786" y="5455850"/>
                    </a:cubicBezTo>
                    <a:cubicBezTo>
                      <a:pt x="4860905" y="5564050"/>
                      <a:pt x="4808901" y="5670762"/>
                      <a:pt x="4760052" y="5767102"/>
                    </a:cubicBezTo>
                    <a:cubicBezTo>
                      <a:pt x="4711216" y="5863442"/>
                      <a:pt x="4654490" y="5956820"/>
                      <a:pt x="4627693" y="6033903"/>
                    </a:cubicBezTo>
                    <a:cubicBezTo>
                      <a:pt x="4600908" y="6110972"/>
                      <a:pt x="4615096" y="6119870"/>
                      <a:pt x="4599330" y="6229544"/>
                    </a:cubicBezTo>
                    <a:cubicBezTo>
                      <a:pt x="4583577" y="6339231"/>
                      <a:pt x="4583577" y="6549695"/>
                      <a:pt x="4533151" y="6691987"/>
                    </a:cubicBezTo>
                    <a:cubicBezTo>
                      <a:pt x="4482737" y="6834279"/>
                      <a:pt x="4375585" y="7009175"/>
                      <a:pt x="4296795" y="7083283"/>
                    </a:cubicBezTo>
                    <a:cubicBezTo>
                      <a:pt x="4218006" y="7157391"/>
                      <a:pt x="4110866" y="7127748"/>
                      <a:pt x="4060440" y="7136646"/>
                    </a:cubicBezTo>
                    <a:cubicBezTo>
                      <a:pt x="4060323" y="7136659"/>
                      <a:pt x="4060220" y="7136684"/>
                      <a:pt x="4060181" y="7137021"/>
                    </a:cubicBezTo>
                    <a:cubicBezTo>
                      <a:pt x="4041247" y="7136866"/>
                      <a:pt x="4019389" y="7136749"/>
                      <a:pt x="3994260" y="7136646"/>
                    </a:cubicBezTo>
                    <a:cubicBezTo>
                      <a:pt x="3993264" y="7136659"/>
                      <a:pt x="2180499" y="7151467"/>
                      <a:pt x="1791415" y="7127748"/>
                    </a:cubicBezTo>
                    <a:lnTo>
                      <a:pt x="1659043" y="6994354"/>
                    </a:lnTo>
                    <a:cubicBezTo>
                      <a:pt x="1600752" y="6939517"/>
                      <a:pt x="1521963" y="6866883"/>
                      <a:pt x="1460504" y="6789814"/>
                    </a:cubicBezTo>
                    <a:cubicBezTo>
                      <a:pt x="1399058" y="6712745"/>
                      <a:pt x="1317113" y="6628251"/>
                      <a:pt x="1290328" y="6531911"/>
                    </a:cubicBezTo>
                    <a:cubicBezTo>
                      <a:pt x="1263543" y="6435571"/>
                      <a:pt x="1304516" y="6314037"/>
                      <a:pt x="1299782" y="6211761"/>
                    </a:cubicBezTo>
                    <a:cubicBezTo>
                      <a:pt x="1295062" y="6109485"/>
                      <a:pt x="1287185" y="6001285"/>
                      <a:pt x="1261965" y="5918292"/>
                    </a:cubicBezTo>
                    <a:cubicBezTo>
                      <a:pt x="1236759" y="5835286"/>
                      <a:pt x="1203662" y="5816016"/>
                      <a:pt x="1148515" y="5713752"/>
                    </a:cubicBezTo>
                    <a:cubicBezTo>
                      <a:pt x="1093367" y="5611476"/>
                      <a:pt x="1011435" y="5445477"/>
                      <a:pt x="931068" y="5304660"/>
                    </a:cubicBezTo>
                    <a:cubicBezTo>
                      <a:pt x="850701" y="5163855"/>
                      <a:pt x="759314" y="5023051"/>
                      <a:pt x="666350" y="4868899"/>
                    </a:cubicBezTo>
                    <a:cubicBezTo>
                      <a:pt x="624681" y="4799805"/>
                      <a:pt x="577946" y="4728033"/>
                      <a:pt x="531777" y="4654721"/>
                    </a:cubicBezTo>
                    <a:cubicBezTo>
                      <a:pt x="196033" y="4175930"/>
                      <a:pt x="0" y="3592603"/>
                      <a:pt x="0" y="2963491"/>
                    </a:cubicBezTo>
                    <a:cubicBezTo>
                      <a:pt x="0" y="1326800"/>
                      <a:pt x="1326800" y="0"/>
                      <a:pt x="2963491" y="0"/>
                    </a:cubicBezTo>
                    <a:close/>
                  </a:path>
                </a:pathLst>
              </a:custGeom>
              <a:solidFill>
                <a:srgbClr val="FFD022"/>
              </a:solidFill>
              <a:ln w="57150">
                <a:noFill/>
              </a:ln>
              <a:effectLst/>
            </p:spPr>
            <p:txBody>
              <a:bodyPr lIns="396000" tIns="432000" rIns="396000" bIns="360000" rtlCol="0" anchor="ctr" anchorCtr="0"/>
              <a:lstStyle/>
              <a:p>
                <a:pPr algn="ctr" defTabSz="901700">
                  <a:lnSpc>
                    <a:spcPct val="125000"/>
                  </a:lnSpc>
                </a:pPr>
                <a:endParaRPr lang="en-US" sz="800" dirty="0">
                  <a:solidFill>
                    <a:srgbClr val="FFFFFF"/>
                  </a:solidFill>
                  <a:effectLst>
                    <a:outerShdw blurRad="38100" dist="38100" dir="2700000" algn="tl">
                      <a:srgbClr val="000000">
                        <a:alpha val="43137"/>
                      </a:srgbClr>
                    </a:outerShdw>
                  </a:effectLst>
                  <a:latin typeface="Oswald" panose="020B0604020202020204" charset="0"/>
                  <a:ea typeface="Segoe UI" panose="020B0502040204020203" pitchFamily="34" charset="0"/>
                  <a:cs typeface="Helvetica" panose="020B0604020202020204" pitchFamily="34" charset="0"/>
                </a:endParaRPr>
              </a:p>
            </p:txBody>
          </p:sp>
          <p:sp>
            <p:nvSpPr>
              <p:cNvPr id="126" name="81 Forma libre"/>
              <p:cNvSpPr>
                <a:spLocks noChangeAspect="1"/>
              </p:cNvSpPr>
              <p:nvPr/>
            </p:nvSpPr>
            <p:spPr>
              <a:xfrm>
                <a:off x="2850442" y="6023734"/>
                <a:ext cx="1125352" cy="885363"/>
              </a:xfrm>
              <a:custGeom>
                <a:avLst/>
                <a:gdLst/>
                <a:ahLst/>
                <a:cxnLst/>
                <a:rect l="l" t="t" r="r" b="b"/>
                <a:pathLst>
                  <a:path w="1207466" h="949966">
                    <a:moveTo>
                      <a:pt x="17596" y="0"/>
                    </a:moveTo>
                    <a:lnTo>
                      <a:pt x="1189870" y="0"/>
                    </a:lnTo>
                    <a:cubicBezTo>
                      <a:pt x="1199588" y="0"/>
                      <a:pt x="1207466" y="7878"/>
                      <a:pt x="1207466" y="17596"/>
                    </a:cubicBezTo>
                    <a:lnTo>
                      <a:pt x="1207466" y="622960"/>
                    </a:lnTo>
                    <a:cubicBezTo>
                      <a:pt x="1207466" y="632678"/>
                      <a:pt x="1199588" y="640556"/>
                      <a:pt x="1189870" y="640556"/>
                    </a:cubicBezTo>
                    <a:lnTo>
                      <a:pt x="1179017" y="640556"/>
                    </a:lnTo>
                    <a:lnTo>
                      <a:pt x="934067" y="846707"/>
                    </a:lnTo>
                    <a:lnTo>
                      <a:pt x="934067" y="923274"/>
                    </a:lnTo>
                    <a:cubicBezTo>
                      <a:pt x="934067" y="938014"/>
                      <a:pt x="921362" y="949966"/>
                      <a:pt x="905689" y="949966"/>
                    </a:cubicBezTo>
                    <a:lnTo>
                      <a:pt x="290369" y="949966"/>
                    </a:lnTo>
                    <a:cubicBezTo>
                      <a:pt x="274697" y="949966"/>
                      <a:pt x="261991" y="938014"/>
                      <a:pt x="261991" y="923274"/>
                    </a:cubicBezTo>
                    <a:lnTo>
                      <a:pt x="261991" y="834730"/>
                    </a:lnTo>
                    <a:lnTo>
                      <a:pt x="31279" y="640556"/>
                    </a:lnTo>
                    <a:lnTo>
                      <a:pt x="17596" y="640556"/>
                    </a:lnTo>
                    <a:cubicBezTo>
                      <a:pt x="7878" y="640556"/>
                      <a:pt x="0" y="632678"/>
                      <a:pt x="0" y="622960"/>
                    </a:cubicBezTo>
                    <a:lnTo>
                      <a:pt x="0" y="17596"/>
                    </a:lnTo>
                    <a:cubicBezTo>
                      <a:pt x="0" y="7878"/>
                      <a:pt x="7878" y="0"/>
                      <a:pt x="17596" y="0"/>
                    </a:cubicBezTo>
                    <a:close/>
                  </a:path>
                </a:pathLst>
              </a:custGeom>
              <a:solidFill>
                <a:srgbClr val="E7E8EA"/>
              </a:solidFill>
              <a:ln>
                <a:noFill/>
              </a:ln>
              <a:effectLst/>
            </p:spPr>
            <p:txBody>
              <a:bodyPr lIns="0" tIns="0" rIns="0" bIns="0" rtlCol="0" anchor="ctr"/>
              <a:lstStyle/>
              <a:p>
                <a:pPr algn="ctr" defTabSz="901700"/>
                <a:endParaRPr lang="es-MX" sz="1600" b="1" dirty="0">
                  <a:solidFill>
                    <a:srgbClr val="E7E8EA"/>
                  </a:solidFill>
                  <a:effectLst>
                    <a:outerShdw blurRad="38100" dist="38100" dir="2700000" algn="tl">
                      <a:srgbClr val="000000">
                        <a:alpha val="43137"/>
                      </a:srgbClr>
                    </a:outerShdw>
                  </a:effectLst>
                  <a:latin typeface="Oswald" panose="020B0604020202020204" charset="0"/>
                </a:endParaRPr>
              </a:p>
            </p:txBody>
          </p:sp>
          <p:grpSp>
            <p:nvGrpSpPr>
              <p:cNvPr id="127" name="Grupo 6205"/>
              <p:cNvGrpSpPr>
                <a:grpSpLocks noChangeAspect="1"/>
              </p:cNvGrpSpPr>
              <p:nvPr/>
            </p:nvGrpSpPr>
            <p:grpSpPr>
              <a:xfrm>
                <a:off x="2937566" y="3685757"/>
                <a:ext cx="936545" cy="936545"/>
                <a:chOff x="7251994" y="3692605"/>
                <a:chExt cx="742658" cy="742658"/>
              </a:xfrm>
            </p:grpSpPr>
            <p:sp>
              <p:nvSpPr>
                <p:cNvPr id="150" name="Freeform 73"/>
                <p:cNvSpPr/>
                <p:nvPr/>
              </p:nvSpPr>
              <p:spPr bwMode="auto">
                <a:xfrm>
                  <a:off x="7251994" y="3692605"/>
                  <a:ext cx="742658" cy="742658"/>
                </a:xfrm>
                <a:custGeom>
                  <a:avLst/>
                  <a:gdLst>
                    <a:gd name="T0" fmla="*/ 316 w 636"/>
                    <a:gd name="T1" fmla="*/ 0 h 636"/>
                    <a:gd name="T2" fmla="*/ 375 w 636"/>
                    <a:gd name="T3" fmla="*/ 5 h 636"/>
                    <a:gd name="T4" fmla="*/ 428 w 636"/>
                    <a:gd name="T5" fmla="*/ 19 h 636"/>
                    <a:gd name="T6" fmla="*/ 479 w 636"/>
                    <a:gd name="T7" fmla="*/ 43 h 636"/>
                    <a:gd name="T8" fmla="*/ 522 w 636"/>
                    <a:gd name="T9" fmla="*/ 74 h 636"/>
                    <a:gd name="T10" fmla="*/ 561 w 636"/>
                    <a:gd name="T11" fmla="*/ 113 h 636"/>
                    <a:gd name="T12" fmla="*/ 593 w 636"/>
                    <a:gd name="T13" fmla="*/ 157 h 636"/>
                    <a:gd name="T14" fmla="*/ 616 w 636"/>
                    <a:gd name="T15" fmla="*/ 208 h 636"/>
                    <a:gd name="T16" fmla="*/ 630 w 636"/>
                    <a:gd name="T17" fmla="*/ 261 h 636"/>
                    <a:gd name="T18" fmla="*/ 636 w 636"/>
                    <a:gd name="T19" fmla="*/ 318 h 636"/>
                    <a:gd name="T20" fmla="*/ 630 w 636"/>
                    <a:gd name="T21" fmla="*/ 375 h 636"/>
                    <a:gd name="T22" fmla="*/ 616 w 636"/>
                    <a:gd name="T23" fmla="*/ 428 h 636"/>
                    <a:gd name="T24" fmla="*/ 593 w 636"/>
                    <a:gd name="T25" fmla="*/ 479 h 636"/>
                    <a:gd name="T26" fmla="*/ 561 w 636"/>
                    <a:gd name="T27" fmla="*/ 522 h 636"/>
                    <a:gd name="T28" fmla="*/ 522 w 636"/>
                    <a:gd name="T29" fmla="*/ 561 h 636"/>
                    <a:gd name="T30" fmla="*/ 479 w 636"/>
                    <a:gd name="T31" fmla="*/ 593 h 636"/>
                    <a:gd name="T32" fmla="*/ 428 w 636"/>
                    <a:gd name="T33" fmla="*/ 616 h 636"/>
                    <a:gd name="T34" fmla="*/ 375 w 636"/>
                    <a:gd name="T35" fmla="*/ 630 h 636"/>
                    <a:gd name="T36" fmla="*/ 318 w 636"/>
                    <a:gd name="T37" fmla="*/ 636 h 636"/>
                    <a:gd name="T38" fmla="*/ 261 w 636"/>
                    <a:gd name="T39" fmla="*/ 630 h 636"/>
                    <a:gd name="T40" fmla="*/ 208 w 636"/>
                    <a:gd name="T41" fmla="*/ 616 h 636"/>
                    <a:gd name="T42" fmla="*/ 157 w 636"/>
                    <a:gd name="T43" fmla="*/ 593 h 636"/>
                    <a:gd name="T44" fmla="*/ 114 w 636"/>
                    <a:gd name="T45" fmla="*/ 561 h 636"/>
                    <a:gd name="T46" fmla="*/ 75 w 636"/>
                    <a:gd name="T47" fmla="*/ 522 h 636"/>
                    <a:gd name="T48" fmla="*/ 43 w 636"/>
                    <a:gd name="T49" fmla="*/ 479 h 636"/>
                    <a:gd name="T50" fmla="*/ 20 w 636"/>
                    <a:gd name="T51" fmla="*/ 428 h 636"/>
                    <a:gd name="T52" fmla="*/ 6 w 636"/>
                    <a:gd name="T53" fmla="*/ 375 h 636"/>
                    <a:gd name="T54" fmla="*/ 0 w 636"/>
                    <a:gd name="T55" fmla="*/ 318 h 636"/>
                    <a:gd name="T56" fmla="*/ 6 w 636"/>
                    <a:gd name="T57" fmla="*/ 261 h 636"/>
                    <a:gd name="T58" fmla="*/ 20 w 636"/>
                    <a:gd name="T59" fmla="*/ 208 h 636"/>
                    <a:gd name="T60" fmla="*/ 43 w 636"/>
                    <a:gd name="T61" fmla="*/ 157 h 636"/>
                    <a:gd name="T62" fmla="*/ 75 w 636"/>
                    <a:gd name="T63" fmla="*/ 113 h 636"/>
                    <a:gd name="T64" fmla="*/ 114 w 636"/>
                    <a:gd name="T65" fmla="*/ 74 h 636"/>
                    <a:gd name="T66" fmla="*/ 157 w 636"/>
                    <a:gd name="T67" fmla="*/ 43 h 636"/>
                    <a:gd name="T68" fmla="*/ 208 w 636"/>
                    <a:gd name="T69" fmla="*/ 19 h 636"/>
                    <a:gd name="T70" fmla="*/ 261 w 636"/>
                    <a:gd name="T71" fmla="*/ 5 h 636"/>
                    <a:gd name="T72" fmla="*/ 316 w 636"/>
                    <a:gd name="T7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6" h="636">
                      <a:moveTo>
                        <a:pt x="316" y="0"/>
                      </a:moveTo>
                      <a:lnTo>
                        <a:pt x="375" y="5"/>
                      </a:lnTo>
                      <a:lnTo>
                        <a:pt x="428" y="19"/>
                      </a:lnTo>
                      <a:lnTo>
                        <a:pt x="479" y="43"/>
                      </a:lnTo>
                      <a:lnTo>
                        <a:pt x="522" y="74"/>
                      </a:lnTo>
                      <a:lnTo>
                        <a:pt x="561" y="113"/>
                      </a:lnTo>
                      <a:lnTo>
                        <a:pt x="593" y="157"/>
                      </a:lnTo>
                      <a:lnTo>
                        <a:pt x="616" y="208"/>
                      </a:lnTo>
                      <a:lnTo>
                        <a:pt x="630" y="261"/>
                      </a:lnTo>
                      <a:lnTo>
                        <a:pt x="636" y="318"/>
                      </a:lnTo>
                      <a:lnTo>
                        <a:pt x="630" y="375"/>
                      </a:lnTo>
                      <a:lnTo>
                        <a:pt x="616" y="428"/>
                      </a:lnTo>
                      <a:lnTo>
                        <a:pt x="593" y="479"/>
                      </a:lnTo>
                      <a:lnTo>
                        <a:pt x="561" y="522"/>
                      </a:lnTo>
                      <a:lnTo>
                        <a:pt x="522" y="561"/>
                      </a:lnTo>
                      <a:lnTo>
                        <a:pt x="479" y="593"/>
                      </a:lnTo>
                      <a:lnTo>
                        <a:pt x="428" y="616"/>
                      </a:lnTo>
                      <a:lnTo>
                        <a:pt x="375" y="630"/>
                      </a:lnTo>
                      <a:lnTo>
                        <a:pt x="318" y="636"/>
                      </a:lnTo>
                      <a:lnTo>
                        <a:pt x="261" y="630"/>
                      </a:lnTo>
                      <a:lnTo>
                        <a:pt x="208" y="616"/>
                      </a:lnTo>
                      <a:lnTo>
                        <a:pt x="157" y="593"/>
                      </a:lnTo>
                      <a:lnTo>
                        <a:pt x="114" y="561"/>
                      </a:lnTo>
                      <a:lnTo>
                        <a:pt x="75" y="522"/>
                      </a:lnTo>
                      <a:lnTo>
                        <a:pt x="43" y="479"/>
                      </a:lnTo>
                      <a:lnTo>
                        <a:pt x="20" y="428"/>
                      </a:lnTo>
                      <a:lnTo>
                        <a:pt x="6" y="375"/>
                      </a:lnTo>
                      <a:lnTo>
                        <a:pt x="0" y="318"/>
                      </a:lnTo>
                      <a:lnTo>
                        <a:pt x="6" y="261"/>
                      </a:lnTo>
                      <a:lnTo>
                        <a:pt x="20" y="208"/>
                      </a:lnTo>
                      <a:lnTo>
                        <a:pt x="43" y="157"/>
                      </a:lnTo>
                      <a:lnTo>
                        <a:pt x="75" y="113"/>
                      </a:lnTo>
                      <a:lnTo>
                        <a:pt x="114" y="74"/>
                      </a:lnTo>
                      <a:lnTo>
                        <a:pt x="157" y="43"/>
                      </a:lnTo>
                      <a:lnTo>
                        <a:pt x="208" y="19"/>
                      </a:lnTo>
                      <a:lnTo>
                        <a:pt x="261" y="5"/>
                      </a:lnTo>
                      <a:lnTo>
                        <a:pt x="316" y="0"/>
                      </a:lnTo>
                      <a:close/>
                    </a:path>
                  </a:pathLst>
                </a:custGeom>
                <a:solidFill>
                  <a:srgbClr val="D85A4B"/>
                </a:solidFill>
                <a:ln w="0">
                  <a:noFill/>
                  <a:prstDash val="solid"/>
                  <a:round/>
                </a:ln>
              </p:spPr>
              <p:txBody>
                <a:bodyPr vert="horz" wrap="square" lIns="91440" tIns="45720" rIns="91440" bIns="45720" numCol="1" anchor="t" anchorCtr="0" compatLnSpc="1"/>
                <a:lstStyle/>
                <a:p>
                  <a:pPr defTabSz="901700"/>
                  <a:endParaRPr lang="es-SV">
                    <a:solidFill>
                      <a:srgbClr val="000000"/>
                    </a:solidFill>
                  </a:endParaRPr>
                </a:p>
              </p:txBody>
            </p:sp>
            <p:sp>
              <p:nvSpPr>
                <p:cNvPr id="168" name="Freeform 74"/>
                <p:cNvSpPr/>
                <p:nvPr/>
              </p:nvSpPr>
              <p:spPr bwMode="auto">
                <a:xfrm>
                  <a:off x="7366430" y="3807039"/>
                  <a:ext cx="513789" cy="513789"/>
                </a:xfrm>
                <a:custGeom>
                  <a:avLst/>
                  <a:gdLst>
                    <a:gd name="T0" fmla="*/ 220 w 440"/>
                    <a:gd name="T1" fmla="*/ 0 h 440"/>
                    <a:gd name="T2" fmla="*/ 271 w 440"/>
                    <a:gd name="T3" fmla="*/ 6 h 440"/>
                    <a:gd name="T4" fmla="*/ 316 w 440"/>
                    <a:gd name="T5" fmla="*/ 21 h 440"/>
                    <a:gd name="T6" fmla="*/ 357 w 440"/>
                    <a:gd name="T7" fmla="*/ 47 h 440"/>
                    <a:gd name="T8" fmla="*/ 393 w 440"/>
                    <a:gd name="T9" fmla="*/ 82 h 440"/>
                    <a:gd name="T10" fmla="*/ 418 w 440"/>
                    <a:gd name="T11" fmla="*/ 123 h 440"/>
                    <a:gd name="T12" fmla="*/ 434 w 440"/>
                    <a:gd name="T13" fmla="*/ 169 h 440"/>
                    <a:gd name="T14" fmla="*/ 440 w 440"/>
                    <a:gd name="T15" fmla="*/ 220 h 440"/>
                    <a:gd name="T16" fmla="*/ 434 w 440"/>
                    <a:gd name="T17" fmla="*/ 271 h 440"/>
                    <a:gd name="T18" fmla="*/ 418 w 440"/>
                    <a:gd name="T19" fmla="*/ 316 h 440"/>
                    <a:gd name="T20" fmla="*/ 393 w 440"/>
                    <a:gd name="T21" fmla="*/ 357 h 440"/>
                    <a:gd name="T22" fmla="*/ 357 w 440"/>
                    <a:gd name="T23" fmla="*/ 392 h 440"/>
                    <a:gd name="T24" fmla="*/ 316 w 440"/>
                    <a:gd name="T25" fmla="*/ 418 h 440"/>
                    <a:gd name="T26" fmla="*/ 271 w 440"/>
                    <a:gd name="T27" fmla="*/ 434 h 440"/>
                    <a:gd name="T28" fmla="*/ 220 w 440"/>
                    <a:gd name="T29" fmla="*/ 440 h 440"/>
                    <a:gd name="T30" fmla="*/ 169 w 440"/>
                    <a:gd name="T31" fmla="*/ 434 h 440"/>
                    <a:gd name="T32" fmla="*/ 124 w 440"/>
                    <a:gd name="T33" fmla="*/ 418 h 440"/>
                    <a:gd name="T34" fmla="*/ 83 w 440"/>
                    <a:gd name="T35" fmla="*/ 392 h 440"/>
                    <a:gd name="T36" fmla="*/ 47 w 440"/>
                    <a:gd name="T37" fmla="*/ 357 h 440"/>
                    <a:gd name="T38" fmla="*/ 22 w 440"/>
                    <a:gd name="T39" fmla="*/ 316 h 440"/>
                    <a:gd name="T40" fmla="*/ 6 w 440"/>
                    <a:gd name="T41" fmla="*/ 271 h 440"/>
                    <a:gd name="T42" fmla="*/ 0 w 440"/>
                    <a:gd name="T43" fmla="*/ 220 h 440"/>
                    <a:gd name="T44" fmla="*/ 6 w 440"/>
                    <a:gd name="T45" fmla="*/ 169 h 440"/>
                    <a:gd name="T46" fmla="*/ 22 w 440"/>
                    <a:gd name="T47" fmla="*/ 123 h 440"/>
                    <a:gd name="T48" fmla="*/ 47 w 440"/>
                    <a:gd name="T49" fmla="*/ 82 h 440"/>
                    <a:gd name="T50" fmla="*/ 83 w 440"/>
                    <a:gd name="T51" fmla="*/ 47 h 440"/>
                    <a:gd name="T52" fmla="*/ 124 w 440"/>
                    <a:gd name="T53" fmla="*/ 21 h 440"/>
                    <a:gd name="T54" fmla="*/ 169 w 440"/>
                    <a:gd name="T55" fmla="*/ 6 h 440"/>
                    <a:gd name="T56" fmla="*/ 220 w 440"/>
                    <a:gd name="T5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0" h="440">
                      <a:moveTo>
                        <a:pt x="220" y="0"/>
                      </a:moveTo>
                      <a:lnTo>
                        <a:pt x="271" y="6"/>
                      </a:lnTo>
                      <a:lnTo>
                        <a:pt x="316" y="21"/>
                      </a:lnTo>
                      <a:lnTo>
                        <a:pt x="357" y="47"/>
                      </a:lnTo>
                      <a:lnTo>
                        <a:pt x="393" y="82"/>
                      </a:lnTo>
                      <a:lnTo>
                        <a:pt x="418" y="123"/>
                      </a:lnTo>
                      <a:lnTo>
                        <a:pt x="434" y="169"/>
                      </a:lnTo>
                      <a:lnTo>
                        <a:pt x="440" y="220"/>
                      </a:lnTo>
                      <a:lnTo>
                        <a:pt x="434" y="271"/>
                      </a:lnTo>
                      <a:lnTo>
                        <a:pt x="418" y="316"/>
                      </a:lnTo>
                      <a:lnTo>
                        <a:pt x="393" y="357"/>
                      </a:lnTo>
                      <a:lnTo>
                        <a:pt x="357" y="392"/>
                      </a:lnTo>
                      <a:lnTo>
                        <a:pt x="316" y="418"/>
                      </a:lnTo>
                      <a:lnTo>
                        <a:pt x="271" y="434"/>
                      </a:lnTo>
                      <a:lnTo>
                        <a:pt x="220" y="440"/>
                      </a:lnTo>
                      <a:lnTo>
                        <a:pt x="169" y="434"/>
                      </a:lnTo>
                      <a:lnTo>
                        <a:pt x="124" y="418"/>
                      </a:lnTo>
                      <a:lnTo>
                        <a:pt x="83" y="392"/>
                      </a:lnTo>
                      <a:lnTo>
                        <a:pt x="47" y="357"/>
                      </a:lnTo>
                      <a:lnTo>
                        <a:pt x="22" y="316"/>
                      </a:lnTo>
                      <a:lnTo>
                        <a:pt x="6" y="271"/>
                      </a:lnTo>
                      <a:lnTo>
                        <a:pt x="0" y="220"/>
                      </a:lnTo>
                      <a:lnTo>
                        <a:pt x="6" y="169"/>
                      </a:lnTo>
                      <a:lnTo>
                        <a:pt x="22" y="123"/>
                      </a:lnTo>
                      <a:lnTo>
                        <a:pt x="47" y="82"/>
                      </a:lnTo>
                      <a:lnTo>
                        <a:pt x="83" y="47"/>
                      </a:lnTo>
                      <a:lnTo>
                        <a:pt x="124" y="21"/>
                      </a:lnTo>
                      <a:lnTo>
                        <a:pt x="169" y="6"/>
                      </a:lnTo>
                      <a:lnTo>
                        <a:pt x="220" y="0"/>
                      </a:lnTo>
                      <a:close/>
                    </a:path>
                  </a:pathLst>
                </a:custGeom>
                <a:solidFill>
                  <a:srgbClr val="E7E8EA"/>
                </a:solidFill>
                <a:ln w="0">
                  <a:noFill/>
                  <a:prstDash val="solid"/>
                  <a:round/>
                </a:ln>
              </p:spPr>
              <p:txBody>
                <a:bodyPr vert="horz" wrap="square" lIns="91440" tIns="45720" rIns="91440" bIns="45720" numCol="1" anchor="t" anchorCtr="0" compatLnSpc="1"/>
                <a:lstStyle/>
                <a:p>
                  <a:pPr defTabSz="901700"/>
                  <a:endParaRPr lang="es-SV">
                    <a:solidFill>
                      <a:srgbClr val="000000"/>
                    </a:solidFill>
                  </a:endParaRPr>
                </a:p>
              </p:txBody>
            </p:sp>
          </p:grpSp>
          <p:sp>
            <p:nvSpPr>
              <p:cNvPr id="128" name="Forma libre 130"/>
              <p:cNvSpPr/>
              <p:nvPr/>
            </p:nvSpPr>
            <p:spPr bwMode="auto">
              <a:xfrm>
                <a:off x="2393062" y="3139107"/>
                <a:ext cx="462534" cy="475784"/>
              </a:xfrm>
              <a:custGeom>
                <a:avLst/>
                <a:gdLst>
                  <a:gd name="connsiteX0" fmla="*/ 324857 w 462534"/>
                  <a:gd name="connsiteY0" fmla="*/ 0 h 475784"/>
                  <a:gd name="connsiteX1" fmla="*/ 462534 w 462534"/>
                  <a:gd name="connsiteY1" fmla="*/ 139683 h 475784"/>
                  <a:gd name="connsiteX2" fmla="*/ 187492 w 462534"/>
                  <a:gd name="connsiteY2" fmla="*/ 475784 h 475784"/>
                  <a:gd name="connsiteX3" fmla="*/ 0 w 462534"/>
                  <a:gd name="connsiteY3" fmla="*/ 422126 h 475784"/>
                  <a:gd name="connsiteX4" fmla="*/ 324857 w 462534"/>
                  <a:gd name="connsiteY4" fmla="*/ 0 h 475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34" h="475784">
                    <a:moveTo>
                      <a:pt x="324857" y="0"/>
                    </a:moveTo>
                    <a:lnTo>
                      <a:pt x="462534" y="139683"/>
                    </a:lnTo>
                    <a:cubicBezTo>
                      <a:pt x="335733" y="228194"/>
                      <a:pt x="240534" y="344526"/>
                      <a:pt x="187492" y="475784"/>
                    </a:cubicBezTo>
                    <a:lnTo>
                      <a:pt x="0" y="422126"/>
                    </a:lnTo>
                    <a:cubicBezTo>
                      <a:pt x="61972" y="258265"/>
                      <a:pt x="174316" y="112283"/>
                      <a:pt x="324857" y="0"/>
                    </a:cubicBezTo>
                    <a:close/>
                  </a:path>
                </a:pathLst>
              </a:custGeom>
              <a:solidFill>
                <a:srgbClr val="FFFEFF"/>
              </a:solidFill>
              <a:ln>
                <a:noFill/>
              </a:ln>
            </p:spPr>
            <p:txBody>
              <a:bodyPr lIns="0" tIns="0" rIns="0" bIns="0" rtlCol="0" anchor="ctr"/>
              <a:lstStyle/>
              <a:p>
                <a:pPr algn="ctr" defTabSz="901700"/>
                <a:endParaRPr lang="es-ES">
                  <a:solidFill>
                    <a:srgbClr val="000000"/>
                  </a:solidFill>
                </a:endParaRPr>
              </a:p>
            </p:txBody>
          </p:sp>
          <p:sp>
            <p:nvSpPr>
              <p:cNvPr id="129" name="Forma libre 129"/>
              <p:cNvSpPr/>
              <p:nvPr/>
            </p:nvSpPr>
            <p:spPr bwMode="auto">
              <a:xfrm>
                <a:off x="2833954" y="2923333"/>
                <a:ext cx="464809" cy="300592"/>
              </a:xfrm>
              <a:custGeom>
                <a:avLst/>
                <a:gdLst>
                  <a:gd name="connsiteX0" fmla="*/ 431246 w 464809"/>
                  <a:gd name="connsiteY0" fmla="*/ 0 h 300592"/>
                  <a:gd name="connsiteX1" fmla="*/ 464809 w 464809"/>
                  <a:gd name="connsiteY1" fmla="*/ 192686 h 300592"/>
                  <a:gd name="connsiteX2" fmla="*/ 118219 w 464809"/>
                  <a:gd name="connsiteY2" fmla="*/ 300592 h 300592"/>
                  <a:gd name="connsiteX3" fmla="*/ 0 w 464809"/>
                  <a:gd name="connsiteY3" fmla="*/ 143103 h 300592"/>
                  <a:gd name="connsiteX4" fmla="*/ 431246 w 464809"/>
                  <a:gd name="connsiteY4" fmla="*/ 0 h 300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09" h="300592">
                    <a:moveTo>
                      <a:pt x="431246" y="0"/>
                    </a:moveTo>
                    <a:lnTo>
                      <a:pt x="464809" y="192686"/>
                    </a:lnTo>
                    <a:cubicBezTo>
                      <a:pt x="341586" y="207880"/>
                      <a:pt x="223516" y="244639"/>
                      <a:pt x="118219" y="300592"/>
                    </a:cubicBezTo>
                    <a:lnTo>
                      <a:pt x="0" y="143103"/>
                    </a:lnTo>
                    <a:cubicBezTo>
                      <a:pt x="130307" y="69084"/>
                      <a:pt x="277374" y="20282"/>
                      <a:pt x="431246" y="0"/>
                    </a:cubicBezTo>
                    <a:close/>
                  </a:path>
                </a:pathLst>
              </a:custGeom>
              <a:solidFill>
                <a:srgbClr val="FFFEFF"/>
              </a:solidFill>
              <a:ln>
                <a:noFill/>
              </a:ln>
            </p:spPr>
            <p:txBody>
              <a:bodyPr lIns="0" tIns="0" rIns="0" bIns="0" rtlCol="0" anchor="ctr"/>
              <a:lstStyle/>
              <a:p>
                <a:pPr algn="ctr" defTabSz="901700"/>
                <a:endParaRPr lang="es-ES">
                  <a:solidFill>
                    <a:srgbClr val="000000"/>
                  </a:solidFill>
                </a:endParaRPr>
              </a:p>
            </p:txBody>
          </p:sp>
          <p:sp>
            <p:nvSpPr>
              <p:cNvPr id="133" name="Forma libre 131"/>
              <p:cNvSpPr/>
              <p:nvPr/>
            </p:nvSpPr>
            <p:spPr bwMode="auto">
              <a:xfrm rot="20701672">
                <a:off x="3723618" y="5096187"/>
                <a:ext cx="462534" cy="475784"/>
              </a:xfrm>
              <a:custGeom>
                <a:avLst/>
                <a:gdLst>
                  <a:gd name="connsiteX0" fmla="*/ 324857 w 462534"/>
                  <a:gd name="connsiteY0" fmla="*/ 0 h 475784"/>
                  <a:gd name="connsiteX1" fmla="*/ 462534 w 462534"/>
                  <a:gd name="connsiteY1" fmla="*/ 139683 h 475784"/>
                  <a:gd name="connsiteX2" fmla="*/ 187492 w 462534"/>
                  <a:gd name="connsiteY2" fmla="*/ 475784 h 475784"/>
                  <a:gd name="connsiteX3" fmla="*/ 0 w 462534"/>
                  <a:gd name="connsiteY3" fmla="*/ 422126 h 475784"/>
                  <a:gd name="connsiteX4" fmla="*/ 324857 w 462534"/>
                  <a:gd name="connsiteY4" fmla="*/ 0 h 475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34" h="475784">
                    <a:moveTo>
                      <a:pt x="324857" y="0"/>
                    </a:moveTo>
                    <a:lnTo>
                      <a:pt x="462534" y="139683"/>
                    </a:lnTo>
                    <a:cubicBezTo>
                      <a:pt x="335733" y="228194"/>
                      <a:pt x="240534" y="344526"/>
                      <a:pt x="187492" y="475784"/>
                    </a:cubicBezTo>
                    <a:lnTo>
                      <a:pt x="0" y="422126"/>
                    </a:lnTo>
                    <a:cubicBezTo>
                      <a:pt x="61972" y="258265"/>
                      <a:pt x="174316" y="112283"/>
                      <a:pt x="324857" y="0"/>
                    </a:cubicBezTo>
                    <a:close/>
                  </a:path>
                </a:pathLst>
              </a:custGeom>
              <a:solidFill>
                <a:srgbClr val="FFFEFF"/>
              </a:solidFill>
              <a:ln>
                <a:noFill/>
              </a:ln>
            </p:spPr>
            <p:txBody>
              <a:bodyPr lIns="0" tIns="0" rIns="0" bIns="0" rtlCol="0" anchor="ctr"/>
              <a:lstStyle/>
              <a:p>
                <a:pPr algn="ctr" defTabSz="901700"/>
                <a:endParaRPr lang="es-ES">
                  <a:solidFill>
                    <a:srgbClr val="000000"/>
                  </a:solidFill>
                </a:endParaRPr>
              </a:p>
            </p:txBody>
          </p:sp>
          <p:sp>
            <p:nvSpPr>
              <p:cNvPr id="134" name="Forma libre 115"/>
              <p:cNvSpPr>
                <a:spLocks noChangeAspect="1"/>
              </p:cNvSpPr>
              <p:nvPr/>
            </p:nvSpPr>
            <p:spPr>
              <a:xfrm>
                <a:off x="3429658" y="2770259"/>
                <a:ext cx="1285105" cy="3152900"/>
              </a:xfrm>
              <a:custGeom>
                <a:avLst/>
                <a:gdLst>
                  <a:gd name="connsiteX0" fmla="*/ 460570 w 1285105"/>
                  <a:gd name="connsiteY0" fmla="*/ 3151100 h 3152900"/>
                  <a:gd name="connsiteX1" fmla="*/ 505132 w 1285105"/>
                  <a:gd name="connsiteY1" fmla="*/ 3151825 h 3152900"/>
                  <a:gd name="connsiteX2" fmla="*/ 508474 w 1285105"/>
                  <a:gd name="connsiteY2" fmla="*/ 3152103 h 3152900"/>
                  <a:gd name="connsiteX3" fmla="*/ 460570 w 1285105"/>
                  <a:gd name="connsiteY3" fmla="*/ 3151100 h 3152900"/>
                  <a:gd name="connsiteX4" fmla="*/ 0 w 1285105"/>
                  <a:gd name="connsiteY4" fmla="*/ 0 h 3152900"/>
                  <a:gd name="connsiteX5" fmla="*/ 110010 w 1285105"/>
                  <a:gd name="connsiteY5" fmla="*/ 5555 h 3152900"/>
                  <a:gd name="connsiteX6" fmla="*/ 1285105 w 1285105"/>
                  <a:gd name="connsiteY6" fmla="*/ 1307722 h 3152900"/>
                  <a:gd name="connsiteX7" fmla="*/ 1011198 w 1285105"/>
                  <a:gd name="connsiteY7" fmla="*/ 2106904 h 3152900"/>
                  <a:gd name="connsiteX8" fmla="*/ 928376 w 1285105"/>
                  <a:gd name="connsiteY8" fmla="*/ 2259289 h 3152900"/>
                  <a:gd name="connsiteX9" fmla="*/ 840685 w 1285105"/>
                  <a:gd name="connsiteY9" fmla="*/ 2408555 h 3152900"/>
                  <a:gd name="connsiteX10" fmla="*/ 769691 w 1285105"/>
                  <a:gd name="connsiteY10" fmla="*/ 2546030 h 3152900"/>
                  <a:gd name="connsiteX11" fmla="*/ 711230 w 1285105"/>
                  <a:gd name="connsiteY11" fmla="*/ 2663871 h 3152900"/>
                  <a:gd name="connsiteX12" fmla="*/ 698703 w 1285105"/>
                  <a:gd name="connsiteY12" fmla="*/ 2750283 h 3152900"/>
                  <a:gd name="connsiteX13" fmla="*/ 669473 w 1285105"/>
                  <a:gd name="connsiteY13" fmla="*/ 2954536 h 3152900"/>
                  <a:gd name="connsiteX14" fmla="*/ 565078 w 1285105"/>
                  <a:gd name="connsiteY14" fmla="*/ 3127365 h 3152900"/>
                  <a:gd name="connsiteX15" fmla="*/ 460684 w 1285105"/>
                  <a:gd name="connsiteY15" fmla="*/ 3150935 h 3152900"/>
                  <a:gd name="connsiteX16" fmla="*/ 460570 w 1285105"/>
                  <a:gd name="connsiteY16" fmla="*/ 3151100 h 3152900"/>
                  <a:gd name="connsiteX17" fmla="*/ 431454 w 1285105"/>
                  <a:gd name="connsiteY17" fmla="*/ 3150935 h 3152900"/>
                  <a:gd name="connsiteX18" fmla="*/ 9253 w 1285105"/>
                  <a:gd name="connsiteY18" fmla="*/ 3152900 h 3152900"/>
                  <a:gd name="connsiteX19" fmla="*/ 0 w 1285105"/>
                  <a:gd name="connsiteY19" fmla="*/ 3152898 h 3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5105" h="3152900">
                    <a:moveTo>
                      <a:pt x="460570" y="3151100"/>
                    </a:moveTo>
                    <a:lnTo>
                      <a:pt x="505132" y="3151825"/>
                    </a:lnTo>
                    <a:lnTo>
                      <a:pt x="508474" y="3152103"/>
                    </a:lnTo>
                    <a:cubicBezTo>
                      <a:pt x="509667" y="3152711"/>
                      <a:pt x="468268" y="3152959"/>
                      <a:pt x="460570" y="3151100"/>
                    </a:cubicBezTo>
                    <a:close/>
                    <a:moveTo>
                      <a:pt x="0" y="0"/>
                    </a:moveTo>
                    <a:lnTo>
                      <a:pt x="110010" y="5555"/>
                    </a:lnTo>
                    <a:cubicBezTo>
                      <a:pt x="770043" y="72585"/>
                      <a:pt x="1285105" y="630004"/>
                      <a:pt x="1285105" y="1307722"/>
                    </a:cubicBezTo>
                    <a:cubicBezTo>
                      <a:pt x="1285105" y="1609000"/>
                      <a:pt x="1183317" y="1886504"/>
                      <a:pt x="1011198" y="2106904"/>
                    </a:cubicBezTo>
                    <a:cubicBezTo>
                      <a:pt x="982714" y="2159343"/>
                      <a:pt x="954346" y="2213143"/>
                      <a:pt x="928376" y="2259289"/>
                    </a:cubicBezTo>
                    <a:cubicBezTo>
                      <a:pt x="897055" y="2314940"/>
                      <a:pt x="867128" y="2360765"/>
                      <a:pt x="840685" y="2408555"/>
                    </a:cubicBezTo>
                    <a:cubicBezTo>
                      <a:pt x="814236" y="2456345"/>
                      <a:pt x="791267" y="2503478"/>
                      <a:pt x="769691" y="2546030"/>
                    </a:cubicBezTo>
                    <a:cubicBezTo>
                      <a:pt x="748121" y="2588582"/>
                      <a:pt x="723066" y="2629825"/>
                      <a:pt x="711230" y="2663871"/>
                    </a:cubicBezTo>
                    <a:cubicBezTo>
                      <a:pt x="699400" y="2697911"/>
                      <a:pt x="705667" y="2701842"/>
                      <a:pt x="698703" y="2750283"/>
                    </a:cubicBezTo>
                    <a:cubicBezTo>
                      <a:pt x="691745" y="2798730"/>
                      <a:pt x="691745" y="2891688"/>
                      <a:pt x="669473" y="2954536"/>
                    </a:cubicBezTo>
                    <a:cubicBezTo>
                      <a:pt x="647206" y="3017384"/>
                      <a:pt x="599879" y="3094633"/>
                      <a:pt x="565078" y="3127365"/>
                    </a:cubicBezTo>
                    <a:cubicBezTo>
                      <a:pt x="530278" y="3160097"/>
                      <a:pt x="482957" y="3147004"/>
                      <a:pt x="460684" y="3150935"/>
                    </a:cubicBezTo>
                    <a:cubicBezTo>
                      <a:pt x="460633" y="3150940"/>
                      <a:pt x="460587" y="3150951"/>
                      <a:pt x="460570" y="3151100"/>
                    </a:cubicBezTo>
                    <a:cubicBezTo>
                      <a:pt x="452207" y="3151032"/>
                      <a:pt x="442553" y="3150980"/>
                      <a:pt x="431454" y="3150935"/>
                    </a:cubicBezTo>
                    <a:cubicBezTo>
                      <a:pt x="431234" y="3150937"/>
                      <a:pt x="230957" y="3152574"/>
                      <a:pt x="9253" y="3152900"/>
                    </a:cubicBezTo>
                    <a:lnTo>
                      <a:pt x="0" y="3152898"/>
                    </a:lnTo>
                    <a:close/>
                  </a:path>
                </a:pathLst>
              </a:custGeom>
              <a:solidFill>
                <a:schemeClr val="tx1">
                  <a:alpha val="15000"/>
                </a:schemeClr>
              </a:solidFill>
              <a:ln>
                <a:noFill/>
              </a:ln>
            </p:spPr>
            <p:txBody>
              <a:bodyPr rot="0" spcFirstLastPara="0" vertOverflow="overflow" horzOverflow="overflow" vert="horz" wrap="square" lIns="0" tIns="0" rIns="0" bIns="0" numCol="1" spcCol="0" rtlCol="0" fromWordArt="0" anchor="ctr" anchorCtr="0" forceAA="0" compatLnSpc="1">
                <a:noAutofit/>
              </a:bodyPr>
              <a:lstStyle/>
              <a:p>
                <a:pPr algn="ctr" defTabSz="901700"/>
                <a:endParaRPr lang="en-US" dirty="0">
                  <a:solidFill>
                    <a:srgbClr val="000000"/>
                  </a:solidFill>
                </a:endParaRPr>
              </a:p>
            </p:txBody>
          </p:sp>
        </p:grpSp>
        <p:grpSp>
          <p:nvGrpSpPr>
            <p:cNvPr id="169" name="Grupo 6200"/>
            <p:cNvGrpSpPr/>
            <p:nvPr/>
          </p:nvGrpSpPr>
          <p:grpSpPr>
            <a:xfrm>
              <a:off x="2671009" y="5731635"/>
              <a:ext cx="480352" cy="2190920"/>
              <a:chOff x="2066669" y="3483419"/>
              <a:chExt cx="1005914" cy="4588048"/>
            </a:xfrm>
          </p:grpSpPr>
          <p:sp>
            <p:nvSpPr>
              <p:cNvPr id="170" name="47 Rectángulo redondeado"/>
              <p:cNvSpPr/>
              <p:nvPr/>
            </p:nvSpPr>
            <p:spPr bwMode="auto">
              <a:xfrm rot="16200000" flipV="1">
                <a:off x="1413755" y="5446874"/>
                <a:ext cx="2314497" cy="1003158"/>
              </a:xfrm>
              <a:prstGeom prst="roundRect">
                <a:avLst>
                  <a:gd name="adj" fmla="val 0"/>
                </a:avLst>
              </a:prstGeom>
              <a:solidFill>
                <a:srgbClr val="FDC412"/>
              </a:solidFill>
              <a:ln>
                <a:noFill/>
              </a:ln>
            </p:spPr>
            <p:txBody>
              <a:bodyPr lIns="0" tIns="0" rIns="0" bIns="0" rtlCol="0" anchor="ctr"/>
              <a:lstStyle/>
              <a:p>
                <a:pPr algn="ctr" defTabSz="901700"/>
                <a:endParaRPr lang="es-SV">
                  <a:solidFill>
                    <a:srgbClr val="000000"/>
                  </a:solidFill>
                </a:endParaRPr>
              </a:p>
            </p:txBody>
          </p:sp>
          <p:sp>
            <p:nvSpPr>
              <p:cNvPr id="171" name="5 Triángulo isósceles"/>
              <p:cNvSpPr/>
              <p:nvPr/>
            </p:nvSpPr>
            <p:spPr bwMode="auto">
              <a:xfrm rot="10800000" flipV="1">
                <a:off x="2071305" y="3485147"/>
                <a:ext cx="996644" cy="1315669"/>
              </a:xfrm>
              <a:custGeom>
                <a:avLst/>
                <a:gdLst>
                  <a:gd name="connsiteX0" fmla="*/ 0 w 1063000"/>
                  <a:gd name="connsiteY0" fmla="*/ 1115371 h 1679304"/>
                  <a:gd name="connsiteX1" fmla="*/ 539623 w 1063000"/>
                  <a:gd name="connsiteY1" fmla="*/ 0 h 1679304"/>
                  <a:gd name="connsiteX2" fmla="*/ 1063000 w 1063000"/>
                  <a:gd name="connsiteY2" fmla="*/ 1679304 h 1679304"/>
                  <a:gd name="connsiteX3" fmla="*/ 0 w 1063000"/>
                  <a:gd name="connsiteY3" fmla="*/ 1115371 h 1679304"/>
                  <a:gd name="connsiteX0-1" fmla="*/ 0 w 1059741"/>
                  <a:gd name="connsiteY0-2" fmla="*/ 1667795 h 1679304"/>
                  <a:gd name="connsiteX1-3" fmla="*/ 536364 w 1059741"/>
                  <a:gd name="connsiteY1-4" fmla="*/ 0 h 1679304"/>
                  <a:gd name="connsiteX2-5" fmla="*/ 1059741 w 1059741"/>
                  <a:gd name="connsiteY2-6" fmla="*/ 1679304 h 1679304"/>
                  <a:gd name="connsiteX3-7" fmla="*/ 0 w 1059741"/>
                  <a:gd name="connsiteY3-8" fmla="*/ 1667795 h 1679304"/>
                  <a:gd name="connsiteX0-9" fmla="*/ 0 w 1065852"/>
                  <a:gd name="connsiteY0-10" fmla="*/ 1667795 h 1668514"/>
                  <a:gd name="connsiteX1-11" fmla="*/ 536364 w 1065852"/>
                  <a:gd name="connsiteY1-12" fmla="*/ 0 h 1668514"/>
                  <a:gd name="connsiteX2-13" fmla="*/ 1065852 w 1065852"/>
                  <a:gd name="connsiteY2-14" fmla="*/ 1668514 h 1668514"/>
                  <a:gd name="connsiteX3-15" fmla="*/ 0 w 1065852"/>
                  <a:gd name="connsiteY3-16" fmla="*/ 1667795 h 1668514"/>
                </a:gdLst>
                <a:ahLst/>
                <a:cxnLst>
                  <a:cxn ang="0">
                    <a:pos x="connsiteX0-1" y="connsiteY0-2"/>
                  </a:cxn>
                  <a:cxn ang="0">
                    <a:pos x="connsiteX1-3" y="connsiteY1-4"/>
                  </a:cxn>
                  <a:cxn ang="0">
                    <a:pos x="connsiteX2-5" y="connsiteY2-6"/>
                  </a:cxn>
                  <a:cxn ang="0">
                    <a:pos x="connsiteX3-7" y="connsiteY3-8"/>
                  </a:cxn>
                </a:cxnLst>
                <a:rect l="l" t="t" r="r" b="b"/>
                <a:pathLst>
                  <a:path w="1065852" h="1668514">
                    <a:moveTo>
                      <a:pt x="0" y="1667795"/>
                    </a:moveTo>
                    <a:lnTo>
                      <a:pt x="536364" y="0"/>
                    </a:lnTo>
                    <a:lnTo>
                      <a:pt x="1065852" y="1668514"/>
                    </a:lnTo>
                    <a:lnTo>
                      <a:pt x="0" y="1667795"/>
                    </a:lnTo>
                    <a:close/>
                  </a:path>
                </a:pathLst>
              </a:custGeom>
              <a:solidFill>
                <a:srgbClr val="E2C4AC"/>
              </a:solidFill>
              <a:ln>
                <a:noFill/>
              </a:ln>
            </p:spPr>
            <p:txBody>
              <a:bodyPr lIns="0" tIns="0" rIns="0" bIns="0" rtlCol="0" anchor="ctr"/>
              <a:lstStyle/>
              <a:p>
                <a:pPr algn="ctr" defTabSz="901700"/>
                <a:endParaRPr lang="es-SV">
                  <a:solidFill>
                    <a:srgbClr val="000000"/>
                  </a:solidFill>
                </a:endParaRPr>
              </a:p>
            </p:txBody>
          </p:sp>
          <p:sp>
            <p:nvSpPr>
              <p:cNvPr id="172" name="6 Triángulo isósceles"/>
              <p:cNvSpPr/>
              <p:nvPr/>
            </p:nvSpPr>
            <p:spPr bwMode="auto">
              <a:xfrm rot="10800000" flipV="1">
                <a:off x="2429841" y="3483419"/>
                <a:ext cx="278161" cy="387381"/>
              </a:xfrm>
              <a:custGeom>
                <a:avLst/>
                <a:gdLst>
                  <a:gd name="connsiteX0" fmla="*/ 0 w 635793"/>
                  <a:gd name="connsiteY0" fmla="*/ 494532 h 494532"/>
                  <a:gd name="connsiteX1" fmla="*/ 317897 w 635793"/>
                  <a:gd name="connsiteY1" fmla="*/ 0 h 494532"/>
                  <a:gd name="connsiteX2" fmla="*/ 635793 w 635793"/>
                  <a:gd name="connsiteY2" fmla="*/ 494532 h 494532"/>
                  <a:gd name="connsiteX3" fmla="*/ 0 w 635793"/>
                  <a:gd name="connsiteY3" fmla="*/ 494532 h 494532"/>
                  <a:gd name="connsiteX0-1" fmla="*/ 0 w 635793"/>
                  <a:gd name="connsiteY0-2" fmla="*/ 494532 h 517775"/>
                  <a:gd name="connsiteX1-3" fmla="*/ 317897 w 635793"/>
                  <a:gd name="connsiteY1-4" fmla="*/ 0 h 517775"/>
                  <a:gd name="connsiteX2-5" fmla="*/ 635793 w 635793"/>
                  <a:gd name="connsiteY2-6" fmla="*/ 494532 h 517775"/>
                  <a:gd name="connsiteX3-7" fmla="*/ 309561 w 635793"/>
                  <a:gd name="connsiteY3-8" fmla="*/ 517774 h 517775"/>
                  <a:gd name="connsiteX4" fmla="*/ 0 w 635793"/>
                  <a:gd name="connsiteY4" fmla="*/ 494532 h 517775"/>
                  <a:gd name="connsiteX0-9" fmla="*/ 0 w 635793"/>
                  <a:gd name="connsiteY0-10" fmla="*/ 494532 h 515394"/>
                  <a:gd name="connsiteX1-11" fmla="*/ 317897 w 635793"/>
                  <a:gd name="connsiteY1-12" fmla="*/ 0 h 515394"/>
                  <a:gd name="connsiteX2-13" fmla="*/ 635793 w 635793"/>
                  <a:gd name="connsiteY2-14" fmla="*/ 494532 h 515394"/>
                  <a:gd name="connsiteX3-15" fmla="*/ 323848 w 635793"/>
                  <a:gd name="connsiteY3-16" fmla="*/ 515393 h 515394"/>
                  <a:gd name="connsiteX4-17" fmla="*/ 0 w 635793"/>
                  <a:gd name="connsiteY4-18" fmla="*/ 494532 h 515394"/>
                  <a:gd name="connsiteX0-19" fmla="*/ 0 w 635793"/>
                  <a:gd name="connsiteY0-20" fmla="*/ 494532 h 515662"/>
                  <a:gd name="connsiteX1-21" fmla="*/ 317897 w 635793"/>
                  <a:gd name="connsiteY1-22" fmla="*/ 0 h 515662"/>
                  <a:gd name="connsiteX2-23" fmla="*/ 635793 w 635793"/>
                  <a:gd name="connsiteY2-24" fmla="*/ 494532 h 515662"/>
                  <a:gd name="connsiteX3-25" fmla="*/ 323848 w 635793"/>
                  <a:gd name="connsiteY3-26" fmla="*/ 515393 h 515662"/>
                  <a:gd name="connsiteX4-27" fmla="*/ 0 w 635793"/>
                  <a:gd name="connsiteY4-28" fmla="*/ 494532 h 515662"/>
                  <a:gd name="connsiteX0-29" fmla="*/ 0 w 635793"/>
                  <a:gd name="connsiteY0-30" fmla="*/ 494532 h 533637"/>
                  <a:gd name="connsiteX1-31" fmla="*/ 317897 w 635793"/>
                  <a:gd name="connsiteY1-32" fmla="*/ 0 h 533637"/>
                  <a:gd name="connsiteX2-33" fmla="*/ 635793 w 635793"/>
                  <a:gd name="connsiteY2-34" fmla="*/ 494532 h 533637"/>
                  <a:gd name="connsiteX3-35" fmla="*/ 327340 w 635793"/>
                  <a:gd name="connsiteY3-36" fmla="*/ 533501 h 533637"/>
                  <a:gd name="connsiteX4-37" fmla="*/ 0 w 635793"/>
                  <a:gd name="connsiteY4-38" fmla="*/ 494532 h 533637"/>
                  <a:gd name="connsiteX0-39" fmla="*/ 0 w 534317"/>
                  <a:gd name="connsiteY0-40" fmla="*/ 494532 h 533637"/>
                  <a:gd name="connsiteX1-41" fmla="*/ 317897 w 534317"/>
                  <a:gd name="connsiteY1-42" fmla="*/ 0 h 533637"/>
                  <a:gd name="connsiteX2-43" fmla="*/ 534317 w 534317"/>
                  <a:gd name="connsiteY2-44" fmla="*/ 510161 h 533637"/>
                  <a:gd name="connsiteX3-45" fmla="*/ 327340 w 534317"/>
                  <a:gd name="connsiteY3-46" fmla="*/ 533501 h 533637"/>
                  <a:gd name="connsiteX4-47" fmla="*/ 0 w 534317"/>
                  <a:gd name="connsiteY4-48" fmla="*/ 494532 h 533637"/>
                  <a:gd name="connsiteX0-49" fmla="*/ 0 w 435826"/>
                  <a:gd name="connsiteY0-50" fmla="*/ 510161 h 533738"/>
                  <a:gd name="connsiteX1-51" fmla="*/ 219406 w 435826"/>
                  <a:gd name="connsiteY1-52" fmla="*/ 0 h 533738"/>
                  <a:gd name="connsiteX2-53" fmla="*/ 435826 w 435826"/>
                  <a:gd name="connsiteY2-54" fmla="*/ 510161 h 533738"/>
                  <a:gd name="connsiteX3-55" fmla="*/ 228849 w 435826"/>
                  <a:gd name="connsiteY3-56" fmla="*/ 533501 h 533738"/>
                  <a:gd name="connsiteX4-57" fmla="*/ 0 w 435826"/>
                  <a:gd name="connsiteY4-58" fmla="*/ 510161 h 533738"/>
                  <a:gd name="connsiteX0-59" fmla="*/ 0 w 435826"/>
                  <a:gd name="connsiteY0-60" fmla="*/ 510161 h 533738"/>
                  <a:gd name="connsiteX1-61" fmla="*/ 219406 w 435826"/>
                  <a:gd name="connsiteY1-62" fmla="*/ 0 h 533738"/>
                  <a:gd name="connsiteX2-63" fmla="*/ 435826 w 435826"/>
                  <a:gd name="connsiteY2-64" fmla="*/ 510161 h 533738"/>
                  <a:gd name="connsiteX3-65" fmla="*/ 228849 w 435826"/>
                  <a:gd name="connsiteY3-66" fmla="*/ 533501 h 533738"/>
                  <a:gd name="connsiteX4-67" fmla="*/ 0 w 435826"/>
                  <a:gd name="connsiteY4-68" fmla="*/ 510161 h 53373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35826" h="533738">
                    <a:moveTo>
                      <a:pt x="0" y="510161"/>
                    </a:moveTo>
                    <a:lnTo>
                      <a:pt x="219406" y="0"/>
                    </a:lnTo>
                    <a:cubicBezTo>
                      <a:pt x="325371" y="164844"/>
                      <a:pt x="356723" y="345317"/>
                      <a:pt x="435826" y="510161"/>
                    </a:cubicBezTo>
                    <a:cubicBezTo>
                      <a:pt x="331051" y="509971"/>
                      <a:pt x="333624" y="533691"/>
                      <a:pt x="228849" y="533501"/>
                    </a:cubicBezTo>
                    <a:cubicBezTo>
                      <a:pt x="120900" y="536072"/>
                      <a:pt x="107949" y="517115"/>
                      <a:pt x="0" y="510161"/>
                    </a:cubicBezTo>
                    <a:close/>
                  </a:path>
                </a:pathLst>
              </a:custGeom>
              <a:solidFill>
                <a:srgbClr val="595959"/>
              </a:solidFill>
              <a:ln w="19050">
                <a:noFill/>
              </a:ln>
            </p:spPr>
            <p:txBody>
              <a:bodyPr lIns="0" tIns="0" rIns="0" bIns="0" rtlCol="0" anchor="ctr"/>
              <a:lstStyle/>
              <a:p>
                <a:pPr algn="ctr" defTabSz="901700"/>
                <a:endParaRPr lang="es-SV">
                  <a:solidFill>
                    <a:srgbClr val="000000"/>
                  </a:solidFill>
                </a:endParaRPr>
              </a:p>
            </p:txBody>
          </p:sp>
          <p:sp>
            <p:nvSpPr>
              <p:cNvPr id="173" name="5 Triángulo isósceles"/>
              <p:cNvSpPr/>
              <p:nvPr/>
            </p:nvSpPr>
            <p:spPr bwMode="auto">
              <a:xfrm rot="10800000" flipV="1">
                <a:off x="2066669" y="3855186"/>
                <a:ext cx="371169" cy="937712"/>
              </a:xfrm>
              <a:custGeom>
                <a:avLst/>
                <a:gdLst/>
                <a:ahLst/>
                <a:cxnLst/>
                <a:rect l="l" t="t" r="r" b="b"/>
                <a:pathLst>
                  <a:path w="328896" h="692289">
                    <a:moveTo>
                      <a:pt x="0" y="0"/>
                    </a:moveTo>
                    <a:lnTo>
                      <a:pt x="328896" y="692289"/>
                    </a:lnTo>
                    <a:lnTo>
                      <a:pt x="103733" y="692289"/>
                    </a:lnTo>
                    <a:close/>
                  </a:path>
                </a:pathLst>
              </a:custGeom>
              <a:solidFill>
                <a:schemeClr val="tx1">
                  <a:alpha val="10000"/>
                </a:schemeClr>
              </a:solidFill>
              <a:ln>
                <a:noFill/>
              </a:ln>
            </p:spPr>
            <p:txBody>
              <a:bodyPr rot="0" spcFirstLastPara="0" vertOverflow="overflow" horzOverflow="overflow" vert="horz" wrap="square" lIns="0" tIns="0" rIns="0" bIns="0" numCol="1" spcCol="0" rtlCol="0" fromWordArt="0" anchor="ctr" anchorCtr="0" forceAA="0" compatLnSpc="1">
                <a:noAutofit/>
              </a:bodyPr>
              <a:lstStyle/>
              <a:p>
                <a:pPr algn="ctr" defTabSz="901700"/>
                <a:endParaRPr lang="es-SV">
                  <a:solidFill>
                    <a:srgbClr val="000000"/>
                  </a:solidFill>
                </a:endParaRPr>
              </a:p>
            </p:txBody>
          </p:sp>
          <p:sp>
            <p:nvSpPr>
              <p:cNvPr id="174" name="73 Rectángulo redondeado"/>
              <p:cNvSpPr/>
              <p:nvPr/>
            </p:nvSpPr>
            <p:spPr bwMode="auto">
              <a:xfrm rot="16200000" flipV="1">
                <a:off x="1432803" y="5767638"/>
                <a:ext cx="2314489" cy="361625"/>
              </a:xfrm>
              <a:prstGeom prst="roundRect">
                <a:avLst>
                  <a:gd name="adj" fmla="val 0"/>
                </a:avLst>
              </a:prstGeom>
              <a:solidFill>
                <a:schemeClr val="tx1">
                  <a:alpha val="10000"/>
                </a:schemeClr>
              </a:solidFill>
              <a:ln>
                <a:noFill/>
              </a:ln>
            </p:spPr>
            <p:txBody>
              <a:bodyPr lIns="0" tIns="0" rIns="0" bIns="0" rtlCol="0" anchor="ctr"/>
              <a:lstStyle/>
              <a:p>
                <a:pPr algn="ctr" defTabSz="901700"/>
                <a:endParaRPr lang="es-SV">
                  <a:solidFill>
                    <a:srgbClr val="000000"/>
                  </a:solidFill>
                </a:endParaRPr>
              </a:p>
            </p:txBody>
          </p:sp>
          <p:sp>
            <p:nvSpPr>
              <p:cNvPr id="175" name="1 Rectángulo redondeado"/>
              <p:cNvSpPr/>
              <p:nvPr/>
            </p:nvSpPr>
            <p:spPr bwMode="auto">
              <a:xfrm rot="16200000" flipV="1">
                <a:off x="2245744" y="7244633"/>
                <a:ext cx="650511" cy="1003158"/>
              </a:xfrm>
              <a:custGeom>
                <a:avLst/>
                <a:gdLst/>
                <a:ahLst/>
                <a:cxnLst/>
                <a:rect l="l" t="t" r="r" b="b"/>
                <a:pathLst>
                  <a:path w="824972" h="1072820">
                    <a:moveTo>
                      <a:pt x="536410" y="0"/>
                    </a:moveTo>
                    <a:lnTo>
                      <a:pt x="824972" y="0"/>
                    </a:lnTo>
                    <a:lnTo>
                      <a:pt x="824972" y="1072820"/>
                    </a:lnTo>
                    <a:lnTo>
                      <a:pt x="536410" y="1072820"/>
                    </a:lnTo>
                    <a:cubicBezTo>
                      <a:pt x="240159" y="1072820"/>
                      <a:pt x="0" y="832661"/>
                      <a:pt x="0" y="536410"/>
                    </a:cubicBezTo>
                    <a:cubicBezTo>
                      <a:pt x="0" y="240159"/>
                      <a:pt x="240159" y="0"/>
                      <a:pt x="536410" y="0"/>
                    </a:cubicBezTo>
                    <a:close/>
                  </a:path>
                </a:pathLst>
              </a:custGeom>
              <a:solidFill>
                <a:srgbClr val="E8685F"/>
              </a:solidFill>
              <a:ln>
                <a:noFill/>
              </a:ln>
            </p:spPr>
            <p:txBody>
              <a:bodyPr rot="0" spcFirstLastPara="0" vertOverflow="overflow" horzOverflow="overflow" vert="horz" wrap="square" lIns="0" tIns="0" rIns="0" bIns="0" numCol="1" spcCol="0" rtlCol="0" fromWordArt="0" anchor="ctr" anchorCtr="0" forceAA="0" compatLnSpc="1">
                <a:noAutofit/>
              </a:bodyPr>
              <a:lstStyle/>
              <a:p>
                <a:pPr algn="ctr" defTabSz="901700"/>
                <a:endParaRPr lang="es-SV">
                  <a:solidFill>
                    <a:srgbClr val="000000"/>
                  </a:solidFill>
                </a:endParaRPr>
              </a:p>
            </p:txBody>
          </p:sp>
          <p:sp>
            <p:nvSpPr>
              <p:cNvPr id="176" name="44 Rectángulo redondeado"/>
              <p:cNvSpPr/>
              <p:nvPr/>
            </p:nvSpPr>
            <p:spPr bwMode="auto">
              <a:xfrm rot="16200000" flipV="1">
                <a:off x="2417173" y="6757950"/>
                <a:ext cx="307653" cy="1003158"/>
              </a:xfrm>
              <a:prstGeom prst="roundRect">
                <a:avLst>
                  <a:gd name="adj" fmla="val 0"/>
                </a:avLst>
              </a:prstGeom>
              <a:gradFill>
                <a:gsLst>
                  <a:gs pos="0">
                    <a:schemeClr val="bg1">
                      <a:lumMod val="50000"/>
                    </a:schemeClr>
                  </a:gs>
                  <a:gs pos="13000">
                    <a:srgbClr val="5F5F5F"/>
                  </a:gs>
                  <a:gs pos="23000">
                    <a:srgbClr val="FFFFFF"/>
                  </a:gs>
                  <a:gs pos="93000">
                    <a:srgbClr val="777777"/>
                  </a:gs>
                  <a:gs pos="100000">
                    <a:srgbClr val="EAEAEA"/>
                  </a:gs>
                </a:gsLst>
                <a:lin ang="5400000" scaled="0"/>
              </a:gradFill>
              <a:ln>
                <a:noFill/>
              </a:ln>
            </p:spPr>
            <p:txBody>
              <a:bodyPr lIns="0" tIns="0" rIns="0" bIns="0" rtlCol="0" anchor="ctr"/>
              <a:lstStyle/>
              <a:p>
                <a:pPr algn="ctr" defTabSz="901700"/>
                <a:endParaRPr lang="es-SV">
                  <a:solidFill>
                    <a:srgbClr val="000000"/>
                  </a:solidFill>
                </a:endParaRPr>
              </a:p>
            </p:txBody>
          </p:sp>
          <p:sp>
            <p:nvSpPr>
              <p:cNvPr id="177" name="Forma libre 101"/>
              <p:cNvSpPr/>
              <p:nvPr/>
            </p:nvSpPr>
            <p:spPr bwMode="auto">
              <a:xfrm rot="16200000" flipV="1">
                <a:off x="2503566" y="7502455"/>
                <a:ext cx="649409" cy="488616"/>
              </a:xfrm>
              <a:custGeom>
                <a:avLst/>
                <a:gdLst>
                  <a:gd name="connsiteX0" fmla="*/ 649409 w 649409"/>
                  <a:gd name="connsiteY0" fmla="*/ 488616 h 488616"/>
                  <a:gd name="connsiteX1" fmla="*/ 649409 w 649409"/>
                  <a:gd name="connsiteY1" fmla="*/ 0 h 488616"/>
                  <a:gd name="connsiteX2" fmla="*/ 421871 w 649409"/>
                  <a:gd name="connsiteY2" fmla="*/ 0 h 488616"/>
                  <a:gd name="connsiteX3" fmla="*/ 7492 w 649409"/>
                  <a:gd name="connsiteY3" fmla="*/ 400493 h 488616"/>
                  <a:gd name="connsiteX4" fmla="*/ 0 w 649409"/>
                  <a:gd name="connsiteY4" fmla="*/ 488616 h 48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409" h="488616">
                    <a:moveTo>
                      <a:pt x="649409" y="488616"/>
                    </a:moveTo>
                    <a:lnTo>
                      <a:pt x="649409" y="0"/>
                    </a:lnTo>
                    <a:lnTo>
                      <a:pt x="421871" y="0"/>
                    </a:lnTo>
                    <a:cubicBezTo>
                      <a:pt x="217470" y="0"/>
                      <a:pt x="46932" y="171932"/>
                      <a:pt x="7492" y="400493"/>
                    </a:cubicBezTo>
                    <a:lnTo>
                      <a:pt x="0" y="488616"/>
                    </a:lnTo>
                    <a:close/>
                  </a:path>
                </a:pathLst>
              </a:custGeom>
              <a:solidFill>
                <a:schemeClr val="tx1">
                  <a:alpha val="10000"/>
                </a:schemeClr>
              </a:solidFill>
              <a:ln>
                <a:noFill/>
              </a:ln>
            </p:spPr>
            <p:txBody>
              <a:bodyPr rot="0" spcFirstLastPara="0" vertOverflow="overflow" horzOverflow="overflow" vert="horz" wrap="square" lIns="0" tIns="0" rIns="0" bIns="0" numCol="1" spcCol="0" rtlCol="0" fromWordArt="0" anchor="ctr" anchorCtr="0" forceAA="0" compatLnSpc="1">
                <a:noAutofit/>
              </a:bodyPr>
              <a:lstStyle/>
              <a:p>
                <a:pPr algn="ctr" defTabSz="901700"/>
                <a:endParaRPr lang="es-SV">
                  <a:solidFill>
                    <a:srgbClr val="000000"/>
                  </a:solidFill>
                </a:endParaRPr>
              </a:p>
            </p:txBody>
          </p:sp>
        </p:grpSp>
        <p:grpSp>
          <p:nvGrpSpPr>
            <p:cNvPr id="178" name="Grupo 135"/>
            <p:cNvGrpSpPr/>
            <p:nvPr/>
          </p:nvGrpSpPr>
          <p:grpSpPr>
            <a:xfrm>
              <a:off x="4661323" y="5731635"/>
              <a:ext cx="480352" cy="2190920"/>
              <a:chOff x="2066669" y="3483419"/>
              <a:chExt cx="1005914" cy="4588048"/>
            </a:xfrm>
          </p:grpSpPr>
          <p:sp>
            <p:nvSpPr>
              <p:cNvPr id="179" name="47 Rectángulo redondeado"/>
              <p:cNvSpPr/>
              <p:nvPr/>
            </p:nvSpPr>
            <p:spPr bwMode="auto">
              <a:xfrm rot="16200000" flipV="1">
                <a:off x="1413755" y="5446874"/>
                <a:ext cx="2314497" cy="1003158"/>
              </a:xfrm>
              <a:prstGeom prst="roundRect">
                <a:avLst>
                  <a:gd name="adj" fmla="val 0"/>
                </a:avLst>
              </a:prstGeom>
              <a:solidFill>
                <a:srgbClr val="FDC412"/>
              </a:solidFill>
              <a:ln>
                <a:noFill/>
              </a:ln>
            </p:spPr>
            <p:txBody>
              <a:bodyPr lIns="0" tIns="0" rIns="0" bIns="0" rtlCol="0" anchor="ctr"/>
              <a:lstStyle/>
              <a:p>
                <a:pPr algn="ctr" defTabSz="901700"/>
                <a:endParaRPr lang="es-SV">
                  <a:solidFill>
                    <a:srgbClr val="000000"/>
                  </a:solidFill>
                </a:endParaRPr>
              </a:p>
            </p:txBody>
          </p:sp>
          <p:sp>
            <p:nvSpPr>
              <p:cNvPr id="180" name="5 Triángulo isósceles"/>
              <p:cNvSpPr/>
              <p:nvPr/>
            </p:nvSpPr>
            <p:spPr bwMode="auto">
              <a:xfrm rot="10800000" flipV="1">
                <a:off x="2071305" y="3485147"/>
                <a:ext cx="996644" cy="1315669"/>
              </a:xfrm>
              <a:custGeom>
                <a:avLst/>
                <a:gdLst>
                  <a:gd name="connsiteX0" fmla="*/ 0 w 1063000"/>
                  <a:gd name="connsiteY0" fmla="*/ 1115371 h 1679304"/>
                  <a:gd name="connsiteX1" fmla="*/ 539623 w 1063000"/>
                  <a:gd name="connsiteY1" fmla="*/ 0 h 1679304"/>
                  <a:gd name="connsiteX2" fmla="*/ 1063000 w 1063000"/>
                  <a:gd name="connsiteY2" fmla="*/ 1679304 h 1679304"/>
                  <a:gd name="connsiteX3" fmla="*/ 0 w 1063000"/>
                  <a:gd name="connsiteY3" fmla="*/ 1115371 h 1679304"/>
                  <a:gd name="connsiteX0-1" fmla="*/ 0 w 1059741"/>
                  <a:gd name="connsiteY0-2" fmla="*/ 1667795 h 1679304"/>
                  <a:gd name="connsiteX1-3" fmla="*/ 536364 w 1059741"/>
                  <a:gd name="connsiteY1-4" fmla="*/ 0 h 1679304"/>
                  <a:gd name="connsiteX2-5" fmla="*/ 1059741 w 1059741"/>
                  <a:gd name="connsiteY2-6" fmla="*/ 1679304 h 1679304"/>
                  <a:gd name="connsiteX3-7" fmla="*/ 0 w 1059741"/>
                  <a:gd name="connsiteY3-8" fmla="*/ 1667795 h 1679304"/>
                  <a:gd name="connsiteX0-9" fmla="*/ 0 w 1065852"/>
                  <a:gd name="connsiteY0-10" fmla="*/ 1667795 h 1668514"/>
                  <a:gd name="connsiteX1-11" fmla="*/ 536364 w 1065852"/>
                  <a:gd name="connsiteY1-12" fmla="*/ 0 h 1668514"/>
                  <a:gd name="connsiteX2-13" fmla="*/ 1065852 w 1065852"/>
                  <a:gd name="connsiteY2-14" fmla="*/ 1668514 h 1668514"/>
                  <a:gd name="connsiteX3-15" fmla="*/ 0 w 1065852"/>
                  <a:gd name="connsiteY3-16" fmla="*/ 1667795 h 1668514"/>
                </a:gdLst>
                <a:ahLst/>
                <a:cxnLst>
                  <a:cxn ang="0">
                    <a:pos x="connsiteX0-1" y="connsiteY0-2"/>
                  </a:cxn>
                  <a:cxn ang="0">
                    <a:pos x="connsiteX1-3" y="connsiteY1-4"/>
                  </a:cxn>
                  <a:cxn ang="0">
                    <a:pos x="connsiteX2-5" y="connsiteY2-6"/>
                  </a:cxn>
                  <a:cxn ang="0">
                    <a:pos x="connsiteX3-7" y="connsiteY3-8"/>
                  </a:cxn>
                </a:cxnLst>
                <a:rect l="l" t="t" r="r" b="b"/>
                <a:pathLst>
                  <a:path w="1065852" h="1668514">
                    <a:moveTo>
                      <a:pt x="0" y="1667795"/>
                    </a:moveTo>
                    <a:lnTo>
                      <a:pt x="536364" y="0"/>
                    </a:lnTo>
                    <a:lnTo>
                      <a:pt x="1065852" y="1668514"/>
                    </a:lnTo>
                    <a:lnTo>
                      <a:pt x="0" y="1667795"/>
                    </a:lnTo>
                    <a:close/>
                  </a:path>
                </a:pathLst>
              </a:custGeom>
              <a:solidFill>
                <a:srgbClr val="E2C4AC"/>
              </a:solidFill>
              <a:ln>
                <a:noFill/>
              </a:ln>
            </p:spPr>
            <p:txBody>
              <a:bodyPr lIns="0" tIns="0" rIns="0" bIns="0" rtlCol="0" anchor="ctr"/>
              <a:lstStyle/>
              <a:p>
                <a:pPr algn="ctr" defTabSz="901700"/>
                <a:endParaRPr lang="es-SV">
                  <a:solidFill>
                    <a:srgbClr val="000000"/>
                  </a:solidFill>
                </a:endParaRPr>
              </a:p>
            </p:txBody>
          </p:sp>
          <p:sp>
            <p:nvSpPr>
              <p:cNvPr id="181" name="6 Triángulo isósceles"/>
              <p:cNvSpPr/>
              <p:nvPr/>
            </p:nvSpPr>
            <p:spPr bwMode="auto">
              <a:xfrm rot="10800000" flipV="1">
                <a:off x="2429841" y="3483419"/>
                <a:ext cx="278161" cy="387381"/>
              </a:xfrm>
              <a:custGeom>
                <a:avLst/>
                <a:gdLst>
                  <a:gd name="connsiteX0" fmla="*/ 0 w 635793"/>
                  <a:gd name="connsiteY0" fmla="*/ 494532 h 494532"/>
                  <a:gd name="connsiteX1" fmla="*/ 317897 w 635793"/>
                  <a:gd name="connsiteY1" fmla="*/ 0 h 494532"/>
                  <a:gd name="connsiteX2" fmla="*/ 635793 w 635793"/>
                  <a:gd name="connsiteY2" fmla="*/ 494532 h 494532"/>
                  <a:gd name="connsiteX3" fmla="*/ 0 w 635793"/>
                  <a:gd name="connsiteY3" fmla="*/ 494532 h 494532"/>
                  <a:gd name="connsiteX0-1" fmla="*/ 0 w 635793"/>
                  <a:gd name="connsiteY0-2" fmla="*/ 494532 h 517775"/>
                  <a:gd name="connsiteX1-3" fmla="*/ 317897 w 635793"/>
                  <a:gd name="connsiteY1-4" fmla="*/ 0 h 517775"/>
                  <a:gd name="connsiteX2-5" fmla="*/ 635793 w 635793"/>
                  <a:gd name="connsiteY2-6" fmla="*/ 494532 h 517775"/>
                  <a:gd name="connsiteX3-7" fmla="*/ 309561 w 635793"/>
                  <a:gd name="connsiteY3-8" fmla="*/ 517774 h 517775"/>
                  <a:gd name="connsiteX4" fmla="*/ 0 w 635793"/>
                  <a:gd name="connsiteY4" fmla="*/ 494532 h 517775"/>
                  <a:gd name="connsiteX0-9" fmla="*/ 0 w 635793"/>
                  <a:gd name="connsiteY0-10" fmla="*/ 494532 h 515394"/>
                  <a:gd name="connsiteX1-11" fmla="*/ 317897 w 635793"/>
                  <a:gd name="connsiteY1-12" fmla="*/ 0 h 515394"/>
                  <a:gd name="connsiteX2-13" fmla="*/ 635793 w 635793"/>
                  <a:gd name="connsiteY2-14" fmla="*/ 494532 h 515394"/>
                  <a:gd name="connsiteX3-15" fmla="*/ 323848 w 635793"/>
                  <a:gd name="connsiteY3-16" fmla="*/ 515393 h 515394"/>
                  <a:gd name="connsiteX4-17" fmla="*/ 0 w 635793"/>
                  <a:gd name="connsiteY4-18" fmla="*/ 494532 h 515394"/>
                  <a:gd name="connsiteX0-19" fmla="*/ 0 w 635793"/>
                  <a:gd name="connsiteY0-20" fmla="*/ 494532 h 515662"/>
                  <a:gd name="connsiteX1-21" fmla="*/ 317897 w 635793"/>
                  <a:gd name="connsiteY1-22" fmla="*/ 0 h 515662"/>
                  <a:gd name="connsiteX2-23" fmla="*/ 635793 w 635793"/>
                  <a:gd name="connsiteY2-24" fmla="*/ 494532 h 515662"/>
                  <a:gd name="connsiteX3-25" fmla="*/ 323848 w 635793"/>
                  <a:gd name="connsiteY3-26" fmla="*/ 515393 h 515662"/>
                  <a:gd name="connsiteX4-27" fmla="*/ 0 w 635793"/>
                  <a:gd name="connsiteY4-28" fmla="*/ 494532 h 515662"/>
                  <a:gd name="connsiteX0-29" fmla="*/ 0 w 635793"/>
                  <a:gd name="connsiteY0-30" fmla="*/ 494532 h 533637"/>
                  <a:gd name="connsiteX1-31" fmla="*/ 317897 w 635793"/>
                  <a:gd name="connsiteY1-32" fmla="*/ 0 h 533637"/>
                  <a:gd name="connsiteX2-33" fmla="*/ 635793 w 635793"/>
                  <a:gd name="connsiteY2-34" fmla="*/ 494532 h 533637"/>
                  <a:gd name="connsiteX3-35" fmla="*/ 327340 w 635793"/>
                  <a:gd name="connsiteY3-36" fmla="*/ 533501 h 533637"/>
                  <a:gd name="connsiteX4-37" fmla="*/ 0 w 635793"/>
                  <a:gd name="connsiteY4-38" fmla="*/ 494532 h 533637"/>
                  <a:gd name="connsiteX0-39" fmla="*/ 0 w 534317"/>
                  <a:gd name="connsiteY0-40" fmla="*/ 494532 h 533637"/>
                  <a:gd name="connsiteX1-41" fmla="*/ 317897 w 534317"/>
                  <a:gd name="connsiteY1-42" fmla="*/ 0 h 533637"/>
                  <a:gd name="connsiteX2-43" fmla="*/ 534317 w 534317"/>
                  <a:gd name="connsiteY2-44" fmla="*/ 510161 h 533637"/>
                  <a:gd name="connsiteX3-45" fmla="*/ 327340 w 534317"/>
                  <a:gd name="connsiteY3-46" fmla="*/ 533501 h 533637"/>
                  <a:gd name="connsiteX4-47" fmla="*/ 0 w 534317"/>
                  <a:gd name="connsiteY4-48" fmla="*/ 494532 h 533637"/>
                  <a:gd name="connsiteX0-49" fmla="*/ 0 w 435826"/>
                  <a:gd name="connsiteY0-50" fmla="*/ 510161 h 533738"/>
                  <a:gd name="connsiteX1-51" fmla="*/ 219406 w 435826"/>
                  <a:gd name="connsiteY1-52" fmla="*/ 0 h 533738"/>
                  <a:gd name="connsiteX2-53" fmla="*/ 435826 w 435826"/>
                  <a:gd name="connsiteY2-54" fmla="*/ 510161 h 533738"/>
                  <a:gd name="connsiteX3-55" fmla="*/ 228849 w 435826"/>
                  <a:gd name="connsiteY3-56" fmla="*/ 533501 h 533738"/>
                  <a:gd name="connsiteX4-57" fmla="*/ 0 w 435826"/>
                  <a:gd name="connsiteY4-58" fmla="*/ 510161 h 533738"/>
                  <a:gd name="connsiteX0-59" fmla="*/ 0 w 435826"/>
                  <a:gd name="connsiteY0-60" fmla="*/ 510161 h 533738"/>
                  <a:gd name="connsiteX1-61" fmla="*/ 219406 w 435826"/>
                  <a:gd name="connsiteY1-62" fmla="*/ 0 h 533738"/>
                  <a:gd name="connsiteX2-63" fmla="*/ 435826 w 435826"/>
                  <a:gd name="connsiteY2-64" fmla="*/ 510161 h 533738"/>
                  <a:gd name="connsiteX3-65" fmla="*/ 228849 w 435826"/>
                  <a:gd name="connsiteY3-66" fmla="*/ 533501 h 533738"/>
                  <a:gd name="connsiteX4-67" fmla="*/ 0 w 435826"/>
                  <a:gd name="connsiteY4-68" fmla="*/ 510161 h 53373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35826" h="533738">
                    <a:moveTo>
                      <a:pt x="0" y="510161"/>
                    </a:moveTo>
                    <a:lnTo>
                      <a:pt x="219406" y="0"/>
                    </a:lnTo>
                    <a:cubicBezTo>
                      <a:pt x="325371" y="164844"/>
                      <a:pt x="356723" y="345317"/>
                      <a:pt x="435826" y="510161"/>
                    </a:cubicBezTo>
                    <a:cubicBezTo>
                      <a:pt x="331051" y="509971"/>
                      <a:pt x="333624" y="533691"/>
                      <a:pt x="228849" y="533501"/>
                    </a:cubicBezTo>
                    <a:cubicBezTo>
                      <a:pt x="120900" y="536072"/>
                      <a:pt x="107949" y="517115"/>
                      <a:pt x="0" y="510161"/>
                    </a:cubicBezTo>
                    <a:close/>
                  </a:path>
                </a:pathLst>
              </a:custGeom>
              <a:solidFill>
                <a:srgbClr val="595959"/>
              </a:solidFill>
              <a:ln w="19050">
                <a:noFill/>
              </a:ln>
            </p:spPr>
            <p:txBody>
              <a:bodyPr lIns="0" tIns="0" rIns="0" bIns="0" rtlCol="0" anchor="ctr"/>
              <a:lstStyle/>
              <a:p>
                <a:pPr algn="ctr" defTabSz="901700"/>
                <a:endParaRPr lang="es-SV">
                  <a:solidFill>
                    <a:srgbClr val="000000"/>
                  </a:solidFill>
                </a:endParaRPr>
              </a:p>
            </p:txBody>
          </p:sp>
          <p:sp>
            <p:nvSpPr>
              <p:cNvPr id="182" name="5 Triángulo isósceles"/>
              <p:cNvSpPr/>
              <p:nvPr/>
            </p:nvSpPr>
            <p:spPr bwMode="auto">
              <a:xfrm rot="10800000" flipV="1">
                <a:off x="2066669" y="3855186"/>
                <a:ext cx="371169" cy="937712"/>
              </a:xfrm>
              <a:custGeom>
                <a:avLst/>
                <a:gdLst/>
                <a:ahLst/>
                <a:cxnLst/>
                <a:rect l="l" t="t" r="r" b="b"/>
                <a:pathLst>
                  <a:path w="328896" h="692289">
                    <a:moveTo>
                      <a:pt x="0" y="0"/>
                    </a:moveTo>
                    <a:lnTo>
                      <a:pt x="328896" y="692289"/>
                    </a:lnTo>
                    <a:lnTo>
                      <a:pt x="103733" y="692289"/>
                    </a:lnTo>
                    <a:close/>
                  </a:path>
                </a:pathLst>
              </a:custGeom>
              <a:solidFill>
                <a:schemeClr val="tx1">
                  <a:alpha val="10000"/>
                </a:schemeClr>
              </a:solidFill>
              <a:ln>
                <a:noFill/>
              </a:ln>
            </p:spPr>
            <p:txBody>
              <a:bodyPr rot="0" spcFirstLastPara="0" vertOverflow="overflow" horzOverflow="overflow" vert="horz" wrap="square" lIns="0" tIns="0" rIns="0" bIns="0" numCol="1" spcCol="0" rtlCol="0" fromWordArt="0" anchor="ctr" anchorCtr="0" forceAA="0" compatLnSpc="1">
                <a:noAutofit/>
              </a:bodyPr>
              <a:lstStyle/>
              <a:p>
                <a:pPr algn="ctr" defTabSz="901700"/>
                <a:endParaRPr lang="es-SV">
                  <a:solidFill>
                    <a:srgbClr val="000000"/>
                  </a:solidFill>
                </a:endParaRPr>
              </a:p>
            </p:txBody>
          </p:sp>
          <p:sp>
            <p:nvSpPr>
              <p:cNvPr id="183" name="73 Rectángulo redondeado"/>
              <p:cNvSpPr/>
              <p:nvPr/>
            </p:nvSpPr>
            <p:spPr bwMode="auto">
              <a:xfrm rot="16200000" flipV="1">
                <a:off x="1432803" y="5767638"/>
                <a:ext cx="2314489" cy="361625"/>
              </a:xfrm>
              <a:prstGeom prst="roundRect">
                <a:avLst>
                  <a:gd name="adj" fmla="val 0"/>
                </a:avLst>
              </a:prstGeom>
              <a:solidFill>
                <a:schemeClr val="tx1">
                  <a:alpha val="10000"/>
                </a:schemeClr>
              </a:solidFill>
              <a:ln>
                <a:noFill/>
              </a:ln>
            </p:spPr>
            <p:txBody>
              <a:bodyPr lIns="0" tIns="0" rIns="0" bIns="0" rtlCol="0" anchor="ctr"/>
              <a:lstStyle/>
              <a:p>
                <a:pPr algn="ctr" defTabSz="901700"/>
                <a:endParaRPr lang="es-SV">
                  <a:solidFill>
                    <a:srgbClr val="000000"/>
                  </a:solidFill>
                </a:endParaRPr>
              </a:p>
            </p:txBody>
          </p:sp>
          <p:sp>
            <p:nvSpPr>
              <p:cNvPr id="184" name="1 Rectángulo redondeado"/>
              <p:cNvSpPr/>
              <p:nvPr/>
            </p:nvSpPr>
            <p:spPr bwMode="auto">
              <a:xfrm rot="16200000" flipV="1">
                <a:off x="2245744" y="7244633"/>
                <a:ext cx="650511" cy="1003158"/>
              </a:xfrm>
              <a:custGeom>
                <a:avLst/>
                <a:gdLst/>
                <a:ahLst/>
                <a:cxnLst/>
                <a:rect l="l" t="t" r="r" b="b"/>
                <a:pathLst>
                  <a:path w="824972" h="1072820">
                    <a:moveTo>
                      <a:pt x="536410" y="0"/>
                    </a:moveTo>
                    <a:lnTo>
                      <a:pt x="824972" y="0"/>
                    </a:lnTo>
                    <a:lnTo>
                      <a:pt x="824972" y="1072820"/>
                    </a:lnTo>
                    <a:lnTo>
                      <a:pt x="536410" y="1072820"/>
                    </a:lnTo>
                    <a:cubicBezTo>
                      <a:pt x="240159" y="1072820"/>
                      <a:pt x="0" y="832661"/>
                      <a:pt x="0" y="536410"/>
                    </a:cubicBezTo>
                    <a:cubicBezTo>
                      <a:pt x="0" y="240159"/>
                      <a:pt x="240159" y="0"/>
                      <a:pt x="536410" y="0"/>
                    </a:cubicBezTo>
                    <a:close/>
                  </a:path>
                </a:pathLst>
              </a:custGeom>
              <a:solidFill>
                <a:srgbClr val="E8685F"/>
              </a:solidFill>
              <a:ln>
                <a:noFill/>
              </a:ln>
            </p:spPr>
            <p:txBody>
              <a:bodyPr rot="0" spcFirstLastPara="0" vertOverflow="overflow" horzOverflow="overflow" vert="horz" wrap="square" lIns="0" tIns="0" rIns="0" bIns="0" numCol="1" spcCol="0" rtlCol="0" fromWordArt="0" anchor="ctr" anchorCtr="0" forceAA="0" compatLnSpc="1">
                <a:noAutofit/>
              </a:bodyPr>
              <a:lstStyle/>
              <a:p>
                <a:pPr algn="ctr" defTabSz="901700"/>
                <a:endParaRPr lang="es-SV">
                  <a:solidFill>
                    <a:srgbClr val="000000"/>
                  </a:solidFill>
                </a:endParaRPr>
              </a:p>
            </p:txBody>
          </p:sp>
          <p:sp>
            <p:nvSpPr>
              <p:cNvPr id="185" name="44 Rectángulo redondeado"/>
              <p:cNvSpPr/>
              <p:nvPr/>
            </p:nvSpPr>
            <p:spPr bwMode="auto">
              <a:xfrm rot="16200000" flipV="1">
                <a:off x="2417173" y="6757950"/>
                <a:ext cx="307653" cy="1003158"/>
              </a:xfrm>
              <a:prstGeom prst="roundRect">
                <a:avLst>
                  <a:gd name="adj" fmla="val 0"/>
                </a:avLst>
              </a:prstGeom>
              <a:gradFill>
                <a:gsLst>
                  <a:gs pos="0">
                    <a:schemeClr val="bg1">
                      <a:lumMod val="50000"/>
                    </a:schemeClr>
                  </a:gs>
                  <a:gs pos="13000">
                    <a:srgbClr val="5F5F5F"/>
                  </a:gs>
                  <a:gs pos="23000">
                    <a:srgbClr val="FFFFFF"/>
                  </a:gs>
                  <a:gs pos="93000">
                    <a:srgbClr val="777777"/>
                  </a:gs>
                  <a:gs pos="100000">
                    <a:srgbClr val="EAEAEA"/>
                  </a:gs>
                </a:gsLst>
                <a:lin ang="5400000" scaled="0"/>
              </a:gradFill>
              <a:ln>
                <a:noFill/>
              </a:ln>
            </p:spPr>
            <p:txBody>
              <a:bodyPr lIns="0" tIns="0" rIns="0" bIns="0" rtlCol="0" anchor="ctr"/>
              <a:lstStyle/>
              <a:p>
                <a:pPr algn="ctr" defTabSz="901700"/>
                <a:endParaRPr lang="es-SV">
                  <a:solidFill>
                    <a:srgbClr val="000000"/>
                  </a:solidFill>
                </a:endParaRPr>
              </a:p>
            </p:txBody>
          </p:sp>
          <p:sp>
            <p:nvSpPr>
              <p:cNvPr id="186" name="Forma libre 143"/>
              <p:cNvSpPr/>
              <p:nvPr/>
            </p:nvSpPr>
            <p:spPr bwMode="auto">
              <a:xfrm rot="16200000" flipV="1">
                <a:off x="2503566" y="7502455"/>
                <a:ext cx="649409" cy="488616"/>
              </a:xfrm>
              <a:custGeom>
                <a:avLst/>
                <a:gdLst>
                  <a:gd name="connsiteX0" fmla="*/ 649409 w 649409"/>
                  <a:gd name="connsiteY0" fmla="*/ 488616 h 488616"/>
                  <a:gd name="connsiteX1" fmla="*/ 649409 w 649409"/>
                  <a:gd name="connsiteY1" fmla="*/ 0 h 488616"/>
                  <a:gd name="connsiteX2" fmla="*/ 421871 w 649409"/>
                  <a:gd name="connsiteY2" fmla="*/ 0 h 488616"/>
                  <a:gd name="connsiteX3" fmla="*/ 7492 w 649409"/>
                  <a:gd name="connsiteY3" fmla="*/ 400493 h 488616"/>
                  <a:gd name="connsiteX4" fmla="*/ 0 w 649409"/>
                  <a:gd name="connsiteY4" fmla="*/ 488616 h 48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409" h="488616">
                    <a:moveTo>
                      <a:pt x="649409" y="488616"/>
                    </a:moveTo>
                    <a:lnTo>
                      <a:pt x="649409" y="0"/>
                    </a:lnTo>
                    <a:lnTo>
                      <a:pt x="421871" y="0"/>
                    </a:lnTo>
                    <a:cubicBezTo>
                      <a:pt x="217470" y="0"/>
                      <a:pt x="46932" y="171932"/>
                      <a:pt x="7492" y="400493"/>
                    </a:cubicBezTo>
                    <a:lnTo>
                      <a:pt x="0" y="488616"/>
                    </a:lnTo>
                    <a:close/>
                  </a:path>
                </a:pathLst>
              </a:custGeom>
              <a:solidFill>
                <a:schemeClr val="tx1">
                  <a:alpha val="10000"/>
                </a:schemeClr>
              </a:solidFill>
              <a:ln>
                <a:noFill/>
              </a:ln>
            </p:spPr>
            <p:txBody>
              <a:bodyPr rot="0" spcFirstLastPara="0" vertOverflow="overflow" horzOverflow="overflow" vert="horz" wrap="square" lIns="0" tIns="0" rIns="0" bIns="0" numCol="1" spcCol="0" rtlCol="0" fromWordArt="0" anchor="ctr" anchorCtr="0" forceAA="0" compatLnSpc="1">
                <a:noAutofit/>
              </a:bodyPr>
              <a:lstStyle/>
              <a:p>
                <a:pPr algn="ctr" defTabSz="901700"/>
                <a:endParaRPr lang="es-SV">
                  <a:solidFill>
                    <a:srgbClr val="000000"/>
                  </a:solidFill>
                </a:endParaRPr>
              </a:p>
            </p:txBody>
          </p:sp>
        </p:grpSp>
        <p:grpSp>
          <p:nvGrpSpPr>
            <p:cNvPr id="188" name="Grupo 151"/>
            <p:cNvGrpSpPr/>
            <p:nvPr/>
          </p:nvGrpSpPr>
          <p:grpSpPr>
            <a:xfrm>
              <a:off x="3531915" y="5678749"/>
              <a:ext cx="704440" cy="2522200"/>
              <a:chOff x="2066669" y="3483419"/>
              <a:chExt cx="1005914" cy="4588048"/>
            </a:xfrm>
          </p:grpSpPr>
          <p:sp>
            <p:nvSpPr>
              <p:cNvPr id="189" name="47 Rectángulo redondeado"/>
              <p:cNvSpPr/>
              <p:nvPr/>
            </p:nvSpPr>
            <p:spPr bwMode="auto">
              <a:xfrm rot="16200000" flipV="1">
                <a:off x="1413755" y="5446874"/>
                <a:ext cx="2314497" cy="1003158"/>
              </a:xfrm>
              <a:prstGeom prst="roundRect">
                <a:avLst>
                  <a:gd name="adj" fmla="val 0"/>
                </a:avLst>
              </a:prstGeom>
              <a:solidFill>
                <a:srgbClr val="FDC412"/>
              </a:solidFill>
              <a:ln>
                <a:noFill/>
              </a:ln>
            </p:spPr>
            <p:txBody>
              <a:bodyPr lIns="0" tIns="0" rIns="0" bIns="0" rtlCol="0" anchor="ctr"/>
              <a:lstStyle/>
              <a:p>
                <a:pPr algn="ctr" defTabSz="901700"/>
                <a:endParaRPr lang="es-SV">
                  <a:solidFill>
                    <a:srgbClr val="000000"/>
                  </a:solidFill>
                </a:endParaRPr>
              </a:p>
            </p:txBody>
          </p:sp>
          <p:sp>
            <p:nvSpPr>
              <p:cNvPr id="190" name="5 Triángulo isósceles"/>
              <p:cNvSpPr/>
              <p:nvPr/>
            </p:nvSpPr>
            <p:spPr bwMode="auto">
              <a:xfrm rot="10800000" flipV="1">
                <a:off x="2071305" y="3485147"/>
                <a:ext cx="996644" cy="1315669"/>
              </a:xfrm>
              <a:custGeom>
                <a:avLst/>
                <a:gdLst>
                  <a:gd name="connsiteX0" fmla="*/ 0 w 1063000"/>
                  <a:gd name="connsiteY0" fmla="*/ 1115371 h 1679304"/>
                  <a:gd name="connsiteX1" fmla="*/ 539623 w 1063000"/>
                  <a:gd name="connsiteY1" fmla="*/ 0 h 1679304"/>
                  <a:gd name="connsiteX2" fmla="*/ 1063000 w 1063000"/>
                  <a:gd name="connsiteY2" fmla="*/ 1679304 h 1679304"/>
                  <a:gd name="connsiteX3" fmla="*/ 0 w 1063000"/>
                  <a:gd name="connsiteY3" fmla="*/ 1115371 h 1679304"/>
                  <a:gd name="connsiteX0-1" fmla="*/ 0 w 1059741"/>
                  <a:gd name="connsiteY0-2" fmla="*/ 1667795 h 1679304"/>
                  <a:gd name="connsiteX1-3" fmla="*/ 536364 w 1059741"/>
                  <a:gd name="connsiteY1-4" fmla="*/ 0 h 1679304"/>
                  <a:gd name="connsiteX2-5" fmla="*/ 1059741 w 1059741"/>
                  <a:gd name="connsiteY2-6" fmla="*/ 1679304 h 1679304"/>
                  <a:gd name="connsiteX3-7" fmla="*/ 0 w 1059741"/>
                  <a:gd name="connsiteY3-8" fmla="*/ 1667795 h 1679304"/>
                  <a:gd name="connsiteX0-9" fmla="*/ 0 w 1065852"/>
                  <a:gd name="connsiteY0-10" fmla="*/ 1667795 h 1668514"/>
                  <a:gd name="connsiteX1-11" fmla="*/ 536364 w 1065852"/>
                  <a:gd name="connsiteY1-12" fmla="*/ 0 h 1668514"/>
                  <a:gd name="connsiteX2-13" fmla="*/ 1065852 w 1065852"/>
                  <a:gd name="connsiteY2-14" fmla="*/ 1668514 h 1668514"/>
                  <a:gd name="connsiteX3-15" fmla="*/ 0 w 1065852"/>
                  <a:gd name="connsiteY3-16" fmla="*/ 1667795 h 1668514"/>
                </a:gdLst>
                <a:ahLst/>
                <a:cxnLst>
                  <a:cxn ang="0">
                    <a:pos x="connsiteX0-1" y="connsiteY0-2"/>
                  </a:cxn>
                  <a:cxn ang="0">
                    <a:pos x="connsiteX1-3" y="connsiteY1-4"/>
                  </a:cxn>
                  <a:cxn ang="0">
                    <a:pos x="connsiteX2-5" y="connsiteY2-6"/>
                  </a:cxn>
                  <a:cxn ang="0">
                    <a:pos x="connsiteX3-7" y="connsiteY3-8"/>
                  </a:cxn>
                </a:cxnLst>
                <a:rect l="l" t="t" r="r" b="b"/>
                <a:pathLst>
                  <a:path w="1065852" h="1668514">
                    <a:moveTo>
                      <a:pt x="0" y="1667795"/>
                    </a:moveTo>
                    <a:lnTo>
                      <a:pt x="536364" y="0"/>
                    </a:lnTo>
                    <a:lnTo>
                      <a:pt x="1065852" y="1668514"/>
                    </a:lnTo>
                    <a:lnTo>
                      <a:pt x="0" y="1667795"/>
                    </a:lnTo>
                    <a:close/>
                  </a:path>
                </a:pathLst>
              </a:custGeom>
              <a:solidFill>
                <a:srgbClr val="E2C4AC"/>
              </a:solidFill>
              <a:ln>
                <a:noFill/>
              </a:ln>
            </p:spPr>
            <p:txBody>
              <a:bodyPr lIns="0" tIns="0" rIns="0" bIns="0" rtlCol="0" anchor="ctr"/>
              <a:lstStyle/>
              <a:p>
                <a:pPr algn="ctr" defTabSz="901700"/>
                <a:endParaRPr lang="es-SV">
                  <a:solidFill>
                    <a:srgbClr val="000000"/>
                  </a:solidFill>
                </a:endParaRPr>
              </a:p>
            </p:txBody>
          </p:sp>
          <p:sp>
            <p:nvSpPr>
              <p:cNvPr id="191" name="6 Triángulo isósceles"/>
              <p:cNvSpPr/>
              <p:nvPr/>
            </p:nvSpPr>
            <p:spPr bwMode="auto">
              <a:xfrm rot="10800000" flipV="1">
                <a:off x="2429841" y="3483419"/>
                <a:ext cx="278161" cy="387381"/>
              </a:xfrm>
              <a:custGeom>
                <a:avLst/>
                <a:gdLst>
                  <a:gd name="connsiteX0" fmla="*/ 0 w 635793"/>
                  <a:gd name="connsiteY0" fmla="*/ 494532 h 494532"/>
                  <a:gd name="connsiteX1" fmla="*/ 317897 w 635793"/>
                  <a:gd name="connsiteY1" fmla="*/ 0 h 494532"/>
                  <a:gd name="connsiteX2" fmla="*/ 635793 w 635793"/>
                  <a:gd name="connsiteY2" fmla="*/ 494532 h 494532"/>
                  <a:gd name="connsiteX3" fmla="*/ 0 w 635793"/>
                  <a:gd name="connsiteY3" fmla="*/ 494532 h 494532"/>
                  <a:gd name="connsiteX0-1" fmla="*/ 0 w 635793"/>
                  <a:gd name="connsiteY0-2" fmla="*/ 494532 h 517775"/>
                  <a:gd name="connsiteX1-3" fmla="*/ 317897 w 635793"/>
                  <a:gd name="connsiteY1-4" fmla="*/ 0 h 517775"/>
                  <a:gd name="connsiteX2-5" fmla="*/ 635793 w 635793"/>
                  <a:gd name="connsiteY2-6" fmla="*/ 494532 h 517775"/>
                  <a:gd name="connsiteX3-7" fmla="*/ 309561 w 635793"/>
                  <a:gd name="connsiteY3-8" fmla="*/ 517774 h 517775"/>
                  <a:gd name="connsiteX4" fmla="*/ 0 w 635793"/>
                  <a:gd name="connsiteY4" fmla="*/ 494532 h 517775"/>
                  <a:gd name="connsiteX0-9" fmla="*/ 0 w 635793"/>
                  <a:gd name="connsiteY0-10" fmla="*/ 494532 h 515394"/>
                  <a:gd name="connsiteX1-11" fmla="*/ 317897 w 635793"/>
                  <a:gd name="connsiteY1-12" fmla="*/ 0 h 515394"/>
                  <a:gd name="connsiteX2-13" fmla="*/ 635793 w 635793"/>
                  <a:gd name="connsiteY2-14" fmla="*/ 494532 h 515394"/>
                  <a:gd name="connsiteX3-15" fmla="*/ 323848 w 635793"/>
                  <a:gd name="connsiteY3-16" fmla="*/ 515393 h 515394"/>
                  <a:gd name="connsiteX4-17" fmla="*/ 0 w 635793"/>
                  <a:gd name="connsiteY4-18" fmla="*/ 494532 h 515394"/>
                  <a:gd name="connsiteX0-19" fmla="*/ 0 w 635793"/>
                  <a:gd name="connsiteY0-20" fmla="*/ 494532 h 515662"/>
                  <a:gd name="connsiteX1-21" fmla="*/ 317897 w 635793"/>
                  <a:gd name="connsiteY1-22" fmla="*/ 0 h 515662"/>
                  <a:gd name="connsiteX2-23" fmla="*/ 635793 w 635793"/>
                  <a:gd name="connsiteY2-24" fmla="*/ 494532 h 515662"/>
                  <a:gd name="connsiteX3-25" fmla="*/ 323848 w 635793"/>
                  <a:gd name="connsiteY3-26" fmla="*/ 515393 h 515662"/>
                  <a:gd name="connsiteX4-27" fmla="*/ 0 w 635793"/>
                  <a:gd name="connsiteY4-28" fmla="*/ 494532 h 515662"/>
                  <a:gd name="connsiteX0-29" fmla="*/ 0 w 635793"/>
                  <a:gd name="connsiteY0-30" fmla="*/ 494532 h 533637"/>
                  <a:gd name="connsiteX1-31" fmla="*/ 317897 w 635793"/>
                  <a:gd name="connsiteY1-32" fmla="*/ 0 h 533637"/>
                  <a:gd name="connsiteX2-33" fmla="*/ 635793 w 635793"/>
                  <a:gd name="connsiteY2-34" fmla="*/ 494532 h 533637"/>
                  <a:gd name="connsiteX3-35" fmla="*/ 327340 w 635793"/>
                  <a:gd name="connsiteY3-36" fmla="*/ 533501 h 533637"/>
                  <a:gd name="connsiteX4-37" fmla="*/ 0 w 635793"/>
                  <a:gd name="connsiteY4-38" fmla="*/ 494532 h 533637"/>
                  <a:gd name="connsiteX0-39" fmla="*/ 0 w 534317"/>
                  <a:gd name="connsiteY0-40" fmla="*/ 494532 h 533637"/>
                  <a:gd name="connsiteX1-41" fmla="*/ 317897 w 534317"/>
                  <a:gd name="connsiteY1-42" fmla="*/ 0 h 533637"/>
                  <a:gd name="connsiteX2-43" fmla="*/ 534317 w 534317"/>
                  <a:gd name="connsiteY2-44" fmla="*/ 510161 h 533637"/>
                  <a:gd name="connsiteX3-45" fmla="*/ 327340 w 534317"/>
                  <a:gd name="connsiteY3-46" fmla="*/ 533501 h 533637"/>
                  <a:gd name="connsiteX4-47" fmla="*/ 0 w 534317"/>
                  <a:gd name="connsiteY4-48" fmla="*/ 494532 h 533637"/>
                  <a:gd name="connsiteX0-49" fmla="*/ 0 w 435826"/>
                  <a:gd name="connsiteY0-50" fmla="*/ 510161 h 533738"/>
                  <a:gd name="connsiteX1-51" fmla="*/ 219406 w 435826"/>
                  <a:gd name="connsiteY1-52" fmla="*/ 0 h 533738"/>
                  <a:gd name="connsiteX2-53" fmla="*/ 435826 w 435826"/>
                  <a:gd name="connsiteY2-54" fmla="*/ 510161 h 533738"/>
                  <a:gd name="connsiteX3-55" fmla="*/ 228849 w 435826"/>
                  <a:gd name="connsiteY3-56" fmla="*/ 533501 h 533738"/>
                  <a:gd name="connsiteX4-57" fmla="*/ 0 w 435826"/>
                  <a:gd name="connsiteY4-58" fmla="*/ 510161 h 533738"/>
                  <a:gd name="connsiteX0-59" fmla="*/ 0 w 435826"/>
                  <a:gd name="connsiteY0-60" fmla="*/ 510161 h 533738"/>
                  <a:gd name="connsiteX1-61" fmla="*/ 219406 w 435826"/>
                  <a:gd name="connsiteY1-62" fmla="*/ 0 h 533738"/>
                  <a:gd name="connsiteX2-63" fmla="*/ 435826 w 435826"/>
                  <a:gd name="connsiteY2-64" fmla="*/ 510161 h 533738"/>
                  <a:gd name="connsiteX3-65" fmla="*/ 228849 w 435826"/>
                  <a:gd name="connsiteY3-66" fmla="*/ 533501 h 533738"/>
                  <a:gd name="connsiteX4-67" fmla="*/ 0 w 435826"/>
                  <a:gd name="connsiteY4-68" fmla="*/ 510161 h 53373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35826" h="533738">
                    <a:moveTo>
                      <a:pt x="0" y="510161"/>
                    </a:moveTo>
                    <a:lnTo>
                      <a:pt x="219406" y="0"/>
                    </a:lnTo>
                    <a:cubicBezTo>
                      <a:pt x="325371" y="164844"/>
                      <a:pt x="356723" y="345317"/>
                      <a:pt x="435826" y="510161"/>
                    </a:cubicBezTo>
                    <a:cubicBezTo>
                      <a:pt x="331051" y="509971"/>
                      <a:pt x="333624" y="533691"/>
                      <a:pt x="228849" y="533501"/>
                    </a:cubicBezTo>
                    <a:cubicBezTo>
                      <a:pt x="120900" y="536072"/>
                      <a:pt x="107949" y="517115"/>
                      <a:pt x="0" y="510161"/>
                    </a:cubicBezTo>
                    <a:close/>
                  </a:path>
                </a:pathLst>
              </a:custGeom>
              <a:solidFill>
                <a:srgbClr val="595959"/>
              </a:solidFill>
              <a:ln w="19050">
                <a:noFill/>
              </a:ln>
            </p:spPr>
            <p:txBody>
              <a:bodyPr lIns="0" tIns="0" rIns="0" bIns="0" rtlCol="0" anchor="ctr"/>
              <a:lstStyle/>
              <a:p>
                <a:pPr algn="ctr" defTabSz="901700"/>
                <a:endParaRPr lang="es-SV">
                  <a:solidFill>
                    <a:srgbClr val="000000"/>
                  </a:solidFill>
                </a:endParaRPr>
              </a:p>
            </p:txBody>
          </p:sp>
          <p:sp>
            <p:nvSpPr>
              <p:cNvPr id="192" name="5 Triángulo isósceles"/>
              <p:cNvSpPr/>
              <p:nvPr/>
            </p:nvSpPr>
            <p:spPr bwMode="auto">
              <a:xfrm rot="10800000" flipV="1">
                <a:off x="2066669" y="3855186"/>
                <a:ext cx="371169" cy="937712"/>
              </a:xfrm>
              <a:custGeom>
                <a:avLst/>
                <a:gdLst/>
                <a:ahLst/>
                <a:cxnLst/>
                <a:rect l="l" t="t" r="r" b="b"/>
                <a:pathLst>
                  <a:path w="328896" h="692289">
                    <a:moveTo>
                      <a:pt x="0" y="0"/>
                    </a:moveTo>
                    <a:lnTo>
                      <a:pt x="328896" y="692289"/>
                    </a:lnTo>
                    <a:lnTo>
                      <a:pt x="103733" y="692289"/>
                    </a:lnTo>
                    <a:close/>
                  </a:path>
                </a:pathLst>
              </a:custGeom>
              <a:solidFill>
                <a:schemeClr val="tx1">
                  <a:alpha val="10000"/>
                </a:schemeClr>
              </a:solidFill>
              <a:ln>
                <a:noFill/>
              </a:ln>
            </p:spPr>
            <p:txBody>
              <a:bodyPr rot="0" spcFirstLastPara="0" vertOverflow="overflow" horzOverflow="overflow" vert="horz" wrap="square" lIns="0" tIns="0" rIns="0" bIns="0" numCol="1" spcCol="0" rtlCol="0" fromWordArt="0" anchor="ctr" anchorCtr="0" forceAA="0" compatLnSpc="1">
                <a:noAutofit/>
              </a:bodyPr>
              <a:lstStyle/>
              <a:p>
                <a:pPr algn="ctr" defTabSz="901700"/>
                <a:endParaRPr lang="es-SV">
                  <a:solidFill>
                    <a:srgbClr val="000000"/>
                  </a:solidFill>
                </a:endParaRPr>
              </a:p>
            </p:txBody>
          </p:sp>
          <p:sp>
            <p:nvSpPr>
              <p:cNvPr id="193" name="73 Rectángulo redondeado"/>
              <p:cNvSpPr/>
              <p:nvPr/>
            </p:nvSpPr>
            <p:spPr bwMode="auto">
              <a:xfrm rot="16200000" flipV="1">
                <a:off x="1432803" y="5767638"/>
                <a:ext cx="2314489" cy="361625"/>
              </a:xfrm>
              <a:prstGeom prst="roundRect">
                <a:avLst>
                  <a:gd name="adj" fmla="val 0"/>
                </a:avLst>
              </a:prstGeom>
              <a:solidFill>
                <a:schemeClr val="tx1">
                  <a:alpha val="10000"/>
                </a:schemeClr>
              </a:solidFill>
              <a:ln>
                <a:noFill/>
              </a:ln>
            </p:spPr>
            <p:txBody>
              <a:bodyPr lIns="0" tIns="0" rIns="0" bIns="0" rtlCol="0" anchor="ctr"/>
              <a:lstStyle/>
              <a:p>
                <a:pPr algn="ctr" defTabSz="901700"/>
                <a:endParaRPr lang="es-SV">
                  <a:solidFill>
                    <a:srgbClr val="000000"/>
                  </a:solidFill>
                </a:endParaRPr>
              </a:p>
            </p:txBody>
          </p:sp>
          <p:sp>
            <p:nvSpPr>
              <p:cNvPr id="194" name="1 Rectángulo redondeado"/>
              <p:cNvSpPr/>
              <p:nvPr/>
            </p:nvSpPr>
            <p:spPr bwMode="auto">
              <a:xfrm rot="16200000" flipV="1">
                <a:off x="2245744" y="7244633"/>
                <a:ext cx="650511" cy="1003158"/>
              </a:xfrm>
              <a:custGeom>
                <a:avLst/>
                <a:gdLst/>
                <a:ahLst/>
                <a:cxnLst/>
                <a:rect l="l" t="t" r="r" b="b"/>
                <a:pathLst>
                  <a:path w="824972" h="1072820">
                    <a:moveTo>
                      <a:pt x="536410" y="0"/>
                    </a:moveTo>
                    <a:lnTo>
                      <a:pt x="824972" y="0"/>
                    </a:lnTo>
                    <a:lnTo>
                      <a:pt x="824972" y="1072820"/>
                    </a:lnTo>
                    <a:lnTo>
                      <a:pt x="536410" y="1072820"/>
                    </a:lnTo>
                    <a:cubicBezTo>
                      <a:pt x="240159" y="1072820"/>
                      <a:pt x="0" y="832661"/>
                      <a:pt x="0" y="536410"/>
                    </a:cubicBezTo>
                    <a:cubicBezTo>
                      <a:pt x="0" y="240159"/>
                      <a:pt x="240159" y="0"/>
                      <a:pt x="536410" y="0"/>
                    </a:cubicBezTo>
                    <a:close/>
                  </a:path>
                </a:pathLst>
              </a:custGeom>
              <a:solidFill>
                <a:srgbClr val="E8685F"/>
              </a:solidFill>
              <a:ln>
                <a:noFill/>
              </a:ln>
            </p:spPr>
            <p:txBody>
              <a:bodyPr rot="0" spcFirstLastPara="0" vertOverflow="overflow" horzOverflow="overflow" vert="horz" wrap="square" lIns="0" tIns="0" rIns="0" bIns="0" numCol="1" spcCol="0" rtlCol="0" fromWordArt="0" anchor="ctr" anchorCtr="0" forceAA="0" compatLnSpc="1">
                <a:noAutofit/>
              </a:bodyPr>
              <a:lstStyle/>
              <a:p>
                <a:pPr algn="ctr" defTabSz="901700"/>
                <a:endParaRPr lang="es-SV">
                  <a:solidFill>
                    <a:srgbClr val="000000"/>
                  </a:solidFill>
                </a:endParaRPr>
              </a:p>
            </p:txBody>
          </p:sp>
          <p:sp>
            <p:nvSpPr>
              <p:cNvPr id="195" name="44 Rectángulo redondeado"/>
              <p:cNvSpPr/>
              <p:nvPr/>
            </p:nvSpPr>
            <p:spPr bwMode="auto">
              <a:xfrm rot="16200000" flipV="1">
                <a:off x="2417173" y="6757950"/>
                <a:ext cx="307653" cy="1003158"/>
              </a:xfrm>
              <a:prstGeom prst="roundRect">
                <a:avLst>
                  <a:gd name="adj" fmla="val 0"/>
                </a:avLst>
              </a:prstGeom>
              <a:gradFill>
                <a:gsLst>
                  <a:gs pos="0">
                    <a:schemeClr val="bg1">
                      <a:lumMod val="50000"/>
                    </a:schemeClr>
                  </a:gs>
                  <a:gs pos="13000">
                    <a:srgbClr val="5F5F5F"/>
                  </a:gs>
                  <a:gs pos="23000">
                    <a:srgbClr val="FFFFFF"/>
                  </a:gs>
                  <a:gs pos="93000">
                    <a:srgbClr val="777777"/>
                  </a:gs>
                  <a:gs pos="100000">
                    <a:srgbClr val="EAEAEA"/>
                  </a:gs>
                </a:gsLst>
                <a:lin ang="5400000" scaled="0"/>
              </a:gradFill>
              <a:ln>
                <a:noFill/>
              </a:ln>
            </p:spPr>
            <p:txBody>
              <a:bodyPr lIns="0" tIns="0" rIns="0" bIns="0" rtlCol="0" anchor="ctr"/>
              <a:lstStyle/>
              <a:p>
                <a:pPr algn="ctr" defTabSz="901700"/>
                <a:endParaRPr lang="es-SV">
                  <a:solidFill>
                    <a:srgbClr val="000000"/>
                  </a:solidFill>
                </a:endParaRPr>
              </a:p>
            </p:txBody>
          </p:sp>
          <p:sp>
            <p:nvSpPr>
              <p:cNvPr id="196" name="Forma libre 159"/>
              <p:cNvSpPr/>
              <p:nvPr/>
            </p:nvSpPr>
            <p:spPr bwMode="auto">
              <a:xfrm rot="16200000" flipV="1">
                <a:off x="2503566" y="7502455"/>
                <a:ext cx="649409" cy="488616"/>
              </a:xfrm>
              <a:custGeom>
                <a:avLst/>
                <a:gdLst>
                  <a:gd name="connsiteX0" fmla="*/ 649409 w 649409"/>
                  <a:gd name="connsiteY0" fmla="*/ 488616 h 488616"/>
                  <a:gd name="connsiteX1" fmla="*/ 649409 w 649409"/>
                  <a:gd name="connsiteY1" fmla="*/ 0 h 488616"/>
                  <a:gd name="connsiteX2" fmla="*/ 421871 w 649409"/>
                  <a:gd name="connsiteY2" fmla="*/ 0 h 488616"/>
                  <a:gd name="connsiteX3" fmla="*/ 7492 w 649409"/>
                  <a:gd name="connsiteY3" fmla="*/ 400493 h 488616"/>
                  <a:gd name="connsiteX4" fmla="*/ 0 w 649409"/>
                  <a:gd name="connsiteY4" fmla="*/ 488616 h 48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409" h="488616">
                    <a:moveTo>
                      <a:pt x="649409" y="488616"/>
                    </a:moveTo>
                    <a:lnTo>
                      <a:pt x="649409" y="0"/>
                    </a:lnTo>
                    <a:lnTo>
                      <a:pt x="421871" y="0"/>
                    </a:lnTo>
                    <a:cubicBezTo>
                      <a:pt x="217470" y="0"/>
                      <a:pt x="46932" y="171932"/>
                      <a:pt x="7492" y="400493"/>
                    </a:cubicBezTo>
                    <a:lnTo>
                      <a:pt x="0" y="488616"/>
                    </a:lnTo>
                    <a:close/>
                  </a:path>
                </a:pathLst>
              </a:custGeom>
              <a:solidFill>
                <a:schemeClr val="tx1">
                  <a:alpha val="10000"/>
                </a:schemeClr>
              </a:solidFill>
              <a:ln>
                <a:noFill/>
              </a:ln>
            </p:spPr>
            <p:txBody>
              <a:bodyPr rot="0" spcFirstLastPara="0" vertOverflow="overflow" horzOverflow="overflow" vert="horz" wrap="square" lIns="0" tIns="0" rIns="0" bIns="0" numCol="1" spcCol="0" rtlCol="0" fromWordArt="0" anchor="ctr" anchorCtr="0" forceAA="0" compatLnSpc="1">
                <a:noAutofit/>
              </a:bodyPr>
              <a:lstStyle/>
              <a:p>
                <a:pPr algn="ctr" defTabSz="901700"/>
                <a:endParaRPr lang="es-SV">
                  <a:solidFill>
                    <a:srgbClr val="000000"/>
                  </a:solidFill>
                </a:endParaRPr>
              </a:p>
            </p:txBody>
          </p:sp>
        </p:grpSp>
      </p:grpSp>
      <p:sp>
        <p:nvSpPr>
          <p:cNvPr id="197" name="Estrella de 5 puntas 216"/>
          <p:cNvSpPr>
            <a:spLocks noChangeAspect="1"/>
          </p:cNvSpPr>
          <p:nvPr/>
        </p:nvSpPr>
        <p:spPr bwMode="auto">
          <a:xfrm rot="20668698">
            <a:off x="3298368" y="1616937"/>
            <a:ext cx="77239" cy="77235"/>
          </a:xfrm>
          <a:prstGeom prst="star5">
            <a:avLst>
              <a:gd name="adj" fmla="val 24347"/>
              <a:gd name="hf" fmla="val 105146"/>
              <a:gd name="vf" fmla="val 110557"/>
            </a:avLst>
          </a:prstGeom>
          <a:solidFill>
            <a:srgbClr val="FCFCE0"/>
          </a:solidFill>
          <a:ln>
            <a:noFill/>
          </a:ln>
        </p:spPr>
        <p:txBody>
          <a:bodyPr lIns="0" tIns="0" rIns="0" bIns="0" rtlCol="0" anchor="ctr"/>
          <a:lstStyle/>
          <a:p>
            <a:pPr algn="ctr" defTabSz="901700"/>
            <a:endParaRPr lang="es-E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1250" fill="hold"/>
                                        <p:tgtEl>
                                          <p:spTgt spid="187"/>
                                        </p:tgtEl>
                                        <p:attrNameLst>
                                          <p:attrName>ppt_x</p:attrName>
                                        </p:attrNameLst>
                                      </p:cBhvr>
                                      <p:tavLst>
                                        <p:tav tm="0">
                                          <p:val>
                                            <p:strVal val="#ppt_x"/>
                                          </p:val>
                                        </p:tav>
                                        <p:tav tm="100000">
                                          <p:val>
                                            <p:strVal val="#ppt_x"/>
                                          </p:val>
                                        </p:tav>
                                      </p:tavLst>
                                    </p:anim>
                                    <p:anim calcmode="lin" valueType="num">
                                      <p:cBhvr additive="base">
                                        <p:cTn id="8" dur="1250" fill="hold"/>
                                        <p:tgtEl>
                                          <p:spTgt spid="187"/>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additive="base">
                                        <p:cTn id="11" dur="1250" fill="hold"/>
                                        <p:tgtEl>
                                          <p:spTgt spid="200"/>
                                        </p:tgtEl>
                                        <p:attrNameLst>
                                          <p:attrName>ppt_x</p:attrName>
                                        </p:attrNameLst>
                                      </p:cBhvr>
                                      <p:tavLst>
                                        <p:tav tm="0">
                                          <p:val>
                                            <p:strVal val="1+#ppt_w/2"/>
                                          </p:val>
                                        </p:tav>
                                        <p:tav tm="100000">
                                          <p:val>
                                            <p:strVal val="#ppt_x"/>
                                          </p:val>
                                        </p:tav>
                                      </p:tavLst>
                                    </p:anim>
                                    <p:anim calcmode="lin" valueType="num">
                                      <p:cBhvr additive="base">
                                        <p:cTn id="12" dur="1250" fill="hold"/>
                                        <p:tgtEl>
                                          <p:spTgt spid="20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fade">
                                      <p:cBhvr>
                                        <p:cTn id="20" dur="500"/>
                                        <p:tgtEl>
                                          <p:spTgt spid="135"/>
                                        </p:tgtEl>
                                      </p:cBhvr>
                                    </p:animEffect>
                                  </p:childTnLst>
                                </p:cTn>
                              </p:par>
                            </p:childTnLst>
                          </p:cTn>
                        </p:par>
                        <p:par>
                          <p:cTn id="21" fill="hold">
                            <p:stCondLst>
                              <p:cond delay="3000"/>
                            </p:stCondLst>
                            <p:childTnLst>
                              <p:par>
                                <p:cTn id="22" presetID="26" presetClass="emph" presetSubtype="0" repeatCount="2000" fill="hold" nodeType="afterEffect">
                                  <p:stCondLst>
                                    <p:cond delay="0"/>
                                  </p:stCondLst>
                                  <p:childTnLst>
                                    <p:animEffect transition="out" filter="fade">
                                      <p:cBhvr>
                                        <p:cTn id="23" dur="500" tmFilter="0, 0; .2, .5; .8, .5; 1, 0"/>
                                        <p:tgtEl>
                                          <p:spTgt spid="135"/>
                                        </p:tgtEl>
                                      </p:cBhvr>
                                    </p:animEffect>
                                    <p:animScale>
                                      <p:cBhvr>
                                        <p:cTn id="24" dur="250" autoRev="1" fill="hold"/>
                                        <p:tgtEl>
                                          <p:spTgt spid="135"/>
                                        </p:tgtEl>
                                      </p:cBhvr>
                                      <p:by x="105000" y="105000"/>
                                    </p:animScale>
                                  </p:childTnLst>
                                </p:cTn>
                              </p:par>
                              <p:par>
                                <p:cTn id="25" presetID="10" presetClass="entr" presetSubtype="0" fill="hold" nodeType="with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par>
                                <p:cTn id="28" presetID="26" presetClass="emph" presetSubtype="0" repeatCount="2000" fill="hold" nodeType="withEffect">
                                  <p:stCondLst>
                                    <p:cond delay="150"/>
                                  </p:stCondLst>
                                  <p:childTnLst>
                                    <p:animEffect transition="out" filter="fade">
                                      <p:cBhvr>
                                        <p:cTn id="29" dur="500" tmFilter="0, 0; .2, .5; .8, .5; 1, 0"/>
                                        <p:tgtEl>
                                          <p:spTgt spid="151"/>
                                        </p:tgtEl>
                                      </p:cBhvr>
                                    </p:animEffect>
                                    <p:animScale>
                                      <p:cBhvr>
                                        <p:cTn id="30" dur="250" autoRev="1" fill="hold"/>
                                        <p:tgtEl>
                                          <p:spTgt spid="151"/>
                                        </p:tgtEl>
                                      </p:cBhvr>
                                      <p:by x="105000" y="105000"/>
                                    </p:animScale>
                                  </p:childTnLst>
                                </p:cTn>
                              </p:par>
                              <p:par>
                                <p:cTn id="31" presetID="10" presetClass="entr" presetSubtype="0" fill="hold" nodeType="withEffect">
                                  <p:stCondLst>
                                    <p:cond delay="150"/>
                                  </p:stCondLst>
                                  <p:childTnLst>
                                    <p:set>
                                      <p:cBhvr>
                                        <p:cTn id="32" dur="1" fill="hold">
                                          <p:stCondLst>
                                            <p:cond delay="0"/>
                                          </p:stCondLst>
                                        </p:cTn>
                                        <p:tgtEl>
                                          <p:spTgt spid="6202"/>
                                        </p:tgtEl>
                                        <p:attrNameLst>
                                          <p:attrName>style.visibility</p:attrName>
                                        </p:attrNameLst>
                                      </p:cBhvr>
                                      <p:to>
                                        <p:strVal val="visible"/>
                                      </p:to>
                                    </p:set>
                                    <p:animEffect transition="in" filter="fade">
                                      <p:cBhvr>
                                        <p:cTn id="33" dur="500"/>
                                        <p:tgtEl>
                                          <p:spTgt spid="6202"/>
                                        </p:tgtEl>
                                      </p:cBhvr>
                                    </p:animEffect>
                                  </p:childTnLst>
                                </p:cTn>
                              </p:par>
                              <p:par>
                                <p:cTn id="34" presetID="26" presetClass="emph" presetSubtype="0" repeatCount="2000" fill="hold" nodeType="withEffect">
                                  <p:stCondLst>
                                    <p:cond delay="300"/>
                                  </p:stCondLst>
                                  <p:childTnLst>
                                    <p:animEffect transition="out" filter="fade">
                                      <p:cBhvr>
                                        <p:cTn id="35" dur="500" tmFilter="0, 0; .2, .5; .8, .5; 1, 0"/>
                                        <p:tgtEl>
                                          <p:spTgt spid="6202"/>
                                        </p:tgtEl>
                                      </p:cBhvr>
                                    </p:animEffect>
                                    <p:animScale>
                                      <p:cBhvr>
                                        <p:cTn id="36" dur="250" autoRev="1" fill="hold"/>
                                        <p:tgtEl>
                                          <p:spTgt spid="6202"/>
                                        </p:tgtEl>
                                      </p:cBhvr>
                                      <p:by x="105000" y="105000"/>
                                    </p:animScale>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66"/>
                                        </p:tgtEl>
                                        <p:attrNameLst>
                                          <p:attrName>style.visibility</p:attrName>
                                        </p:attrNameLst>
                                      </p:cBhvr>
                                      <p:to>
                                        <p:strVal val="visible"/>
                                      </p:to>
                                    </p:set>
                                    <p:animEffect transition="in" filter="wipe(up)">
                                      <p:cBhvr>
                                        <p:cTn id="43" dur="500"/>
                                        <p:tgtEl>
                                          <p:spTgt spid="16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67"/>
                                        </p:tgtEl>
                                        <p:attrNameLst>
                                          <p:attrName>style.visibility</p:attrName>
                                        </p:attrNameLst>
                                      </p:cBhvr>
                                      <p:to>
                                        <p:strVal val="visible"/>
                                      </p:to>
                                    </p:set>
                                    <p:animEffect transition="in" filter="wipe(up)">
                                      <p:cBhvr>
                                        <p:cTn id="46" dur="500"/>
                                        <p:tgtEl>
                                          <p:spTgt spid="167"/>
                                        </p:tgtEl>
                                      </p:cBhvr>
                                    </p:animEffect>
                                  </p:childTnLst>
                                </p:cTn>
                              </p:par>
                              <p:par>
                                <p:cTn id="47" presetID="10" presetClass="entr" presetSubtype="0" fill="hold" grpId="0" nodeType="withEffect">
                                  <p:stCondLst>
                                    <p:cond delay="180"/>
                                  </p:stCondLst>
                                  <p:childTnLst>
                                    <p:set>
                                      <p:cBhvr>
                                        <p:cTn id="48" dur="1" fill="hold">
                                          <p:stCondLst>
                                            <p:cond delay="0"/>
                                          </p:stCondLst>
                                        </p:cTn>
                                        <p:tgtEl>
                                          <p:spTgt spid="205"/>
                                        </p:tgtEl>
                                        <p:attrNameLst>
                                          <p:attrName>style.visibility</p:attrName>
                                        </p:attrNameLst>
                                      </p:cBhvr>
                                      <p:to>
                                        <p:strVal val="visible"/>
                                      </p:to>
                                    </p:set>
                                    <p:animEffect transition="in" filter="fade">
                                      <p:cBhvr>
                                        <p:cTn id="49" dur="500"/>
                                        <p:tgtEl>
                                          <p:spTgt spid="205"/>
                                        </p:tgtEl>
                                      </p:cBhvr>
                                    </p:animEffect>
                                  </p:childTnLst>
                                </p:cTn>
                              </p:par>
                              <p:par>
                                <p:cTn id="50" presetID="10" presetClass="entr" presetSubtype="0" fill="hold" grpId="0" nodeType="withEffect">
                                  <p:stCondLst>
                                    <p:cond delay="240"/>
                                  </p:stCondLst>
                                  <p:childTnLst>
                                    <p:set>
                                      <p:cBhvr>
                                        <p:cTn id="51" dur="1" fill="hold">
                                          <p:stCondLst>
                                            <p:cond delay="0"/>
                                          </p:stCondLst>
                                        </p:cTn>
                                        <p:tgtEl>
                                          <p:spTgt spid="199"/>
                                        </p:tgtEl>
                                        <p:attrNameLst>
                                          <p:attrName>style.visibility</p:attrName>
                                        </p:attrNameLst>
                                      </p:cBhvr>
                                      <p:to>
                                        <p:strVal val="visible"/>
                                      </p:to>
                                    </p:set>
                                    <p:animEffect transition="in" filter="fade">
                                      <p:cBhvr>
                                        <p:cTn id="52" dur="500"/>
                                        <p:tgtEl>
                                          <p:spTgt spid="199"/>
                                        </p:tgtEl>
                                      </p:cBhvr>
                                    </p:animEffect>
                                  </p:childTnLst>
                                </p:cTn>
                              </p:par>
                            </p:childTnLst>
                          </p:cTn>
                        </p:par>
                        <p:par>
                          <p:cTn id="53" fill="hold">
                            <p:stCondLst>
                              <p:cond delay="4000"/>
                            </p:stCondLst>
                            <p:childTnLst>
                              <p:par>
                                <p:cTn id="54" presetID="64" presetClass="path" presetSubtype="0" accel="50000" decel="50000" fill="hold" nodeType="afterEffect">
                                  <p:stCondLst>
                                    <p:cond delay="0"/>
                                  </p:stCondLst>
                                  <p:childTnLst>
                                    <p:animMotion origin="layout" path="M 4.375E-6 3.51852E-6 L 4.375E-6 -0.77234 " pathEditMode="relative" rAng="0" ptsTypes="AA">
                                      <p:cBhvr>
                                        <p:cTn id="55" dur="2000" fill="hold"/>
                                        <p:tgtEl>
                                          <p:spTgt spid="2"/>
                                        </p:tgtEl>
                                        <p:attrNameLst>
                                          <p:attrName>ppt_x</p:attrName>
                                          <p:attrName>ppt_y</p:attrName>
                                        </p:attrNameLst>
                                      </p:cBhvr>
                                      <p:rCtr x="0" y="-38611"/>
                                    </p:animMotion>
                                  </p:childTnLst>
                                </p:cTn>
                              </p:par>
                              <p:par>
                                <p:cTn id="56" presetID="64" presetClass="path" presetSubtype="0" accel="50000" decel="50000" fill="hold" nodeType="withEffect">
                                  <p:stCondLst>
                                    <p:cond delay="0"/>
                                  </p:stCondLst>
                                  <p:childTnLst>
                                    <p:animMotion origin="layout" path="M -2.00586E-6 1.2963E-6 L -2.00586E-6 -0.74595 " pathEditMode="relative" rAng="0" ptsTypes="AA">
                                      <p:cBhvr>
                                        <p:cTn id="57" dur="2000" fill="hold"/>
                                        <p:tgtEl>
                                          <p:spTgt spid="135"/>
                                        </p:tgtEl>
                                        <p:attrNameLst>
                                          <p:attrName>ppt_x</p:attrName>
                                          <p:attrName>ppt_y</p:attrName>
                                        </p:attrNameLst>
                                      </p:cBhvr>
                                      <p:rCtr x="0" y="-37303"/>
                                    </p:animMotion>
                                  </p:childTnLst>
                                </p:cTn>
                              </p:par>
                              <p:par>
                                <p:cTn id="58" presetID="64" presetClass="path" presetSubtype="0" accel="50000" decel="50000" fill="hold" nodeType="withEffect">
                                  <p:stCondLst>
                                    <p:cond delay="0"/>
                                  </p:stCondLst>
                                  <p:childTnLst>
                                    <p:animMotion origin="layout" path="M 3.35396E-6 9.25926E-7 L 3.35396E-6 -0.77593 " pathEditMode="relative" rAng="0" ptsTypes="AA">
                                      <p:cBhvr>
                                        <p:cTn id="59" dur="2000" fill="hold"/>
                                        <p:tgtEl>
                                          <p:spTgt spid="151"/>
                                        </p:tgtEl>
                                        <p:attrNameLst>
                                          <p:attrName>ppt_x</p:attrName>
                                          <p:attrName>ppt_y</p:attrName>
                                        </p:attrNameLst>
                                      </p:cBhvr>
                                      <p:rCtr x="0" y="-38796"/>
                                    </p:animMotion>
                                  </p:childTnLst>
                                </p:cTn>
                              </p:par>
                              <p:par>
                                <p:cTn id="60" presetID="64" presetClass="path" presetSubtype="0" accel="50000" decel="50000" fill="hold" nodeType="withEffect">
                                  <p:stCondLst>
                                    <p:cond delay="0"/>
                                  </p:stCondLst>
                                  <p:childTnLst>
                                    <p:animMotion origin="layout" path="M -6.54967E-5 4.62624E-6 L -6.54967E-5 -0.74914 " pathEditMode="relative" rAng="0" ptsTypes="AA">
                                      <p:cBhvr>
                                        <p:cTn id="61" dur="2000" fill="hold"/>
                                        <p:tgtEl>
                                          <p:spTgt spid="6202"/>
                                        </p:tgtEl>
                                        <p:attrNameLst>
                                          <p:attrName>ppt_x</p:attrName>
                                          <p:attrName>ppt_y</p:attrName>
                                        </p:attrNameLst>
                                      </p:cBhvr>
                                      <p:rCtr x="0" y="-37457"/>
                                    </p:animMotion>
                                  </p:childTnLst>
                                </p:cTn>
                              </p:par>
                              <p:par>
                                <p:cTn id="62" presetID="22" presetClass="entr" presetSubtype="4"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down)">
                                      <p:cBhvr>
                                        <p:cTn id="64" dur="1500"/>
                                        <p:tgtEl>
                                          <p:spTgt spid="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77"/>
                                        </p:tgtEl>
                                        <p:attrNameLst>
                                          <p:attrName>style.visibility</p:attrName>
                                        </p:attrNameLst>
                                      </p:cBhvr>
                                      <p:to>
                                        <p:strVal val="visible"/>
                                      </p:to>
                                    </p:set>
                                    <p:animEffect transition="in" filter="wipe(down)">
                                      <p:cBhvr>
                                        <p:cTn id="67" dur="1500"/>
                                        <p:tgtEl>
                                          <p:spTgt spid="27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78"/>
                                        </p:tgtEl>
                                        <p:attrNameLst>
                                          <p:attrName>style.visibility</p:attrName>
                                        </p:attrNameLst>
                                      </p:cBhvr>
                                      <p:to>
                                        <p:strVal val="visible"/>
                                      </p:to>
                                    </p:set>
                                    <p:animEffect transition="in" filter="wipe(down)">
                                      <p:cBhvr>
                                        <p:cTn id="70" dur="1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6" grpId="0" animBg="1"/>
      <p:bldP spid="12" grpId="0" animBg="1"/>
      <p:bldP spid="3" grpId="0" animBg="1"/>
      <p:bldP spid="277" grpId="0" animBg="1"/>
      <p:bldP spid="278" grpId="0" animBg="1"/>
      <p:bldP spid="199" grpId="0" animBg="1"/>
      <p:bldP spid="187" grpId="0"/>
      <p:bldP spid="200" grpId="0"/>
      <p:bldP spid="20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34 Rectángulo"/>
          <p:cNvSpPr/>
          <p:nvPr/>
        </p:nvSpPr>
        <p:spPr bwMode="auto">
          <a:xfrm>
            <a:off x="-23529" y="-18104"/>
            <a:ext cx="9144000" cy="5143500"/>
          </a:xfrm>
          <a:prstGeom prst="rect">
            <a:avLst/>
          </a:prstGeom>
          <a:gradFill flip="none" rotWithShape="1">
            <a:gsLst>
              <a:gs pos="4000">
                <a:srgbClr val="7030A0">
                  <a:alpha val="49000"/>
                </a:srgbClr>
              </a:gs>
              <a:gs pos="100000">
                <a:schemeClr val="accent5">
                  <a:alpha val="41000"/>
                </a:schemeClr>
              </a:gs>
            </a:gsLst>
            <a:lin ang="0" scaled="1"/>
            <a:tileRect/>
          </a:gradFill>
          <a:ln>
            <a:noFill/>
          </a:ln>
        </p:spPr>
        <p:txBody>
          <a:bodyPr lIns="0" tIns="0" rIns="0" bIns="0" rtlCol="0" anchor="ctr"/>
          <a:lstStyle/>
          <a:p>
            <a:pPr algn="ctr" defTabSz="868680"/>
            <a:endParaRPr lang="es-SV"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8" name="7 Elipse"/>
          <p:cNvSpPr>
            <a:spLocks noChangeAspect="1"/>
          </p:cNvSpPr>
          <p:nvPr/>
        </p:nvSpPr>
        <p:spPr>
          <a:xfrm>
            <a:off x="2811592" y="846507"/>
            <a:ext cx="3842684" cy="3842490"/>
          </a:xfrm>
          <a:prstGeom prst="ellipse">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74" tIns="17136" rIns="34274" bIns="17136" rtlCol="0" anchor="ctr"/>
          <a:lstStyle/>
          <a:p>
            <a:pPr algn="ctr" defTabSz="905510"/>
            <a:r>
              <a:rPr lang="en-US" altLang="zh-CN" sz="5400" dirty="0" smtClean="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Thanks</a:t>
            </a:r>
            <a:endParaRPr lang="es-SV" sz="54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 name="8 Elipse"/>
          <p:cNvSpPr>
            <a:spLocks noChangeAspect="1"/>
          </p:cNvSpPr>
          <p:nvPr/>
        </p:nvSpPr>
        <p:spPr>
          <a:xfrm>
            <a:off x="2987824" y="1022731"/>
            <a:ext cx="3490221" cy="3490045"/>
          </a:xfrm>
          <a:prstGeom prst="ellipse">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4274" tIns="17136" rIns="34274" bIns="17136" rtlCol="0" anchor="ctr"/>
          <a:lstStyle/>
          <a:p>
            <a:pPr algn="ctr" defTabSz="905510"/>
            <a:endParaRPr lang="es-SV">
              <a:solidFill>
                <a:srgbClr val="FFFFFF"/>
              </a:solidFill>
            </a:endParaRPr>
          </a:p>
        </p:txBody>
      </p:sp>
      <p:sp>
        <p:nvSpPr>
          <p:cNvPr id="10" name="9 Elipse"/>
          <p:cNvSpPr>
            <a:spLocks noChangeAspect="1"/>
          </p:cNvSpPr>
          <p:nvPr/>
        </p:nvSpPr>
        <p:spPr>
          <a:xfrm>
            <a:off x="5679046" y="3540742"/>
            <a:ext cx="975231" cy="975181"/>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74" tIns="17136" rIns="34274" bIns="17136" rtlCol="0" anchor="ctr"/>
          <a:lstStyle/>
          <a:p>
            <a:pPr algn="ctr" defTabSz="905510"/>
            <a:endParaRPr lang="es-SV">
              <a:solidFill>
                <a:srgbClr val="FFFFFF"/>
              </a:solidFill>
            </a:endParaRPr>
          </a:p>
        </p:txBody>
      </p:sp>
      <p:grpSp>
        <p:nvGrpSpPr>
          <p:cNvPr id="11" name="10 Grupo"/>
          <p:cNvGrpSpPr>
            <a:grpSpLocks noChangeAspect="1"/>
          </p:cNvGrpSpPr>
          <p:nvPr/>
        </p:nvGrpSpPr>
        <p:grpSpPr>
          <a:xfrm>
            <a:off x="2280063" y="1867732"/>
            <a:ext cx="1063056" cy="1063002"/>
            <a:chOff x="1526749" y="-5086052"/>
            <a:chExt cx="5040000" cy="5040000"/>
          </a:xfrm>
        </p:grpSpPr>
        <p:sp>
          <p:nvSpPr>
            <p:cNvPr id="12" name="11 Elipse"/>
            <p:cNvSpPr>
              <a:spLocks noChangeAspect="1"/>
            </p:cNvSpPr>
            <p:nvPr/>
          </p:nvSpPr>
          <p:spPr>
            <a:xfrm>
              <a:off x="1526749" y="-5086052"/>
              <a:ext cx="5040000" cy="5040000"/>
            </a:xfrm>
            <a:prstGeom prst="ellipse">
              <a:avLst/>
            </a:prstGeom>
            <a:noFill/>
            <a:ln w="28575">
              <a:solidFill>
                <a:srgbClr val="D33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5510"/>
              <a:endParaRPr lang="es-SV" sz="5200" dirty="0">
                <a:solidFill>
                  <a:srgbClr val="FFFFFF"/>
                </a:solidFill>
                <a:latin typeface="Oswald bold" panose="020B0604020202020204" charset="0"/>
              </a:endParaRPr>
            </a:p>
          </p:txBody>
        </p:sp>
        <p:sp>
          <p:nvSpPr>
            <p:cNvPr id="13" name="12 Elipse"/>
            <p:cNvSpPr>
              <a:spLocks noChangeAspect="1"/>
            </p:cNvSpPr>
            <p:nvPr/>
          </p:nvSpPr>
          <p:spPr>
            <a:xfrm>
              <a:off x="1706749" y="-4906052"/>
              <a:ext cx="4680000" cy="4680000"/>
            </a:xfrm>
            <a:prstGeom prst="ellipse">
              <a:avLst/>
            </a:prstGeom>
            <a:noFill/>
            <a:ln w="28575">
              <a:solidFill>
                <a:srgbClr val="D33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5510"/>
              <a:endParaRPr lang="es-SV" sz="5200" dirty="0">
                <a:solidFill>
                  <a:srgbClr val="FFFFFF"/>
                </a:solidFill>
                <a:latin typeface="Oswald bold" panose="020B0604020202020204" charset="0"/>
              </a:endParaRPr>
            </a:p>
          </p:txBody>
        </p:sp>
        <p:sp>
          <p:nvSpPr>
            <p:cNvPr id="14" name="13 Elipse"/>
            <p:cNvSpPr>
              <a:spLocks noChangeAspect="1"/>
            </p:cNvSpPr>
            <p:nvPr/>
          </p:nvSpPr>
          <p:spPr>
            <a:xfrm>
              <a:off x="1886749" y="-4726052"/>
              <a:ext cx="4320000" cy="4320000"/>
            </a:xfrm>
            <a:prstGeom prst="ellipse">
              <a:avLst/>
            </a:prstGeom>
            <a:noFill/>
            <a:ln w="28575">
              <a:solidFill>
                <a:srgbClr val="D33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5510"/>
              <a:endParaRPr lang="es-SV" sz="5200" dirty="0">
                <a:solidFill>
                  <a:srgbClr val="FFFFFF"/>
                </a:solidFill>
                <a:latin typeface="Oswald bold" panose="020B0604020202020204" charset="0"/>
              </a:endParaRPr>
            </a:p>
          </p:txBody>
        </p:sp>
        <p:sp>
          <p:nvSpPr>
            <p:cNvPr id="15" name="14 Elipse"/>
            <p:cNvSpPr>
              <a:spLocks noChangeAspect="1"/>
            </p:cNvSpPr>
            <p:nvPr/>
          </p:nvSpPr>
          <p:spPr>
            <a:xfrm>
              <a:off x="2066749" y="-4546052"/>
              <a:ext cx="3960000" cy="3960000"/>
            </a:xfrm>
            <a:prstGeom prst="ellipse">
              <a:avLst/>
            </a:prstGeom>
            <a:noFill/>
            <a:ln w="28575">
              <a:solidFill>
                <a:srgbClr val="D33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5510"/>
              <a:endParaRPr lang="es-SV" sz="5200" dirty="0">
                <a:solidFill>
                  <a:srgbClr val="FFFFFF"/>
                </a:solidFill>
                <a:latin typeface="Oswald bold" panose="020B0604020202020204" charset="0"/>
              </a:endParaRPr>
            </a:p>
          </p:txBody>
        </p:sp>
        <p:sp>
          <p:nvSpPr>
            <p:cNvPr id="16" name="15 Elipse"/>
            <p:cNvSpPr>
              <a:spLocks noChangeAspect="1"/>
            </p:cNvSpPr>
            <p:nvPr/>
          </p:nvSpPr>
          <p:spPr>
            <a:xfrm>
              <a:off x="2246749" y="-4366052"/>
              <a:ext cx="3600000" cy="3600000"/>
            </a:xfrm>
            <a:prstGeom prst="ellipse">
              <a:avLst/>
            </a:prstGeom>
            <a:noFill/>
            <a:ln w="28575">
              <a:solidFill>
                <a:srgbClr val="D33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5510"/>
              <a:endParaRPr lang="es-SV" sz="5200" dirty="0">
                <a:solidFill>
                  <a:srgbClr val="FFFFFF"/>
                </a:solidFill>
                <a:latin typeface="Oswald bold" panose="020B0604020202020204" charset="0"/>
              </a:endParaRPr>
            </a:p>
          </p:txBody>
        </p:sp>
        <p:sp>
          <p:nvSpPr>
            <p:cNvPr id="17" name="16 Elipse"/>
            <p:cNvSpPr>
              <a:spLocks noChangeAspect="1"/>
            </p:cNvSpPr>
            <p:nvPr/>
          </p:nvSpPr>
          <p:spPr>
            <a:xfrm>
              <a:off x="2426749" y="-4186052"/>
              <a:ext cx="3240000" cy="3240000"/>
            </a:xfrm>
            <a:prstGeom prst="ellipse">
              <a:avLst/>
            </a:prstGeom>
            <a:noFill/>
            <a:ln w="28575">
              <a:solidFill>
                <a:srgbClr val="D33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5510"/>
              <a:endParaRPr lang="es-SV" sz="5200" dirty="0">
                <a:solidFill>
                  <a:srgbClr val="FFFFFF"/>
                </a:solidFill>
                <a:latin typeface="Oswald bold" panose="020B0604020202020204" charset="0"/>
              </a:endParaRPr>
            </a:p>
          </p:txBody>
        </p:sp>
        <p:sp>
          <p:nvSpPr>
            <p:cNvPr id="18" name="17 Elipse"/>
            <p:cNvSpPr>
              <a:spLocks noChangeAspect="1"/>
            </p:cNvSpPr>
            <p:nvPr/>
          </p:nvSpPr>
          <p:spPr>
            <a:xfrm>
              <a:off x="2606749" y="-4006052"/>
              <a:ext cx="2880000" cy="2880000"/>
            </a:xfrm>
            <a:prstGeom prst="ellipse">
              <a:avLst/>
            </a:prstGeom>
            <a:noFill/>
            <a:ln w="28575">
              <a:solidFill>
                <a:srgbClr val="D33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5510"/>
              <a:endParaRPr lang="es-SV" sz="5200" dirty="0">
                <a:solidFill>
                  <a:srgbClr val="FFFFFF"/>
                </a:solidFill>
                <a:latin typeface="Oswald bold" panose="020B0604020202020204" charset="0"/>
              </a:endParaRPr>
            </a:p>
          </p:txBody>
        </p:sp>
        <p:sp>
          <p:nvSpPr>
            <p:cNvPr id="19" name="18 Elipse"/>
            <p:cNvSpPr>
              <a:spLocks noChangeAspect="1"/>
            </p:cNvSpPr>
            <p:nvPr/>
          </p:nvSpPr>
          <p:spPr>
            <a:xfrm>
              <a:off x="2786749" y="-3826052"/>
              <a:ext cx="2520000" cy="2520000"/>
            </a:xfrm>
            <a:prstGeom prst="ellipse">
              <a:avLst/>
            </a:prstGeom>
            <a:noFill/>
            <a:ln w="28575">
              <a:solidFill>
                <a:srgbClr val="D33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5510"/>
              <a:endParaRPr lang="es-SV" sz="5200" dirty="0">
                <a:solidFill>
                  <a:srgbClr val="FFFFFF"/>
                </a:solidFill>
                <a:latin typeface="Oswald bold" panose="020B0604020202020204" charset="0"/>
              </a:endParaRPr>
            </a:p>
          </p:txBody>
        </p:sp>
      </p:grpSp>
      <p:sp>
        <p:nvSpPr>
          <p:cNvPr id="20" name="19 Elipse"/>
          <p:cNvSpPr>
            <a:spLocks noChangeAspect="1"/>
          </p:cNvSpPr>
          <p:nvPr/>
        </p:nvSpPr>
        <p:spPr>
          <a:xfrm>
            <a:off x="3494998" y="670776"/>
            <a:ext cx="703944" cy="703908"/>
          </a:xfrm>
          <a:prstGeom prst="ellipse">
            <a:avLst/>
          </a:prstGeom>
          <a:solidFill>
            <a:srgbClr val="00B0F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74" tIns="17136" rIns="34274" bIns="17136" rtlCol="0" anchor="ctr"/>
          <a:lstStyle/>
          <a:p>
            <a:pPr algn="ctr" defTabSz="905510"/>
            <a:endParaRPr lang="es-SV">
              <a:solidFill>
                <a:srgbClr val="FFFFFF"/>
              </a:solidFill>
            </a:endParaRPr>
          </a:p>
        </p:txBody>
      </p:sp>
      <p:sp>
        <p:nvSpPr>
          <p:cNvPr id="21" name="20 Elipse"/>
          <p:cNvSpPr>
            <a:spLocks noChangeAspect="1"/>
          </p:cNvSpPr>
          <p:nvPr/>
        </p:nvSpPr>
        <p:spPr>
          <a:xfrm>
            <a:off x="6026364" y="3077053"/>
            <a:ext cx="703944" cy="703908"/>
          </a:xfrm>
          <a:prstGeom prst="ellipse">
            <a:avLst/>
          </a:prstGeom>
          <a:solidFill>
            <a:srgbClr val="00808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74" tIns="17136" rIns="34274" bIns="17136" rtlCol="0" anchor="ctr"/>
          <a:lstStyle/>
          <a:p>
            <a:pPr algn="ctr" defTabSz="905510"/>
            <a:endParaRPr lang="es-SV">
              <a:solidFill>
                <a:srgbClr val="FFFFFF"/>
              </a:solidFill>
            </a:endParaRPr>
          </a:p>
        </p:txBody>
      </p:sp>
      <p:sp>
        <p:nvSpPr>
          <p:cNvPr id="22" name="21 Elipse"/>
          <p:cNvSpPr>
            <a:spLocks noChangeAspect="1"/>
          </p:cNvSpPr>
          <p:nvPr/>
        </p:nvSpPr>
        <p:spPr>
          <a:xfrm>
            <a:off x="6378336" y="3415611"/>
            <a:ext cx="703944" cy="703908"/>
          </a:xfrm>
          <a:prstGeom prst="ellipse">
            <a:avLst/>
          </a:prstGeom>
          <a:solidFill>
            <a:srgbClr val="FFC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74" tIns="17136" rIns="34274" bIns="17136" rtlCol="0" anchor="ctr"/>
          <a:lstStyle/>
          <a:p>
            <a:pPr algn="ctr" defTabSz="905510"/>
            <a:endParaRPr lang="es-SV">
              <a:solidFill>
                <a:srgbClr val="FFFFFF"/>
              </a:solidFill>
            </a:endParaRPr>
          </a:p>
        </p:txBody>
      </p:sp>
      <p:sp>
        <p:nvSpPr>
          <p:cNvPr id="25" name="24 Elipse"/>
          <p:cNvSpPr>
            <a:spLocks noChangeAspect="1"/>
          </p:cNvSpPr>
          <p:nvPr/>
        </p:nvSpPr>
        <p:spPr>
          <a:xfrm>
            <a:off x="5240632" y="852538"/>
            <a:ext cx="433294" cy="433272"/>
          </a:xfrm>
          <a:prstGeom prst="ellipse">
            <a:avLst/>
          </a:prstGeom>
          <a:solidFill>
            <a:srgbClr val="F02C35">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74" tIns="17136" rIns="34274" bIns="17136" rtlCol="0" anchor="ctr"/>
          <a:lstStyle/>
          <a:p>
            <a:pPr algn="ctr" defTabSz="905510"/>
            <a:endParaRPr lang="es-SV">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5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ppt_w</p:attrName>
                                        </p:attrNameLst>
                                      </p:cBhvr>
                                      <p:tavLst>
                                        <p:tav tm="0">
                                          <p:val>
                                            <p:fltVal val="0"/>
                                          </p:val>
                                        </p:tav>
                                        <p:tav tm="100000">
                                          <p:val>
                                            <p:strVal val="#ppt_w"/>
                                          </p:val>
                                        </p:tav>
                                      </p:tavLst>
                                    </p:anim>
                                    <p:anim calcmode="lin" valueType="num">
                                      <p:cBhvr>
                                        <p:cTn id="24" dur="1000" fill="hold"/>
                                        <p:tgtEl>
                                          <p:spTgt spid="2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5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50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ppt_w</p:attrName>
                                        </p:attrNameLst>
                                      </p:cBhvr>
                                      <p:tavLst>
                                        <p:tav tm="0">
                                          <p:val>
                                            <p:fltVal val="0"/>
                                          </p:val>
                                        </p:tav>
                                        <p:tav tm="100000">
                                          <p:val>
                                            <p:strVal val="#ppt_w"/>
                                          </p:val>
                                        </p:tav>
                                      </p:tavLst>
                                    </p:anim>
                                    <p:anim calcmode="lin" valueType="num">
                                      <p:cBhvr>
                                        <p:cTn id="36" dur="10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0" grpId="0" animBg="1"/>
      <p:bldP spid="21" grpId="0" animBg="1"/>
      <p:bldP spid="22"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44" name="34 Rectángulo"/>
          <p:cNvSpPr/>
          <p:nvPr/>
        </p:nvSpPr>
        <p:spPr bwMode="auto">
          <a:xfrm>
            <a:off x="0" y="-26782"/>
            <a:ext cx="9144000" cy="5143500"/>
          </a:xfrm>
          <a:prstGeom prst="rect">
            <a:avLst/>
          </a:prstGeom>
          <a:gradFill flip="none" rotWithShape="1">
            <a:gsLst>
              <a:gs pos="4000">
                <a:srgbClr val="7030A0">
                  <a:alpha val="75000"/>
                </a:srgbClr>
              </a:gs>
              <a:gs pos="100000">
                <a:schemeClr val="accent5">
                  <a:alpha val="41000"/>
                </a:schemeClr>
              </a:gs>
            </a:gsLst>
            <a:lin ang="0" scaled="1"/>
            <a:tileRect/>
          </a:gradFill>
          <a:ln>
            <a:noFill/>
          </a:ln>
        </p:spPr>
        <p:txBody>
          <a:bodyPr lIns="0" tIns="0" rIns="0" bIns="0" rtlCol="0" anchor="ctr"/>
          <a:lstStyle/>
          <a:p>
            <a:pPr algn="ctr" defTabSz="868680"/>
            <a:endParaRPr lang="es-SV"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grpSp>
        <p:nvGrpSpPr>
          <p:cNvPr id="3" name="Group 15"/>
          <p:cNvGrpSpPr/>
          <p:nvPr/>
        </p:nvGrpSpPr>
        <p:grpSpPr bwMode="auto">
          <a:xfrm>
            <a:off x="3919146" y="1181361"/>
            <a:ext cx="1273175" cy="1273175"/>
            <a:chOff x="5459410" y="1699315"/>
            <a:chExt cx="1273180" cy="1273180"/>
          </a:xfrm>
        </p:grpSpPr>
        <p:sp>
          <p:nvSpPr>
            <p:cNvPr id="4" name="Freeform 9"/>
            <p:cNvSpPr>
              <a:spLocks noEditPoints="1"/>
            </p:cNvSpPr>
            <p:nvPr/>
          </p:nvSpPr>
          <p:spPr bwMode="auto">
            <a:xfrm>
              <a:off x="5459410" y="1699315"/>
              <a:ext cx="1273180" cy="1273180"/>
            </a:xfrm>
            <a:custGeom>
              <a:avLst/>
              <a:gdLst>
                <a:gd name="T0" fmla="*/ 636590 w 1024"/>
                <a:gd name="T1" fmla="*/ 0 h 1024"/>
                <a:gd name="T2" fmla="*/ 0 w 1024"/>
                <a:gd name="T3" fmla="*/ 636590 h 1024"/>
                <a:gd name="T4" fmla="*/ 636590 w 1024"/>
                <a:gd name="T5" fmla="*/ 1273180 h 1024"/>
                <a:gd name="T6" fmla="*/ 1273180 w 1024"/>
                <a:gd name="T7" fmla="*/ 636590 h 1024"/>
                <a:gd name="T8" fmla="*/ 636590 w 1024"/>
                <a:gd name="T9" fmla="*/ 0 h 1024"/>
                <a:gd name="T10" fmla="*/ 636590 w 1024"/>
                <a:gd name="T11" fmla="*/ 1182416 h 1024"/>
                <a:gd name="T12" fmla="*/ 90764 w 1024"/>
                <a:gd name="T13" fmla="*/ 636590 h 1024"/>
                <a:gd name="T14" fmla="*/ 636590 w 1024"/>
                <a:gd name="T15" fmla="*/ 90764 h 1024"/>
                <a:gd name="T16" fmla="*/ 1182416 w 1024"/>
                <a:gd name="T17" fmla="*/ 636590 h 1024"/>
                <a:gd name="T18" fmla="*/ 636590 w 1024"/>
                <a:gd name="T19" fmla="*/ 1182416 h 1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88365" eaLnBrk="0" fontAlgn="base" hangingPunct="0">
                <a:spcBef>
                  <a:spcPct val="0"/>
                </a:spcBef>
                <a:spcAft>
                  <a:spcPct val="0"/>
                </a:spcAft>
              </a:pPr>
              <a:endParaRPr lang="zh-CN" altLang="en-US" kern="0">
                <a:solidFill>
                  <a:prstClr val="black"/>
                </a:solidFill>
                <a:latin typeface="Lato Light" pitchFamily="34" charset="0"/>
              </a:endParaRPr>
            </a:p>
          </p:txBody>
        </p:sp>
        <p:grpSp>
          <p:nvGrpSpPr>
            <p:cNvPr id="5" name="Group 17"/>
            <p:cNvGrpSpPr/>
            <p:nvPr/>
          </p:nvGrpSpPr>
          <p:grpSpPr>
            <a:xfrm>
              <a:off x="5853364" y="2077003"/>
              <a:ext cx="485272" cy="517804"/>
              <a:chOff x="4763" y="3175"/>
              <a:chExt cx="1136650" cy="1212850"/>
            </a:xfrm>
            <a:solidFill>
              <a:sysClr val="window" lastClr="FFFFFF"/>
            </a:solidFill>
          </p:grpSpPr>
          <p:sp>
            <p:nvSpPr>
              <p:cNvPr id="6" name="Rectangle 13"/>
              <p:cNvSpPr>
                <a:spLocks noChangeArrowheads="1"/>
              </p:cNvSpPr>
              <p:nvPr/>
            </p:nvSpPr>
            <p:spPr bwMode="auto">
              <a:xfrm>
                <a:off x="80963" y="762000"/>
                <a:ext cx="454025" cy="454025"/>
              </a:xfrm>
              <a:prstGeom prst="rect">
                <a:avLst/>
              </a:prstGeom>
              <a:grpFill/>
              <a:ln>
                <a:noFill/>
              </a:ln>
            </p:spPr>
            <p:txBody>
              <a:bodyPr/>
              <a:lstStyle/>
              <a:p>
                <a:pPr defTabSz="888365">
                  <a:defRPr/>
                </a:pPr>
                <a:endParaRPr lang="id-ID" kern="0">
                  <a:solidFill>
                    <a:prstClr val="black"/>
                  </a:solidFill>
                  <a:latin typeface="Lato Light"/>
                </a:endParaRPr>
              </a:p>
            </p:txBody>
          </p:sp>
          <p:sp>
            <p:nvSpPr>
              <p:cNvPr id="7" name="Rectangle 14"/>
              <p:cNvSpPr>
                <a:spLocks noChangeArrowheads="1"/>
              </p:cNvSpPr>
              <p:nvPr/>
            </p:nvSpPr>
            <p:spPr bwMode="auto">
              <a:xfrm>
                <a:off x="611188" y="762000"/>
                <a:ext cx="454025" cy="454025"/>
              </a:xfrm>
              <a:prstGeom prst="rect">
                <a:avLst/>
              </a:prstGeom>
              <a:grpFill/>
              <a:ln>
                <a:noFill/>
              </a:ln>
            </p:spPr>
            <p:txBody>
              <a:bodyPr/>
              <a:lstStyle/>
              <a:p>
                <a:pPr defTabSz="888365">
                  <a:defRPr/>
                </a:pPr>
                <a:endParaRPr lang="id-ID" kern="0">
                  <a:solidFill>
                    <a:prstClr val="black"/>
                  </a:solidFill>
                  <a:latin typeface="Lato Light"/>
                </a:endParaRPr>
              </a:p>
            </p:txBody>
          </p:sp>
          <p:sp>
            <p:nvSpPr>
              <p:cNvPr id="8" name="Freeform 15"/>
              <p:cNvSpPr>
                <a:spLocks noEditPoints="1"/>
              </p:cNvSpPr>
              <p:nvPr/>
            </p:nvSpPr>
            <p:spPr bwMode="auto">
              <a:xfrm>
                <a:off x="4763" y="3175"/>
                <a:ext cx="1136650" cy="682625"/>
              </a:xfrm>
              <a:custGeom>
                <a:avLst/>
                <a:gdLst>
                  <a:gd name="T0" fmla="*/ 180 w 300"/>
                  <a:gd name="T1" fmla="*/ 100 h 180"/>
                  <a:gd name="T2" fmla="*/ 180 w 300"/>
                  <a:gd name="T3" fmla="*/ 99 h 180"/>
                  <a:gd name="T4" fmla="*/ 260 w 300"/>
                  <a:gd name="T5" fmla="*/ 50 h 180"/>
                  <a:gd name="T6" fmla="*/ 210 w 300"/>
                  <a:gd name="T7" fmla="*/ 0 h 180"/>
                  <a:gd name="T8" fmla="*/ 161 w 300"/>
                  <a:gd name="T9" fmla="*/ 80 h 180"/>
                  <a:gd name="T10" fmla="*/ 160 w 300"/>
                  <a:gd name="T11" fmla="*/ 80 h 180"/>
                  <a:gd name="T12" fmla="*/ 140 w 300"/>
                  <a:gd name="T13" fmla="*/ 80 h 180"/>
                  <a:gd name="T14" fmla="*/ 139 w 300"/>
                  <a:gd name="T15" fmla="*/ 80 h 180"/>
                  <a:gd name="T16" fmla="*/ 90 w 300"/>
                  <a:gd name="T17" fmla="*/ 0 h 180"/>
                  <a:gd name="T18" fmla="*/ 40 w 300"/>
                  <a:gd name="T19" fmla="*/ 50 h 180"/>
                  <a:gd name="T20" fmla="*/ 120 w 300"/>
                  <a:gd name="T21" fmla="*/ 99 h 180"/>
                  <a:gd name="T22" fmla="*/ 120 w 300"/>
                  <a:gd name="T23" fmla="*/ 100 h 180"/>
                  <a:gd name="T24" fmla="*/ 0 w 300"/>
                  <a:gd name="T25" fmla="*/ 100 h 180"/>
                  <a:gd name="T26" fmla="*/ 0 w 300"/>
                  <a:gd name="T27" fmla="*/ 180 h 180"/>
                  <a:gd name="T28" fmla="*/ 140 w 300"/>
                  <a:gd name="T29" fmla="*/ 180 h 180"/>
                  <a:gd name="T30" fmla="*/ 140 w 300"/>
                  <a:gd name="T31" fmla="*/ 100 h 180"/>
                  <a:gd name="T32" fmla="*/ 160 w 300"/>
                  <a:gd name="T33" fmla="*/ 100 h 180"/>
                  <a:gd name="T34" fmla="*/ 160 w 300"/>
                  <a:gd name="T35" fmla="*/ 180 h 180"/>
                  <a:gd name="T36" fmla="*/ 300 w 300"/>
                  <a:gd name="T37" fmla="*/ 180 h 180"/>
                  <a:gd name="T38" fmla="*/ 300 w 300"/>
                  <a:gd name="T39" fmla="*/ 100 h 180"/>
                  <a:gd name="T40" fmla="*/ 180 w 300"/>
                  <a:gd name="T41" fmla="*/ 100 h 180"/>
                  <a:gd name="T42" fmla="*/ 60 w 300"/>
                  <a:gd name="T43" fmla="*/ 50 h 180"/>
                  <a:gd name="T44" fmla="*/ 90 w 300"/>
                  <a:gd name="T45" fmla="*/ 20 h 180"/>
                  <a:gd name="T46" fmla="*/ 119 w 300"/>
                  <a:gd name="T47" fmla="*/ 79 h 180"/>
                  <a:gd name="T48" fmla="*/ 60 w 300"/>
                  <a:gd name="T49" fmla="*/ 50 h 180"/>
                  <a:gd name="T50" fmla="*/ 210 w 300"/>
                  <a:gd name="T51" fmla="*/ 20 h 180"/>
                  <a:gd name="T52" fmla="*/ 240 w 300"/>
                  <a:gd name="T53" fmla="*/ 50 h 180"/>
                  <a:gd name="T54" fmla="*/ 181 w 300"/>
                  <a:gd name="T55" fmla="*/ 79 h 180"/>
                  <a:gd name="T56" fmla="*/ 210 w 300"/>
                  <a:gd name="T57" fmla="*/ 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180">
                    <a:moveTo>
                      <a:pt x="180" y="100"/>
                    </a:moveTo>
                    <a:cubicBezTo>
                      <a:pt x="180" y="99"/>
                      <a:pt x="180" y="99"/>
                      <a:pt x="180" y="99"/>
                    </a:cubicBezTo>
                    <a:cubicBezTo>
                      <a:pt x="209" y="96"/>
                      <a:pt x="260" y="86"/>
                      <a:pt x="260" y="50"/>
                    </a:cubicBezTo>
                    <a:cubicBezTo>
                      <a:pt x="260" y="25"/>
                      <a:pt x="235" y="0"/>
                      <a:pt x="210" y="0"/>
                    </a:cubicBezTo>
                    <a:cubicBezTo>
                      <a:pt x="187" y="0"/>
                      <a:pt x="165" y="21"/>
                      <a:pt x="161" y="80"/>
                    </a:cubicBezTo>
                    <a:cubicBezTo>
                      <a:pt x="160" y="80"/>
                      <a:pt x="160" y="80"/>
                      <a:pt x="160" y="80"/>
                    </a:cubicBezTo>
                    <a:cubicBezTo>
                      <a:pt x="140" y="80"/>
                      <a:pt x="140" y="80"/>
                      <a:pt x="140" y="80"/>
                    </a:cubicBezTo>
                    <a:cubicBezTo>
                      <a:pt x="139" y="80"/>
                      <a:pt x="139" y="80"/>
                      <a:pt x="139" y="80"/>
                    </a:cubicBezTo>
                    <a:cubicBezTo>
                      <a:pt x="135" y="21"/>
                      <a:pt x="113" y="0"/>
                      <a:pt x="90" y="0"/>
                    </a:cubicBezTo>
                    <a:cubicBezTo>
                      <a:pt x="65" y="0"/>
                      <a:pt x="40" y="25"/>
                      <a:pt x="40" y="50"/>
                    </a:cubicBezTo>
                    <a:cubicBezTo>
                      <a:pt x="40" y="86"/>
                      <a:pt x="91" y="96"/>
                      <a:pt x="120" y="99"/>
                    </a:cubicBezTo>
                    <a:cubicBezTo>
                      <a:pt x="120" y="100"/>
                      <a:pt x="120" y="100"/>
                      <a:pt x="120" y="100"/>
                    </a:cubicBezTo>
                    <a:cubicBezTo>
                      <a:pt x="0" y="100"/>
                      <a:pt x="0" y="100"/>
                      <a:pt x="0" y="100"/>
                    </a:cubicBezTo>
                    <a:cubicBezTo>
                      <a:pt x="0" y="180"/>
                      <a:pt x="0" y="180"/>
                      <a:pt x="0" y="180"/>
                    </a:cubicBezTo>
                    <a:cubicBezTo>
                      <a:pt x="140" y="180"/>
                      <a:pt x="140" y="180"/>
                      <a:pt x="140" y="180"/>
                    </a:cubicBezTo>
                    <a:cubicBezTo>
                      <a:pt x="140" y="100"/>
                      <a:pt x="140" y="100"/>
                      <a:pt x="140" y="100"/>
                    </a:cubicBezTo>
                    <a:cubicBezTo>
                      <a:pt x="160" y="100"/>
                      <a:pt x="160" y="100"/>
                      <a:pt x="160" y="100"/>
                    </a:cubicBezTo>
                    <a:cubicBezTo>
                      <a:pt x="160" y="180"/>
                      <a:pt x="160" y="180"/>
                      <a:pt x="160" y="180"/>
                    </a:cubicBezTo>
                    <a:cubicBezTo>
                      <a:pt x="300" y="180"/>
                      <a:pt x="300" y="180"/>
                      <a:pt x="300" y="180"/>
                    </a:cubicBezTo>
                    <a:cubicBezTo>
                      <a:pt x="300" y="100"/>
                      <a:pt x="300" y="100"/>
                      <a:pt x="300" y="100"/>
                    </a:cubicBezTo>
                    <a:lnTo>
                      <a:pt x="180" y="100"/>
                    </a:lnTo>
                    <a:close/>
                    <a:moveTo>
                      <a:pt x="60" y="50"/>
                    </a:moveTo>
                    <a:cubicBezTo>
                      <a:pt x="60" y="36"/>
                      <a:pt x="76" y="20"/>
                      <a:pt x="90" y="20"/>
                    </a:cubicBezTo>
                    <a:cubicBezTo>
                      <a:pt x="105" y="20"/>
                      <a:pt x="116" y="42"/>
                      <a:pt x="119" y="79"/>
                    </a:cubicBezTo>
                    <a:cubicBezTo>
                      <a:pt x="92" y="76"/>
                      <a:pt x="60" y="67"/>
                      <a:pt x="60" y="50"/>
                    </a:cubicBezTo>
                    <a:close/>
                    <a:moveTo>
                      <a:pt x="210" y="20"/>
                    </a:moveTo>
                    <a:cubicBezTo>
                      <a:pt x="224" y="20"/>
                      <a:pt x="240" y="36"/>
                      <a:pt x="240" y="50"/>
                    </a:cubicBezTo>
                    <a:cubicBezTo>
                      <a:pt x="240" y="66"/>
                      <a:pt x="208" y="76"/>
                      <a:pt x="181" y="79"/>
                    </a:cubicBezTo>
                    <a:cubicBezTo>
                      <a:pt x="184" y="42"/>
                      <a:pt x="195" y="20"/>
                      <a:pt x="210" y="20"/>
                    </a:cubicBezTo>
                    <a:close/>
                  </a:path>
                </a:pathLst>
              </a:custGeom>
              <a:grpFill/>
              <a:ln>
                <a:noFill/>
              </a:ln>
            </p:spPr>
            <p:txBody>
              <a:bodyPr/>
              <a:lstStyle/>
              <a:p>
                <a:pPr defTabSz="888365">
                  <a:defRPr/>
                </a:pPr>
                <a:endParaRPr lang="id-ID" kern="0">
                  <a:solidFill>
                    <a:prstClr val="black"/>
                  </a:solidFill>
                  <a:latin typeface="Lato Light"/>
                </a:endParaRPr>
              </a:p>
            </p:txBody>
          </p:sp>
        </p:grpSp>
      </p:grpSp>
      <p:sp>
        <p:nvSpPr>
          <p:cNvPr id="9" name="直角三角形 11"/>
          <p:cNvSpPr/>
          <p:nvPr/>
        </p:nvSpPr>
        <p:spPr>
          <a:xfrm rot="19166180">
            <a:off x="2218887" y="-2143044"/>
            <a:ext cx="4896544" cy="4733076"/>
          </a:xfrm>
          <a:custGeom>
            <a:avLst/>
            <a:gdLst>
              <a:gd name="connsiteX0" fmla="*/ 0 w 4896544"/>
              <a:gd name="connsiteY0" fmla="*/ 4166567 h 4166567"/>
              <a:gd name="connsiteX1" fmla="*/ 0 w 4896544"/>
              <a:gd name="connsiteY1" fmla="*/ 0 h 4166567"/>
              <a:gd name="connsiteX2" fmla="*/ 4896544 w 4896544"/>
              <a:gd name="connsiteY2" fmla="*/ 4166567 h 4166567"/>
              <a:gd name="connsiteX3" fmla="*/ 0 w 4896544"/>
              <a:gd name="connsiteY3" fmla="*/ 4166567 h 4166567"/>
              <a:gd name="connsiteX0-1" fmla="*/ 797134 w 4896544"/>
              <a:gd name="connsiteY0-2" fmla="*/ 4390380 h 4390380"/>
              <a:gd name="connsiteX1-3" fmla="*/ 0 w 4896544"/>
              <a:gd name="connsiteY1-4" fmla="*/ 0 h 4390380"/>
              <a:gd name="connsiteX2-5" fmla="*/ 4896544 w 4896544"/>
              <a:gd name="connsiteY2-6" fmla="*/ 4166567 h 4390380"/>
              <a:gd name="connsiteX3-7" fmla="*/ 797134 w 4896544"/>
              <a:gd name="connsiteY3-8" fmla="*/ 4390380 h 4390380"/>
              <a:gd name="connsiteX0-9" fmla="*/ 360492 w 4896544"/>
              <a:gd name="connsiteY0-10" fmla="*/ 4733076 h 4733076"/>
              <a:gd name="connsiteX1-11" fmla="*/ 0 w 4896544"/>
              <a:gd name="connsiteY1-12" fmla="*/ 0 h 4733076"/>
              <a:gd name="connsiteX2-13" fmla="*/ 4896544 w 4896544"/>
              <a:gd name="connsiteY2-14" fmla="*/ 4166567 h 4733076"/>
              <a:gd name="connsiteX3-15" fmla="*/ 360492 w 4896544"/>
              <a:gd name="connsiteY3-16" fmla="*/ 4733076 h 4733076"/>
            </a:gdLst>
            <a:ahLst/>
            <a:cxnLst>
              <a:cxn ang="0">
                <a:pos x="connsiteX0-1" y="connsiteY0-2"/>
              </a:cxn>
              <a:cxn ang="0">
                <a:pos x="connsiteX1-3" y="connsiteY1-4"/>
              </a:cxn>
              <a:cxn ang="0">
                <a:pos x="connsiteX2-5" y="connsiteY2-6"/>
              </a:cxn>
              <a:cxn ang="0">
                <a:pos x="connsiteX3-7" y="connsiteY3-8"/>
              </a:cxn>
            </a:cxnLst>
            <a:rect l="l" t="t" r="r" b="b"/>
            <a:pathLst>
              <a:path w="4896544" h="4733076">
                <a:moveTo>
                  <a:pt x="360492" y="4733076"/>
                </a:moveTo>
                <a:lnTo>
                  <a:pt x="0" y="0"/>
                </a:lnTo>
                <a:lnTo>
                  <a:pt x="4896544" y="4166567"/>
                </a:lnTo>
                <a:lnTo>
                  <a:pt x="360492" y="4733076"/>
                </a:lnTo>
                <a:close/>
              </a:path>
            </a:pathLst>
          </a:custGeom>
          <a:gradFill flip="none" rotWithShape="0">
            <a:gsLst>
              <a:gs pos="100000">
                <a:srgbClr val="7030A0">
                  <a:alpha val="69000"/>
                </a:srgbClr>
              </a:gs>
              <a:gs pos="66000">
                <a:schemeClr val="accent6">
                  <a:lumMod val="75000"/>
                  <a:alpha val="0"/>
                </a:schemeClr>
              </a:gs>
              <a:gs pos="2000">
                <a:srgbClr val="0070C0">
                  <a:alpha val="40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8860" tIns="44410" rIns="88860" bIns="44410" spcCol="0" rtlCol="0" anchor="ctr"/>
          <a:lstStyle/>
          <a:p>
            <a:pPr algn="ctr"/>
            <a:endParaRPr lang="zh-CN" altLang="en-US">
              <a:solidFill>
                <a:srgbClr val="FFFFFF"/>
              </a:solidFill>
            </a:endParaRPr>
          </a:p>
        </p:txBody>
      </p:sp>
      <p:sp>
        <p:nvSpPr>
          <p:cNvPr id="10" name="Title 10"/>
          <p:cNvSpPr txBox="1"/>
          <p:nvPr/>
        </p:nvSpPr>
        <p:spPr bwMode="auto">
          <a:xfrm>
            <a:off x="82799" y="483518"/>
            <a:ext cx="914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60" tIns="44410" rIns="88860" bIns="44410" numCol="1" anchor="b" anchorCtr="0" compatLnSpc="1">
            <a:noAutofit/>
          </a:bodyPr>
          <a:lstStyle>
            <a:lvl1pPr algn="ctr" rtl="0" fontAlgn="base">
              <a:lnSpc>
                <a:spcPct val="90000"/>
              </a:lnSpc>
              <a:spcBef>
                <a:spcPct val="0"/>
              </a:spcBef>
              <a:spcAft>
                <a:spcPct val="0"/>
              </a:spcAft>
              <a:defRPr sz="4000" kern="12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2pPr>
            <a:lvl3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3pPr>
            <a:lvl4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4pPr>
            <a:lvl5pPr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5pPr>
            <a:lvl6pPr marL="4572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6pPr>
            <a:lvl7pPr marL="9144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7pPr>
            <a:lvl8pPr marL="13716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8pPr>
            <a:lvl9pPr marL="1828800" algn="l" rtl="0" fontAlgn="base">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9pPr>
          </a:lstStyle>
          <a:p>
            <a:pPr defTabSz="888365"/>
            <a:r>
              <a:rPr lang="en-US" altLang="zh-CN" sz="6000" dirty="0">
                <a:solidFill>
                  <a:sysClr val="window" lastClr="FFFFFF"/>
                </a:solidFill>
              </a:rPr>
              <a:t>PART  1</a:t>
            </a:r>
            <a:endParaRPr lang="en-AU" altLang="zh-CN" sz="6000" dirty="0">
              <a:solidFill>
                <a:sysClr val="window" lastClr="FFFFFF"/>
              </a:solidFill>
            </a:endParaRPr>
          </a:p>
        </p:txBody>
      </p:sp>
      <p:sp>
        <p:nvSpPr>
          <p:cNvPr id="11" name="Subtitle 11"/>
          <p:cNvSpPr txBox="1"/>
          <p:nvPr/>
        </p:nvSpPr>
        <p:spPr bwMode="auto">
          <a:xfrm>
            <a:off x="-129452" y="3426083"/>
            <a:ext cx="9144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60" tIns="44410" rIns="88860" bIns="44410" numCol="1" anchor="t" anchorCtr="0" compatLnSpc="1">
            <a:normAutofit/>
          </a:bodyPr>
          <a:lstStyle>
            <a:lvl1pPr marL="0" indent="0" algn="ctr" rtl="0" fontAlgn="base">
              <a:lnSpc>
                <a:spcPct val="90000"/>
              </a:lnSpc>
              <a:spcBef>
                <a:spcPts val="1000"/>
              </a:spcBef>
              <a:spcAft>
                <a:spcPct val="0"/>
              </a:spcAft>
              <a:buFont typeface="Arial" panose="020B0604020202020204" pitchFamily="34" charset="0"/>
              <a:buNone/>
              <a:defRPr sz="1400" kern="1200">
                <a:solidFill>
                  <a:schemeClr val="bg1">
                    <a:lumMod val="50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rgbClr val="7F7F7F"/>
                </a:solidFill>
                <a:latin typeface="Roboto" panose="02000000000000000000" pitchFamily="2" charset="0"/>
                <a:ea typeface="Roboto" panose="02000000000000000000" pitchFamily="2" charset="0"/>
                <a:cs typeface="Roboto" panose="02000000000000000000" pitchFamily="2" charset="0"/>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rgbClr val="7F7F7F"/>
                </a:solidFill>
                <a:latin typeface="Roboto" panose="02000000000000000000" pitchFamily="2" charset="0"/>
                <a:ea typeface="Roboto" panose="02000000000000000000" pitchFamily="2" charset="0"/>
                <a:cs typeface="Roboto" panose="02000000000000000000" pitchFamily="2" charset="0"/>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rgbClr val="7F7F7F"/>
                </a:solidFill>
                <a:latin typeface="Roboto" panose="02000000000000000000" pitchFamily="2" charset="0"/>
                <a:ea typeface="Roboto" panose="02000000000000000000" pitchFamily="2" charset="0"/>
                <a:cs typeface="Roboto" panose="02000000000000000000" pitchFamily="2" charset="0"/>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rgbClr val="7F7F7F"/>
                </a:solidFill>
                <a:latin typeface="Roboto" panose="02000000000000000000" pitchFamily="2" charset="0"/>
                <a:ea typeface="Roboto" panose="02000000000000000000" pitchFamily="2" charset="0"/>
                <a:cs typeface="Roboto" panose="02000000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88365"/>
            <a:r>
              <a:rPr lang="id-ID" altLang="zh-CN" dirty="0" smtClean="0">
                <a:solidFill>
                  <a:sysClr val="window" lastClr="FFFFFF"/>
                </a:solidFill>
              </a:rPr>
              <a:t>Various iconic object for your presentation</a:t>
            </a:r>
            <a:endParaRPr lang="en-AU" altLang="zh-CN" dirty="0" smtClean="0">
              <a:solidFill>
                <a:sysClr val="window" lastClr="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rma libre 13"/>
          <p:cNvSpPr/>
          <p:nvPr/>
        </p:nvSpPr>
        <p:spPr>
          <a:xfrm rot="19476252">
            <a:off x="1107763" y="-952807"/>
            <a:ext cx="2974517" cy="7666186"/>
          </a:xfrm>
          <a:custGeom>
            <a:avLst/>
            <a:gdLst>
              <a:gd name="connsiteX0" fmla="*/ 2841243 w 7932562"/>
              <a:gd name="connsiteY0" fmla="*/ 0 h 20445529"/>
              <a:gd name="connsiteX1" fmla="*/ 7932561 w 7932562"/>
              <a:gd name="connsiteY1" fmla="*/ 3617650 h 20445529"/>
              <a:gd name="connsiteX2" fmla="*/ 7932562 w 7932562"/>
              <a:gd name="connsiteY2" fmla="*/ 20445529 h 20445529"/>
              <a:gd name="connsiteX3" fmla="*/ 0 w 7932562"/>
              <a:gd name="connsiteY3" fmla="*/ 14809026 h 20445529"/>
              <a:gd name="connsiteX4" fmla="*/ 0 w 7932562"/>
              <a:gd name="connsiteY4" fmla="*/ 3998637 h 20445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2562" h="20445529">
                <a:moveTo>
                  <a:pt x="2841243" y="0"/>
                </a:moveTo>
                <a:lnTo>
                  <a:pt x="7932561" y="3617650"/>
                </a:lnTo>
                <a:lnTo>
                  <a:pt x="7932562" y="20445529"/>
                </a:lnTo>
                <a:lnTo>
                  <a:pt x="0" y="14809026"/>
                </a:lnTo>
                <a:lnTo>
                  <a:pt x="0" y="39986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199" tIns="16610" rIns="33199" bIns="16610" rtlCol="0" anchor="ctr"/>
          <a:lstStyle/>
          <a:p>
            <a:pPr algn="ctr" defTabSz="876300"/>
            <a:endParaRPr lang="es-ES">
              <a:solidFill>
                <a:srgbClr val="FFFFFF"/>
              </a:solidFill>
            </a:endParaRPr>
          </a:p>
        </p:txBody>
      </p:sp>
      <p:sp>
        <p:nvSpPr>
          <p:cNvPr id="14" name="Forma libre 13"/>
          <p:cNvSpPr/>
          <p:nvPr/>
        </p:nvSpPr>
        <p:spPr>
          <a:xfrm rot="19476252">
            <a:off x="1076955" y="-952807"/>
            <a:ext cx="2974517" cy="7666186"/>
          </a:xfrm>
          <a:custGeom>
            <a:avLst/>
            <a:gdLst>
              <a:gd name="connsiteX0" fmla="*/ 2841243 w 7932562"/>
              <a:gd name="connsiteY0" fmla="*/ 0 h 20445529"/>
              <a:gd name="connsiteX1" fmla="*/ 7932561 w 7932562"/>
              <a:gd name="connsiteY1" fmla="*/ 3617650 h 20445529"/>
              <a:gd name="connsiteX2" fmla="*/ 7932562 w 7932562"/>
              <a:gd name="connsiteY2" fmla="*/ 20445529 h 20445529"/>
              <a:gd name="connsiteX3" fmla="*/ 0 w 7932562"/>
              <a:gd name="connsiteY3" fmla="*/ 14809026 h 20445529"/>
              <a:gd name="connsiteX4" fmla="*/ 0 w 7932562"/>
              <a:gd name="connsiteY4" fmla="*/ 3998637 h 20445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2562" h="20445529">
                <a:moveTo>
                  <a:pt x="2841243" y="0"/>
                </a:moveTo>
                <a:lnTo>
                  <a:pt x="7932561" y="3617650"/>
                </a:lnTo>
                <a:lnTo>
                  <a:pt x="7932562" y="20445529"/>
                </a:lnTo>
                <a:lnTo>
                  <a:pt x="0" y="14809026"/>
                </a:lnTo>
                <a:lnTo>
                  <a:pt x="0" y="3998637"/>
                </a:lnTo>
                <a:close/>
              </a:path>
            </a:pathLst>
          </a:custGeom>
          <a:gradFill>
            <a:gsLst>
              <a:gs pos="96000">
                <a:srgbClr val="7030A0"/>
              </a:gs>
              <a:gs pos="66000">
                <a:schemeClr val="accent6">
                  <a:lumMod val="75000"/>
                  <a:alpha val="0"/>
                </a:schemeClr>
              </a:gs>
              <a:gs pos="0">
                <a:srgbClr val="0070C0">
                  <a:alpha val="42000"/>
                </a:srgbClr>
              </a:gs>
            </a:gsLst>
            <a:lin ang="5400000" scaled="1"/>
          </a:gradFill>
          <a:ln>
            <a:noFill/>
          </a:ln>
        </p:spPr>
        <p:txBody>
          <a:bodyPr lIns="0" tIns="0" rIns="0" bIns="0" rtlCol="0" anchor="ctr"/>
          <a:lstStyle/>
          <a:p>
            <a:pPr algn="ctr" defTabSz="876300"/>
            <a:endParaRPr lang="es-ES"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10" name="9 Título"/>
          <p:cNvSpPr>
            <a:spLocks noGrp="1"/>
          </p:cNvSpPr>
          <p:nvPr>
            <p:ph type="ctrTitle"/>
          </p:nvPr>
        </p:nvSpPr>
        <p:spPr/>
        <p:txBody>
          <a:bodyPr/>
          <a:lstStyle/>
          <a:p>
            <a:r>
              <a:rPr lang="es-MX" dirty="0" err="1" smtClean="0"/>
              <a:t>Our</a:t>
            </a:r>
            <a:r>
              <a:rPr lang="es-MX" dirty="0" smtClean="0"/>
              <a:t> </a:t>
            </a:r>
            <a:r>
              <a:rPr lang="es-MX" dirty="0" err="1" smtClean="0"/>
              <a:t>Advantages</a:t>
            </a:r>
            <a:endParaRPr lang="es-SV" dirty="0"/>
          </a:p>
        </p:txBody>
      </p:sp>
      <p:sp>
        <p:nvSpPr>
          <p:cNvPr id="11" name="10 Marcador de texto"/>
          <p:cNvSpPr>
            <a:spLocks noGrp="1"/>
          </p:cNvSpPr>
          <p:nvPr>
            <p:ph type="subTitle" idx="1"/>
          </p:nvPr>
        </p:nvSpPr>
        <p:spPr/>
        <p:txBody>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12" name="11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FFFFFF"/>
                </a:solidFill>
                <a:latin typeface="Source Sans Pro" panose="020B0503030403020204" pitchFamily="34" charset="0"/>
              </a:rPr>
              <a:t>第一</a:t>
            </a:r>
            <a:r>
              <a:rPr lang="it-IT" sz="700" dirty="0" smtClean="0">
                <a:solidFill>
                  <a:srgbClr val="FFFFFF"/>
                </a:solidFill>
                <a:latin typeface="Source Sans Pro" panose="020B0503030403020204" pitchFamily="34" charset="0"/>
              </a:rPr>
              <a:t>PPT，www.1ppt.com</a:t>
            </a:r>
            <a:endParaRPr lang="en-US" sz="700" dirty="0">
              <a:solidFill>
                <a:srgbClr val="FFFFFF"/>
              </a:solidFill>
              <a:latin typeface="Source Sans Pro" panose="020B0503030403020204" pitchFamily="34" charset="0"/>
            </a:endParaRPr>
          </a:p>
        </p:txBody>
      </p:sp>
      <p:sp>
        <p:nvSpPr>
          <p:cNvPr id="3" name="Marcador de número de diapositiva 2"/>
          <p:cNvSpPr>
            <a:spLocks noGrp="1"/>
          </p:cNvSpPr>
          <p:nvPr>
            <p:ph type="sldNum" sz="quarter" idx="12"/>
          </p:nvPr>
        </p:nvSpPr>
        <p:spPr/>
        <p:txBody>
          <a:bodyPr/>
          <a:lstStyle/>
          <a:p>
            <a:fld id="{63356E29-4ECD-4C2B-B26A-7C34C1F3AF5F}" type="slidenum">
              <a:rPr smtClean="0">
                <a:solidFill>
                  <a:srgbClr val="1F1F1F"/>
                </a:solidFill>
              </a:rPr>
              <a:t>5</a:t>
            </a:fld>
            <a:endParaRPr>
              <a:solidFill>
                <a:srgbClr val="1F1F1F"/>
              </a:solidFill>
            </a:endParaRPr>
          </a:p>
        </p:txBody>
      </p:sp>
      <p:grpSp>
        <p:nvGrpSpPr>
          <p:cNvPr id="9" name="Grupo 8"/>
          <p:cNvGrpSpPr>
            <a:grpSpLocks noChangeAspect="1"/>
          </p:cNvGrpSpPr>
          <p:nvPr/>
        </p:nvGrpSpPr>
        <p:grpSpPr>
          <a:xfrm>
            <a:off x="589318" y="1408133"/>
            <a:ext cx="3703999" cy="2827873"/>
            <a:chOff x="11697739" y="1688212"/>
            <a:chExt cx="9877973" cy="7541868"/>
          </a:xfrm>
          <a:effectLst>
            <a:outerShdw blurRad="279400" dist="177800" dir="5400000" algn="t" rotWithShape="0">
              <a:prstClr val="black">
                <a:alpha val="49000"/>
              </a:prstClr>
            </a:outerShdw>
          </a:effectLst>
        </p:grpSpPr>
        <p:pic>
          <p:nvPicPr>
            <p:cNvPr id="4" name="Picture 6" descr="..."/>
            <p:cNvPicPr>
              <a:picLocks noChangeAspect="1" noChangeArrowheads="1"/>
            </p:cNvPicPr>
            <p:nvPr/>
          </p:nvPicPr>
          <p:blipFill>
            <a:blip r:embed="rId3" cstate="screen"/>
            <a:srcRect/>
            <a:stretch>
              <a:fillRect/>
            </a:stretch>
          </p:blipFill>
          <p:spPr bwMode="auto">
            <a:xfrm>
              <a:off x="11697739" y="1688212"/>
              <a:ext cx="9877973" cy="7541868"/>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12069767" y="2058766"/>
              <a:ext cx="9139233" cy="5160865"/>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6300"/>
              <a:endParaRPr lang="es-ES">
                <a:solidFill>
                  <a:srgbClr val="FFFFFF"/>
                </a:solidFill>
              </a:endParaRPr>
            </a:p>
          </p:txBody>
        </p:sp>
      </p:grpSp>
      <p:grpSp>
        <p:nvGrpSpPr>
          <p:cNvPr id="5" name="Grupo 4"/>
          <p:cNvGrpSpPr>
            <a:grpSpLocks noChangeAspect="1"/>
          </p:cNvGrpSpPr>
          <p:nvPr/>
        </p:nvGrpSpPr>
        <p:grpSpPr>
          <a:xfrm>
            <a:off x="3585278" y="2886429"/>
            <a:ext cx="849361" cy="1521695"/>
            <a:chOff x="17290761" y="7748319"/>
            <a:chExt cx="3000784" cy="5376405"/>
          </a:xfrm>
          <a:effectLst>
            <a:outerShdw blurRad="279400" dist="177800" dir="5400000" algn="t" rotWithShape="0">
              <a:prstClr val="black">
                <a:alpha val="49000"/>
              </a:prstClr>
            </a:outerShdw>
          </a:effectLst>
        </p:grpSpPr>
        <p:pic>
          <p:nvPicPr>
            <p:cNvPr id="6" name="Picture 10" descr="http://app.imcreator.com/images/editor/iphone_for_editor.png"/>
            <p:cNvPicPr>
              <a:picLocks noChangeAspect="1" noChangeArrowheads="1"/>
            </p:cNvPicPr>
            <p:nvPr/>
          </p:nvPicPr>
          <p:blipFill>
            <a:blip r:embed="rId5" cstate="screen"/>
            <a:srcRect/>
            <a:stretch>
              <a:fillRect/>
            </a:stretch>
          </p:blipFill>
          <p:spPr bwMode="auto">
            <a:xfrm>
              <a:off x="17290761" y="7748319"/>
              <a:ext cx="3000784" cy="537640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17741494" y="8534401"/>
              <a:ext cx="2086618" cy="3473450"/>
            </a:xfrm>
            <a:prstGeom prst="rect">
              <a:avLst/>
            </a:prstGeom>
            <a:blipFill dpi="0" rotWithShape="1">
              <a:blip r:embed="rId6"/>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6300"/>
              <a:endParaRPr lang="es-ES">
                <a:solidFill>
                  <a:srgbClr val="FFFFFF"/>
                </a:solidFill>
              </a:endParaRPr>
            </a:p>
          </p:txBody>
        </p:sp>
      </p:grpSp>
      <p:sp>
        <p:nvSpPr>
          <p:cNvPr id="19" name="Textbox 1"/>
          <p:cNvSpPr/>
          <p:nvPr/>
        </p:nvSpPr>
        <p:spPr>
          <a:xfrm>
            <a:off x="5238183" y="2237769"/>
            <a:ext cx="1967773" cy="508542"/>
          </a:xfrm>
          <a:prstGeom prst="rect">
            <a:avLst/>
          </a:prstGeom>
        </p:spPr>
        <p:txBody>
          <a:bodyPr wrap="square" lIns="87663" tIns="43843" rIns="87663" bIns="43843">
            <a:spAutoFit/>
          </a:bodyPr>
          <a:lstStyle/>
          <a:p>
            <a:pPr defTabSz="876300">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Work Innovation</a:t>
            </a:r>
          </a:p>
          <a:p>
            <a:pPr defTabSz="876300">
              <a:lnSpc>
                <a:spcPct val="125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a:t>
            </a:r>
          </a:p>
        </p:txBody>
      </p:sp>
      <p:sp>
        <p:nvSpPr>
          <p:cNvPr id="20" name="Textbox 1"/>
          <p:cNvSpPr/>
          <p:nvPr/>
        </p:nvSpPr>
        <p:spPr>
          <a:xfrm>
            <a:off x="5767400" y="3000989"/>
            <a:ext cx="1967773" cy="508542"/>
          </a:xfrm>
          <a:prstGeom prst="rect">
            <a:avLst/>
          </a:prstGeom>
        </p:spPr>
        <p:txBody>
          <a:bodyPr wrap="square" lIns="87663" tIns="43843" rIns="87663" bIns="43843">
            <a:spAutoFit/>
          </a:bodyPr>
          <a:lstStyle/>
          <a:p>
            <a:pPr defTabSz="876300">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Cool Infographics</a:t>
            </a:r>
          </a:p>
          <a:p>
            <a:pPr defTabSz="876300">
              <a:lnSpc>
                <a:spcPct val="125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a:t>
            </a:r>
          </a:p>
        </p:txBody>
      </p:sp>
      <p:sp>
        <p:nvSpPr>
          <p:cNvPr id="21" name="Elipse 20"/>
          <p:cNvSpPr>
            <a:spLocks noChangeAspect="1"/>
          </p:cNvSpPr>
          <p:nvPr/>
        </p:nvSpPr>
        <p:spPr bwMode="auto">
          <a:xfrm>
            <a:off x="4774510" y="2296499"/>
            <a:ext cx="413088" cy="413068"/>
          </a:xfrm>
          <a:prstGeom prst="ellipse">
            <a:avLst/>
          </a:prstGeom>
          <a:solidFill>
            <a:schemeClr val="accent1"/>
          </a:solidFill>
          <a:ln w="38100" cap="rnd" cmpd="thickThin">
            <a:noFill/>
            <a:prstDash val="solid"/>
          </a:ln>
        </p:spPr>
        <p:txBody>
          <a:bodyPr lIns="0" tIns="0" rIns="0" bIns="0" rtlCol="0" anchor="ctr"/>
          <a:lstStyle/>
          <a:p>
            <a:pPr algn="ctr" defTabSz="876300"/>
            <a:r>
              <a:rPr lang="es-SV" sz="2000" dirty="0">
                <a:solidFill>
                  <a:srgbClr val="FFFFFF"/>
                </a:solidFill>
                <a:latin typeface="FontAwesome" pitchFamily="2" charset="0"/>
                <a:cs typeface="FontAwesome" pitchFamily="2" charset="0"/>
              </a:rPr>
              <a:t></a:t>
            </a:r>
            <a:endParaRPr lang="es-ES" sz="2000" dirty="0">
              <a:solidFill>
                <a:srgbClr val="FFFFFF"/>
              </a:solidFill>
            </a:endParaRPr>
          </a:p>
        </p:txBody>
      </p:sp>
      <p:sp>
        <p:nvSpPr>
          <p:cNvPr id="22" name="Elipse 21"/>
          <p:cNvSpPr>
            <a:spLocks noChangeAspect="1"/>
          </p:cNvSpPr>
          <p:nvPr/>
        </p:nvSpPr>
        <p:spPr bwMode="auto">
          <a:xfrm>
            <a:off x="5303727" y="3059719"/>
            <a:ext cx="413088" cy="413068"/>
          </a:xfrm>
          <a:prstGeom prst="ellipse">
            <a:avLst/>
          </a:prstGeom>
          <a:solidFill>
            <a:schemeClr val="accent2"/>
          </a:solidFill>
          <a:ln w="38100" cap="rnd" cmpd="thickThin">
            <a:noFill/>
            <a:prstDash val="solid"/>
          </a:ln>
        </p:spPr>
        <p:txBody>
          <a:bodyPr lIns="0" tIns="0" rIns="0" bIns="0" rtlCol="0" anchor="ctr"/>
          <a:lstStyle/>
          <a:p>
            <a:pPr algn="ctr" defTabSz="876300"/>
            <a:r>
              <a:rPr lang="es-SV" sz="2000" dirty="0">
                <a:solidFill>
                  <a:srgbClr val="FFFFFF"/>
                </a:solidFill>
                <a:latin typeface="FontAwesome" pitchFamily="2" charset="0"/>
                <a:cs typeface="FontAwesome" pitchFamily="2" charset="0"/>
              </a:rPr>
              <a:t></a:t>
            </a:r>
            <a:endParaRPr lang="es-ES" sz="2000" dirty="0">
              <a:solidFill>
                <a:srgbClr val="FFFFFF"/>
              </a:solidFill>
              <a:latin typeface="FontAwesome" pitchFamily="2" charset="0"/>
              <a:cs typeface="FontAwesome" pitchFamily="2" charset="0"/>
            </a:endParaRPr>
          </a:p>
        </p:txBody>
      </p:sp>
      <p:sp>
        <p:nvSpPr>
          <p:cNvPr id="23" name="Textbox 1"/>
          <p:cNvSpPr/>
          <p:nvPr/>
        </p:nvSpPr>
        <p:spPr>
          <a:xfrm>
            <a:off x="5272010" y="1002383"/>
            <a:ext cx="3417679" cy="617894"/>
          </a:xfrm>
          <a:prstGeom prst="rect">
            <a:avLst/>
          </a:prstGeom>
        </p:spPr>
        <p:txBody>
          <a:bodyPr wrap="square" lIns="87810" tIns="43915" rIns="87810" bIns="43915">
            <a:spAutoFit/>
          </a:bodyPr>
          <a:lstStyle/>
          <a:p>
            <a:pPr algn="r" defTabSz="876300">
              <a:lnSpc>
                <a:spcPct val="120000"/>
              </a:lnSpc>
              <a:spcAft>
                <a:spcPts val="450"/>
              </a:spcAft>
            </a:pPr>
            <a:r>
              <a:rPr lang="en-US" sz="700" dirty="0">
                <a:solidFill>
                  <a:srgbClr val="575757"/>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
        <p:nvSpPr>
          <p:cNvPr id="26" name="Textbox 1"/>
          <p:cNvSpPr/>
          <p:nvPr/>
        </p:nvSpPr>
        <p:spPr>
          <a:xfrm>
            <a:off x="6300799" y="3764208"/>
            <a:ext cx="1967773" cy="508542"/>
          </a:xfrm>
          <a:prstGeom prst="rect">
            <a:avLst/>
          </a:prstGeom>
        </p:spPr>
        <p:txBody>
          <a:bodyPr wrap="square" lIns="87663" tIns="43843" rIns="87663" bIns="43843">
            <a:spAutoFit/>
          </a:bodyPr>
          <a:lstStyle/>
          <a:p>
            <a:pPr defTabSz="876300">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Cool Infographics</a:t>
            </a:r>
          </a:p>
          <a:p>
            <a:pPr defTabSz="876300">
              <a:lnSpc>
                <a:spcPct val="125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a:t>
            </a:r>
          </a:p>
        </p:txBody>
      </p:sp>
      <p:sp>
        <p:nvSpPr>
          <p:cNvPr id="27" name="Elipse 21"/>
          <p:cNvSpPr>
            <a:spLocks noChangeAspect="1"/>
          </p:cNvSpPr>
          <p:nvPr/>
        </p:nvSpPr>
        <p:spPr bwMode="auto">
          <a:xfrm>
            <a:off x="5837126" y="3822938"/>
            <a:ext cx="413088" cy="413068"/>
          </a:xfrm>
          <a:prstGeom prst="ellipse">
            <a:avLst/>
          </a:prstGeom>
          <a:solidFill>
            <a:schemeClr val="accent3"/>
          </a:solidFill>
          <a:ln w="38100" cap="rnd" cmpd="thickThin">
            <a:noFill/>
            <a:prstDash val="solid"/>
          </a:ln>
        </p:spPr>
        <p:txBody>
          <a:bodyPr lIns="0" tIns="0" rIns="0" bIns="0" rtlCol="0" anchor="ctr"/>
          <a:lstStyle/>
          <a:p>
            <a:pPr algn="ctr" defTabSz="876300"/>
            <a:r>
              <a:rPr lang="es-SV" sz="2000" dirty="0">
                <a:solidFill>
                  <a:srgbClr val="FFFFFF"/>
                </a:solidFill>
                <a:latin typeface="FontAwesome" pitchFamily="2" charset="0"/>
                <a:cs typeface="FontAwesome" pitchFamily="2" charset="0"/>
              </a:rPr>
              <a:t></a:t>
            </a:r>
            <a:endParaRPr lang="es-ES" sz="2000" dirty="0">
              <a:solidFill>
                <a:srgbClr val="FFFFFF"/>
              </a:solidFill>
              <a:latin typeface="FontAwesome" pitchFamily="2" charset="0"/>
              <a:cs typeface="FontAwesome" pitchFamily="2"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2" presetClass="entr" presetSubtype="2" fill="hold" grpId="0" nodeType="withEffect" p14:presetBounceEnd="53000">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14:bounceEnd="53000">
                                          <p:cBhvr additive="base">
                                            <p:cTn id="19" dur="1000" fill="hold"/>
                                            <p:tgtEl>
                                              <p:spTgt spid="19"/>
                                            </p:tgtEl>
                                            <p:attrNameLst>
                                              <p:attrName>ppt_x</p:attrName>
                                            </p:attrNameLst>
                                          </p:cBhvr>
                                          <p:tavLst>
                                            <p:tav tm="0">
                                              <p:val>
                                                <p:strVal val="1+#ppt_w/2"/>
                                              </p:val>
                                            </p:tav>
                                            <p:tav tm="100000">
                                              <p:val>
                                                <p:strVal val="#ppt_x"/>
                                              </p:val>
                                            </p:tav>
                                          </p:tavLst>
                                        </p:anim>
                                        <p:anim calcmode="lin" valueType="num" p14:bounceEnd="53000">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53000">
                                      <p:stCondLst>
                                        <p:cond delay="250"/>
                                      </p:stCondLst>
                                      <p:childTnLst>
                                        <p:set>
                                          <p:cBhvr>
                                            <p:cTn id="22" dur="1" fill="hold">
                                              <p:stCondLst>
                                                <p:cond delay="0"/>
                                              </p:stCondLst>
                                            </p:cTn>
                                            <p:tgtEl>
                                              <p:spTgt spid="20"/>
                                            </p:tgtEl>
                                            <p:attrNameLst>
                                              <p:attrName>style.visibility</p:attrName>
                                            </p:attrNameLst>
                                          </p:cBhvr>
                                          <p:to>
                                            <p:strVal val="visible"/>
                                          </p:to>
                                        </p:set>
                                        <p:anim calcmode="lin" valueType="num" p14:bounceEnd="53000">
                                          <p:cBhvr additive="base">
                                            <p:cTn id="23" dur="1000" fill="hold"/>
                                            <p:tgtEl>
                                              <p:spTgt spid="20"/>
                                            </p:tgtEl>
                                            <p:attrNameLst>
                                              <p:attrName>ppt_x</p:attrName>
                                            </p:attrNameLst>
                                          </p:cBhvr>
                                          <p:tavLst>
                                            <p:tav tm="0">
                                              <p:val>
                                                <p:strVal val="1+#ppt_w/2"/>
                                              </p:val>
                                            </p:tav>
                                            <p:tav tm="100000">
                                              <p:val>
                                                <p:strVal val="#ppt_x"/>
                                              </p:val>
                                            </p:tav>
                                          </p:tavLst>
                                        </p:anim>
                                        <p:anim calcmode="lin" valueType="num" p14:bounceEnd="53000">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53000">
                                      <p:stCondLst>
                                        <p:cond delay="250"/>
                                      </p:stCondLst>
                                      <p:childTnLst>
                                        <p:set>
                                          <p:cBhvr>
                                            <p:cTn id="34" dur="1" fill="hold">
                                              <p:stCondLst>
                                                <p:cond delay="0"/>
                                              </p:stCondLst>
                                            </p:cTn>
                                            <p:tgtEl>
                                              <p:spTgt spid="26"/>
                                            </p:tgtEl>
                                            <p:attrNameLst>
                                              <p:attrName>style.visibility</p:attrName>
                                            </p:attrNameLst>
                                          </p:cBhvr>
                                          <p:to>
                                            <p:strVal val="visible"/>
                                          </p:to>
                                        </p:set>
                                        <p:anim calcmode="lin" valueType="num" p14:bounceEnd="53000">
                                          <p:cBhvr additive="base">
                                            <p:cTn id="35" dur="1000" fill="hold"/>
                                            <p:tgtEl>
                                              <p:spTgt spid="26"/>
                                            </p:tgtEl>
                                            <p:attrNameLst>
                                              <p:attrName>ppt_x</p:attrName>
                                            </p:attrNameLst>
                                          </p:cBhvr>
                                          <p:tavLst>
                                            <p:tav tm="0">
                                              <p:val>
                                                <p:strVal val="1+#ppt_w/2"/>
                                              </p:val>
                                            </p:tav>
                                            <p:tav tm="100000">
                                              <p:val>
                                                <p:strVal val="#ppt_x"/>
                                              </p:val>
                                            </p:tav>
                                          </p:tavLst>
                                        </p:anim>
                                        <p:anim calcmode="lin" valueType="num" p14:bounceEnd="53000">
                                          <p:cBhvr additive="base">
                                            <p:cTn id="36" dur="10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25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P spid="22" grpId="0" animBg="1"/>
          <p:bldP spid="23"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2" presetClass="entr" presetSubtype="2" fill="hold" grpId="0"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1000" fill="hold"/>
                                            <p:tgtEl>
                                              <p:spTgt spid="26"/>
                                            </p:tgtEl>
                                            <p:attrNameLst>
                                              <p:attrName>ppt_x</p:attrName>
                                            </p:attrNameLst>
                                          </p:cBhvr>
                                          <p:tavLst>
                                            <p:tav tm="0">
                                              <p:val>
                                                <p:strVal val="1+#ppt_w/2"/>
                                              </p:val>
                                            </p:tav>
                                            <p:tav tm="100000">
                                              <p:val>
                                                <p:strVal val="#ppt_x"/>
                                              </p:val>
                                            </p:tav>
                                          </p:tavLst>
                                        </p:anim>
                                        <p:anim calcmode="lin" valueType="num">
                                          <p:cBhvr additive="base">
                                            <p:cTn id="36" dur="10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25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P spid="22" grpId="0" animBg="1"/>
          <p:bldP spid="23" grpId="0"/>
          <p:bldP spid="26" grpId="0"/>
          <p:bldP spid="2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129 Grupo"/>
          <p:cNvGrpSpPr/>
          <p:nvPr/>
        </p:nvGrpSpPr>
        <p:grpSpPr>
          <a:xfrm>
            <a:off x="3479690" y="2528410"/>
            <a:ext cx="3440887" cy="2159750"/>
            <a:chOff x="9279774" y="6619559"/>
            <a:chExt cx="9176297" cy="5760000"/>
          </a:xfrm>
        </p:grpSpPr>
        <p:sp>
          <p:nvSpPr>
            <p:cNvPr id="8" name="7 Elipse"/>
            <p:cNvSpPr>
              <a:spLocks noChangeAspect="1"/>
            </p:cNvSpPr>
            <p:nvPr/>
          </p:nvSpPr>
          <p:spPr bwMode="auto">
            <a:xfrm>
              <a:off x="9279774" y="6619559"/>
              <a:ext cx="9176297" cy="5760000"/>
            </a:xfrm>
            <a:custGeom>
              <a:avLst/>
              <a:gdLst/>
              <a:ahLst/>
              <a:cxnLst/>
              <a:rect l="l" t="t" r="r" b="b"/>
              <a:pathLst>
                <a:path w="9176297" h="5760000">
                  <a:moveTo>
                    <a:pt x="2880000" y="0"/>
                  </a:moveTo>
                  <a:cubicBezTo>
                    <a:pt x="4121179" y="0"/>
                    <a:pt x="5178976" y="785149"/>
                    <a:pt x="5580558" y="1887066"/>
                  </a:cubicBezTo>
                  <a:cubicBezTo>
                    <a:pt x="5817220" y="2382263"/>
                    <a:pt x="6145999" y="2688431"/>
                    <a:pt x="6509246" y="2688431"/>
                  </a:cubicBezTo>
                  <a:cubicBezTo>
                    <a:pt x="6763059" y="2688431"/>
                    <a:pt x="7000044" y="2538951"/>
                    <a:pt x="7198961" y="2278669"/>
                  </a:cubicBezTo>
                  <a:cubicBezTo>
                    <a:pt x="7392729" y="1989875"/>
                    <a:pt x="7722265" y="1799880"/>
                    <a:pt x="8096177" y="1799880"/>
                  </a:cubicBezTo>
                  <a:cubicBezTo>
                    <a:pt x="8692711" y="1799880"/>
                    <a:pt x="9176297" y="2283466"/>
                    <a:pt x="9176297" y="2880000"/>
                  </a:cubicBezTo>
                  <a:cubicBezTo>
                    <a:pt x="9176297" y="3476534"/>
                    <a:pt x="8692711" y="3960120"/>
                    <a:pt x="8096177" y="3960120"/>
                  </a:cubicBezTo>
                  <a:cubicBezTo>
                    <a:pt x="7722378" y="3960120"/>
                    <a:pt x="7392929" y="3770240"/>
                    <a:pt x="7199125" y="3481602"/>
                  </a:cubicBezTo>
                  <a:cubicBezTo>
                    <a:pt x="7000388" y="3221883"/>
                    <a:pt x="6763671" y="3072765"/>
                    <a:pt x="6510167" y="3072765"/>
                  </a:cubicBezTo>
                  <a:cubicBezTo>
                    <a:pt x="6144845" y="3072765"/>
                    <a:pt x="5814387" y="3382442"/>
                    <a:pt x="5577070" y="3882462"/>
                  </a:cubicBezTo>
                  <a:cubicBezTo>
                    <a:pt x="5172865" y="4979380"/>
                    <a:pt x="4117594" y="5760000"/>
                    <a:pt x="2880000" y="5760000"/>
                  </a:cubicBezTo>
                  <a:cubicBezTo>
                    <a:pt x="1289420" y="5760000"/>
                    <a:pt x="0" y="4470580"/>
                    <a:pt x="0" y="2880000"/>
                  </a:cubicBezTo>
                  <a:cubicBezTo>
                    <a:pt x="0" y="1289420"/>
                    <a:pt x="1289420" y="0"/>
                    <a:pt x="2880000" y="0"/>
                  </a:cubicBezTo>
                  <a:close/>
                </a:path>
              </a:pathLst>
            </a:custGeom>
            <a:solidFill>
              <a:schemeClr val="accent5"/>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650"/>
              <a:endParaRPr lang="es-SV" sz="700">
                <a:solidFill>
                  <a:srgbClr val="000000"/>
                </a:solidFill>
              </a:endParaRPr>
            </a:p>
          </p:txBody>
        </p:sp>
        <p:sp>
          <p:nvSpPr>
            <p:cNvPr id="65" name="64 Elipse"/>
            <p:cNvSpPr>
              <a:spLocks noChangeAspect="1"/>
            </p:cNvSpPr>
            <p:nvPr/>
          </p:nvSpPr>
          <p:spPr>
            <a:xfrm>
              <a:off x="16505941" y="8635477"/>
              <a:ext cx="1755195" cy="1755195"/>
            </a:xfrm>
            <a:prstGeom prst="ellipse">
              <a:avLst/>
            </a:prstGeom>
            <a:solidFill>
              <a:schemeClr val="bg1"/>
            </a:solidFill>
            <a:ln>
              <a:noFill/>
            </a:ln>
            <a:effectLst/>
          </p:spPr>
          <p:txBody>
            <a:bodyPr lIns="0" tIns="0" rIns="0" bIns="0" rtlCol="0" anchor="ctr"/>
            <a:lstStyle/>
            <a:p>
              <a:pPr algn="ctr" defTabSz="882650"/>
              <a:r>
                <a:rPr lang="es-MX" sz="2600" dirty="0">
                  <a:solidFill>
                    <a:srgbClr val="0D84AF"/>
                  </a:solidFill>
                  <a:latin typeface="Open Sans Extrabold" panose="020B0906030804020204" pitchFamily="34" charset="0"/>
                  <a:ea typeface="Open Sans Extrabold" panose="020B0906030804020204" pitchFamily="34" charset="0"/>
                  <a:cs typeface="Open Sans Extrabold" panose="020B0906030804020204" pitchFamily="34" charset="0"/>
                </a:rPr>
                <a:t>05</a:t>
              </a:r>
            </a:p>
          </p:txBody>
        </p:sp>
      </p:grpSp>
      <p:grpSp>
        <p:nvGrpSpPr>
          <p:cNvPr id="132" name="131 Grupo"/>
          <p:cNvGrpSpPr/>
          <p:nvPr/>
        </p:nvGrpSpPr>
        <p:grpSpPr>
          <a:xfrm>
            <a:off x="3614802" y="1821274"/>
            <a:ext cx="2738279" cy="2731903"/>
            <a:chOff x="9639774" y="4733642"/>
            <a:chExt cx="7302554" cy="7285917"/>
          </a:xfrm>
        </p:grpSpPr>
        <p:sp>
          <p:nvSpPr>
            <p:cNvPr id="40" name="39 Elipse"/>
            <p:cNvSpPr/>
            <p:nvPr/>
          </p:nvSpPr>
          <p:spPr bwMode="auto">
            <a:xfrm>
              <a:off x="9639774" y="4733642"/>
              <a:ext cx="7302554" cy="7285917"/>
            </a:xfrm>
            <a:custGeom>
              <a:avLst/>
              <a:gdLst/>
              <a:ahLst/>
              <a:cxnLst/>
              <a:rect l="l" t="t" r="r" b="b"/>
              <a:pathLst>
                <a:path w="7302554" h="7285917">
                  <a:moveTo>
                    <a:pt x="6222434" y="0"/>
                  </a:moveTo>
                  <a:cubicBezTo>
                    <a:pt x="6818968" y="0"/>
                    <a:pt x="7302554" y="483586"/>
                    <a:pt x="7302554" y="1080120"/>
                  </a:cubicBezTo>
                  <a:cubicBezTo>
                    <a:pt x="7302554" y="1676654"/>
                    <a:pt x="6818968" y="2160240"/>
                    <a:pt x="6222434" y="2160240"/>
                  </a:cubicBezTo>
                  <a:lnTo>
                    <a:pt x="6212402" y="2159734"/>
                  </a:lnTo>
                  <a:cubicBezTo>
                    <a:pt x="5785295" y="2175509"/>
                    <a:pt x="5414097" y="2327583"/>
                    <a:pt x="5163254" y="2620086"/>
                  </a:cubicBezTo>
                  <a:cubicBezTo>
                    <a:pt x="4866483" y="2966146"/>
                    <a:pt x="4789657" y="3448733"/>
                    <a:pt x="4907223" y="3963314"/>
                  </a:cubicBezTo>
                  <a:cubicBezTo>
                    <a:pt x="4994052" y="4214922"/>
                    <a:pt x="5040000" y="4485054"/>
                    <a:pt x="5040000" y="4765917"/>
                  </a:cubicBezTo>
                  <a:cubicBezTo>
                    <a:pt x="5040000" y="6157675"/>
                    <a:pt x="3911758" y="7285917"/>
                    <a:pt x="2520000" y="7285917"/>
                  </a:cubicBezTo>
                  <a:cubicBezTo>
                    <a:pt x="1128242" y="7285917"/>
                    <a:pt x="0" y="6157675"/>
                    <a:pt x="0" y="4765917"/>
                  </a:cubicBezTo>
                  <a:cubicBezTo>
                    <a:pt x="0" y="3374159"/>
                    <a:pt x="1128242" y="2245917"/>
                    <a:pt x="2520000" y="2245917"/>
                  </a:cubicBezTo>
                  <a:cubicBezTo>
                    <a:pt x="2709437" y="2245917"/>
                    <a:pt x="2893993" y="2266820"/>
                    <a:pt x="3071087" y="2308227"/>
                  </a:cubicBezTo>
                  <a:cubicBezTo>
                    <a:pt x="3788824" y="2494906"/>
                    <a:pt x="4457246" y="2376750"/>
                    <a:pt x="4842207" y="1927854"/>
                  </a:cubicBezTo>
                  <a:cubicBezTo>
                    <a:pt x="5028127" y="1711057"/>
                    <a:pt x="5127725" y="1440676"/>
                    <a:pt x="5145438" y="1141997"/>
                  </a:cubicBezTo>
                  <a:cubicBezTo>
                    <a:pt x="5142902" y="1121571"/>
                    <a:pt x="5142314" y="1100914"/>
                    <a:pt x="5142314" y="1080120"/>
                  </a:cubicBezTo>
                  <a:cubicBezTo>
                    <a:pt x="5142314" y="483586"/>
                    <a:pt x="5625900" y="0"/>
                    <a:pt x="6222434" y="0"/>
                  </a:cubicBezTo>
                  <a:close/>
                </a:path>
              </a:pathLst>
            </a:custGeom>
            <a:solidFill>
              <a:schemeClr val="accent2"/>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650"/>
              <a:endParaRPr lang="es-SV" sz="700">
                <a:solidFill>
                  <a:srgbClr val="000000"/>
                </a:solidFill>
              </a:endParaRPr>
            </a:p>
          </p:txBody>
        </p:sp>
        <p:sp>
          <p:nvSpPr>
            <p:cNvPr id="64" name="63 Elipse"/>
            <p:cNvSpPr>
              <a:spLocks noChangeAspect="1"/>
            </p:cNvSpPr>
            <p:nvPr/>
          </p:nvSpPr>
          <p:spPr>
            <a:xfrm>
              <a:off x="14976326" y="4942842"/>
              <a:ext cx="1755195" cy="1755195"/>
            </a:xfrm>
            <a:prstGeom prst="ellipse">
              <a:avLst/>
            </a:prstGeom>
            <a:solidFill>
              <a:schemeClr val="bg1"/>
            </a:solidFill>
            <a:ln>
              <a:noFill/>
            </a:ln>
            <a:effectLst/>
          </p:spPr>
          <p:txBody>
            <a:bodyPr lIns="0" tIns="0" rIns="0" bIns="0" rtlCol="0" anchor="ctr"/>
            <a:lstStyle/>
            <a:p>
              <a:pPr algn="ctr" defTabSz="882650"/>
              <a:r>
                <a:rPr lang="es-MX" sz="2600" dirty="0">
                  <a:solidFill>
                    <a:srgbClr val="F99953">
                      <a:lumMod val="50000"/>
                    </a:srgbClr>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grpSp>
      <p:grpSp>
        <p:nvGrpSpPr>
          <p:cNvPr id="133" name="132 Grupo"/>
          <p:cNvGrpSpPr/>
          <p:nvPr/>
        </p:nvGrpSpPr>
        <p:grpSpPr>
          <a:xfrm>
            <a:off x="3749793" y="1244472"/>
            <a:ext cx="1619895" cy="3173721"/>
            <a:chOff x="9999774" y="3195324"/>
            <a:chExt cx="4320000" cy="8464235"/>
          </a:xfrm>
        </p:grpSpPr>
        <p:sp>
          <p:nvSpPr>
            <p:cNvPr id="6" name="5 Elipse"/>
            <p:cNvSpPr>
              <a:spLocks noChangeAspect="1"/>
            </p:cNvSpPr>
            <p:nvPr/>
          </p:nvSpPr>
          <p:spPr bwMode="auto">
            <a:xfrm>
              <a:off x="9999774" y="3195324"/>
              <a:ext cx="4320000" cy="8464235"/>
            </a:xfrm>
            <a:custGeom>
              <a:avLst/>
              <a:gdLst/>
              <a:ahLst/>
              <a:cxnLst/>
              <a:rect l="l" t="t" r="r" b="b"/>
              <a:pathLst>
                <a:path w="4320000" h="8464235">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chemeClr val="accent4"/>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650"/>
              <a:endParaRPr lang="es-SV" sz="700">
                <a:solidFill>
                  <a:srgbClr val="000000"/>
                </a:solidFill>
              </a:endParaRPr>
            </a:p>
          </p:txBody>
        </p:sp>
        <p:sp>
          <p:nvSpPr>
            <p:cNvPr id="63" name="62 Elipse"/>
            <p:cNvSpPr>
              <a:spLocks noChangeAspect="1"/>
            </p:cNvSpPr>
            <p:nvPr/>
          </p:nvSpPr>
          <p:spPr>
            <a:xfrm>
              <a:off x="11282176" y="3378559"/>
              <a:ext cx="1755195" cy="1755195"/>
            </a:xfrm>
            <a:prstGeom prst="ellipse">
              <a:avLst/>
            </a:prstGeom>
            <a:solidFill>
              <a:schemeClr val="bg1"/>
            </a:solidFill>
            <a:ln>
              <a:noFill/>
            </a:ln>
            <a:effectLst/>
          </p:spPr>
          <p:txBody>
            <a:bodyPr lIns="0" tIns="0" rIns="0" bIns="0" rtlCol="0" anchor="ctr"/>
            <a:lstStyle/>
            <a:p>
              <a:pPr algn="ctr" defTabSz="882650"/>
              <a:r>
                <a:rPr lang="es-MX" sz="2600" dirty="0">
                  <a:solidFill>
                    <a:srgbClr val="F23A43">
                      <a:lumMod val="50000"/>
                    </a:srgbClr>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grpSp>
      <p:grpSp>
        <p:nvGrpSpPr>
          <p:cNvPr id="134" name="133 Grupo"/>
          <p:cNvGrpSpPr/>
          <p:nvPr/>
        </p:nvGrpSpPr>
        <p:grpSpPr>
          <a:xfrm>
            <a:off x="2775859" y="1821274"/>
            <a:ext cx="2458716" cy="2461935"/>
            <a:chOff x="7402771" y="4733642"/>
            <a:chExt cx="6557003" cy="6565917"/>
          </a:xfrm>
        </p:grpSpPr>
        <p:sp>
          <p:nvSpPr>
            <p:cNvPr id="5" name="4 Elipse"/>
            <p:cNvSpPr>
              <a:spLocks noChangeAspect="1"/>
            </p:cNvSpPr>
            <p:nvPr/>
          </p:nvSpPr>
          <p:spPr bwMode="auto">
            <a:xfrm>
              <a:off x="7402771" y="4733642"/>
              <a:ext cx="6557003" cy="6565917"/>
            </a:xfrm>
            <a:custGeom>
              <a:avLst/>
              <a:gdLst/>
              <a:ahLst/>
              <a:cxnLst/>
              <a:rect l="l" t="t" r="r" b="b"/>
              <a:pathLst>
                <a:path w="6557003" h="6565917">
                  <a:moveTo>
                    <a:pt x="1080120" y="0"/>
                  </a:moveTo>
                  <a:cubicBezTo>
                    <a:pt x="1644631" y="0"/>
                    <a:pt x="2107995" y="433060"/>
                    <a:pt x="2155444" y="985143"/>
                  </a:cubicBezTo>
                  <a:cubicBezTo>
                    <a:pt x="2156721" y="984254"/>
                    <a:pt x="2158114" y="983617"/>
                    <a:pt x="2159508" y="982983"/>
                  </a:cubicBezTo>
                  <a:lnTo>
                    <a:pt x="2157122" y="1018367"/>
                  </a:lnTo>
                  <a:cubicBezTo>
                    <a:pt x="2159655" y="1038752"/>
                    <a:pt x="2160240" y="1059368"/>
                    <a:pt x="2160240" y="1080120"/>
                  </a:cubicBezTo>
                  <a:cubicBezTo>
                    <a:pt x="2160240" y="1135366"/>
                    <a:pt x="2156092" y="1189644"/>
                    <a:pt x="2146743" y="1242456"/>
                  </a:cubicBezTo>
                  <a:cubicBezTo>
                    <a:pt x="2145586" y="1705467"/>
                    <a:pt x="2292716" y="2136654"/>
                    <a:pt x="2596672" y="2468868"/>
                  </a:cubicBezTo>
                  <a:cubicBezTo>
                    <a:pt x="3015292" y="2926405"/>
                    <a:pt x="3647277" y="3104294"/>
                    <a:pt x="4315225" y="3014888"/>
                  </a:cubicBezTo>
                  <a:lnTo>
                    <a:pt x="4313324" y="3023292"/>
                  </a:lnTo>
                  <a:cubicBezTo>
                    <a:pt x="4454868" y="2985083"/>
                    <a:pt x="4603697" y="2965917"/>
                    <a:pt x="4757003" y="2965917"/>
                  </a:cubicBezTo>
                  <a:cubicBezTo>
                    <a:pt x="5751116" y="2965917"/>
                    <a:pt x="6557003" y="3771804"/>
                    <a:pt x="6557003" y="4765917"/>
                  </a:cubicBezTo>
                  <a:cubicBezTo>
                    <a:pt x="6557003" y="5760030"/>
                    <a:pt x="5751116" y="6565917"/>
                    <a:pt x="4757003" y="6565917"/>
                  </a:cubicBezTo>
                  <a:cubicBezTo>
                    <a:pt x="3762890" y="6565917"/>
                    <a:pt x="2957003" y="5760030"/>
                    <a:pt x="2957003" y="4765917"/>
                  </a:cubicBezTo>
                  <a:cubicBezTo>
                    <a:pt x="2957003" y="4597118"/>
                    <a:pt x="2980238" y="4433746"/>
                    <a:pt x="3025416" y="4279310"/>
                  </a:cubicBezTo>
                  <a:cubicBezTo>
                    <a:pt x="3115248" y="3688287"/>
                    <a:pt x="2980004" y="3120613"/>
                    <a:pt x="2601234" y="2706629"/>
                  </a:cubicBezTo>
                  <a:cubicBezTo>
                    <a:pt x="2268415" y="2342868"/>
                    <a:pt x="1800729" y="2155869"/>
                    <a:pt x="1287094" y="2139930"/>
                  </a:cubicBezTo>
                  <a:cubicBezTo>
                    <a:pt x="1220171" y="2153424"/>
                    <a:pt x="1150941" y="2160240"/>
                    <a:pt x="1080120" y="2160240"/>
                  </a:cubicBezTo>
                  <a:cubicBezTo>
                    <a:pt x="483586" y="2160240"/>
                    <a:pt x="0" y="1676654"/>
                    <a:pt x="0" y="1080120"/>
                  </a:cubicBezTo>
                  <a:cubicBezTo>
                    <a:pt x="0" y="483586"/>
                    <a:pt x="483586" y="0"/>
                    <a:pt x="1080120" y="0"/>
                  </a:cubicBezTo>
                  <a:close/>
                </a:path>
              </a:pathLst>
            </a:custGeom>
            <a:solidFill>
              <a:schemeClr val="accent5"/>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650"/>
              <a:endParaRPr lang="es-SV" sz="700">
                <a:solidFill>
                  <a:srgbClr val="000000"/>
                </a:solidFill>
              </a:endParaRPr>
            </a:p>
          </p:txBody>
        </p:sp>
        <p:sp>
          <p:nvSpPr>
            <p:cNvPr id="62" name="61 Elipse"/>
            <p:cNvSpPr>
              <a:spLocks noChangeAspect="1"/>
            </p:cNvSpPr>
            <p:nvPr/>
          </p:nvSpPr>
          <p:spPr>
            <a:xfrm>
              <a:off x="7588843" y="4930143"/>
              <a:ext cx="1755195" cy="1755195"/>
            </a:xfrm>
            <a:prstGeom prst="ellipse">
              <a:avLst/>
            </a:prstGeom>
            <a:solidFill>
              <a:schemeClr val="bg1"/>
            </a:solidFill>
            <a:ln>
              <a:noFill/>
            </a:ln>
            <a:effectLst/>
          </p:spPr>
          <p:txBody>
            <a:bodyPr lIns="0" tIns="0" rIns="0" bIns="0" rtlCol="0" anchor="ctr"/>
            <a:lstStyle/>
            <a:p>
              <a:pPr algn="ctr" defTabSz="882650"/>
              <a:r>
                <a:rPr lang="es-MX" sz="2600" dirty="0">
                  <a:solidFill>
                    <a:srgbClr val="15A4C6">
                      <a:lumMod val="50000"/>
                    </a:srgbClr>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grpSp>
      <p:grpSp>
        <p:nvGrpSpPr>
          <p:cNvPr id="135" name="134 Grupo"/>
          <p:cNvGrpSpPr/>
          <p:nvPr/>
        </p:nvGrpSpPr>
        <p:grpSpPr>
          <a:xfrm>
            <a:off x="2197266" y="3068348"/>
            <a:ext cx="2902439" cy="1079875"/>
            <a:chOff x="5859434" y="8059559"/>
            <a:chExt cx="7740340" cy="2880000"/>
          </a:xfrm>
        </p:grpSpPr>
        <p:sp>
          <p:nvSpPr>
            <p:cNvPr id="4" name="3 Elipse"/>
            <p:cNvSpPr>
              <a:spLocks noChangeAspect="1"/>
            </p:cNvSpPr>
            <p:nvPr/>
          </p:nvSpPr>
          <p:spPr bwMode="auto">
            <a:xfrm>
              <a:off x="5859434" y="8059559"/>
              <a:ext cx="7740340" cy="2880000"/>
            </a:xfrm>
            <a:custGeom>
              <a:avLst/>
              <a:gdLst/>
              <a:ahLst/>
              <a:cxnLst/>
              <a:rect l="l" t="t" r="r" b="b"/>
              <a:pathLst>
                <a:path w="7740340" h="2880000">
                  <a:moveTo>
                    <a:pt x="6300340" y="0"/>
                  </a:moveTo>
                  <a:cubicBezTo>
                    <a:pt x="7095630" y="0"/>
                    <a:pt x="7740340" y="644710"/>
                    <a:pt x="7740340" y="1440000"/>
                  </a:cubicBezTo>
                  <a:cubicBezTo>
                    <a:pt x="7740340" y="2235290"/>
                    <a:pt x="7095630" y="2880000"/>
                    <a:pt x="6300340" y="2880000"/>
                  </a:cubicBezTo>
                  <a:cubicBezTo>
                    <a:pt x="5885156" y="2880000"/>
                    <a:pt x="5511010" y="2704290"/>
                    <a:pt x="5249309" y="2422148"/>
                  </a:cubicBezTo>
                  <a:cubicBezTo>
                    <a:pt x="5248757" y="2422489"/>
                    <a:pt x="5248171" y="2422758"/>
                    <a:pt x="5247585" y="2423026"/>
                  </a:cubicBezTo>
                  <a:cubicBezTo>
                    <a:pt x="4787435" y="1899251"/>
                    <a:pt x="4143967" y="1574656"/>
                    <a:pt x="3432088" y="1574656"/>
                  </a:cubicBezTo>
                  <a:cubicBezTo>
                    <a:pt x="2839826" y="1574656"/>
                    <a:pt x="2294917" y="1799332"/>
                    <a:pt x="1866084" y="2179330"/>
                  </a:cubicBezTo>
                  <a:cubicBezTo>
                    <a:pt x="1669871" y="2389407"/>
                    <a:pt x="1390260" y="2520120"/>
                    <a:pt x="1080120" y="2520120"/>
                  </a:cubicBezTo>
                  <a:cubicBezTo>
                    <a:pt x="483586" y="2520120"/>
                    <a:pt x="0" y="2036534"/>
                    <a:pt x="0" y="1440000"/>
                  </a:cubicBezTo>
                  <a:cubicBezTo>
                    <a:pt x="0" y="843466"/>
                    <a:pt x="483586" y="359880"/>
                    <a:pt x="1080120" y="359880"/>
                  </a:cubicBezTo>
                  <a:cubicBezTo>
                    <a:pt x="1411226" y="359880"/>
                    <a:pt x="1707536" y="508864"/>
                    <a:pt x="1905271" y="743788"/>
                  </a:cubicBezTo>
                  <a:cubicBezTo>
                    <a:pt x="2329616" y="1096551"/>
                    <a:pt x="2861566" y="1304626"/>
                    <a:pt x="3438438" y="1304626"/>
                  </a:cubicBezTo>
                  <a:cubicBezTo>
                    <a:pt x="4089499" y="1304626"/>
                    <a:pt x="4683338" y="1039592"/>
                    <a:pt x="5130819" y="602053"/>
                  </a:cubicBezTo>
                  <a:cubicBezTo>
                    <a:pt x="5391019" y="237165"/>
                    <a:pt x="5817983" y="0"/>
                    <a:pt x="6300340" y="0"/>
                  </a:cubicBezTo>
                  <a:close/>
                </a:path>
              </a:pathLst>
            </a:custGeom>
            <a:solidFill>
              <a:schemeClr val="accent1"/>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650"/>
              <a:endParaRPr lang="es-SV" sz="700">
                <a:solidFill>
                  <a:srgbClr val="000000"/>
                </a:solidFill>
              </a:endParaRPr>
            </a:p>
          </p:txBody>
        </p:sp>
        <p:sp>
          <p:nvSpPr>
            <p:cNvPr id="61" name="60 Elipse"/>
            <p:cNvSpPr>
              <a:spLocks noChangeAspect="1"/>
            </p:cNvSpPr>
            <p:nvPr/>
          </p:nvSpPr>
          <p:spPr>
            <a:xfrm>
              <a:off x="6066371" y="8621595"/>
              <a:ext cx="1755195" cy="1755195"/>
            </a:xfrm>
            <a:prstGeom prst="ellipse">
              <a:avLst/>
            </a:prstGeom>
            <a:solidFill>
              <a:schemeClr val="bg1"/>
            </a:solidFill>
            <a:ln>
              <a:noFill/>
            </a:ln>
            <a:effectLst/>
          </p:spPr>
          <p:txBody>
            <a:bodyPr lIns="0" tIns="0" rIns="0" bIns="0" rtlCol="0" anchor="ctr"/>
            <a:lstStyle/>
            <a:p>
              <a:pPr algn="ctr" defTabSz="882650"/>
              <a:r>
                <a:rPr lang="es-MX" sz="2600" dirty="0">
                  <a:solidFill>
                    <a:srgbClr val="81B535">
                      <a:lumMod val="50000"/>
                    </a:srgbClr>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grpSp>
      <p:sp>
        <p:nvSpPr>
          <p:cNvPr id="51" name="50 Elipse"/>
          <p:cNvSpPr/>
          <p:nvPr/>
        </p:nvSpPr>
        <p:spPr>
          <a:xfrm>
            <a:off x="4094021" y="3142590"/>
            <a:ext cx="931439" cy="931392"/>
          </a:xfrm>
          <a:prstGeom prst="ellipse">
            <a:avLst/>
          </a:prstGeom>
          <a:solidFill>
            <a:schemeClr val="bg1"/>
          </a:solidFill>
          <a:ln w="28575" cap="rnd" cmpd="sng">
            <a:noFill/>
            <a:bevel/>
          </a:ln>
          <a:effectLst>
            <a:innerShdw blurRad="177800" dist="25400">
              <a:prstClr val="black"/>
            </a:innerShdw>
          </a:effectLst>
          <a:scene3d>
            <a:camera prst="orthographicFront"/>
            <a:lightRig rig="contrasting" dir="t"/>
          </a:scene3d>
          <a:sp3d prstMaterial="metal">
            <a:bevelT w="0" h="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0" tIns="33408" rIns="0" bIns="33408" rtlCol="0" anchor="ctr"/>
          <a:lstStyle/>
          <a:p>
            <a:pPr algn="ctr" defTabSz="882650">
              <a:lnSpc>
                <a:spcPct val="125000"/>
              </a:lnSpc>
            </a:pPr>
            <a:r>
              <a:rPr lang="es-MX" sz="1000" kern="1000" dirty="0" err="1">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Process</a:t>
            </a:r>
            <a:r>
              <a:rPr lang="es-MX"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sz="1000" kern="1000" dirty="0" err="1">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Creative</a:t>
            </a:r>
            <a:endParaRPr lang="es-MX"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2" name="Textbox 1"/>
          <p:cNvSpPr/>
          <p:nvPr/>
        </p:nvSpPr>
        <p:spPr>
          <a:xfrm>
            <a:off x="1017269" y="3359361"/>
            <a:ext cx="1113800" cy="560323"/>
          </a:xfrm>
          <a:prstGeom prst="rect">
            <a:avLst/>
          </a:prstGeom>
        </p:spPr>
        <p:txBody>
          <a:bodyPr wrap="square" lIns="88290" tIns="44140" rIns="88290" bIns="44140">
            <a:spAutoFit/>
          </a:bodyPr>
          <a:lstStyle/>
          <a:p>
            <a:pPr algn="r" defTabSz="882650">
              <a:lnSpc>
                <a:spcPct val="125000"/>
              </a:lnSpc>
            </a:pPr>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Identify</a:t>
            </a:r>
          </a:p>
          <a:p>
            <a:pPr algn="r" defTabSz="882650">
              <a:lnSpc>
                <a:spcPct val="125000"/>
              </a:lnSpc>
            </a:pPr>
            <a:r>
              <a:rPr lang="en-US" sz="700" dirty="0">
                <a:solidFill>
                  <a:srgbClr val="575757"/>
                </a:solidFill>
                <a:latin typeface="Source Sans Pro" panose="020B0503030403020204" pitchFamily="34" charset="0"/>
              </a:rPr>
              <a:t>Imperdiet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lorem ipsum iaculis</a:t>
            </a:r>
            <a:r>
              <a:rPr lang="es-MX"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sp>
        <p:nvSpPr>
          <p:cNvPr id="73" name="Textbox 1"/>
          <p:cNvSpPr/>
          <p:nvPr/>
        </p:nvSpPr>
        <p:spPr>
          <a:xfrm>
            <a:off x="1614098" y="1860994"/>
            <a:ext cx="1080050" cy="560323"/>
          </a:xfrm>
          <a:prstGeom prst="rect">
            <a:avLst/>
          </a:prstGeom>
        </p:spPr>
        <p:txBody>
          <a:bodyPr wrap="square" lIns="88290" tIns="44140" rIns="88290" bIns="44140">
            <a:spAutoFit/>
          </a:bodyPr>
          <a:lstStyle/>
          <a:p>
            <a:pPr algn="r" defTabSz="882650">
              <a:lnSpc>
                <a:spcPct val="125000"/>
              </a:lnSpc>
            </a:pPr>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Brainstorm</a:t>
            </a:r>
          </a:p>
          <a:p>
            <a:pPr algn="r" defTabSz="882650">
              <a:lnSpc>
                <a:spcPct val="125000"/>
              </a:lnSpc>
            </a:pPr>
            <a:r>
              <a:rPr lang="en-US" sz="700" dirty="0">
                <a:solidFill>
                  <a:srgbClr val="575757"/>
                </a:solidFill>
                <a:latin typeface="Source Sans Pro" panose="020B0503030403020204" pitchFamily="34" charset="0"/>
              </a:rPr>
              <a:t>Imperdiet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lorem ipsum iaculis.</a:t>
            </a:r>
          </a:p>
        </p:txBody>
      </p:sp>
      <p:sp>
        <p:nvSpPr>
          <p:cNvPr id="74" name="Textbox 1"/>
          <p:cNvSpPr/>
          <p:nvPr/>
        </p:nvSpPr>
        <p:spPr>
          <a:xfrm>
            <a:off x="3967737" y="715509"/>
            <a:ext cx="1194916" cy="560323"/>
          </a:xfrm>
          <a:prstGeom prst="rect">
            <a:avLst/>
          </a:prstGeom>
        </p:spPr>
        <p:txBody>
          <a:bodyPr wrap="square" lIns="88290" tIns="44140" rIns="88290" bIns="44140">
            <a:spAutoFit/>
          </a:bodyPr>
          <a:lstStyle/>
          <a:p>
            <a:pPr algn="ctr" defTabSz="882650">
              <a:lnSpc>
                <a:spcPct val="125000"/>
              </a:lnSpc>
            </a:pPr>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Design</a:t>
            </a:r>
          </a:p>
          <a:p>
            <a:pPr algn="ctr" defTabSz="882650">
              <a:lnSpc>
                <a:spcPct val="125000"/>
              </a:lnSpc>
            </a:pPr>
            <a:r>
              <a:rPr lang="en-US" sz="700" dirty="0">
                <a:solidFill>
                  <a:srgbClr val="575757"/>
                </a:solidFill>
                <a:latin typeface="Source Sans Pro" panose="020B0503030403020204" pitchFamily="34" charset="0"/>
              </a:rPr>
              <a:t>Imperdiet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lorem ipsum.</a:t>
            </a:r>
          </a:p>
        </p:txBody>
      </p:sp>
      <p:sp>
        <p:nvSpPr>
          <p:cNvPr id="75" name="Textbox 1"/>
          <p:cNvSpPr/>
          <p:nvPr/>
        </p:nvSpPr>
        <p:spPr>
          <a:xfrm>
            <a:off x="6452610" y="1860994"/>
            <a:ext cx="1135550" cy="560323"/>
          </a:xfrm>
          <a:prstGeom prst="rect">
            <a:avLst/>
          </a:prstGeom>
        </p:spPr>
        <p:txBody>
          <a:bodyPr wrap="square" lIns="88290" tIns="44140" rIns="88290" bIns="44140">
            <a:spAutoFit/>
          </a:bodyPr>
          <a:lstStyle/>
          <a:p>
            <a:pPr defTabSz="882650">
              <a:lnSpc>
                <a:spcPct val="125000"/>
              </a:lnSpc>
            </a:pPr>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Build</a:t>
            </a:r>
          </a:p>
          <a:p>
            <a:pPr defTabSz="882650">
              <a:lnSpc>
                <a:spcPct val="125000"/>
              </a:lnSpc>
            </a:pPr>
            <a:r>
              <a:rPr lang="en-US" sz="700" dirty="0">
                <a:solidFill>
                  <a:srgbClr val="575757"/>
                </a:solidFill>
                <a:latin typeface="Source Sans Pro" panose="020B0503030403020204" pitchFamily="34" charset="0"/>
              </a:rPr>
              <a:t>Imperdiet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lorem ipsum.</a:t>
            </a:r>
          </a:p>
        </p:txBody>
      </p:sp>
      <p:sp>
        <p:nvSpPr>
          <p:cNvPr id="76" name="Textbox 1"/>
          <p:cNvSpPr/>
          <p:nvPr/>
        </p:nvSpPr>
        <p:spPr>
          <a:xfrm>
            <a:off x="7023233" y="3359361"/>
            <a:ext cx="1146190" cy="560323"/>
          </a:xfrm>
          <a:prstGeom prst="rect">
            <a:avLst/>
          </a:prstGeom>
        </p:spPr>
        <p:txBody>
          <a:bodyPr wrap="square" lIns="88290" tIns="44140" rIns="88290" bIns="44140">
            <a:spAutoFit/>
          </a:bodyPr>
          <a:lstStyle/>
          <a:p>
            <a:pPr defTabSz="882650">
              <a:lnSpc>
                <a:spcPct val="125000"/>
              </a:lnSpc>
            </a:pPr>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Test</a:t>
            </a:r>
          </a:p>
          <a:p>
            <a:pPr defTabSz="882650">
              <a:lnSpc>
                <a:spcPct val="125000"/>
              </a:lnSpc>
            </a:pPr>
            <a:r>
              <a:rPr lang="en-US" sz="700" dirty="0">
                <a:solidFill>
                  <a:srgbClr val="575757"/>
                </a:solidFill>
                <a:latin typeface="Source Sans Pro" panose="020B0503030403020204" pitchFamily="34" charset="0"/>
              </a:rPr>
              <a:t>Imperdiet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lorem ipsum.</a:t>
            </a:r>
          </a:p>
        </p:txBody>
      </p:sp>
      <p:grpSp>
        <p:nvGrpSpPr>
          <p:cNvPr id="83" name="82 Grupo"/>
          <p:cNvGrpSpPr>
            <a:grpSpLocks noChangeAspect="1"/>
          </p:cNvGrpSpPr>
          <p:nvPr/>
        </p:nvGrpSpPr>
        <p:grpSpPr>
          <a:xfrm>
            <a:off x="7517249" y="2042458"/>
            <a:ext cx="252097" cy="249585"/>
            <a:chOff x="18853929" y="3019796"/>
            <a:chExt cx="860707" cy="852174"/>
          </a:xfrm>
          <a:solidFill>
            <a:schemeClr val="tx2"/>
          </a:solidFill>
        </p:grpSpPr>
        <p:sp>
          <p:nvSpPr>
            <p:cNvPr id="88"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2650"/>
              <a:endParaRPr lang="es-SV" sz="700">
                <a:solidFill>
                  <a:srgbClr val="000000"/>
                </a:solidFill>
              </a:endParaRPr>
            </a:p>
          </p:txBody>
        </p:sp>
        <p:sp>
          <p:nvSpPr>
            <p:cNvPr id="89"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2650"/>
              <a:endParaRPr lang="es-SV" sz="700">
                <a:solidFill>
                  <a:srgbClr val="000000"/>
                </a:solidFill>
              </a:endParaRPr>
            </a:p>
          </p:txBody>
        </p:sp>
        <p:sp>
          <p:nvSpPr>
            <p:cNvPr id="90"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2650"/>
              <a:endParaRPr lang="es-SV" sz="700">
                <a:solidFill>
                  <a:srgbClr val="000000"/>
                </a:solidFill>
              </a:endParaRPr>
            </a:p>
          </p:txBody>
        </p:sp>
      </p:grpSp>
      <p:grpSp>
        <p:nvGrpSpPr>
          <p:cNvPr id="95" name="Group 4"/>
          <p:cNvGrpSpPr>
            <a:grpSpLocks noChangeAspect="1"/>
          </p:cNvGrpSpPr>
          <p:nvPr/>
        </p:nvGrpSpPr>
        <p:grpSpPr bwMode="auto">
          <a:xfrm>
            <a:off x="873990" y="3446539"/>
            <a:ext cx="266088" cy="266074"/>
            <a:chOff x="1320" y="7559"/>
            <a:chExt cx="447" cy="447"/>
          </a:xfrm>
          <a:solidFill>
            <a:schemeClr val="tx2"/>
          </a:solidFill>
        </p:grpSpPr>
        <p:sp>
          <p:nvSpPr>
            <p:cNvPr id="98" name="Freeform 6"/>
            <p:cNvSpPr>
              <a:spLocks noEditPoints="1"/>
            </p:cNvSpPr>
            <p:nvPr/>
          </p:nvSpPr>
          <p:spPr bwMode="auto">
            <a:xfrm>
              <a:off x="1469" y="7559"/>
              <a:ext cx="298" cy="297"/>
            </a:xfrm>
            <a:custGeom>
              <a:avLst/>
              <a:gdLst>
                <a:gd name="T0" fmla="*/ 1045 w 2385"/>
                <a:gd name="T1" fmla="*/ 182 h 2383"/>
                <a:gd name="T2" fmla="*/ 834 w 2385"/>
                <a:gd name="T3" fmla="*/ 235 h 2383"/>
                <a:gd name="T4" fmla="*/ 640 w 2385"/>
                <a:gd name="T5" fmla="*/ 332 h 2383"/>
                <a:gd name="T6" fmla="*/ 469 w 2385"/>
                <a:gd name="T7" fmla="*/ 470 h 2383"/>
                <a:gd name="T8" fmla="*/ 328 w 2385"/>
                <a:gd name="T9" fmla="*/ 646 h 2383"/>
                <a:gd name="T10" fmla="*/ 231 w 2385"/>
                <a:gd name="T11" fmla="*/ 842 h 2383"/>
                <a:gd name="T12" fmla="*/ 180 w 2385"/>
                <a:gd name="T13" fmla="*/ 1050 h 2383"/>
                <a:gd name="T14" fmla="*/ 172 w 2385"/>
                <a:gd name="T15" fmla="*/ 1263 h 2383"/>
                <a:gd name="T16" fmla="*/ 209 w 2385"/>
                <a:gd name="T17" fmla="*/ 1474 h 2383"/>
                <a:gd name="T18" fmla="*/ 291 w 2385"/>
                <a:gd name="T19" fmla="*/ 1675 h 2383"/>
                <a:gd name="T20" fmla="*/ 417 w 2385"/>
                <a:gd name="T21" fmla="*/ 1859 h 2383"/>
                <a:gd name="T22" fmla="*/ 580 w 2385"/>
                <a:gd name="T23" fmla="*/ 2011 h 2383"/>
                <a:gd name="T24" fmla="*/ 767 w 2385"/>
                <a:gd name="T25" fmla="*/ 2122 h 2383"/>
                <a:gd name="T26" fmla="*/ 972 w 2385"/>
                <a:gd name="T27" fmla="*/ 2190 h 2383"/>
                <a:gd name="T28" fmla="*/ 1191 w 2385"/>
                <a:gd name="T29" fmla="*/ 2213 h 2383"/>
                <a:gd name="T30" fmla="*/ 1410 w 2385"/>
                <a:gd name="T31" fmla="*/ 2190 h 2383"/>
                <a:gd name="T32" fmla="*/ 1616 w 2385"/>
                <a:gd name="T33" fmla="*/ 2122 h 2383"/>
                <a:gd name="T34" fmla="*/ 1803 w 2385"/>
                <a:gd name="T35" fmla="*/ 2011 h 2383"/>
                <a:gd name="T36" fmla="*/ 1965 w 2385"/>
                <a:gd name="T37" fmla="*/ 1860 h 2383"/>
                <a:gd name="T38" fmla="*/ 2089 w 2385"/>
                <a:gd name="T39" fmla="*/ 1681 h 2383"/>
                <a:gd name="T40" fmla="*/ 2172 w 2385"/>
                <a:gd name="T41" fmla="*/ 1481 h 2383"/>
                <a:gd name="T42" fmla="*/ 2211 w 2385"/>
                <a:gd name="T43" fmla="*/ 1267 h 2383"/>
                <a:gd name="T44" fmla="*/ 2203 w 2385"/>
                <a:gd name="T45" fmla="*/ 1045 h 2383"/>
                <a:gd name="T46" fmla="*/ 2149 w 2385"/>
                <a:gd name="T47" fmla="*/ 835 h 2383"/>
                <a:gd name="T48" fmla="*/ 2053 w 2385"/>
                <a:gd name="T49" fmla="*/ 641 h 2383"/>
                <a:gd name="T50" fmla="*/ 1914 w 2385"/>
                <a:gd name="T51" fmla="*/ 470 h 2383"/>
                <a:gd name="T52" fmla="*/ 1743 w 2385"/>
                <a:gd name="T53" fmla="*/ 332 h 2383"/>
                <a:gd name="T54" fmla="*/ 1549 w 2385"/>
                <a:gd name="T55" fmla="*/ 235 h 2383"/>
                <a:gd name="T56" fmla="*/ 1338 w 2385"/>
                <a:gd name="T57" fmla="*/ 182 h 2383"/>
                <a:gd name="T58" fmla="*/ 1191 w 2385"/>
                <a:gd name="T59" fmla="*/ 0 h 2383"/>
                <a:gd name="T60" fmla="*/ 1447 w 2385"/>
                <a:gd name="T61" fmla="*/ 28 h 2383"/>
                <a:gd name="T62" fmla="*/ 1687 w 2385"/>
                <a:gd name="T63" fmla="*/ 107 h 2383"/>
                <a:gd name="T64" fmla="*/ 1905 w 2385"/>
                <a:gd name="T65" fmla="*/ 237 h 2383"/>
                <a:gd name="T66" fmla="*/ 2093 w 2385"/>
                <a:gd name="T67" fmla="*/ 412 h 2383"/>
                <a:gd name="T68" fmla="*/ 2239 w 2385"/>
                <a:gd name="T69" fmla="*/ 622 h 2383"/>
                <a:gd name="T70" fmla="*/ 2336 w 2385"/>
                <a:gd name="T71" fmla="*/ 855 h 2383"/>
                <a:gd name="T72" fmla="*/ 2381 w 2385"/>
                <a:gd name="T73" fmla="*/ 1106 h 2383"/>
                <a:gd name="T74" fmla="*/ 2372 w 2385"/>
                <a:gd name="T75" fmla="*/ 1363 h 2383"/>
                <a:gd name="T76" fmla="*/ 2310 w 2385"/>
                <a:gd name="T77" fmla="*/ 1609 h 2383"/>
                <a:gd name="T78" fmla="*/ 2195 w 2385"/>
                <a:gd name="T79" fmla="*/ 1835 h 2383"/>
                <a:gd name="T80" fmla="*/ 2035 w 2385"/>
                <a:gd name="T81" fmla="*/ 2035 h 2383"/>
                <a:gd name="T82" fmla="*/ 1835 w 2385"/>
                <a:gd name="T83" fmla="*/ 2196 h 2383"/>
                <a:gd name="T84" fmla="*/ 1609 w 2385"/>
                <a:gd name="T85" fmla="*/ 2309 h 2383"/>
                <a:gd name="T86" fmla="*/ 1362 w 2385"/>
                <a:gd name="T87" fmla="*/ 2371 h 2383"/>
                <a:gd name="T88" fmla="*/ 1105 w 2385"/>
                <a:gd name="T89" fmla="*/ 2381 h 2383"/>
                <a:gd name="T90" fmla="*/ 854 w 2385"/>
                <a:gd name="T91" fmla="*/ 2336 h 2383"/>
                <a:gd name="T92" fmla="*/ 621 w 2385"/>
                <a:gd name="T93" fmla="*/ 2240 h 2383"/>
                <a:gd name="T94" fmla="*/ 412 w 2385"/>
                <a:gd name="T95" fmla="*/ 2094 h 2383"/>
                <a:gd name="T96" fmla="*/ 237 w 2385"/>
                <a:gd name="T97" fmla="*/ 1908 h 2383"/>
                <a:gd name="T98" fmla="*/ 111 w 2385"/>
                <a:gd name="T99" fmla="*/ 1696 h 2383"/>
                <a:gd name="T100" fmla="*/ 31 w 2385"/>
                <a:gd name="T101" fmla="*/ 1469 h 2383"/>
                <a:gd name="T102" fmla="*/ 0 w 2385"/>
                <a:gd name="T103" fmla="*/ 1231 h 2383"/>
                <a:gd name="T104" fmla="*/ 16 w 2385"/>
                <a:gd name="T105" fmla="*/ 994 h 2383"/>
                <a:gd name="T106" fmla="*/ 79 w 2385"/>
                <a:gd name="T107" fmla="*/ 763 h 2383"/>
                <a:gd name="T108" fmla="*/ 190 w 2385"/>
                <a:gd name="T109" fmla="*/ 545 h 2383"/>
                <a:gd name="T110" fmla="*/ 348 w 2385"/>
                <a:gd name="T111" fmla="*/ 350 h 2383"/>
                <a:gd name="T112" fmla="*/ 548 w 2385"/>
                <a:gd name="T113" fmla="*/ 188 h 2383"/>
                <a:gd name="T114" fmla="*/ 774 w 2385"/>
                <a:gd name="T115" fmla="*/ 75 h 2383"/>
                <a:gd name="T116" fmla="*/ 1019 w 2385"/>
                <a:gd name="T117" fmla="*/ 12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5" h="2383">
                  <a:moveTo>
                    <a:pt x="1191" y="171"/>
                  </a:moveTo>
                  <a:lnTo>
                    <a:pt x="1117" y="174"/>
                  </a:lnTo>
                  <a:lnTo>
                    <a:pt x="1045" y="182"/>
                  </a:lnTo>
                  <a:lnTo>
                    <a:pt x="972" y="195"/>
                  </a:lnTo>
                  <a:lnTo>
                    <a:pt x="902" y="212"/>
                  </a:lnTo>
                  <a:lnTo>
                    <a:pt x="834" y="235"/>
                  </a:lnTo>
                  <a:lnTo>
                    <a:pt x="767" y="263"/>
                  </a:lnTo>
                  <a:lnTo>
                    <a:pt x="702" y="295"/>
                  </a:lnTo>
                  <a:lnTo>
                    <a:pt x="640" y="332"/>
                  </a:lnTo>
                  <a:lnTo>
                    <a:pt x="580" y="374"/>
                  </a:lnTo>
                  <a:lnTo>
                    <a:pt x="523" y="420"/>
                  </a:lnTo>
                  <a:lnTo>
                    <a:pt x="469" y="470"/>
                  </a:lnTo>
                  <a:lnTo>
                    <a:pt x="417" y="525"/>
                  </a:lnTo>
                  <a:lnTo>
                    <a:pt x="370" y="585"/>
                  </a:lnTo>
                  <a:lnTo>
                    <a:pt x="328" y="646"/>
                  </a:lnTo>
                  <a:lnTo>
                    <a:pt x="291" y="709"/>
                  </a:lnTo>
                  <a:lnTo>
                    <a:pt x="259" y="775"/>
                  </a:lnTo>
                  <a:lnTo>
                    <a:pt x="231" y="842"/>
                  </a:lnTo>
                  <a:lnTo>
                    <a:pt x="209" y="910"/>
                  </a:lnTo>
                  <a:lnTo>
                    <a:pt x="192" y="980"/>
                  </a:lnTo>
                  <a:lnTo>
                    <a:pt x="180" y="1050"/>
                  </a:lnTo>
                  <a:lnTo>
                    <a:pt x="172" y="1121"/>
                  </a:lnTo>
                  <a:lnTo>
                    <a:pt x="170" y="1192"/>
                  </a:lnTo>
                  <a:lnTo>
                    <a:pt x="172" y="1263"/>
                  </a:lnTo>
                  <a:lnTo>
                    <a:pt x="180" y="1335"/>
                  </a:lnTo>
                  <a:lnTo>
                    <a:pt x="192" y="1405"/>
                  </a:lnTo>
                  <a:lnTo>
                    <a:pt x="209" y="1474"/>
                  </a:lnTo>
                  <a:lnTo>
                    <a:pt x="231" y="1543"/>
                  </a:lnTo>
                  <a:lnTo>
                    <a:pt x="259" y="1610"/>
                  </a:lnTo>
                  <a:lnTo>
                    <a:pt x="291" y="1675"/>
                  </a:lnTo>
                  <a:lnTo>
                    <a:pt x="328" y="1739"/>
                  </a:lnTo>
                  <a:lnTo>
                    <a:pt x="370" y="1800"/>
                  </a:lnTo>
                  <a:lnTo>
                    <a:pt x="417" y="1859"/>
                  </a:lnTo>
                  <a:lnTo>
                    <a:pt x="469" y="1915"/>
                  </a:lnTo>
                  <a:lnTo>
                    <a:pt x="523" y="1965"/>
                  </a:lnTo>
                  <a:lnTo>
                    <a:pt x="580" y="2011"/>
                  </a:lnTo>
                  <a:lnTo>
                    <a:pt x="640" y="2053"/>
                  </a:lnTo>
                  <a:lnTo>
                    <a:pt x="702" y="2089"/>
                  </a:lnTo>
                  <a:lnTo>
                    <a:pt x="767" y="2122"/>
                  </a:lnTo>
                  <a:lnTo>
                    <a:pt x="834" y="2150"/>
                  </a:lnTo>
                  <a:lnTo>
                    <a:pt x="902" y="2173"/>
                  </a:lnTo>
                  <a:lnTo>
                    <a:pt x="972" y="2190"/>
                  </a:lnTo>
                  <a:lnTo>
                    <a:pt x="1045" y="2203"/>
                  </a:lnTo>
                  <a:lnTo>
                    <a:pt x="1117" y="2211"/>
                  </a:lnTo>
                  <a:lnTo>
                    <a:pt x="1191" y="2213"/>
                  </a:lnTo>
                  <a:lnTo>
                    <a:pt x="1266" y="2211"/>
                  </a:lnTo>
                  <a:lnTo>
                    <a:pt x="1338" y="2203"/>
                  </a:lnTo>
                  <a:lnTo>
                    <a:pt x="1410" y="2190"/>
                  </a:lnTo>
                  <a:lnTo>
                    <a:pt x="1480" y="2173"/>
                  </a:lnTo>
                  <a:lnTo>
                    <a:pt x="1549" y="2150"/>
                  </a:lnTo>
                  <a:lnTo>
                    <a:pt x="1616" y="2122"/>
                  </a:lnTo>
                  <a:lnTo>
                    <a:pt x="1680" y="2089"/>
                  </a:lnTo>
                  <a:lnTo>
                    <a:pt x="1743" y="2053"/>
                  </a:lnTo>
                  <a:lnTo>
                    <a:pt x="1803" y="2011"/>
                  </a:lnTo>
                  <a:lnTo>
                    <a:pt x="1860" y="1965"/>
                  </a:lnTo>
                  <a:lnTo>
                    <a:pt x="1914" y="1915"/>
                  </a:lnTo>
                  <a:lnTo>
                    <a:pt x="1965" y="1860"/>
                  </a:lnTo>
                  <a:lnTo>
                    <a:pt x="2011" y="1803"/>
                  </a:lnTo>
                  <a:lnTo>
                    <a:pt x="2053" y="1743"/>
                  </a:lnTo>
                  <a:lnTo>
                    <a:pt x="2089" y="1681"/>
                  </a:lnTo>
                  <a:lnTo>
                    <a:pt x="2122" y="1616"/>
                  </a:lnTo>
                  <a:lnTo>
                    <a:pt x="2149" y="1550"/>
                  </a:lnTo>
                  <a:lnTo>
                    <a:pt x="2172" y="1481"/>
                  </a:lnTo>
                  <a:lnTo>
                    <a:pt x="2190" y="1410"/>
                  </a:lnTo>
                  <a:lnTo>
                    <a:pt x="2203" y="1339"/>
                  </a:lnTo>
                  <a:lnTo>
                    <a:pt x="2211" y="1267"/>
                  </a:lnTo>
                  <a:lnTo>
                    <a:pt x="2213" y="1192"/>
                  </a:lnTo>
                  <a:lnTo>
                    <a:pt x="2211" y="1118"/>
                  </a:lnTo>
                  <a:lnTo>
                    <a:pt x="2203" y="1045"/>
                  </a:lnTo>
                  <a:lnTo>
                    <a:pt x="2190" y="973"/>
                  </a:lnTo>
                  <a:lnTo>
                    <a:pt x="2172" y="903"/>
                  </a:lnTo>
                  <a:lnTo>
                    <a:pt x="2149" y="835"/>
                  </a:lnTo>
                  <a:lnTo>
                    <a:pt x="2122" y="768"/>
                  </a:lnTo>
                  <a:lnTo>
                    <a:pt x="2089" y="703"/>
                  </a:lnTo>
                  <a:lnTo>
                    <a:pt x="2053" y="641"/>
                  </a:lnTo>
                  <a:lnTo>
                    <a:pt x="2011" y="581"/>
                  </a:lnTo>
                  <a:lnTo>
                    <a:pt x="1965" y="524"/>
                  </a:lnTo>
                  <a:lnTo>
                    <a:pt x="1914" y="470"/>
                  </a:lnTo>
                  <a:lnTo>
                    <a:pt x="1860" y="420"/>
                  </a:lnTo>
                  <a:lnTo>
                    <a:pt x="1803" y="374"/>
                  </a:lnTo>
                  <a:lnTo>
                    <a:pt x="1743" y="332"/>
                  </a:lnTo>
                  <a:lnTo>
                    <a:pt x="1680" y="295"/>
                  </a:lnTo>
                  <a:lnTo>
                    <a:pt x="1616" y="263"/>
                  </a:lnTo>
                  <a:lnTo>
                    <a:pt x="1549" y="235"/>
                  </a:lnTo>
                  <a:lnTo>
                    <a:pt x="1480" y="212"/>
                  </a:lnTo>
                  <a:lnTo>
                    <a:pt x="1410" y="195"/>
                  </a:lnTo>
                  <a:lnTo>
                    <a:pt x="1338" y="182"/>
                  </a:lnTo>
                  <a:lnTo>
                    <a:pt x="1266" y="174"/>
                  </a:lnTo>
                  <a:lnTo>
                    <a:pt x="1191" y="171"/>
                  </a:lnTo>
                  <a:close/>
                  <a:moveTo>
                    <a:pt x="1191" y="0"/>
                  </a:moveTo>
                  <a:lnTo>
                    <a:pt x="1278" y="4"/>
                  </a:lnTo>
                  <a:lnTo>
                    <a:pt x="1362" y="12"/>
                  </a:lnTo>
                  <a:lnTo>
                    <a:pt x="1447" y="28"/>
                  </a:lnTo>
                  <a:lnTo>
                    <a:pt x="1528" y="49"/>
                  </a:lnTo>
                  <a:lnTo>
                    <a:pt x="1609" y="75"/>
                  </a:lnTo>
                  <a:lnTo>
                    <a:pt x="1687" y="107"/>
                  </a:lnTo>
                  <a:lnTo>
                    <a:pt x="1762" y="145"/>
                  </a:lnTo>
                  <a:lnTo>
                    <a:pt x="1835" y="188"/>
                  </a:lnTo>
                  <a:lnTo>
                    <a:pt x="1905" y="237"/>
                  </a:lnTo>
                  <a:lnTo>
                    <a:pt x="1971" y="290"/>
                  </a:lnTo>
                  <a:lnTo>
                    <a:pt x="2035" y="350"/>
                  </a:lnTo>
                  <a:lnTo>
                    <a:pt x="2093" y="412"/>
                  </a:lnTo>
                  <a:lnTo>
                    <a:pt x="2147" y="479"/>
                  </a:lnTo>
                  <a:lnTo>
                    <a:pt x="2195" y="549"/>
                  </a:lnTo>
                  <a:lnTo>
                    <a:pt x="2239" y="622"/>
                  </a:lnTo>
                  <a:lnTo>
                    <a:pt x="2277" y="698"/>
                  </a:lnTo>
                  <a:lnTo>
                    <a:pt x="2310" y="775"/>
                  </a:lnTo>
                  <a:lnTo>
                    <a:pt x="2336" y="855"/>
                  </a:lnTo>
                  <a:lnTo>
                    <a:pt x="2357" y="937"/>
                  </a:lnTo>
                  <a:lnTo>
                    <a:pt x="2372" y="1021"/>
                  </a:lnTo>
                  <a:lnTo>
                    <a:pt x="2381" y="1106"/>
                  </a:lnTo>
                  <a:lnTo>
                    <a:pt x="2385" y="1192"/>
                  </a:lnTo>
                  <a:lnTo>
                    <a:pt x="2381" y="1279"/>
                  </a:lnTo>
                  <a:lnTo>
                    <a:pt x="2372" y="1363"/>
                  </a:lnTo>
                  <a:lnTo>
                    <a:pt x="2357" y="1447"/>
                  </a:lnTo>
                  <a:lnTo>
                    <a:pt x="2336" y="1529"/>
                  </a:lnTo>
                  <a:lnTo>
                    <a:pt x="2310" y="1609"/>
                  </a:lnTo>
                  <a:lnTo>
                    <a:pt x="2277" y="1687"/>
                  </a:lnTo>
                  <a:lnTo>
                    <a:pt x="2239" y="1763"/>
                  </a:lnTo>
                  <a:lnTo>
                    <a:pt x="2195" y="1835"/>
                  </a:lnTo>
                  <a:lnTo>
                    <a:pt x="2147" y="1905"/>
                  </a:lnTo>
                  <a:lnTo>
                    <a:pt x="2093" y="1972"/>
                  </a:lnTo>
                  <a:lnTo>
                    <a:pt x="2035" y="2035"/>
                  </a:lnTo>
                  <a:lnTo>
                    <a:pt x="1971" y="2094"/>
                  </a:lnTo>
                  <a:lnTo>
                    <a:pt x="1905" y="2147"/>
                  </a:lnTo>
                  <a:lnTo>
                    <a:pt x="1835" y="2196"/>
                  </a:lnTo>
                  <a:lnTo>
                    <a:pt x="1762" y="2240"/>
                  </a:lnTo>
                  <a:lnTo>
                    <a:pt x="1687" y="2277"/>
                  </a:lnTo>
                  <a:lnTo>
                    <a:pt x="1609" y="2309"/>
                  </a:lnTo>
                  <a:lnTo>
                    <a:pt x="1528" y="2336"/>
                  </a:lnTo>
                  <a:lnTo>
                    <a:pt x="1447" y="2357"/>
                  </a:lnTo>
                  <a:lnTo>
                    <a:pt x="1362" y="2371"/>
                  </a:lnTo>
                  <a:lnTo>
                    <a:pt x="1278" y="2381"/>
                  </a:lnTo>
                  <a:lnTo>
                    <a:pt x="1191" y="2383"/>
                  </a:lnTo>
                  <a:lnTo>
                    <a:pt x="1105" y="2381"/>
                  </a:lnTo>
                  <a:lnTo>
                    <a:pt x="1019" y="2371"/>
                  </a:lnTo>
                  <a:lnTo>
                    <a:pt x="936" y="2357"/>
                  </a:lnTo>
                  <a:lnTo>
                    <a:pt x="854" y="2336"/>
                  </a:lnTo>
                  <a:lnTo>
                    <a:pt x="774" y="2309"/>
                  </a:lnTo>
                  <a:lnTo>
                    <a:pt x="696" y="2277"/>
                  </a:lnTo>
                  <a:lnTo>
                    <a:pt x="621" y="2240"/>
                  </a:lnTo>
                  <a:lnTo>
                    <a:pt x="548" y="2196"/>
                  </a:lnTo>
                  <a:lnTo>
                    <a:pt x="478" y="2147"/>
                  </a:lnTo>
                  <a:lnTo>
                    <a:pt x="412" y="2094"/>
                  </a:lnTo>
                  <a:lnTo>
                    <a:pt x="348" y="2035"/>
                  </a:lnTo>
                  <a:lnTo>
                    <a:pt x="290" y="1973"/>
                  </a:lnTo>
                  <a:lnTo>
                    <a:pt x="237" y="1908"/>
                  </a:lnTo>
                  <a:lnTo>
                    <a:pt x="190" y="1840"/>
                  </a:lnTo>
                  <a:lnTo>
                    <a:pt x="148" y="1770"/>
                  </a:lnTo>
                  <a:lnTo>
                    <a:pt x="111" y="1696"/>
                  </a:lnTo>
                  <a:lnTo>
                    <a:pt x="79" y="1622"/>
                  </a:lnTo>
                  <a:lnTo>
                    <a:pt x="52" y="1546"/>
                  </a:lnTo>
                  <a:lnTo>
                    <a:pt x="31" y="1469"/>
                  </a:lnTo>
                  <a:lnTo>
                    <a:pt x="16" y="1391"/>
                  </a:lnTo>
                  <a:lnTo>
                    <a:pt x="5" y="1312"/>
                  </a:lnTo>
                  <a:lnTo>
                    <a:pt x="0" y="1231"/>
                  </a:lnTo>
                  <a:lnTo>
                    <a:pt x="0" y="1152"/>
                  </a:lnTo>
                  <a:lnTo>
                    <a:pt x="5" y="1073"/>
                  </a:lnTo>
                  <a:lnTo>
                    <a:pt x="16" y="994"/>
                  </a:lnTo>
                  <a:lnTo>
                    <a:pt x="31" y="915"/>
                  </a:lnTo>
                  <a:lnTo>
                    <a:pt x="52" y="838"/>
                  </a:lnTo>
                  <a:lnTo>
                    <a:pt x="79" y="763"/>
                  </a:lnTo>
                  <a:lnTo>
                    <a:pt x="111" y="688"/>
                  </a:lnTo>
                  <a:lnTo>
                    <a:pt x="148" y="615"/>
                  </a:lnTo>
                  <a:lnTo>
                    <a:pt x="190" y="545"/>
                  </a:lnTo>
                  <a:lnTo>
                    <a:pt x="237" y="477"/>
                  </a:lnTo>
                  <a:lnTo>
                    <a:pt x="290" y="412"/>
                  </a:lnTo>
                  <a:lnTo>
                    <a:pt x="348" y="350"/>
                  </a:lnTo>
                  <a:lnTo>
                    <a:pt x="412" y="290"/>
                  </a:lnTo>
                  <a:lnTo>
                    <a:pt x="478" y="237"/>
                  </a:lnTo>
                  <a:lnTo>
                    <a:pt x="548" y="188"/>
                  </a:lnTo>
                  <a:lnTo>
                    <a:pt x="621" y="145"/>
                  </a:lnTo>
                  <a:lnTo>
                    <a:pt x="696" y="107"/>
                  </a:lnTo>
                  <a:lnTo>
                    <a:pt x="774" y="75"/>
                  </a:lnTo>
                  <a:lnTo>
                    <a:pt x="854" y="49"/>
                  </a:lnTo>
                  <a:lnTo>
                    <a:pt x="936" y="28"/>
                  </a:lnTo>
                  <a:lnTo>
                    <a:pt x="1019" y="12"/>
                  </a:lnTo>
                  <a:lnTo>
                    <a:pt x="1105" y="4"/>
                  </a:lnTo>
                  <a:lnTo>
                    <a:pt x="1191"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99" name="Freeform 7"/>
            <p:cNvSpPr/>
            <p:nvPr/>
          </p:nvSpPr>
          <p:spPr bwMode="auto">
            <a:xfrm>
              <a:off x="1488" y="7799"/>
              <a:ext cx="38" cy="39"/>
            </a:xfrm>
            <a:custGeom>
              <a:avLst/>
              <a:gdLst>
                <a:gd name="T0" fmla="*/ 212 w 307"/>
                <a:gd name="T1" fmla="*/ 0 h 307"/>
                <a:gd name="T2" fmla="*/ 231 w 307"/>
                <a:gd name="T3" fmla="*/ 0 h 307"/>
                <a:gd name="T4" fmla="*/ 249 w 307"/>
                <a:gd name="T5" fmla="*/ 4 h 307"/>
                <a:gd name="T6" fmla="*/ 267 w 307"/>
                <a:gd name="T7" fmla="*/ 13 h 307"/>
                <a:gd name="T8" fmla="*/ 282 w 307"/>
                <a:gd name="T9" fmla="*/ 25 h 307"/>
                <a:gd name="T10" fmla="*/ 294 w 307"/>
                <a:gd name="T11" fmla="*/ 40 h 307"/>
                <a:gd name="T12" fmla="*/ 302 w 307"/>
                <a:gd name="T13" fmla="*/ 57 h 307"/>
                <a:gd name="T14" fmla="*/ 307 w 307"/>
                <a:gd name="T15" fmla="*/ 75 h 307"/>
                <a:gd name="T16" fmla="*/ 307 w 307"/>
                <a:gd name="T17" fmla="*/ 94 h 307"/>
                <a:gd name="T18" fmla="*/ 302 w 307"/>
                <a:gd name="T19" fmla="*/ 113 h 307"/>
                <a:gd name="T20" fmla="*/ 294 w 307"/>
                <a:gd name="T21" fmla="*/ 129 h 307"/>
                <a:gd name="T22" fmla="*/ 282 w 307"/>
                <a:gd name="T23" fmla="*/ 145 h 307"/>
                <a:gd name="T24" fmla="*/ 146 w 307"/>
                <a:gd name="T25" fmla="*/ 282 h 307"/>
                <a:gd name="T26" fmla="*/ 132 w 307"/>
                <a:gd name="T27" fmla="*/ 293 h 307"/>
                <a:gd name="T28" fmla="*/ 118 w 307"/>
                <a:gd name="T29" fmla="*/ 301 h 307"/>
                <a:gd name="T30" fmla="*/ 101 w 307"/>
                <a:gd name="T31" fmla="*/ 305 h 307"/>
                <a:gd name="T32" fmla="*/ 86 w 307"/>
                <a:gd name="T33" fmla="*/ 307 h 307"/>
                <a:gd name="T34" fmla="*/ 69 w 307"/>
                <a:gd name="T35" fmla="*/ 305 h 307"/>
                <a:gd name="T36" fmla="*/ 53 w 307"/>
                <a:gd name="T37" fmla="*/ 301 h 307"/>
                <a:gd name="T38" fmla="*/ 38 w 307"/>
                <a:gd name="T39" fmla="*/ 293 h 307"/>
                <a:gd name="T40" fmla="*/ 25 w 307"/>
                <a:gd name="T41" fmla="*/ 282 h 307"/>
                <a:gd name="T42" fmla="*/ 13 w 307"/>
                <a:gd name="T43" fmla="*/ 267 h 307"/>
                <a:gd name="T44" fmla="*/ 4 w 307"/>
                <a:gd name="T45" fmla="*/ 249 h 307"/>
                <a:gd name="T46" fmla="*/ 0 w 307"/>
                <a:gd name="T47" fmla="*/ 231 h 307"/>
                <a:gd name="T48" fmla="*/ 0 w 307"/>
                <a:gd name="T49" fmla="*/ 213 h 307"/>
                <a:gd name="T50" fmla="*/ 4 w 307"/>
                <a:gd name="T51" fmla="*/ 194 h 307"/>
                <a:gd name="T52" fmla="*/ 13 w 307"/>
                <a:gd name="T53" fmla="*/ 177 h 307"/>
                <a:gd name="T54" fmla="*/ 25 w 307"/>
                <a:gd name="T55" fmla="*/ 161 h 307"/>
                <a:gd name="T56" fmla="*/ 161 w 307"/>
                <a:gd name="T57" fmla="*/ 25 h 307"/>
                <a:gd name="T58" fmla="*/ 177 w 307"/>
                <a:gd name="T59" fmla="*/ 13 h 307"/>
                <a:gd name="T60" fmla="*/ 194 w 307"/>
                <a:gd name="T61" fmla="*/ 4 h 307"/>
                <a:gd name="T62" fmla="*/ 212 w 307"/>
                <a:gd name="T6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307">
                  <a:moveTo>
                    <a:pt x="212" y="0"/>
                  </a:moveTo>
                  <a:lnTo>
                    <a:pt x="231" y="0"/>
                  </a:lnTo>
                  <a:lnTo>
                    <a:pt x="249" y="4"/>
                  </a:lnTo>
                  <a:lnTo>
                    <a:pt x="267" y="13"/>
                  </a:lnTo>
                  <a:lnTo>
                    <a:pt x="282" y="25"/>
                  </a:lnTo>
                  <a:lnTo>
                    <a:pt x="294" y="40"/>
                  </a:lnTo>
                  <a:lnTo>
                    <a:pt x="302" y="57"/>
                  </a:lnTo>
                  <a:lnTo>
                    <a:pt x="307" y="75"/>
                  </a:lnTo>
                  <a:lnTo>
                    <a:pt x="307" y="94"/>
                  </a:lnTo>
                  <a:lnTo>
                    <a:pt x="302" y="113"/>
                  </a:lnTo>
                  <a:lnTo>
                    <a:pt x="294" y="129"/>
                  </a:lnTo>
                  <a:lnTo>
                    <a:pt x="282" y="145"/>
                  </a:lnTo>
                  <a:lnTo>
                    <a:pt x="146" y="282"/>
                  </a:lnTo>
                  <a:lnTo>
                    <a:pt x="132" y="293"/>
                  </a:lnTo>
                  <a:lnTo>
                    <a:pt x="118" y="301"/>
                  </a:lnTo>
                  <a:lnTo>
                    <a:pt x="101" y="305"/>
                  </a:lnTo>
                  <a:lnTo>
                    <a:pt x="86" y="307"/>
                  </a:lnTo>
                  <a:lnTo>
                    <a:pt x="69" y="305"/>
                  </a:lnTo>
                  <a:lnTo>
                    <a:pt x="53" y="301"/>
                  </a:lnTo>
                  <a:lnTo>
                    <a:pt x="38" y="293"/>
                  </a:lnTo>
                  <a:lnTo>
                    <a:pt x="25" y="282"/>
                  </a:lnTo>
                  <a:lnTo>
                    <a:pt x="13" y="267"/>
                  </a:lnTo>
                  <a:lnTo>
                    <a:pt x="4" y="249"/>
                  </a:lnTo>
                  <a:lnTo>
                    <a:pt x="0" y="231"/>
                  </a:lnTo>
                  <a:lnTo>
                    <a:pt x="0" y="213"/>
                  </a:lnTo>
                  <a:lnTo>
                    <a:pt x="4" y="194"/>
                  </a:lnTo>
                  <a:lnTo>
                    <a:pt x="13" y="177"/>
                  </a:lnTo>
                  <a:lnTo>
                    <a:pt x="25" y="161"/>
                  </a:lnTo>
                  <a:lnTo>
                    <a:pt x="161" y="25"/>
                  </a:lnTo>
                  <a:lnTo>
                    <a:pt x="177" y="13"/>
                  </a:lnTo>
                  <a:lnTo>
                    <a:pt x="194" y="4"/>
                  </a:lnTo>
                  <a:lnTo>
                    <a:pt x="212"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00" name="Freeform 8"/>
            <p:cNvSpPr>
              <a:spLocks noEditPoints="1"/>
            </p:cNvSpPr>
            <p:nvPr/>
          </p:nvSpPr>
          <p:spPr bwMode="auto">
            <a:xfrm>
              <a:off x="1320" y="7810"/>
              <a:ext cx="195" cy="196"/>
            </a:xfrm>
            <a:custGeom>
              <a:avLst/>
              <a:gdLst>
                <a:gd name="T0" fmla="*/ 1087 w 1564"/>
                <a:gd name="T1" fmla="*/ 174 h 1563"/>
                <a:gd name="T2" fmla="*/ 1019 w 1564"/>
                <a:gd name="T3" fmla="*/ 191 h 1563"/>
                <a:gd name="T4" fmla="*/ 957 w 1564"/>
                <a:gd name="T5" fmla="*/ 228 h 1563"/>
                <a:gd name="T6" fmla="*/ 250 w 1564"/>
                <a:gd name="T7" fmla="*/ 931 h 1563"/>
                <a:gd name="T8" fmla="*/ 208 w 1564"/>
                <a:gd name="T9" fmla="*/ 987 h 1563"/>
                <a:gd name="T10" fmla="*/ 180 w 1564"/>
                <a:gd name="T11" fmla="*/ 1051 h 1563"/>
                <a:gd name="T12" fmla="*/ 171 w 1564"/>
                <a:gd name="T13" fmla="*/ 1122 h 1563"/>
                <a:gd name="T14" fmla="*/ 180 w 1564"/>
                <a:gd name="T15" fmla="*/ 1192 h 1563"/>
                <a:gd name="T16" fmla="*/ 208 w 1564"/>
                <a:gd name="T17" fmla="*/ 1257 h 1563"/>
                <a:gd name="T18" fmla="*/ 250 w 1564"/>
                <a:gd name="T19" fmla="*/ 1314 h 1563"/>
                <a:gd name="T20" fmla="*/ 307 w 1564"/>
                <a:gd name="T21" fmla="*/ 1357 h 1563"/>
                <a:gd name="T22" fmla="*/ 371 w 1564"/>
                <a:gd name="T23" fmla="*/ 1384 h 1563"/>
                <a:gd name="T24" fmla="*/ 442 w 1564"/>
                <a:gd name="T25" fmla="*/ 1393 h 1563"/>
                <a:gd name="T26" fmla="*/ 513 w 1564"/>
                <a:gd name="T27" fmla="*/ 1384 h 1563"/>
                <a:gd name="T28" fmla="*/ 578 w 1564"/>
                <a:gd name="T29" fmla="*/ 1357 h 1563"/>
                <a:gd name="T30" fmla="*/ 634 w 1564"/>
                <a:gd name="T31" fmla="*/ 1314 h 1563"/>
                <a:gd name="T32" fmla="*/ 1340 w 1564"/>
                <a:gd name="T33" fmla="*/ 603 h 1563"/>
                <a:gd name="T34" fmla="*/ 1377 w 1564"/>
                <a:gd name="T35" fmla="*/ 535 h 1563"/>
                <a:gd name="T36" fmla="*/ 1392 w 1564"/>
                <a:gd name="T37" fmla="*/ 462 h 1563"/>
                <a:gd name="T38" fmla="*/ 1387 w 1564"/>
                <a:gd name="T39" fmla="*/ 386 h 1563"/>
                <a:gd name="T40" fmla="*/ 1361 w 1564"/>
                <a:gd name="T41" fmla="*/ 314 h 1563"/>
                <a:gd name="T42" fmla="*/ 1313 w 1564"/>
                <a:gd name="T43" fmla="*/ 251 h 1563"/>
                <a:gd name="T44" fmla="*/ 1257 w 1564"/>
                <a:gd name="T45" fmla="*/ 208 h 1563"/>
                <a:gd name="T46" fmla="*/ 1192 w 1564"/>
                <a:gd name="T47" fmla="*/ 180 h 1563"/>
                <a:gd name="T48" fmla="*/ 1122 w 1564"/>
                <a:gd name="T49" fmla="*/ 172 h 1563"/>
                <a:gd name="T50" fmla="*/ 1173 w 1564"/>
                <a:gd name="T51" fmla="*/ 4 h 1563"/>
                <a:gd name="T52" fmla="*/ 1268 w 1564"/>
                <a:gd name="T53" fmla="*/ 26 h 1563"/>
                <a:gd name="T54" fmla="*/ 1357 w 1564"/>
                <a:gd name="T55" fmla="*/ 68 h 1563"/>
                <a:gd name="T56" fmla="*/ 1434 w 1564"/>
                <a:gd name="T57" fmla="*/ 130 h 1563"/>
                <a:gd name="T58" fmla="*/ 1498 w 1564"/>
                <a:gd name="T59" fmla="*/ 210 h 1563"/>
                <a:gd name="T60" fmla="*/ 1540 w 1564"/>
                <a:gd name="T61" fmla="*/ 299 h 1563"/>
                <a:gd name="T62" fmla="*/ 1561 w 1564"/>
                <a:gd name="T63" fmla="*/ 395 h 1563"/>
                <a:gd name="T64" fmla="*/ 1561 w 1564"/>
                <a:gd name="T65" fmla="*/ 491 h 1563"/>
                <a:gd name="T66" fmla="*/ 1540 w 1564"/>
                <a:gd name="T67" fmla="*/ 586 h 1563"/>
                <a:gd name="T68" fmla="*/ 1498 w 1564"/>
                <a:gd name="T69" fmla="*/ 675 h 1563"/>
                <a:gd name="T70" fmla="*/ 1434 w 1564"/>
                <a:gd name="T71" fmla="*/ 755 h 1563"/>
                <a:gd name="T72" fmla="*/ 718 w 1564"/>
                <a:gd name="T73" fmla="*/ 1468 h 1563"/>
                <a:gd name="T74" fmla="*/ 634 w 1564"/>
                <a:gd name="T75" fmla="*/ 1520 h 1563"/>
                <a:gd name="T76" fmla="*/ 541 w 1564"/>
                <a:gd name="T77" fmla="*/ 1552 h 1563"/>
                <a:gd name="T78" fmla="*/ 442 w 1564"/>
                <a:gd name="T79" fmla="*/ 1563 h 1563"/>
                <a:gd name="T80" fmla="*/ 343 w 1564"/>
                <a:gd name="T81" fmla="*/ 1552 h 1563"/>
                <a:gd name="T82" fmla="*/ 250 w 1564"/>
                <a:gd name="T83" fmla="*/ 1520 h 1563"/>
                <a:gd name="T84" fmla="*/ 167 w 1564"/>
                <a:gd name="T85" fmla="*/ 1468 h 1563"/>
                <a:gd name="T86" fmla="*/ 97 w 1564"/>
                <a:gd name="T87" fmla="*/ 1396 h 1563"/>
                <a:gd name="T88" fmla="*/ 44 w 1564"/>
                <a:gd name="T89" fmla="*/ 1313 h 1563"/>
                <a:gd name="T90" fmla="*/ 11 w 1564"/>
                <a:gd name="T91" fmla="*/ 1220 h 1563"/>
                <a:gd name="T92" fmla="*/ 0 w 1564"/>
                <a:gd name="T93" fmla="*/ 1122 h 1563"/>
                <a:gd name="T94" fmla="*/ 11 w 1564"/>
                <a:gd name="T95" fmla="*/ 1023 h 1563"/>
                <a:gd name="T96" fmla="*/ 44 w 1564"/>
                <a:gd name="T97" fmla="*/ 931 h 1563"/>
                <a:gd name="T98" fmla="*/ 97 w 1564"/>
                <a:gd name="T99" fmla="*/ 847 h 1563"/>
                <a:gd name="T100" fmla="*/ 810 w 1564"/>
                <a:gd name="T101" fmla="*/ 130 h 1563"/>
                <a:gd name="T102" fmla="*/ 888 w 1564"/>
                <a:gd name="T103" fmla="*/ 68 h 1563"/>
                <a:gd name="T104" fmla="*/ 976 w 1564"/>
                <a:gd name="T105" fmla="*/ 26 h 1563"/>
                <a:gd name="T106" fmla="*/ 1071 w 1564"/>
                <a:gd name="T107" fmla="*/ 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4" h="1563">
                  <a:moveTo>
                    <a:pt x="1122" y="172"/>
                  </a:moveTo>
                  <a:lnTo>
                    <a:pt x="1087" y="174"/>
                  </a:lnTo>
                  <a:lnTo>
                    <a:pt x="1052" y="180"/>
                  </a:lnTo>
                  <a:lnTo>
                    <a:pt x="1019" y="191"/>
                  </a:lnTo>
                  <a:lnTo>
                    <a:pt x="987" y="208"/>
                  </a:lnTo>
                  <a:lnTo>
                    <a:pt x="957" y="228"/>
                  </a:lnTo>
                  <a:lnTo>
                    <a:pt x="931" y="251"/>
                  </a:lnTo>
                  <a:lnTo>
                    <a:pt x="250" y="931"/>
                  </a:lnTo>
                  <a:lnTo>
                    <a:pt x="226" y="957"/>
                  </a:lnTo>
                  <a:lnTo>
                    <a:pt x="208" y="987"/>
                  </a:lnTo>
                  <a:lnTo>
                    <a:pt x="191" y="1018"/>
                  </a:lnTo>
                  <a:lnTo>
                    <a:pt x="180" y="1051"/>
                  </a:lnTo>
                  <a:lnTo>
                    <a:pt x="174" y="1086"/>
                  </a:lnTo>
                  <a:lnTo>
                    <a:pt x="171" y="1122"/>
                  </a:lnTo>
                  <a:lnTo>
                    <a:pt x="174" y="1158"/>
                  </a:lnTo>
                  <a:lnTo>
                    <a:pt x="180" y="1192"/>
                  </a:lnTo>
                  <a:lnTo>
                    <a:pt x="191" y="1226"/>
                  </a:lnTo>
                  <a:lnTo>
                    <a:pt x="208" y="1257"/>
                  </a:lnTo>
                  <a:lnTo>
                    <a:pt x="226" y="1286"/>
                  </a:lnTo>
                  <a:lnTo>
                    <a:pt x="250" y="1314"/>
                  </a:lnTo>
                  <a:lnTo>
                    <a:pt x="278" y="1337"/>
                  </a:lnTo>
                  <a:lnTo>
                    <a:pt x="307" y="1357"/>
                  </a:lnTo>
                  <a:lnTo>
                    <a:pt x="338" y="1372"/>
                  </a:lnTo>
                  <a:lnTo>
                    <a:pt x="371" y="1384"/>
                  </a:lnTo>
                  <a:lnTo>
                    <a:pt x="407" y="1391"/>
                  </a:lnTo>
                  <a:lnTo>
                    <a:pt x="442" y="1393"/>
                  </a:lnTo>
                  <a:lnTo>
                    <a:pt x="478" y="1391"/>
                  </a:lnTo>
                  <a:lnTo>
                    <a:pt x="513" y="1384"/>
                  </a:lnTo>
                  <a:lnTo>
                    <a:pt x="546" y="1372"/>
                  </a:lnTo>
                  <a:lnTo>
                    <a:pt x="578" y="1357"/>
                  </a:lnTo>
                  <a:lnTo>
                    <a:pt x="607" y="1337"/>
                  </a:lnTo>
                  <a:lnTo>
                    <a:pt x="634" y="1314"/>
                  </a:lnTo>
                  <a:lnTo>
                    <a:pt x="1314" y="634"/>
                  </a:lnTo>
                  <a:lnTo>
                    <a:pt x="1340" y="603"/>
                  </a:lnTo>
                  <a:lnTo>
                    <a:pt x="1362" y="570"/>
                  </a:lnTo>
                  <a:lnTo>
                    <a:pt x="1377" y="535"/>
                  </a:lnTo>
                  <a:lnTo>
                    <a:pt x="1387" y="499"/>
                  </a:lnTo>
                  <a:lnTo>
                    <a:pt x="1392" y="462"/>
                  </a:lnTo>
                  <a:lnTo>
                    <a:pt x="1392" y="423"/>
                  </a:lnTo>
                  <a:lnTo>
                    <a:pt x="1387" y="386"/>
                  </a:lnTo>
                  <a:lnTo>
                    <a:pt x="1377" y="350"/>
                  </a:lnTo>
                  <a:lnTo>
                    <a:pt x="1361" y="314"/>
                  </a:lnTo>
                  <a:lnTo>
                    <a:pt x="1340" y="281"/>
                  </a:lnTo>
                  <a:lnTo>
                    <a:pt x="1313" y="251"/>
                  </a:lnTo>
                  <a:lnTo>
                    <a:pt x="1287" y="228"/>
                  </a:lnTo>
                  <a:lnTo>
                    <a:pt x="1257" y="208"/>
                  </a:lnTo>
                  <a:lnTo>
                    <a:pt x="1226" y="191"/>
                  </a:lnTo>
                  <a:lnTo>
                    <a:pt x="1192" y="180"/>
                  </a:lnTo>
                  <a:lnTo>
                    <a:pt x="1158" y="174"/>
                  </a:lnTo>
                  <a:lnTo>
                    <a:pt x="1122" y="172"/>
                  </a:lnTo>
                  <a:close/>
                  <a:moveTo>
                    <a:pt x="1122" y="0"/>
                  </a:moveTo>
                  <a:lnTo>
                    <a:pt x="1173" y="4"/>
                  </a:lnTo>
                  <a:lnTo>
                    <a:pt x="1221" y="12"/>
                  </a:lnTo>
                  <a:lnTo>
                    <a:pt x="1268" y="26"/>
                  </a:lnTo>
                  <a:lnTo>
                    <a:pt x="1313" y="44"/>
                  </a:lnTo>
                  <a:lnTo>
                    <a:pt x="1357" y="68"/>
                  </a:lnTo>
                  <a:lnTo>
                    <a:pt x="1397" y="97"/>
                  </a:lnTo>
                  <a:lnTo>
                    <a:pt x="1434" y="130"/>
                  </a:lnTo>
                  <a:lnTo>
                    <a:pt x="1469" y="168"/>
                  </a:lnTo>
                  <a:lnTo>
                    <a:pt x="1498" y="210"/>
                  </a:lnTo>
                  <a:lnTo>
                    <a:pt x="1522" y="254"/>
                  </a:lnTo>
                  <a:lnTo>
                    <a:pt x="1540" y="299"/>
                  </a:lnTo>
                  <a:lnTo>
                    <a:pt x="1553" y="346"/>
                  </a:lnTo>
                  <a:lnTo>
                    <a:pt x="1561" y="395"/>
                  </a:lnTo>
                  <a:lnTo>
                    <a:pt x="1564" y="443"/>
                  </a:lnTo>
                  <a:lnTo>
                    <a:pt x="1561" y="491"/>
                  </a:lnTo>
                  <a:lnTo>
                    <a:pt x="1553" y="538"/>
                  </a:lnTo>
                  <a:lnTo>
                    <a:pt x="1540" y="586"/>
                  </a:lnTo>
                  <a:lnTo>
                    <a:pt x="1522" y="631"/>
                  </a:lnTo>
                  <a:lnTo>
                    <a:pt x="1498" y="675"/>
                  </a:lnTo>
                  <a:lnTo>
                    <a:pt x="1469" y="716"/>
                  </a:lnTo>
                  <a:lnTo>
                    <a:pt x="1434" y="755"/>
                  </a:lnTo>
                  <a:lnTo>
                    <a:pt x="755" y="1435"/>
                  </a:lnTo>
                  <a:lnTo>
                    <a:pt x="718" y="1468"/>
                  </a:lnTo>
                  <a:lnTo>
                    <a:pt x="677" y="1496"/>
                  </a:lnTo>
                  <a:lnTo>
                    <a:pt x="634" y="1520"/>
                  </a:lnTo>
                  <a:lnTo>
                    <a:pt x="589" y="1539"/>
                  </a:lnTo>
                  <a:lnTo>
                    <a:pt x="541" y="1552"/>
                  </a:lnTo>
                  <a:lnTo>
                    <a:pt x="492" y="1561"/>
                  </a:lnTo>
                  <a:lnTo>
                    <a:pt x="442" y="1563"/>
                  </a:lnTo>
                  <a:lnTo>
                    <a:pt x="392" y="1561"/>
                  </a:lnTo>
                  <a:lnTo>
                    <a:pt x="343" y="1552"/>
                  </a:lnTo>
                  <a:lnTo>
                    <a:pt x="296" y="1539"/>
                  </a:lnTo>
                  <a:lnTo>
                    <a:pt x="250" y="1520"/>
                  </a:lnTo>
                  <a:lnTo>
                    <a:pt x="208" y="1496"/>
                  </a:lnTo>
                  <a:lnTo>
                    <a:pt x="167" y="1468"/>
                  </a:lnTo>
                  <a:lnTo>
                    <a:pt x="130" y="1435"/>
                  </a:lnTo>
                  <a:lnTo>
                    <a:pt x="97" y="1396"/>
                  </a:lnTo>
                  <a:lnTo>
                    <a:pt x="68" y="1357"/>
                  </a:lnTo>
                  <a:lnTo>
                    <a:pt x="44" y="1313"/>
                  </a:lnTo>
                  <a:lnTo>
                    <a:pt x="25" y="1268"/>
                  </a:lnTo>
                  <a:lnTo>
                    <a:pt x="11" y="1220"/>
                  </a:lnTo>
                  <a:lnTo>
                    <a:pt x="3" y="1172"/>
                  </a:lnTo>
                  <a:lnTo>
                    <a:pt x="0" y="1122"/>
                  </a:lnTo>
                  <a:lnTo>
                    <a:pt x="3" y="1072"/>
                  </a:lnTo>
                  <a:lnTo>
                    <a:pt x="11" y="1023"/>
                  </a:lnTo>
                  <a:lnTo>
                    <a:pt x="25" y="976"/>
                  </a:lnTo>
                  <a:lnTo>
                    <a:pt x="44" y="931"/>
                  </a:lnTo>
                  <a:lnTo>
                    <a:pt x="68" y="888"/>
                  </a:lnTo>
                  <a:lnTo>
                    <a:pt x="97" y="847"/>
                  </a:lnTo>
                  <a:lnTo>
                    <a:pt x="130" y="810"/>
                  </a:lnTo>
                  <a:lnTo>
                    <a:pt x="810" y="130"/>
                  </a:lnTo>
                  <a:lnTo>
                    <a:pt x="847" y="97"/>
                  </a:lnTo>
                  <a:lnTo>
                    <a:pt x="888" y="68"/>
                  </a:lnTo>
                  <a:lnTo>
                    <a:pt x="931" y="44"/>
                  </a:lnTo>
                  <a:lnTo>
                    <a:pt x="976" y="26"/>
                  </a:lnTo>
                  <a:lnTo>
                    <a:pt x="1023" y="12"/>
                  </a:lnTo>
                  <a:lnTo>
                    <a:pt x="1071" y="4"/>
                  </a:lnTo>
                  <a:lnTo>
                    <a:pt x="1122"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01" name="Freeform 9"/>
            <p:cNvSpPr>
              <a:spLocks noEditPoints="1"/>
            </p:cNvSpPr>
            <p:nvPr/>
          </p:nvSpPr>
          <p:spPr bwMode="auto">
            <a:xfrm>
              <a:off x="1525" y="7614"/>
              <a:ext cx="187" cy="187"/>
            </a:xfrm>
            <a:custGeom>
              <a:avLst/>
              <a:gdLst>
                <a:gd name="T0" fmla="*/ 636 w 1498"/>
                <a:gd name="T1" fmla="*/ 182 h 1500"/>
                <a:gd name="T2" fmla="*/ 476 w 1498"/>
                <a:gd name="T3" fmla="*/ 239 h 1500"/>
                <a:gd name="T4" fmla="*/ 339 w 1498"/>
                <a:gd name="T5" fmla="*/ 340 h 1500"/>
                <a:gd name="T6" fmla="*/ 236 w 1498"/>
                <a:gd name="T7" fmla="*/ 481 h 1500"/>
                <a:gd name="T8" fmla="*/ 181 w 1498"/>
                <a:gd name="T9" fmla="*/ 639 h 1500"/>
                <a:gd name="T10" fmla="*/ 173 w 1498"/>
                <a:gd name="T11" fmla="*/ 806 h 1500"/>
                <a:gd name="T12" fmla="*/ 213 w 1498"/>
                <a:gd name="T13" fmla="*/ 968 h 1500"/>
                <a:gd name="T14" fmla="*/ 299 w 1498"/>
                <a:gd name="T15" fmla="*/ 1116 h 1500"/>
                <a:gd name="T16" fmla="*/ 428 w 1498"/>
                <a:gd name="T17" fmla="*/ 1232 h 1500"/>
                <a:gd name="T18" fmla="*/ 581 w 1498"/>
                <a:gd name="T19" fmla="*/ 1305 h 1500"/>
                <a:gd name="T20" fmla="*/ 749 w 1498"/>
                <a:gd name="T21" fmla="*/ 1330 h 1500"/>
                <a:gd name="T22" fmla="*/ 918 w 1498"/>
                <a:gd name="T23" fmla="*/ 1305 h 1500"/>
                <a:gd name="T24" fmla="*/ 1071 w 1498"/>
                <a:gd name="T25" fmla="*/ 1232 h 1500"/>
                <a:gd name="T26" fmla="*/ 1200 w 1498"/>
                <a:gd name="T27" fmla="*/ 1116 h 1500"/>
                <a:gd name="T28" fmla="*/ 1286 w 1498"/>
                <a:gd name="T29" fmla="*/ 968 h 1500"/>
                <a:gd name="T30" fmla="*/ 1326 w 1498"/>
                <a:gd name="T31" fmla="*/ 806 h 1500"/>
                <a:gd name="T32" fmla="*/ 1318 w 1498"/>
                <a:gd name="T33" fmla="*/ 639 h 1500"/>
                <a:gd name="T34" fmla="*/ 1262 w 1498"/>
                <a:gd name="T35" fmla="*/ 481 h 1500"/>
                <a:gd name="T36" fmla="*/ 1159 w 1498"/>
                <a:gd name="T37" fmla="*/ 340 h 1500"/>
                <a:gd name="T38" fmla="*/ 1023 w 1498"/>
                <a:gd name="T39" fmla="*/ 239 h 1500"/>
                <a:gd name="T40" fmla="*/ 863 w 1498"/>
                <a:gd name="T41" fmla="*/ 182 h 1500"/>
                <a:gd name="T42" fmla="*/ 749 w 1498"/>
                <a:gd name="T43" fmla="*/ 0 h 1500"/>
                <a:gd name="T44" fmla="*/ 945 w 1498"/>
                <a:gd name="T45" fmla="*/ 26 h 1500"/>
                <a:gd name="T46" fmla="*/ 1124 w 1498"/>
                <a:gd name="T47" fmla="*/ 100 h 1500"/>
                <a:gd name="T48" fmla="*/ 1280 w 1498"/>
                <a:gd name="T49" fmla="*/ 221 h 1500"/>
                <a:gd name="T50" fmla="*/ 1396 w 1498"/>
                <a:gd name="T51" fmla="*/ 371 h 1500"/>
                <a:gd name="T52" fmla="*/ 1470 w 1498"/>
                <a:gd name="T53" fmla="*/ 540 h 1500"/>
                <a:gd name="T54" fmla="*/ 1498 w 1498"/>
                <a:gd name="T55" fmla="*/ 720 h 1500"/>
                <a:gd name="T56" fmla="*/ 1484 w 1498"/>
                <a:gd name="T57" fmla="*/ 900 h 1500"/>
                <a:gd name="T58" fmla="*/ 1426 w 1498"/>
                <a:gd name="T59" fmla="*/ 1075 h 1500"/>
                <a:gd name="T60" fmla="*/ 1324 w 1498"/>
                <a:gd name="T61" fmla="*/ 1233 h 1500"/>
                <a:gd name="T62" fmla="*/ 1179 w 1498"/>
                <a:gd name="T63" fmla="*/ 1365 h 1500"/>
                <a:gd name="T64" fmla="*/ 1006 w 1498"/>
                <a:gd name="T65" fmla="*/ 1455 h 1500"/>
                <a:gd name="T66" fmla="*/ 816 w 1498"/>
                <a:gd name="T67" fmla="*/ 1497 h 1500"/>
                <a:gd name="T68" fmla="*/ 618 w 1498"/>
                <a:gd name="T69" fmla="*/ 1489 h 1500"/>
                <a:gd name="T70" fmla="*/ 432 w 1498"/>
                <a:gd name="T71" fmla="*/ 1430 h 1500"/>
                <a:gd name="T72" fmla="*/ 268 w 1498"/>
                <a:gd name="T73" fmla="*/ 1325 h 1500"/>
                <a:gd name="T74" fmla="*/ 136 w 1498"/>
                <a:gd name="T75" fmla="*/ 1183 h 1500"/>
                <a:gd name="T76" fmla="*/ 49 w 1498"/>
                <a:gd name="T77" fmla="*/ 1018 h 1500"/>
                <a:gd name="T78" fmla="*/ 5 w 1498"/>
                <a:gd name="T79" fmla="*/ 841 h 1500"/>
                <a:gd name="T80" fmla="*/ 5 w 1498"/>
                <a:gd name="T81" fmla="*/ 660 h 1500"/>
                <a:gd name="T82" fmla="*/ 49 w 1498"/>
                <a:gd name="T83" fmla="*/ 482 h 1500"/>
                <a:gd name="T84" fmla="*/ 136 w 1498"/>
                <a:gd name="T85" fmla="*/ 318 h 1500"/>
                <a:gd name="T86" fmla="*/ 268 w 1498"/>
                <a:gd name="T87" fmla="*/ 176 h 1500"/>
                <a:gd name="T88" fmla="*/ 432 w 1498"/>
                <a:gd name="T89" fmla="*/ 70 h 1500"/>
                <a:gd name="T90" fmla="*/ 618 w 1498"/>
                <a:gd name="T91" fmla="*/ 1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500">
                  <a:moveTo>
                    <a:pt x="749" y="171"/>
                  </a:moveTo>
                  <a:lnTo>
                    <a:pt x="692" y="173"/>
                  </a:lnTo>
                  <a:lnTo>
                    <a:pt x="636" y="182"/>
                  </a:lnTo>
                  <a:lnTo>
                    <a:pt x="581" y="195"/>
                  </a:lnTo>
                  <a:lnTo>
                    <a:pt x="527" y="215"/>
                  </a:lnTo>
                  <a:lnTo>
                    <a:pt x="476" y="239"/>
                  </a:lnTo>
                  <a:lnTo>
                    <a:pt x="428" y="268"/>
                  </a:lnTo>
                  <a:lnTo>
                    <a:pt x="382" y="302"/>
                  </a:lnTo>
                  <a:lnTo>
                    <a:pt x="339" y="340"/>
                  </a:lnTo>
                  <a:lnTo>
                    <a:pt x="299" y="384"/>
                  </a:lnTo>
                  <a:lnTo>
                    <a:pt x="265" y="431"/>
                  </a:lnTo>
                  <a:lnTo>
                    <a:pt x="236" y="481"/>
                  </a:lnTo>
                  <a:lnTo>
                    <a:pt x="213" y="532"/>
                  </a:lnTo>
                  <a:lnTo>
                    <a:pt x="194" y="585"/>
                  </a:lnTo>
                  <a:lnTo>
                    <a:pt x="181" y="639"/>
                  </a:lnTo>
                  <a:lnTo>
                    <a:pt x="173" y="695"/>
                  </a:lnTo>
                  <a:lnTo>
                    <a:pt x="170" y="750"/>
                  </a:lnTo>
                  <a:lnTo>
                    <a:pt x="173" y="806"/>
                  </a:lnTo>
                  <a:lnTo>
                    <a:pt x="181" y="861"/>
                  </a:lnTo>
                  <a:lnTo>
                    <a:pt x="194" y="915"/>
                  </a:lnTo>
                  <a:lnTo>
                    <a:pt x="213" y="968"/>
                  </a:lnTo>
                  <a:lnTo>
                    <a:pt x="236" y="1020"/>
                  </a:lnTo>
                  <a:lnTo>
                    <a:pt x="265" y="1068"/>
                  </a:lnTo>
                  <a:lnTo>
                    <a:pt x="299" y="1116"/>
                  </a:lnTo>
                  <a:lnTo>
                    <a:pt x="339" y="1160"/>
                  </a:lnTo>
                  <a:lnTo>
                    <a:pt x="382" y="1198"/>
                  </a:lnTo>
                  <a:lnTo>
                    <a:pt x="428" y="1232"/>
                  </a:lnTo>
                  <a:lnTo>
                    <a:pt x="476" y="1262"/>
                  </a:lnTo>
                  <a:lnTo>
                    <a:pt x="527" y="1286"/>
                  </a:lnTo>
                  <a:lnTo>
                    <a:pt x="581" y="1305"/>
                  </a:lnTo>
                  <a:lnTo>
                    <a:pt x="636" y="1319"/>
                  </a:lnTo>
                  <a:lnTo>
                    <a:pt x="692" y="1326"/>
                  </a:lnTo>
                  <a:lnTo>
                    <a:pt x="749" y="1330"/>
                  </a:lnTo>
                  <a:lnTo>
                    <a:pt x="807" y="1326"/>
                  </a:lnTo>
                  <a:lnTo>
                    <a:pt x="863" y="1319"/>
                  </a:lnTo>
                  <a:lnTo>
                    <a:pt x="918" y="1305"/>
                  </a:lnTo>
                  <a:lnTo>
                    <a:pt x="971" y="1286"/>
                  </a:lnTo>
                  <a:lnTo>
                    <a:pt x="1023" y="1262"/>
                  </a:lnTo>
                  <a:lnTo>
                    <a:pt x="1071" y="1232"/>
                  </a:lnTo>
                  <a:lnTo>
                    <a:pt x="1117" y="1198"/>
                  </a:lnTo>
                  <a:lnTo>
                    <a:pt x="1159" y="1160"/>
                  </a:lnTo>
                  <a:lnTo>
                    <a:pt x="1200" y="1116"/>
                  </a:lnTo>
                  <a:lnTo>
                    <a:pt x="1234" y="1068"/>
                  </a:lnTo>
                  <a:lnTo>
                    <a:pt x="1262" y="1020"/>
                  </a:lnTo>
                  <a:lnTo>
                    <a:pt x="1286" y="968"/>
                  </a:lnTo>
                  <a:lnTo>
                    <a:pt x="1305" y="915"/>
                  </a:lnTo>
                  <a:lnTo>
                    <a:pt x="1318" y="861"/>
                  </a:lnTo>
                  <a:lnTo>
                    <a:pt x="1326" y="806"/>
                  </a:lnTo>
                  <a:lnTo>
                    <a:pt x="1329" y="750"/>
                  </a:lnTo>
                  <a:lnTo>
                    <a:pt x="1326" y="695"/>
                  </a:lnTo>
                  <a:lnTo>
                    <a:pt x="1318" y="639"/>
                  </a:lnTo>
                  <a:lnTo>
                    <a:pt x="1305" y="585"/>
                  </a:lnTo>
                  <a:lnTo>
                    <a:pt x="1286" y="532"/>
                  </a:lnTo>
                  <a:lnTo>
                    <a:pt x="1262" y="481"/>
                  </a:lnTo>
                  <a:lnTo>
                    <a:pt x="1234" y="431"/>
                  </a:lnTo>
                  <a:lnTo>
                    <a:pt x="1200" y="384"/>
                  </a:lnTo>
                  <a:lnTo>
                    <a:pt x="1159" y="340"/>
                  </a:lnTo>
                  <a:lnTo>
                    <a:pt x="1117" y="302"/>
                  </a:lnTo>
                  <a:lnTo>
                    <a:pt x="1071" y="268"/>
                  </a:lnTo>
                  <a:lnTo>
                    <a:pt x="1023" y="239"/>
                  </a:lnTo>
                  <a:lnTo>
                    <a:pt x="971" y="215"/>
                  </a:lnTo>
                  <a:lnTo>
                    <a:pt x="918" y="195"/>
                  </a:lnTo>
                  <a:lnTo>
                    <a:pt x="863" y="182"/>
                  </a:lnTo>
                  <a:lnTo>
                    <a:pt x="807" y="173"/>
                  </a:lnTo>
                  <a:lnTo>
                    <a:pt x="749" y="171"/>
                  </a:lnTo>
                  <a:close/>
                  <a:moveTo>
                    <a:pt x="749" y="0"/>
                  </a:moveTo>
                  <a:lnTo>
                    <a:pt x="816" y="3"/>
                  </a:lnTo>
                  <a:lnTo>
                    <a:pt x="881" y="12"/>
                  </a:lnTo>
                  <a:lnTo>
                    <a:pt x="945" y="26"/>
                  </a:lnTo>
                  <a:lnTo>
                    <a:pt x="1006" y="45"/>
                  </a:lnTo>
                  <a:lnTo>
                    <a:pt x="1067" y="70"/>
                  </a:lnTo>
                  <a:lnTo>
                    <a:pt x="1124" y="100"/>
                  </a:lnTo>
                  <a:lnTo>
                    <a:pt x="1179" y="135"/>
                  </a:lnTo>
                  <a:lnTo>
                    <a:pt x="1231" y="176"/>
                  </a:lnTo>
                  <a:lnTo>
                    <a:pt x="1280" y="221"/>
                  </a:lnTo>
                  <a:lnTo>
                    <a:pt x="1324" y="268"/>
                  </a:lnTo>
                  <a:lnTo>
                    <a:pt x="1362" y="318"/>
                  </a:lnTo>
                  <a:lnTo>
                    <a:pt x="1396" y="371"/>
                  </a:lnTo>
                  <a:lnTo>
                    <a:pt x="1426" y="426"/>
                  </a:lnTo>
                  <a:lnTo>
                    <a:pt x="1450" y="482"/>
                  </a:lnTo>
                  <a:lnTo>
                    <a:pt x="1470" y="540"/>
                  </a:lnTo>
                  <a:lnTo>
                    <a:pt x="1484" y="599"/>
                  </a:lnTo>
                  <a:lnTo>
                    <a:pt x="1494" y="660"/>
                  </a:lnTo>
                  <a:lnTo>
                    <a:pt x="1498" y="720"/>
                  </a:lnTo>
                  <a:lnTo>
                    <a:pt x="1498" y="781"/>
                  </a:lnTo>
                  <a:lnTo>
                    <a:pt x="1494" y="841"/>
                  </a:lnTo>
                  <a:lnTo>
                    <a:pt x="1484" y="900"/>
                  </a:lnTo>
                  <a:lnTo>
                    <a:pt x="1470" y="960"/>
                  </a:lnTo>
                  <a:lnTo>
                    <a:pt x="1450" y="1018"/>
                  </a:lnTo>
                  <a:lnTo>
                    <a:pt x="1426" y="1075"/>
                  </a:lnTo>
                  <a:lnTo>
                    <a:pt x="1396" y="1130"/>
                  </a:lnTo>
                  <a:lnTo>
                    <a:pt x="1362" y="1183"/>
                  </a:lnTo>
                  <a:lnTo>
                    <a:pt x="1324" y="1233"/>
                  </a:lnTo>
                  <a:lnTo>
                    <a:pt x="1280" y="1280"/>
                  </a:lnTo>
                  <a:lnTo>
                    <a:pt x="1231" y="1325"/>
                  </a:lnTo>
                  <a:lnTo>
                    <a:pt x="1179" y="1365"/>
                  </a:lnTo>
                  <a:lnTo>
                    <a:pt x="1124" y="1400"/>
                  </a:lnTo>
                  <a:lnTo>
                    <a:pt x="1067" y="1430"/>
                  </a:lnTo>
                  <a:lnTo>
                    <a:pt x="1006" y="1455"/>
                  </a:lnTo>
                  <a:lnTo>
                    <a:pt x="945" y="1475"/>
                  </a:lnTo>
                  <a:lnTo>
                    <a:pt x="881" y="1489"/>
                  </a:lnTo>
                  <a:lnTo>
                    <a:pt x="816" y="1497"/>
                  </a:lnTo>
                  <a:lnTo>
                    <a:pt x="749" y="1500"/>
                  </a:lnTo>
                  <a:lnTo>
                    <a:pt x="683" y="1497"/>
                  </a:lnTo>
                  <a:lnTo>
                    <a:pt x="618" y="1489"/>
                  </a:lnTo>
                  <a:lnTo>
                    <a:pt x="554" y="1475"/>
                  </a:lnTo>
                  <a:lnTo>
                    <a:pt x="492" y="1455"/>
                  </a:lnTo>
                  <a:lnTo>
                    <a:pt x="432" y="1430"/>
                  </a:lnTo>
                  <a:lnTo>
                    <a:pt x="375" y="1400"/>
                  </a:lnTo>
                  <a:lnTo>
                    <a:pt x="320" y="1365"/>
                  </a:lnTo>
                  <a:lnTo>
                    <a:pt x="268" y="1325"/>
                  </a:lnTo>
                  <a:lnTo>
                    <a:pt x="219" y="1280"/>
                  </a:lnTo>
                  <a:lnTo>
                    <a:pt x="175" y="1233"/>
                  </a:lnTo>
                  <a:lnTo>
                    <a:pt x="136" y="1183"/>
                  </a:lnTo>
                  <a:lnTo>
                    <a:pt x="102" y="1130"/>
                  </a:lnTo>
                  <a:lnTo>
                    <a:pt x="73" y="1075"/>
                  </a:lnTo>
                  <a:lnTo>
                    <a:pt x="49" y="1018"/>
                  </a:lnTo>
                  <a:lnTo>
                    <a:pt x="29" y="960"/>
                  </a:lnTo>
                  <a:lnTo>
                    <a:pt x="15" y="900"/>
                  </a:lnTo>
                  <a:lnTo>
                    <a:pt x="5" y="841"/>
                  </a:lnTo>
                  <a:lnTo>
                    <a:pt x="0" y="781"/>
                  </a:lnTo>
                  <a:lnTo>
                    <a:pt x="0" y="720"/>
                  </a:lnTo>
                  <a:lnTo>
                    <a:pt x="5" y="660"/>
                  </a:lnTo>
                  <a:lnTo>
                    <a:pt x="15" y="599"/>
                  </a:lnTo>
                  <a:lnTo>
                    <a:pt x="29" y="540"/>
                  </a:lnTo>
                  <a:lnTo>
                    <a:pt x="49" y="482"/>
                  </a:lnTo>
                  <a:lnTo>
                    <a:pt x="73" y="426"/>
                  </a:lnTo>
                  <a:lnTo>
                    <a:pt x="102" y="371"/>
                  </a:lnTo>
                  <a:lnTo>
                    <a:pt x="136" y="318"/>
                  </a:lnTo>
                  <a:lnTo>
                    <a:pt x="175" y="268"/>
                  </a:lnTo>
                  <a:lnTo>
                    <a:pt x="219" y="221"/>
                  </a:lnTo>
                  <a:lnTo>
                    <a:pt x="268" y="176"/>
                  </a:lnTo>
                  <a:lnTo>
                    <a:pt x="320" y="135"/>
                  </a:lnTo>
                  <a:lnTo>
                    <a:pt x="375" y="100"/>
                  </a:lnTo>
                  <a:lnTo>
                    <a:pt x="432" y="70"/>
                  </a:lnTo>
                  <a:lnTo>
                    <a:pt x="492" y="45"/>
                  </a:lnTo>
                  <a:lnTo>
                    <a:pt x="554" y="26"/>
                  </a:lnTo>
                  <a:lnTo>
                    <a:pt x="618" y="12"/>
                  </a:lnTo>
                  <a:lnTo>
                    <a:pt x="683" y="3"/>
                  </a:lnTo>
                  <a:lnTo>
                    <a:pt x="749"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grpSp>
      <p:grpSp>
        <p:nvGrpSpPr>
          <p:cNvPr id="102" name="Group 12"/>
          <p:cNvGrpSpPr>
            <a:grpSpLocks noChangeAspect="1"/>
          </p:cNvGrpSpPr>
          <p:nvPr/>
        </p:nvGrpSpPr>
        <p:grpSpPr bwMode="auto">
          <a:xfrm>
            <a:off x="1391784" y="1953464"/>
            <a:ext cx="271444" cy="264884"/>
            <a:chOff x="2047" y="7561"/>
            <a:chExt cx="456" cy="445"/>
          </a:xfrm>
          <a:solidFill>
            <a:schemeClr val="tx2"/>
          </a:solidFill>
        </p:grpSpPr>
        <p:sp>
          <p:nvSpPr>
            <p:cNvPr id="105" name="Freeform 14"/>
            <p:cNvSpPr/>
            <p:nvPr/>
          </p:nvSpPr>
          <p:spPr bwMode="auto">
            <a:xfrm>
              <a:off x="2047" y="7561"/>
              <a:ext cx="456" cy="238"/>
            </a:xfrm>
            <a:custGeom>
              <a:avLst/>
              <a:gdLst>
                <a:gd name="T0" fmla="*/ 2045 w 3651"/>
                <a:gd name="T1" fmla="*/ 14 h 1907"/>
                <a:gd name="T2" fmla="*/ 2361 w 3651"/>
                <a:gd name="T3" fmla="*/ 82 h 1907"/>
                <a:gd name="T4" fmla="*/ 2654 w 3651"/>
                <a:gd name="T5" fmla="*/ 200 h 1907"/>
                <a:gd name="T6" fmla="*/ 2919 w 3651"/>
                <a:gd name="T7" fmla="*/ 366 h 1907"/>
                <a:gd name="T8" fmla="*/ 3151 w 3651"/>
                <a:gd name="T9" fmla="*/ 574 h 1907"/>
                <a:gd name="T10" fmla="*/ 3345 w 3651"/>
                <a:gd name="T11" fmla="*/ 818 h 1907"/>
                <a:gd name="T12" fmla="*/ 3496 w 3651"/>
                <a:gd name="T13" fmla="*/ 1092 h 1907"/>
                <a:gd name="T14" fmla="*/ 3598 w 3651"/>
                <a:gd name="T15" fmla="*/ 1393 h 1907"/>
                <a:gd name="T16" fmla="*/ 3647 w 3651"/>
                <a:gd name="T17" fmla="*/ 1715 h 1907"/>
                <a:gd name="T18" fmla="*/ 3640 w 3651"/>
                <a:gd name="T19" fmla="*/ 1867 h 1907"/>
                <a:gd name="T20" fmla="*/ 3591 w 3651"/>
                <a:gd name="T21" fmla="*/ 1904 h 1907"/>
                <a:gd name="T22" fmla="*/ 3529 w 3651"/>
                <a:gd name="T23" fmla="*/ 1896 h 1907"/>
                <a:gd name="T24" fmla="*/ 3492 w 3651"/>
                <a:gd name="T25" fmla="*/ 1849 h 1907"/>
                <a:gd name="T26" fmla="*/ 3475 w 3651"/>
                <a:gd name="T27" fmla="*/ 1610 h 1907"/>
                <a:gd name="T28" fmla="*/ 3404 w 3651"/>
                <a:gd name="T29" fmla="*/ 1301 h 1907"/>
                <a:gd name="T30" fmla="*/ 3279 w 3651"/>
                <a:gd name="T31" fmla="*/ 1017 h 1907"/>
                <a:gd name="T32" fmla="*/ 3104 w 3651"/>
                <a:gd name="T33" fmla="*/ 763 h 1907"/>
                <a:gd name="T34" fmla="*/ 2888 w 3651"/>
                <a:gd name="T35" fmla="*/ 547 h 1907"/>
                <a:gd name="T36" fmla="*/ 2635 w 3651"/>
                <a:gd name="T37" fmla="*/ 372 h 1907"/>
                <a:gd name="T38" fmla="*/ 2351 w 3651"/>
                <a:gd name="T39" fmla="*/ 247 h 1907"/>
                <a:gd name="T40" fmla="*/ 2042 w 3651"/>
                <a:gd name="T41" fmla="*/ 176 h 1907"/>
                <a:gd name="T42" fmla="*/ 1715 w 3651"/>
                <a:gd name="T43" fmla="*/ 166 h 1907"/>
                <a:gd name="T44" fmla="*/ 1400 w 3651"/>
                <a:gd name="T45" fmla="*/ 217 h 1907"/>
                <a:gd name="T46" fmla="*/ 1107 w 3651"/>
                <a:gd name="T47" fmla="*/ 325 h 1907"/>
                <a:gd name="T48" fmla="*/ 843 w 3651"/>
                <a:gd name="T49" fmla="*/ 484 h 1907"/>
                <a:gd name="T50" fmla="*/ 613 w 3651"/>
                <a:gd name="T51" fmla="*/ 687 h 1907"/>
                <a:gd name="T52" fmla="*/ 424 w 3651"/>
                <a:gd name="T53" fmla="*/ 929 h 1907"/>
                <a:gd name="T54" fmla="*/ 282 w 3651"/>
                <a:gd name="T55" fmla="*/ 1203 h 1907"/>
                <a:gd name="T56" fmla="*/ 192 w 3651"/>
                <a:gd name="T57" fmla="*/ 1504 h 1907"/>
                <a:gd name="T58" fmla="*/ 161 w 3651"/>
                <a:gd name="T59" fmla="*/ 1826 h 1907"/>
                <a:gd name="T60" fmla="*/ 138 w 3651"/>
                <a:gd name="T61" fmla="*/ 1884 h 1907"/>
                <a:gd name="T62" fmla="*/ 81 w 3651"/>
                <a:gd name="T63" fmla="*/ 1907 h 1907"/>
                <a:gd name="T64" fmla="*/ 23 w 3651"/>
                <a:gd name="T65" fmla="*/ 1884 h 1907"/>
                <a:gd name="T66" fmla="*/ 0 w 3651"/>
                <a:gd name="T67" fmla="*/ 1826 h 1907"/>
                <a:gd name="T68" fmla="*/ 30 w 3651"/>
                <a:gd name="T69" fmla="*/ 1499 h 1907"/>
                <a:gd name="T70" fmla="*/ 114 w 3651"/>
                <a:gd name="T71" fmla="*/ 1190 h 1907"/>
                <a:gd name="T72" fmla="*/ 250 w 3651"/>
                <a:gd name="T73" fmla="*/ 906 h 1907"/>
                <a:gd name="T74" fmla="*/ 430 w 3651"/>
                <a:gd name="T75" fmla="*/ 651 h 1907"/>
                <a:gd name="T76" fmla="*/ 650 w 3651"/>
                <a:gd name="T77" fmla="*/ 430 h 1907"/>
                <a:gd name="T78" fmla="*/ 905 w 3651"/>
                <a:gd name="T79" fmla="*/ 250 h 1907"/>
                <a:gd name="T80" fmla="*/ 1189 w 3651"/>
                <a:gd name="T81" fmla="*/ 115 h 1907"/>
                <a:gd name="T82" fmla="*/ 1498 w 3651"/>
                <a:gd name="T83" fmla="*/ 30 h 1907"/>
                <a:gd name="T84" fmla="*/ 1825 w 3651"/>
                <a:gd name="T85"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1" h="1907">
                  <a:moveTo>
                    <a:pt x="1825" y="0"/>
                  </a:moveTo>
                  <a:lnTo>
                    <a:pt x="1936" y="4"/>
                  </a:lnTo>
                  <a:lnTo>
                    <a:pt x="2045" y="14"/>
                  </a:lnTo>
                  <a:lnTo>
                    <a:pt x="2153" y="30"/>
                  </a:lnTo>
                  <a:lnTo>
                    <a:pt x="2258" y="53"/>
                  </a:lnTo>
                  <a:lnTo>
                    <a:pt x="2361" y="82"/>
                  </a:lnTo>
                  <a:lnTo>
                    <a:pt x="2462" y="115"/>
                  </a:lnTo>
                  <a:lnTo>
                    <a:pt x="2559" y="155"/>
                  </a:lnTo>
                  <a:lnTo>
                    <a:pt x="2654" y="200"/>
                  </a:lnTo>
                  <a:lnTo>
                    <a:pt x="2746" y="250"/>
                  </a:lnTo>
                  <a:lnTo>
                    <a:pt x="2833" y="306"/>
                  </a:lnTo>
                  <a:lnTo>
                    <a:pt x="2919" y="366"/>
                  </a:lnTo>
                  <a:lnTo>
                    <a:pt x="3000" y="430"/>
                  </a:lnTo>
                  <a:lnTo>
                    <a:pt x="3078" y="500"/>
                  </a:lnTo>
                  <a:lnTo>
                    <a:pt x="3151" y="574"/>
                  </a:lnTo>
                  <a:lnTo>
                    <a:pt x="3220" y="651"/>
                  </a:lnTo>
                  <a:lnTo>
                    <a:pt x="3285" y="732"/>
                  </a:lnTo>
                  <a:lnTo>
                    <a:pt x="3345" y="818"/>
                  </a:lnTo>
                  <a:lnTo>
                    <a:pt x="3401" y="906"/>
                  </a:lnTo>
                  <a:lnTo>
                    <a:pt x="3451" y="998"/>
                  </a:lnTo>
                  <a:lnTo>
                    <a:pt x="3496" y="1092"/>
                  </a:lnTo>
                  <a:lnTo>
                    <a:pt x="3536" y="1190"/>
                  </a:lnTo>
                  <a:lnTo>
                    <a:pt x="3570" y="1291"/>
                  </a:lnTo>
                  <a:lnTo>
                    <a:pt x="3598" y="1393"/>
                  </a:lnTo>
                  <a:lnTo>
                    <a:pt x="3621" y="1499"/>
                  </a:lnTo>
                  <a:lnTo>
                    <a:pt x="3637" y="1606"/>
                  </a:lnTo>
                  <a:lnTo>
                    <a:pt x="3647" y="1715"/>
                  </a:lnTo>
                  <a:lnTo>
                    <a:pt x="3651" y="1826"/>
                  </a:lnTo>
                  <a:lnTo>
                    <a:pt x="3647" y="1849"/>
                  </a:lnTo>
                  <a:lnTo>
                    <a:pt x="3640" y="1867"/>
                  </a:lnTo>
                  <a:lnTo>
                    <a:pt x="3626" y="1884"/>
                  </a:lnTo>
                  <a:lnTo>
                    <a:pt x="3611" y="1896"/>
                  </a:lnTo>
                  <a:lnTo>
                    <a:pt x="3591" y="1904"/>
                  </a:lnTo>
                  <a:lnTo>
                    <a:pt x="3570" y="1907"/>
                  </a:lnTo>
                  <a:lnTo>
                    <a:pt x="3549" y="1904"/>
                  </a:lnTo>
                  <a:lnTo>
                    <a:pt x="3529" y="1896"/>
                  </a:lnTo>
                  <a:lnTo>
                    <a:pt x="3513" y="1884"/>
                  </a:lnTo>
                  <a:lnTo>
                    <a:pt x="3500" y="1867"/>
                  </a:lnTo>
                  <a:lnTo>
                    <a:pt x="3492" y="1849"/>
                  </a:lnTo>
                  <a:lnTo>
                    <a:pt x="3489" y="1826"/>
                  </a:lnTo>
                  <a:lnTo>
                    <a:pt x="3485" y="1717"/>
                  </a:lnTo>
                  <a:lnTo>
                    <a:pt x="3475" y="1610"/>
                  </a:lnTo>
                  <a:lnTo>
                    <a:pt x="3457" y="1504"/>
                  </a:lnTo>
                  <a:lnTo>
                    <a:pt x="3434" y="1401"/>
                  </a:lnTo>
                  <a:lnTo>
                    <a:pt x="3404" y="1301"/>
                  </a:lnTo>
                  <a:lnTo>
                    <a:pt x="3368" y="1203"/>
                  </a:lnTo>
                  <a:lnTo>
                    <a:pt x="3326" y="1109"/>
                  </a:lnTo>
                  <a:lnTo>
                    <a:pt x="3279" y="1017"/>
                  </a:lnTo>
                  <a:lnTo>
                    <a:pt x="3225" y="929"/>
                  </a:lnTo>
                  <a:lnTo>
                    <a:pt x="3168" y="845"/>
                  </a:lnTo>
                  <a:lnTo>
                    <a:pt x="3104" y="763"/>
                  </a:lnTo>
                  <a:lnTo>
                    <a:pt x="3037" y="687"/>
                  </a:lnTo>
                  <a:lnTo>
                    <a:pt x="2965" y="615"/>
                  </a:lnTo>
                  <a:lnTo>
                    <a:pt x="2888" y="547"/>
                  </a:lnTo>
                  <a:lnTo>
                    <a:pt x="2807" y="484"/>
                  </a:lnTo>
                  <a:lnTo>
                    <a:pt x="2722" y="426"/>
                  </a:lnTo>
                  <a:lnTo>
                    <a:pt x="2635" y="372"/>
                  </a:lnTo>
                  <a:lnTo>
                    <a:pt x="2543" y="325"/>
                  </a:lnTo>
                  <a:lnTo>
                    <a:pt x="2448" y="284"/>
                  </a:lnTo>
                  <a:lnTo>
                    <a:pt x="2351" y="247"/>
                  </a:lnTo>
                  <a:lnTo>
                    <a:pt x="2249" y="217"/>
                  </a:lnTo>
                  <a:lnTo>
                    <a:pt x="2147" y="194"/>
                  </a:lnTo>
                  <a:lnTo>
                    <a:pt x="2042" y="176"/>
                  </a:lnTo>
                  <a:lnTo>
                    <a:pt x="1934" y="166"/>
                  </a:lnTo>
                  <a:lnTo>
                    <a:pt x="1825" y="163"/>
                  </a:lnTo>
                  <a:lnTo>
                    <a:pt x="1715" y="166"/>
                  </a:lnTo>
                  <a:lnTo>
                    <a:pt x="1609" y="176"/>
                  </a:lnTo>
                  <a:lnTo>
                    <a:pt x="1503" y="194"/>
                  </a:lnTo>
                  <a:lnTo>
                    <a:pt x="1400" y="217"/>
                  </a:lnTo>
                  <a:lnTo>
                    <a:pt x="1300" y="247"/>
                  </a:lnTo>
                  <a:lnTo>
                    <a:pt x="1202" y="284"/>
                  </a:lnTo>
                  <a:lnTo>
                    <a:pt x="1107" y="325"/>
                  </a:lnTo>
                  <a:lnTo>
                    <a:pt x="1016" y="372"/>
                  </a:lnTo>
                  <a:lnTo>
                    <a:pt x="927" y="426"/>
                  </a:lnTo>
                  <a:lnTo>
                    <a:pt x="843" y="484"/>
                  </a:lnTo>
                  <a:lnTo>
                    <a:pt x="763" y="547"/>
                  </a:lnTo>
                  <a:lnTo>
                    <a:pt x="686" y="615"/>
                  </a:lnTo>
                  <a:lnTo>
                    <a:pt x="613" y="687"/>
                  </a:lnTo>
                  <a:lnTo>
                    <a:pt x="545" y="763"/>
                  </a:lnTo>
                  <a:lnTo>
                    <a:pt x="483" y="845"/>
                  </a:lnTo>
                  <a:lnTo>
                    <a:pt x="424" y="929"/>
                  </a:lnTo>
                  <a:lnTo>
                    <a:pt x="372" y="1017"/>
                  </a:lnTo>
                  <a:lnTo>
                    <a:pt x="324" y="1109"/>
                  </a:lnTo>
                  <a:lnTo>
                    <a:pt x="282" y="1203"/>
                  </a:lnTo>
                  <a:lnTo>
                    <a:pt x="246" y="1301"/>
                  </a:lnTo>
                  <a:lnTo>
                    <a:pt x="217" y="1401"/>
                  </a:lnTo>
                  <a:lnTo>
                    <a:pt x="192" y="1504"/>
                  </a:lnTo>
                  <a:lnTo>
                    <a:pt x="175" y="1610"/>
                  </a:lnTo>
                  <a:lnTo>
                    <a:pt x="164" y="1717"/>
                  </a:lnTo>
                  <a:lnTo>
                    <a:pt x="161" y="1826"/>
                  </a:lnTo>
                  <a:lnTo>
                    <a:pt x="158" y="1849"/>
                  </a:lnTo>
                  <a:lnTo>
                    <a:pt x="150" y="1867"/>
                  </a:lnTo>
                  <a:lnTo>
                    <a:pt x="138" y="1884"/>
                  </a:lnTo>
                  <a:lnTo>
                    <a:pt x="121" y="1896"/>
                  </a:lnTo>
                  <a:lnTo>
                    <a:pt x="102" y="1904"/>
                  </a:lnTo>
                  <a:lnTo>
                    <a:pt x="81" y="1907"/>
                  </a:lnTo>
                  <a:lnTo>
                    <a:pt x="59" y="1904"/>
                  </a:lnTo>
                  <a:lnTo>
                    <a:pt x="40" y="1896"/>
                  </a:lnTo>
                  <a:lnTo>
                    <a:pt x="23" y="1884"/>
                  </a:lnTo>
                  <a:lnTo>
                    <a:pt x="11" y="1867"/>
                  </a:lnTo>
                  <a:lnTo>
                    <a:pt x="3" y="1849"/>
                  </a:lnTo>
                  <a:lnTo>
                    <a:pt x="0" y="1826"/>
                  </a:lnTo>
                  <a:lnTo>
                    <a:pt x="3" y="1715"/>
                  </a:lnTo>
                  <a:lnTo>
                    <a:pt x="13" y="1606"/>
                  </a:lnTo>
                  <a:lnTo>
                    <a:pt x="30" y="1499"/>
                  </a:lnTo>
                  <a:lnTo>
                    <a:pt x="52" y="1393"/>
                  </a:lnTo>
                  <a:lnTo>
                    <a:pt x="80" y="1291"/>
                  </a:lnTo>
                  <a:lnTo>
                    <a:pt x="114" y="1190"/>
                  </a:lnTo>
                  <a:lnTo>
                    <a:pt x="154" y="1092"/>
                  </a:lnTo>
                  <a:lnTo>
                    <a:pt x="199" y="998"/>
                  </a:lnTo>
                  <a:lnTo>
                    <a:pt x="250" y="906"/>
                  </a:lnTo>
                  <a:lnTo>
                    <a:pt x="305" y="818"/>
                  </a:lnTo>
                  <a:lnTo>
                    <a:pt x="365" y="732"/>
                  </a:lnTo>
                  <a:lnTo>
                    <a:pt x="430" y="651"/>
                  </a:lnTo>
                  <a:lnTo>
                    <a:pt x="499" y="574"/>
                  </a:lnTo>
                  <a:lnTo>
                    <a:pt x="572" y="500"/>
                  </a:lnTo>
                  <a:lnTo>
                    <a:pt x="650" y="430"/>
                  </a:lnTo>
                  <a:lnTo>
                    <a:pt x="732" y="366"/>
                  </a:lnTo>
                  <a:lnTo>
                    <a:pt x="816" y="306"/>
                  </a:lnTo>
                  <a:lnTo>
                    <a:pt x="905" y="250"/>
                  </a:lnTo>
                  <a:lnTo>
                    <a:pt x="996" y="200"/>
                  </a:lnTo>
                  <a:lnTo>
                    <a:pt x="1091" y="155"/>
                  </a:lnTo>
                  <a:lnTo>
                    <a:pt x="1189" y="115"/>
                  </a:lnTo>
                  <a:lnTo>
                    <a:pt x="1289" y="82"/>
                  </a:lnTo>
                  <a:lnTo>
                    <a:pt x="1392" y="53"/>
                  </a:lnTo>
                  <a:lnTo>
                    <a:pt x="1498" y="30"/>
                  </a:lnTo>
                  <a:lnTo>
                    <a:pt x="1604" y="14"/>
                  </a:lnTo>
                  <a:lnTo>
                    <a:pt x="1714" y="4"/>
                  </a:lnTo>
                  <a:lnTo>
                    <a:pt x="1825"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06" name="Freeform 15"/>
            <p:cNvSpPr/>
            <p:nvPr/>
          </p:nvSpPr>
          <p:spPr bwMode="auto">
            <a:xfrm>
              <a:off x="2047" y="7728"/>
              <a:ext cx="456" cy="78"/>
            </a:xfrm>
            <a:custGeom>
              <a:avLst/>
              <a:gdLst>
                <a:gd name="T0" fmla="*/ 2419 w 3646"/>
                <a:gd name="T1" fmla="*/ 25 h 620"/>
                <a:gd name="T2" fmla="*/ 2600 w 3646"/>
                <a:gd name="T3" fmla="*/ 131 h 620"/>
                <a:gd name="T4" fmla="*/ 2734 w 3646"/>
                <a:gd name="T5" fmla="*/ 206 h 620"/>
                <a:gd name="T6" fmla="*/ 2908 w 3646"/>
                <a:gd name="T7" fmla="*/ 68 h 620"/>
                <a:gd name="T8" fmla="*/ 3131 w 3646"/>
                <a:gd name="T9" fmla="*/ 17 h 620"/>
                <a:gd name="T10" fmla="*/ 3358 w 3646"/>
                <a:gd name="T11" fmla="*/ 71 h 620"/>
                <a:gd name="T12" fmla="*/ 3533 w 3646"/>
                <a:gd name="T13" fmla="*/ 213 h 620"/>
                <a:gd name="T14" fmla="*/ 3633 w 3646"/>
                <a:gd name="T15" fmla="*/ 420 h 620"/>
                <a:gd name="T16" fmla="*/ 3636 w 3646"/>
                <a:gd name="T17" fmla="*/ 580 h 620"/>
                <a:gd name="T18" fmla="*/ 3566 w 3646"/>
                <a:gd name="T19" fmla="*/ 620 h 620"/>
                <a:gd name="T20" fmla="*/ 3496 w 3646"/>
                <a:gd name="T21" fmla="*/ 580 h 620"/>
                <a:gd name="T22" fmla="*/ 3473 w 3646"/>
                <a:gd name="T23" fmla="*/ 444 h 620"/>
                <a:gd name="T24" fmla="*/ 3382 w 3646"/>
                <a:gd name="T25" fmla="*/ 284 h 620"/>
                <a:gd name="T26" fmla="*/ 3224 w 3646"/>
                <a:gd name="T27" fmla="*/ 192 h 620"/>
                <a:gd name="T28" fmla="*/ 3037 w 3646"/>
                <a:gd name="T29" fmla="*/ 192 h 620"/>
                <a:gd name="T30" fmla="*/ 2879 w 3646"/>
                <a:gd name="T31" fmla="*/ 284 h 620"/>
                <a:gd name="T32" fmla="*/ 2788 w 3646"/>
                <a:gd name="T33" fmla="*/ 444 h 620"/>
                <a:gd name="T34" fmla="*/ 2765 w 3646"/>
                <a:gd name="T35" fmla="*/ 580 h 620"/>
                <a:gd name="T36" fmla="*/ 2695 w 3646"/>
                <a:gd name="T37" fmla="*/ 620 h 620"/>
                <a:gd name="T38" fmla="*/ 2625 w 3646"/>
                <a:gd name="T39" fmla="*/ 580 h 620"/>
                <a:gd name="T40" fmla="*/ 2611 w 3646"/>
                <a:gd name="T41" fmla="*/ 473 h 620"/>
                <a:gd name="T42" fmla="*/ 2540 w 3646"/>
                <a:gd name="T43" fmla="*/ 301 h 620"/>
                <a:gd name="T44" fmla="*/ 2397 w 3646"/>
                <a:gd name="T45" fmla="*/ 188 h 620"/>
                <a:gd name="T46" fmla="*/ 2211 w 3646"/>
                <a:gd name="T47" fmla="*/ 164 h 620"/>
                <a:gd name="T48" fmla="*/ 2042 w 3646"/>
                <a:gd name="T49" fmla="*/ 236 h 620"/>
                <a:gd name="T50" fmla="*/ 1932 w 3646"/>
                <a:gd name="T51" fmla="*/ 382 h 620"/>
                <a:gd name="T52" fmla="*/ 1904 w 3646"/>
                <a:gd name="T53" fmla="*/ 539 h 620"/>
                <a:gd name="T54" fmla="*/ 1864 w 3646"/>
                <a:gd name="T55" fmla="*/ 609 h 620"/>
                <a:gd name="T56" fmla="*/ 1783 w 3646"/>
                <a:gd name="T57" fmla="*/ 609 h 620"/>
                <a:gd name="T58" fmla="*/ 1743 w 3646"/>
                <a:gd name="T59" fmla="*/ 539 h 620"/>
                <a:gd name="T60" fmla="*/ 1694 w 3646"/>
                <a:gd name="T61" fmla="*/ 357 h 620"/>
                <a:gd name="T62" fmla="*/ 1567 w 3646"/>
                <a:gd name="T63" fmla="*/ 228 h 620"/>
                <a:gd name="T64" fmla="*/ 1388 w 3646"/>
                <a:gd name="T65" fmla="*/ 178 h 620"/>
                <a:gd name="T66" fmla="*/ 1209 w 3646"/>
                <a:gd name="T67" fmla="*/ 228 h 620"/>
                <a:gd name="T68" fmla="*/ 1081 w 3646"/>
                <a:gd name="T69" fmla="*/ 357 h 620"/>
                <a:gd name="T70" fmla="*/ 1033 w 3646"/>
                <a:gd name="T71" fmla="*/ 539 h 620"/>
                <a:gd name="T72" fmla="*/ 993 w 3646"/>
                <a:gd name="T73" fmla="*/ 609 h 620"/>
                <a:gd name="T74" fmla="*/ 912 w 3646"/>
                <a:gd name="T75" fmla="*/ 609 h 620"/>
                <a:gd name="T76" fmla="*/ 872 w 3646"/>
                <a:gd name="T77" fmla="*/ 539 h 620"/>
                <a:gd name="T78" fmla="*/ 823 w 3646"/>
                <a:gd name="T79" fmla="*/ 357 h 620"/>
                <a:gd name="T80" fmla="*/ 695 w 3646"/>
                <a:gd name="T81" fmla="*/ 228 h 620"/>
                <a:gd name="T82" fmla="*/ 516 w 3646"/>
                <a:gd name="T83" fmla="*/ 178 h 620"/>
                <a:gd name="T84" fmla="*/ 338 w 3646"/>
                <a:gd name="T85" fmla="*/ 228 h 620"/>
                <a:gd name="T86" fmla="*/ 210 w 3646"/>
                <a:gd name="T87" fmla="*/ 357 h 620"/>
                <a:gd name="T88" fmla="*/ 161 w 3646"/>
                <a:gd name="T89" fmla="*/ 539 h 620"/>
                <a:gd name="T90" fmla="*/ 121 w 3646"/>
                <a:gd name="T91" fmla="*/ 609 h 620"/>
                <a:gd name="T92" fmla="*/ 40 w 3646"/>
                <a:gd name="T93" fmla="*/ 609 h 620"/>
                <a:gd name="T94" fmla="*/ 0 w 3646"/>
                <a:gd name="T95" fmla="*/ 539 h 620"/>
                <a:gd name="T96" fmla="*/ 52 w 3646"/>
                <a:gd name="T97" fmla="*/ 311 h 620"/>
                <a:gd name="T98" fmla="*/ 193 w 3646"/>
                <a:gd name="T99" fmla="*/ 133 h 620"/>
                <a:gd name="T100" fmla="*/ 397 w 3646"/>
                <a:gd name="T101" fmla="*/ 32 h 620"/>
                <a:gd name="T102" fmla="*/ 634 w 3646"/>
                <a:gd name="T103" fmla="*/ 32 h 620"/>
                <a:gd name="T104" fmla="*/ 838 w 3646"/>
                <a:gd name="T105" fmla="*/ 132 h 620"/>
                <a:gd name="T106" fmla="*/ 985 w 3646"/>
                <a:gd name="T107" fmla="*/ 213 h 620"/>
                <a:gd name="T108" fmla="*/ 1161 w 3646"/>
                <a:gd name="T109" fmla="*/ 71 h 620"/>
                <a:gd name="T110" fmla="*/ 1388 w 3646"/>
                <a:gd name="T111" fmla="*/ 17 h 620"/>
                <a:gd name="T112" fmla="*/ 1610 w 3646"/>
                <a:gd name="T113" fmla="*/ 68 h 620"/>
                <a:gd name="T114" fmla="*/ 1784 w 3646"/>
                <a:gd name="T115" fmla="*/ 206 h 620"/>
                <a:gd name="T116" fmla="*/ 1917 w 3646"/>
                <a:gd name="T117" fmla="*/ 131 h 620"/>
                <a:gd name="T118" fmla="*/ 2098 w 3646"/>
                <a:gd name="T119" fmla="*/ 2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6" h="620">
                  <a:moveTo>
                    <a:pt x="2259" y="0"/>
                  </a:moveTo>
                  <a:lnTo>
                    <a:pt x="2314" y="2"/>
                  </a:lnTo>
                  <a:lnTo>
                    <a:pt x="2368" y="11"/>
                  </a:lnTo>
                  <a:lnTo>
                    <a:pt x="2419" y="25"/>
                  </a:lnTo>
                  <a:lnTo>
                    <a:pt x="2469" y="45"/>
                  </a:lnTo>
                  <a:lnTo>
                    <a:pt x="2516" y="68"/>
                  </a:lnTo>
                  <a:lnTo>
                    <a:pt x="2559" y="97"/>
                  </a:lnTo>
                  <a:lnTo>
                    <a:pt x="2600" y="131"/>
                  </a:lnTo>
                  <a:lnTo>
                    <a:pt x="2638" y="167"/>
                  </a:lnTo>
                  <a:lnTo>
                    <a:pt x="2671" y="207"/>
                  </a:lnTo>
                  <a:lnTo>
                    <a:pt x="2700" y="251"/>
                  </a:lnTo>
                  <a:lnTo>
                    <a:pt x="2734" y="206"/>
                  </a:lnTo>
                  <a:lnTo>
                    <a:pt x="2771" y="165"/>
                  </a:lnTo>
                  <a:lnTo>
                    <a:pt x="2814" y="128"/>
                  </a:lnTo>
                  <a:lnTo>
                    <a:pt x="2859" y="96"/>
                  </a:lnTo>
                  <a:lnTo>
                    <a:pt x="2908" y="68"/>
                  </a:lnTo>
                  <a:lnTo>
                    <a:pt x="2960" y="46"/>
                  </a:lnTo>
                  <a:lnTo>
                    <a:pt x="3014" y="31"/>
                  </a:lnTo>
                  <a:lnTo>
                    <a:pt x="3071" y="21"/>
                  </a:lnTo>
                  <a:lnTo>
                    <a:pt x="3131" y="17"/>
                  </a:lnTo>
                  <a:lnTo>
                    <a:pt x="3191" y="21"/>
                  </a:lnTo>
                  <a:lnTo>
                    <a:pt x="3249" y="32"/>
                  </a:lnTo>
                  <a:lnTo>
                    <a:pt x="3304" y="48"/>
                  </a:lnTo>
                  <a:lnTo>
                    <a:pt x="3358" y="71"/>
                  </a:lnTo>
                  <a:lnTo>
                    <a:pt x="3408" y="98"/>
                  </a:lnTo>
                  <a:lnTo>
                    <a:pt x="3453" y="133"/>
                  </a:lnTo>
                  <a:lnTo>
                    <a:pt x="3495" y="171"/>
                  </a:lnTo>
                  <a:lnTo>
                    <a:pt x="3533" y="213"/>
                  </a:lnTo>
                  <a:lnTo>
                    <a:pt x="3566" y="259"/>
                  </a:lnTo>
                  <a:lnTo>
                    <a:pt x="3594" y="311"/>
                  </a:lnTo>
                  <a:lnTo>
                    <a:pt x="3616" y="364"/>
                  </a:lnTo>
                  <a:lnTo>
                    <a:pt x="3633" y="420"/>
                  </a:lnTo>
                  <a:lnTo>
                    <a:pt x="3643" y="479"/>
                  </a:lnTo>
                  <a:lnTo>
                    <a:pt x="3646" y="539"/>
                  </a:lnTo>
                  <a:lnTo>
                    <a:pt x="3644" y="562"/>
                  </a:lnTo>
                  <a:lnTo>
                    <a:pt x="3636" y="580"/>
                  </a:lnTo>
                  <a:lnTo>
                    <a:pt x="3623" y="597"/>
                  </a:lnTo>
                  <a:lnTo>
                    <a:pt x="3607" y="609"/>
                  </a:lnTo>
                  <a:lnTo>
                    <a:pt x="3587" y="617"/>
                  </a:lnTo>
                  <a:lnTo>
                    <a:pt x="3566" y="620"/>
                  </a:lnTo>
                  <a:lnTo>
                    <a:pt x="3545" y="617"/>
                  </a:lnTo>
                  <a:lnTo>
                    <a:pt x="3525" y="609"/>
                  </a:lnTo>
                  <a:lnTo>
                    <a:pt x="3510" y="597"/>
                  </a:lnTo>
                  <a:lnTo>
                    <a:pt x="3496" y="580"/>
                  </a:lnTo>
                  <a:lnTo>
                    <a:pt x="3489" y="562"/>
                  </a:lnTo>
                  <a:lnTo>
                    <a:pt x="3485" y="539"/>
                  </a:lnTo>
                  <a:lnTo>
                    <a:pt x="3482" y="490"/>
                  </a:lnTo>
                  <a:lnTo>
                    <a:pt x="3473" y="444"/>
                  </a:lnTo>
                  <a:lnTo>
                    <a:pt x="3457" y="399"/>
                  </a:lnTo>
                  <a:lnTo>
                    <a:pt x="3437" y="357"/>
                  </a:lnTo>
                  <a:lnTo>
                    <a:pt x="3412" y="319"/>
                  </a:lnTo>
                  <a:lnTo>
                    <a:pt x="3382" y="284"/>
                  </a:lnTo>
                  <a:lnTo>
                    <a:pt x="3348" y="254"/>
                  </a:lnTo>
                  <a:lnTo>
                    <a:pt x="3310" y="228"/>
                  </a:lnTo>
                  <a:lnTo>
                    <a:pt x="3269" y="207"/>
                  </a:lnTo>
                  <a:lnTo>
                    <a:pt x="3224" y="192"/>
                  </a:lnTo>
                  <a:lnTo>
                    <a:pt x="3179" y="182"/>
                  </a:lnTo>
                  <a:lnTo>
                    <a:pt x="3131" y="178"/>
                  </a:lnTo>
                  <a:lnTo>
                    <a:pt x="3082" y="182"/>
                  </a:lnTo>
                  <a:lnTo>
                    <a:pt x="3037" y="192"/>
                  </a:lnTo>
                  <a:lnTo>
                    <a:pt x="2992" y="207"/>
                  </a:lnTo>
                  <a:lnTo>
                    <a:pt x="2951" y="228"/>
                  </a:lnTo>
                  <a:lnTo>
                    <a:pt x="2913" y="254"/>
                  </a:lnTo>
                  <a:lnTo>
                    <a:pt x="2879" y="284"/>
                  </a:lnTo>
                  <a:lnTo>
                    <a:pt x="2849" y="319"/>
                  </a:lnTo>
                  <a:lnTo>
                    <a:pt x="2824" y="357"/>
                  </a:lnTo>
                  <a:lnTo>
                    <a:pt x="2804" y="399"/>
                  </a:lnTo>
                  <a:lnTo>
                    <a:pt x="2788" y="444"/>
                  </a:lnTo>
                  <a:lnTo>
                    <a:pt x="2779" y="490"/>
                  </a:lnTo>
                  <a:lnTo>
                    <a:pt x="2776" y="539"/>
                  </a:lnTo>
                  <a:lnTo>
                    <a:pt x="2772" y="562"/>
                  </a:lnTo>
                  <a:lnTo>
                    <a:pt x="2765" y="580"/>
                  </a:lnTo>
                  <a:lnTo>
                    <a:pt x="2751" y="597"/>
                  </a:lnTo>
                  <a:lnTo>
                    <a:pt x="2736" y="609"/>
                  </a:lnTo>
                  <a:lnTo>
                    <a:pt x="2716" y="617"/>
                  </a:lnTo>
                  <a:lnTo>
                    <a:pt x="2695" y="620"/>
                  </a:lnTo>
                  <a:lnTo>
                    <a:pt x="2674" y="617"/>
                  </a:lnTo>
                  <a:lnTo>
                    <a:pt x="2655" y="609"/>
                  </a:lnTo>
                  <a:lnTo>
                    <a:pt x="2638" y="597"/>
                  </a:lnTo>
                  <a:lnTo>
                    <a:pt x="2625" y="580"/>
                  </a:lnTo>
                  <a:lnTo>
                    <a:pt x="2617" y="562"/>
                  </a:lnTo>
                  <a:lnTo>
                    <a:pt x="2615" y="539"/>
                  </a:lnTo>
                  <a:lnTo>
                    <a:pt x="2615" y="522"/>
                  </a:lnTo>
                  <a:lnTo>
                    <a:pt x="2611" y="473"/>
                  </a:lnTo>
                  <a:lnTo>
                    <a:pt x="2601" y="426"/>
                  </a:lnTo>
                  <a:lnTo>
                    <a:pt x="2586" y="382"/>
                  </a:lnTo>
                  <a:lnTo>
                    <a:pt x="2566" y="339"/>
                  </a:lnTo>
                  <a:lnTo>
                    <a:pt x="2540" y="301"/>
                  </a:lnTo>
                  <a:lnTo>
                    <a:pt x="2510" y="266"/>
                  </a:lnTo>
                  <a:lnTo>
                    <a:pt x="2476" y="236"/>
                  </a:lnTo>
                  <a:lnTo>
                    <a:pt x="2438" y="209"/>
                  </a:lnTo>
                  <a:lnTo>
                    <a:pt x="2397" y="188"/>
                  </a:lnTo>
                  <a:lnTo>
                    <a:pt x="2354" y="174"/>
                  </a:lnTo>
                  <a:lnTo>
                    <a:pt x="2307" y="164"/>
                  </a:lnTo>
                  <a:lnTo>
                    <a:pt x="2259" y="161"/>
                  </a:lnTo>
                  <a:lnTo>
                    <a:pt x="2211" y="164"/>
                  </a:lnTo>
                  <a:lnTo>
                    <a:pt x="2165" y="174"/>
                  </a:lnTo>
                  <a:lnTo>
                    <a:pt x="2121" y="188"/>
                  </a:lnTo>
                  <a:lnTo>
                    <a:pt x="2080" y="209"/>
                  </a:lnTo>
                  <a:lnTo>
                    <a:pt x="2042" y="236"/>
                  </a:lnTo>
                  <a:lnTo>
                    <a:pt x="2009" y="266"/>
                  </a:lnTo>
                  <a:lnTo>
                    <a:pt x="1979" y="301"/>
                  </a:lnTo>
                  <a:lnTo>
                    <a:pt x="1953" y="339"/>
                  </a:lnTo>
                  <a:lnTo>
                    <a:pt x="1932" y="382"/>
                  </a:lnTo>
                  <a:lnTo>
                    <a:pt x="1916" y="426"/>
                  </a:lnTo>
                  <a:lnTo>
                    <a:pt x="1908" y="473"/>
                  </a:lnTo>
                  <a:lnTo>
                    <a:pt x="1904" y="522"/>
                  </a:lnTo>
                  <a:lnTo>
                    <a:pt x="1904" y="539"/>
                  </a:lnTo>
                  <a:lnTo>
                    <a:pt x="1901" y="562"/>
                  </a:lnTo>
                  <a:lnTo>
                    <a:pt x="1893" y="580"/>
                  </a:lnTo>
                  <a:lnTo>
                    <a:pt x="1881" y="597"/>
                  </a:lnTo>
                  <a:lnTo>
                    <a:pt x="1864" y="609"/>
                  </a:lnTo>
                  <a:lnTo>
                    <a:pt x="1845" y="617"/>
                  </a:lnTo>
                  <a:lnTo>
                    <a:pt x="1823" y="620"/>
                  </a:lnTo>
                  <a:lnTo>
                    <a:pt x="1802" y="617"/>
                  </a:lnTo>
                  <a:lnTo>
                    <a:pt x="1783" y="609"/>
                  </a:lnTo>
                  <a:lnTo>
                    <a:pt x="1766" y="597"/>
                  </a:lnTo>
                  <a:lnTo>
                    <a:pt x="1754" y="580"/>
                  </a:lnTo>
                  <a:lnTo>
                    <a:pt x="1745" y="562"/>
                  </a:lnTo>
                  <a:lnTo>
                    <a:pt x="1743" y="539"/>
                  </a:lnTo>
                  <a:lnTo>
                    <a:pt x="1740" y="490"/>
                  </a:lnTo>
                  <a:lnTo>
                    <a:pt x="1730" y="444"/>
                  </a:lnTo>
                  <a:lnTo>
                    <a:pt x="1715" y="399"/>
                  </a:lnTo>
                  <a:lnTo>
                    <a:pt x="1694" y="357"/>
                  </a:lnTo>
                  <a:lnTo>
                    <a:pt x="1669" y="319"/>
                  </a:lnTo>
                  <a:lnTo>
                    <a:pt x="1639" y="284"/>
                  </a:lnTo>
                  <a:lnTo>
                    <a:pt x="1604" y="254"/>
                  </a:lnTo>
                  <a:lnTo>
                    <a:pt x="1567" y="228"/>
                  </a:lnTo>
                  <a:lnTo>
                    <a:pt x="1526" y="207"/>
                  </a:lnTo>
                  <a:lnTo>
                    <a:pt x="1482" y="192"/>
                  </a:lnTo>
                  <a:lnTo>
                    <a:pt x="1436" y="182"/>
                  </a:lnTo>
                  <a:lnTo>
                    <a:pt x="1388" y="178"/>
                  </a:lnTo>
                  <a:lnTo>
                    <a:pt x="1339" y="182"/>
                  </a:lnTo>
                  <a:lnTo>
                    <a:pt x="1294" y="192"/>
                  </a:lnTo>
                  <a:lnTo>
                    <a:pt x="1249" y="207"/>
                  </a:lnTo>
                  <a:lnTo>
                    <a:pt x="1209" y="228"/>
                  </a:lnTo>
                  <a:lnTo>
                    <a:pt x="1171" y="254"/>
                  </a:lnTo>
                  <a:lnTo>
                    <a:pt x="1137" y="284"/>
                  </a:lnTo>
                  <a:lnTo>
                    <a:pt x="1107" y="319"/>
                  </a:lnTo>
                  <a:lnTo>
                    <a:pt x="1081" y="357"/>
                  </a:lnTo>
                  <a:lnTo>
                    <a:pt x="1060" y="399"/>
                  </a:lnTo>
                  <a:lnTo>
                    <a:pt x="1045" y="444"/>
                  </a:lnTo>
                  <a:lnTo>
                    <a:pt x="1036" y="490"/>
                  </a:lnTo>
                  <a:lnTo>
                    <a:pt x="1033" y="539"/>
                  </a:lnTo>
                  <a:lnTo>
                    <a:pt x="1029" y="562"/>
                  </a:lnTo>
                  <a:lnTo>
                    <a:pt x="1021" y="580"/>
                  </a:lnTo>
                  <a:lnTo>
                    <a:pt x="1009" y="597"/>
                  </a:lnTo>
                  <a:lnTo>
                    <a:pt x="993" y="609"/>
                  </a:lnTo>
                  <a:lnTo>
                    <a:pt x="974" y="617"/>
                  </a:lnTo>
                  <a:lnTo>
                    <a:pt x="952" y="620"/>
                  </a:lnTo>
                  <a:lnTo>
                    <a:pt x="930" y="617"/>
                  </a:lnTo>
                  <a:lnTo>
                    <a:pt x="912" y="609"/>
                  </a:lnTo>
                  <a:lnTo>
                    <a:pt x="895" y="597"/>
                  </a:lnTo>
                  <a:lnTo>
                    <a:pt x="883" y="580"/>
                  </a:lnTo>
                  <a:lnTo>
                    <a:pt x="875" y="562"/>
                  </a:lnTo>
                  <a:lnTo>
                    <a:pt x="872" y="539"/>
                  </a:lnTo>
                  <a:lnTo>
                    <a:pt x="868" y="490"/>
                  </a:lnTo>
                  <a:lnTo>
                    <a:pt x="858" y="444"/>
                  </a:lnTo>
                  <a:lnTo>
                    <a:pt x="844" y="399"/>
                  </a:lnTo>
                  <a:lnTo>
                    <a:pt x="823" y="357"/>
                  </a:lnTo>
                  <a:lnTo>
                    <a:pt x="797" y="319"/>
                  </a:lnTo>
                  <a:lnTo>
                    <a:pt x="767" y="284"/>
                  </a:lnTo>
                  <a:lnTo>
                    <a:pt x="733" y="254"/>
                  </a:lnTo>
                  <a:lnTo>
                    <a:pt x="695" y="228"/>
                  </a:lnTo>
                  <a:lnTo>
                    <a:pt x="654" y="207"/>
                  </a:lnTo>
                  <a:lnTo>
                    <a:pt x="611" y="192"/>
                  </a:lnTo>
                  <a:lnTo>
                    <a:pt x="564" y="182"/>
                  </a:lnTo>
                  <a:lnTo>
                    <a:pt x="516" y="178"/>
                  </a:lnTo>
                  <a:lnTo>
                    <a:pt x="469" y="182"/>
                  </a:lnTo>
                  <a:lnTo>
                    <a:pt x="422" y="192"/>
                  </a:lnTo>
                  <a:lnTo>
                    <a:pt x="379" y="207"/>
                  </a:lnTo>
                  <a:lnTo>
                    <a:pt x="338" y="228"/>
                  </a:lnTo>
                  <a:lnTo>
                    <a:pt x="300" y="254"/>
                  </a:lnTo>
                  <a:lnTo>
                    <a:pt x="265" y="284"/>
                  </a:lnTo>
                  <a:lnTo>
                    <a:pt x="235" y="319"/>
                  </a:lnTo>
                  <a:lnTo>
                    <a:pt x="210" y="357"/>
                  </a:lnTo>
                  <a:lnTo>
                    <a:pt x="189" y="399"/>
                  </a:lnTo>
                  <a:lnTo>
                    <a:pt x="174" y="444"/>
                  </a:lnTo>
                  <a:lnTo>
                    <a:pt x="164" y="490"/>
                  </a:lnTo>
                  <a:lnTo>
                    <a:pt x="161" y="539"/>
                  </a:lnTo>
                  <a:lnTo>
                    <a:pt x="158" y="562"/>
                  </a:lnTo>
                  <a:lnTo>
                    <a:pt x="150" y="580"/>
                  </a:lnTo>
                  <a:lnTo>
                    <a:pt x="138" y="597"/>
                  </a:lnTo>
                  <a:lnTo>
                    <a:pt x="121" y="609"/>
                  </a:lnTo>
                  <a:lnTo>
                    <a:pt x="102" y="617"/>
                  </a:lnTo>
                  <a:lnTo>
                    <a:pt x="81" y="620"/>
                  </a:lnTo>
                  <a:lnTo>
                    <a:pt x="59" y="617"/>
                  </a:lnTo>
                  <a:lnTo>
                    <a:pt x="40" y="609"/>
                  </a:lnTo>
                  <a:lnTo>
                    <a:pt x="23" y="597"/>
                  </a:lnTo>
                  <a:lnTo>
                    <a:pt x="11" y="580"/>
                  </a:lnTo>
                  <a:lnTo>
                    <a:pt x="3" y="562"/>
                  </a:lnTo>
                  <a:lnTo>
                    <a:pt x="0" y="539"/>
                  </a:lnTo>
                  <a:lnTo>
                    <a:pt x="3" y="479"/>
                  </a:lnTo>
                  <a:lnTo>
                    <a:pt x="13" y="420"/>
                  </a:lnTo>
                  <a:lnTo>
                    <a:pt x="30" y="364"/>
                  </a:lnTo>
                  <a:lnTo>
                    <a:pt x="52" y="311"/>
                  </a:lnTo>
                  <a:lnTo>
                    <a:pt x="80" y="259"/>
                  </a:lnTo>
                  <a:lnTo>
                    <a:pt x="113" y="213"/>
                  </a:lnTo>
                  <a:lnTo>
                    <a:pt x="151" y="171"/>
                  </a:lnTo>
                  <a:lnTo>
                    <a:pt x="193" y="133"/>
                  </a:lnTo>
                  <a:lnTo>
                    <a:pt x="240" y="98"/>
                  </a:lnTo>
                  <a:lnTo>
                    <a:pt x="290" y="71"/>
                  </a:lnTo>
                  <a:lnTo>
                    <a:pt x="342" y="48"/>
                  </a:lnTo>
                  <a:lnTo>
                    <a:pt x="397" y="32"/>
                  </a:lnTo>
                  <a:lnTo>
                    <a:pt x="456" y="21"/>
                  </a:lnTo>
                  <a:lnTo>
                    <a:pt x="516" y="17"/>
                  </a:lnTo>
                  <a:lnTo>
                    <a:pt x="576" y="21"/>
                  </a:lnTo>
                  <a:lnTo>
                    <a:pt x="634" y="32"/>
                  </a:lnTo>
                  <a:lnTo>
                    <a:pt x="689" y="48"/>
                  </a:lnTo>
                  <a:lnTo>
                    <a:pt x="743" y="71"/>
                  </a:lnTo>
                  <a:lnTo>
                    <a:pt x="793" y="98"/>
                  </a:lnTo>
                  <a:lnTo>
                    <a:pt x="838" y="132"/>
                  </a:lnTo>
                  <a:lnTo>
                    <a:pt x="880" y="171"/>
                  </a:lnTo>
                  <a:lnTo>
                    <a:pt x="919" y="213"/>
                  </a:lnTo>
                  <a:lnTo>
                    <a:pt x="952" y="259"/>
                  </a:lnTo>
                  <a:lnTo>
                    <a:pt x="985" y="213"/>
                  </a:lnTo>
                  <a:lnTo>
                    <a:pt x="1023" y="171"/>
                  </a:lnTo>
                  <a:lnTo>
                    <a:pt x="1065" y="132"/>
                  </a:lnTo>
                  <a:lnTo>
                    <a:pt x="1111" y="98"/>
                  </a:lnTo>
                  <a:lnTo>
                    <a:pt x="1161" y="71"/>
                  </a:lnTo>
                  <a:lnTo>
                    <a:pt x="1214" y="48"/>
                  </a:lnTo>
                  <a:lnTo>
                    <a:pt x="1269" y="32"/>
                  </a:lnTo>
                  <a:lnTo>
                    <a:pt x="1328" y="21"/>
                  </a:lnTo>
                  <a:lnTo>
                    <a:pt x="1388" y="17"/>
                  </a:lnTo>
                  <a:lnTo>
                    <a:pt x="1447" y="21"/>
                  </a:lnTo>
                  <a:lnTo>
                    <a:pt x="1503" y="31"/>
                  </a:lnTo>
                  <a:lnTo>
                    <a:pt x="1558" y="46"/>
                  </a:lnTo>
                  <a:lnTo>
                    <a:pt x="1610" y="68"/>
                  </a:lnTo>
                  <a:lnTo>
                    <a:pt x="1659" y="96"/>
                  </a:lnTo>
                  <a:lnTo>
                    <a:pt x="1704" y="128"/>
                  </a:lnTo>
                  <a:lnTo>
                    <a:pt x="1747" y="165"/>
                  </a:lnTo>
                  <a:lnTo>
                    <a:pt x="1784" y="206"/>
                  </a:lnTo>
                  <a:lnTo>
                    <a:pt x="1818" y="251"/>
                  </a:lnTo>
                  <a:lnTo>
                    <a:pt x="1848" y="207"/>
                  </a:lnTo>
                  <a:lnTo>
                    <a:pt x="1881" y="167"/>
                  </a:lnTo>
                  <a:lnTo>
                    <a:pt x="1917" y="131"/>
                  </a:lnTo>
                  <a:lnTo>
                    <a:pt x="1959" y="97"/>
                  </a:lnTo>
                  <a:lnTo>
                    <a:pt x="2002" y="68"/>
                  </a:lnTo>
                  <a:lnTo>
                    <a:pt x="2050" y="45"/>
                  </a:lnTo>
                  <a:lnTo>
                    <a:pt x="2098" y="25"/>
                  </a:lnTo>
                  <a:lnTo>
                    <a:pt x="2151" y="11"/>
                  </a:lnTo>
                  <a:lnTo>
                    <a:pt x="2204" y="2"/>
                  </a:lnTo>
                  <a:lnTo>
                    <a:pt x="2259"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07" name="Freeform 16"/>
            <p:cNvSpPr/>
            <p:nvPr/>
          </p:nvSpPr>
          <p:spPr bwMode="auto">
            <a:xfrm>
              <a:off x="2265" y="7779"/>
              <a:ext cx="20" cy="199"/>
            </a:xfrm>
            <a:custGeom>
              <a:avLst/>
              <a:gdLst>
                <a:gd name="T0" fmla="*/ 80 w 161"/>
                <a:gd name="T1" fmla="*/ 0 h 1586"/>
                <a:gd name="T2" fmla="*/ 101 w 161"/>
                <a:gd name="T3" fmla="*/ 3 h 1586"/>
                <a:gd name="T4" fmla="*/ 121 w 161"/>
                <a:gd name="T5" fmla="*/ 11 h 1586"/>
                <a:gd name="T6" fmla="*/ 137 w 161"/>
                <a:gd name="T7" fmla="*/ 24 h 1586"/>
                <a:gd name="T8" fmla="*/ 150 w 161"/>
                <a:gd name="T9" fmla="*/ 40 h 1586"/>
                <a:gd name="T10" fmla="*/ 158 w 161"/>
                <a:gd name="T11" fmla="*/ 59 h 1586"/>
                <a:gd name="T12" fmla="*/ 161 w 161"/>
                <a:gd name="T13" fmla="*/ 80 h 1586"/>
                <a:gd name="T14" fmla="*/ 161 w 161"/>
                <a:gd name="T15" fmla="*/ 1506 h 1586"/>
                <a:gd name="T16" fmla="*/ 158 w 161"/>
                <a:gd name="T17" fmla="*/ 1527 h 1586"/>
                <a:gd name="T18" fmla="*/ 150 w 161"/>
                <a:gd name="T19" fmla="*/ 1546 h 1586"/>
                <a:gd name="T20" fmla="*/ 137 w 161"/>
                <a:gd name="T21" fmla="*/ 1563 h 1586"/>
                <a:gd name="T22" fmla="*/ 121 w 161"/>
                <a:gd name="T23" fmla="*/ 1575 h 1586"/>
                <a:gd name="T24" fmla="*/ 101 w 161"/>
                <a:gd name="T25" fmla="*/ 1584 h 1586"/>
                <a:gd name="T26" fmla="*/ 80 w 161"/>
                <a:gd name="T27" fmla="*/ 1586 h 1586"/>
                <a:gd name="T28" fmla="*/ 59 w 161"/>
                <a:gd name="T29" fmla="*/ 1584 h 1586"/>
                <a:gd name="T30" fmla="*/ 39 w 161"/>
                <a:gd name="T31" fmla="*/ 1575 h 1586"/>
                <a:gd name="T32" fmla="*/ 23 w 161"/>
                <a:gd name="T33" fmla="*/ 1563 h 1586"/>
                <a:gd name="T34" fmla="*/ 10 w 161"/>
                <a:gd name="T35" fmla="*/ 1546 h 1586"/>
                <a:gd name="T36" fmla="*/ 2 w 161"/>
                <a:gd name="T37" fmla="*/ 1527 h 1586"/>
                <a:gd name="T38" fmla="*/ 0 w 161"/>
                <a:gd name="T39" fmla="*/ 1506 h 1586"/>
                <a:gd name="T40" fmla="*/ 0 w 161"/>
                <a:gd name="T41" fmla="*/ 80 h 1586"/>
                <a:gd name="T42" fmla="*/ 2 w 161"/>
                <a:gd name="T43" fmla="*/ 59 h 1586"/>
                <a:gd name="T44" fmla="*/ 10 w 161"/>
                <a:gd name="T45" fmla="*/ 40 h 1586"/>
                <a:gd name="T46" fmla="*/ 23 w 161"/>
                <a:gd name="T47" fmla="*/ 24 h 1586"/>
                <a:gd name="T48" fmla="*/ 39 w 161"/>
                <a:gd name="T49" fmla="*/ 11 h 1586"/>
                <a:gd name="T50" fmla="*/ 59 w 161"/>
                <a:gd name="T51" fmla="*/ 3 h 1586"/>
                <a:gd name="T52" fmla="*/ 80 w 161"/>
                <a:gd name="T53" fmla="*/ 0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586">
                  <a:moveTo>
                    <a:pt x="80" y="0"/>
                  </a:moveTo>
                  <a:lnTo>
                    <a:pt x="101" y="3"/>
                  </a:lnTo>
                  <a:lnTo>
                    <a:pt x="121" y="11"/>
                  </a:lnTo>
                  <a:lnTo>
                    <a:pt x="137" y="24"/>
                  </a:lnTo>
                  <a:lnTo>
                    <a:pt x="150" y="40"/>
                  </a:lnTo>
                  <a:lnTo>
                    <a:pt x="158" y="59"/>
                  </a:lnTo>
                  <a:lnTo>
                    <a:pt x="161" y="80"/>
                  </a:lnTo>
                  <a:lnTo>
                    <a:pt x="161" y="1506"/>
                  </a:lnTo>
                  <a:lnTo>
                    <a:pt x="158" y="1527"/>
                  </a:lnTo>
                  <a:lnTo>
                    <a:pt x="150" y="1546"/>
                  </a:lnTo>
                  <a:lnTo>
                    <a:pt x="137" y="1563"/>
                  </a:lnTo>
                  <a:lnTo>
                    <a:pt x="121" y="1575"/>
                  </a:lnTo>
                  <a:lnTo>
                    <a:pt x="101" y="1584"/>
                  </a:lnTo>
                  <a:lnTo>
                    <a:pt x="80" y="1586"/>
                  </a:lnTo>
                  <a:lnTo>
                    <a:pt x="59" y="1584"/>
                  </a:lnTo>
                  <a:lnTo>
                    <a:pt x="39" y="1575"/>
                  </a:lnTo>
                  <a:lnTo>
                    <a:pt x="23" y="1563"/>
                  </a:lnTo>
                  <a:lnTo>
                    <a:pt x="10" y="1546"/>
                  </a:lnTo>
                  <a:lnTo>
                    <a:pt x="2" y="1527"/>
                  </a:lnTo>
                  <a:lnTo>
                    <a:pt x="0" y="1506"/>
                  </a:lnTo>
                  <a:lnTo>
                    <a:pt x="0" y="80"/>
                  </a:lnTo>
                  <a:lnTo>
                    <a:pt x="2" y="59"/>
                  </a:lnTo>
                  <a:lnTo>
                    <a:pt x="10" y="40"/>
                  </a:lnTo>
                  <a:lnTo>
                    <a:pt x="23" y="24"/>
                  </a:lnTo>
                  <a:lnTo>
                    <a:pt x="39" y="11"/>
                  </a:lnTo>
                  <a:lnTo>
                    <a:pt x="59" y="3"/>
                  </a:lnTo>
                  <a:lnTo>
                    <a:pt x="80"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08" name="Freeform 17"/>
            <p:cNvSpPr/>
            <p:nvPr/>
          </p:nvSpPr>
          <p:spPr bwMode="auto">
            <a:xfrm>
              <a:off x="2265" y="7957"/>
              <a:ext cx="78" cy="49"/>
            </a:xfrm>
            <a:custGeom>
              <a:avLst/>
              <a:gdLst>
                <a:gd name="T0" fmla="*/ 101 w 625"/>
                <a:gd name="T1" fmla="*/ 4 h 389"/>
                <a:gd name="T2" fmla="*/ 137 w 625"/>
                <a:gd name="T3" fmla="*/ 24 h 389"/>
                <a:gd name="T4" fmla="*/ 158 w 625"/>
                <a:gd name="T5" fmla="*/ 59 h 389"/>
                <a:gd name="T6" fmla="*/ 163 w 625"/>
                <a:gd name="T7" fmla="*/ 110 h 389"/>
                <a:gd name="T8" fmla="*/ 185 w 625"/>
                <a:gd name="T9" fmla="*/ 162 h 389"/>
                <a:gd name="T10" fmla="*/ 225 w 625"/>
                <a:gd name="T11" fmla="*/ 202 h 389"/>
                <a:gd name="T12" fmla="*/ 278 w 625"/>
                <a:gd name="T13" fmla="*/ 225 h 389"/>
                <a:gd name="T14" fmla="*/ 319 w 625"/>
                <a:gd name="T15" fmla="*/ 228 h 389"/>
                <a:gd name="T16" fmla="*/ 375 w 625"/>
                <a:gd name="T17" fmla="*/ 216 h 389"/>
                <a:gd name="T18" fmla="*/ 422 w 625"/>
                <a:gd name="T19" fmla="*/ 185 h 389"/>
                <a:gd name="T20" fmla="*/ 453 w 625"/>
                <a:gd name="T21" fmla="*/ 138 h 389"/>
                <a:gd name="T22" fmla="*/ 464 w 625"/>
                <a:gd name="T23" fmla="*/ 81 h 389"/>
                <a:gd name="T24" fmla="*/ 475 w 625"/>
                <a:gd name="T25" fmla="*/ 40 h 389"/>
                <a:gd name="T26" fmla="*/ 504 w 625"/>
                <a:gd name="T27" fmla="*/ 11 h 389"/>
                <a:gd name="T28" fmla="*/ 545 w 625"/>
                <a:gd name="T29" fmla="*/ 0 h 389"/>
                <a:gd name="T30" fmla="*/ 586 w 625"/>
                <a:gd name="T31" fmla="*/ 11 h 389"/>
                <a:gd name="T32" fmla="*/ 615 w 625"/>
                <a:gd name="T33" fmla="*/ 40 h 389"/>
                <a:gd name="T34" fmla="*/ 625 w 625"/>
                <a:gd name="T35" fmla="*/ 81 h 389"/>
                <a:gd name="T36" fmla="*/ 613 w 625"/>
                <a:gd name="T37" fmla="*/ 170 h 389"/>
                <a:gd name="T38" fmla="*/ 576 w 625"/>
                <a:gd name="T39" fmla="*/ 248 h 389"/>
                <a:gd name="T40" fmla="*/ 520 w 625"/>
                <a:gd name="T41" fmla="*/ 313 h 389"/>
                <a:gd name="T42" fmla="*/ 447 w 625"/>
                <a:gd name="T43" fmla="*/ 360 h 389"/>
                <a:gd name="T44" fmla="*/ 364 w 625"/>
                <a:gd name="T45" fmla="*/ 386 h 389"/>
                <a:gd name="T46" fmla="*/ 306 w 625"/>
                <a:gd name="T47" fmla="*/ 389 h 389"/>
                <a:gd name="T48" fmla="*/ 219 w 625"/>
                <a:gd name="T49" fmla="*/ 376 h 389"/>
                <a:gd name="T50" fmla="*/ 140 w 625"/>
                <a:gd name="T51" fmla="*/ 339 h 389"/>
                <a:gd name="T52" fmla="*/ 75 w 625"/>
                <a:gd name="T53" fmla="*/ 282 h 389"/>
                <a:gd name="T54" fmla="*/ 28 w 625"/>
                <a:gd name="T55" fmla="*/ 210 h 389"/>
                <a:gd name="T56" fmla="*/ 3 w 625"/>
                <a:gd name="T57" fmla="*/ 127 h 389"/>
                <a:gd name="T58" fmla="*/ 2 w 625"/>
                <a:gd name="T59" fmla="*/ 59 h 389"/>
                <a:gd name="T60" fmla="*/ 23 w 625"/>
                <a:gd name="T61" fmla="*/ 24 h 389"/>
                <a:gd name="T62" fmla="*/ 59 w 625"/>
                <a:gd name="T63" fmla="*/ 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5" h="389">
                  <a:moveTo>
                    <a:pt x="80" y="0"/>
                  </a:moveTo>
                  <a:lnTo>
                    <a:pt x="101" y="4"/>
                  </a:lnTo>
                  <a:lnTo>
                    <a:pt x="121" y="11"/>
                  </a:lnTo>
                  <a:lnTo>
                    <a:pt x="137" y="24"/>
                  </a:lnTo>
                  <a:lnTo>
                    <a:pt x="150" y="40"/>
                  </a:lnTo>
                  <a:lnTo>
                    <a:pt x="158" y="59"/>
                  </a:lnTo>
                  <a:lnTo>
                    <a:pt x="161" y="81"/>
                  </a:lnTo>
                  <a:lnTo>
                    <a:pt x="163" y="110"/>
                  </a:lnTo>
                  <a:lnTo>
                    <a:pt x="172" y="138"/>
                  </a:lnTo>
                  <a:lnTo>
                    <a:pt x="185" y="162"/>
                  </a:lnTo>
                  <a:lnTo>
                    <a:pt x="203" y="185"/>
                  </a:lnTo>
                  <a:lnTo>
                    <a:pt x="225" y="202"/>
                  </a:lnTo>
                  <a:lnTo>
                    <a:pt x="250" y="216"/>
                  </a:lnTo>
                  <a:lnTo>
                    <a:pt x="278" y="225"/>
                  </a:lnTo>
                  <a:lnTo>
                    <a:pt x="306" y="228"/>
                  </a:lnTo>
                  <a:lnTo>
                    <a:pt x="319" y="228"/>
                  </a:lnTo>
                  <a:lnTo>
                    <a:pt x="347" y="225"/>
                  </a:lnTo>
                  <a:lnTo>
                    <a:pt x="375" y="216"/>
                  </a:lnTo>
                  <a:lnTo>
                    <a:pt x="400" y="202"/>
                  </a:lnTo>
                  <a:lnTo>
                    <a:pt x="422" y="185"/>
                  </a:lnTo>
                  <a:lnTo>
                    <a:pt x="440" y="162"/>
                  </a:lnTo>
                  <a:lnTo>
                    <a:pt x="453" y="138"/>
                  </a:lnTo>
                  <a:lnTo>
                    <a:pt x="462" y="110"/>
                  </a:lnTo>
                  <a:lnTo>
                    <a:pt x="464" y="81"/>
                  </a:lnTo>
                  <a:lnTo>
                    <a:pt x="467" y="59"/>
                  </a:lnTo>
                  <a:lnTo>
                    <a:pt x="475" y="40"/>
                  </a:lnTo>
                  <a:lnTo>
                    <a:pt x="488" y="24"/>
                  </a:lnTo>
                  <a:lnTo>
                    <a:pt x="504" y="11"/>
                  </a:lnTo>
                  <a:lnTo>
                    <a:pt x="524" y="4"/>
                  </a:lnTo>
                  <a:lnTo>
                    <a:pt x="545" y="0"/>
                  </a:lnTo>
                  <a:lnTo>
                    <a:pt x="566" y="4"/>
                  </a:lnTo>
                  <a:lnTo>
                    <a:pt x="586" y="11"/>
                  </a:lnTo>
                  <a:lnTo>
                    <a:pt x="602" y="24"/>
                  </a:lnTo>
                  <a:lnTo>
                    <a:pt x="615" y="40"/>
                  </a:lnTo>
                  <a:lnTo>
                    <a:pt x="623" y="59"/>
                  </a:lnTo>
                  <a:lnTo>
                    <a:pt x="625" y="81"/>
                  </a:lnTo>
                  <a:lnTo>
                    <a:pt x="622" y="127"/>
                  </a:lnTo>
                  <a:lnTo>
                    <a:pt x="613" y="170"/>
                  </a:lnTo>
                  <a:lnTo>
                    <a:pt x="597" y="210"/>
                  </a:lnTo>
                  <a:lnTo>
                    <a:pt x="576" y="248"/>
                  </a:lnTo>
                  <a:lnTo>
                    <a:pt x="551" y="282"/>
                  </a:lnTo>
                  <a:lnTo>
                    <a:pt x="520" y="313"/>
                  </a:lnTo>
                  <a:lnTo>
                    <a:pt x="485" y="339"/>
                  </a:lnTo>
                  <a:lnTo>
                    <a:pt x="447" y="360"/>
                  </a:lnTo>
                  <a:lnTo>
                    <a:pt x="407" y="376"/>
                  </a:lnTo>
                  <a:lnTo>
                    <a:pt x="364" y="386"/>
                  </a:lnTo>
                  <a:lnTo>
                    <a:pt x="319" y="389"/>
                  </a:lnTo>
                  <a:lnTo>
                    <a:pt x="306" y="389"/>
                  </a:lnTo>
                  <a:lnTo>
                    <a:pt x="262" y="386"/>
                  </a:lnTo>
                  <a:lnTo>
                    <a:pt x="219" y="376"/>
                  </a:lnTo>
                  <a:lnTo>
                    <a:pt x="178" y="360"/>
                  </a:lnTo>
                  <a:lnTo>
                    <a:pt x="140" y="339"/>
                  </a:lnTo>
                  <a:lnTo>
                    <a:pt x="105" y="313"/>
                  </a:lnTo>
                  <a:lnTo>
                    <a:pt x="75" y="282"/>
                  </a:lnTo>
                  <a:lnTo>
                    <a:pt x="49" y="248"/>
                  </a:lnTo>
                  <a:lnTo>
                    <a:pt x="28" y="210"/>
                  </a:lnTo>
                  <a:lnTo>
                    <a:pt x="12" y="170"/>
                  </a:lnTo>
                  <a:lnTo>
                    <a:pt x="3" y="127"/>
                  </a:lnTo>
                  <a:lnTo>
                    <a:pt x="0" y="81"/>
                  </a:lnTo>
                  <a:lnTo>
                    <a:pt x="2" y="59"/>
                  </a:lnTo>
                  <a:lnTo>
                    <a:pt x="10" y="40"/>
                  </a:lnTo>
                  <a:lnTo>
                    <a:pt x="23" y="24"/>
                  </a:lnTo>
                  <a:lnTo>
                    <a:pt x="40" y="11"/>
                  </a:lnTo>
                  <a:lnTo>
                    <a:pt x="59" y="4"/>
                  </a:lnTo>
                  <a:lnTo>
                    <a:pt x="80"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grpSp>
      <p:grpSp>
        <p:nvGrpSpPr>
          <p:cNvPr id="109" name="Group 20"/>
          <p:cNvGrpSpPr>
            <a:grpSpLocks noChangeAspect="1"/>
          </p:cNvGrpSpPr>
          <p:nvPr/>
        </p:nvGrpSpPr>
        <p:grpSpPr bwMode="auto">
          <a:xfrm>
            <a:off x="3761992" y="801134"/>
            <a:ext cx="263111" cy="264289"/>
            <a:chOff x="3103" y="7562"/>
            <a:chExt cx="442" cy="444"/>
          </a:xfrm>
          <a:solidFill>
            <a:schemeClr val="tx2"/>
          </a:solidFill>
        </p:grpSpPr>
        <p:sp>
          <p:nvSpPr>
            <p:cNvPr id="112" name="Freeform 22"/>
            <p:cNvSpPr>
              <a:spLocks noEditPoints="1"/>
            </p:cNvSpPr>
            <p:nvPr/>
          </p:nvSpPr>
          <p:spPr bwMode="auto">
            <a:xfrm>
              <a:off x="3195" y="7562"/>
              <a:ext cx="259" cy="90"/>
            </a:xfrm>
            <a:custGeom>
              <a:avLst/>
              <a:gdLst>
                <a:gd name="T0" fmla="*/ 161 w 2070"/>
                <a:gd name="T1" fmla="*/ 160 h 719"/>
                <a:gd name="T2" fmla="*/ 161 w 2070"/>
                <a:gd name="T3" fmla="*/ 558 h 719"/>
                <a:gd name="T4" fmla="*/ 1908 w 2070"/>
                <a:gd name="T5" fmla="*/ 558 h 719"/>
                <a:gd name="T6" fmla="*/ 1908 w 2070"/>
                <a:gd name="T7" fmla="*/ 160 h 719"/>
                <a:gd name="T8" fmla="*/ 161 w 2070"/>
                <a:gd name="T9" fmla="*/ 160 h 719"/>
                <a:gd name="T10" fmla="*/ 136 w 2070"/>
                <a:gd name="T11" fmla="*/ 0 h 719"/>
                <a:gd name="T12" fmla="*/ 1933 w 2070"/>
                <a:gd name="T13" fmla="*/ 0 h 719"/>
                <a:gd name="T14" fmla="*/ 1961 w 2070"/>
                <a:gd name="T15" fmla="*/ 2 h 719"/>
                <a:gd name="T16" fmla="*/ 1986 w 2070"/>
                <a:gd name="T17" fmla="*/ 10 h 719"/>
                <a:gd name="T18" fmla="*/ 2009 w 2070"/>
                <a:gd name="T19" fmla="*/ 23 h 719"/>
                <a:gd name="T20" fmla="*/ 2030 w 2070"/>
                <a:gd name="T21" fmla="*/ 40 h 719"/>
                <a:gd name="T22" fmla="*/ 2047 w 2070"/>
                <a:gd name="T23" fmla="*/ 59 h 719"/>
                <a:gd name="T24" fmla="*/ 2059 w 2070"/>
                <a:gd name="T25" fmla="*/ 82 h 719"/>
                <a:gd name="T26" fmla="*/ 2067 w 2070"/>
                <a:gd name="T27" fmla="*/ 108 h 719"/>
                <a:gd name="T28" fmla="*/ 2070 w 2070"/>
                <a:gd name="T29" fmla="*/ 135 h 719"/>
                <a:gd name="T30" fmla="*/ 2070 w 2070"/>
                <a:gd name="T31" fmla="*/ 583 h 719"/>
                <a:gd name="T32" fmla="*/ 2067 w 2070"/>
                <a:gd name="T33" fmla="*/ 611 h 719"/>
                <a:gd name="T34" fmla="*/ 2059 w 2070"/>
                <a:gd name="T35" fmla="*/ 636 h 719"/>
                <a:gd name="T36" fmla="*/ 2047 w 2070"/>
                <a:gd name="T37" fmla="*/ 659 h 719"/>
                <a:gd name="T38" fmla="*/ 2030 w 2070"/>
                <a:gd name="T39" fmla="*/ 679 h 719"/>
                <a:gd name="T40" fmla="*/ 2009 w 2070"/>
                <a:gd name="T41" fmla="*/ 696 h 719"/>
                <a:gd name="T42" fmla="*/ 1986 w 2070"/>
                <a:gd name="T43" fmla="*/ 708 h 719"/>
                <a:gd name="T44" fmla="*/ 1961 w 2070"/>
                <a:gd name="T45" fmla="*/ 716 h 719"/>
                <a:gd name="T46" fmla="*/ 1933 w 2070"/>
                <a:gd name="T47" fmla="*/ 719 h 719"/>
                <a:gd name="T48" fmla="*/ 136 w 2070"/>
                <a:gd name="T49" fmla="*/ 719 h 719"/>
                <a:gd name="T50" fmla="*/ 109 w 2070"/>
                <a:gd name="T51" fmla="*/ 716 h 719"/>
                <a:gd name="T52" fmla="*/ 82 w 2070"/>
                <a:gd name="T53" fmla="*/ 708 h 719"/>
                <a:gd name="T54" fmla="*/ 59 w 2070"/>
                <a:gd name="T55" fmla="*/ 696 h 719"/>
                <a:gd name="T56" fmla="*/ 39 w 2070"/>
                <a:gd name="T57" fmla="*/ 679 h 719"/>
                <a:gd name="T58" fmla="*/ 23 w 2070"/>
                <a:gd name="T59" fmla="*/ 659 h 719"/>
                <a:gd name="T60" fmla="*/ 11 w 2070"/>
                <a:gd name="T61" fmla="*/ 636 h 719"/>
                <a:gd name="T62" fmla="*/ 2 w 2070"/>
                <a:gd name="T63" fmla="*/ 611 h 719"/>
                <a:gd name="T64" fmla="*/ 0 w 2070"/>
                <a:gd name="T65" fmla="*/ 583 h 719"/>
                <a:gd name="T66" fmla="*/ 0 w 2070"/>
                <a:gd name="T67" fmla="*/ 135 h 719"/>
                <a:gd name="T68" fmla="*/ 2 w 2070"/>
                <a:gd name="T69" fmla="*/ 108 h 719"/>
                <a:gd name="T70" fmla="*/ 11 w 2070"/>
                <a:gd name="T71" fmla="*/ 82 h 719"/>
                <a:gd name="T72" fmla="*/ 23 w 2070"/>
                <a:gd name="T73" fmla="*/ 59 h 719"/>
                <a:gd name="T74" fmla="*/ 39 w 2070"/>
                <a:gd name="T75" fmla="*/ 40 h 719"/>
                <a:gd name="T76" fmla="*/ 59 w 2070"/>
                <a:gd name="T77" fmla="*/ 23 h 719"/>
                <a:gd name="T78" fmla="*/ 82 w 2070"/>
                <a:gd name="T79" fmla="*/ 10 h 719"/>
                <a:gd name="T80" fmla="*/ 109 w 2070"/>
                <a:gd name="T81" fmla="*/ 2 h 719"/>
                <a:gd name="T82" fmla="*/ 136 w 2070"/>
                <a:gd name="T8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70" h="719">
                  <a:moveTo>
                    <a:pt x="161" y="160"/>
                  </a:moveTo>
                  <a:lnTo>
                    <a:pt x="161" y="558"/>
                  </a:lnTo>
                  <a:lnTo>
                    <a:pt x="1908" y="558"/>
                  </a:lnTo>
                  <a:lnTo>
                    <a:pt x="1908" y="160"/>
                  </a:lnTo>
                  <a:lnTo>
                    <a:pt x="161" y="160"/>
                  </a:lnTo>
                  <a:close/>
                  <a:moveTo>
                    <a:pt x="136" y="0"/>
                  </a:moveTo>
                  <a:lnTo>
                    <a:pt x="1933" y="0"/>
                  </a:lnTo>
                  <a:lnTo>
                    <a:pt x="1961" y="2"/>
                  </a:lnTo>
                  <a:lnTo>
                    <a:pt x="1986" y="10"/>
                  </a:lnTo>
                  <a:lnTo>
                    <a:pt x="2009" y="23"/>
                  </a:lnTo>
                  <a:lnTo>
                    <a:pt x="2030" y="40"/>
                  </a:lnTo>
                  <a:lnTo>
                    <a:pt x="2047" y="59"/>
                  </a:lnTo>
                  <a:lnTo>
                    <a:pt x="2059" y="82"/>
                  </a:lnTo>
                  <a:lnTo>
                    <a:pt x="2067" y="108"/>
                  </a:lnTo>
                  <a:lnTo>
                    <a:pt x="2070" y="135"/>
                  </a:lnTo>
                  <a:lnTo>
                    <a:pt x="2070" y="583"/>
                  </a:lnTo>
                  <a:lnTo>
                    <a:pt x="2067" y="611"/>
                  </a:lnTo>
                  <a:lnTo>
                    <a:pt x="2059" y="636"/>
                  </a:lnTo>
                  <a:lnTo>
                    <a:pt x="2047" y="659"/>
                  </a:lnTo>
                  <a:lnTo>
                    <a:pt x="2030" y="679"/>
                  </a:lnTo>
                  <a:lnTo>
                    <a:pt x="2009" y="696"/>
                  </a:lnTo>
                  <a:lnTo>
                    <a:pt x="1986" y="708"/>
                  </a:lnTo>
                  <a:lnTo>
                    <a:pt x="1961" y="716"/>
                  </a:lnTo>
                  <a:lnTo>
                    <a:pt x="1933" y="719"/>
                  </a:lnTo>
                  <a:lnTo>
                    <a:pt x="136" y="719"/>
                  </a:lnTo>
                  <a:lnTo>
                    <a:pt x="109" y="716"/>
                  </a:lnTo>
                  <a:lnTo>
                    <a:pt x="82" y="708"/>
                  </a:lnTo>
                  <a:lnTo>
                    <a:pt x="59" y="696"/>
                  </a:lnTo>
                  <a:lnTo>
                    <a:pt x="39" y="679"/>
                  </a:lnTo>
                  <a:lnTo>
                    <a:pt x="23" y="659"/>
                  </a:lnTo>
                  <a:lnTo>
                    <a:pt x="11" y="636"/>
                  </a:lnTo>
                  <a:lnTo>
                    <a:pt x="2" y="611"/>
                  </a:lnTo>
                  <a:lnTo>
                    <a:pt x="0" y="583"/>
                  </a:lnTo>
                  <a:lnTo>
                    <a:pt x="0" y="135"/>
                  </a:lnTo>
                  <a:lnTo>
                    <a:pt x="2" y="108"/>
                  </a:lnTo>
                  <a:lnTo>
                    <a:pt x="11" y="82"/>
                  </a:lnTo>
                  <a:lnTo>
                    <a:pt x="23" y="59"/>
                  </a:lnTo>
                  <a:lnTo>
                    <a:pt x="39" y="40"/>
                  </a:lnTo>
                  <a:lnTo>
                    <a:pt x="59" y="23"/>
                  </a:lnTo>
                  <a:lnTo>
                    <a:pt x="82" y="10"/>
                  </a:lnTo>
                  <a:lnTo>
                    <a:pt x="109" y="2"/>
                  </a:lnTo>
                  <a:lnTo>
                    <a:pt x="136"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13" name="Freeform 23"/>
            <p:cNvSpPr/>
            <p:nvPr/>
          </p:nvSpPr>
          <p:spPr bwMode="auto">
            <a:xfrm>
              <a:off x="3202" y="7642"/>
              <a:ext cx="245" cy="302"/>
            </a:xfrm>
            <a:custGeom>
              <a:avLst/>
              <a:gdLst>
                <a:gd name="T0" fmla="*/ 1523 w 1956"/>
                <a:gd name="T1" fmla="*/ 16 h 2418"/>
                <a:gd name="T2" fmla="*/ 1534 w 1956"/>
                <a:gd name="T3" fmla="*/ 96 h 2418"/>
                <a:gd name="T4" fmla="*/ 1565 w 1956"/>
                <a:gd name="T5" fmla="*/ 233 h 2418"/>
                <a:gd name="T6" fmla="*/ 1624 w 1956"/>
                <a:gd name="T7" fmla="*/ 417 h 2418"/>
                <a:gd name="T8" fmla="*/ 1718 w 1956"/>
                <a:gd name="T9" fmla="*/ 638 h 2418"/>
                <a:gd name="T10" fmla="*/ 1859 w 1956"/>
                <a:gd name="T11" fmla="*/ 888 h 2418"/>
                <a:gd name="T12" fmla="*/ 1908 w 1956"/>
                <a:gd name="T13" fmla="*/ 1078 h 2418"/>
                <a:gd name="T14" fmla="*/ 1677 w 1956"/>
                <a:gd name="T15" fmla="*/ 1324 h 2418"/>
                <a:gd name="T16" fmla="*/ 1488 w 1956"/>
                <a:gd name="T17" fmla="*/ 1552 h 2418"/>
                <a:gd name="T18" fmla="*/ 1336 w 1956"/>
                <a:gd name="T19" fmla="*/ 1755 h 2418"/>
                <a:gd name="T20" fmla="*/ 1221 w 1956"/>
                <a:gd name="T21" fmla="*/ 1928 h 2418"/>
                <a:gd name="T22" fmla="*/ 1138 w 1956"/>
                <a:gd name="T23" fmla="*/ 2069 h 2418"/>
                <a:gd name="T24" fmla="*/ 1084 w 1956"/>
                <a:gd name="T25" fmla="*/ 2171 h 2418"/>
                <a:gd name="T26" fmla="*/ 1057 w 1956"/>
                <a:gd name="T27" fmla="*/ 2230 h 2418"/>
                <a:gd name="T28" fmla="*/ 982 w 1956"/>
                <a:gd name="T29" fmla="*/ 2418 h 2418"/>
                <a:gd name="T30" fmla="*/ 898 w 1956"/>
                <a:gd name="T31" fmla="*/ 2233 h 2418"/>
                <a:gd name="T32" fmla="*/ 867 w 1956"/>
                <a:gd name="T33" fmla="*/ 2174 h 2418"/>
                <a:gd name="T34" fmla="*/ 810 w 1956"/>
                <a:gd name="T35" fmla="*/ 2072 h 2418"/>
                <a:gd name="T36" fmla="*/ 727 w 1956"/>
                <a:gd name="T37" fmla="*/ 1934 h 2418"/>
                <a:gd name="T38" fmla="*/ 616 w 1956"/>
                <a:gd name="T39" fmla="*/ 1766 h 2418"/>
                <a:gd name="T40" fmla="*/ 478 w 1956"/>
                <a:gd name="T41" fmla="*/ 1575 h 2418"/>
                <a:gd name="T42" fmla="*/ 312 w 1956"/>
                <a:gd name="T43" fmla="*/ 1368 h 2418"/>
                <a:gd name="T44" fmla="*/ 117 w 1956"/>
                <a:gd name="T45" fmla="*/ 1152 h 2418"/>
                <a:gd name="T46" fmla="*/ 33 w 1956"/>
                <a:gd name="T47" fmla="*/ 979 h 2418"/>
                <a:gd name="T48" fmla="*/ 172 w 1956"/>
                <a:gd name="T49" fmla="*/ 738 h 2418"/>
                <a:gd name="T50" fmla="*/ 270 w 1956"/>
                <a:gd name="T51" fmla="*/ 528 h 2418"/>
                <a:gd name="T52" fmla="*/ 337 w 1956"/>
                <a:gd name="T53" fmla="*/ 352 h 2418"/>
                <a:gd name="T54" fmla="*/ 377 w 1956"/>
                <a:gd name="T55" fmla="*/ 212 h 2418"/>
                <a:gd name="T56" fmla="*/ 398 w 1956"/>
                <a:gd name="T57" fmla="*/ 109 h 2418"/>
                <a:gd name="T58" fmla="*/ 406 w 1956"/>
                <a:gd name="T59" fmla="*/ 44 h 2418"/>
                <a:gd name="T60" fmla="*/ 407 w 1956"/>
                <a:gd name="T61" fmla="*/ 21 h 2418"/>
                <a:gd name="T62" fmla="*/ 568 w 1956"/>
                <a:gd name="T63" fmla="*/ 32 h 2418"/>
                <a:gd name="T64" fmla="*/ 564 w 1956"/>
                <a:gd name="T65" fmla="*/ 88 h 2418"/>
                <a:gd name="T66" fmla="*/ 549 w 1956"/>
                <a:gd name="T67" fmla="*/ 182 h 2418"/>
                <a:gd name="T68" fmla="*/ 518 w 1956"/>
                <a:gd name="T69" fmla="*/ 315 h 2418"/>
                <a:gd name="T70" fmla="*/ 462 w 1956"/>
                <a:gd name="T71" fmla="*/ 485 h 2418"/>
                <a:gd name="T72" fmla="*/ 376 w 1956"/>
                <a:gd name="T73" fmla="*/ 688 h 2418"/>
                <a:gd name="T74" fmla="*/ 254 w 1956"/>
                <a:gd name="T75" fmla="*/ 924 h 2418"/>
                <a:gd name="T76" fmla="*/ 358 w 1956"/>
                <a:gd name="T77" fmla="*/ 1175 h 2418"/>
                <a:gd name="T78" fmla="*/ 558 w 1956"/>
                <a:gd name="T79" fmla="*/ 1414 h 2418"/>
                <a:gd name="T80" fmla="*/ 723 w 1956"/>
                <a:gd name="T81" fmla="*/ 1635 h 2418"/>
                <a:gd name="T82" fmla="*/ 853 w 1956"/>
                <a:gd name="T83" fmla="*/ 1829 h 2418"/>
                <a:gd name="T84" fmla="*/ 949 w 1956"/>
                <a:gd name="T85" fmla="*/ 1989 h 2418"/>
                <a:gd name="T86" fmla="*/ 1023 w 1956"/>
                <a:gd name="T87" fmla="*/ 1945 h 2418"/>
                <a:gd name="T88" fmla="*/ 1124 w 1956"/>
                <a:gd name="T89" fmla="*/ 1779 h 2418"/>
                <a:gd name="T90" fmla="*/ 1262 w 1956"/>
                <a:gd name="T91" fmla="*/ 1580 h 2418"/>
                <a:gd name="T92" fmla="*/ 1440 w 1956"/>
                <a:gd name="T93" fmla="*/ 1353 h 2418"/>
                <a:gd name="T94" fmla="*/ 1663 w 1956"/>
                <a:gd name="T95" fmla="*/ 1100 h 2418"/>
                <a:gd name="T96" fmla="*/ 1639 w 1956"/>
                <a:gd name="T97" fmla="*/ 833 h 2418"/>
                <a:gd name="T98" fmla="*/ 1517 w 1956"/>
                <a:gd name="T99" fmla="*/ 587 h 2418"/>
                <a:gd name="T100" fmla="*/ 1437 w 1956"/>
                <a:gd name="T101" fmla="*/ 373 h 2418"/>
                <a:gd name="T102" fmla="*/ 1390 w 1956"/>
                <a:gd name="T103" fmla="*/ 201 h 2418"/>
                <a:gd name="T104" fmla="*/ 1368 w 1956"/>
                <a:gd name="T105" fmla="*/ 79 h 2418"/>
                <a:gd name="T106" fmla="*/ 1360 w 1956"/>
                <a:gd name="T107" fmla="*/ 1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6" h="2418">
                  <a:moveTo>
                    <a:pt x="1521" y="0"/>
                  </a:moveTo>
                  <a:lnTo>
                    <a:pt x="1522" y="4"/>
                  </a:lnTo>
                  <a:lnTo>
                    <a:pt x="1523" y="16"/>
                  </a:lnTo>
                  <a:lnTo>
                    <a:pt x="1525" y="36"/>
                  </a:lnTo>
                  <a:lnTo>
                    <a:pt x="1528" y="62"/>
                  </a:lnTo>
                  <a:lnTo>
                    <a:pt x="1534" y="96"/>
                  </a:lnTo>
                  <a:lnTo>
                    <a:pt x="1541" y="136"/>
                  </a:lnTo>
                  <a:lnTo>
                    <a:pt x="1552" y="182"/>
                  </a:lnTo>
                  <a:lnTo>
                    <a:pt x="1565" y="233"/>
                  </a:lnTo>
                  <a:lnTo>
                    <a:pt x="1581" y="290"/>
                  </a:lnTo>
                  <a:lnTo>
                    <a:pt x="1600" y="350"/>
                  </a:lnTo>
                  <a:lnTo>
                    <a:pt x="1624" y="417"/>
                  </a:lnTo>
                  <a:lnTo>
                    <a:pt x="1650" y="486"/>
                  </a:lnTo>
                  <a:lnTo>
                    <a:pt x="1682" y="561"/>
                  </a:lnTo>
                  <a:lnTo>
                    <a:pt x="1718" y="638"/>
                  </a:lnTo>
                  <a:lnTo>
                    <a:pt x="1760" y="719"/>
                  </a:lnTo>
                  <a:lnTo>
                    <a:pt x="1807" y="803"/>
                  </a:lnTo>
                  <a:lnTo>
                    <a:pt x="1859" y="888"/>
                  </a:lnTo>
                  <a:lnTo>
                    <a:pt x="1918" y="976"/>
                  </a:lnTo>
                  <a:lnTo>
                    <a:pt x="1956" y="1031"/>
                  </a:lnTo>
                  <a:lnTo>
                    <a:pt x="1908" y="1078"/>
                  </a:lnTo>
                  <a:lnTo>
                    <a:pt x="1827" y="1163"/>
                  </a:lnTo>
                  <a:lnTo>
                    <a:pt x="1749" y="1244"/>
                  </a:lnTo>
                  <a:lnTo>
                    <a:pt x="1677" y="1324"/>
                  </a:lnTo>
                  <a:lnTo>
                    <a:pt x="1610" y="1402"/>
                  </a:lnTo>
                  <a:lnTo>
                    <a:pt x="1546" y="1478"/>
                  </a:lnTo>
                  <a:lnTo>
                    <a:pt x="1488" y="1552"/>
                  </a:lnTo>
                  <a:lnTo>
                    <a:pt x="1433" y="1622"/>
                  </a:lnTo>
                  <a:lnTo>
                    <a:pt x="1382" y="1690"/>
                  </a:lnTo>
                  <a:lnTo>
                    <a:pt x="1336" y="1755"/>
                  </a:lnTo>
                  <a:lnTo>
                    <a:pt x="1294" y="1816"/>
                  </a:lnTo>
                  <a:lnTo>
                    <a:pt x="1256" y="1874"/>
                  </a:lnTo>
                  <a:lnTo>
                    <a:pt x="1221" y="1928"/>
                  </a:lnTo>
                  <a:lnTo>
                    <a:pt x="1190" y="1980"/>
                  </a:lnTo>
                  <a:lnTo>
                    <a:pt x="1162" y="2026"/>
                  </a:lnTo>
                  <a:lnTo>
                    <a:pt x="1138" y="2069"/>
                  </a:lnTo>
                  <a:lnTo>
                    <a:pt x="1117" y="2107"/>
                  </a:lnTo>
                  <a:lnTo>
                    <a:pt x="1100" y="2142"/>
                  </a:lnTo>
                  <a:lnTo>
                    <a:pt x="1084" y="2171"/>
                  </a:lnTo>
                  <a:lnTo>
                    <a:pt x="1072" y="2196"/>
                  </a:lnTo>
                  <a:lnTo>
                    <a:pt x="1064" y="2216"/>
                  </a:lnTo>
                  <a:lnTo>
                    <a:pt x="1057" y="2230"/>
                  </a:lnTo>
                  <a:lnTo>
                    <a:pt x="1053" y="2239"/>
                  </a:lnTo>
                  <a:lnTo>
                    <a:pt x="1052" y="2242"/>
                  </a:lnTo>
                  <a:lnTo>
                    <a:pt x="982" y="2418"/>
                  </a:lnTo>
                  <a:lnTo>
                    <a:pt x="903" y="2247"/>
                  </a:lnTo>
                  <a:lnTo>
                    <a:pt x="902" y="2243"/>
                  </a:lnTo>
                  <a:lnTo>
                    <a:pt x="898" y="2233"/>
                  </a:lnTo>
                  <a:lnTo>
                    <a:pt x="890" y="2219"/>
                  </a:lnTo>
                  <a:lnTo>
                    <a:pt x="880" y="2199"/>
                  </a:lnTo>
                  <a:lnTo>
                    <a:pt x="867" y="2174"/>
                  </a:lnTo>
                  <a:lnTo>
                    <a:pt x="850" y="2145"/>
                  </a:lnTo>
                  <a:lnTo>
                    <a:pt x="832" y="2110"/>
                  </a:lnTo>
                  <a:lnTo>
                    <a:pt x="810" y="2072"/>
                  </a:lnTo>
                  <a:lnTo>
                    <a:pt x="786" y="2029"/>
                  </a:lnTo>
                  <a:lnTo>
                    <a:pt x="757" y="1983"/>
                  </a:lnTo>
                  <a:lnTo>
                    <a:pt x="727" y="1934"/>
                  </a:lnTo>
                  <a:lnTo>
                    <a:pt x="693" y="1880"/>
                  </a:lnTo>
                  <a:lnTo>
                    <a:pt x="656" y="1824"/>
                  </a:lnTo>
                  <a:lnTo>
                    <a:pt x="616" y="1766"/>
                  </a:lnTo>
                  <a:lnTo>
                    <a:pt x="574" y="1704"/>
                  </a:lnTo>
                  <a:lnTo>
                    <a:pt x="527" y="1640"/>
                  </a:lnTo>
                  <a:lnTo>
                    <a:pt x="478" y="1575"/>
                  </a:lnTo>
                  <a:lnTo>
                    <a:pt x="426" y="1508"/>
                  </a:lnTo>
                  <a:lnTo>
                    <a:pt x="370" y="1438"/>
                  </a:lnTo>
                  <a:lnTo>
                    <a:pt x="312" y="1368"/>
                  </a:lnTo>
                  <a:lnTo>
                    <a:pt x="250" y="1297"/>
                  </a:lnTo>
                  <a:lnTo>
                    <a:pt x="185" y="1224"/>
                  </a:lnTo>
                  <a:lnTo>
                    <a:pt x="117" y="1152"/>
                  </a:lnTo>
                  <a:lnTo>
                    <a:pt x="45" y="1078"/>
                  </a:lnTo>
                  <a:lnTo>
                    <a:pt x="0" y="1033"/>
                  </a:lnTo>
                  <a:lnTo>
                    <a:pt x="33" y="979"/>
                  </a:lnTo>
                  <a:lnTo>
                    <a:pt x="85" y="896"/>
                  </a:lnTo>
                  <a:lnTo>
                    <a:pt x="130" y="815"/>
                  </a:lnTo>
                  <a:lnTo>
                    <a:pt x="172" y="738"/>
                  </a:lnTo>
                  <a:lnTo>
                    <a:pt x="209" y="664"/>
                  </a:lnTo>
                  <a:lnTo>
                    <a:pt x="242" y="595"/>
                  </a:lnTo>
                  <a:lnTo>
                    <a:pt x="270" y="528"/>
                  </a:lnTo>
                  <a:lnTo>
                    <a:pt x="296" y="465"/>
                  </a:lnTo>
                  <a:lnTo>
                    <a:pt x="318" y="407"/>
                  </a:lnTo>
                  <a:lnTo>
                    <a:pt x="337" y="352"/>
                  </a:lnTo>
                  <a:lnTo>
                    <a:pt x="353" y="302"/>
                  </a:lnTo>
                  <a:lnTo>
                    <a:pt x="366" y="255"/>
                  </a:lnTo>
                  <a:lnTo>
                    <a:pt x="377" y="212"/>
                  </a:lnTo>
                  <a:lnTo>
                    <a:pt x="386" y="172"/>
                  </a:lnTo>
                  <a:lnTo>
                    <a:pt x="393" y="138"/>
                  </a:lnTo>
                  <a:lnTo>
                    <a:pt x="398" y="109"/>
                  </a:lnTo>
                  <a:lnTo>
                    <a:pt x="402" y="82"/>
                  </a:lnTo>
                  <a:lnTo>
                    <a:pt x="404" y="60"/>
                  </a:lnTo>
                  <a:lnTo>
                    <a:pt x="406" y="44"/>
                  </a:lnTo>
                  <a:lnTo>
                    <a:pt x="407" y="32"/>
                  </a:lnTo>
                  <a:lnTo>
                    <a:pt x="407" y="24"/>
                  </a:lnTo>
                  <a:lnTo>
                    <a:pt x="407" y="21"/>
                  </a:lnTo>
                  <a:lnTo>
                    <a:pt x="568" y="18"/>
                  </a:lnTo>
                  <a:lnTo>
                    <a:pt x="568" y="23"/>
                  </a:lnTo>
                  <a:lnTo>
                    <a:pt x="568" y="32"/>
                  </a:lnTo>
                  <a:lnTo>
                    <a:pt x="567" y="46"/>
                  </a:lnTo>
                  <a:lnTo>
                    <a:pt x="566" y="65"/>
                  </a:lnTo>
                  <a:lnTo>
                    <a:pt x="564" y="88"/>
                  </a:lnTo>
                  <a:lnTo>
                    <a:pt x="560" y="115"/>
                  </a:lnTo>
                  <a:lnTo>
                    <a:pt x="556" y="147"/>
                  </a:lnTo>
                  <a:lnTo>
                    <a:pt x="549" y="182"/>
                  </a:lnTo>
                  <a:lnTo>
                    <a:pt x="541" y="223"/>
                  </a:lnTo>
                  <a:lnTo>
                    <a:pt x="530" y="267"/>
                  </a:lnTo>
                  <a:lnTo>
                    <a:pt x="518" y="315"/>
                  </a:lnTo>
                  <a:lnTo>
                    <a:pt x="502" y="368"/>
                  </a:lnTo>
                  <a:lnTo>
                    <a:pt x="484" y="425"/>
                  </a:lnTo>
                  <a:lnTo>
                    <a:pt x="462" y="485"/>
                  </a:lnTo>
                  <a:lnTo>
                    <a:pt x="437" y="549"/>
                  </a:lnTo>
                  <a:lnTo>
                    <a:pt x="409" y="617"/>
                  </a:lnTo>
                  <a:lnTo>
                    <a:pt x="376" y="688"/>
                  </a:lnTo>
                  <a:lnTo>
                    <a:pt x="340" y="763"/>
                  </a:lnTo>
                  <a:lnTo>
                    <a:pt x="299" y="842"/>
                  </a:lnTo>
                  <a:lnTo>
                    <a:pt x="254" y="924"/>
                  </a:lnTo>
                  <a:lnTo>
                    <a:pt x="203" y="1010"/>
                  </a:lnTo>
                  <a:lnTo>
                    <a:pt x="283" y="1094"/>
                  </a:lnTo>
                  <a:lnTo>
                    <a:pt x="358" y="1175"/>
                  </a:lnTo>
                  <a:lnTo>
                    <a:pt x="429" y="1256"/>
                  </a:lnTo>
                  <a:lnTo>
                    <a:pt x="496" y="1336"/>
                  </a:lnTo>
                  <a:lnTo>
                    <a:pt x="558" y="1414"/>
                  </a:lnTo>
                  <a:lnTo>
                    <a:pt x="618" y="1490"/>
                  </a:lnTo>
                  <a:lnTo>
                    <a:pt x="672" y="1564"/>
                  </a:lnTo>
                  <a:lnTo>
                    <a:pt x="723" y="1635"/>
                  </a:lnTo>
                  <a:lnTo>
                    <a:pt x="770" y="1703"/>
                  </a:lnTo>
                  <a:lnTo>
                    <a:pt x="813" y="1768"/>
                  </a:lnTo>
                  <a:lnTo>
                    <a:pt x="853" y="1829"/>
                  </a:lnTo>
                  <a:lnTo>
                    <a:pt x="889" y="1886"/>
                  </a:lnTo>
                  <a:lnTo>
                    <a:pt x="921" y="1940"/>
                  </a:lnTo>
                  <a:lnTo>
                    <a:pt x="949" y="1989"/>
                  </a:lnTo>
                  <a:lnTo>
                    <a:pt x="974" y="2033"/>
                  </a:lnTo>
                  <a:lnTo>
                    <a:pt x="997" y="1991"/>
                  </a:lnTo>
                  <a:lnTo>
                    <a:pt x="1023" y="1945"/>
                  </a:lnTo>
                  <a:lnTo>
                    <a:pt x="1053" y="1893"/>
                  </a:lnTo>
                  <a:lnTo>
                    <a:pt x="1087" y="1838"/>
                  </a:lnTo>
                  <a:lnTo>
                    <a:pt x="1124" y="1779"/>
                  </a:lnTo>
                  <a:lnTo>
                    <a:pt x="1166" y="1716"/>
                  </a:lnTo>
                  <a:lnTo>
                    <a:pt x="1212" y="1650"/>
                  </a:lnTo>
                  <a:lnTo>
                    <a:pt x="1262" y="1580"/>
                  </a:lnTo>
                  <a:lnTo>
                    <a:pt x="1316" y="1508"/>
                  </a:lnTo>
                  <a:lnTo>
                    <a:pt x="1377" y="1431"/>
                  </a:lnTo>
                  <a:lnTo>
                    <a:pt x="1440" y="1353"/>
                  </a:lnTo>
                  <a:lnTo>
                    <a:pt x="1510" y="1270"/>
                  </a:lnTo>
                  <a:lnTo>
                    <a:pt x="1583" y="1187"/>
                  </a:lnTo>
                  <a:lnTo>
                    <a:pt x="1663" y="1100"/>
                  </a:lnTo>
                  <a:lnTo>
                    <a:pt x="1748" y="1012"/>
                  </a:lnTo>
                  <a:lnTo>
                    <a:pt x="1691" y="921"/>
                  </a:lnTo>
                  <a:lnTo>
                    <a:pt x="1639" y="833"/>
                  </a:lnTo>
                  <a:lnTo>
                    <a:pt x="1593" y="749"/>
                  </a:lnTo>
                  <a:lnTo>
                    <a:pt x="1552" y="666"/>
                  </a:lnTo>
                  <a:lnTo>
                    <a:pt x="1517" y="587"/>
                  </a:lnTo>
                  <a:lnTo>
                    <a:pt x="1487" y="512"/>
                  </a:lnTo>
                  <a:lnTo>
                    <a:pt x="1460" y="440"/>
                  </a:lnTo>
                  <a:lnTo>
                    <a:pt x="1437" y="373"/>
                  </a:lnTo>
                  <a:lnTo>
                    <a:pt x="1418" y="311"/>
                  </a:lnTo>
                  <a:lnTo>
                    <a:pt x="1403" y="253"/>
                  </a:lnTo>
                  <a:lnTo>
                    <a:pt x="1390" y="201"/>
                  </a:lnTo>
                  <a:lnTo>
                    <a:pt x="1381" y="155"/>
                  </a:lnTo>
                  <a:lnTo>
                    <a:pt x="1373" y="113"/>
                  </a:lnTo>
                  <a:lnTo>
                    <a:pt x="1368" y="79"/>
                  </a:lnTo>
                  <a:lnTo>
                    <a:pt x="1364" y="50"/>
                  </a:lnTo>
                  <a:lnTo>
                    <a:pt x="1361" y="28"/>
                  </a:lnTo>
                  <a:lnTo>
                    <a:pt x="1360" y="14"/>
                  </a:lnTo>
                  <a:lnTo>
                    <a:pt x="1360" y="7"/>
                  </a:lnTo>
                  <a:lnTo>
                    <a:pt x="1521"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14" name="Rectangle 24"/>
            <p:cNvSpPr>
              <a:spLocks noChangeArrowheads="1"/>
            </p:cNvSpPr>
            <p:nvPr/>
          </p:nvSpPr>
          <p:spPr bwMode="auto">
            <a:xfrm>
              <a:off x="3314" y="7778"/>
              <a:ext cx="20" cy="143"/>
            </a:xfrm>
            <a:prstGeom prst="rect">
              <a:avLst/>
            </a:prstGeom>
            <a:grpFill/>
            <a:ln w="0">
              <a:noFill/>
              <a:prstDash val="solid"/>
              <a:miter lim="800000"/>
            </a:ln>
          </p:spPr>
          <p:txBody>
            <a:bodyPr vert="horz" wrap="square" lIns="91440" tIns="45721" rIns="91440" bIns="45721" numCol="1" anchor="t" anchorCtr="0" compatLnSpc="1"/>
            <a:lstStyle/>
            <a:p>
              <a:pPr defTabSz="882650"/>
              <a:endParaRPr lang="es-SV" sz="700">
                <a:solidFill>
                  <a:srgbClr val="000000"/>
                </a:solidFill>
              </a:endParaRPr>
            </a:p>
          </p:txBody>
        </p:sp>
        <p:sp>
          <p:nvSpPr>
            <p:cNvPr id="115" name="Freeform 25"/>
            <p:cNvSpPr>
              <a:spLocks noEditPoints="1"/>
            </p:cNvSpPr>
            <p:nvPr/>
          </p:nvSpPr>
          <p:spPr bwMode="auto">
            <a:xfrm>
              <a:off x="3281" y="7703"/>
              <a:ext cx="87" cy="87"/>
            </a:xfrm>
            <a:custGeom>
              <a:avLst/>
              <a:gdLst>
                <a:gd name="T0" fmla="*/ 313 w 694"/>
                <a:gd name="T1" fmla="*/ 164 h 695"/>
                <a:gd name="T2" fmla="*/ 252 w 694"/>
                <a:gd name="T3" fmla="*/ 187 h 695"/>
                <a:gd name="T4" fmla="*/ 204 w 694"/>
                <a:gd name="T5" fmla="*/ 227 h 695"/>
                <a:gd name="T6" fmla="*/ 172 w 694"/>
                <a:gd name="T7" fmla="*/ 282 h 695"/>
                <a:gd name="T8" fmla="*/ 160 w 694"/>
                <a:gd name="T9" fmla="*/ 347 h 695"/>
                <a:gd name="T10" fmla="*/ 172 w 694"/>
                <a:gd name="T11" fmla="*/ 412 h 695"/>
                <a:gd name="T12" fmla="*/ 204 w 694"/>
                <a:gd name="T13" fmla="*/ 468 h 695"/>
                <a:gd name="T14" fmla="*/ 252 w 694"/>
                <a:gd name="T15" fmla="*/ 508 h 695"/>
                <a:gd name="T16" fmla="*/ 313 w 694"/>
                <a:gd name="T17" fmla="*/ 530 h 695"/>
                <a:gd name="T18" fmla="*/ 380 w 694"/>
                <a:gd name="T19" fmla="*/ 530 h 695"/>
                <a:gd name="T20" fmla="*/ 441 w 694"/>
                <a:gd name="T21" fmla="*/ 508 h 695"/>
                <a:gd name="T22" fmla="*/ 490 w 694"/>
                <a:gd name="T23" fmla="*/ 468 h 695"/>
                <a:gd name="T24" fmla="*/ 521 w 694"/>
                <a:gd name="T25" fmla="*/ 412 h 695"/>
                <a:gd name="T26" fmla="*/ 534 w 694"/>
                <a:gd name="T27" fmla="*/ 347 h 695"/>
                <a:gd name="T28" fmla="*/ 521 w 694"/>
                <a:gd name="T29" fmla="*/ 282 h 695"/>
                <a:gd name="T30" fmla="*/ 490 w 694"/>
                <a:gd name="T31" fmla="*/ 227 h 695"/>
                <a:gd name="T32" fmla="*/ 441 w 694"/>
                <a:gd name="T33" fmla="*/ 187 h 695"/>
                <a:gd name="T34" fmla="*/ 380 w 694"/>
                <a:gd name="T35" fmla="*/ 164 h 695"/>
                <a:gd name="T36" fmla="*/ 347 w 694"/>
                <a:gd name="T37" fmla="*/ 0 h 695"/>
                <a:gd name="T38" fmla="*/ 439 w 694"/>
                <a:gd name="T39" fmla="*/ 12 h 695"/>
                <a:gd name="T40" fmla="*/ 523 w 694"/>
                <a:gd name="T41" fmla="*/ 47 h 695"/>
                <a:gd name="T42" fmla="*/ 593 w 694"/>
                <a:gd name="T43" fmla="*/ 102 h 695"/>
                <a:gd name="T44" fmla="*/ 647 w 694"/>
                <a:gd name="T45" fmla="*/ 172 h 695"/>
                <a:gd name="T46" fmla="*/ 682 w 694"/>
                <a:gd name="T47" fmla="*/ 255 h 695"/>
                <a:gd name="T48" fmla="*/ 694 w 694"/>
                <a:gd name="T49" fmla="*/ 347 h 695"/>
                <a:gd name="T50" fmla="*/ 682 w 694"/>
                <a:gd name="T51" fmla="*/ 439 h 695"/>
                <a:gd name="T52" fmla="*/ 647 w 694"/>
                <a:gd name="T53" fmla="*/ 523 h 695"/>
                <a:gd name="T54" fmla="*/ 593 w 694"/>
                <a:gd name="T55" fmla="*/ 593 h 695"/>
                <a:gd name="T56" fmla="*/ 523 w 694"/>
                <a:gd name="T57" fmla="*/ 647 h 695"/>
                <a:gd name="T58" fmla="*/ 439 w 694"/>
                <a:gd name="T59" fmla="*/ 682 h 695"/>
                <a:gd name="T60" fmla="*/ 347 w 694"/>
                <a:gd name="T61" fmla="*/ 695 h 695"/>
                <a:gd name="T62" fmla="*/ 255 w 694"/>
                <a:gd name="T63" fmla="*/ 682 h 695"/>
                <a:gd name="T64" fmla="*/ 171 w 694"/>
                <a:gd name="T65" fmla="*/ 647 h 695"/>
                <a:gd name="T66" fmla="*/ 101 w 694"/>
                <a:gd name="T67" fmla="*/ 593 h 695"/>
                <a:gd name="T68" fmla="*/ 47 w 694"/>
                <a:gd name="T69" fmla="*/ 523 h 695"/>
                <a:gd name="T70" fmla="*/ 12 w 694"/>
                <a:gd name="T71" fmla="*/ 439 h 695"/>
                <a:gd name="T72" fmla="*/ 0 w 694"/>
                <a:gd name="T73" fmla="*/ 347 h 695"/>
                <a:gd name="T74" fmla="*/ 12 w 694"/>
                <a:gd name="T75" fmla="*/ 255 h 695"/>
                <a:gd name="T76" fmla="*/ 47 w 694"/>
                <a:gd name="T77" fmla="*/ 172 h 695"/>
                <a:gd name="T78" fmla="*/ 101 w 694"/>
                <a:gd name="T79" fmla="*/ 102 h 695"/>
                <a:gd name="T80" fmla="*/ 171 w 694"/>
                <a:gd name="T81" fmla="*/ 47 h 695"/>
                <a:gd name="T82" fmla="*/ 255 w 694"/>
                <a:gd name="T83" fmla="*/ 12 h 695"/>
                <a:gd name="T84" fmla="*/ 347 w 694"/>
                <a:gd name="T8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695">
                  <a:moveTo>
                    <a:pt x="347" y="161"/>
                  </a:moveTo>
                  <a:lnTo>
                    <a:pt x="313" y="164"/>
                  </a:lnTo>
                  <a:lnTo>
                    <a:pt x="282" y="172"/>
                  </a:lnTo>
                  <a:lnTo>
                    <a:pt x="252" y="187"/>
                  </a:lnTo>
                  <a:lnTo>
                    <a:pt x="227" y="205"/>
                  </a:lnTo>
                  <a:lnTo>
                    <a:pt x="204" y="227"/>
                  </a:lnTo>
                  <a:lnTo>
                    <a:pt x="185" y="254"/>
                  </a:lnTo>
                  <a:lnTo>
                    <a:pt x="172" y="282"/>
                  </a:lnTo>
                  <a:lnTo>
                    <a:pt x="163" y="314"/>
                  </a:lnTo>
                  <a:lnTo>
                    <a:pt x="160" y="347"/>
                  </a:lnTo>
                  <a:lnTo>
                    <a:pt x="163" y="381"/>
                  </a:lnTo>
                  <a:lnTo>
                    <a:pt x="172" y="412"/>
                  </a:lnTo>
                  <a:lnTo>
                    <a:pt x="185" y="441"/>
                  </a:lnTo>
                  <a:lnTo>
                    <a:pt x="204" y="468"/>
                  </a:lnTo>
                  <a:lnTo>
                    <a:pt x="227" y="490"/>
                  </a:lnTo>
                  <a:lnTo>
                    <a:pt x="252" y="508"/>
                  </a:lnTo>
                  <a:lnTo>
                    <a:pt x="282" y="522"/>
                  </a:lnTo>
                  <a:lnTo>
                    <a:pt x="313" y="530"/>
                  </a:lnTo>
                  <a:lnTo>
                    <a:pt x="347" y="534"/>
                  </a:lnTo>
                  <a:lnTo>
                    <a:pt x="380" y="530"/>
                  </a:lnTo>
                  <a:lnTo>
                    <a:pt x="412" y="522"/>
                  </a:lnTo>
                  <a:lnTo>
                    <a:pt x="441" y="508"/>
                  </a:lnTo>
                  <a:lnTo>
                    <a:pt x="467" y="490"/>
                  </a:lnTo>
                  <a:lnTo>
                    <a:pt x="490" y="468"/>
                  </a:lnTo>
                  <a:lnTo>
                    <a:pt x="507" y="441"/>
                  </a:lnTo>
                  <a:lnTo>
                    <a:pt x="521" y="412"/>
                  </a:lnTo>
                  <a:lnTo>
                    <a:pt x="530" y="381"/>
                  </a:lnTo>
                  <a:lnTo>
                    <a:pt x="534" y="347"/>
                  </a:lnTo>
                  <a:lnTo>
                    <a:pt x="530" y="314"/>
                  </a:lnTo>
                  <a:lnTo>
                    <a:pt x="521" y="282"/>
                  </a:lnTo>
                  <a:lnTo>
                    <a:pt x="507" y="254"/>
                  </a:lnTo>
                  <a:lnTo>
                    <a:pt x="490" y="227"/>
                  </a:lnTo>
                  <a:lnTo>
                    <a:pt x="467" y="205"/>
                  </a:lnTo>
                  <a:lnTo>
                    <a:pt x="441" y="187"/>
                  </a:lnTo>
                  <a:lnTo>
                    <a:pt x="412" y="172"/>
                  </a:lnTo>
                  <a:lnTo>
                    <a:pt x="380" y="164"/>
                  </a:lnTo>
                  <a:lnTo>
                    <a:pt x="347" y="161"/>
                  </a:lnTo>
                  <a:close/>
                  <a:moveTo>
                    <a:pt x="347" y="0"/>
                  </a:moveTo>
                  <a:lnTo>
                    <a:pt x="394" y="3"/>
                  </a:lnTo>
                  <a:lnTo>
                    <a:pt x="439" y="12"/>
                  </a:lnTo>
                  <a:lnTo>
                    <a:pt x="482" y="27"/>
                  </a:lnTo>
                  <a:lnTo>
                    <a:pt x="523" y="47"/>
                  </a:lnTo>
                  <a:lnTo>
                    <a:pt x="559" y="72"/>
                  </a:lnTo>
                  <a:lnTo>
                    <a:pt x="593" y="102"/>
                  </a:lnTo>
                  <a:lnTo>
                    <a:pt x="621" y="135"/>
                  </a:lnTo>
                  <a:lnTo>
                    <a:pt x="647" y="172"/>
                  </a:lnTo>
                  <a:lnTo>
                    <a:pt x="666" y="212"/>
                  </a:lnTo>
                  <a:lnTo>
                    <a:pt x="682" y="255"/>
                  </a:lnTo>
                  <a:lnTo>
                    <a:pt x="691" y="300"/>
                  </a:lnTo>
                  <a:lnTo>
                    <a:pt x="694" y="347"/>
                  </a:lnTo>
                  <a:lnTo>
                    <a:pt x="691" y="394"/>
                  </a:lnTo>
                  <a:lnTo>
                    <a:pt x="682" y="439"/>
                  </a:lnTo>
                  <a:lnTo>
                    <a:pt x="666" y="482"/>
                  </a:lnTo>
                  <a:lnTo>
                    <a:pt x="647" y="523"/>
                  </a:lnTo>
                  <a:lnTo>
                    <a:pt x="621" y="560"/>
                  </a:lnTo>
                  <a:lnTo>
                    <a:pt x="593" y="593"/>
                  </a:lnTo>
                  <a:lnTo>
                    <a:pt x="559" y="623"/>
                  </a:lnTo>
                  <a:lnTo>
                    <a:pt x="523" y="647"/>
                  </a:lnTo>
                  <a:lnTo>
                    <a:pt x="482" y="668"/>
                  </a:lnTo>
                  <a:lnTo>
                    <a:pt x="439" y="682"/>
                  </a:lnTo>
                  <a:lnTo>
                    <a:pt x="394" y="692"/>
                  </a:lnTo>
                  <a:lnTo>
                    <a:pt x="347" y="695"/>
                  </a:lnTo>
                  <a:lnTo>
                    <a:pt x="300" y="692"/>
                  </a:lnTo>
                  <a:lnTo>
                    <a:pt x="255" y="682"/>
                  </a:lnTo>
                  <a:lnTo>
                    <a:pt x="212" y="668"/>
                  </a:lnTo>
                  <a:lnTo>
                    <a:pt x="171" y="647"/>
                  </a:lnTo>
                  <a:lnTo>
                    <a:pt x="135" y="623"/>
                  </a:lnTo>
                  <a:lnTo>
                    <a:pt x="101" y="593"/>
                  </a:lnTo>
                  <a:lnTo>
                    <a:pt x="72" y="560"/>
                  </a:lnTo>
                  <a:lnTo>
                    <a:pt x="47" y="523"/>
                  </a:lnTo>
                  <a:lnTo>
                    <a:pt x="26" y="482"/>
                  </a:lnTo>
                  <a:lnTo>
                    <a:pt x="12" y="439"/>
                  </a:lnTo>
                  <a:lnTo>
                    <a:pt x="2" y="394"/>
                  </a:lnTo>
                  <a:lnTo>
                    <a:pt x="0" y="347"/>
                  </a:lnTo>
                  <a:lnTo>
                    <a:pt x="2" y="300"/>
                  </a:lnTo>
                  <a:lnTo>
                    <a:pt x="12" y="255"/>
                  </a:lnTo>
                  <a:lnTo>
                    <a:pt x="26" y="212"/>
                  </a:lnTo>
                  <a:lnTo>
                    <a:pt x="47" y="172"/>
                  </a:lnTo>
                  <a:lnTo>
                    <a:pt x="72" y="135"/>
                  </a:lnTo>
                  <a:lnTo>
                    <a:pt x="101" y="102"/>
                  </a:lnTo>
                  <a:lnTo>
                    <a:pt x="135" y="72"/>
                  </a:lnTo>
                  <a:lnTo>
                    <a:pt x="171" y="47"/>
                  </a:lnTo>
                  <a:lnTo>
                    <a:pt x="212" y="27"/>
                  </a:lnTo>
                  <a:lnTo>
                    <a:pt x="255" y="12"/>
                  </a:lnTo>
                  <a:lnTo>
                    <a:pt x="300" y="3"/>
                  </a:lnTo>
                  <a:lnTo>
                    <a:pt x="347"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16" name="Freeform 26"/>
            <p:cNvSpPr/>
            <p:nvPr/>
          </p:nvSpPr>
          <p:spPr bwMode="auto">
            <a:xfrm>
              <a:off x="3178" y="7948"/>
              <a:ext cx="292" cy="20"/>
            </a:xfrm>
            <a:custGeom>
              <a:avLst/>
              <a:gdLst>
                <a:gd name="T0" fmla="*/ 80 w 2334"/>
                <a:gd name="T1" fmla="*/ 0 h 162"/>
                <a:gd name="T2" fmla="*/ 2254 w 2334"/>
                <a:gd name="T3" fmla="*/ 0 h 162"/>
                <a:gd name="T4" fmla="*/ 2275 w 2334"/>
                <a:gd name="T5" fmla="*/ 3 h 162"/>
                <a:gd name="T6" fmla="*/ 2295 w 2334"/>
                <a:gd name="T7" fmla="*/ 11 h 162"/>
                <a:gd name="T8" fmla="*/ 2311 w 2334"/>
                <a:gd name="T9" fmla="*/ 24 h 162"/>
                <a:gd name="T10" fmla="*/ 2323 w 2334"/>
                <a:gd name="T11" fmla="*/ 41 h 162"/>
                <a:gd name="T12" fmla="*/ 2332 w 2334"/>
                <a:gd name="T13" fmla="*/ 59 h 162"/>
                <a:gd name="T14" fmla="*/ 2334 w 2334"/>
                <a:gd name="T15" fmla="*/ 81 h 162"/>
                <a:gd name="T16" fmla="*/ 2332 w 2334"/>
                <a:gd name="T17" fmla="*/ 102 h 162"/>
                <a:gd name="T18" fmla="*/ 2323 w 2334"/>
                <a:gd name="T19" fmla="*/ 122 h 162"/>
                <a:gd name="T20" fmla="*/ 2311 w 2334"/>
                <a:gd name="T21" fmla="*/ 139 h 162"/>
                <a:gd name="T22" fmla="*/ 2295 w 2334"/>
                <a:gd name="T23" fmla="*/ 151 h 162"/>
                <a:gd name="T24" fmla="*/ 2275 w 2334"/>
                <a:gd name="T25" fmla="*/ 158 h 162"/>
                <a:gd name="T26" fmla="*/ 2254 w 2334"/>
                <a:gd name="T27" fmla="*/ 162 h 162"/>
                <a:gd name="T28" fmla="*/ 80 w 2334"/>
                <a:gd name="T29" fmla="*/ 162 h 162"/>
                <a:gd name="T30" fmla="*/ 59 w 2334"/>
                <a:gd name="T31" fmla="*/ 158 h 162"/>
                <a:gd name="T32" fmla="*/ 39 w 2334"/>
                <a:gd name="T33" fmla="*/ 151 h 162"/>
                <a:gd name="T34" fmla="*/ 23 w 2334"/>
                <a:gd name="T35" fmla="*/ 139 h 162"/>
                <a:gd name="T36" fmla="*/ 11 w 2334"/>
                <a:gd name="T37" fmla="*/ 122 h 162"/>
                <a:gd name="T38" fmla="*/ 3 w 2334"/>
                <a:gd name="T39" fmla="*/ 102 h 162"/>
                <a:gd name="T40" fmla="*/ 0 w 2334"/>
                <a:gd name="T41" fmla="*/ 81 h 162"/>
                <a:gd name="T42" fmla="*/ 3 w 2334"/>
                <a:gd name="T43" fmla="*/ 59 h 162"/>
                <a:gd name="T44" fmla="*/ 11 w 2334"/>
                <a:gd name="T45" fmla="*/ 41 h 162"/>
                <a:gd name="T46" fmla="*/ 23 w 2334"/>
                <a:gd name="T47" fmla="*/ 24 h 162"/>
                <a:gd name="T48" fmla="*/ 39 w 2334"/>
                <a:gd name="T49" fmla="*/ 11 h 162"/>
                <a:gd name="T50" fmla="*/ 59 w 2334"/>
                <a:gd name="T51" fmla="*/ 3 h 162"/>
                <a:gd name="T52" fmla="*/ 80 w 2334"/>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4" h="162">
                  <a:moveTo>
                    <a:pt x="80" y="0"/>
                  </a:moveTo>
                  <a:lnTo>
                    <a:pt x="2254" y="0"/>
                  </a:lnTo>
                  <a:lnTo>
                    <a:pt x="2275" y="3"/>
                  </a:lnTo>
                  <a:lnTo>
                    <a:pt x="2295" y="11"/>
                  </a:lnTo>
                  <a:lnTo>
                    <a:pt x="2311" y="24"/>
                  </a:lnTo>
                  <a:lnTo>
                    <a:pt x="2323" y="41"/>
                  </a:lnTo>
                  <a:lnTo>
                    <a:pt x="2332" y="59"/>
                  </a:lnTo>
                  <a:lnTo>
                    <a:pt x="2334" y="81"/>
                  </a:lnTo>
                  <a:lnTo>
                    <a:pt x="2332" y="102"/>
                  </a:lnTo>
                  <a:lnTo>
                    <a:pt x="2323" y="122"/>
                  </a:lnTo>
                  <a:lnTo>
                    <a:pt x="2311" y="139"/>
                  </a:lnTo>
                  <a:lnTo>
                    <a:pt x="2295" y="151"/>
                  </a:lnTo>
                  <a:lnTo>
                    <a:pt x="2275" y="158"/>
                  </a:lnTo>
                  <a:lnTo>
                    <a:pt x="2254" y="162"/>
                  </a:lnTo>
                  <a:lnTo>
                    <a:pt x="80" y="162"/>
                  </a:lnTo>
                  <a:lnTo>
                    <a:pt x="59" y="158"/>
                  </a:lnTo>
                  <a:lnTo>
                    <a:pt x="39" y="151"/>
                  </a:lnTo>
                  <a:lnTo>
                    <a:pt x="23" y="139"/>
                  </a:lnTo>
                  <a:lnTo>
                    <a:pt x="11" y="122"/>
                  </a:lnTo>
                  <a:lnTo>
                    <a:pt x="3" y="102"/>
                  </a:lnTo>
                  <a:lnTo>
                    <a:pt x="0" y="81"/>
                  </a:lnTo>
                  <a:lnTo>
                    <a:pt x="3" y="59"/>
                  </a:lnTo>
                  <a:lnTo>
                    <a:pt x="11" y="41"/>
                  </a:lnTo>
                  <a:lnTo>
                    <a:pt x="23" y="24"/>
                  </a:lnTo>
                  <a:lnTo>
                    <a:pt x="39" y="11"/>
                  </a:lnTo>
                  <a:lnTo>
                    <a:pt x="59" y="3"/>
                  </a:lnTo>
                  <a:lnTo>
                    <a:pt x="80"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17" name="Freeform 27"/>
            <p:cNvSpPr>
              <a:spLocks noEditPoints="1"/>
            </p:cNvSpPr>
            <p:nvPr/>
          </p:nvSpPr>
          <p:spPr bwMode="auto">
            <a:xfrm>
              <a:off x="3103" y="7908"/>
              <a:ext cx="96" cy="98"/>
            </a:xfrm>
            <a:custGeom>
              <a:avLst/>
              <a:gdLst>
                <a:gd name="T0" fmla="*/ 164 w 771"/>
                <a:gd name="T1" fmla="*/ 162 h 782"/>
                <a:gd name="T2" fmla="*/ 161 w 771"/>
                <a:gd name="T3" fmla="*/ 162 h 782"/>
                <a:gd name="T4" fmla="*/ 160 w 771"/>
                <a:gd name="T5" fmla="*/ 164 h 782"/>
                <a:gd name="T6" fmla="*/ 160 w 771"/>
                <a:gd name="T7" fmla="*/ 619 h 782"/>
                <a:gd name="T8" fmla="*/ 161 w 771"/>
                <a:gd name="T9" fmla="*/ 620 h 782"/>
                <a:gd name="T10" fmla="*/ 163 w 771"/>
                <a:gd name="T11" fmla="*/ 621 h 782"/>
                <a:gd name="T12" fmla="*/ 164 w 771"/>
                <a:gd name="T13" fmla="*/ 622 h 782"/>
                <a:gd name="T14" fmla="*/ 608 w 771"/>
                <a:gd name="T15" fmla="*/ 622 h 782"/>
                <a:gd name="T16" fmla="*/ 610 w 771"/>
                <a:gd name="T17" fmla="*/ 621 h 782"/>
                <a:gd name="T18" fmla="*/ 610 w 771"/>
                <a:gd name="T19" fmla="*/ 619 h 782"/>
                <a:gd name="T20" fmla="*/ 610 w 771"/>
                <a:gd name="T21" fmla="*/ 164 h 782"/>
                <a:gd name="T22" fmla="*/ 610 w 771"/>
                <a:gd name="T23" fmla="*/ 162 h 782"/>
                <a:gd name="T24" fmla="*/ 608 w 771"/>
                <a:gd name="T25" fmla="*/ 162 h 782"/>
                <a:gd name="T26" fmla="*/ 164 w 771"/>
                <a:gd name="T27" fmla="*/ 162 h 782"/>
                <a:gd name="T28" fmla="*/ 164 w 771"/>
                <a:gd name="T29" fmla="*/ 0 h 782"/>
                <a:gd name="T30" fmla="*/ 608 w 771"/>
                <a:gd name="T31" fmla="*/ 0 h 782"/>
                <a:gd name="T32" fmla="*/ 640 w 771"/>
                <a:gd name="T33" fmla="*/ 4 h 782"/>
                <a:gd name="T34" fmla="*/ 671 w 771"/>
                <a:gd name="T35" fmla="*/ 14 h 782"/>
                <a:gd name="T36" fmla="*/ 699 w 771"/>
                <a:gd name="T37" fmla="*/ 29 h 782"/>
                <a:gd name="T38" fmla="*/ 723 w 771"/>
                <a:gd name="T39" fmla="*/ 49 h 782"/>
                <a:gd name="T40" fmla="*/ 743 w 771"/>
                <a:gd name="T41" fmla="*/ 73 h 782"/>
                <a:gd name="T42" fmla="*/ 758 w 771"/>
                <a:gd name="T43" fmla="*/ 100 h 782"/>
                <a:gd name="T44" fmla="*/ 768 w 771"/>
                <a:gd name="T45" fmla="*/ 131 h 782"/>
                <a:gd name="T46" fmla="*/ 771 w 771"/>
                <a:gd name="T47" fmla="*/ 164 h 782"/>
                <a:gd name="T48" fmla="*/ 771 w 771"/>
                <a:gd name="T49" fmla="*/ 619 h 782"/>
                <a:gd name="T50" fmla="*/ 768 w 771"/>
                <a:gd name="T51" fmla="*/ 652 h 782"/>
                <a:gd name="T52" fmla="*/ 758 w 771"/>
                <a:gd name="T53" fmla="*/ 682 h 782"/>
                <a:gd name="T54" fmla="*/ 743 w 771"/>
                <a:gd name="T55" fmla="*/ 711 h 782"/>
                <a:gd name="T56" fmla="*/ 723 w 771"/>
                <a:gd name="T57" fmla="*/ 735 h 782"/>
                <a:gd name="T58" fmla="*/ 699 w 771"/>
                <a:gd name="T59" fmla="*/ 755 h 782"/>
                <a:gd name="T60" fmla="*/ 671 w 771"/>
                <a:gd name="T61" fmla="*/ 770 h 782"/>
                <a:gd name="T62" fmla="*/ 640 w 771"/>
                <a:gd name="T63" fmla="*/ 779 h 782"/>
                <a:gd name="T64" fmla="*/ 608 w 771"/>
                <a:gd name="T65" fmla="*/ 782 h 782"/>
                <a:gd name="T66" fmla="*/ 164 w 771"/>
                <a:gd name="T67" fmla="*/ 782 h 782"/>
                <a:gd name="T68" fmla="*/ 131 w 771"/>
                <a:gd name="T69" fmla="*/ 779 h 782"/>
                <a:gd name="T70" fmla="*/ 100 w 771"/>
                <a:gd name="T71" fmla="*/ 770 h 782"/>
                <a:gd name="T72" fmla="*/ 71 w 771"/>
                <a:gd name="T73" fmla="*/ 755 h 782"/>
                <a:gd name="T74" fmla="*/ 47 w 771"/>
                <a:gd name="T75" fmla="*/ 735 h 782"/>
                <a:gd name="T76" fmla="*/ 27 w 771"/>
                <a:gd name="T77" fmla="*/ 711 h 782"/>
                <a:gd name="T78" fmla="*/ 12 w 771"/>
                <a:gd name="T79" fmla="*/ 682 h 782"/>
                <a:gd name="T80" fmla="*/ 3 w 771"/>
                <a:gd name="T81" fmla="*/ 652 h 782"/>
                <a:gd name="T82" fmla="*/ 0 w 771"/>
                <a:gd name="T83" fmla="*/ 619 h 782"/>
                <a:gd name="T84" fmla="*/ 0 w 771"/>
                <a:gd name="T85" fmla="*/ 164 h 782"/>
                <a:gd name="T86" fmla="*/ 3 w 771"/>
                <a:gd name="T87" fmla="*/ 131 h 782"/>
                <a:gd name="T88" fmla="*/ 12 w 771"/>
                <a:gd name="T89" fmla="*/ 100 h 782"/>
                <a:gd name="T90" fmla="*/ 27 w 771"/>
                <a:gd name="T91" fmla="*/ 73 h 782"/>
                <a:gd name="T92" fmla="*/ 47 w 771"/>
                <a:gd name="T93" fmla="*/ 49 h 782"/>
                <a:gd name="T94" fmla="*/ 71 w 771"/>
                <a:gd name="T95" fmla="*/ 29 h 782"/>
                <a:gd name="T96" fmla="*/ 100 w 771"/>
                <a:gd name="T97" fmla="*/ 14 h 782"/>
                <a:gd name="T98" fmla="*/ 131 w 771"/>
                <a:gd name="T99" fmla="*/ 4 h 782"/>
                <a:gd name="T100" fmla="*/ 164 w 771"/>
                <a:gd name="T10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782">
                  <a:moveTo>
                    <a:pt x="164" y="162"/>
                  </a:moveTo>
                  <a:lnTo>
                    <a:pt x="161" y="162"/>
                  </a:lnTo>
                  <a:lnTo>
                    <a:pt x="160" y="164"/>
                  </a:lnTo>
                  <a:lnTo>
                    <a:pt x="160" y="619"/>
                  </a:lnTo>
                  <a:lnTo>
                    <a:pt x="161" y="620"/>
                  </a:lnTo>
                  <a:lnTo>
                    <a:pt x="163" y="621"/>
                  </a:lnTo>
                  <a:lnTo>
                    <a:pt x="164" y="622"/>
                  </a:lnTo>
                  <a:lnTo>
                    <a:pt x="608" y="622"/>
                  </a:lnTo>
                  <a:lnTo>
                    <a:pt x="610" y="621"/>
                  </a:lnTo>
                  <a:lnTo>
                    <a:pt x="610" y="619"/>
                  </a:lnTo>
                  <a:lnTo>
                    <a:pt x="610" y="164"/>
                  </a:lnTo>
                  <a:lnTo>
                    <a:pt x="610" y="162"/>
                  </a:lnTo>
                  <a:lnTo>
                    <a:pt x="608" y="162"/>
                  </a:lnTo>
                  <a:lnTo>
                    <a:pt x="164" y="162"/>
                  </a:lnTo>
                  <a:close/>
                  <a:moveTo>
                    <a:pt x="164" y="0"/>
                  </a:moveTo>
                  <a:lnTo>
                    <a:pt x="608" y="0"/>
                  </a:lnTo>
                  <a:lnTo>
                    <a:pt x="640" y="4"/>
                  </a:lnTo>
                  <a:lnTo>
                    <a:pt x="671" y="14"/>
                  </a:lnTo>
                  <a:lnTo>
                    <a:pt x="699" y="29"/>
                  </a:lnTo>
                  <a:lnTo>
                    <a:pt x="723" y="49"/>
                  </a:lnTo>
                  <a:lnTo>
                    <a:pt x="743" y="73"/>
                  </a:lnTo>
                  <a:lnTo>
                    <a:pt x="758" y="100"/>
                  </a:lnTo>
                  <a:lnTo>
                    <a:pt x="768" y="131"/>
                  </a:lnTo>
                  <a:lnTo>
                    <a:pt x="771" y="164"/>
                  </a:lnTo>
                  <a:lnTo>
                    <a:pt x="771" y="619"/>
                  </a:lnTo>
                  <a:lnTo>
                    <a:pt x="768" y="652"/>
                  </a:lnTo>
                  <a:lnTo>
                    <a:pt x="758" y="682"/>
                  </a:lnTo>
                  <a:lnTo>
                    <a:pt x="743" y="711"/>
                  </a:lnTo>
                  <a:lnTo>
                    <a:pt x="723" y="735"/>
                  </a:lnTo>
                  <a:lnTo>
                    <a:pt x="699" y="755"/>
                  </a:lnTo>
                  <a:lnTo>
                    <a:pt x="671" y="770"/>
                  </a:lnTo>
                  <a:lnTo>
                    <a:pt x="640" y="779"/>
                  </a:lnTo>
                  <a:lnTo>
                    <a:pt x="608" y="782"/>
                  </a:lnTo>
                  <a:lnTo>
                    <a:pt x="164" y="782"/>
                  </a:lnTo>
                  <a:lnTo>
                    <a:pt x="131" y="779"/>
                  </a:lnTo>
                  <a:lnTo>
                    <a:pt x="100" y="770"/>
                  </a:lnTo>
                  <a:lnTo>
                    <a:pt x="71" y="755"/>
                  </a:lnTo>
                  <a:lnTo>
                    <a:pt x="47" y="735"/>
                  </a:lnTo>
                  <a:lnTo>
                    <a:pt x="27" y="711"/>
                  </a:lnTo>
                  <a:lnTo>
                    <a:pt x="12" y="682"/>
                  </a:lnTo>
                  <a:lnTo>
                    <a:pt x="3" y="652"/>
                  </a:lnTo>
                  <a:lnTo>
                    <a:pt x="0" y="619"/>
                  </a:lnTo>
                  <a:lnTo>
                    <a:pt x="0" y="164"/>
                  </a:lnTo>
                  <a:lnTo>
                    <a:pt x="3" y="131"/>
                  </a:lnTo>
                  <a:lnTo>
                    <a:pt x="12" y="100"/>
                  </a:lnTo>
                  <a:lnTo>
                    <a:pt x="27" y="73"/>
                  </a:lnTo>
                  <a:lnTo>
                    <a:pt x="47" y="49"/>
                  </a:lnTo>
                  <a:lnTo>
                    <a:pt x="71" y="29"/>
                  </a:lnTo>
                  <a:lnTo>
                    <a:pt x="100" y="14"/>
                  </a:lnTo>
                  <a:lnTo>
                    <a:pt x="131" y="4"/>
                  </a:lnTo>
                  <a:lnTo>
                    <a:pt x="164"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18" name="Freeform 28"/>
            <p:cNvSpPr>
              <a:spLocks noEditPoints="1"/>
            </p:cNvSpPr>
            <p:nvPr/>
          </p:nvSpPr>
          <p:spPr bwMode="auto">
            <a:xfrm>
              <a:off x="3449" y="7907"/>
              <a:ext cx="96" cy="98"/>
            </a:xfrm>
            <a:custGeom>
              <a:avLst/>
              <a:gdLst>
                <a:gd name="T0" fmla="*/ 164 w 772"/>
                <a:gd name="T1" fmla="*/ 162 h 782"/>
                <a:gd name="T2" fmla="*/ 163 w 772"/>
                <a:gd name="T3" fmla="*/ 162 h 782"/>
                <a:gd name="T4" fmla="*/ 162 w 772"/>
                <a:gd name="T5" fmla="*/ 163 h 782"/>
                <a:gd name="T6" fmla="*/ 162 w 772"/>
                <a:gd name="T7" fmla="*/ 164 h 782"/>
                <a:gd name="T8" fmla="*/ 162 w 772"/>
                <a:gd name="T9" fmla="*/ 620 h 782"/>
                <a:gd name="T10" fmla="*/ 162 w 772"/>
                <a:gd name="T11" fmla="*/ 621 h 782"/>
                <a:gd name="T12" fmla="*/ 163 w 772"/>
                <a:gd name="T13" fmla="*/ 621 h 782"/>
                <a:gd name="T14" fmla="*/ 164 w 772"/>
                <a:gd name="T15" fmla="*/ 622 h 782"/>
                <a:gd name="T16" fmla="*/ 608 w 772"/>
                <a:gd name="T17" fmla="*/ 622 h 782"/>
                <a:gd name="T18" fmla="*/ 609 w 772"/>
                <a:gd name="T19" fmla="*/ 621 h 782"/>
                <a:gd name="T20" fmla="*/ 610 w 772"/>
                <a:gd name="T21" fmla="*/ 621 h 782"/>
                <a:gd name="T22" fmla="*/ 611 w 772"/>
                <a:gd name="T23" fmla="*/ 620 h 782"/>
                <a:gd name="T24" fmla="*/ 611 w 772"/>
                <a:gd name="T25" fmla="*/ 164 h 782"/>
                <a:gd name="T26" fmla="*/ 610 w 772"/>
                <a:gd name="T27" fmla="*/ 163 h 782"/>
                <a:gd name="T28" fmla="*/ 609 w 772"/>
                <a:gd name="T29" fmla="*/ 162 h 782"/>
                <a:gd name="T30" fmla="*/ 608 w 772"/>
                <a:gd name="T31" fmla="*/ 162 h 782"/>
                <a:gd name="T32" fmla="*/ 164 w 772"/>
                <a:gd name="T33" fmla="*/ 162 h 782"/>
                <a:gd name="T34" fmla="*/ 164 w 772"/>
                <a:gd name="T35" fmla="*/ 0 h 782"/>
                <a:gd name="T36" fmla="*/ 608 w 772"/>
                <a:gd name="T37" fmla="*/ 0 h 782"/>
                <a:gd name="T38" fmla="*/ 641 w 772"/>
                <a:gd name="T39" fmla="*/ 4 h 782"/>
                <a:gd name="T40" fmla="*/ 672 w 772"/>
                <a:gd name="T41" fmla="*/ 14 h 782"/>
                <a:gd name="T42" fmla="*/ 700 w 772"/>
                <a:gd name="T43" fmla="*/ 29 h 782"/>
                <a:gd name="T44" fmla="*/ 724 w 772"/>
                <a:gd name="T45" fmla="*/ 49 h 782"/>
                <a:gd name="T46" fmla="*/ 744 w 772"/>
                <a:gd name="T47" fmla="*/ 73 h 782"/>
                <a:gd name="T48" fmla="*/ 760 w 772"/>
                <a:gd name="T49" fmla="*/ 100 h 782"/>
                <a:gd name="T50" fmla="*/ 768 w 772"/>
                <a:gd name="T51" fmla="*/ 131 h 782"/>
                <a:gd name="T52" fmla="*/ 772 w 772"/>
                <a:gd name="T53" fmla="*/ 164 h 782"/>
                <a:gd name="T54" fmla="*/ 772 w 772"/>
                <a:gd name="T55" fmla="*/ 620 h 782"/>
                <a:gd name="T56" fmla="*/ 768 w 772"/>
                <a:gd name="T57" fmla="*/ 652 h 782"/>
                <a:gd name="T58" fmla="*/ 760 w 772"/>
                <a:gd name="T59" fmla="*/ 682 h 782"/>
                <a:gd name="T60" fmla="*/ 744 w 772"/>
                <a:gd name="T61" fmla="*/ 711 h 782"/>
                <a:gd name="T62" fmla="*/ 724 w 772"/>
                <a:gd name="T63" fmla="*/ 735 h 782"/>
                <a:gd name="T64" fmla="*/ 700 w 772"/>
                <a:gd name="T65" fmla="*/ 755 h 782"/>
                <a:gd name="T66" fmla="*/ 672 w 772"/>
                <a:gd name="T67" fmla="*/ 770 h 782"/>
                <a:gd name="T68" fmla="*/ 641 w 772"/>
                <a:gd name="T69" fmla="*/ 779 h 782"/>
                <a:gd name="T70" fmla="*/ 608 w 772"/>
                <a:gd name="T71" fmla="*/ 782 h 782"/>
                <a:gd name="T72" fmla="*/ 164 w 772"/>
                <a:gd name="T73" fmla="*/ 782 h 782"/>
                <a:gd name="T74" fmla="*/ 131 w 772"/>
                <a:gd name="T75" fmla="*/ 779 h 782"/>
                <a:gd name="T76" fmla="*/ 100 w 772"/>
                <a:gd name="T77" fmla="*/ 770 h 782"/>
                <a:gd name="T78" fmla="*/ 73 w 772"/>
                <a:gd name="T79" fmla="*/ 755 h 782"/>
                <a:gd name="T80" fmla="*/ 49 w 772"/>
                <a:gd name="T81" fmla="*/ 735 h 782"/>
                <a:gd name="T82" fmla="*/ 28 w 772"/>
                <a:gd name="T83" fmla="*/ 711 h 782"/>
                <a:gd name="T84" fmla="*/ 14 w 772"/>
                <a:gd name="T85" fmla="*/ 682 h 782"/>
                <a:gd name="T86" fmla="*/ 4 w 772"/>
                <a:gd name="T87" fmla="*/ 652 h 782"/>
                <a:gd name="T88" fmla="*/ 0 w 772"/>
                <a:gd name="T89" fmla="*/ 620 h 782"/>
                <a:gd name="T90" fmla="*/ 0 w 772"/>
                <a:gd name="T91" fmla="*/ 164 h 782"/>
                <a:gd name="T92" fmla="*/ 4 w 772"/>
                <a:gd name="T93" fmla="*/ 131 h 782"/>
                <a:gd name="T94" fmla="*/ 14 w 772"/>
                <a:gd name="T95" fmla="*/ 100 h 782"/>
                <a:gd name="T96" fmla="*/ 28 w 772"/>
                <a:gd name="T97" fmla="*/ 73 h 782"/>
                <a:gd name="T98" fmla="*/ 49 w 772"/>
                <a:gd name="T99" fmla="*/ 49 h 782"/>
                <a:gd name="T100" fmla="*/ 73 w 772"/>
                <a:gd name="T101" fmla="*/ 29 h 782"/>
                <a:gd name="T102" fmla="*/ 100 w 772"/>
                <a:gd name="T103" fmla="*/ 14 h 782"/>
                <a:gd name="T104" fmla="*/ 131 w 772"/>
                <a:gd name="T105" fmla="*/ 4 h 782"/>
                <a:gd name="T106" fmla="*/ 164 w 772"/>
                <a:gd name="T10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2" h="782">
                  <a:moveTo>
                    <a:pt x="164" y="162"/>
                  </a:moveTo>
                  <a:lnTo>
                    <a:pt x="163" y="162"/>
                  </a:lnTo>
                  <a:lnTo>
                    <a:pt x="162" y="163"/>
                  </a:lnTo>
                  <a:lnTo>
                    <a:pt x="162" y="164"/>
                  </a:lnTo>
                  <a:lnTo>
                    <a:pt x="162" y="620"/>
                  </a:lnTo>
                  <a:lnTo>
                    <a:pt x="162" y="621"/>
                  </a:lnTo>
                  <a:lnTo>
                    <a:pt x="163" y="621"/>
                  </a:lnTo>
                  <a:lnTo>
                    <a:pt x="164" y="622"/>
                  </a:lnTo>
                  <a:lnTo>
                    <a:pt x="608" y="622"/>
                  </a:lnTo>
                  <a:lnTo>
                    <a:pt x="609" y="621"/>
                  </a:lnTo>
                  <a:lnTo>
                    <a:pt x="610" y="621"/>
                  </a:lnTo>
                  <a:lnTo>
                    <a:pt x="611" y="620"/>
                  </a:lnTo>
                  <a:lnTo>
                    <a:pt x="611" y="164"/>
                  </a:lnTo>
                  <a:lnTo>
                    <a:pt x="610" y="163"/>
                  </a:lnTo>
                  <a:lnTo>
                    <a:pt x="609" y="162"/>
                  </a:lnTo>
                  <a:lnTo>
                    <a:pt x="608" y="162"/>
                  </a:lnTo>
                  <a:lnTo>
                    <a:pt x="164" y="162"/>
                  </a:lnTo>
                  <a:close/>
                  <a:moveTo>
                    <a:pt x="164" y="0"/>
                  </a:moveTo>
                  <a:lnTo>
                    <a:pt x="608" y="0"/>
                  </a:lnTo>
                  <a:lnTo>
                    <a:pt x="641" y="4"/>
                  </a:lnTo>
                  <a:lnTo>
                    <a:pt x="672" y="14"/>
                  </a:lnTo>
                  <a:lnTo>
                    <a:pt x="700" y="29"/>
                  </a:lnTo>
                  <a:lnTo>
                    <a:pt x="724" y="49"/>
                  </a:lnTo>
                  <a:lnTo>
                    <a:pt x="744" y="73"/>
                  </a:lnTo>
                  <a:lnTo>
                    <a:pt x="760" y="100"/>
                  </a:lnTo>
                  <a:lnTo>
                    <a:pt x="768" y="131"/>
                  </a:lnTo>
                  <a:lnTo>
                    <a:pt x="772" y="164"/>
                  </a:lnTo>
                  <a:lnTo>
                    <a:pt x="772" y="620"/>
                  </a:lnTo>
                  <a:lnTo>
                    <a:pt x="768" y="652"/>
                  </a:lnTo>
                  <a:lnTo>
                    <a:pt x="760" y="682"/>
                  </a:lnTo>
                  <a:lnTo>
                    <a:pt x="744" y="711"/>
                  </a:lnTo>
                  <a:lnTo>
                    <a:pt x="724" y="735"/>
                  </a:lnTo>
                  <a:lnTo>
                    <a:pt x="700" y="755"/>
                  </a:lnTo>
                  <a:lnTo>
                    <a:pt x="672" y="770"/>
                  </a:lnTo>
                  <a:lnTo>
                    <a:pt x="641" y="779"/>
                  </a:lnTo>
                  <a:lnTo>
                    <a:pt x="608" y="782"/>
                  </a:lnTo>
                  <a:lnTo>
                    <a:pt x="164" y="782"/>
                  </a:lnTo>
                  <a:lnTo>
                    <a:pt x="131" y="779"/>
                  </a:lnTo>
                  <a:lnTo>
                    <a:pt x="100" y="770"/>
                  </a:lnTo>
                  <a:lnTo>
                    <a:pt x="73" y="755"/>
                  </a:lnTo>
                  <a:lnTo>
                    <a:pt x="49" y="735"/>
                  </a:lnTo>
                  <a:lnTo>
                    <a:pt x="28" y="711"/>
                  </a:lnTo>
                  <a:lnTo>
                    <a:pt x="14" y="682"/>
                  </a:lnTo>
                  <a:lnTo>
                    <a:pt x="4" y="652"/>
                  </a:lnTo>
                  <a:lnTo>
                    <a:pt x="0" y="620"/>
                  </a:lnTo>
                  <a:lnTo>
                    <a:pt x="0" y="164"/>
                  </a:lnTo>
                  <a:lnTo>
                    <a:pt x="4" y="131"/>
                  </a:lnTo>
                  <a:lnTo>
                    <a:pt x="14" y="100"/>
                  </a:lnTo>
                  <a:lnTo>
                    <a:pt x="28" y="73"/>
                  </a:lnTo>
                  <a:lnTo>
                    <a:pt x="49" y="49"/>
                  </a:lnTo>
                  <a:lnTo>
                    <a:pt x="73" y="29"/>
                  </a:lnTo>
                  <a:lnTo>
                    <a:pt x="100" y="14"/>
                  </a:lnTo>
                  <a:lnTo>
                    <a:pt x="131" y="4"/>
                  </a:lnTo>
                  <a:lnTo>
                    <a:pt x="164"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grpSp>
      <p:grpSp>
        <p:nvGrpSpPr>
          <p:cNvPr id="119" name="Group 31"/>
          <p:cNvGrpSpPr>
            <a:grpSpLocks noChangeAspect="1"/>
          </p:cNvGrpSpPr>
          <p:nvPr/>
        </p:nvGrpSpPr>
        <p:grpSpPr bwMode="auto">
          <a:xfrm>
            <a:off x="8124777" y="3506916"/>
            <a:ext cx="224418" cy="266670"/>
            <a:chOff x="5612" y="7678"/>
            <a:chExt cx="377" cy="448"/>
          </a:xfrm>
          <a:solidFill>
            <a:schemeClr val="tx2"/>
          </a:solidFill>
        </p:grpSpPr>
        <p:sp>
          <p:nvSpPr>
            <p:cNvPr id="122" name="Freeform 33"/>
            <p:cNvSpPr/>
            <p:nvPr/>
          </p:nvSpPr>
          <p:spPr bwMode="auto">
            <a:xfrm>
              <a:off x="5687" y="7678"/>
              <a:ext cx="20" cy="89"/>
            </a:xfrm>
            <a:custGeom>
              <a:avLst/>
              <a:gdLst>
                <a:gd name="T0" fmla="*/ 79 w 158"/>
                <a:gd name="T1" fmla="*/ 0 h 708"/>
                <a:gd name="T2" fmla="*/ 79 w 158"/>
                <a:gd name="T3" fmla="*/ 0 h 708"/>
                <a:gd name="T4" fmla="*/ 100 w 158"/>
                <a:gd name="T5" fmla="*/ 2 h 708"/>
                <a:gd name="T6" fmla="*/ 119 w 158"/>
                <a:gd name="T7" fmla="*/ 10 h 708"/>
                <a:gd name="T8" fmla="*/ 135 w 158"/>
                <a:gd name="T9" fmla="*/ 23 h 708"/>
                <a:gd name="T10" fmla="*/ 148 w 158"/>
                <a:gd name="T11" fmla="*/ 39 h 708"/>
                <a:gd name="T12" fmla="*/ 155 w 158"/>
                <a:gd name="T13" fmla="*/ 57 h 708"/>
                <a:gd name="T14" fmla="*/ 158 w 158"/>
                <a:gd name="T15" fmla="*/ 78 h 708"/>
                <a:gd name="T16" fmla="*/ 158 w 158"/>
                <a:gd name="T17" fmla="*/ 628 h 708"/>
                <a:gd name="T18" fmla="*/ 155 w 158"/>
                <a:gd name="T19" fmla="*/ 649 h 708"/>
                <a:gd name="T20" fmla="*/ 148 w 158"/>
                <a:gd name="T21" fmla="*/ 668 h 708"/>
                <a:gd name="T22" fmla="*/ 135 w 158"/>
                <a:gd name="T23" fmla="*/ 685 h 708"/>
                <a:gd name="T24" fmla="*/ 119 w 158"/>
                <a:gd name="T25" fmla="*/ 697 h 708"/>
                <a:gd name="T26" fmla="*/ 100 w 158"/>
                <a:gd name="T27" fmla="*/ 704 h 708"/>
                <a:gd name="T28" fmla="*/ 79 w 158"/>
                <a:gd name="T29" fmla="*/ 708 h 708"/>
                <a:gd name="T30" fmla="*/ 59 w 158"/>
                <a:gd name="T31" fmla="*/ 704 h 708"/>
                <a:gd name="T32" fmla="*/ 39 w 158"/>
                <a:gd name="T33" fmla="*/ 697 h 708"/>
                <a:gd name="T34" fmla="*/ 23 w 158"/>
                <a:gd name="T35" fmla="*/ 685 h 708"/>
                <a:gd name="T36" fmla="*/ 11 w 158"/>
                <a:gd name="T37" fmla="*/ 668 h 708"/>
                <a:gd name="T38" fmla="*/ 2 w 158"/>
                <a:gd name="T39" fmla="*/ 649 h 708"/>
                <a:gd name="T40" fmla="*/ 0 w 158"/>
                <a:gd name="T41" fmla="*/ 628 h 708"/>
                <a:gd name="T42" fmla="*/ 0 w 158"/>
                <a:gd name="T43" fmla="*/ 78 h 708"/>
                <a:gd name="T44" fmla="*/ 2 w 158"/>
                <a:gd name="T45" fmla="*/ 57 h 708"/>
                <a:gd name="T46" fmla="*/ 11 w 158"/>
                <a:gd name="T47" fmla="*/ 39 h 708"/>
                <a:gd name="T48" fmla="*/ 23 w 158"/>
                <a:gd name="T49" fmla="*/ 23 h 708"/>
                <a:gd name="T50" fmla="*/ 39 w 158"/>
                <a:gd name="T51" fmla="*/ 10 h 708"/>
                <a:gd name="T52" fmla="*/ 59 w 158"/>
                <a:gd name="T53" fmla="*/ 2 h 708"/>
                <a:gd name="T54" fmla="*/ 79 w 158"/>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708">
                  <a:moveTo>
                    <a:pt x="79" y="0"/>
                  </a:moveTo>
                  <a:lnTo>
                    <a:pt x="79" y="0"/>
                  </a:lnTo>
                  <a:lnTo>
                    <a:pt x="100" y="2"/>
                  </a:lnTo>
                  <a:lnTo>
                    <a:pt x="119" y="10"/>
                  </a:lnTo>
                  <a:lnTo>
                    <a:pt x="135" y="23"/>
                  </a:lnTo>
                  <a:lnTo>
                    <a:pt x="148" y="39"/>
                  </a:lnTo>
                  <a:lnTo>
                    <a:pt x="155" y="57"/>
                  </a:lnTo>
                  <a:lnTo>
                    <a:pt x="158" y="78"/>
                  </a:lnTo>
                  <a:lnTo>
                    <a:pt x="158" y="628"/>
                  </a:lnTo>
                  <a:lnTo>
                    <a:pt x="155" y="649"/>
                  </a:lnTo>
                  <a:lnTo>
                    <a:pt x="148" y="668"/>
                  </a:lnTo>
                  <a:lnTo>
                    <a:pt x="135" y="685"/>
                  </a:lnTo>
                  <a:lnTo>
                    <a:pt x="119" y="697"/>
                  </a:lnTo>
                  <a:lnTo>
                    <a:pt x="100" y="704"/>
                  </a:lnTo>
                  <a:lnTo>
                    <a:pt x="79" y="708"/>
                  </a:lnTo>
                  <a:lnTo>
                    <a:pt x="59" y="704"/>
                  </a:lnTo>
                  <a:lnTo>
                    <a:pt x="39" y="697"/>
                  </a:lnTo>
                  <a:lnTo>
                    <a:pt x="23" y="685"/>
                  </a:lnTo>
                  <a:lnTo>
                    <a:pt x="11" y="668"/>
                  </a:lnTo>
                  <a:lnTo>
                    <a:pt x="2" y="649"/>
                  </a:lnTo>
                  <a:lnTo>
                    <a:pt x="0" y="628"/>
                  </a:lnTo>
                  <a:lnTo>
                    <a:pt x="0" y="78"/>
                  </a:lnTo>
                  <a:lnTo>
                    <a:pt x="2" y="57"/>
                  </a:lnTo>
                  <a:lnTo>
                    <a:pt x="11" y="39"/>
                  </a:lnTo>
                  <a:lnTo>
                    <a:pt x="23" y="23"/>
                  </a:lnTo>
                  <a:lnTo>
                    <a:pt x="39" y="10"/>
                  </a:lnTo>
                  <a:lnTo>
                    <a:pt x="59" y="2"/>
                  </a:lnTo>
                  <a:lnTo>
                    <a:pt x="79"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23" name="Freeform 34"/>
            <p:cNvSpPr/>
            <p:nvPr/>
          </p:nvSpPr>
          <p:spPr bwMode="auto">
            <a:xfrm>
              <a:off x="5740" y="7678"/>
              <a:ext cx="19" cy="89"/>
            </a:xfrm>
            <a:custGeom>
              <a:avLst/>
              <a:gdLst>
                <a:gd name="T0" fmla="*/ 79 w 157"/>
                <a:gd name="T1" fmla="*/ 0 h 708"/>
                <a:gd name="T2" fmla="*/ 79 w 157"/>
                <a:gd name="T3" fmla="*/ 0 h 708"/>
                <a:gd name="T4" fmla="*/ 100 w 157"/>
                <a:gd name="T5" fmla="*/ 2 h 708"/>
                <a:gd name="T6" fmla="*/ 119 w 157"/>
                <a:gd name="T7" fmla="*/ 10 h 708"/>
                <a:gd name="T8" fmla="*/ 134 w 157"/>
                <a:gd name="T9" fmla="*/ 23 h 708"/>
                <a:gd name="T10" fmla="*/ 147 w 157"/>
                <a:gd name="T11" fmla="*/ 39 h 708"/>
                <a:gd name="T12" fmla="*/ 155 w 157"/>
                <a:gd name="T13" fmla="*/ 57 h 708"/>
                <a:gd name="T14" fmla="*/ 157 w 157"/>
                <a:gd name="T15" fmla="*/ 78 h 708"/>
                <a:gd name="T16" fmla="*/ 157 w 157"/>
                <a:gd name="T17" fmla="*/ 628 h 708"/>
                <a:gd name="T18" fmla="*/ 155 w 157"/>
                <a:gd name="T19" fmla="*/ 649 h 708"/>
                <a:gd name="T20" fmla="*/ 147 w 157"/>
                <a:gd name="T21" fmla="*/ 668 h 708"/>
                <a:gd name="T22" fmla="*/ 134 w 157"/>
                <a:gd name="T23" fmla="*/ 685 h 708"/>
                <a:gd name="T24" fmla="*/ 119 w 157"/>
                <a:gd name="T25" fmla="*/ 697 h 708"/>
                <a:gd name="T26" fmla="*/ 100 w 157"/>
                <a:gd name="T27" fmla="*/ 704 h 708"/>
                <a:gd name="T28" fmla="*/ 79 w 157"/>
                <a:gd name="T29" fmla="*/ 708 h 708"/>
                <a:gd name="T30" fmla="*/ 58 w 157"/>
                <a:gd name="T31" fmla="*/ 704 h 708"/>
                <a:gd name="T32" fmla="*/ 38 w 157"/>
                <a:gd name="T33" fmla="*/ 697 h 708"/>
                <a:gd name="T34" fmla="*/ 23 w 157"/>
                <a:gd name="T35" fmla="*/ 685 h 708"/>
                <a:gd name="T36" fmla="*/ 11 w 157"/>
                <a:gd name="T37" fmla="*/ 668 h 708"/>
                <a:gd name="T38" fmla="*/ 3 w 157"/>
                <a:gd name="T39" fmla="*/ 649 h 708"/>
                <a:gd name="T40" fmla="*/ 0 w 157"/>
                <a:gd name="T41" fmla="*/ 628 h 708"/>
                <a:gd name="T42" fmla="*/ 0 w 157"/>
                <a:gd name="T43" fmla="*/ 78 h 708"/>
                <a:gd name="T44" fmla="*/ 3 w 157"/>
                <a:gd name="T45" fmla="*/ 57 h 708"/>
                <a:gd name="T46" fmla="*/ 11 w 157"/>
                <a:gd name="T47" fmla="*/ 39 h 708"/>
                <a:gd name="T48" fmla="*/ 23 w 157"/>
                <a:gd name="T49" fmla="*/ 23 h 708"/>
                <a:gd name="T50" fmla="*/ 38 w 157"/>
                <a:gd name="T51" fmla="*/ 10 h 708"/>
                <a:gd name="T52" fmla="*/ 58 w 157"/>
                <a:gd name="T53" fmla="*/ 2 h 708"/>
                <a:gd name="T54" fmla="*/ 79 w 157"/>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708">
                  <a:moveTo>
                    <a:pt x="79" y="0"/>
                  </a:moveTo>
                  <a:lnTo>
                    <a:pt x="79" y="0"/>
                  </a:lnTo>
                  <a:lnTo>
                    <a:pt x="100" y="2"/>
                  </a:lnTo>
                  <a:lnTo>
                    <a:pt x="119" y="10"/>
                  </a:lnTo>
                  <a:lnTo>
                    <a:pt x="134" y="23"/>
                  </a:lnTo>
                  <a:lnTo>
                    <a:pt x="147" y="39"/>
                  </a:lnTo>
                  <a:lnTo>
                    <a:pt x="155" y="57"/>
                  </a:lnTo>
                  <a:lnTo>
                    <a:pt x="157" y="78"/>
                  </a:lnTo>
                  <a:lnTo>
                    <a:pt x="157" y="628"/>
                  </a:lnTo>
                  <a:lnTo>
                    <a:pt x="155" y="649"/>
                  </a:lnTo>
                  <a:lnTo>
                    <a:pt x="147" y="668"/>
                  </a:lnTo>
                  <a:lnTo>
                    <a:pt x="134" y="685"/>
                  </a:lnTo>
                  <a:lnTo>
                    <a:pt x="119" y="697"/>
                  </a:lnTo>
                  <a:lnTo>
                    <a:pt x="100" y="704"/>
                  </a:lnTo>
                  <a:lnTo>
                    <a:pt x="79" y="708"/>
                  </a:lnTo>
                  <a:lnTo>
                    <a:pt x="58" y="704"/>
                  </a:lnTo>
                  <a:lnTo>
                    <a:pt x="38" y="697"/>
                  </a:lnTo>
                  <a:lnTo>
                    <a:pt x="23" y="685"/>
                  </a:lnTo>
                  <a:lnTo>
                    <a:pt x="11" y="668"/>
                  </a:lnTo>
                  <a:lnTo>
                    <a:pt x="3" y="649"/>
                  </a:lnTo>
                  <a:lnTo>
                    <a:pt x="0" y="628"/>
                  </a:lnTo>
                  <a:lnTo>
                    <a:pt x="0" y="78"/>
                  </a:lnTo>
                  <a:lnTo>
                    <a:pt x="3" y="57"/>
                  </a:lnTo>
                  <a:lnTo>
                    <a:pt x="11" y="39"/>
                  </a:lnTo>
                  <a:lnTo>
                    <a:pt x="23" y="23"/>
                  </a:lnTo>
                  <a:lnTo>
                    <a:pt x="38" y="10"/>
                  </a:lnTo>
                  <a:lnTo>
                    <a:pt x="58" y="2"/>
                  </a:lnTo>
                  <a:lnTo>
                    <a:pt x="79"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24" name="Freeform 35"/>
            <p:cNvSpPr/>
            <p:nvPr/>
          </p:nvSpPr>
          <p:spPr bwMode="auto">
            <a:xfrm>
              <a:off x="5794" y="7678"/>
              <a:ext cx="19" cy="89"/>
            </a:xfrm>
            <a:custGeom>
              <a:avLst/>
              <a:gdLst>
                <a:gd name="T0" fmla="*/ 80 w 159"/>
                <a:gd name="T1" fmla="*/ 0 h 708"/>
                <a:gd name="T2" fmla="*/ 80 w 159"/>
                <a:gd name="T3" fmla="*/ 0 h 708"/>
                <a:gd name="T4" fmla="*/ 100 w 159"/>
                <a:gd name="T5" fmla="*/ 2 h 708"/>
                <a:gd name="T6" fmla="*/ 119 w 159"/>
                <a:gd name="T7" fmla="*/ 10 h 708"/>
                <a:gd name="T8" fmla="*/ 136 w 159"/>
                <a:gd name="T9" fmla="*/ 23 h 708"/>
                <a:gd name="T10" fmla="*/ 148 w 159"/>
                <a:gd name="T11" fmla="*/ 39 h 708"/>
                <a:gd name="T12" fmla="*/ 156 w 159"/>
                <a:gd name="T13" fmla="*/ 57 h 708"/>
                <a:gd name="T14" fmla="*/ 159 w 159"/>
                <a:gd name="T15" fmla="*/ 78 h 708"/>
                <a:gd name="T16" fmla="*/ 159 w 159"/>
                <a:gd name="T17" fmla="*/ 628 h 708"/>
                <a:gd name="T18" fmla="*/ 156 w 159"/>
                <a:gd name="T19" fmla="*/ 649 h 708"/>
                <a:gd name="T20" fmla="*/ 148 w 159"/>
                <a:gd name="T21" fmla="*/ 668 h 708"/>
                <a:gd name="T22" fmla="*/ 136 w 159"/>
                <a:gd name="T23" fmla="*/ 685 h 708"/>
                <a:gd name="T24" fmla="*/ 119 w 159"/>
                <a:gd name="T25" fmla="*/ 697 h 708"/>
                <a:gd name="T26" fmla="*/ 100 w 159"/>
                <a:gd name="T27" fmla="*/ 704 h 708"/>
                <a:gd name="T28" fmla="*/ 80 w 159"/>
                <a:gd name="T29" fmla="*/ 708 h 708"/>
                <a:gd name="T30" fmla="*/ 59 w 159"/>
                <a:gd name="T31" fmla="*/ 704 h 708"/>
                <a:gd name="T32" fmla="*/ 40 w 159"/>
                <a:gd name="T33" fmla="*/ 697 h 708"/>
                <a:gd name="T34" fmla="*/ 23 w 159"/>
                <a:gd name="T35" fmla="*/ 685 h 708"/>
                <a:gd name="T36" fmla="*/ 11 w 159"/>
                <a:gd name="T37" fmla="*/ 668 h 708"/>
                <a:gd name="T38" fmla="*/ 4 w 159"/>
                <a:gd name="T39" fmla="*/ 649 h 708"/>
                <a:gd name="T40" fmla="*/ 0 w 159"/>
                <a:gd name="T41" fmla="*/ 628 h 708"/>
                <a:gd name="T42" fmla="*/ 0 w 159"/>
                <a:gd name="T43" fmla="*/ 78 h 708"/>
                <a:gd name="T44" fmla="*/ 4 w 159"/>
                <a:gd name="T45" fmla="*/ 57 h 708"/>
                <a:gd name="T46" fmla="*/ 11 w 159"/>
                <a:gd name="T47" fmla="*/ 39 h 708"/>
                <a:gd name="T48" fmla="*/ 23 w 159"/>
                <a:gd name="T49" fmla="*/ 23 h 708"/>
                <a:gd name="T50" fmla="*/ 40 w 159"/>
                <a:gd name="T51" fmla="*/ 10 h 708"/>
                <a:gd name="T52" fmla="*/ 59 w 159"/>
                <a:gd name="T53" fmla="*/ 2 h 708"/>
                <a:gd name="T54" fmla="*/ 80 w 159"/>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708">
                  <a:moveTo>
                    <a:pt x="80" y="0"/>
                  </a:moveTo>
                  <a:lnTo>
                    <a:pt x="80" y="0"/>
                  </a:lnTo>
                  <a:lnTo>
                    <a:pt x="100" y="2"/>
                  </a:lnTo>
                  <a:lnTo>
                    <a:pt x="119" y="10"/>
                  </a:lnTo>
                  <a:lnTo>
                    <a:pt x="136" y="23"/>
                  </a:lnTo>
                  <a:lnTo>
                    <a:pt x="148" y="39"/>
                  </a:lnTo>
                  <a:lnTo>
                    <a:pt x="156" y="57"/>
                  </a:lnTo>
                  <a:lnTo>
                    <a:pt x="159" y="78"/>
                  </a:lnTo>
                  <a:lnTo>
                    <a:pt x="159" y="628"/>
                  </a:lnTo>
                  <a:lnTo>
                    <a:pt x="156" y="649"/>
                  </a:lnTo>
                  <a:lnTo>
                    <a:pt x="148" y="668"/>
                  </a:lnTo>
                  <a:lnTo>
                    <a:pt x="136" y="685"/>
                  </a:lnTo>
                  <a:lnTo>
                    <a:pt x="119" y="697"/>
                  </a:lnTo>
                  <a:lnTo>
                    <a:pt x="100" y="704"/>
                  </a:lnTo>
                  <a:lnTo>
                    <a:pt x="80" y="708"/>
                  </a:lnTo>
                  <a:lnTo>
                    <a:pt x="59" y="704"/>
                  </a:lnTo>
                  <a:lnTo>
                    <a:pt x="40" y="697"/>
                  </a:lnTo>
                  <a:lnTo>
                    <a:pt x="23" y="685"/>
                  </a:lnTo>
                  <a:lnTo>
                    <a:pt x="11" y="668"/>
                  </a:lnTo>
                  <a:lnTo>
                    <a:pt x="4" y="649"/>
                  </a:lnTo>
                  <a:lnTo>
                    <a:pt x="0" y="628"/>
                  </a:lnTo>
                  <a:lnTo>
                    <a:pt x="0" y="78"/>
                  </a:lnTo>
                  <a:lnTo>
                    <a:pt x="4" y="57"/>
                  </a:lnTo>
                  <a:lnTo>
                    <a:pt x="11" y="39"/>
                  </a:lnTo>
                  <a:lnTo>
                    <a:pt x="23" y="23"/>
                  </a:lnTo>
                  <a:lnTo>
                    <a:pt x="40" y="10"/>
                  </a:lnTo>
                  <a:lnTo>
                    <a:pt x="59" y="2"/>
                  </a:lnTo>
                  <a:lnTo>
                    <a:pt x="80"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25" name="Freeform 36"/>
            <p:cNvSpPr/>
            <p:nvPr/>
          </p:nvSpPr>
          <p:spPr bwMode="auto">
            <a:xfrm>
              <a:off x="5612" y="8106"/>
              <a:ext cx="277" cy="20"/>
            </a:xfrm>
            <a:custGeom>
              <a:avLst/>
              <a:gdLst>
                <a:gd name="T0" fmla="*/ 79 w 2214"/>
                <a:gd name="T1" fmla="*/ 0 h 157"/>
                <a:gd name="T2" fmla="*/ 2135 w 2214"/>
                <a:gd name="T3" fmla="*/ 0 h 157"/>
                <a:gd name="T4" fmla="*/ 2156 w 2214"/>
                <a:gd name="T5" fmla="*/ 2 h 157"/>
                <a:gd name="T6" fmla="*/ 2174 w 2214"/>
                <a:gd name="T7" fmla="*/ 10 h 157"/>
                <a:gd name="T8" fmla="*/ 2191 w 2214"/>
                <a:gd name="T9" fmla="*/ 23 h 157"/>
                <a:gd name="T10" fmla="*/ 2203 w 2214"/>
                <a:gd name="T11" fmla="*/ 39 h 157"/>
                <a:gd name="T12" fmla="*/ 2211 w 2214"/>
                <a:gd name="T13" fmla="*/ 57 h 157"/>
                <a:gd name="T14" fmla="*/ 2214 w 2214"/>
                <a:gd name="T15" fmla="*/ 78 h 157"/>
                <a:gd name="T16" fmla="*/ 2211 w 2214"/>
                <a:gd name="T17" fmla="*/ 99 h 157"/>
                <a:gd name="T18" fmla="*/ 2203 w 2214"/>
                <a:gd name="T19" fmla="*/ 119 h 157"/>
                <a:gd name="T20" fmla="*/ 2190 w 2214"/>
                <a:gd name="T21" fmla="*/ 134 h 157"/>
                <a:gd name="T22" fmla="*/ 2174 w 2214"/>
                <a:gd name="T23" fmla="*/ 146 h 157"/>
                <a:gd name="T24" fmla="*/ 2156 w 2214"/>
                <a:gd name="T25" fmla="*/ 155 h 157"/>
                <a:gd name="T26" fmla="*/ 2135 w 2214"/>
                <a:gd name="T27" fmla="*/ 157 h 157"/>
                <a:gd name="T28" fmla="*/ 79 w 2214"/>
                <a:gd name="T29" fmla="*/ 157 h 157"/>
                <a:gd name="T30" fmla="*/ 58 w 2214"/>
                <a:gd name="T31" fmla="*/ 155 h 157"/>
                <a:gd name="T32" fmla="*/ 40 w 2214"/>
                <a:gd name="T33" fmla="*/ 146 h 157"/>
                <a:gd name="T34" fmla="*/ 23 w 2214"/>
                <a:gd name="T35" fmla="*/ 134 h 157"/>
                <a:gd name="T36" fmla="*/ 11 w 2214"/>
                <a:gd name="T37" fmla="*/ 119 h 157"/>
                <a:gd name="T38" fmla="*/ 3 w 2214"/>
                <a:gd name="T39" fmla="*/ 99 h 157"/>
                <a:gd name="T40" fmla="*/ 0 w 2214"/>
                <a:gd name="T41" fmla="*/ 78 h 157"/>
                <a:gd name="T42" fmla="*/ 0 w 2214"/>
                <a:gd name="T43" fmla="*/ 78 h 157"/>
                <a:gd name="T44" fmla="*/ 3 w 2214"/>
                <a:gd name="T45" fmla="*/ 57 h 157"/>
                <a:gd name="T46" fmla="*/ 11 w 2214"/>
                <a:gd name="T47" fmla="*/ 39 h 157"/>
                <a:gd name="T48" fmla="*/ 23 w 2214"/>
                <a:gd name="T49" fmla="*/ 23 h 157"/>
                <a:gd name="T50" fmla="*/ 40 w 2214"/>
                <a:gd name="T51" fmla="*/ 10 h 157"/>
                <a:gd name="T52" fmla="*/ 58 w 2214"/>
                <a:gd name="T53" fmla="*/ 2 h 157"/>
                <a:gd name="T54" fmla="*/ 79 w 2214"/>
                <a:gd name="T5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4" h="157">
                  <a:moveTo>
                    <a:pt x="79" y="0"/>
                  </a:moveTo>
                  <a:lnTo>
                    <a:pt x="2135" y="0"/>
                  </a:lnTo>
                  <a:lnTo>
                    <a:pt x="2156" y="2"/>
                  </a:lnTo>
                  <a:lnTo>
                    <a:pt x="2174" y="10"/>
                  </a:lnTo>
                  <a:lnTo>
                    <a:pt x="2191" y="23"/>
                  </a:lnTo>
                  <a:lnTo>
                    <a:pt x="2203" y="39"/>
                  </a:lnTo>
                  <a:lnTo>
                    <a:pt x="2211" y="57"/>
                  </a:lnTo>
                  <a:lnTo>
                    <a:pt x="2214" y="78"/>
                  </a:lnTo>
                  <a:lnTo>
                    <a:pt x="2211" y="99"/>
                  </a:lnTo>
                  <a:lnTo>
                    <a:pt x="2203" y="119"/>
                  </a:lnTo>
                  <a:lnTo>
                    <a:pt x="2190" y="134"/>
                  </a:lnTo>
                  <a:lnTo>
                    <a:pt x="2174" y="146"/>
                  </a:lnTo>
                  <a:lnTo>
                    <a:pt x="2156" y="155"/>
                  </a:lnTo>
                  <a:lnTo>
                    <a:pt x="2135" y="157"/>
                  </a:lnTo>
                  <a:lnTo>
                    <a:pt x="79" y="157"/>
                  </a:lnTo>
                  <a:lnTo>
                    <a:pt x="58" y="155"/>
                  </a:lnTo>
                  <a:lnTo>
                    <a:pt x="40" y="146"/>
                  </a:lnTo>
                  <a:lnTo>
                    <a:pt x="23" y="134"/>
                  </a:lnTo>
                  <a:lnTo>
                    <a:pt x="11" y="119"/>
                  </a:lnTo>
                  <a:lnTo>
                    <a:pt x="3" y="99"/>
                  </a:lnTo>
                  <a:lnTo>
                    <a:pt x="0" y="78"/>
                  </a:lnTo>
                  <a:lnTo>
                    <a:pt x="0" y="78"/>
                  </a:lnTo>
                  <a:lnTo>
                    <a:pt x="3" y="57"/>
                  </a:lnTo>
                  <a:lnTo>
                    <a:pt x="11" y="39"/>
                  </a:lnTo>
                  <a:lnTo>
                    <a:pt x="23" y="23"/>
                  </a:lnTo>
                  <a:lnTo>
                    <a:pt x="40" y="10"/>
                  </a:lnTo>
                  <a:lnTo>
                    <a:pt x="58" y="2"/>
                  </a:lnTo>
                  <a:lnTo>
                    <a:pt x="79"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26" name="Freeform 37"/>
            <p:cNvSpPr/>
            <p:nvPr/>
          </p:nvSpPr>
          <p:spPr bwMode="auto">
            <a:xfrm>
              <a:off x="5882" y="7833"/>
              <a:ext cx="107" cy="160"/>
            </a:xfrm>
            <a:custGeom>
              <a:avLst/>
              <a:gdLst>
                <a:gd name="T0" fmla="*/ 222 w 860"/>
                <a:gd name="T1" fmla="*/ 0 h 1274"/>
                <a:gd name="T2" fmla="*/ 351 w 860"/>
                <a:gd name="T3" fmla="*/ 14 h 1274"/>
                <a:gd name="T4" fmla="*/ 470 w 860"/>
                <a:gd name="T5" fmla="*/ 51 h 1274"/>
                <a:gd name="T6" fmla="*/ 578 w 860"/>
                <a:gd name="T7" fmla="*/ 109 h 1274"/>
                <a:gd name="T8" fmla="*/ 673 w 860"/>
                <a:gd name="T9" fmla="*/ 187 h 1274"/>
                <a:gd name="T10" fmla="*/ 751 w 860"/>
                <a:gd name="T11" fmla="*/ 282 h 1274"/>
                <a:gd name="T12" fmla="*/ 809 w 860"/>
                <a:gd name="T13" fmla="*/ 390 h 1274"/>
                <a:gd name="T14" fmla="*/ 847 w 860"/>
                <a:gd name="T15" fmla="*/ 509 h 1274"/>
                <a:gd name="T16" fmla="*/ 860 w 860"/>
                <a:gd name="T17" fmla="*/ 638 h 1274"/>
                <a:gd name="T18" fmla="*/ 847 w 860"/>
                <a:gd name="T19" fmla="*/ 765 h 1274"/>
                <a:gd name="T20" fmla="*/ 809 w 860"/>
                <a:gd name="T21" fmla="*/ 885 h 1274"/>
                <a:gd name="T22" fmla="*/ 751 w 860"/>
                <a:gd name="T23" fmla="*/ 993 h 1274"/>
                <a:gd name="T24" fmla="*/ 673 w 860"/>
                <a:gd name="T25" fmla="*/ 1088 h 1274"/>
                <a:gd name="T26" fmla="*/ 578 w 860"/>
                <a:gd name="T27" fmla="*/ 1165 h 1274"/>
                <a:gd name="T28" fmla="*/ 470 w 860"/>
                <a:gd name="T29" fmla="*/ 1224 h 1274"/>
                <a:gd name="T30" fmla="*/ 351 w 860"/>
                <a:gd name="T31" fmla="*/ 1261 h 1274"/>
                <a:gd name="T32" fmla="*/ 222 w 860"/>
                <a:gd name="T33" fmla="*/ 1274 h 1274"/>
                <a:gd name="T34" fmla="*/ 0 w 860"/>
                <a:gd name="T35" fmla="*/ 1116 h 1274"/>
                <a:gd name="T36" fmla="*/ 279 w 860"/>
                <a:gd name="T37" fmla="*/ 1113 h 1274"/>
                <a:gd name="T38" fmla="*/ 384 w 860"/>
                <a:gd name="T39" fmla="*/ 1088 h 1274"/>
                <a:gd name="T40" fmla="*/ 479 w 860"/>
                <a:gd name="T41" fmla="*/ 1042 h 1274"/>
                <a:gd name="T42" fmla="*/ 562 w 860"/>
                <a:gd name="T43" fmla="*/ 976 h 1274"/>
                <a:gd name="T44" fmla="*/ 627 w 860"/>
                <a:gd name="T45" fmla="*/ 894 h 1274"/>
                <a:gd name="T46" fmla="*/ 674 w 860"/>
                <a:gd name="T47" fmla="*/ 798 h 1274"/>
                <a:gd name="T48" fmla="*/ 698 w 860"/>
                <a:gd name="T49" fmla="*/ 693 h 1274"/>
                <a:gd name="T50" fmla="*/ 698 w 860"/>
                <a:gd name="T51" fmla="*/ 582 h 1274"/>
                <a:gd name="T52" fmla="*/ 674 w 860"/>
                <a:gd name="T53" fmla="*/ 476 h 1274"/>
                <a:gd name="T54" fmla="*/ 627 w 860"/>
                <a:gd name="T55" fmla="*/ 381 h 1274"/>
                <a:gd name="T56" fmla="*/ 562 w 860"/>
                <a:gd name="T57" fmla="*/ 299 h 1274"/>
                <a:gd name="T58" fmla="*/ 479 w 860"/>
                <a:gd name="T59" fmla="*/ 234 h 1274"/>
                <a:gd name="T60" fmla="*/ 384 w 860"/>
                <a:gd name="T61" fmla="*/ 186 h 1274"/>
                <a:gd name="T62" fmla="*/ 279 w 860"/>
                <a:gd name="T63" fmla="*/ 162 h 1274"/>
                <a:gd name="T64" fmla="*/ 0 w 860"/>
                <a:gd name="T65" fmla="*/ 159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 h="1274">
                  <a:moveTo>
                    <a:pt x="0" y="0"/>
                  </a:moveTo>
                  <a:lnTo>
                    <a:pt x="222" y="0"/>
                  </a:lnTo>
                  <a:lnTo>
                    <a:pt x="287" y="4"/>
                  </a:lnTo>
                  <a:lnTo>
                    <a:pt x="351" y="14"/>
                  </a:lnTo>
                  <a:lnTo>
                    <a:pt x="412" y="29"/>
                  </a:lnTo>
                  <a:lnTo>
                    <a:pt x="470" y="51"/>
                  </a:lnTo>
                  <a:lnTo>
                    <a:pt x="526" y="77"/>
                  </a:lnTo>
                  <a:lnTo>
                    <a:pt x="578" y="109"/>
                  </a:lnTo>
                  <a:lnTo>
                    <a:pt x="628" y="147"/>
                  </a:lnTo>
                  <a:lnTo>
                    <a:pt x="673" y="187"/>
                  </a:lnTo>
                  <a:lnTo>
                    <a:pt x="714" y="233"/>
                  </a:lnTo>
                  <a:lnTo>
                    <a:pt x="751" y="282"/>
                  </a:lnTo>
                  <a:lnTo>
                    <a:pt x="783" y="334"/>
                  </a:lnTo>
                  <a:lnTo>
                    <a:pt x="809" y="390"/>
                  </a:lnTo>
                  <a:lnTo>
                    <a:pt x="831" y="448"/>
                  </a:lnTo>
                  <a:lnTo>
                    <a:pt x="847" y="509"/>
                  </a:lnTo>
                  <a:lnTo>
                    <a:pt x="857" y="573"/>
                  </a:lnTo>
                  <a:lnTo>
                    <a:pt x="860" y="638"/>
                  </a:lnTo>
                  <a:lnTo>
                    <a:pt x="857" y="703"/>
                  </a:lnTo>
                  <a:lnTo>
                    <a:pt x="847" y="765"/>
                  </a:lnTo>
                  <a:lnTo>
                    <a:pt x="831" y="827"/>
                  </a:lnTo>
                  <a:lnTo>
                    <a:pt x="809" y="885"/>
                  </a:lnTo>
                  <a:lnTo>
                    <a:pt x="783" y="940"/>
                  </a:lnTo>
                  <a:lnTo>
                    <a:pt x="751" y="993"/>
                  </a:lnTo>
                  <a:lnTo>
                    <a:pt x="714" y="1043"/>
                  </a:lnTo>
                  <a:lnTo>
                    <a:pt x="673" y="1088"/>
                  </a:lnTo>
                  <a:lnTo>
                    <a:pt x="628" y="1129"/>
                  </a:lnTo>
                  <a:lnTo>
                    <a:pt x="578" y="1165"/>
                  </a:lnTo>
                  <a:lnTo>
                    <a:pt x="526" y="1197"/>
                  </a:lnTo>
                  <a:lnTo>
                    <a:pt x="470" y="1224"/>
                  </a:lnTo>
                  <a:lnTo>
                    <a:pt x="412" y="1245"/>
                  </a:lnTo>
                  <a:lnTo>
                    <a:pt x="351" y="1261"/>
                  </a:lnTo>
                  <a:lnTo>
                    <a:pt x="287" y="1270"/>
                  </a:lnTo>
                  <a:lnTo>
                    <a:pt x="222" y="1274"/>
                  </a:lnTo>
                  <a:lnTo>
                    <a:pt x="0" y="1274"/>
                  </a:lnTo>
                  <a:lnTo>
                    <a:pt x="0" y="1116"/>
                  </a:lnTo>
                  <a:lnTo>
                    <a:pt x="222" y="1116"/>
                  </a:lnTo>
                  <a:lnTo>
                    <a:pt x="279" y="1113"/>
                  </a:lnTo>
                  <a:lnTo>
                    <a:pt x="333" y="1103"/>
                  </a:lnTo>
                  <a:lnTo>
                    <a:pt x="384" y="1088"/>
                  </a:lnTo>
                  <a:lnTo>
                    <a:pt x="433" y="1067"/>
                  </a:lnTo>
                  <a:lnTo>
                    <a:pt x="479" y="1042"/>
                  </a:lnTo>
                  <a:lnTo>
                    <a:pt x="522" y="1011"/>
                  </a:lnTo>
                  <a:lnTo>
                    <a:pt x="562" y="976"/>
                  </a:lnTo>
                  <a:lnTo>
                    <a:pt x="597" y="937"/>
                  </a:lnTo>
                  <a:lnTo>
                    <a:pt x="627" y="894"/>
                  </a:lnTo>
                  <a:lnTo>
                    <a:pt x="653" y="848"/>
                  </a:lnTo>
                  <a:lnTo>
                    <a:pt x="674" y="798"/>
                  </a:lnTo>
                  <a:lnTo>
                    <a:pt x="689" y="747"/>
                  </a:lnTo>
                  <a:lnTo>
                    <a:pt x="698" y="693"/>
                  </a:lnTo>
                  <a:lnTo>
                    <a:pt x="701" y="638"/>
                  </a:lnTo>
                  <a:lnTo>
                    <a:pt x="698" y="582"/>
                  </a:lnTo>
                  <a:lnTo>
                    <a:pt x="689" y="528"/>
                  </a:lnTo>
                  <a:lnTo>
                    <a:pt x="674" y="476"/>
                  </a:lnTo>
                  <a:lnTo>
                    <a:pt x="653" y="427"/>
                  </a:lnTo>
                  <a:lnTo>
                    <a:pt x="627" y="381"/>
                  </a:lnTo>
                  <a:lnTo>
                    <a:pt x="597" y="338"/>
                  </a:lnTo>
                  <a:lnTo>
                    <a:pt x="562" y="299"/>
                  </a:lnTo>
                  <a:lnTo>
                    <a:pt x="522" y="265"/>
                  </a:lnTo>
                  <a:lnTo>
                    <a:pt x="479" y="234"/>
                  </a:lnTo>
                  <a:lnTo>
                    <a:pt x="433" y="207"/>
                  </a:lnTo>
                  <a:lnTo>
                    <a:pt x="384" y="186"/>
                  </a:lnTo>
                  <a:lnTo>
                    <a:pt x="333" y="171"/>
                  </a:lnTo>
                  <a:lnTo>
                    <a:pt x="279" y="162"/>
                  </a:lnTo>
                  <a:lnTo>
                    <a:pt x="222" y="159"/>
                  </a:lnTo>
                  <a:lnTo>
                    <a:pt x="0" y="159"/>
                  </a:lnTo>
                  <a:lnTo>
                    <a:pt x="0"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sp>
          <p:nvSpPr>
            <p:cNvPr id="127" name="Freeform 38"/>
            <p:cNvSpPr>
              <a:spLocks noEditPoints="1"/>
            </p:cNvSpPr>
            <p:nvPr/>
          </p:nvSpPr>
          <p:spPr bwMode="auto">
            <a:xfrm>
              <a:off x="5612" y="7788"/>
              <a:ext cx="277" cy="307"/>
            </a:xfrm>
            <a:custGeom>
              <a:avLst/>
              <a:gdLst>
                <a:gd name="T0" fmla="*/ 157 w 2214"/>
                <a:gd name="T1" fmla="*/ 1343 h 2449"/>
                <a:gd name="T2" fmla="*/ 172 w 2214"/>
                <a:gd name="T3" fmla="*/ 1505 h 2449"/>
                <a:gd name="T4" fmla="*/ 211 w 2214"/>
                <a:gd name="T5" fmla="*/ 1657 h 2449"/>
                <a:gd name="T6" fmla="*/ 275 w 2214"/>
                <a:gd name="T7" fmla="*/ 1799 h 2449"/>
                <a:gd name="T8" fmla="*/ 360 w 2214"/>
                <a:gd name="T9" fmla="*/ 1928 h 2449"/>
                <a:gd name="T10" fmla="*/ 463 w 2214"/>
                <a:gd name="T11" fmla="*/ 2040 h 2449"/>
                <a:gd name="T12" fmla="*/ 585 w 2214"/>
                <a:gd name="T13" fmla="*/ 2135 h 2449"/>
                <a:gd name="T14" fmla="*/ 720 w 2214"/>
                <a:gd name="T15" fmla="*/ 2209 h 2449"/>
                <a:gd name="T16" fmla="*/ 868 w 2214"/>
                <a:gd name="T17" fmla="*/ 2261 h 2449"/>
                <a:gd name="T18" fmla="*/ 1025 w 2214"/>
                <a:gd name="T19" fmla="*/ 2288 h 2449"/>
                <a:gd name="T20" fmla="*/ 1188 w 2214"/>
                <a:gd name="T21" fmla="*/ 2288 h 2449"/>
                <a:gd name="T22" fmla="*/ 1346 w 2214"/>
                <a:gd name="T23" fmla="*/ 2261 h 2449"/>
                <a:gd name="T24" fmla="*/ 1494 w 2214"/>
                <a:gd name="T25" fmla="*/ 2209 h 2449"/>
                <a:gd name="T26" fmla="*/ 1628 w 2214"/>
                <a:gd name="T27" fmla="*/ 2135 h 2449"/>
                <a:gd name="T28" fmla="*/ 1749 w 2214"/>
                <a:gd name="T29" fmla="*/ 2040 h 2449"/>
                <a:gd name="T30" fmla="*/ 1854 w 2214"/>
                <a:gd name="T31" fmla="*/ 1928 h 2449"/>
                <a:gd name="T32" fmla="*/ 1939 w 2214"/>
                <a:gd name="T33" fmla="*/ 1799 h 2449"/>
                <a:gd name="T34" fmla="*/ 2002 w 2214"/>
                <a:gd name="T35" fmla="*/ 1657 h 2449"/>
                <a:gd name="T36" fmla="*/ 2041 w 2214"/>
                <a:gd name="T37" fmla="*/ 1505 h 2449"/>
                <a:gd name="T38" fmla="*/ 2056 w 2214"/>
                <a:gd name="T39" fmla="*/ 1343 h 2449"/>
                <a:gd name="T40" fmla="*/ 157 w 2214"/>
                <a:gd name="T41" fmla="*/ 159 h 2449"/>
                <a:gd name="T42" fmla="*/ 2214 w 2214"/>
                <a:gd name="T43" fmla="*/ 0 h 2449"/>
                <a:gd name="T44" fmla="*/ 2211 w 2214"/>
                <a:gd name="T45" fmla="*/ 1429 h 2449"/>
                <a:gd name="T46" fmla="*/ 2184 w 2214"/>
                <a:gd name="T47" fmla="*/ 1596 h 2449"/>
                <a:gd name="T48" fmla="*/ 2135 w 2214"/>
                <a:gd name="T49" fmla="*/ 1755 h 2449"/>
                <a:gd name="T50" fmla="*/ 2062 w 2214"/>
                <a:gd name="T51" fmla="*/ 1901 h 2449"/>
                <a:gd name="T52" fmla="*/ 1970 w 2214"/>
                <a:gd name="T53" fmla="*/ 2034 h 2449"/>
                <a:gd name="T54" fmla="*/ 1860 w 2214"/>
                <a:gd name="T55" fmla="*/ 2153 h 2449"/>
                <a:gd name="T56" fmla="*/ 1734 w 2214"/>
                <a:gd name="T57" fmla="*/ 2255 h 2449"/>
                <a:gd name="T58" fmla="*/ 1593 w 2214"/>
                <a:gd name="T59" fmla="*/ 2337 h 2449"/>
                <a:gd name="T60" fmla="*/ 1440 w 2214"/>
                <a:gd name="T61" fmla="*/ 2398 h 2449"/>
                <a:gd name="T62" fmla="*/ 1277 w 2214"/>
                <a:gd name="T63" fmla="*/ 2436 h 2449"/>
                <a:gd name="T64" fmla="*/ 1106 w 2214"/>
                <a:gd name="T65" fmla="*/ 2449 h 2449"/>
                <a:gd name="T66" fmla="*/ 936 w 2214"/>
                <a:gd name="T67" fmla="*/ 2436 h 2449"/>
                <a:gd name="T68" fmla="*/ 773 w 2214"/>
                <a:gd name="T69" fmla="*/ 2398 h 2449"/>
                <a:gd name="T70" fmla="*/ 621 w 2214"/>
                <a:gd name="T71" fmla="*/ 2337 h 2449"/>
                <a:gd name="T72" fmla="*/ 480 w 2214"/>
                <a:gd name="T73" fmla="*/ 2255 h 2449"/>
                <a:gd name="T74" fmla="*/ 353 w 2214"/>
                <a:gd name="T75" fmla="*/ 2153 h 2449"/>
                <a:gd name="T76" fmla="*/ 243 w 2214"/>
                <a:gd name="T77" fmla="*/ 2034 h 2449"/>
                <a:gd name="T78" fmla="*/ 151 w 2214"/>
                <a:gd name="T79" fmla="*/ 1901 h 2449"/>
                <a:gd name="T80" fmla="*/ 79 w 2214"/>
                <a:gd name="T81" fmla="*/ 1755 h 2449"/>
                <a:gd name="T82" fmla="*/ 30 w 2214"/>
                <a:gd name="T83" fmla="*/ 1596 h 2449"/>
                <a:gd name="T84" fmla="*/ 3 w 2214"/>
                <a:gd name="T85" fmla="*/ 1429 h 2449"/>
                <a:gd name="T86" fmla="*/ 0 w 2214"/>
                <a:gd name="T87" fmla="*/ 921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4" h="2449">
                  <a:moveTo>
                    <a:pt x="157" y="159"/>
                  </a:moveTo>
                  <a:lnTo>
                    <a:pt x="157" y="1343"/>
                  </a:lnTo>
                  <a:lnTo>
                    <a:pt x="162" y="1425"/>
                  </a:lnTo>
                  <a:lnTo>
                    <a:pt x="172" y="1505"/>
                  </a:lnTo>
                  <a:lnTo>
                    <a:pt x="188" y="1582"/>
                  </a:lnTo>
                  <a:lnTo>
                    <a:pt x="211" y="1657"/>
                  </a:lnTo>
                  <a:lnTo>
                    <a:pt x="240" y="1730"/>
                  </a:lnTo>
                  <a:lnTo>
                    <a:pt x="275" y="1799"/>
                  </a:lnTo>
                  <a:lnTo>
                    <a:pt x="315" y="1865"/>
                  </a:lnTo>
                  <a:lnTo>
                    <a:pt x="360" y="1928"/>
                  </a:lnTo>
                  <a:lnTo>
                    <a:pt x="409" y="1986"/>
                  </a:lnTo>
                  <a:lnTo>
                    <a:pt x="463" y="2040"/>
                  </a:lnTo>
                  <a:lnTo>
                    <a:pt x="522" y="2089"/>
                  </a:lnTo>
                  <a:lnTo>
                    <a:pt x="585" y="2135"/>
                  </a:lnTo>
                  <a:lnTo>
                    <a:pt x="651" y="2174"/>
                  </a:lnTo>
                  <a:lnTo>
                    <a:pt x="720" y="2209"/>
                  </a:lnTo>
                  <a:lnTo>
                    <a:pt x="793" y="2238"/>
                  </a:lnTo>
                  <a:lnTo>
                    <a:pt x="868" y="2261"/>
                  </a:lnTo>
                  <a:lnTo>
                    <a:pt x="945" y="2278"/>
                  </a:lnTo>
                  <a:lnTo>
                    <a:pt x="1025" y="2288"/>
                  </a:lnTo>
                  <a:lnTo>
                    <a:pt x="1106" y="2292"/>
                  </a:lnTo>
                  <a:lnTo>
                    <a:pt x="1188" y="2288"/>
                  </a:lnTo>
                  <a:lnTo>
                    <a:pt x="1268" y="2278"/>
                  </a:lnTo>
                  <a:lnTo>
                    <a:pt x="1346" y="2261"/>
                  </a:lnTo>
                  <a:lnTo>
                    <a:pt x="1421" y="2238"/>
                  </a:lnTo>
                  <a:lnTo>
                    <a:pt x="1494" y="2209"/>
                  </a:lnTo>
                  <a:lnTo>
                    <a:pt x="1563" y="2174"/>
                  </a:lnTo>
                  <a:lnTo>
                    <a:pt x="1628" y="2135"/>
                  </a:lnTo>
                  <a:lnTo>
                    <a:pt x="1691" y="2089"/>
                  </a:lnTo>
                  <a:lnTo>
                    <a:pt x="1749" y="2040"/>
                  </a:lnTo>
                  <a:lnTo>
                    <a:pt x="1803" y="1986"/>
                  </a:lnTo>
                  <a:lnTo>
                    <a:pt x="1854" y="1928"/>
                  </a:lnTo>
                  <a:lnTo>
                    <a:pt x="1898" y="1865"/>
                  </a:lnTo>
                  <a:lnTo>
                    <a:pt x="1939" y="1799"/>
                  </a:lnTo>
                  <a:lnTo>
                    <a:pt x="1973" y="1730"/>
                  </a:lnTo>
                  <a:lnTo>
                    <a:pt x="2002" y="1657"/>
                  </a:lnTo>
                  <a:lnTo>
                    <a:pt x="2025" y="1582"/>
                  </a:lnTo>
                  <a:lnTo>
                    <a:pt x="2041" y="1505"/>
                  </a:lnTo>
                  <a:lnTo>
                    <a:pt x="2052" y="1425"/>
                  </a:lnTo>
                  <a:lnTo>
                    <a:pt x="2056" y="1343"/>
                  </a:lnTo>
                  <a:lnTo>
                    <a:pt x="2056" y="159"/>
                  </a:lnTo>
                  <a:lnTo>
                    <a:pt x="157" y="159"/>
                  </a:lnTo>
                  <a:close/>
                  <a:moveTo>
                    <a:pt x="0" y="0"/>
                  </a:moveTo>
                  <a:lnTo>
                    <a:pt x="2214" y="0"/>
                  </a:lnTo>
                  <a:lnTo>
                    <a:pt x="2214" y="1343"/>
                  </a:lnTo>
                  <a:lnTo>
                    <a:pt x="2211" y="1429"/>
                  </a:lnTo>
                  <a:lnTo>
                    <a:pt x="2201" y="1514"/>
                  </a:lnTo>
                  <a:lnTo>
                    <a:pt x="2184" y="1596"/>
                  </a:lnTo>
                  <a:lnTo>
                    <a:pt x="2162" y="1677"/>
                  </a:lnTo>
                  <a:lnTo>
                    <a:pt x="2135" y="1755"/>
                  </a:lnTo>
                  <a:lnTo>
                    <a:pt x="2101" y="1830"/>
                  </a:lnTo>
                  <a:lnTo>
                    <a:pt x="2062" y="1901"/>
                  </a:lnTo>
                  <a:lnTo>
                    <a:pt x="2018" y="1969"/>
                  </a:lnTo>
                  <a:lnTo>
                    <a:pt x="1970" y="2034"/>
                  </a:lnTo>
                  <a:lnTo>
                    <a:pt x="1917" y="2096"/>
                  </a:lnTo>
                  <a:lnTo>
                    <a:pt x="1860" y="2153"/>
                  </a:lnTo>
                  <a:lnTo>
                    <a:pt x="1799" y="2206"/>
                  </a:lnTo>
                  <a:lnTo>
                    <a:pt x="1734" y="2255"/>
                  </a:lnTo>
                  <a:lnTo>
                    <a:pt x="1665" y="2299"/>
                  </a:lnTo>
                  <a:lnTo>
                    <a:pt x="1593" y="2337"/>
                  </a:lnTo>
                  <a:lnTo>
                    <a:pt x="1518" y="2370"/>
                  </a:lnTo>
                  <a:lnTo>
                    <a:pt x="1440" y="2398"/>
                  </a:lnTo>
                  <a:lnTo>
                    <a:pt x="1360" y="2421"/>
                  </a:lnTo>
                  <a:lnTo>
                    <a:pt x="1277" y="2436"/>
                  </a:lnTo>
                  <a:lnTo>
                    <a:pt x="1193" y="2446"/>
                  </a:lnTo>
                  <a:lnTo>
                    <a:pt x="1106" y="2449"/>
                  </a:lnTo>
                  <a:lnTo>
                    <a:pt x="1021" y="2446"/>
                  </a:lnTo>
                  <a:lnTo>
                    <a:pt x="936" y="2436"/>
                  </a:lnTo>
                  <a:lnTo>
                    <a:pt x="853" y="2421"/>
                  </a:lnTo>
                  <a:lnTo>
                    <a:pt x="773" y="2398"/>
                  </a:lnTo>
                  <a:lnTo>
                    <a:pt x="696" y="2370"/>
                  </a:lnTo>
                  <a:lnTo>
                    <a:pt x="621" y="2337"/>
                  </a:lnTo>
                  <a:lnTo>
                    <a:pt x="548" y="2299"/>
                  </a:lnTo>
                  <a:lnTo>
                    <a:pt x="480" y="2255"/>
                  </a:lnTo>
                  <a:lnTo>
                    <a:pt x="415" y="2206"/>
                  </a:lnTo>
                  <a:lnTo>
                    <a:pt x="353" y="2153"/>
                  </a:lnTo>
                  <a:lnTo>
                    <a:pt x="296" y="2096"/>
                  </a:lnTo>
                  <a:lnTo>
                    <a:pt x="243" y="2034"/>
                  </a:lnTo>
                  <a:lnTo>
                    <a:pt x="195" y="1969"/>
                  </a:lnTo>
                  <a:lnTo>
                    <a:pt x="151" y="1901"/>
                  </a:lnTo>
                  <a:lnTo>
                    <a:pt x="112" y="1830"/>
                  </a:lnTo>
                  <a:lnTo>
                    <a:pt x="79" y="1755"/>
                  </a:lnTo>
                  <a:lnTo>
                    <a:pt x="52" y="1677"/>
                  </a:lnTo>
                  <a:lnTo>
                    <a:pt x="30" y="1596"/>
                  </a:lnTo>
                  <a:lnTo>
                    <a:pt x="13" y="1514"/>
                  </a:lnTo>
                  <a:lnTo>
                    <a:pt x="3" y="1429"/>
                  </a:lnTo>
                  <a:lnTo>
                    <a:pt x="0" y="1343"/>
                  </a:lnTo>
                  <a:lnTo>
                    <a:pt x="0" y="921"/>
                  </a:lnTo>
                  <a:lnTo>
                    <a:pt x="0" y="0"/>
                  </a:lnTo>
                  <a:close/>
                </a:path>
              </a:pathLst>
            </a:custGeom>
            <a:grpFill/>
            <a:ln w="0">
              <a:noFill/>
              <a:prstDash val="solid"/>
              <a:round/>
            </a:ln>
          </p:spPr>
          <p:txBody>
            <a:bodyPr vert="horz" wrap="square" lIns="91440" tIns="45721" rIns="91440" bIns="45721" numCol="1" anchor="t" anchorCtr="0" compatLnSpc="1"/>
            <a:lstStyle/>
            <a:p>
              <a:pPr defTabSz="882650"/>
              <a:endParaRPr lang="es-SV" sz="700">
                <a:solidFill>
                  <a:srgbClr val="000000"/>
                </a:solidFill>
              </a:endParaRPr>
            </a:p>
          </p:txBody>
        </p:sp>
      </p:grpSp>
      <p:sp>
        <p:nvSpPr>
          <p:cNvPr id="2" name="1 Título"/>
          <p:cNvSpPr>
            <a:spLocks noGrp="1"/>
          </p:cNvSpPr>
          <p:nvPr>
            <p:ph type="ctrTitle"/>
          </p:nvPr>
        </p:nvSpPr>
        <p:spPr/>
        <p:txBody>
          <a:bodyPr/>
          <a:lstStyle/>
          <a:p>
            <a:r>
              <a:rPr lang="es-MX" dirty="0" smtClean="0"/>
              <a:t>Step </a:t>
            </a:r>
            <a:r>
              <a:rPr lang="es-MX" dirty="0" err="1" smtClean="0"/>
              <a:t>by</a:t>
            </a:r>
            <a:r>
              <a:rPr lang="es-MX" dirty="0" smtClean="0"/>
              <a:t> Step</a:t>
            </a:r>
            <a:endParaRPr lang="es-SV" dirty="0"/>
          </a:p>
        </p:txBody>
      </p:sp>
      <p:sp>
        <p:nvSpPr>
          <p:cNvPr id="3" name="2 Subtítulo"/>
          <p:cNvSpPr>
            <a:spLocks noGrp="1"/>
          </p:cNvSpPr>
          <p:nvPr>
            <p:ph type="subTitle" idx="1"/>
          </p:nvPr>
        </p:nvSpPr>
        <p:spPr/>
        <p:txBody>
          <a:bodyPr/>
          <a:lstStyle/>
          <a:p>
            <a:r>
              <a:rPr lang="es-SV" dirty="0">
                <a:solidFill>
                  <a:srgbClr val="797979"/>
                </a:solidFill>
              </a:rPr>
              <a:t>Professional PowerPoint </a:t>
            </a:r>
            <a:r>
              <a:rPr lang="es-SV" dirty="0" err="1" smtClean="0">
                <a:solidFill>
                  <a:srgbClr val="797979"/>
                </a:solidFill>
              </a:rPr>
              <a:t>template</a:t>
            </a:r>
            <a:endParaRPr lang="es-SV" dirty="0">
              <a:solidFill>
                <a:srgbClr val="797979"/>
              </a:solidFill>
            </a:endParaRPr>
          </a:p>
        </p:txBody>
      </p:sp>
      <p:sp>
        <p:nvSpPr>
          <p:cNvPr id="7" name="6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9" name="8 Marcador de número de diapositiva"/>
          <p:cNvSpPr>
            <a:spLocks noGrp="1"/>
          </p:cNvSpPr>
          <p:nvPr>
            <p:ph type="sldNum" sz="quarter" idx="12"/>
          </p:nvPr>
        </p:nvSpPr>
        <p:spPr/>
        <p:txBody>
          <a:bodyPr/>
          <a:lstStyle/>
          <a:p>
            <a:fld id="{FF439014-E629-42E3-A58B-61A0F1C8CFFE}" type="slidenum">
              <a:rPr smtClean="0">
                <a:solidFill>
                  <a:srgbClr val="1F1F1F"/>
                </a:solidFill>
              </a:rPr>
              <a:t>6</a:t>
            </a:fld>
            <a:endParaRPr>
              <a:solidFill>
                <a:srgbClr val="1F1F1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250"/>
                                        <p:tgtEl>
                                          <p:spTgt spid="135"/>
                                        </p:tgtEl>
                                      </p:cBhvr>
                                    </p:animEffect>
                                    <p:anim calcmode="lin" valueType="num">
                                      <p:cBhvr>
                                        <p:cTn id="8" dur="1250" fill="hold"/>
                                        <p:tgtEl>
                                          <p:spTgt spid="135"/>
                                        </p:tgtEl>
                                        <p:attrNameLst>
                                          <p:attrName>style.rotation</p:attrName>
                                        </p:attrNameLst>
                                      </p:cBhvr>
                                      <p:tavLst>
                                        <p:tav tm="0">
                                          <p:val>
                                            <p:fltVal val="720"/>
                                          </p:val>
                                        </p:tav>
                                        <p:tav tm="100000">
                                          <p:val>
                                            <p:fltVal val="0"/>
                                          </p:val>
                                        </p:tav>
                                      </p:tavLst>
                                    </p:anim>
                                    <p:anim calcmode="lin" valueType="num">
                                      <p:cBhvr>
                                        <p:cTn id="9" dur="1250" fill="hold"/>
                                        <p:tgtEl>
                                          <p:spTgt spid="135"/>
                                        </p:tgtEl>
                                        <p:attrNameLst>
                                          <p:attrName>ppt_h</p:attrName>
                                        </p:attrNameLst>
                                      </p:cBhvr>
                                      <p:tavLst>
                                        <p:tav tm="0">
                                          <p:val>
                                            <p:fltVal val="0"/>
                                          </p:val>
                                        </p:tav>
                                        <p:tav tm="100000">
                                          <p:val>
                                            <p:strVal val="#ppt_h"/>
                                          </p:val>
                                        </p:tav>
                                      </p:tavLst>
                                    </p:anim>
                                    <p:anim calcmode="lin" valueType="num">
                                      <p:cBhvr>
                                        <p:cTn id="10" dur="1250" fill="hold"/>
                                        <p:tgtEl>
                                          <p:spTgt spid="13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25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250"/>
                                        <p:tgtEl>
                                          <p:spTgt spid="134"/>
                                        </p:tgtEl>
                                      </p:cBhvr>
                                    </p:animEffect>
                                    <p:anim calcmode="lin" valueType="num">
                                      <p:cBhvr>
                                        <p:cTn id="14" dur="1250" fill="hold"/>
                                        <p:tgtEl>
                                          <p:spTgt spid="134"/>
                                        </p:tgtEl>
                                        <p:attrNameLst>
                                          <p:attrName>style.rotation</p:attrName>
                                        </p:attrNameLst>
                                      </p:cBhvr>
                                      <p:tavLst>
                                        <p:tav tm="0">
                                          <p:val>
                                            <p:fltVal val="720"/>
                                          </p:val>
                                        </p:tav>
                                        <p:tav tm="100000">
                                          <p:val>
                                            <p:fltVal val="0"/>
                                          </p:val>
                                        </p:tav>
                                      </p:tavLst>
                                    </p:anim>
                                    <p:anim calcmode="lin" valueType="num">
                                      <p:cBhvr>
                                        <p:cTn id="15" dur="1250" fill="hold"/>
                                        <p:tgtEl>
                                          <p:spTgt spid="134"/>
                                        </p:tgtEl>
                                        <p:attrNameLst>
                                          <p:attrName>ppt_h</p:attrName>
                                        </p:attrNameLst>
                                      </p:cBhvr>
                                      <p:tavLst>
                                        <p:tav tm="0">
                                          <p:val>
                                            <p:fltVal val="0"/>
                                          </p:val>
                                        </p:tav>
                                        <p:tav tm="100000">
                                          <p:val>
                                            <p:strVal val="#ppt_h"/>
                                          </p:val>
                                        </p:tav>
                                      </p:tavLst>
                                    </p:anim>
                                    <p:anim calcmode="lin" valueType="num">
                                      <p:cBhvr>
                                        <p:cTn id="16" dur="1250" fill="hold"/>
                                        <p:tgtEl>
                                          <p:spTgt spid="13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500"/>
                                  </p:stCondLst>
                                  <p:childTnLst>
                                    <p:set>
                                      <p:cBhvr>
                                        <p:cTn id="18" dur="1" fill="hold">
                                          <p:stCondLst>
                                            <p:cond delay="0"/>
                                          </p:stCondLst>
                                        </p:cTn>
                                        <p:tgtEl>
                                          <p:spTgt spid="133"/>
                                        </p:tgtEl>
                                        <p:attrNameLst>
                                          <p:attrName>style.visibility</p:attrName>
                                        </p:attrNameLst>
                                      </p:cBhvr>
                                      <p:to>
                                        <p:strVal val="visible"/>
                                      </p:to>
                                    </p:set>
                                    <p:animEffect transition="in" filter="fade">
                                      <p:cBhvr>
                                        <p:cTn id="19" dur="1250"/>
                                        <p:tgtEl>
                                          <p:spTgt spid="133"/>
                                        </p:tgtEl>
                                      </p:cBhvr>
                                    </p:animEffect>
                                    <p:anim calcmode="lin" valueType="num">
                                      <p:cBhvr>
                                        <p:cTn id="20" dur="1250" fill="hold"/>
                                        <p:tgtEl>
                                          <p:spTgt spid="133"/>
                                        </p:tgtEl>
                                        <p:attrNameLst>
                                          <p:attrName>style.rotation</p:attrName>
                                        </p:attrNameLst>
                                      </p:cBhvr>
                                      <p:tavLst>
                                        <p:tav tm="0">
                                          <p:val>
                                            <p:fltVal val="720"/>
                                          </p:val>
                                        </p:tav>
                                        <p:tav tm="100000">
                                          <p:val>
                                            <p:fltVal val="0"/>
                                          </p:val>
                                        </p:tav>
                                      </p:tavLst>
                                    </p:anim>
                                    <p:anim calcmode="lin" valueType="num">
                                      <p:cBhvr>
                                        <p:cTn id="21" dur="1250" fill="hold"/>
                                        <p:tgtEl>
                                          <p:spTgt spid="133"/>
                                        </p:tgtEl>
                                        <p:attrNameLst>
                                          <p:attrName>ppt_h</p:attrName>
                                        </p:attrNameLst>
                                      </p:cBhvr>
                                      <p:tavLst>
                                        <p:tav tm="0">
                                          <p:val>
                                            <p:fltVal val="0"/>
                                          </p:val>
                                        </p:tav>
                                        <p:tav tm="100000">
                                          <p:val>
                                            <p:strVal val="#ppt_h"/>
                                          </p:val>
                                        </p:tav>
                                      </p:tavLst>
                                    </p:anim>
                                    <p:anim calcmode="lin" valueType="num">
                                      <p:cBhvr>
                                        <p:cTn id="22" dur="1250" fill="hold"/>
                                        <p:tgtEl>
                                          <p:spTgt spid="133"/>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75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1250"/>
                                        <p:tgtEl>
                                          <p:spTgt spid="132"/>
                                        </p:tgtEl>
                                      </p:cBhvr>
                                    </p:animEffect>
                                    <p:anim calcmode="lin" valueType="num">
                                      <p:cBhvr>
                                        <p:cTn id="26" dur="1250" fill="hold"/>
                                        <p:tgtEl>
                                          <p:spTgt spid="132"/>
                                        </p:tgtEl>
                                        <p:attrNameLst>
                                          <p:attrName>style.rotation</p:attrName>
                                        </p:attrNameLst>
                                      </p:cBhvr>
                                      <p:tavLst>
                                        <p:tav tm="0">
                                          <p:val>
                                            <p:fltVal val="720"/>
                                          </p:val>
                                        </p:tav>
                                        <p:tav tm="100000">
                                          <p:val>
                                            <p:fltVal val="0"/>
                                          </p:val>
                                        </p:tav>
                                      </p:tavLst>
                                    </p:anim>
                                    <p:anim calcmode="lin" valueType="num">
                                      <p:cBhvr>
                                        <p:cTn id="27" dur="1250" fill="hold"/>
                                        <p:tgtEl>
                                          <p:spTgt spid="132"/>
                                        </p:tgtEl>
                                        <p:attrNameLst>
                                          <p:attrName>ppt_h</p:attrName>
                                        </p:attrNameLst>
                                      </p:cBhvr>
                                      <p:tavLst>
                                        <p:tav tm="0">
                                          <p:val>
                                            <p:fltVal val="0"/>
                                          </p:val>
                                        </p:tav>
                                        <p:tav tm="100000">
                                          <p:val>
                                            <p:strVal val="#ppt_h"/>
                                          </p:val>
                                        </p:tav>
                                      </p:tavLst>
                                    </p:anim>
                                    <p:anim calcmode="lin" valueType="num">
                                      <p:cBhvr>
                                        <p:cTn id="28" dur="1250" fill="hold"/>
                                        <p:tgtEl>
                                          <p:spTgt spid="132"/>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1000"/>
                                  </p:stCondLst>
                                  <p:childTnLst>
                                    <p:set>
                                      <p:cBhvr>
                                        <p:cTn id="30" dur="1" fill="hold">
                                          <p:stCondLst>
                                            <p:cond delay="0"/>
                                          </p:stCondLst>
                                        </p:cTn>
                                        <p:tgtEl>
                                          <p:spTgt spid="130"/>
                                        </p:tgtEl>
                                        <p:attrNameLst>
                                          <p:attrName>style.visibility</p:attrName>
                                        </p:attrNameLst>
                                      </p:cBhvr>
                                      <p:to>
                                        <p:strVal val="visible"/>
                                      </p:to>
                                    </p:set>
                                    <p:animEffect transition="in" filter="fade">
                                      <p:cBhvr>
                                        <p:cTn id="31" dur="1250"/>
                                        <p:tgtEl>
                                          <p:spTgt spid="130"/>
                                        </p:tgtEl>
                                      </p:cBhvr>
                                    </p:animEffect>
                                    <p:anim calcmode="lin" valueType="num">
                                      <p:cBhvr>
                                        <p:cTn id="32" dur="1250" fill="hold"/>
                                        <p:tgtEl>
                                          <p:spTgt spid="130"/>
                                        </p:tgtEl>
                                        <p:attrNameLst>
                                          <p:attrName>style.rotation</p:attrName>
                                        </p:attrNameLst>
                                      </p:cBhvr>
                                      <p:tavLst>
                                        <p:tav tm="0">
                                          <p:val>
                                            <p:fltVal val="720"/>
                                          </p:val>
                                        </p:tav>
                                        <p:tav tm="100000">
                                          <p:val>
                                            <p:fltVal val="0"/>
                                          </p:val>
                                        </p:tav>
                                      </p:tavLst>
                                    </p:anim>
                                    <p:anim calcmode="lin" valueType="num">
                                      <p:cBhvr>
                                        <p:cTn id="33" dur="1250" fill="hold"/>
                                        <p:tgtEl>
                                          <p:spTgt spid="130"/>
                                        </p:tgtEl>
                                        <p:attrNameLst>
                                          <p:attrName>ppt_h</p:attrName>
                                        </p:attrNameLst>
                                      </p:cBhvr>
                                      <p:tavLst>
                                        <p:tav tm="0">
                                          <p:val>
                                            <p:fltVal val="0"/>
                                          </p:val>
                                        </p:tav>
                                        <p:tav tm="100000">
                                          <p:val>
                                            <p:strVal val="#ppt_h"/>
                                          </p:val>
                                        </p:tav>
                                      </p:tavLst>
                                    </p:anim>
                                    <p:anim calcmode="lin" valueType="num">
                                      <p:cBhvr>
                                        <p:cTn id="34" dur="1250" fill="hold"/>
                                        <p:tgtEl>
                                          <p:spTgt spid="130"/>
                                        </p:tgtEl>
                                        <p:attrNameLst>
                                          <p:attrName>ppt_w</p:attrName>
                                        </p:attrNameLst>
                                      </p:cBhvr>
                                      <p:tavLst>
                                        <p:tav tm="0">
                                          <p:val>
                                            <p:fltVal val="0"/>
                                          </p:val>
                                        </p:tav>
                                        <p:tav tm="100000">
                                          <p:val>
                                            <p:strVal val="#ppt_w"/>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650"/>
                                        <p:tgtEl>
                                          <p:spTgt spid="9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650"/>
                                        <p:tgtEl>
                                          <p:spTgt spid="72"/>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650"/>
                                        <p:tgtEl>
                                          <p:spTgt spid="1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650"/>
                                        <p:tgtEl>
                                          <p:spTgt spid="73"/>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650"/>
                                        <p:tgtEl>
                                          <p:spTgt spid="10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650"/>
                                        <p:tgtEl>
                                          <p:spTgt spid="74"/>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650"/>
                                        <p:tgtEl>
                                          <p:spTgt spid="8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650"/>
                                        <p:tgtEl>
                                          <p:spTgt spid="75"/>
                                        </p:tgtEl>
                                      </p:cBhvr>
                                    </p:animEffect>
                                  </p:childTnLst>
                                </p:cTn>
                              </p:par>
                            </p:childTnLst>
                          </p:cTn>
                        </p:par>
                        <p:par>
                          <p:cTn id="67" fill="hold">
                            <p:stCondLst>
                              <p:cond delay="6000"/>
                            </p:stCondLst>
                            <p:childTnLst>
                              <p:par>
                                <p:cTn id="68" presetID="10" presetClass="entr" presetSubtype="0" fill="hold" nodeType="after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fade">
                                      <p:cBhvr>
                                        <p:cTn id="70" dur="650"/>
                                        <p:tgtEl>
                                          <p:spTgt spid="1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6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2 Rectángulo"/>
          <p:cNvSpPr/>
          <p:nvPr/>
        </p:nvSpPr>
        <p:spPr bwMode="auto">
          <a:xfrm>
            <a:off x="152496" y="152494"/>
            <a:ext cx="4588195" cy="5143501"/>
          </a:xfrm>
          <a:prstGeom prst="rect">
            <a:avLst/>
          </a:prstGeom>
          <a:solidFill>
            <a:schemeClr val="accent4"/>
          </a:solidFill>
          <a:ln>
            <a:noFill/>
          </a:ln>
        </p:spPr>
        <p:txBody>
          <a:bodyPr lIns="0" tIns="0" rIns="0" bIns="0" rtlCol="0" anchor="ctr"/>
          <a:lstStyle/>
          <a:p>
            <a:pPr algn="ctr" defTabSz="887730"/>
            <a:endParaRPr lang="es-SV">
              <a:solidFill>
                <a:srgbClr val="000000"/>
              </a:solidFill>
            </a:endParaRPr>
          </a:p>
        </p:txBody>
      </p:sp>
      <p:sp>
        <p:nvSpPr>
          <p:cNvPr id="55" name="2 Rectángulo"/>
          <p:cNvSpPr/>
          <p:nvPr/>
        </p:nvSpPr>
        <p:spPr bwMode="auto">
          <a:xfrm>
            <a:off x="96" y="94"/>
            <a:ext cx="4588195" cy="5143501"/>
          </a:xfrm>
          <a:prstGeom prst="rect">
            <a:avLst/>
          </a:prstGeom>
          <a:gradFill>
            <a:gsLst>
              <a:gs pos="94000">
                <a:srgbClr val="7030A0">
                  <a:alpha val="69000"/>
                </a:srgbClr>
              </a:gs>
              <a:gs pos="49000">
                <a:schemeClr val="accent6">
                  <a:lumMod val="75000"/>
                  <a:alpha val="27000"/>
                </a:schemeClr>
              </a:gs>
              <a:gs pos="0">
                <a:srgbClr val="0070C0"/>
              </a:gs>
            </a:gsLst>
            <a:lin ang="2700000" scaled="0"/>
          </a:gradFill>
          <a:ln>
            <a:noFill/>
          </a:ln>
        </p:spPr>
        <p:txBody>
          <a:bodyPr lIns="0" tIns="0" rIns="0" bIns="0" rtlCol="0" anchor="ctr"/>
          <a:lstStyle/>
          <a:p>
            <a:pPr algn="ctr" defTabSz="887730"/>
            <a:endParaRPr lang="es-SV">
              <a:solidFill>
                <a:srgbClr val="000000"/>
              </a:solidFill>
            </a:endParaRPr>
          </a:p>
        </p:txBody>
      </p:sp>
      <p:sp>
        <p:nvSpPr>
          <p:cNvPr id="5" name="4 Decisión"/>
          <p:cNvSpPr>
            <a:spLocks noChangeAspect="1"/>
          </p:cNvSpPr>
          <p:nvPr/>
        </p:nvSpPr>
        <p:spPr bwMode="auto">
          <a:xfrm>
            <a:off x="2819558" y="1036133"/>
            <a:ext cx="3524495" cy="3524316"/>
          </a:xfrm>
          <a:prstGeom prst="flowChartDecision">
            <a:avLst/>
          </a:prstGeom>
          <a:solidFill>
            <a:schemeClr val="bg1"/>
          </a:solidFill>
          <a:ln w="3175" cap="rnd" cmpd="sng">
            <a:solidFill>
              <a:schemeClr val="bg1"/>
            </a:solid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5128" tIns="12564" rIns="25128" bIns="12564" rtlCol="0" anchor="ctr"/>
          <a:lstStyle/>
          <a:p>
            <a:pPr algn="ctr" defTabSz="887730"/>
            <a:endParaRPr lang="es-SV" sz="700">
              <a:solidFill>
                <a:srgbClr val="FFFFFF"/>
              </a:solidFill>
            </a:endParaRPr>
          </a:p>
        </p:txBody>
      </p:sp>
      <p:grpSp>
        <p:nvGrpSpPr>
          <p:cNvPr id="45" name="44 Grupo"/>
          <p:cNvGrpSpPr/>
          <p:nvPr/>
        </p:nvGrpSpPr>
        <p:grpSpPr>
          <a:xfrm>
            <a:off x="3051606" y="1861193"/>
            <a:ext cx="1219833" cy="683780"/>
            <a:chOff x="4215925" y="4571410"/>
            <a:chExt cx="3253101" cy="1823625"/>
          </a:xfrm>
        </p:grpSpPr>
        <p:sp>
          <p:nvSpPr>
            <p:cNvPr id="17" name="19 Rectángulo"/>
            <p:cNvSpPr>
              <a:spLocks noChangeAspect="1"/>
            </p:cNvSpPr>
            <p:nvPr/>
          </p:nvSpPr>
          <p:spPr bwMode="auto">
            <a:xfrm rot="5400000" flipH="1">
              <a:off x="4930663" y="3856672"/>
              <a:ext cx="1823625" cy="3253101"/>
            </a:xfrm>
            <a:custGeom>
              <a:avLst/>
              <a:gdLst/>
              <a:ahLst/>
              <a:cxnLst/>
              <a:rect l="l" t="t" r="r" b="b"/>
              <a:pathLst>
                <a:path w="10303488" h="18380035">
                  <a:moveTo>
                    <a:pt x="10303485" y="5458816"/>
                  </a:moveTo>
                  <a:cubicBezTo>
                    <a:pt x="10303590" y="5440216"/>
                    <a:pt x="10301433" y="5421588"/>
                    <a:pt x="10296954" y="5403392"/>
                  </a:cubicBezTo>
                  <a:cubicBezTo>
                    <a:pt x="10296750" y="5395536"/>
                    <a:pt x="10295347" y="5387946"/>
                    <a:pt x="10292916" y="5380670"/>
                  </a:cubicBezTo>
                  <a:cubicBezTo>
                    <a:pt x="10293049" y="5372140"/>
                    <a:pt x="10290430" y="5364550"/>
                    <a:pt x="10286345" y="5357594"/>
                  </a:cubicBezTo>
                  <a:cubicBezTo>
                    <a:pt x="10269833" y="5302616"/>
                    <a:pt x="10236204" y="5256238"/>
                    <a:pt x="10190219" y="5228930"/>
                  </a:cubicBezTo>
                  <a:lnTo>
                    <a:pt x="5463578" y="67688"/>
                  </a:lnTo>
                  <a:cubicBezTo>
                    <a:pt x="5422312" y="22644"/>
                    <a:pt x="5368196" y="70"/>
                    <a:pt x="5314056" y="0"/>
                  </a:cubicBezTo>
                  <a:cubicBezTo>
                    <a:pt x="5259909" y="-78"/>
                    <a:pt x="5205738" y="22354"/>
                    <a:pt x="5164378" y="67296"/>
                  </a:cubicBezTo>
                  <a:lnTo>
                    <a:pt x="398902" y="5245654"/>
                  </a:lnTo>
                  <a:cubicBezTo>
                    <a:pt x="367030" y="5270462"/>
                    <a:pt x="343366" y="5305634"/>
                    <a:pt x="328893" y="5345880"/>
                  </a:cubicBezTo>
                  <a:cubicBezTo>
                    <a:pt x="325835" y="5351142"/>
                    <a:pt x="323804" y="5356866"/>
                    <a:pt x="323906" y="5363366"/>
                  </a:cubicBezTo>
                  <a:cubicBezTo>
                    <a:pt x="317084" y="5382292"/>
                    <a:pt x="313368" y="5402584"/>
                    <a:pt x="313070" y="5423660"/>
                  </a:cubicBezTo>
                  <a:cubicBezTo>
                    <a:pt x="310749" y="5429384"/>
                    <a:pt x="310639" y="5435248"/>
                    <a:pt x="311455" y="5441098"/>
                  </a:cubicBezTo>
                  <a:cubicBezTo>
                    <a:pt x="311376" y="5441890"/>
                    <a:pt x="311306" y="5442682"/>
                    <a:pt x="311235" y="5443466"/>
                  </a:cubicBezTo>
                  <a:cubicBezTo>
                    <a:pt x="311235" y="5588064"/>
                    <a:pt x="418841" y="5705280"/>
                    <a:pt x="551591" y="5705280"/>
                  </a:cubicBezTo>
                  <a:lnTo>
                    <a:pt x="1755297" y="5705280"/>
                  </a:lnTo>
                  <a:cubicBezTo>
                    <a:pt x="1755297" y="5705798"/>
                    <a:pt x="1755297" y="5706308"/>
                    <a:pt x="1755289" y="5706826"/>
                  </a:cubicBezTo>
                  <a:lnTo>
                    <a:pt x="1822170" y="5706826"/>
                  </a:lnTo>
                  <a:lnTo>
                    <a:pt x="1822170" y="16299975"/>
                  </a:lnTo>
                  <a:lnTo>
                    <a:pt x="555650" y="17578534"/>
                  </a:lnTo>
                  <a:lnTo>
                    <a:pt x="53944" y="18080240"/>
                  </a:lnTo>
                  <a:lnTo>
                    <a:pt x="54219" y="18080276"/>
                  </a:lnTo>
                  <a:lnTo>
                    <a:pt x="0" y="18133506"/>
                  </a:lnTo>
                  <a:cubicBezTo>
                    <a:pt x="313297" y="18315142"/>
                    <a:pt x="1087673" y="18728722"/>
                    <a:pt x="2259397" y="17773322"/>
                  </a:cubicBezTo>
                  <a:cubicBezTo>
                    <a:pt x="3431121" y="16817914"/>
                    <a:pt x="8842997" y="11481136"/>
                    <a:pt x="8860058" y="10776732"/>
                  </a:cubicBezTo>
                  <a:cubicBezTo>
                    <a:pt x="8877127" y="10072332"/>
                    <a:pt x="8859478" y="7395766"/>
                    <a:pt x="8859180" y="5705280"/>
                  </a:cubicBezTo>
                  <a:lnTo>
                    <a:pt x="10060307" y="5705280"/>
                  </a:lnTo>
                  <a:cubicBezTo>
                    <a:pt x="10130685" y="5705280"/>
                    <a:pt x="10194006" y="5672326"/>
                    <a:pt x="10236565" y="5618414"/>
                  </a:cubicBezTo>
                  <a:lnTo>
                    <a:pt x="10238078" y="5618414"/>
                  </a:lnTo>
                  <a:lnTo>
                    <a:pt x="10243096" y="5612972"/>
                  </a:lnTo>
                  <a:cubicBezTo>
                    <a:pt x="10282502" y="5570150"/>
                    <a:pt x="10303172" y="5514614"/>
                    <a:pt x="10303485" y="5458816"/>
                  </a:cubicBezTo>
                  <a:close/>
                </a:path>
              </a:pathLst>
            </a:custGeom>
            <a:solidFill>
              <a:schemeClr val="accent4"/>
            </a:solidFill>
            <a:ln>
              <a:noFill/>
            </a:ln>
            <a:effectLst>
              <a:outerShdw blurRad="469900" dist="304800" dir="7200000" sx="89000" sy="89000" algn="ctr" rotWithShape="0">
                <a:srgbClr val="000000">
                  <a:alpha val="83000"/>
                </a:srgbClr>
              </a:outerShdw>
            </a:effectLst>
          </p:spPr>
          <p:txBody>
            <a:bodyPr lIns="0" tIns="0" rIns="0" bIns="0" rtlCol="0" anchor="ctr"/>
            <a:lstStyle/>
            <a:p>
              <a:pPr algn="ctr" defTabSz="887730"/>
              <a:endParaRPr lang="es-SV" sz="2300" dirty="0">
                <a:solidFill>
                  <a:srgbClr val="192828">
                    <a:lumMod val="60000"/>
                    <a:lumOff val="40000"/>
                  </a:srgbClr>
                </a:solidFill>
                <a:latin typeface="Oswald" panose="020B0604020202020204" charset="0"/>
                <a:cs typeface="Helvetica" panose="020B0604020202020204" pitchFamily="34" charset="0"/>
              </a:endParaRPr>
            </a:p>
          </p:txBody>
        </p:sp>
        <p:sp>
          <p:nvSpPr>
            <p:cNvPr id="35" name="34 Rectángulo redondeado"/>
            <p:cNvSpPr/>
            <p:nvPr/>
          </p:nvSpPr>
          <p:spPr bwMode="auto">
            <a:xfrm>
              <a:off x="4274563" y="6072614"/>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solidFill>
              <a:schemeClr val="tx1">
                <a:lumMod val="85000"/>
                <a:lumOff val="15000"/>
              </a:schemeClr>
            </a:solidFill>
            <a:ln>
              <a:noFill/>
            </a:ln>
          </p:spPr>
          <p:txBody>
            <a:bodyPr lIns="0" tIns="0" rIns="0" bIns="0" rtlCol="0" anchor="ctr"/>
            <a:lstStyle/>
            <a:p>
              <a:pPr algn="ctr" defTabSz="887730"/>
              <a:endParaRPr lang="es-SV" sz="700">
                <a:solidFill>
                  <a:srgbClr val="000000"/>
                </a:solidFill>
              </a:endParaRPr>
            </a:p>
          </p:txBody>
        </p:sp>
      </p:grpSp>
      <p:grpSp>
        <p:nvGrpSpPr>
          <p:cNvPr id="46" name="45 Grupo"/>
          <p:cNvGrpSpPr/>
          <p:nvPr/>
        </p:nvGrpSpPr>
        <p:grpSpPr>
          <a:xfrm flipH="1">
            <a:off x="4894695" y="1861193"/>
            <a:ext cx="1219833" cy="683780"/>
            <a:chOff x="4215925" y="4571410"/>
            <a:chExt cx="3253101" cy="1823625"/>
          </a:xfrm>
        </p:grpSpPr>
        <p:sp>
          <p:nvSpPr>
            <p:cNvPr id="47" name="19 Rectángulo"/>
            <p:cNvSpPr>
              <a:spLocks noChangeAspect="1"/>
            </p:cNvSpPr>
            <p:nvPr/>
          </p:nvSpPr>
          <p:spPr bwMode="auto">
            <a:xfrm rot="5400000" flipH="1">
              <a:off x="4930663" y="3856672"/>
              <a:ext cx="1823625" cy="3253101"/>
            </a:xfrm>
            <a:custGeom>
              <a:avLst/>
              <a:gdLst/>
              <a:ahLst/>
              <a:cxnLst/>
              <a:rect l="l" t="t" r="r" b="b"/>
              <a:pathLst>
                <a:path w="10303488" h="18380035">
                  <a:moveTo>
                    <a:pt x="10303485" y="5458816"/>
                  </a:moveTo>
                  <a:cubicBezTo>
                    <a:pt x="10303590" y="5440216"/>
                    <a:pt x="10301433" y="5421588"/>
                    <a:pt x="10296954" y="5403392"/>
                  </a:cubicBezTo>
                  <a:cubicBezTo>
                    <a:pt x="10296750" y="5395536"/>
                    <a:pt x="10295347" y="5387946"/>
                    <a:pt x="10292916" y="5380670"/>
                  </a:cubicBezTo>
                  <a:cubicBezTo>
                    <a:pt x="10293049" y="5372140"/>
                    <a:pt x="10290430" y="5364550"/>
                    <a:pt x="10286345" y="5357594"/>
                  </a:cubicBezTo>
                  <a:cubicBezTo>
                    <a:pt x="10269833" y="5302616"/>
                    <a:pt x="10236204" y="5256238"/>
                    <a:pt x="10190219" y="5228930"/>
                  </a:cubicBezTo>
                  <a:lnTo>
                    <a:pt x="5463578" y="67688"/>
                  </a:lnTo>
                  <a:cubicBezTo>
                    <a:pt x="5422312" y="22644"/>
                    <a:pt x="5368196" y="70"/>
                    <a:pt x="5314056" y="0"/>
                  </a:cubicBezTo>
                  <a:cubicBezTo>
                    <a:pt x="5259909" y="-78"/>
                    <a:pt x="5205738" y="22354"/>
                    <a:pt x="5164378" y="67296"/>
                  </a:cubicBezTo>
                  <a:lnTo>
                    <a:pt x="398902" y="5245654"/>
                  </a:lnTo>
                  <a:cubicBezTo>
                    <a:pt x="367030" y="5270462"/>
                    <a:pt x="343366" y="5305634"/>
                    <a:pt x="328893" y="5345880"/>
                  </a:cubicBezTo>
                  <a:cubicBezTo>
                    <a:pt x="325835" y="5351142"/>
                    <a:pt x="323804" y="5356866"/>
                    <a:pt x="323906" y="5363366"/>
                  </a:cubicBezTo>
                  <a:cubicBezTo>
                    <a:pt x="317084" y="5382292"/>
                    <a:pt x="313368" y="5402584"/>
                    <a:pt x="313070" y="5423660"/>
                  </a:cubicBezTo>
                  <a:cubicBezTo>
                    <a:pt x="310749" y="5429384"/>
                    <a:pt x="310639" y="5435248"/>
                    <a:pt x="311455" y="5441098"/>
                  </a:cubicBezTo>
                  <a:cubicBezTo>
                    <a:pt x="311376" y="5441890"/>
                    <a:pt x="311306" y="5442682"/>
                    <a:pt x="311235" y="5443466"/>
                  </a:cubicBezTo>
                  <a:cubicBezTo>
                    <a:pt x="311235" y="5588064"/>
                    <a:pt x="418841" y="5705280"/>
                    <a:pt x="551591" y="5705280"/>
                  </a:cubicBezTo>
                  <a:lnTo>
                    <a:pt x="1755297" y="5705280"/>
                  </a:lnTo>
                  <a:cubicBezTo>
                    <a:pt x="1755297" y="5705798"/>
                    <a:pt x="1755297" y="5706308"/>
                    <a:pt x="1755289" y="5706826"/>
                  </a:cubicBezTo>
                  <a:lnTo>
                    <a:pt x="1822170" y="5706826"/>
                  </a:lnTo>
                  <a:lnTo>
                    <a:pt x="1822170" y="16299975"/>
                  </a:lnTo>
                  <a:lnTo>
                    <a:pt x="555650" y="17578534"/>
                  </a:lnTo>
                  <a:lnTo>
                    <a:pt x="53944" y="18080240"/>
                  </a:lnTo>
                  <a:lnTo>
                    <a:pt x="54219" y="18080276"/>
                  </a:lnTo>
                  <a:lnTo>
                    <a:pt x="0" y="18133506"/>
                  </a:lnTo>
                  <a:cubicBezTo>
                    <a:pt x="313297" y="18315142"/>
                    <a:pt x="1087673" y="18728722"/>
                    <a:pt x="2259397" y="17773322"/>
                  </a:cubicBezTo>
                  <a:cubicBezTo>
                    <a:pt x="3431121" y="16817914"/>
                    <a:pt x="8842997" y="11481136"/>
                    <a:pt x="8860058" y="10776732"/>
                  </a:cubicBezTo>
                  <a:cubicBezTo>
                    <a:pt x="8877127" y="10072332"/>
                    <a:pt x="8859478" y="7395766"/>
                    <a:pt x="8859180" y="5705280"/>
                  </a:cubicBezTo>
                  <a:lnTo>
                    <a:pt x="10060307" y="5705280"/>
                  </a:lnTo>
                  <a:cubicBezTo>
                    <a:pt x="10130685" y="5705280"/>
                    <a:pt x="10194006" y="5672326"/>
                    <a:pt x="10236565" y="5618414"/>
                  </a:cubicBezTo>
                  <a:lnTo>
                    <a:pt x="10238078" y="5618414"/>
                  </a:lnTo>
                  <a:lnTo>
                    <a:pt x="10243096" y="5612972"/>
                  </a:lnTo>
                  <a:cubicBezTo>
                    <a:pt x="10282502" y="5570150"/>
                    <a:pt x="10303172" y="5514614"/>
                    <a:pt x="10303485" y="5458816"/>
                  </a:cubicBezTo>
                  <a:close/>
                </a:path>
              </a:pathLst>
            </a:custGeom>
            <a:solidFill>
              <a:schemeClr val="accent6"/>
            </a:solidFill>
            <a:ln>
              <a:noFill/>
            </a:ln>
            <a:effectLst>
              <a:outerShdw blurRad="469900" dist="304800" dir="3600000" sx="89000" sy="89000" algn="ctr" rotWithShape="0">
                <a:srgbClr val="000000">
                  <a:alpha val="83000"/>
                </a:srgbClr>
              </a:outerShdw>
            </a:effectLst>
          </p:spPr>
          <p:txBody>
            <a:bodyPr lIns="0" tIns="0" rIns="0" bIns="0" rtlCol="0" anchor="ctr"/>
            <a:lstStyle/>
            <a:p>
              <a:pPr algn="ctr" defTabSz="887730"/>
              <a:endParaRPr lang="es-SV" sz="2300" dirty="0">
                <a:solidFill>
                  <a:srgbClr val="000000"/>
                </a:solidFill>
                <a:latin typeface="Oswald" panose="020B0604020202020204" charset="0"/>
                <a:cs typeface="Helvetica" panose="020B0604020202020204" pitchFamily="34" charset="0"/>
              </a:endParaRPr>
            </a:p>
          </p:txBody>
        </p:sp>
        <p:sp>
          <p:nvSpPr>
            <p:cNvPr id="48" name="34 Rectángulo redondeado"/>
            <p:cNvSpPr/>
            <p:nvPr/>
          </p:nvSpPr>
          <p:spPr bwMode="auto">
            <a:xfrm>
              <a:off x="4274563" y="6072614"/>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solidFill>
              <a:schemeClr val="tx1">
                <a:lumMod val="85000"/>
                <a:lumOff val="15000"/>
              </a:schemeClr>
            </a:solidFill>
            <a:ln>
              <a:noFill/>
            </a:ln>
          </p:spPr>
          <p:txBody>
            <a:bodyPr lIns="0" tIns="0" rIns="0" bIns="0" rtlCol="0" anchor="ctr"/>
            <a:lstStyle/>
            <a:p>
              <a:pPr algn="ctr" defTabSz="887730"/>
              <a:endParaRPr lang="es-SV" sz="700">
                <a:solidFill>
                  <a:srgbClr val="000000"/>
                </a:solidFill>
              </a:endParaRPr>
            </a:p>
          </p:txBody>
        </p:sp>
      </p:grpSp>
      <p:grpSp>
        <p:nvGrpSpPr>
          <p:cNvPr id="49" name="48 Grupo"/>
          <p:cNvGrpSpPr/>
          <p:nvPr/>
        </p:nvGrpSpPr>
        <p:grpSpPr>
          <a:xfrm flipV="1">
            <a:off x="3051606" y="3052790"/>
            <a:ext cx="1219833" cy="683780"/>
            <a:chOff x="4215925" y="4571410"/>
            <a:chExt cx="3253101" cy="1823625"/>
          </a:xfrm>
        </p:grpSpPr>
        <p:sp>
          <p:nvSpPr>
            <p:cNvPr id="50" name="19 Rectángulo"/>
            <p:cNvSpPr>
              <a:spLocks noChangeAspect="1"/>
            </p:cNvSpPr>
            <p:nvPr/>
          </p:nvSpPr>
          <p:spPr bwMode="auto">
            <a:xfrm rot="5400000" flipH="1">
              <a:off x="4930663" y="3856672"/>
              <a:ext cx="1823625" cy="3253101"/>
            </a:xfrm>
            <a:custGeom>
              <a:avLst/>
              <a:gdLst/>
              <a:ahLst/>
              <a:cxnLst/>
              <a:rect l="l" t="t" r="r" b="b"/>
              <a:pathLst>
                <a:path w="10303488" h="18380035">
                  <a:moveTo>
                    <a:pt x="10303485" y="5458816"/>
                  </a:moveTo>
                  <a:cubicBezTo>
                    <a:pt x="10303590" y="5440216"/>
                    <a:pt x="10301433" y="5421588"/>
                    <a:pt x="10296954" y="5403392"/>
                  </a:cubicBezTo>
                  <a:cubicBezTo>
                    <a:pt x="10296750" y="5395536"/>
                    <a:pt x="10295347" y="5387946"/>
                    <a:pt x="10292916" y="5380670"/>
                  </a:cubicBezTo>
                  <a:cubicBezTo>
                    <a:pt x="10293049" y="5372140"/>
                    <a:pt x="10290430" y="5364550"/>
                    <a:pt x="10286345" y="5357594"/>
                  </a:cubicBezTo>
                  <a:cubicBezTo>
                    <a:pt x="10269833" y="5302616"/>
                    <a:pt x="10236204" y="5256238"/>
                    <a:pt x="10190219" y="5228930"/>
                  </a:cubicBezTo>
                  <a:lnTo>
                    <a:pt x="5463578" y="67688"/>
                  </a:lnTo>
                  <a:cubicBezTo>
                    <a:pt x="5422312" y="22644"/>
                    <a:pt x="5368196" y="70"/>
                    <a:pt x="5314056" y="0"/>
                  </a:cubicBezTo>
                  <a:cubicBezTo>
                    <a:pt x="5259909" y="-78"/>
                    <a:pt x="5205738" y="22354"/>
                    <a:pt x="5164378" y="67296"/>
                  </a:cubicBezTo>
                  <a:lnTo>
                    <a:pt x="398902" y="5245654"/>
                  </a:lnTo>
                  <a:cubicBezTo>
                    <a:pt x="367030" y="5270462"/>
                    <a:pt x="343366" y="5305634"/>
                    <a:pt x="328893" y="5345880"/>
                  </a:cubicBezTo>
                  <a:cubicBezTo>
                    <a:pt x="325835" y="5351142"/>
                    <a:pt x="323804" y="5356866"/>
                    <a:pt x="323906" y="5363366"/>
                  </a:cubicBezTo>
                  <a:cubicBezTo>
                    <a:pt x="317084" y="5382292"/>
                    <a:pt x="313368" y="5402584"/>
                    <a:pt x="313070" y="5423660"/>
                  </a:cubicBezTo>
                  <a:cubicBezTo>
                    <a:pt x="310749" y="5429384"/>
                    <a:pt x="310639" y="5435248"/>
                    <a:pt x="311455" y="5441098"/>
                  </a:cubicBezTo>
                  <a:cubicBezTo>
                    <a:pt x="311376" y="5441890"/>
                    <a:pt x="311306" y="5442682"/>
                    <a:pt x="311235" y="5443466"/>
                  </a:cubicBezTo>
                  <a:cubicBezTo>
                    <a:pt x="311235" y="5588064"/>
                    <a:pt x="418841" y="5705280"/>
                    <a:pt x="551591" y="5705280"/>
                  </a:cubicBezTo>
                  <a:lnTo>
                    <a:pt x="1755297" y="5705280"/>
                  </a:lnTo>
                  <a:cubicBezTo>
                    <a:pt x="1755297" y="5705798"/>
                    <a:pt x="1755297" y="5706308"/>
                    <a:pt x="1755289" y="5706826"/>
                  </a:cubicBezTo>
                  <a:lnTo>
                    <a:pt x="1822170" y="5706826"/>
                  </a:lnTo>
                  <a:lnTo>
                    <a:pt x="1822170" y="16299975"/>
                  </a:lnTo>
                  <a:lnTo>
                    <a:pt x="555650" y="17578534"/>
                  </a:lnTo>
                  <a:lnTo>
                    <a:pt x="53944" y="18080240"/>
                  </a:lnTo>
                  <a:lnTo>
                    <a:pt x="54219" y="18080276"/>
                  </a:lnTo>
                  <a:lnTo>
                    <a:pt x="0" y="18133506"/>
                  </a:lnTo>
                  <a:cubicBezTo>
                    <a:pt x="313297" y="18315142"/>
                    <a:pt x="1087673" y="18728722"/>
                    <a:pt x="2259397" y="17773322"/>
                  </a:cubicBezTo>
                  <a:cubicBezTo>
                    <a:pt x="3431121" y="16817914"/>
                    <a:pt x="8842997" y="11481136"/>
                    <a:pt x="8860058" y="10776732"/>
                  </a:cubicBezTo>
                  <a:cubicBezTo>
                    <a:pt x="8877127" y="10072332"/>
                    <a:pt x="8859478" y="7395766"/>
                    <a:pt x="8859180" y="5705280"/>
                  </a:cubicBezTo>
                  <a:lnTo>
                    <a:pt x="10060307" y="5705280"/>
                  </a:lnTo>
                  <a:cubicBezTo>
                    <a:pt x="10130685" y="5705280"/>
                    <a:pt x="10194006" y="5672326"/>
                    <a:pt x="10236565" y="5618414"/>
                  </a:cubicBezTo>
                  <a:lnTo>
                    <a:pt x="10238078" y="5618414"/>
                  </a:lnTo>
                  <a:lnTo>
                    <a:pt x="10243096" y="5612972"/>
                  </a:lnTo>
                  <a:cubicBezTo>
                    <a:pt x="10282502" y="5570150"/>
                    <a:pt x="10303172" y="5514614"/>
                    <a:pt x="10303485" y="5458816"/>
                  </a:cubicBezTo>
                  <a:close/>
                </a:path>
              </a:pathLst>
            </a:custGeom>
            <a:solidFill>
              <a:schemeClr val="accent4"/>
            </a:solidFill>
            <a:ln>
              <a:noFill/>
            </a:ln>
            <a:effectLst>
              <a:outerShdw blurRad="469900" dist="304800" dir="7200000" sx="89000" sy="89000" algn="ctr" rotWithShape="0">
                <a:srgbClr val="000000">
                  <a:alpha val="83000"/>
                </a:srgbClr>
              </a:outerShdw>
            </a:effectLst>
          </p:spPr>
          <p:txBody>
            <a:bodyPr lIns="0" tIns="0" rIns="0" bIns="0" rtlCol="0" anchor="ctr"/>
            <a:lstStyle/>
            <a:p>
              <a:pPr algn="ctr" defTabSz="887730"/>
              <a:endParaRPr lang="es-SV" sz="2300" dirty="0">
                <a:solidFill>
                  <a:srgbClr val="000000"/>
                </a:solidFill>
                <a:latin typeface="Oswald" panose="020B0604020202020204" charset="0"/>
                <a:cs typeface="Helvetica" panose="020B0604020202020204" pitchFamily="34" charset="0"/>
              </a:endParaRPr>
            </a:p>
          </p:txBody>
        </p:sp>
        <p:sp>
          <p:nvSpPr>
            <p:cNvPr id="51" name="34 Rectángulo redondeado"/>
            <p:cNvSpPr/>
            <p:nvPr/>
          </p:nvSpPr>
          <p:spPr bwMode="auto">
            <a:xfrm>
              <a:off x="4274563" y="6072614"/>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solidFill>
              <a:schemeClr val="tx1">
                <a:lumMod val="85000"/>
                <a:lumOff val="15000"/>
              </a:schemeClr>
            </a:solidFill>
            <a:ln>
              <a:noFill/>
            </a:ln>
          </p:spPr>
          <p:txBody>
            <a:bodyPr lIns="0" tIns="0" rIns="0" bIns="0" rtlCol="0" anchor="ctr"/>
            <a:lstStyle/>
            <a:p>
              <a:pPr algn="ctr" defTabSz="887730"/>
              <a:endParaRPr lang="es-SV" sz="700">
                <a:solidFill>
                  <a:srgbClr val="000000"/>
                </a:solidFill>
              </a:endParaRPr>
            </a:p>
          </p:txBody>
        </p:sp>
      </p:grpSp>
      <p:grpSp>
        <p:nvGrpSpPr>
          <p:cNvPr id="52" name="51 Grupo"/>
          <p:cNvGrpSpPr/>
          <p:nvPr/>
        </p:nvGrpSpPr>
        <p:grpSpPr>
          <a:xfrm flipH="1" flipV="1">
            <a:off x="4894695" y="3053980"/>
            <a:ext cx="1219833" cy="683780"/>
            <a:chOff x="4215925" y="4571410"/>
            <a:chExt cx="3253101" cy="1823625"/>
          </a:xfrm>
        </p:grpSpPr>
        <p:sp>
          <p:nvSpPr>
            <p:cNvPr id="53" name="19 Rectángulo"/>
            <p:cNvSpPr>
              <a:spLocks noChangeAspect="1"/>
            </p:cNvSpPr>
            <p:nvPr/>
          </p:nvSpPr>
          <p:spPr bwMode="auto">
            <a:xfrm rot="5400000" flipH="1">
              <a:off x="4930663" y="3856672"/>
              <a:ext cx="1823625" cy="3253101"/>
            </a:xfrm>
            <a:custGeom>
              <a:avLst/>
              <a:gdLst/>
              <a:ahLst/>
              <a:cxnLst/>
              <a:rect l="l" t="t" r="r" b="b"/>
              <a:pathLst>
                <a:path w="10303488" h="18380035">
                  <a:moveTo>
                    <a:pt x="10303485" y="5458816"/>
                  </a:moveTo>
                  <a:cubicBezTo>
                    <a:pt x="10303590" y="5440216"/>
                    <a:pt x="10301433" y="5421588"/>
                    <a:pt x="10296954" y="5403392"/>
                  </a:cubicBezTo>
                  <a:cubicBezTo>
                    <a:pt x="10296750" y="5395536"/>
                    <a:pt x="10295347" y="5387946"/>
                    <a:pt x="10292916" y="5380670"/>
                  </a:cubicBezTo>
                  <a:cubicBezTo>
                    <a:pt x="10293049" y="5372140"/>
                    <a:pt x="10290430" y="5364550"/>
                    <a:pt x="10286345" y="5357594"/>
                  </a:cubicBezTo>
                  <a:cubicBezTo>
                    <a:pt x="10269833" y="5302616"/>
                    <a:pt x="10236204" y="5256238"/>
                    <a:pt x="10190219" y="5228930"/>
                  </a:cubicBezTo>
                  <a:lnTo>
                    <a:pt x="5463578" y="67688"/>
                  </a:lnTo>
                  <a:cubicBezTo>
                    <a:pt x="5422312" y="22644"/>
                    <a:pt x="5368196" y="70"/>
                    <a:pt x="5314056" y="0"/>
                  </a:cubicBezTo>
                  <a:cubicBezTo>
                    <a:pt x="5259909" y="-78"/>
                    <a:pt x="5205738" y="22354"/>
                    <a:pt x="5164378" y="67296"/>
                  </a:cubicBezTo>
                  <a:lnTo>
                    <a:pt x="398902" y="5245654"/>
                  </a:lnTo>
                  <a:cubicBezTo>
                    <a:pt x="367030" y="5270462"/>
                    <a:pt x="343366" y="5305634"/>
                    <a:pt x="328893" y="5345880"/>
                  </a:cubicBezTo>
                  <a:cubicBezTo>
                    <a:pt x="325835" y="5351142"/>
                    <a:pt x="323804" y="5356866"/>
                    <a:pt x="323906" y="5363366"/>
                  </a:cubicBezTo>
                  <a:cubicBezTo>
                    <a:pt x="317084" y="5382292"/>
                    <a:pt x="313368" y="5402584"/>
                    <a:pt x="313070" y="5423660"/>
                  </a:cubicBezTo>
                  <a:cubicBezTo>
                    <a:pt x="310749" y="5429384"/>
                    <a:pt x="310639" y="5435248"/>
                    <a:pt x="311455" y="5441098"/>
                  </a:cubicBezTo>
                  <a:cubicBezTo>
                    <a:pt x="311376" y="5441890"/>
                    <a:pt x="311306" y="5442682"/>
                    <a:pt x="311235" y="5443466"/>
                  </a:cubicBezTo>
                  <a:cubicBezTo>
                    <a:pt x="311235" y="5588064"/>
                    <a:pt x="418841" y="5705280"/>
                    <a:pt x="551591" y="5705280"/>
                  </a:cubicBezTo>
                  <a:lnTo>
                    <a:pt x="1755297" y="5705280"/>
                  </a:lnTo>
                  <a:cubicBezTo>
                    <a:pt x="1755297" y="5705798"/>
                    <a:pt x="1755297" y="5706308"/>
                    <a:pt x="1755289" y="5706826"/>
                  </a:cubicBezTo>
                  <a:lnTo>
                    <a:pt x="1822170" y="5706826"/>
                  </a:lnTo>
                  <a:lnTo>
                    <a:pt x="1822170" y="16299975"/>
                  </a:lnTo>
                  <a:lnTo>
                    <a:pt x="555650" y="17578534"/>
                  </a:lnTo>
                  <a:lnTo>
                    <a:pt x="53944" y="18080240"/>
                  </a:lnTo>
                  <a:lnTo>
                    <a:pt x="54219" y="18080276"/>
                  </a:lnTo>
                  <a:lnTo>
                    <a:pt x="0" y="18133506"/>
                  </a:lnTo>
                  <a:cubicBezTo>
                    <a:pt x="313297" y="18315142"/>
                    <a:pt x="1087673" y="18728722"/>
                    <a:pt x="2259397" y="17773322"/>
                  </a:cubicBezTo>
                  <a:cubicBezTo>
                    <a:pt x="3431121" y="16817914"/>
                    <a:pt x="8842997" y="11481136"/>
                    <a:pt x="8860058" y="10776732"/>
                  </a:cubicBezTo>
                  <a:cubicBezTo>
                    <a:pt x="8877127" y="10072332"/>
                    <a:pt x="8859478" y="7395766"/>
                    <a:pt x="8859180" y="5705280"/>
                  </a:cubicBezTo>
                  <a:lnTo>
                    <a:pt x="10060307" y="5705280"/>
                  </a:lnTo>
                  <a:cubicBezTo>
                    <a:pt x="10130685" y="5705280"/>
                    <a:pt x="10194006" y="5672326"/>
                    <a:pt x="10236565" y="5618414"/>
                  </a:cubicBezTo>
                  <a:lnTo>
                    <a:pt x="10238078" y="5618414"/>
                  </a:lnTo>
                  <a:lnTo>
                    <a:pt x="10243096" y="5612972"/>
                  </a:lnTo>
                  <a:cubicBezTo>
                    <a:pt x="10282502" y="5570150"/>
                    <a:pt x="10303172" y="5514614"/>
                    <a:pt x="10303485" y="5458816"/>
                  </a:cubicBezTo>
                  <a:close/>
                </a:path>
              </a:pathLst>
            </a:custGeom>
            <a:solidFill>
              <a:schemeClr val="accent6"/>
            </a:solidFill>
            <a:ln>
              <a:noFill/>
            </a:ln>
            <a:effectLst>
              <a:outerShdw blurRad="469900" dist="304800" dir="7200000" sx="89000" sy="89000" algn="ctr" rotWithShape="0">
                <a:srgbClr val="000000">
                  <a:alpha val="83000"/>
                </a:srgbClr>
              </a:outerShdw>
            </a:effectLst>
          </p:spPr>
          <p:txBody>
            <a:bodyPr lIns="0" tIns="0" rIns="0" bIns="0" rtlCol="0" anchor="ctr"/>
            <a:lstStyle/>
            <a:p>
              <a:pPr algn="ctr" defTabSz="887730"/>
              <a:endParaRPr lang="es-SV" sz="2300" dirty="0">
                <a:solidFill>
                  <a:srgbClr val="000000"/>
                </a:solidFill>
                <a:latin typeface="Oswald" panose="020B0604020202020204" charset="0"/>
                <a:cs typeface="Helvetica" panose="020B0604020202020204" pitchFamily="34" charset="0"/>
              </a:endParaRPr>
            </a:p>
          </p:txBody>
        </p:sp>
        <p:sp>
          <p:nvSpPr>
            <p:cNvPr id="54" name="34 Rectángulo redondeado"/>
            <p:cNvSpPr/>
            <p:nvPr/>
          </p:nvSpPr>
          <p:spPr bwMode="auto">
            <a:xfrm>
              <a:off x="4274563" y="6072614"/>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solidFill>
              <a:schemeClr val="tx1">
                <a:lumMod val="85000"/>
                <a:lumOff val="15000"/>
              </a:schemeClr>
            </a:solidFill>
            <a:ln>
              <a:noFill/>
            </a:ln>
          </p:spPr>
          <p:txBody>
            <a:bodyPr lIns="0" tIns="0" rIns="0" bIns="0" rtlCol="0" anchor="ctr"/>
            <a:lstStyle/>
            <a:p>
              <a:pPr algn="ctr" defTabSz="887730"/>
              <a:endParaRPr lang="es-SV" sz="700">
                <a:solidFill>
                  <a:srgbClr val="000000"/>
                </a:solidFill>
              </a:endParaRPr>
            </a:p>
          </p:txBody>
        </p:sp>
      </p:grpSp>
      <p:grpSp>
        <p:nvGrpSpPr>
          <p:cNvPr id="57" name="Group 4"/>
          <p:cNvGrpSpPr>
            <a:grpSpLocks noChangeAspect="1"/>
          </p:cNvGrpSpPr>
          <p:nvPr/>
        </p:nvGrpSpPr>
        <p:grpSpPr bwMode="auto">
          <a:xfrm>
            <a:off x="4286661" y="2530014"/>
            <a:ext cx="590283" cy="536741"/>
            <a:chOff x="2733" y="-929"/>
            <a:chExt cx="364" cy="331"/>
          </a:xfrm>
          <a:solidFill>
            <a:schemeClr val="tx1">
              <a:lumMod val="75000"/>
              <a:lumOff val="25000"/>
            </a:schemeClr>
          </a:solidFill>
        </p:grpSpPr>
        <p:sp>
          <p:nvSpPr>
            <p:cNvPr id="60" name="Freeform 6"/>
            <p:cNvSpPr/>
            <p:nvPr/>
          </p:nvSpPr>
          <p:spPr bwMode="auto">
            <a:xfrm>
              <a:off x="2845" y="-887"/>
              <a:ext cx="74" cy="73"/>
            </a:xfrm>
            <a:custGeom>
              <a:avLst/>
              <a:gdLst>
                <a:gd name="T0" fmla="*/ 603 w 660"/>
                <a:gd name="T1" fmla="*/ 0 h 660"/>
                <a:gd name="T2" fmla="*/ 621 w 660"/>
                <a:gd name="T3" fmla="*/ 2 h 660"/>
                <a:gd name="T4" fmla="*/ 637 w 660"/>
                <a:gd name="T5" fmla="*/ 11 h 660"/>
                <a:gd name="T6" fmla="*/ 649 w 660"/>
                <a:gd name="T7" fmla="*/ 23 h 660"/>
                <a:gd name="T8" fmla="*/ 657 w 660"/>
                <a:gd name="T9" fmla="*/ 39 h 660"/>
                <a:gd name="T10" fmla="*/ 660 w 660"/>
                <a:gd name="T11" fmla="*/ 57 h 660"/>
                <a:gd name="T12" fmla="*/ 657 w 660"/>
                <a:gd name="T13" fmla="*/ 75 h 660"/>
                <a:gd name="T14" fmla="*/ 649 w 660"/>
                <a:gd name="T15" fmla="*/ 91 h 660"/>
                <a:gd name="T16" fmla="*/ 637 w 660"/>
                <a:gd name="T17" fmla="*/ 103 h 660"/>
                <a:gd name="T18" fmla="*/ 621 w 660"/>
                <a:gd name="T19" fmla="*/ 112 h 660"/>
                <a:gd name="T20" fmla="*/ 603 w 660"/>
                <a:gd name="T21" fmla="*/ 114 h 660"/>
                <a:gd name="T22" fmla="*/ 550 w 660"/>
                <a:gd name="T23" fmla="*/ 117 h 660"/>
                <a:gd name="T24" fmla="*/ 498 w 660"/>
                <a:gd name="T25" fmla="*/ 126 h 660"/>
                <a:gd name="T26" fmla="*/ 448 w 660"/>
                <a:gd name="T27" fmla="*/ 139 h 660"/>
                <a:gd name="T28" fmla="*/ 401 w 660"/>
                <a:gd name="T29" fmla="*/ 158 h 660"/>
                <a:gd name="T30" fmla="*/ 357 w 660"/>
                <a:gd name="T31" fmla="*/ 181 h 660"/>
                <a:gd name="T32" fmla="*/ 315 w 660"/>
                <a:gd name="T33" fmla="*/ 208 h 660"/>
                <a:gd name="T34" fmla="*/ 276 w 660"/>
                <a:gd name="T35" fmla="*/ 241 h 660"/>
                <a:gd name="T36" fmla="*/ 241 w 660"/>
                <a:gd name="T37" fmla="*/ 276 h 660"/>
                <a:gd name="T38" fmla="*/ 209 w 660"/>
                <a:gd name="T39" fmla="*/ 315 h 660"/>
                <a:gd name="T40" fmla="*/ 181 w 660"/>
                <a:gd name="T41" fmla="*/ 356 h 660"/>
                <a:gd name="T42" fmla="*/ 158 w 660"/>
                <a:gd name="T43" fmla="*/ 401 h 660"/>
                <a:gd name="T44" fmla="*/ 139 w 660"/>
                <a:gd name="T45" fmla="*/ 448 h 660"/>
                <a:gd name="T46" fmla="*/ 126 w 660"/>
                <a:gd name="T47" fmla="*/ 498 h 660"/>
                <a:gd name="T48" fmla="*/ 117 w 660"/>
                <a:gd name="T49" fmla="*/ 550 h 660"/>
                <a:gd name="T50" fmla="*/ 115 w 660"/>
                <a:gd name="T51" fmla="*/ 603 h 660"/>
                <a:gd name="T52" fmla="*/ 112 w 660"/>
                <a:gd name="T53" fmla="*/ 621 h 660"/>
                <a:gd name="T54" fmla="*/ 104 w 660"/>
                <a:gd name="T55" fmla="*/ 637 h 660"/>
                <a:gd name="T56" fmla="*/ 91 w 660"/>
                <a:gd name="T57" fmla="*/ 649 h 660"/>
                <a:gd name="T58" fmla="*/ 75 w 660"/>
                <a:gd name="T59" fmla="*/ 657 h 660"/>
                <a:gd name="T60" fmla="*/ 57 w 660"/>
                <a:gd name="T61" fmla="*/ 660 h 660"/>
                <a:gd name="T62" fmla="*/ 39 w 660"/>
                <a:gd name="T63" fmla="*/ 657 h 660"/>
                <a:gd name="T64" fmla="*/ 23 w 660"/>
                <a:gd name="T65" fmla="*/ 649 h 660"/>
                <a:gd name="T66" fmla="*/ 11 w 660"/>
                <a:gd name="T67" fmla="*/ 637 h 660"/>
                <a:gd name="T68" fmla="*/ 3 w 660"/>
                <a:gd name="T69" fmla="*/ 621 h 660"/>
                <a:gd name="T70" fmla="*/ 0 w 660"/>
                <a:gd name="T71" fmla="*/ 603 h 660"/>
                <a:gd name="T72" fmla="*/ 3 w 660"/>
                <a:gd name="T73" fmla="*/ 541 h 660"/>
                <a:gd name="T74" fmla="*/ 12 w 660"/>
                <a:gd name="T75" fmla="*/ 481 h 660"/>
                <a:gd name="T76" fmla="*/ 27 w 660"/>
                <a:gd name="T77" fmla="*/ 423 h 660"/>
                <a:gd name="T78" fmla="*/ 47 w 660"/>
                <a:gd name="T79" fmla="*/ 368 h 660"/>
                <a:gd name="T80" fmla="*/ 72 w 660"/>
                <a:gd name="T81" fmla="*/ 315 h 660"/>
                <a:gd name="T82" fmla="*/ 103 w 660"/>
                <a:gd name="T83" fmla="*/ 266 h 660"/>
                <a:gd name="T84" fmla="*/ 137 w 660"/>
                <a:gd name="T85" fmla="*/ 219 h 660"/>
                <a:gd name="T86" fmla="*/ 176 w 660"/>
                <a:gd name="T87" fmla="*/ 176 h 660"/>
                <a:gd name="T88" fmla="*/ 219 w 660"/>
                <a:gd name="T89" fmla="*/ 137 h 660"/>
                <a:gd name="T90" fmla="*/ 266 w 660"/>
                <a:gd name="T91" fmla="*/ 102 h 660"/>
                <a:gd name="T92" fmla="*/ 316 w 660"/>
                <a:gd name="T93" fmla="*/ 72 h 660"/>
                <a:gd name="T94" fmla="*/ 368 w 660"/>
                <a:gd name="T95" fmla="*/ 47 h 660"/>
                <a:gd name="T96" fmla="*/ 423 w 660"/>
                <a:gd name="T97" fmla="*/ 27 h 660"/>
                <a:gd name="T98" fmla="*/ 481 w 660"/>
                <a:gd name="T99" fmla="*/ 12 h 660"/>
                <a:gd name="T100" fmla="*/ 541 w 660"/>
                <a:gd name="T101" fmla="*/ 3 h 660"/>
                <a:gd name="T102" fmla="*/ 603 w 660"/>
                <a:gd name="T103"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0" h="660">
                  <a:moveTo>
                    <a:pt x="603" y="0"/>
                  </a:moveTo>
                  <a:lnTo>
                    <a:pt x="621" y="2"/>
                  </a:lnTo>
                  <a:lnTo>
                    <a:pt x="637" y="11"/>
                  </a:lnTo>
                  <a:lnTo>
                    <a:pt x="649" y="23"/>
                  </a:lnTo>
                  <a:lnTo>
                    <a:pt x="657" y="39"/>
                  </a:lnTo>
                  <a:lnTo>
                    <a:pt x="660" y="57"/>
                  </a:lnTo>
                  <a:lnTo>
                    <a:pt x="657" y="75"/>
                  </a:lnTo>
                  <a:lnTo>
                    <a:pt x="649" y="91"/>
                  </a:lnTo>
                  <a:lnTo>
                    <a:pt x="637" y="103"/>
                  </a:lnTo>
                  <a:lnTo>
                    <a:pt x="621" y="112"/>
                  </a:lnTo>
                  <a:lnTo>
                    <a:pt x="603" y="114"/>
                  </a:lnTo>
                  <a:lnTo>
                    <a:pt x="550" y="117"/>
                  </a:lnTo>
                  <a:lnTo>
                    <a:pt x="498" y="126"/>
                  </a:lnTo>
                  <a:lnTo>
                    <a:pt x="448" y="139"/>
                  </a:lnTo>
                  <a:lnTo>
                    <a:pt x="401" y="158"/>
                  </a:lnTo>
                  <a:lnTo>
                    <a:pt x="357" y="181"/>
                  </a:lnTo>
                  <a:lnTo>
                    <a:pt x="315" y="208"/>
                  </a:lnTo>
                  <a:lnTo>
                    <a:pt x="276" y="241"/>
                  </a:lnTo>
                  <a:lnTo>
                    <a:pt x="241" y="276"/>
                  </a:lnTo>
                  <a:lnTo>
                    <a:pt x="209" y="315"/>
                  </a:lnTo>
                  <a:lnTo>
                    <a:pt x="181" y="356"/>
                  </a:lnTo>
                  <a:lnTo>
                    <a:pt x="158" y="401"/>
                  </a:lnTo>
                  <a:lnTo>
                    <a:pt x="139" y="448"/>
                  </a:lnTo>
                  <a:lnTo>
                    <a:pt x="126" y="498"/>
                  </a:lnTo>
                  <a:lnTo>
                    <a:pt x="117" y="550"/>
                  </a:lnTo>
                  <a:lnTo>
                    <a:pt x="115" y="603"/>
                  </a:lnTo>
                  <a:lnTo>
                    <a:pt x="112" y="621"/>
                  </a:lnTo>
                  <a:lnTo>
                    <a:pt x="104" y="637"/>
                  </a:lnTo>
                  <a:lnTo>
                    <a:pt x="91" y="649"/>
                  </a:lnTo>
                  <a:lnTo>
                    <a:pt x="75" y="657"/>
                  </a:lnTo>
                  <a:lnTo>
                    <a:pt x="57" y="660"/>
                  </a:lnTo>
                  <a:lnTo>
                    <a:pt x="39" y="657"/>
                  </a:lnTo>
                  <a:lnTo>
                    <a:pt x="23" y="649"/>
                  </a:lnTo>
                  <a:lnTo>
                    <a:pt x="11" y="637"/>
                  </a:lnTo>
                  <a:lnTo>
                    <a:pt x="3" y="621"/>
                  </a:lnTo>
                  <a:lnTo>
                    <a:pt x="0" y="603"/>
                  </a:lnTo>
                  <a:lnTo>
                    <a:pt x="3" y="541"/>
                  </a:lnTo>
                  <a:lnTo>
                    <a:pt x="12" y="481"/>
                  </a:lnTo>
                  <a:lnTo>
                    <a:pt x="27" y="423"/>
                  </a:lnTo>
                  <a:lnTo>
                    <a:pt x="47" y="368"/>
                  </a:lnTo>
                  <a:lnTo>
                    <a:pt x="72" y="315"/>
                  </a:lnTo>
                  <a:lnTo>
                    <a:pt x="103" y="266"/>
                  </a:lnTo>
                  <a:lnTo>
                    <a:pt x="137" y="219"/>
                  </a:lnTo>
                  <a:lnTo>
                    <a:pt x="176" y="176"/>
                  </a:lnTo>
                  <a:lnTo>
                    <a:pt x="219" y="137"/>
                  </a:lnTo>
                  <a:lnTo>
                    <a:pt x="266" y="102"/>
                  </a:lnTo>
                  <a:lnTo>
                    <a:pt x="316" y="72"/>
                  </a:lnTo>
                  <a:lnTo>
                    <a:pt x="368" y="47"/>
                  </a:lnTo>
                  <a:lnTo>
                    <a:pt x="423" y="27"/>
                  </a:lnTo>
                  <a:lnTo>
                    <a:pt x="481" y="12"/>
                  </a:lnTo>
                  <a:lnTo>
                    <a:pt x="541" y="3"/>
                  </a:lnTo>
                  <a:lnTo>
                    <a:pt x="603"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61" name="Freeform 7"/>
            <p:cNvSpPr/>
            <p:nvPr/>
          </p:nvSpPr>
          <p:spPr bwMode="auto">
            <a:xfrm>
              <a:off x="2818" y="-918"/>
              <a:ext cx="196" cy="224"/>
            </a:xfrm>
            <a:custGeom>
              <a:avLst/>
              <a:gdLst>
                <a:gd name="T0" fmla="*/ 1094 w 1765"/>
                <a:gd name="T1" fmla="*/ 26 h 2024"/>
                <a:gd name="T2" fmla="*/ 1347 w 1765"/>
                <a:gd name="T3" fmla="*/ 132 h 2024"/>
                <a:gd name="T4" fmla="*/ 1552 w 1765"/>
                <a:gd name="T5" fmla="*/ 308 h 2024"/>
                <a:gd name="T6" fmla="*/ 1696 w 1765"/>
                <a:gd name="T7" fmla="*/ 540 h 2024"/>
                <a:gd name="T8" fmla="*/ 1762 w 1765"/>
                <a:gd name="T9" fmla="*/ 811 h 2024"/>
                <a:gd name="T10" fmla="*/ 1744 w 1765"/>
                <a:gd name="T11" fmla="*/ 1075 h 2024"/>
                <a:gd name="T12" fmla="*/ 1654 w 1765"/>
                <a:gd name="T13" fmla="*/ 1313 h 2024"/>
                <a:gd name="T14" fmla="*/ 1515 w 1765"/>
                <a:gd name="T15" fmla="*/ 1520 h 2024"/>
                <a:gd name="T16" fmla="*/ 1430 w 1765"/>
                <a:gd name="T17" fmla="*/ 1688 h 2024"/>
                <a:gd name="T18" fmla="*/ 1393 w 1765"/>
                <a:gd name="T19" fmla="*/ 1813 h 2024"/>
                <a:gd name="T20" fmla="*/ 1387 w 1765"/>
                <a:gd name="T21" fmla="*/ 1896 h 2024"/>
                <a:gd name="T22" fmla="*/ 1393 w 1765"/>
                <a:gd name="T23" fmla="*/ 1938 h 2024"/>
                <a:gd name="T24" fmla="*/ 1399 w 1765"/>
                <a:gd name="T25" fmla="*/ 1973 h 2024"/>
                <a:gd name="T26" fmla="*/ 1366 w 1765"/>
                <a:gd name="T27" fmla="*/ 2018 h 2024"/>
                <a:gd name="T28" fmla="*/ 1310 w 1765"/>
                <a:gd name="T29" fmla="*/ 2014 h 2024"/>
                <a:gd name="T30" fmla="*/ 1285 w 1765"/>
                <a:gd name="T31" fmla="*/ 1980 h 2024"/>
                <a:gd name="T32" fmla="*/ 1273 w 1765"/>
                <a:gd name="T33" fmla="*/ 1926 h 2024"/>
                <a:gd name="T34" fmla="*/ 1273 w 1765"/>
                <a:gd name="T35" fmla="*/ 1832 h 2024"/>
                <a:gd name="T36" fmla="*/ 1305 w 1765"/>
                <a:gd name="T37" fmla="*/ 1694 h 2024"/>
                <a:gd name="T38" fmla="*/ 1385 w 1765"/>
                <a:gd name="T39" fmla="*/ 1514 h 2024"/>
                <a:gd name="T40" fmla="*/ 1527 w 1765"/>
                <a:gd name="T41" fmla="*/ 1300 h 2024"/>
                <a:gd name="T42" fmla="*/ 1627 w 1765"/>
                <a:gd name="T43" fmla="*/ 1070 h 2024"/>
                <a:gd name="T44" fmla="*/ 1647 w 1765"/>
                <a:gd name="T45" fmla="*/ 813 h 2024"/>
                <a:gd name="T46" fmla="*/ 1575 w 1765"/>
                <a:gd name="T47" fmla="*/ 554 h 2024"/>
                <a:gd name="T48" fmla="*/ 1425 w 1765"/>
                <a:gd name="T49" fmla="*/ 340 h 2024"/>
                <a:gd name="T50" fmla="*/ 1211 w 1765"/>
                <a:gd name="T51" fmla="*/ 188 h 2024"/>
                <a:gd name="T52" fmla="*/ 952 w 1765"/>
                <a:gd name="T53" fmla="*/ 118 h 2024"/>
                <a:gd name="T54" fmla="*/ 678 w 1765"/>
                <a:gd name="T55" fmla="*/ 142 h 2024"/>
                <a:gd name="T56" fmla="*/ 440 w 1765"/>
                <a:gd name="T57" fmla="*/ 256 h 2024"/>
                <a:gd name="T58" fmla="*/ 256 w 1765"/>
                <a:gd name="T59" fmla="*/ 440 h 2024"/>
                <a:gd name="T60" fmla="*/ 142 w 1765"/>
                <a:gd name="T61" fmla="*/ 679 h 2024"/>
                <a:gd name="T62" fmla="*/ 117 w 1765"/>
                <a:gd name="T63" fmla="*/ 946 h 2024"/>
                <a:gd name="T64" fmla="*/ 177 w 1765"/>
                <a:gd name="T65" fmla="*/ 1187 h 2024"/>
                <a:gd name="T66" fmla="*/ 277 w 1765"/>
                <a:gd name="T67" fmla="*/ 1354 h 2024"/>
                <a:gd name="T68" fmla="*/ 407 w 1765"/>
                <a:gd name="T69" fmla="*/ 1566 h 2024"/>
                <a:gd name="T70" fmla="*/ 476 w 1765"/>
                <a:gd name="T71" fmla="*/ 1734 h 2024"/>
                <a:gd name="T72" fmla="*/ 498 w 1765"/>
                <a:gd name="T73" fmla="*/ 1860 h 2024"/>
                <a:gd name="T74" fmla="*/ 494 w 1765"/>
                <a:gd name="T75" fmla="*/ 1944 h 2024"/>
                <a:gd name="T76" fmla="*/ 482 w 1765"/>
                <a:gd name="T77" fmla="*/ 1986 h 2024"/>
                <a:gd name="T78" fmla="*/ 443 w 1765"/>
                <a:gd name="T79" fmla="*/ 2022 h 2024"/>
                <a:gd name="T80" fmla="*/ 390 w 1765"/>
                <a:gd name="T81" fmla="*/ 2010 h 2024"/>
                <a:gd name="T82" fmla="*/ 371 w 1765"/>
                <a:gd name="T83" fmla="*/ 1957 h 2024"/>
                <a:gd name="T84" fmla="*/ 378 w 1765"/>
                <a:gd name="T85" fmla="*/ 1931 h 2024"/>
                <a:gd name="T86" fmla="*/ 382 w 1765"/>
                <a:gd name="T87" fmla="*/ 1880 h 2024"/>
                <a:gd name="T88" fmla="*/ 370 w 1765"/>
                <a:gd name="T89" fmla="*/ 1788 h 2024"/>
                <a:gd name="T90" fmla="*/ 322 w 1765"/>
                <a:gd name="T91" fmla="*/ 1654 h 2024"/>
                <a:gd name="T92" fmla="*/ 222 w 1765"/>
                <a:gd name="T93" fmla="*/ 1476 h 2024"/>
                <a:gd name="T94" fmla="*/ 112 w 1765"/>
                <a:gd name="T95" fmla="*/ 1315 h 2024"/>
                <a:gd name="T96" fmla="*/ 21 w 1765"/>
                <a:gd name="T97" fmla="*/ 1076 h 2024"/>
                <a:gd name="T98" fmla="*/ 3 w 1765"/>
                <a:gd name="T99" fmla="*/ 811 h 2024"/>
                <a:gd name="T100" fmla="*/ 69 w 1765"/>
                <a:gd name="T101" fmla="*/ 540 h 2024"/>
                <a:gd name="T102" fmla="*/ 213 w 1765"/>
                <a:gd name="T103" fmla="*/ 308 h 2024"/>
                <a:gd name="T104" fmla="*/ 417 w 1765"/>
                <a:gd name="T105" fmla="*/ 132 h 2024"/>
                <a:gd name="T106" fmla="*/ 670 w 1765"/>
                <a:gd name="T107" fmla="*/ 26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5" h="2024">
                  <a:moveTo>
                    <a:pt x="882" y="0"/>
                  </a:moveTo>
                  <a:lnTo>
                    <a:pt x="954" y="3"/>
                  </a:lnTo>
                  <a:lnTo>
                    <a:pt x="1025" y="12"/>
                  </a:lnTo>
                  <a:lnTo>
                    <a:pt x="1094" y="26"/>
                  </a:lnTo>
                  <a:lnTo>
                    <a:pt x="1161" y="45"/>
                  </a:lnTo>
                  <a:lnTo>
                    <a:pt x="1225" y="69"/>
                  </a:lnTo>
                  <a:lnTo>
                    <a:pt x="1287" y="98"/>
                  </a:lnTo>
                  <a:lnTo>
                    <a:pt x="1347" y="132"/>
                  </a:lnTo>
                  <a:lnTo>
                    <a:pt x="1403" y="170"/>
                  </a:lnTo>
                  <a:lnTo>
                    <a:pt x="1456" y="212"/>
                  </a:lnTo>
                  <a:lnTo>
                    <a:pt x="1506" y="259"/>
                  </a:lnTo>
                  <a:lnTo>
                    <a:pt x="1552" y="308"/>
                  </a:lnTo>
                  <a:lnTo>
                    <a:pt x="1595" y="361"/>
                  </a:lnTo>
                  <a:lnTo>
                    <a:pt x="1633" y="418"/>
                  </a:lnTo>
                  <a:lnTo>
                    <a:pt x="1666" y="477"/>
                  </a:lnTo>
                  <a:lnTo>
                    <a:pt x="1696" y="540"/>
                  </a:lnTo>
                  <a:lnTo>
                    <a:pt x="1720" y="604"/>
                  </a:lnTo>
                  <a:lnTo>
                    <a:pt x="1739" y="671"/>
                  </a:lnTo>
                  <a:lnTo>
                    <a:pt x="1753" y="739"/>
                  </a:lnTo>
                  <a:lnTo>
                    <a:pt x="1762" y="811"/>
                  </a:lnTo>
                  <a:lnTo>
                    <a:pt x="1765" y="883"/>
                  </a:lnTo>
                  <a:lnTo>
                    <a:pt x="1762" y="947"/>
                  </a:lnTo>
                  <a:lnTo>
                    <a:pt x="1756" y="1011"/>
                  </a:lnTo>
                  <a:lnTo>
                    <a:pt x="1744" y="1075"/>
                  </a:lnTo>
                  <a:lnTo>
                    <a:pt x="1728" y="1137"/>
                  </a:lnTo>
                  <a:lnTo>
                    <a:pt x="1708" y="1197"/>
                  </a:lnTo>
                  <a:lnTo>
                    <a:pt x="1683" y="1255"/>
                  </a:lnTo>
                  <a:lnTo>
                    <a:pt x="1654" y="1313"/>
                  </a:lnTo>
                  <a:lnTo>
                    <a:pt x="1621" y="1368"/>
                  </a:lnTo>
                  <a:lnTo>
                    <a:pt x="1583" y="1420"/>
                  </a:lnTo>
                  <a:lnTo>
                    <a:pt x="1546" y="1471"/>
                  </a:lnTo>
                  <a:lnTo>
                    <a:pt x="1515" y="1520"/>
                  </a:lnTo>
                  <a:lnTo>
                    <a:pt x="1488" y="1567"/>
                  </a:lnTo>
                  <a:lnTo>
                    <a:pt x="1465" y="1610"/>
                  </a:lnTo>
                  <a:lnTo>
                    <a:pt x="1446" y="1650"/>
                  </a:lnTo>
                  <a:lnTo>
                    <a:pt x="1430" y="1688"/>
                  </a:lnTo>
                  <a:lnTo>
                    <a:pt x="1417" y="1723"/>
                  </a:lnTo>
                  <a:lnTo>
                    <a:pt x="1407" y="1755"/>
                  </a:lnTo>
                  <a:lnTo>
                    <a:pt x="1399" y="1785"/>
                  </a:lnTo>
                  <a:lnTo>
                    <a:pt x="1393" y="1813"/>
                  </a:lnTo>
                  <a:lnTo>
                    <a:pt x="1390" y="1838"/>
                  </a:lnTo>
                  <a:lnTo>
                    <a:pt x="1388" y="1860"/>
                  </a:lnTo>
                  <a:lnTo>
                    <a:pt x="1387" y="1879"/>
                  </a:lnTo>
                  <a:lnTo>
                    <a:pt x="1387" y="1896"/>
                  </a:lnTo>
                  <a:lnTo>
                    <a:pt x="1388" y="1910"/>
                  </a:lnTo>
                  <a:lnTo>
                    <a:pt x="1390" y="1922"/>
                  </a:lnTo>
                  <a:lnTo>
                    <a:pt x="1392" y="1931"/>
                  </a:lnTo>
                  <a:lnTo>
                    <a:pt x="1393" y="1938"/>
                  </a:lnTo>
                  <a:lnTo>
                    <a:pt x="1394" y="1942"/>
                  </a:lnTo>
                  <a:lnTo>
                    <a:pt x="1395" y="1943"/>
                  </a:lnTo>
                  <a:lnTo>
                    <a:pt x="1399" y="1958"/>
                  </a:lnTo>
                  <a:lnTo>
                    <a:pt x="1399" y="1973"/>
                  </a:lnTo>
                  <a:lnTo>
                    <a:pt x="1396" y="1987"/>
                  </a:lnTo>
                  <a:lnTo>
                    <a:pt x="1389" y="2000"/>
                  </a:lnTo>
                  <a:lnTo>
                    <a:pt x="1379" y="2010"/>
                  </a:lnTo>
                  <a:lnTo>
                    <a:pt x="1366" y="2018"/>
                  </a:lnTo>
                  <a:lnTo>
                    <a:pt x="1351" y="2023"/>
                  </a:lnTo>
                  <a:lnTo>
                    <a:pt x="1337" y="2023"/>
                  </a:lnTo>
                  <a:lnTo>
                    <a:pt x="1323" y="2020"/>
                  </a:lnTo>
                  <a:lnTo>
                    <a:pt x="1310" y="2014"/>
                  </a:lnTo>
                  <a:lnTo>
                    <a:pt x="1298" y="2004"/>
                  </a:lnTo>
                  <a:lnTo>
                    <a:pt x="1290" y="1991"/>
                  </a:lnTo>
                  <a:lnTo>
                    <a:pt x="1288" y="1987"/>
                  </a:lnTo>
                  <a:lnTo>
                    <a:pt x="1285" y="1980"/>
                  </a:lnTo>
                  <a:lnTo>
                    <a:pt x="1282" y="1970"/>
                  </a:lnTo>
                  <a:lnTo>
                    <a:pt x="1279" y="1958"/>
                  </a:lnTo>
                  <a:lnTo>
                    <a:pt x="1276" y="1944"/>
                  </a:lnTo>
                  <a:lnTo>
                    <a:pt x="1273" y="1926"/>
                  </a:lnTo>
                  <a:lnTo>
                    <a:pt x="1271" y="1907"/>
                  </a:lnTo>
                  <a:lnTo>
                    <a:pt x="1270" y="1884"/>
                  </a:lnTo>
                  <a:lnTo>
                    <a:pt x="1271" y="1859"/>
                  </a:lnTo>
                  <a:lnTo>
                    <a:pt x="1273" y="1832"/>
                  </a:lnTo>
                  <a:lnTo>
                    <a:pt x="1277" y="1801"/>
                  </a:lnTo>
                  <a:lnTo>
                    <a:pt x="1283" y="1768"/>
                  </a:lnTo>
                  <a:lnTo>
                    <a:pt x="1292" y="1732"/>
                  </a:lnTo>
                  <a:lnTo>
                    <a:pt x="1305" y="1694"/>
                  </a:lnTo>
                  <a:lnTo>
                    <a:pt x="1320" y="1653"/>
                  </a:lnTo>
                  <a:lnTo>
                    <a:pt x="1338" y="1610"/>
                  </a:lnTo>
                  <a:lnTo>
                    <a:pt x="1360" y="1564"/>
                  </a:lnTo>
                  <a:lnTo>
                    <a:pt x="1385" y="1514"/>
                  </a:lnTo>
                  <a:lnTo>
                    <a:pt x="1416" y="1463"/>
                  </a:lnTo>
                  <a:lnTo>
                    <a:pt x="1450" y="1408"/>
                  </a:lnTo>
                  <a:lnTo>
                    <a:pt x="1490" y="1352"/>
                  </a:lnTo>
                  <a:lnTo>
                    <a:pt x="1527" y="1300"/>
                  </a:lnTo>
                  <a:lnTo>
                    <a:pt x="1559" y="1244"/>
                  </a:lnTo>
                  <a:lnTo>
                    <a:pt x="1587" y="1188"/>
                  </a:lnTo>
                  <a:lnTo>
                    <a:pt x="1610" y="1130"/>
                  </a:lnTo>
                  <a:lnTo>
                    <a:pt x="1627" y="1070"/>
                  </a:lnTo>
                  <a:lnTo>
                    <a:pt x="1640" y="1008"/>
                  </a:lnTo>
                  <a:lnTo>
                    <a:pt x="1648" y="946"/>
                  </a:lnTo>
                  <a:lnTo>
                    <a:pt x="1650" y="883"/>
                  </a:lnTo>
                  <a:lnTo>
                    <a:pt x="1647" y="813"/>
                  </a:lnTo>
                  <a:lnTo>
                    <a:pt x="1638" y="744"/>
                  </a:lnTo>
                  <a:lnTo>
                    <a:pt x="1623" y="679"/>
                  </a:lnTo>
                  <a:lnTo>
                    <a:pt x="1602" y="615"/>
                  </a:lnTo>
                  <a:lnTo>
                    <a:pt x="1575" y="554"/>
                  </a:lnTo>
                  <a:lnTo>
                    <a:pt x="1545" y="495"/>
                  </a:lnTo>
                  <a:lnTo>
                    <a:pt x="1509" y="440"/>
                  </a:lnTo>
                  <a:lnTo>
                    <a:pt x="1469" y="388"/>
                  </a:lnTo>
                  <a:lnTo>
                    <a:pt x="1425" y="340"/>
                  </a:lnTo>
                  <a:lnTo>
                    <a:pt x="1377" y="296"/>
                  </a:lnTo>
                  <a:lnTo>
                    <a:pt x="1325" y="256"/>
                  </a:lnTo>
                  <a:lnTo>
                    <a:pt x="1269" y="219"/>
                  </a:lnTo>
                  <a:lnTo>
                    <a:pt x="1211" y="188"/>
                  </a:lnTo>
                  <a:lnTo>
                    <a:pt x="1150" y="163"/>
                  </a:lnTo>
                  <a:lnTo>
                    <a:pt x="1086" y="142"/>
                  </a:lnTo>
                  <a:lnTo>
                    <a:pt x="1020" y="127"/>
                  </a:lnTo>
                  <a:lnTo>
                    <a:pt x="952" y="118"/>
                  </a:lnTo>
                  <a:lnTo>
                    <a:pt x="882" y="115"/>
                  </a:lnTo>
                  <a:lnTo>
                    <a:pt x="813" y="118"/>
                  </a:lnTo>
                  <a:lnTo>
                    <a:pt x="744" y="127"/>
                  </a:lnTo>
                  <a:lnTo>
                    <a:pt x="678" y="142"/>
                  </a:lnTo>
                  <a:lnTo>
                    <a:pt x="615" y="163"/>
                  </a:lnTo>
                  <a:lnTo>
                    <a:pt x="554" y="188"/>
                  </a:lnTo>
                  <a:lnTo>
                    <a:pt x="496" y="219"/>
                  </a:lnTo>
                  <a:lnTo>
                    <a:pt x="440" y="256"/>
                  </a:lnTo>
                  <a:lnTo>
                    <a:pt x="388" y="296"/>
                  </a:lnTo>
                  <a:lnTo>
                    <a:pt x="340" y="340"/>
                  </a:lnTo>
                  <a:lnTo>
                    <a:pt x="296" y="388"/>
                  </a:lnTo>
                  <a:lnTo>
                    <a:pt x="256" y="440"/>
                  </a:lnTo>
                  <a:lnTo>
                    <a:pt x="220" y="495"/>
                  </a:lnTo>
                  <a:lnTo>
                    <a:pt x="188" y="554"/>
                  </a:lnTo>
                  <a:lnTo>
                    <a:pt x="163" y="615"/>
                  </a:lnTo>
                  <a:lnTo>
                    <a:pt x="142" y="679"/>
                  </a:lnTo>
                  <a:lnTo>
                    <a:pt x="127" y="744"/>
                  </a:lnTo>
                  <a:lnTo>
                    <a:pt x="118" y="813"/>
                  </a:lnTo>
                  <a:lnTo>
                    <a:pt x="115" y="883"/>
                  </a:lnTo>
                  <a:lnTo>
                    <a:pt x="117" y="946"/>
                  </a:lnTo>
                  <a:lnTo>
                    <a:pt x="125" y="1008"/>
                  </a:lnTo>
                  <a:lnTo>
                    <a:pt x="137" y="1070"/>
                  </a:lnTo>
                  <a:lnTo>
                    <a:pt x="155" y="1129"/>
                  </a:lnTo>
                  <a:lnTo>
                    <a:pt x="177" y="1187"/>
                  </a:lnTo>
                  <a:lnTo>
                    <a:pt x="205" y="1243"/>
                  </a:lnTo>
                  <a:lnTo>
                    <a:pt x="236" y="1297"/>
                  </a:lnTo>
                  <a:lnTo>
                    <a:pt x="273" y="1349"/>
                  </a:lnTo>
                  <a:lnTo>
                    <a:pt x="277" y="1354"/>
                  </a:lnTo>
                  <a:lnTo>
                    <a:pt x="316" y="1411"/>
                  </a:lnTo>
                  <a:lnTo>
                    <a:pt x="351" y="1465"/>
                  </a:lnTo>
                  <a:lnTo>
                    <a:pt x="381" y="1516"/>
                  </a:lnTo>
                  <a:lnTo>
                    <a:pt x="407" y="1566"/>
                  </a:lnTo>
                  <a:lnTo>
                    <a:pt x="429" y="1612"/>
                  </a:lnTo>
                  <a:lnTo>
                    <a:pt x="448" y="1655"/>
                  </a:lnTo>
                  <a:lnTo>
                    <a:pt x="463" y="1696"/>
                  </a:lnTo>
                  <a:lnTo>
                    <a:pt x="476" y="1734"/>
                  </a:lnTo>
                  <a:lnTo>
                    <a:pt x="485" y="1769"/>
                  </a:lnTo>
                  <a:lnTo>
                    <a:pt x="491" y="1803"/>
                  </a:lnTo>
                  <a:lnTo>
                    <a:pt x="496" y="1833"/>
                  </a:lnTo>
                  <a:lnTo>
                    <a:pt x="498" y="1860"/>
                  </a:lnTo>
                  <a:lnTo>
                    <a:pt x="499" y="1885"/>
                  </a:lnTo>
                  <a:lnTo>
                    <a:pt x="498" y="1907"/>
                  </a:lnTo>
                  <a:lnTo>
                    <a:pt x="496" y="1927"/>
                  </a:lnTo>
                  <a:lnTo>
                    <a:pt x="494" y="1944"/>
                  </a:lnTo>
                  <a:lnTo>
                    <a:pt x="491" y="1958"/>
                  </a:lnTo>
                  <a:lnTo>
                    <a:pt x="488" y="1970"/>
                  </a:lnTo>
                  <a:lnTo>
                    <a:pt x="485" y="1980"/>
                  </a:lnTo>
                  <a:lnTo>
                    <a:pt x="482" y="1986"/>
                  </a:lnTo>
                  <a:lnTo>
                    <a:pt x="480" y="1991"/>
                  </a:lnTo>
                  <a:lnTo>
                    <a:pt x="470" y="2005"/>
                  </a:lnTo>
                  <a:lnTo>
                    <a:pt x="458" y="2015"/>
                  </a:lnTo>
                  <a:lnTo>
                    <a:pt x="443" y="2022"/>
                  </a:lnTo>
                  <a:lnTo>
                    <a:pt x="427" y="2024"/>
                  </a:lnTo>
                  <a:lnTo>
                    <a:pt x="415" y="2023"/>
                  </a:lnTo>
                  <a:lnTo>
                    <a:pt x="403" y="2018"/>
                  </a:lnTo>
                  <a:lnTo>
                    <a:pt x="390" y="2010"/>
                  </a:lnTo>
                  <a:lnTo>
                    <a:pt x="380" y="1999"/>
                  </a:lnTo>
                  <a:lnTo>
                    <a:pt x="373" y="1986"/>
                  </a:lnTo>
                  <a:lnTo>
                    <a:pt x="370" y="1972"/>
                  </a:lnTo>
                  <a:lnTo>
                    <a:pt x="371" y="1957"/>
                  </a:lnTo>
                  <a:lnTo>
                    <a:pt x="375" y="1942"/>
                  </a:lnTo>
                  <a:lnTo>
                    <a:pt x="376" y="1941"/>
                  </a:lnTo>
                  <a:lnTo>
                    <a:pt x="377" y="1937"/>
                  </a:lnTo>
                  <a:lnTo>
                    <a:pt x="378" y="1931"/>
                  </a:lnTo>
                  <a:lnTo>
                    <a:pt x="380" y="1922"/>
                  </a:lnTo>
                  <a:lnTo>
                    <a:pt x="381" y="1911"/>
                  </a:lnTo>
                  <a:lnTo>
                    <a:pt x="382" y="1897"/>
                  </a:lnTo>
                  <a:lnTo>
                    <a:pt x="382" y="1880"/>
                  </a:lnTo>
                  <a:lnTo>
                    <a:pt x="381" y="1861"/>
                  </a:lnTo>
                  <a:lnTo>
                    <a:pt x="379" y="1840"/>
                  </a:lnTo>
                  <a:lnTo>
                    <a:pt x="375" y="1816"/>
                  </a:lnTo>
                  <a:lnTo>
                    <a:pt x="370" y="1788"/>
                  </a:lnTo>
                  <a:lnTo>
                    <a:pt x="362" y="1758"/>
                  </a:lnTo>
                  <a:lnTo>
                    <a:pt x="351" y="1726"/>
                  </a:lnTo>
                  <a:lnTo>
                    <a:pt x="338" y="1691"/>
                  </a:lnTo>
                  <a:lnTo>
                    <a:pt x="322" y="1654"/>
                  </a:lnTo>
                  <a:lnTo>
                    <a:pt x="303" y="1614"/>
                  </a:lnTo>
                  <a:lnTo>
                    <a:pt x="280" y="1571"/>
                  </a:lnTo>
                  <a:lnTo>
                    <a:pt x="253" y="1525"/>
                  </a:lnTo>
                  <a:lnTo>
                    <a:pt x="222" y="1476"/>
                  </a:lnTo>
                  <a:lnTo>
                    <a:pt x="186" y="1426"/>
                  </a:lnTo>
                  <a:lnTo>
                    <a:pt x="184" y="1423"/>
                  </a:lnTo>
                  <a:lnTo>
                    <a:pt x="146" y="1370"/>
                  </a:lnTo>
                  <a:lnTo>
                    <a:pt x="112" y="1315"/>
                  </a:lnTo>
                  <a:lnTo>
                    <a:pt x="83" y="1257"/>
                  </a:lnTo>
                  <a:lnTo>
                    <a:pt x="58" y="1199"/>
                  </a:lnTo>
                  <a:lnTo>
                    <a:pt x="37" y="1138"/>
                  </a:lnTo>
                  <a:lnTo>
                    <a:pt x="21" y="1076"/>
                  </a:lnTo>
                  <a:lnTo>
                    <a:pt x="9" y="1012"/>
                  </a:lnTo>
                  <a:lnTo>
                    <a:pt x="2" y="948"/>
                  </a:lnTo>
                  <a:lnTo>
                    <a:pt x="0" y="883"/>
                  </a:lnTo>
                  <a:lnTo>
                    <a:pt x="3" y="811"/>
                  </a:lnTo>
                  <a:lnTo>
                    <a:pt x="11" y="739"/>
                  </a:lnTo>
                  <a:lnTo>
                    <a:pt x="25" y="671"/>
                  </a:lnTo>
                  <a:lnTo>
                    <a:pt x="45" y="604"/>
                  </a:lnTo>
                  <a:lnTo>
                    <a:pt x="69" y="540"/>
                  </a:lnTo>
                  <a:lnTo>
                    <a:pt x="98" y="477"/>
                  </a:lnTo>
                  <a:lnTo>
                    <a:pt x="132" y="418"/>
                  </a:lnTo>
                  <a:lnTo>
                    <a:pt x="170" y="361"/>
                  </a:lnTo>
                  <a:lnTo>
                    <a:pt x="213" y="308"/>
                  </a:lnTo>
                  <a:lnTo>
                    <a:pt x="259" y="259"/>
                  </a:lnTo>
                  <a:lnTo>
                    <a:pt x="308" y="212"/>
                  </a:lnTo>
                  <a:lnTo>
                    <a:pt x="361" y="170"/>
                  </a:lnTo>
                  <a:lnTo>
                    <a:pt x="417" y="132"/>
                  </a:lnTo>
                  <a:lnTo>
                    <a:pt x="477" y="98"/>
                  </a:lnTo>
                  <a:lnTo>
                    <a:pt x="539" y="69"/>
                  </a:lnTo>
                  <a:lnTo>
                    <a:pt x="604" y="45"/>
                  </a:lnTo>
                  <a:lnTo>
                    <a:pt x="670" y="26"/>
                  </a:lnTo>
                  <a:lnTo>
                    <a:pt x="739" y="12"/>
                  </a:lnTo>
                  <a:lnTo>
                    <a:pt x="810" y="3"/>
                  </a:lnTo>
                  <a:lnTo>
                    <a:pt x="882"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62" name="Freeform 8"/>
            <p:cNvSpPr>
              <a:spLocks noEditPoints="1"/>
            </p:cNvSpPr>
            <p:nvPr/>
          </p:nvSpPr>
          <p:spPr bwMode="auto">
            <a:xfrm>
              <a:off x="2856" y="-690"/>
              <a:ext cx="118" cy="37"/>
            </a:xfrm>
            <a:custGeom>
              <a:avLst/>
              <a:gdLst>
                <a:gd name="T0" fmla="*/ 142 w 1060"/>
                <a:gd name="T1" fmla="*/ 115 h 332"/>
                <a:gd name="T2" fmla="*/ 131 w 1060"/>
                <a:gd name="T3" fmla="*/ 117 h 332"/>
                <a:gd name="T4" fmla="*/ 123 w 1060"/>
                <a:gd name="T5" fmla="*/ 123 h 332"/>
                <a:gd name="T6" fmla="*/ 117 w 1060"/>
                <a:gd name="T7" fmla="*/ 131 h 332"/>
                <a:gd name="T8" fmla="*/ 115 w 1060"/>
                <a:gd name="T9" fmla="*/ 141 h 332"/>
                <a:gd name="T10" fmla="*/ 115 w 1060"/>
                <a:gd name="T11" fmla="*/ 190 h 332"/>
                <a:gd name="T12" fmla="*/ 117 w 1060"/>
                <a:gd name="T13" fmla="*/ 200 h 332"/>
                <a:gd name="T14" fmla="*/ 123 w 1060"/>
                <a:gd name="T15" fmla="*/ 209 h 332"/>
                <a:gd name="T16" fmla="*/ 131 w 1060"/>
                <a:gd name="T17" fmla="*/ 214 h 332"/>
                <a:gd name="T18" fmla="*/ 142 w 1060"/>
                <a:gd name="T19" fmla="*/ 216 h 332"/>
                <a:gd name="T20" fmla="*/ 918 w 1060"/>
                <a:gd name="T21" fmla="*/ 216 h 332"/>
                <a:gd name="T22" fmla="*/ 928 w 1060"/>
                <a:gd name="T23" fmla="*/ 214 h 332"/>
                <a:gd name="T24" fmla="*/ 936 w 1060"/>
                <a:gd name="T25" fmla="*/ 209 h 332"/>
                <a:gd name="T26" fmla="*/ 942 w 1060"/>
                <a:gd name="T27" fmla="*/ 200 h 332"/>
                <a:gd name="T28" fmla="*/ 944 w 1060"/>
                <a:gd name="T29" fmla="*/ 190 h 332"/>
                <a:gd name="T30" fmla="*/ 944 w 1060"/>
                <a:gd name="T31" fmla="*/ 141 h 332"/>
                <a:gd name="T32" fmla="*/ 942 w 1060"/>
                <a:gd name="T33" fmla="*/ 131 h 332"/>
                <a:gd name="T34" fmla="*/ 936 w 1060"/>
                <a:gd name="T35" fmla="*/ 123 h 332"/>
                <a:gd name="T36" fmla="*/ 928 w 1060"/>
                <a:gd name="T37" fmla="*/ 117 h 332"/>
                <a:gd name="T38" fmla="*/ 918 w 1060"/>
                <a:gd name="T39" fmla="*/ 115 h 332"/>
                <a:gd name="T40" fmla="*/ 142 w 1060"/>
                <a:gd name="T41" fmla="*/ 115 h 332"/>
                <a:gd name="T42" fmla="*/ 142 w 1060"/>
                <a:gd name="T43" fmla="*/ 0 h 332"/>
                <a:gd name="T44" fmla="*/ 917 w 1060"/>
                <a:gd name="T45" fmla="*/ 0 h 332"/>
                <a:gd name="T46" fmla="*/ 946 w 1060"/>
                <a:gd name="T47" fmla="*/ 3 h 332"/>
                <a:gd name="T48" fmla="*/ 973 w 1060"/>
                <a:gd name="T49" fmla="*/ 11 h 332"/>
                <a:gd name="T50" fmla="*/ 997 w 1060"/>
                <a:gd name="T51" fmla="*/ 24 h 332"/>
                <a:gd name="T52" fmla="*/ 1018 w 1060"/>
                <a:gd name="T53" fmla="*/ 41 h 332"/>
                <a:gd name="T54" fmla="*/ 1035 w 1060"/>
                <a:gd name="T55" fmla="*/ 62 h 332"/>
                <a:gd name="T56" fmla="*/ 1049 w 1060"/>
                <a:gd name="T57" fmla="*/ 86 h 332"/>
                <a:gd name="T58" fmla="*/ 1057 w 1060"/>
                <a:gd name="T59" fmla="*/ 113 h 332"/>
                <a:gd name="T60" fmla="*/ 1060 w 1060"/>
                <a:gd name="T61" fmla="*/ 141 h 332"/>
                <a:gd name="T62" fmla="*/ 1060 w 1060"/>
                <a:gd name="T63" fmla="*/ 190 h 332"/>
                <a:gd name="T64" fmla="*/ 1057 w 1060"/>
                <a:gd name="T65" fmla="*/ 218 h 332"/>
                <a:gd name="T66" fmla="*/ 1049 w 1060"/>
                <a:gd name="T67" fmla="*/ 245 h 332"/>
                <a:gd name="T68" fmla="*/ 1036 w 1060"/>
                <a:gd name="T69" fmla="*/ 270 h 332"/>
                <a:gd name="T70" fmla="*/ 1018 w 1060"/>
                <a:gd name="T71" fmla="*/ 291 h 332"/>
                <a:gd name="T72" fmla="*/ 997 w 1060"/>
                <a:gd name="T73" fmla="*/ 308 h 332"/>
                <a:gd name="T74" fmla="*/ 973 w 1060"/>
                <a:gd name="T75" fmla="*/ 321 h 332"/>
                <a:gd name="T76" fmla="*/ 946 w 1060"/>
                <a:gd name="T77" fmla="*/ 329 h 332"/>
                <a:gd name="T78" fmla="*/ 918 w 1060"/>
                <a:gd name="T79" fmla="*/ 332 h 332"/>
                <a:gd name="T80" fmla="*/ 142 w 1060"/>
                <a:gd name="T81" fmla="*/ 332 h 332"/>
                <a:gd name="T82" fmla="*/ 113 w 1060"/>
                <a:gd name="T83" fmla="*/ 329 h 332"/>
                <a:gd name="T84" fmla="*/ 86 w 1060"/>
                <a:gd name="T85" fmla="*/ 321 h 332"/>
                <a:gd name="T86" fmla="*/ 62 w 1060"/>
                <a:gd name="T87" fmla="*/ 308 h 332"/>
                <a:gd name="T88" fmla="*/ 41 w 1060"/>
                <a:gd name="T89" fmla="*/ 291 h 332"/>
                <a:gd name="T90" fmla="*/ 24 w 1060"/>
                <a:gd name="T91" fmla="*/ 270 h 332"/>
                <a:gd name="T92" fmla="*/ 11 w 1060"/>
                <a:gd name="T93" fmla="*/ 245 h 332"/>
                <a:gd name="T94" fmla="*/ 3 w 1060"/>
                <a:gd name="T95" fmla="*/ 218 h 332"/>
                <a:gd name="T96" fmla="*/ 0 w 1060"/>
                <a:gd name="T97" fmla="*/ 190 h 332"/>
                <a:gd name="T98" fmla="*/ 0 w 1060"/>
                <a:gd name="T99" fmla="*/ 141 h 332"/>
                <a:gd name="T100" fmla="*/ 3 w 1060"/>
                <a:gd name="T101" fmla="*/ 113 h 332"/>
                <a:gd name="T102" fmla="*/ 11 w 1060"/>
                <a:gd name="T103" fmla="*/ 86 h 332"/>
                <a:gd name="T104" fmla="*/ 24 w 1060"/>
                <a:gd name="T105" fmla="*/ 62 h 332"/>
                <a:gd name="T106" fmla="*/ 41 w 1060"/>
                <a:gd name="T107" fmla="*/ 41 h 332"/>
                <a:gd name="T108" fmla="*/ 62 w 1060"/>
                <a:gd name="T109" fmla="*/ 24 h 332"/>
                <a:gd name="T110" fmla="*/ 86 w 1060"/>
                <a:gd name="T111" fmla="*/ 11 h 332"/>
                <a:gd name="T112" fmla="*/ 113 w 1060"/>
                <a:gd name="T113" fmla="*/ 3 h 332"/>
                <a:gd name="T114" fmla="*/ 142 w 1060"/>
                <a:gd name="T115"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0" h="332">
                  <a:moveTo>
                    <a:pt x="142" y="115"/>
                  </a:moveTo>
                  <a:lnTo>
                    <a:pt x="131" y="117"/>
                  </a:lnTo>
                  <a:lnTo>
                    <a:pt x="123" y="123"/>
                  </a:lnTo>
                  <a:lnTo>
                    <a:pt x="117" y="131"/>
                  </a:lnTo>
                  <a:lnTo>
                    <a:pt x="115" y="141"/>
                  </a:lnTo>
                  <a:lnTo>
                    <a:pt x="115" y="190"/>
                  </a:lnTo>
                  <a:lnTo>
                    <a:pt x="117" y="200"/>
                  </a:lnTo>
                  <a:lnTo>
                    <a:pt x="123" y="209"/>
                  </a:lnTo>
                  <a:lnTo>
                    <a:pt x="131" y="214"/>
                  </a:lnTo>
                  <a:lnTo>
                    <a:pt x="142" y="216"/>
                  </a:lnTo>
                  <a:lnTo>
                    <a:pt x="918" y="216"/>
                  </a:lnTo>
                  <a:lnTo>
                    <a:pt x="928" y="214"/>
                  </a:lnTo>
                  <a:lnTo>
                    <a:pt x="936" y="209"/>
                  </a:lnTo>
                  <a:lnTo>
                    <a:pt x="942" y="200"/>
                  </a:lnTo>
                  <a:lnTo>
                    <a:pt x="944" y="190"/>
                  </a:lnTo>
                  <a:lnTo>
                    <a:pt x="944" y="141"/>
                  </a:lnTo>
                  <a:lnTo>
                    <a:pt x="942" y="131"/>
                  </a:lnTo>
                  <a:lnTo>
                    <a:pt x="936" y="123"/>
                  </a:lnTo>
                  <a:lnTo>
                    <a:pt x="928" y="117"/>
                  </a:lnTo>
                  <a:lnTo>
                    <a:pt x="918" y="115"/>
                  </a:lnTo>
                  <a:lnTo>
                    <a:pt x="142" y="115"/>
                  </a:lnTo>
                  <a:close/>
                  <a:moveTo>
                    <a:pt x="142" y="0"/>
                  </a:moveTo>
                  <a:lnTo>
                    <a:pt x="917" y="0"/>
                  </a:lnTo>
                  <a:lnTo>
                    <a:pt x="946" y="3"/>
                  </a:lnTo>
                  <a:lnTo>
                    <a:pt x="973" y="11"/>
                  </a:lnTo>
                  <a:lnTo>
                    <a:pt x="997" y="24"/>
                  </a:lnTo>
                  <a:lnTo>
                    <a:pt x="1018" y="41"/>
                  </a:lnTo>
                  <a:lnTo>
                    <a:pt x="1035" y="62"/>
                  </a:lnTo>
                  <a:lnTo>
                    <a:pt x="1049" y="86"/>
                  </a:lnTo>
                  <a:lnTo>
                    <a:pt x="1057" y="113"/>
                  </a:lnTo>
                  <a:lnTo>
                    <a:pt x="1060" y="141"/>
                  </a:lnTo>
                  <a:lnTo>
                    <a:pt x="1060" y="190"/>
                  </a:lnTo>
                  <a:lnTo>
                    <a:pt x="1057" y="218"/>
                  </a:lnTo>
                  <a:lnTo>
                    <a:pt x="1049" y="245"/>
                  </a:lnTo>
                  <a:lnTo>
                    <a:pt x="1036" y="270"/>
                  </a:lnTo>
                  <a:lnTo>
                    <a:pt x="1018" y="291"/>
                  </a:lnTo>
                  <a:lnTo>
                    <a:pt x="997" y="308"/>
                  </a:lnTo>
                  <a:lnTo>
                    <a:pt x="973" y="321"/>
                  </a:lnTo>
                  <a:lnTo>
                    <a:pt x="946" y="329"/>
                  </a:lnTo>
                  <a:lnTo>
                    <a:pt x="918" y="332"/>
                  </a:lnTo>
                  <a:lnTo>
                    <a:pt x="142" y="332"/>
                  </a:lnTo>
                  <a:lnTo>
                    <a:pt x="113" y="329"/>
                  </a:lnTo>
                  <a:lnTo>
                    <a:pt x="86" y="321"/>
                  </a:lnTo>
                  <a:lnTo>
                    <a:pt x="62" y="308"/>
                  </a:lnTo>
                  <a:lnTo>
                    <a:pt x="41" y="291"/>
                  </a:lnTo>
                  <a:lnTo>
                    <a:pt x="24" y="270"/>
                  </a:lnTo>
                  <a:lnTo>
                    <a:pt x="11" y="245"/>
                  </a:lnTo>
                  <a:lnTo>
                    <a:pt x="3" y="218"/>
                  </a:lnTo>
                  <a:lnTo>
                    <a:pt x="0" y="190"/>
                  </a:lnTo>
                  <a:lnTo>
                    <a:pt x="0" y="141"/>
                  </a:lnTo>
                  <a:lnTo>
                    <a:pt x="3" y="113"/>
                  </a:lnTo>
                  <a:lnTo>
                    <a:pt x="11" y="86"/>
                  </a:lnTo>
                  <a:lnTo>
                    <a:pt x="24" y="62"/>
                  </a:lnTo>
                  <a:lnTo>
                    <a:pt x="41" y="41"/>
                  </a:lnTo>
                  <a:lnTo>
                    <a:pt x="62" y="24"/>
                  </a:lnTo>
                  <a:lnTo>
                    <a:pt x="86" y="11"/>
                  </a:lnTo>
                  <a:lnTo>
                    <a:pt x="113" y="3"/>
                  </a:lnTo>
                  <a:lnTo>
                    <a:pt x="142"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63" name="Freeform 9"/>
            <p:cNvSpPr/>
            <p:nvPr/>
          </p:nvSpPr>
          <p:spPr bwMode="auto">
            <a:xfrm>
              <a:off x="2876" y="-643"/>
              <a:ext cx="81" cy="45"/>
            </a:xfrm>
            <a:custGeom>
              <a:avLst/>
              <a:gdLst>
                <a:gd name="T0" fmla="*/ 57 w 736"/>
                <a:gd name="T1" fmla="*/ 0 h 410"/>
                <a:gd name="T2" fmla="*/ 75 w 736"/>
                <a:gd name="T3" fmla="*/ 3 h 410"/>
                <a:gd name="T4" fmla="*/ 91 w 736"/>
                <a:gd name="T5" fmla="*/ 11 h 410"/>
                <a:gd name="T6" fmla="*/ 103 w 736"/>
                <a:gd name="T7" fmla="*/ 24 h 410"/>
                <a:gd name="T8" fmla="*/ 112 w 736"/>
                <a:gd name="T9" fmla="*/ 39 h 410"/>
                <a:gd name="T10" fmla="*/ 114 w 736"/>
                <a:gd name="T11" fmla="*/ 57 h 410"/>
                <a:gd name="T12" fmla="*/ 114 w 736"/>
                <a:gd name="T13" fmla="*/ 173 h 410"/>
                <a:gd name="T14" fmla="*/ 367 w 736"/>
                <a:gd name="T15" fmla="*/ 288 h 410"/>
                <a:gd name="T16" fmla="*/ 621 w 736"/>
                <a:gd name="T17" fmla="*/ 169 h 410"/>
                <a:gd name="T18" fmla="*/ 621 w 736"/>
                <a:gd name="T19" fmla="*/ 57 h 410"/>
                <a:gd name="T20" fmla="*/ 624 w 736"/>
                <a:gd name="T21" fmla="*/ 39 h 410"/>
                <a:gd name="T22" fmla="*/ 632 w 736"/>
                <a:gd name="T23" fmla="*/ 24 h 410"/>
                <a:gd name="T24" fmla="*/ 645 w 736"/>
                <a:gd name="T25" fmla="*/ 11 h 410"/>
                <a:gd name="T26" fmla="*/ 660 w 736"/>
                <a:gd name="T27" fmla="*/ 3 h 410"/>
                <a:gd name="T28" fmla="*/ 678 w 736"/>
                <a:gd name="T29" fmla="*/ 0 h 410"/>
                <a:gd name="T30" fmla="*/ 697 w 736"/>
                <a:gd name="T31" fmla="*/ 3 h 410"/>
                <a:gd name="T32" fmla="*/ 712 w 736"/>
                <a:gd name="T33" fmla="*/ 11 h 410"/>
                <a:gd name="T34" fmla="*/ 725 w 736"/>
                <a:gd name="T35" fmla="*/ 24 h 410"/>
                <a:gd name="T36" fmla="*/ 733 w 736"/>
                <a:gd name="T37" fmla="*/ 39 h 410"/>
                <a:gd name="T38" fmla="*/ 736 w 736"/>
                <a:gd name="T39" fmla="*/ 57 h 410"/>
                <a:gd name="T40" fmla="*/ 736 w 736"/>
                <a:gd name="T41" fmla="*/ 205 h 410"/>
                <a:gd name="T42" fmla="*/ 733 w 736"/>
                <a:gd name="T43" fmla="*/ 221 h 410"/>
                <a:gd name="T44" fmla="*/ 727 w 736"/>
                <a:gd name="T45" fmla="*/ 236 h 410"/>
                <a:gd name="T46" fmla="*/ 717 w 736"/>
                <a:gd name="T47" fmla="*/ 248 h 410"/>
                <a:gd name="T48" fmla="*/ 703 w 736"/>
                <a:gd name="T49" fmla="*/ 257 h 410"/>
                <a:gd name="T50" fmla="*/ 392 w 736"/>
                <a:gd name="T51" fmla="*/ 404 h 410"/>
                <a:gd name="T52" fmla="*/ 380 w 736"/>
                <a:gd name="T53" fmla="*/ 408 h 410"/>
                <a:gd name="T54" fmla="*/ 367 w 736"/>
                <a:gd name="T55" fmla="*/ 410 h 410"/>
                <a:gd name="T56" fmla="*/ 355 w 736"/>
                <a:gd name="T57" fmla="*/ 408 h 410"/>
                <a:gd name="T58" fmla="*/ 344 w 736"/>
                <a:gd name="T59" fmla="*/ 404 h 410"/>
                <a:gd name="T60" fmla="*/ 33 w 736"/>
                <a:gd name="T61" fmla="*/ 262 h 410"/>
                <a:gd name="T62" fmla="*/ 19 w 736"/>
                <a:gd name="T63" fmla="*/ 253 h 410"/>
                <a:gd name="T64" fmla="*/ 9 w 736"/>
                <a:gd name="T65" fmla="*/ 241 h 410"/>
                <a:gd name="T66" fmla="*/ 2 w 736"/>
                <a:gd name="T67" fmla="*/ 226 h 410"/>
                <a:gd name="T68" fmla="*/ 0 w 736"/>
                <a:gd name="T69" fmla="*/ 210 h 410"/>
                <a:gd name="T70" fmla="*/ 0 w 736"/>
                <a:gd name="T71" fmla="*/ 57 h 410"/>
                <a:gd name="T72" fmla="*/ 3 w 736"/>
                <a:gd name="T73" fmla="*/ 39 h 410"/>
                <a:gd name="T74" fmla="*/ 11 w 736"/>
                <a:gd name="T75" fmla="*/ 24 h 410"/>
                <a:gd name="T76" fmla="*/ 23 w 736"/>
                <a:gd name="T77" fmla="*/ 11 h 410"/>
                <a:gd name="T78" fmla="*/ 39 w 736"/>
                <a:gd name="T79" fmla="*/ 3 h 410"/>
                <a:gd name="T80" fmla="*/ 57 w 736"/>
                <a:gd name="T8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6" h="410">
                  <a:moveTo>
                    <a:pt x="57" y="0"/>
                  </a:moveTo>
                  <a:lnTo>
                    <a:pt x="75" y="3"/>
                  </a:lnTo>
                  <a:lnTo>
                    <a:pt x="91" y="11"/>
                  </a:lnTo>
                  <a:lnTo>
                    <a:pt x="103" y="24"/>
                  </a:lnTo>
                  <a:lnTo>
                    <a:pt x="112" y="39"/>
                  </a:lnTo>
                  <a:lnTo>
                    <a:pt x="114" y="57"/>
                  </a:lnTo>
                  <a:lnTo>
                    <a:pt x="114" y="173"/>
                  </a:lnTo>
                  <a:lnTo>
                    <a:pt x="367" y="288"/>
                  </a:lnTo>
                  <a:lnTo>
                    <a:pt x="621" y="169"/>
                  </a:lnTo>
                  <a:lnTo>
                    <a:pt x="621" y="57"/>
                  </a:lnTo>
                  <a:lnTo>
                    <a:pt x="624" y="39"/>
                  </a:lnTo>
                  <a:lnTo>
                    <a:pt x="632" y="24"/>
                  </a:lnTo>
                  <a:lnTo>
                    <a:pt x="645" y="11"/>
                  </a:lnTo>
                  <a:lnTo>
                    <a:pt x="660" y="3"/>
                  </a:lnTo>
                  <a:lnTo>
                    <a:pt x="678" y="0"/>
                  </a:lnTo>
                  <a:lnTo>
                    <a:pt x="697" y="3"/>
                  </a:lnTo>
                  <a:lnTo>
                    <a:pt x="712" y="11"/>
                  </a:lnTo>
                  <a:lnTo>
                    <a:pt x="725" y="24"/>
                  </a:lnTo>
                  <a:lnTo>
                    <a:pt x="733" y="39"/>
                  </a:lnTo>
                  <a:lnTo>
                    <a:pt x="736" y="57"/>
                  </a:lnTo>
                  <a:lnTo>
                    <a:pt x="736" y="205"/>
                  </a:lnTo>
                  <a:lnTo>
                    <a:pt x="733" y="221"/>
                  </a:lnTo>
                  <a:lnTo>
                    <a:pt x="727" y="236"/>
                  </a:lnTo>
                  <a:lnTo>
                    <a:pt x="717" y="248"/>
                  </a:lnTo>
                  <a:lnTo>
                    <a:pt x="703" y="257"/>
                  </a:lnTo>
                  <a:lnTo>
                    <a:pt x="392" y="404"/>
                  </a:lnTo>
                  <a:lnTo>
                    <a:pt x="380" y="408"/>
                  </a:lnTo>
                  <a:lnTo>
                    <a:pt x="367" y="410"/>
                  </a:lnTo>
                  <a:lnTo>
                    <a:pt x="355" y="408"/>
                  </a:lnTo>
                  <a:lnTo>
                    <a:pt x="344" y="404"/>
                  </a:lnTo>
                  <a:lnTo>
                    <a:pt x="33" y="262"/>
                  </a:lnTo>
                  <a:lnTo>
                    <a:pt x="19" y="253"/>
                  </a:lnTo>
                  <a:lnTo>
                    <a:pt x="9" y="241"/>
                  </a:lnTo>
                  <a:lnTo>
                    <a:pt x="2" y="226"/>
                  </a:lnTo>
                  <a:lnTo>
                    <a:pt x="0" y="210"/>
                  </a:lnTo>
                  <a:lnTo>
                    <a:pt x="0" y="57"/>
                  </a:lnTo>
                  <a:lnTo>
                    <a:pt x="3" y="39"/>
                  </a:lnTo>
                  <a:lnTo>
                    <a:pt x="11" y="24"/>
                  </a:lnTo>
                  <a:lnTo>
                    <a:pt x="23" y="11"/>
                  </a:lnTo>
                  <a:lnTo>
                    <a:pt x="39" y="3"/>
                  </a:lnTo>
                  <a:lnTo>
                    <a:pt x="57"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64" name="Freeform 10"/>
            <p:cNvSpPr/>
            <p:nvPr/>
          </p:nvSpPr>
          <p:spPr bwMode="auto">
            <a:xfrm>
              <a:off x="3011" y="-747"/>
              <a:ext cx="56" cy="45"/>
            </a:xfrm>
            <a:custGeom>
              <a:avLst/>
              <a:gdLst>
                <a:gd name="T0" fmla="*/ 63 w 505"/>
                <a:gd name="T1" fmla="*/ 0 h 402"/>
                <a:gd name="T2" fmla="*/ 77 w 505"/>
                <a:gd name="T3" fmla="*/ 3 h 402"/>
                <a:gd name="T4" fmla="*/ 91 w 505"/>
                <a:gd name="T5" fmla="*/ 10 h 402"/>
                <a:gd name="T6" fmla="*/ 482 w 505"/>
                <a:gd name="T7" fmla="*/ 298 h 402"/>
                <a:gd name="T8" fmla="*/ 493 w 505"/>
                <a:gd name="T9" fmla="*/ 309 h 402"/>
                <a:gd name="T10" fmla="*/ 501 w 505"/>
                <a:gd name="T11" fmla="*/ 322 h 402"/>
                <a:gd name="T12" fmla="*/ 505 w 505"/>
                <a:gd name="T13" fmla="*/ 336 h 402"/>
                <a:gd name="T14" fmla="*/ 505 w 505"/>
                <a:gd name="T15" fmla="*/ 351 h 402"/>
                <a:gd name="T16" fmla="*/ 502 w 505"/>
                <a:gd name="T17" fmla="*/ 365 h 402"/>
                <a:gd name="T18" fmla="*/ 494 w 505"/>
                <a:gd name="T19" fmla="*/ 379 h 402"/>
                <a:gd name="T20" fmla="*/ 485 w 505"/>
                <a:gd name="T21" fmla="*/ 389 h 402"/>
                <a:gd name="T22" fmla="*/ 474 w 505"/>
                <a:gd name="T23" fmla="*/ 396 h 402"/>
                <a:gd name="T24" fmla="*/ 461 w 505"/>
                <a:gd name="T25" fmla="*/ 401 h 402"/>
                <a:gd name="T26" fmla="*/ 448 w 505"/>
                <a:gd name="T27" fmla="*/ 402 h 402"/>
                <a:gd name="T28" fmla="*/ 436 w 505"/>
                <a:gd name="T29" fmla="*/ 401 h 402"/>
                <a:gd name="T30" fmla="*/ 425 w 505"/>
                <a:gd name="T31" fmla="*/ 397 h 402"/>
                <a:gd name="T32" fmla="*/ 414 w 505"/>
                <a:gd name="T33" fmla="*/ 391 h 402"/>
                <a:gd name="T34" fmla="*/ 23 w 505"/>
                <a:gd name="T35" fmla="*/ 103 h 402"/>
                <a:gd name="T36" fmla="*/ 12 w 505"/>
                <a:gd name="T37" fmla="*/ 92 h 402"/>
                <a:gd name="T38" fmla="*/ 4 w 505"/>
                <a:gd name="T39" fmla="*/ 79 h 402"/>
                <a:gd name="T40" fmla="*/ 0 w 505"/>
                <a:gd name="T41" fmla="*/ 65 h 402"/>
                <a:gd name="T42" fmla="*/ 0 w 505"/>
                <a:gd name="T43" fmla="*/ 50 h 402"/>
                <a:gd name="T44" fmla="*/ 3 w 505"/>
                <a:gd name="T45" fmla="*/ 36 h 402"/>
                <a:gd name="T46" fmla="*/ 11 w 505"/>
                <a:gd name="T47" fmla="*/ 22 h 402"/>
                <a:gd name="T48" fmla="*/ 21 w 505"/>
                <a:gd name="T49" fmla="*/ 11 h 402"/>
                <a:gd name="T50" fmla="*/ 34 w 505"/>
                <a:gd name="T51" fmla="*/ 4 h 402"/>
                <a:gd name="T52" fmla="*/ 48 w 505"/>
                <a:gd name="T53" fmla="*/ 0 h 402"/>
                <a:gd name="T54" fmla="*/ 63 w 505"/>
                <a:gd name="T55"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5" h="402">
                  <a:moveTo>
                    <a:pt x="63" y="0"/>
                  </a:moveTo>
                  <a:lnTo>
                    <a:pt x="77" y="3"/>
                  </a:lnTo>
                  <a:lnTo>
                    <a:pt x="91" y="10"/>
                  </a:lnTo>
                  <a:lnTo>
                    <a:pt x="482" y="298"/>
                  </a:lnTo>
                  <a:lnTo>
                    <a:pt x="493" y="309"/>
                  </a:lnTo>
                  <a:lnTo>
                    <a:pt x="501" y="322"/>
                  </a:lnTo>
                  <a:lnTo>
                    <a:pt x="505" y="336"/>
                  </a:lnTo>
                  <a:lnTo>
                    <a:pt x="505" y="351"/>
                  </a:lnTo>
                  <a:lnTo>
                    <a:pt x="502" y="365"/>
                  </a:lnTo>
                  <a:lnTo>
                    <a:pt x="494" y="379"/>
                  </a:lnTo>
                  <a:lnTo>
                    <a:pt x="485" y="389"/>
                  </a:lnTo>
                  <a:lnTo>
                    <a:pt x="474" y="396"/>
                  </a:lnTo>
                  <a:lnTo>
                    <a:pt x="461" y="401"/>
                  </a:lnTo>
                  <a:lnTo>
                    <a:pt x="448" y="402"/>
                  </a:lnTo>
                  <a:lnTo>
                    <a:pt x="436" y="401"/>
                  </a:lnTo>
                  <a:lnTo>
                    <a:pt x="425" y="397"/>
                  </a:lnTo>
                  <a:lnTo>
                    <a:pt x="414" y="391"/>
                  </a:lnTo>
                  <a:lnTo>
                    <a:pt x="23" y="103"/>
                  </a:lnTo>
                  <a:lnTo>
                    <a:pt x="12" y="92"/>
                  </a:lnTo>
                  <a:lnTo>
                    <a:pt x="4" y="79"/>
                  </a:lnTo>
                  <a:lnTo>
                    <a:pt x="0" y="65"/>
                  </a:lnTo>
                  <a:lnTo>
                    <a:pt x="0" y="50"/>
                  </a:lnTo>
                  <a:lnTo>
                    <a:pt x="3" y="36"/>
                  </a:lnTo>
                  <a:lnTo>
                    <a:pt x="11" y="22"/>
                  </a:lnTo>
                  <a:lnTo>
                    <a:pt x="21" y="11"/>
                  </a:lnTo>
                  <a:lnTo>
                    <a:pt x="34" y="4"/>
                  </a:lnTo>
                  <a:lnTo>
                    <a:pt x="48" y="0"/>
                  </a:lnTo>
                  <a:lnTo>
                    <a:pt x="63"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65" name="Freeform 11"/>
            <p:cNvSpPr/>
            <p:nvPr/>
          </p:nvSpPr>
          <p:spPr bwMode="auto">
            <a:xfrm>
              <a:off x="2764" y="-929"/>
              <a:ext cx="57" cy="46"/>
            </a:xfrm>
            <a:custGeom>
              <a:avLst/>
              <a:gdLst>
                <a:gd name="T0" fmla="*/ 63 w 514"/>
                <a:gd name="T1" fmla="*/ 0 h 410"/>
                <a:gd name="T2" fmla="*/ 78 w 514"/>
                <a:gd name="T3" fmla="*/ 4 h 410"/>
                <a:gd name="T4" fmla="*/ 91 w 514"/>
                <a:gd name="T5" fmla="*/ 11 h 410"/>
                <a:gd name="T6" fmla="*/ 491 w 514"/>
                <a:gd name="T7" fmla="*/ 306 h 410"/>
                <a:gd name="T8" fmla="*/ 502 w 514"/>
                <a:gd name="T9" fmla="*/ 316 h 410"/>
                <a:gd name="T10" fmla="*/ 510 w 514"/>
                <a:gd name="T11" fmla="*/ 329 h 410"/>
                <a:gd name="T12" fmla="*/ 514 w 514"/>
                <a:gd name="T13" fmla="*/ 344 h 410"/>
                <a:gd name="T14" fmla="*/ 514 w 514"/>
                <a:gd name="T15" fmla="*/ 359 h 410"/>
                <a:gd name="T16" fmla="*/ 511 w 514"/>
                <a:gd name="T17" fmla="*/ 374 h 410"/>
                <a:gd name="T18" fmla="*/ 503 w 514"/>
                <a:gd name="T19" fmla="*/ 387 h 410"/>
                <a:gd name="T20" fmla="*/ 494 w 514"/>
                <a:gd name="T21" fmla="*/ 397 h 410"/>
                <a:gd name="T22" fmla="*/ 483 w 514"/>
                <a:gd name="T23" fmla="*/ 404 h 410"/>
                <a:gd name="T24" fmla="*/ 470 w 514"/>
                <a:gd name="T25" fmla="*/ 409 h 410"/>
                <a:gd name="T26" fmla="*/ 457 w 514"/>
                <a:gd name="T27" fmla="*/ 410 h 410"/>
                <a:gd name="T28" fmla="*/ 445 w 514"/>
                <a:gd name="T29" fmla="*/ 409 h 410"/>
                <a:gd name="T30" fmla="*/ 434 w 514"/>
                <a:gd name="T31" fmla="*/ 405 h 410"/>
                <a:gd name="T32" fmla="*/ 423 w 514"/>
                <a:gd name="T33" fmla="*/ 399 h 410"/>
                <a:gd name="T34" fmla="*/ 23 w 514"/>
                <a:gd name="T35" fmla="*/ 105 h 410"/>
                <a:gd name="T36" fmla="*/ 12 w 514"/>
                <a:gd name="T37" fmla="*/ 94 h 410"/>
                <a:gd name="T38" fmla="*/ 4 w 514"/>
                <a:gd name="T39" fmla="*/ 80 h 410"/>
                <a:gd name="T40" fmla="*/ 0 w 514"/>
                <a:gd name="T41" fmla="*/ 66 h 410"/>
                <a:gd name="T42" fmla="*/ 0 w 514"/>
                <a:gd name="T43" fmla="*/ 51 h 410"/>
                <a:gd name="T44" fmla="*/ 4 w 514"/>
                <a:gd name="T45" fmla="*/ 37 h 410"/>
                <a:gd name="T46" fmla="*/ 11 w 514"/>
                <a:gd name="T47" fmla="*/ 23 h 410"/>
                <a:gd name="T48" fmla="*/ 22 w 514"/>
                <a:gd name="T49" fmla="*/ 12 h 410"/>
                <a:gd name="T50" fmla="*/ 35 w 514"/>
                <a:gd name="T51" fmla="*/ 5 h 410"/>
                <a:gd name="T52" fmla="*/ 49 w 514"/>
                <a:gd name="T53" fmla="*/ 1 h 410"/>
                <a:gd name="T54" fmla="*/ 63 w 514"/>
                <a:gd name="T5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4" h="410">
                  <a:moveTo>
                    <a:pt x="63" y="0"/>
                  </a:moveTo>
                  <a:lnTo>
                    <a:pt x="78" y="4"/>
                  </a:lnTo>
                  <a:lnTo>
                    <a:pt x="91" y="11"/>
                  </a:lnTo>
                  <a:lnTo>
                    <a:pt x="491" y="306"/>
                  </a:lnTo>
                  <a:lnTo>
                    <a:pt x="502" y="316"/>
                  </a:lnTo>
                  <a:lnTo>
                    <a:pt x="510" y="329"/>
                  </a:lnTo>
                  <a:lnTo>
                    <a:pt x="514" y="344"/>
                  </a:lnTo>
                  <a:lnTo>
                    <a:pt x="514" y="359"/>
                  </a:lnTo>
                  <a:lnTo>
                    <a:pt x="511" y="374"/>
                  </a:lnTo>
                  <a:lnTo>
                    <a:pt x="503" y="387"/>
                  </a:lnTo>
                  <a:lnTo>
                    <a:pt x="494" y="397"/>
                  </a:lnTo>
                  <a:lnTo>
                    <a:pt x="483" y="404"/>
                  </a:lnTo>
                  <a:lnTo>
                    <a:pt x="470" y="409"/>
                  </a:lnTo>
                  <a:lnTo>
                    <a:pt x="457" y="410"/>
                  </a:lnTo>
                  <a:lnTo>
                    <a:pt x="445" y="409"/>
                  </a:lnTo>
                  <a:lnTo>
                    <a:pt x="434" y="405"/>
                  </a:lnTo>
                  <a:lnTo>
                    <a:pt x="423" y="399"/>
                  </a:lnTo>
                  <a:lnTo>
                    <a:pt x="23" y="105"/>
                  </a:lnTo>
                  <a:lnTo>
                    <a:pt x="12" y="94"/>
                  </a:lnTo>
                  <a:lnTo>
                    <a:pt x="4" y="80"/>
                  </a:lnTo>
                  <a:lnTo>
                    <a:pt x="0" y="66"/>
                  </a:lnTo>
                  <a:lnTo>
                    <a:pt x="0" y="51"/>
                  </a:lnTo>
                  <a:lnTo>
                    <a:pt x="4" y="37"/>
                  </a:lnTo>
                  <a:lnTo>
                    <a:pt x="11" y="23"/>
                  </a:lnTo>
                  <a:lnTo>
                    <a:pt x="22" y="12"/>
                  </a:lnTo>
                  <a:lnTo>
                    <a:pt x="35" y="5"/>
                  </a:lnTo>
                  <a:lnTo>
                    <a:pt x="49" y="1"/>
                  </a:lnTo>
                  <a:lnTo>
                    <a:pt x="63"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66" name="Freeform 12"/>
            <p:cNvSpPr/>
            <p:nvPr/>
          </p:nvSpPr>
          <p:spPr bwMode="auto">
            <a:xfrm>
              <a:off x="2764" y="-749"/>
              <a:ext cx="59" cy="47"/>
            </a:xfrm>
            <a:custGeom>
              <a:avLst/>
              <a:gdLst>
                <a:gd name="T0" fmla="*/ 469 w 532"/>
                <a:gd name="T1" fmla="*/ 0 h 423"/>
                <a:gd name="T2" fmla="*/ 484 w 532"/>
                <a:gd name="T3" fmla="*/ 0 h 423"/>
                <a:gd name="T4" fmla="*/ 498 w 532"/>
                <a:gd name="T5" fmla="*/ 4 h 423"/>
                <a:gd name="T6" fmla="*/ 511 w 532"/>
                <a:gd name="T7" fmla="*/ 12 h 423"/>
                <a:gd name="T8" fmla="*/ 521 w 532"/>
                <a:gd name="T9" fmla="*/ 24 h 423"/>
                <a:gd name="T10" fmla="*/ 529 w 532"/>
                <a:gd name="T11" fmla="*/ 37 h 423"/>
                <a:gd name="T12" fmla="*/ 532 w 532"/>
                <a:gd name="T13" fmla="*/ 52 h 423"/>
                <a:gd name="T14" fmla="*/ 532 w 532"/>
                <a:gd name="T15" fmla="*/ 66 h 423"/>
                <a:gd name="T16" fmla="*/ 528 w 532"/>
                <a:gd name="T17" fmla="*/ 81 h 423"/>
                <a:gd name="T18" fmla="*/ 520 w 532"/>
                <a:gd name="T19" fmla="*/ 93 h 423"/>
                <a:gd name="T20" fmla="*/ 509 w 532"/>
                <a:gd name="T21" fmla="*/ 104 h 423"/>
                <a:gd name="T22" fmla="*/ 91 w 532"/>
                <a:gd name="T23" fmla="*/ 412 h 423"/>
                <a:gd name="T24" fmla="*/ 81 w 532"/>
                <a:gd name="T25" fmla="*/ 418 h 423"/>
                <a:gd name="T26" fmla="*/ 69 w 532"/>
                <a:gd name="T27" fmla="*/ 422 h 423"/>
                <a:gd name="T28" fmla="*/ 57 w 532"/>
                <a:gd name="T29" fmla="*/ 423 h 423"/>
                <a:gd name="T30" fmla="*/ 44 w 532"/>
                <a:gd name="T31" fmla="*/ 422 h 423"/>
                <a:gd name="T32" fmla="*/ 32 w 532"/>
                <a:gd name="T33" fmla="*/ 417 h 423"/>
                <a:gd name="T34" fmla="*/ 21 w 532"/>
                <a:gd name="T35" fmla="*/ 410 h 423"/>
                <a:gd name="T36" fmla="*/ 11 w 532"/>
                <a:gd name="T37" fmla="*/ 400 h 423"/>
                <a:gd name="T38" fmla="*/ 4 w 532"/>
                <a:gd name="T39" fmla="*/ 386 h 423"/>
                <a:gd name="T40" fmla="*/ 0 w 532"/>
                <a:gd name="T41" fmla="*/ 372 h 423"/>
                <a:gd name="T42" fmla="*/ 0 w 532"/>
                <a:gd name="T43" fmla="*/ 357 h 423"/>
                <a:gd name="T44" fmla="*/ 4 w 532"/>
                <a:gd name="T45" fmla="*/ 343 h 423"/>
                <a:gd name="T46" fmla="*/ 12 w 532"/>
                <a:gd name="T47" fmla="*/ 330 h 423"/>
                <a:gd name="T48" fmla="*/ 23 w 532"/>
                <a:gd name="T49" fmla="*/ 319 h 423"/>
                <a:gd name="T50" fmla="*/ 441 w 532"/>
                <a:gd name="T51" fmla="*/ 11 h 423"/>
                <a:gd name="T52" fmla="*/ 455 w 532"/>
                <a:gd name="T53" fmla="*/ 3 h 423"/>
                <a:gd name="T54" fmla="*/ 469 w 532"/>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2" h="423">
                  <a:moveTo>
                    <a:pt x="469" y="0"/>
                  </a:moveTo>
                  <a:lnTo>
                    <a:pt x="484" y="0"/>
                  </a:lnTo>
                  <a:lnTo>
                    <a:pt x="498" y="4"/>
                  </a:lnTo>
                  <a:lnTo>
                    <a:pt x="511" y="12"/>
                  </a:lnTo>
                  <a:lnTo>
                    <a:pt x="521" y="24"/>
                  </a:lnTo>
                  <a:lnTo>
                    <a:pt x="529" y="37"/>
                  </a:lnTo>
                  <a:lnTo>
                    <a:pt x="532" y="52"/>
                  </a:lnTo>
                  <a:lnTo>
                    <a:pt x="532" y="66"/>
                  </a:lnTo>
                  <a:lnTo>
                    <a:pt x="528" y="81"/>
                  </a:lnTo>
                  <a:lnTo>
                    <a:pt x="520" y="93"/>
                  </a:lnTo>
                  <a:lnTo>
                    <a:pt x="509" y="104"/>
                  </a:lnTo>
                  <a:lnTo>
                    <a:pt x="91" y="412"/>
                  </a:lnTo>
                  <a:lnTo>
                    <a:pt x="81" y="418"/>
                  </a:lnTo>
                  <a:lnTo>
                    <a:pt x="69" y="422"/>
                  </a:lnTo>
                  <a:lnTo>
                    <a:pt x="57" y="423"/>
                  </a:lnTo>
                  <a:lnTo>
                    <a:pt x="44" y="422"/>
                  </a:lnTo>
                  <a:lnTo>
                    <a:pt x="32" y="417"/>
                  </a:lnTo>
                  <a:lnTo>
                    <a:pt x="21" y="410"/>
                  </a:lnTo>
                  <a:lnTo>
                    <a:pt x="11" y="400"/>
                  </a:lnTo>
                  <a:lnTo>
                    <a:pt x="4" y="386"/>
                  </a:lnTo>
                  <a:lnTo>
                    <a:pt x="0" y="372"/>
                  </a:lnTo>
                  <a:lnTo>
                    <a:pt x="0" y="357"/>
                  </a:lnTo>
                  <a:lnTo>
                    <a:pt x="4" y="343"/>
                  </a:lnTo>
                  <a:lnTo>
                    <a:pt x="12" y="330"/>
                  </a:lnTo>
                  <a:lnTo>
                    <a:pt x="23" y="319"/>
                  </a:lnTo>
                  <a:lnTo>
                    <a:pt x="441" y="11"/>
                  </a:lnTo>
                  <a:lnTo>
                    <a:pt x="455" y="3"/>
                  </a:lnTo>
                  <a:lnTo>
                    <a:pt x="469"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67" name="Freeform 13"/>
            <p:cNvSpPr/>
            <p:nvPr/>
          </p:nvSpPr>
          <p:spPr bwMode="auto">
            <a:xfrm>
              <a:off x="3012" y="-929"/>
              <a:ext cx="55" cy="44"/>
            </a:xfrm>
            <a:custGeom>
              <a:avLst/>
              <a:gdLst>
                <a:gd name="T0" fmla="*/ 425 w 488"/>
                <a:gd name="T1" fmla="*/ 0 h 392"/>
                <a:gd name="T2" fmla="*/ 440 w 488"/>
                <a:gd name="T3" fmla="*/ 1 h 392"/>
                <a:gd name="T4" fmla="*/ 454 w 488"/>
                <a:gd name="T5" fmla="*/ 5 h 392"/>
                <a:gd name="T6" fmla="*/ 467 w 488"/>
                <a:gd name="T7" fmla="*/ 12 h 392"/>
                <a:gd name="T8" fmla="*/ 477 w 488"/>
                <a:gd name="T9" fmla="*/ 23 h 392"/>
                <a:gd name="T10" fmla="*/ 485 w 488"/>
                <a:gd name="T11" fmla="*/ 37 h 392"/>
                <a:gd name="T12" fmla="*/ 488 w 488"/>
                <a:gd name="T13" fmla="*/ 51 h 392"/>
                <a:gd name="T14" fmla="*/ 488 w 488"/>
                <a:gd name="T15" fmla="*/ 66 h 392"/>
                <a:gd name="T16" fmla="*/ 484 w 488"/>
                <a:gd name="T17" fmla="*/ 80 h 392"/>
                <a:gd name="T18" fmla="*/ 476 w 488"/>
                <a:gd name="T19" fmla="*/ 94 h 392"/>
                <a:gd name="T20" fmla="*/ 465 w 488"/>
                <a:gd name="T21" fmla="*/ 105 h 392"/>
                <a:gd name="T22" fmla="*/ 91 w 488"/>
                <a:gd name="T23" fmla="*/ 380 h 392"/>
                <a:gd name="T24" fmla="*/ 80 w 488"/>
                <a:gd name="T25" fmla="*/ 386 h 392"/>
                <a:gd name="T26" fmla="*/ 69 w 488"/>
                <a:gd name="T27" fmla="*/ 390 h 392"/>
                <a:gd name="T28" fmla="*/ 57 w 488"/>
                <a:gd name="T29" fmla="*/ 392 h 392"/>
                <a:gd name="T30" fmla="*/ 44 w 488"/>
                <a:gd name="T31" fmla="*/ 390 h 392"/>
                <a:gd name="T32" fmla="*/ 31 w 488"/>
                <a:gd name="T33" fmla="*/ 385 h 392"/>
                <a:gd name="T34" fmla="*/ 20 w 488"/>
                <a:gd name="T35" fmla="*/ 378 h 392"/>
                <a:gd name="T36" fmla="*/ 11 w 488"/>
                <a:gd name="T37" fmla="*/ 368 h 392"/>
                <a:gd name="T38" fmla="*/ 3 w 488"/>
                <a:gd name="T39" fmla="*/ 354 h 392"/>
                <a:gd name="T40" fmla="*/ 0 w 488"/>
                <a:gd name="T41" fmla="*/ 340 h 392"/>
                <a:gd name="T42" fmla="*/ 0 w 488"/>
                <a:gd name="T43" fmla="*/ 324 h 392"/>
                <a:gd name="T44" fmla="*/ 4 w 488"/>
                <a:gd name="T45" fmla="*/ 310 h 392"/>
                <a:gd name="T46" fmla="*/ 12 w 488"/>
                <a:gd name="T47" fmla="*/ 297 h 392"/>
                <a:gd name="T48" fmla="*/ 23 w 488"/>
                <a:gd name="T49" fmla="*/ 287 h 392"/>
                <a:gd name="T50" fmla="*/ 397 w 488"/>
                <a:gd name="T51" fmla="*/ 11 h 392"/>
                <a:gd name="T52" fmla="*/ 411 w 488"/>
                <a:gd name="T53" fmla="*/ 4 h 392"/>
                <a:gd name="T54" fmla="*/ 425 w 488"/>
                <a:gd name="T55"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8" h="392">
                  <a:moveTo>
                    <a:pt x="425" y="0"/>
                  </a:moveTo>
                  <a:lnTo>
                    <a:pt x="440" y="1"/>
                  </a:lnTo>
                  <a:lnTo>
                    <a:pt x="454" y="5"/>
                  </a:lnTo>
                  <a:lnTo>
                    <a:pt x="467" y="12"/>
                  </a:lnTo>
                  <a:lnTo>
                    <a:pt x="477" y="23"/>
                  </a:lnTo>
                  <a:lnTo>
                    <a:pt x="485" y="37"/>
                  </a:lnTo>
                  <a:lnTo>
                    <a:pt x="488" y="51"/>
                  </a:lnTo>
                  <a:lnTo>
                    <a:pt x="488" y="66"/>
                  </a:lnTo>
                  <a:lnTo>
                    <a:pt x="484" y="80"/>
                  </a:lnTo>
                  <a:lnTo>
                    <a:pt x="476" y="94"/>
                  </a:lnTo>
                  <a:lnTo>
                    <a:pt x="465" y="105"/>
                  </a:lnTo>
                  <a:lnTo>
                    <a:pt x="91" y="380"/>
                  </a:lnTo>
                  <a:lnTo>
                    <a:pt x="80" y="386"/>
                  </a:lnTo>
                  <a:lnTo>
                    <a:pt x="69" y="390"/>
                  </a:lnTo>
                  <a:lnTo>
                    <a:pt x="57" y="392"/>
                  </a:lnTo>
                  <a:lnTo>
                    <a:pt x="44" y="390"/>
                  </a:lnTo>
                  <a:lnTo>
                    <a:pt x="31" y="385"/>
                  </a:lnTo>
                  <a:lnTo>
                    <a:pt x="20" y="378"/>
                  </a:lnTo>
                  <a:lnTo>
                    <a:pt x="11" y="368"/>
                  </a:lnTo>
                  <a:lnTo>
                    <a:pt x="3" y="354"/>
                  </a:lnTo>
                  <a:lnTo>
                    <a:pt x="0" y="340"/>
                  </a:lnTo>
                  <a:lnTo>
                    <a:pt x="0" y="324"/>
                  </a:lnTo>
                  <a:lnTo>
                    <a:pt x="4" y="310"/>
                  </a:lnTo>
                  <a:lnTo>
                    <a:pt x="12" y="297"/>
                  </a:lnTo>
                  <a:lnTo>
                    <a:pt x="23" y="287"/>
                  </a:lnTo>
                  <a:lnTo>
                    <a:pt x="397" y="11"/>
                  </a:lnTo>
                  <a:lnTo>
                    <a:pt x="411" y="4"/>
                  </a:lnTo>
                  <a:lnTo>
                    <a:pt x="425"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68" name="Freeform 14"/>
            <p:cNvSpPr/>
            <p:nvPr/>
          </p:nvSpPr>
          <p:spPr bwMode="auto">
            <a:xfrm>
              <a:off x="3035" y="-822"/>
              <a:ext cx="62" cy="13"/>
            </a:xfrm>
            <a:custGeom>
              <a:avLst/>
              <a:gdLst>
                <a:gd name="T0" fmla="*/ 57 w 555"/>
                <a:gd name="T1" fmla="*/ 0 h 115"/>
                <a:gd name="T2" fmla="*/ 498 w 555"/>
                <a:gd name="T3" fmla="*/ 0 h 115"/>
                <a:gd name="T4" fmla="*/ 516 w 555"/>
                <a:gd name="T5" fmla="*/ 3 h 115"/>
                <a:gd name="T6" fmla="*/ 532 w 555"/>
                <a:gd name="T7" fmla="*/ 11 h 115"/>
                <a:gd name="T8" fmla="*/ 544 w 555"/>
                <a:gd name="T9" fmla="*/ 24 h 115"/>
                <a:gd name="T10" fmla="*/ 552 w 555"/>
                <a:gd name="T11" fmla="*/ 39 h 115"/>
                <a:gd name="T12" fmla="*/ 555 w 555"/>
                <a:gd name="T13" fmla="*/ 58 h 115"/>
                <a:gd name="T14" fmla="*/ 552 w 555"/>
                <a:gd name="T15" fmla="*/ 76 h 115"/>
                <a:gd name="T16" fmla="*/ 544 w 555"/>
                <a:gd name="T17" fmla="*/ 91 h 115"/>
                <a:gd name="T18" fmla="*/ 532 w 555"/>
                <a:gd name="T19" fmla="*/ 104 h 115"/>
                <a:gd name="T20" fmla="*/ 516 w 555"/>
                <a:gd name="T21" fmla="*/ 112 h 115"/>
                <a:gd name="T22" fmla="*/ 498 w 555"/>
                <a:gd name="T23" fmla="*/ 115 h 115"/>
                <a:gd name="T24" fmla="*/ 57 w 555"/>
                <a:gd name="T25" fmla="*/ 115 h 115"/>
                <a:gd name="T26" fmla="*/ 39 w 555"/>
                <a:gd name="T27" fmla="*/ 112 h 115"/>
                <a:gd name="T28" fmla="*/ 23 w 555"/>
                <a:gd name="T29" fmla="*/ 104 h 115"/>
                <a:gd name="T30" fmla="*/ 11 w 555"/>
                <a:gd name="T31" fmla="*/ 91 h 115"/>
                <a:gd name="T32" fmla="*/ 3 w 555"/>
                <a:gd name="T33" fmla="*/ 76 h 115"/>
                <a:gd name="T34" fmla="*/ 0 w 555"/>
                <a:gd name="T35" fmla="*/ 58 h 115"/>
                <a:gd name="T36" fmla="*/ 3 w 555"/>
                <a:gd name="T37" fmla="*/ 39 h 115"/>
                <a:gd name="T38" fmla="*/ 11 w 555"/>
                <a:gd name="T39" fmla="*/ 24 h 115"/>
                <a:gd name="T40" fmla="*/ 23 w 555"/>
                <a:gd name="T41" fmla="*/ 11 h 115"/>
                <a:gd name="T42" fmla="*/ 39 w 555"/>
                <a:gd name="T43" fmla="*/ 3 h 115"/>
                <a:gd name="T44" fmla="*/ 57 w 555"/>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115">
                  <a:moveTo>
                    <a:pt x="57" y="0"/>
                  </a:moveTo>
                  <a:lnTo>
                    <a:pt x="498" y="0"/>
                  </a:lnTo>
                  <a:lnTo>
                    <a:pt x="516" y="3"/>
                  </a:lnTo>
                  <a:lnTo>
                    <a:pt x="532" y="11"/>
                  </a:lnTo>
                  <a:lnTo>
                    <a:pt x="544" y="24"/>
                  </a:lnTo>
                  <a:lnTo>
                    <a:pt x="552" y="39"/>
                  </a:lnTo>
                  <a:lnTo>
                    <a:pt x="555" y="58"/>
                  </a:lnTo>
                  <a:lnTo>
                    <a:pt x="552" y="76"/>
                  </a:lnTo>
                  <a:lnTo>
                    <a:pt x="544" y="91"/>
                  </a:lnTo>
                  <a:lnTo>
                    <a:pt x="532" y="104"/>
                  </a:lnTo>
                  <a:lnTo>
                    <a:pt x="516" y="112"/>
                  </a:lnTo>
                  <a:lnTo>
                    <a:pt x="498" y="115"/>
                  </a:lnTo>
                  <a:lnTo>
                    <a:pt x="57" y="115"/>
                  </a:lnTo>
                  <a:lnTo>
                    <a:pt x="39" y="112"/>
                  </a:lnTo>
                  <a:lnTo>
                    <a:pt x="23" y="104"/>
                  </a:lnTo>
                  <a:lnTo>
                    <a:pt x="11" y="91"/>
                  </a:lnTo>
                  <a:lnTo>
                    <a:pt x="3" y="76"/>
                  </a:lnTo>
                  <a:lnTo>
                    <a:pt x="0" y="58"/>
                  </a:lnTo>
                  <a:lnTo>
                    <a:pt x="3" y="39"/>
                  </a:lnTo>
                  <a:lnTo>
                    <a:pt x="11" y="24"/>
                  </a:lnTo>
                  <a:lnTo>
                    <a:pt x="23" y="11"/>
                  </a:lnTo>
                  <a:lnTo>
                    <a:pt x="39" y="3"/>
                  </a:lnTo>
                  <a:lnTo>
                    <a:pt x="57"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69" name="Freeform 15"/>
            <p:cNvSpPr/>
            <p:nvPr/>
          </p:nvSpPr>
          <p:spPr bwMode="auto">
            <a:xfrm>
              <a:off x="2733" y="-822"/>
              <a:ext cx="63" cy="13"/>
            </a:xfrm>
            <a:custGeom>
              <a:avLst/>
              <a:gdLst>
                <a:gd name="T0" fmla="*/ 57 w 570"/>
                <a:gd name="T1" fmla="*/ 0 h 115"/>
                <a:gd name="T2" fmla="*/ 512 w 570"/>
                <a:gd name="T3" fmla="*/ 0 h 115"/>
                <a:gd name="T4" fmla="*/ 531 w 570"/>
                <a:gd name="T5" fmla="*/ 3 h 115"/>
                <a:gd name="T6" fmla="*/ 546 w 570"/>
                <a:gd name="T7" fmla="*/ 11 h 115"/>
                <a:gd name="T8" fmla="*/ 559 w 570"/>
                <a:gd name="T9" fmla="*/ 24 h 115"/>
                <a:gd name="T10" fmla="*/ 567 w 570"/>
                <a:gd name="T11" fmla="*/ 39 h 115"/>
                <a:gd name="T12" fmla="*/ 570 w 570"/>
                <a:gd name="T13" fmla="*/ 58 h 115"/>
                <a:gd name="T14" fmla="*/ 567 w 570"/>
                <a:gd name="T15" fmla="*/ 76 h 115"/>
                <a:gd name="T16" fmla="*/ 559 w 570"/>
                <a:gd name="T17" fmla="*/ 91 h 115"/>
                <a:gd name="T18" fmla="*/ 546 w 570"/>
                <a:gd name="T19" fmla="*/ 104 h 115"/>
                <a:gd name="T20" fmla="*/ 530 w 570"/>
                <a:gd name="T21" fmla="*/ 112 h 115"/>
                <a:gd name="T22" fmla="*/ 512 w 570"/>
                <a:gd name="T23" fmla="*/ 115 h 115"/>
                <a:gd name="T24" fmla="*/ 57 w 570"/>
                <a:gd name="T25" fmla="*/ 115 h 115"/>
                <a:gd name="T26" fmla="*/ 39 w 570"/>
                <a:gd name="T27" fmla="*/ 112 h 115"/>
                <a:gd name="T28" fmla="*/ 24 w 570"/>
                <a:gd name="T29" fmla="*/ 104 h 115"/>
                <a:gd name="T30" fmla="*/ 11 w 570"/>
                <a:gd name="T31" fmla="*/ 91 h 115"/>
                <a:gd name="T32" fmla="*/ 3 w 570"/>
                <a:gd name="T33" fmla="*/ 76 h 115"/>
                <a:gd name="T34" fmla="*/ 0 w 570"/>
                <a:gd name="T35" fmla="*/ 58 h 115"/>
                <a:gd name="T36" fmla="*/ 0 w 570"/>
                <a:gd name="T37" fmla="*/ 57 h 115"/>
                <a:gd name="T38" fmla="*/ 3 w 570"/>
                <a:gd name="T39" fmla="*/ 39 h 115"/>
                <a:gd name="T40" fmla="*/ 11 w 570"/>
                <a:gd name="T41" fmla="*/ 24 h 115"/>
                <a:gd name="T42" fmla="*/ 24 w 570"/>
                <a:gd name="T43" fmla="*/ 11 h 115"/>
                <a:gd name="T44" fmla="*/ 39 w 570"/>
                <a:gd name="T45" fmla="*/ 3 h 115"/>
                <a:gd name="T46" fmla="*/ 57 w 570"/>
                <a:gd name="T4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0" h="115">
                  <a:moveTo>
                    <a:pt x="57" y="0"/>
                  </a:moveTo>
                  <a:lnTo>
                    <a:pt x="512" y="0"/>
                  </a:lnTo>
                  <a:lnTo>
                    <a:pt x="531" y="3"/>
                  </a:lnTo>
                  <a:lnTo>
                    <a:pt x="546" y="11"/>
                  </a:lnTo>
                  <a:lnTo>
                    <a:pt x="559" y="24"/>
                  </a:lnTo>
                  <a:lnTo>
                    <a:pt x="567" y="39"/>
                  </a:lnTo>
                  <a:lnTo>
                    <a:pt x="570" y="58"/>
                  </a:lnTo>
                  <a:lnTo>
                    <a:pt x="567" y="76"/>
                  </a:lnTo>
                  <a:lnTo>
                    <a:pt x="559" y="91"/>
                  </a:lnTo>
                  <a:lnTo>
                    <a:pt x="546" y="104"/>
                  </a:lnTo>
                  <a:lnTo>
                    <a:pt x="530" y="112"/>
                  </a:lnTo>
                  <a:lnTo>
                    <a:pt x="512" y="115"/>
                  </a:lnTo>
                  <a:lnTo>
                    <a:pt x="57" y="115"/>
                  </a:lnTo>
                  <a:lnTo>
                    <a:pt x="39" y="112"/>
                  </a:lnTo>
                  <a:lnTo>
                    <a:pt x="24" y="104"/>
                  </a:lnTo>
                  <a:lnTo>
                    <a:pt x="11" y="91"/>
                  </a:lnTo>
                  <a:lnTo>
                    <a:pt x="3" y="76"/>
                  </a:lnTo>
                  <a:lnTo>
                    <a:pt x="0" y="58"/>
                  </a:lnTo>
                  <a:lnTo>
                    <a:pt x="0" y="57"/>
                  </a:lnTo>
                  <a:lnTo>
                    <a:pt x="3" y="39"/>
                  </a:lnTo>
                  <a:lnTo>
                    <a:pt x="11" y="24"/>
                  </a:lnTo>
                  <a:lnTo>
                    <a:pt x="24" y="11"/>
                  </a:lnTo>
                  <a:lnTo>
                    <a:pt x="39" y="3"/>
                  </a:lnTo>
                  <a:lnTo>
                    <a:pt x="57"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grpSp>
      <p:sp>
        <p:nvSpPr>
          <p:cNvPr id="71" name="Textbox 1"/>
          <p:cNvSpPr/>
          <p:nvPr/>
        </p:nvSpPr>
        <p:spPr>
          <a:xfrm>
            <a:off x="6411463" y="1936748"/>
            <a:ext cx="1355311" cy="605062"/>
          </a:xfrm>
          <a:prstGeom prst="rect">
            <a:avLst/>
          </a:prstGeom>
        </p:spPr>
        <p:txBody>
          <a:bodyPr wrap="square" lIns="88803" tIns="44383" rIns="88803" bIns="44383">
            <a:spAutoFit/>
          </a:bodyPr>
          <a:lstStyle/>
          <a:p>
            <a:pPr defTabSz="887730">
              <a:lnSpc>
                <a:spcPct val="150000"/>
              </a:lnSpc>
            </a:pPr>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New Ideas</a:t>
            </a:r>
          </a:p>
          <a:p>
            <a:pPr defTabSz="887730">
              <a:lnSpc>
                <a:spcPct val="125000"/>
              </a:lnSpc>
            </a:pPr>
            <a:r>
              <a:rPr lang="en-US" sz="700" dirty="0">
                <a:solidFill>
                  <a:srgbClr val="575757"/>
                </a:solidFill>
                <a:latin typeface="Source Sans Pro" panose="020B0503030403020204" pitchFamily="34" charset="0"/>
              </a:rPr>
              <a:t>Imperdiet iaculis, ipsum. Sed mauris. Integer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aliquam.</a:t>
            </a:r>
          </a:p>
        </p:txBody>
      </p:sp>
      <p:sp>
        <p:nvSpPr>
          <p:cNvPr id="72" name="Textbox 1"/>
          <p:cNvSpPr/>
          <p:nvPr/>
        </p:nvSpPr>
        <p:spPr>
          <a:xfrm>
            <a:off x="1365604" y="3122316"/>
            <a:ext cx="1355311" cy="605062"/>
          </a:xfrm>
          <a:prstGeom prst="rect">
            <a:avLst/>
          </a:prstGeom>
        </p:spPr>
        <p:txBody>
          <a:bodyPr wrap="square" lIns="88803" tIns="44383" rIns="88803" bIns="44383">
            <a:spAutoFit/>
          </a:bodyPr>
          <a:lstStyle/>
          <a:p>
            <a:pPr algn="r" defTabSz="887730">
              <a:lnSpc>
                <a:spcPct val="150000"/>
              </a:lnSpc>
            </a:pPr>
            <a:r>
              <a:rPr lang="en-US" sz="1000" kern="1000" dirty="0">
                <a:solidFill>
                  <a:srgbClr val="000000"/>
                </a:solidFill>
                <a:latin typeface="Open Sans Condensed" panose="020B0806030504020204" pitchFamily="34" charset="0"/>
                <a:ea typeface="Open Sans Condensed" panose="020B0806030504020204" pitchFamily="34" charset="0"/>
                <a:cs typeface="Open Sans Condensed" panose="020B0806030504020204" pitchFamily="34" charset="0"/>
              </a:rPr>
              <a:t>Innovation</a:t>
            </a:r>
          </a:p>
          <a:p>
            <a:pPr algn="r" defTabSz="887730">
              <a:lnSpc>
                <a:spcPct val="125000"/>
              </a:lnSpc>
            </a:pPr>
            <a:r>
              <a:rPr lang="en-US" sz="700" dirty="0">
                <a:solidFill>
                  <a:srgbClr val="000000"/>
                </a:solidFill>
                <a:latin typeface="Source Sans Pro" panose="020B0503030403020204" pitchFamily="34" charset="0"/>
              </a:rPr>
              <a:t>Imperdiet iaculis, ipsum. Sed  mauris. Integer </a:t>
            </a:r>
            <a:r>
              <a:rPr lang="en-US" sz="700" dirty="0" err="1">
                <a:solidFill>
                  <a:srgbClr val="000000"/>
                </a:solidFill>
                <a:latin typeface="Source Sans Pro" panose="020B0503030403020204" pitchFamily="34" charset="0"/>
              </a:rPr>
              <a:t>sed</a:t>
            </a:r>
            <a:r>
              <a:rPr lang="en-US" sz="700" dirty="0">
                <a:solidFill>
                  <a:srgbClr val="000000"/>
                </a:solidFill>
                <a:latin typeface="Source Sans Pro" panose="020B0503030403020204" pitchFamily="34" charset="0"/>
              </a:rPr>
              <a:t> aliquam.</a:t>
            </a:r>
          </a:p>
        </p:txBody>
      </p:sp>
      <p:sp>
        <p:nvSpPr>
          <p:cNvPr id="73" name="Textbox 1"/>
          <p:cNvSpPr/>
          <p:nvPr/>
        </p:nvSpPr>
        <p:spPr>
          <a:xfrm>
            <a:off x="6411461" y="3122316"/>
            <a:ext cx="1355864" cy="605062"/>
          </a:xfrm>
          <a:prstGeom prst="rect">
            <a:avLst/>
          </a:prstGeom>
        </p:spPr>
        <p:txBody>
          <a:bodyPr wrap="square" lIns="88803" tIns="44383" rIns="88803" bIns="44383">
            <a:spAutoFit/>
          </a:bodyPr>
          <a:lstStyle/>
          <a:p>
            <a:pPr defTabSz="887730">
              <a:lnSpc>
                <a:spcPct val="150000"/>
              </a:lnSpc>
            </a:pPr>
            <a:r>
              <a:rPr lang="en-US" sz="10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defTabSz="887730">
              <a:lnSpc>
                <a:spcPct val="125000"/>
              </a:lnSpc>
            </a:pPr>
            <a:r>
              <a:rPr lang="en-US" sz="700" dirty="0">
                <a:solidFill>
                  <a:srgbClr val="575757"/>
                </a:solidFill>
                <a:latin typeface="Source Sans Pro" panose="020B0503030403020204" pitchFamily="34" charset="0"/>
              </a:rPr>
              <a:t>Imperdiet iaculis, ipsum. Sed  mauris. Integer </a:t>
            </a:r>
            <a:r>
              <a:rPr lang="en-US" sz="700" dirty="0" err="1">
                <a:solidFill>
                  <a:srgbClr val="575757"/>
                </a:solidFill>
                <a:latin typeface="Source Sans Pro" panose="020B0503030403020204" pitchFamily="34" charset="0"/>
              </a:rPr>
              <a:t>sed</a:t>
            </a:r>
            <a:r>
              <a:rPr lang="en-US" sz="700" dirty="0">
                <a:solidFill>
                  <a:srgbClr val="575757"/>
                </a:solidFill>
                <a:latin typeface="Source Sans Pro" panose="020B0503030403020204" pitchFamily="34" charset="0"/>
              </a:rPr>
              <a:t> aliquam.</a:t>
            </a:r>
          </a:p>
        </p:txBody>
      </p:sp>
      <p:sp>
        <p:nvSpPr>
          <p:cNvPr id="74" name="Textbox 1"/>
          <p:cNvSpPr/>
          <p:nvPr/>
        </p:nvSpPr>
        <p:spPr>
          <a:xfrm>
            <a:off x="1365604" y="1936748"/>
            <a:ext cx="1355311" cy="605062"/>
          </a:xfrm>
          <a:prstGeom prst="rect">
            <a:avLst/>
          </a:prstGeom>
        </p:spPr>
        <p:txBody>
          <a:bodyPr wrap="square" lIns="88803" tIns="44383" rIns="88803" bIns="44383">
            <a:spAutoFit/>
          </a:bodyPr>
          <a:lstStyle/>
          <a:p>
            <a:pPr algn="r" defTabSz="887730">
              <a:lnSpc>
                <a:spcPct val="150000"/>
              </a:lnSpc>
            </a:pPr>
            <a:r>
              <a:rPr lang="en-US" sz="1000" kern="1000" dirty="0">
                <a:solidFill>
                  <a:srgbClr val="000000"/>
                </a:solidFill>
                <a:latin typeface="Open Sans Condensed" panose="020B0806030504020204" pitchFamily="34" charset="0"/>
                <a:ea typeface="Open Sans Condensed" panose="020B0806030504020204" pitchFamily="34" charset="0"/>
                <a:cs typeface="Open Sans Condensed" panose="020B0806030504020204" pitchFamily="34" charset="0"/>
              </a:rPr>
              <a:t>Productivity</a:t>
            </a:r>
          </a:p>
          <a:p>
            <a:pPr algn="r" defTabSz="887730">
              <a:lnSpc>
                <a:spcPct val="125000"/>
              </a:lnSpc>
            </a:pPr>
            <a:r>
              <a:rPr lang="en-US" sz="700" dirty="0">
                <a:solidFill>
                  <a:srgbClr val="000000"/>
                </a:solidFill>
                <a:latin typeface="Source Sans Pro" panose="020B0503030403020204" pitchFamily="34" charset="0"/>
              </a:rPr>
              <a:t>Imperdiet iaculis, ipsum. Sed  mauris. Integer </a:t>
            </a:r>
            <a:r>
              <a:rPr lang="en-US" sz="700" dirty="0" err="1">
                <a:solidFill>
                  <a:srgbClr val="000000"/>
                </a:solidFill>
                <a:latin typeface="Source Sans Pro" panose="020B0503030403020204" pitchFamily="34" charset="0"/>
              </a:rPr>
              <a:t>sed</a:t>
            </a:r>
            <a:r>
              <a:rPr lang="en-US" sz="700" dirty="0">
                <a:solidFill>
                  <a:srgbClr val="000000"/>
                </a:solidFill>
                <a:latin typeface="Source Sans Pro" panose="020B0503030403020204" pitchFamily="34" charset="0"/>
              </a:rPr>
              <a:t> aliquam.</a:t>
            </a:r>
          </a:p>
        </p:txBody>
      </p:sp>
      <p:sp>
        <p:nvSpPr>
          <p:cNvPr id="75" name="74 CuadroTexto"/>
          <p:cNvSpPr txBox="1"/>
          <p:nvPr/>
        </p:nvSpPr>
        <p:spPr>
          <a:xfrm>
            <a:off x="710843" y="1888031"/>
            <a:ext cx="789766" cy="579883"/>
          </a:xfrm>
          <a:prstGeom prst="rect">
            <a:avLst/>
          </a:prstGeom>
          <a:noFill/>
        </p:spPr>
        <p:txBody>
          <a:bodyPr wrap="square" lIns="25131" tIns="12565" rIns="25131" bIns="12565" rtlCol="0">
            <a:spAutoFit/>
          </a:bodyPr>
          <a:lstStyle/>
          <a:p>
            <a:pPr algn="ctr" defTabSz="887730"/>
            <a:r>
              <a:rPr lang="en-US" sz="3600" dirty="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76" name="75 CuadroTexto"/>
          <p:cNvSpPr txBox="1"/>
          <p:nvPr/>
        </p:nvSpPr>
        <p:spPr>
          <a:xfrm>
            <a:off x="7694019" y="1888031"/>
            <a:ext cx="789766" cy="579883"/>
          </a:xfrm>
          <a:prstGeom prst="rect">
            <a:avLst/>
          </a:prstGeom>
          <a:noFill/>
        </p:spPr>
        <p:txBody>
          <a:bodyPr wrap="square" lIns="25131" tIns="12565" rIns="25131" bIns="12565" rtlCol="0">
            <a:spAutoFit/>
          </a:bodyPr>
          <a:lstStyle/>
          <a:p>
            <a:pPr algn="ctr" defTabSz="887730"/>
            <a:r>
              <a:rPr lang="en-US" sz="3600" dirty="0">
                <a:solidFill>
                  <a:srgbClr val="F23A43"/>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77" name="76 CuadroTexto"/>
          <p:cNvSpPr txBox="1"/>
          <p:nvPr/>
        </p:nvSpPr>
        <p:spPr>
          <a:xfrm>
            <a:off x="710843" y="3073598"/>
            <a:ext cx="789766" cy="579883"/>
          </a:xfrm>
          <a:prstGeom prst="rect">
            <a:avLst/>
          </a:prstGeom>
          <a:noFill/>
        </p:spPr>
        <p:txBody>
          <a:bodyPr wrap="square" lIns="25131" tIns="12565" rIns="25131" bIns="12565" rtlCol="0">
            <a:spAutoFit/>
          </a:bodyPr>
          <a:lstStyle/>
          <a:p>
            <a:pPr algn="ctr" defTabSz="887730"/>
            <a:r>
              <a:rPr lang="en-US" sz="3600" dirty="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78" name="77 CuadroTexto"/>
          <p:cNvSpPr txBox="1"/>
          <p:nvPr/>
        </p:nvSpPr>
        <p:spPr>
          <a:xfrm>
            <a:off x="7694019" y="3073598"/>
            <a:ext cx="789766" cy="579883"/>
          </a:xfrm>
          <a:prstGeom prst="rect">
            <a:avLst/>
          </a:prstGeom>
          <a:noFill/>
        </p:spPr>
        <p:txBody>
          <a:bodyPr wrap="square" lIns="25131" tIns="12565" rIns="25131" bIns="12565" rtlCol="0">
            <a:spAutoFit/>
          </a:bodyPr>
          <a:lstStyle/>
          <a:p>
            <a:pPr algn="ctr" defTabSz="887730"/>
            <a:r>
              <a:rPr lang="en-US" sz="3600" dirty="0">
                <a:solidFill>
                  <a:srgbClr val="F23A43"/>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grpSp>
        <p:nvGrpSpPr>
          <p:cNvPr id="87" name="Group 18"/>
          <p:cNvGrpSpPr>
            <a:grpSpLocks noChangeAspect="1"/>
          </p:cNvGrpSpPr>
          <p:nvPr/>
        </p:nvGrpSpPr>
        <p:grpSpPr bwMode="auto">
          <a:xfrm>
            <a:off x="3352833" y="2643430"/>
            <a:ext cx="309737" cy="309721"/>
            <a:chOff x="5807" y="-772"/>
            <a:chExt cx="337" cy="337"/>
          </a:xfrm>
          <a:solidFill>
            <a:schemeClr val="tx1">
              <a:lumMod val="75000"/>
              <a:lumOff val="25000"/>
            </a:schemeClr>
          </a:solidFill>
        </p:grpSpPr>
        <p:sp>
          <p:nvSpPr>
            <p:cNvPr id="90" name="Freeform 20"/>
            <p:cNvSpPr>
              <a:spLocks noEditPoints="1"/>
            </p:cNvSpPr>
            <p:nvPr/>
          </p:nvSpPr>
          <p:spPr bwMode="auto">
            <a:xfrm>
              <a:off x="5927" y="-652"/>
              <a:ext cx="97" cy="96"/>
            </a:xfrm>
            <a:custGeom>
              <a:avLst/>
              <a:gdLst>
                <a:gd name="T0" fmla="*/ 433 w 961"/>
                <a:gd name="T1" fmla="*/ 131 h 960"/>
                <a:gd name="T2" fmla="*/ 344 w 961"/>
                <a:gd name="T3" fmla="*/ 155 h 960"/>
                <a:gd name="T4" fmla="*/ 266 w 961"/>
                <a:gd name="T5" fmla="*/ 201 h 960"/>
                <a:gd name="T6" fmla="*/ 202 w 961"/>
                <a:gd name="T7" fmla="*/ 264 h 960"/>
                <a:gd name="T8" fmla="*/ 156 w 961"/>
                <a:gd name="T9" fmla="*/ 343 h 960"/>
                <a:gd name="T10" fmla="*/ 131 w 961"/>
                <a:gd name="T11" fmla="*/ 432 h 960"/>
                <a:gd name="T12" fmla="*/ 131 w 961"/>
                <a:gd name="T13" fmla="*/ 528 h 960"/>
                <a:gd name="T14" fmla="*/ 156 w 961"/>
                <a:gd name="T15" fmla="*/ 616 h 960"/>
                <a:gd name="T16" fmla="*/ 202 w 961"/>
                <a:gd name="T17" fmla="*/ 695 h 960"/>
                <a:gd name="T18" fmla="*/ 266 w 961"/>
                <a:gd name="T19" fmla="*/ 758 h 960"/>
                <a:gd name="T20" fmla="*/ 344 w 961"/>
                <a:gd name="T21" fmla="*/ 804 h 960"/>
                <a:gd name="T22" fmla="*/ 433 w 961"/>
                <a:gd name="T23" fmla="*/ 828 h 960"/>
                <a:gd name="T24" fmla="*/ 528 w 961"/>
                <a:gd name="T25" fmla="*/ 828 h 960"/>
                <a:gd name="T26" fmla="*/ 618 w 961"/>
                <a:gd name="T27" fmla="*/ 804 h 960"/>
                <a:gd name="T28" fmla="*/ 696 w 961"/>
                <a:gd name="T29" fmla="*/ 758 h 960"/>
                <a:gd name="T30" fmla="*/ 760 w 961"/>
                <a:gd name="T31" fmla="*/ 695 h 960"/>
                <a:gd name="T32" fmla="*/ 806 w 961"/>
                <a:gd name="T33" fmla="*/ 616 h 960"/>
                <a:gd name="T34" fmla="*/ 830 w 961"/>
                <a:gd name="T35" fmla="*/ 528 h 960"/>
                <a:gd name="T36" fmla="*/ 830 w 961"/>
                <a:gd name="T37" fmla="*/ 432 h 960"/>
                <a:gd name="T38" fmla="*/ 806 w 961"/>
                <a:gd name="T39" fmla="*/ 343 h 960"/>
                <a:gd name="T40" fmla="*/ 760 w 961"/>
                <a:gd name="T41" fmla="*/ 264 h 960"/>
                <a:gd name="T42" fmla="*/ 696 w 961"/>
                <a:gd name="T43" fmla="*/ 201 h 960"/>
                <a:gd name="T44" fmla="*/ 618 w 961"/>
                <a:gd name="T45" fmla="*/ 155 h 960"/>
                <a:gd name="T46" fmla="*/ 528 w 961"/>
                <a:gd name="T47" fmla="*/ 131 h 960"/>
                <a:gd name="T48" fmla="*/ 480 w 961"/>
                <a:gd name="T49" fmla="*/ 0 h 960"/>
                <a:gd name="T50" fmla="*/ 591 w 961"/>
                <a:gd name="T51" fmla="*/ 12 h 960"/>
                <a:gd name="T52" fmla="*/ 691 w 961"/>
                <a:gd name="T53" fmla="*/ 49 h 960"/>
                <a:gd name="T54" fmla="*/ 781 w 961"/>
                <a:gd name="T55" fmla="*/ 105 h 960"/>
                <a:gd name="T56" fmla="*/ 856 w 961"/>
                <a:gd name="T57" fmla="*/ 180 h 960"/>
                <a:gd name="T58" fmla="*/ 912 w 961"/>
                <a:gd name="T59" fmla="*/ 268 h 960"/>
                <a:gd name="T60" fmla="*/ 949 w 961"/>
                <a:gd name="T61" fmla="*/ 370 h 960"/>
                <a:gd name="T62" fmla="*/ 961 w 961"/>
                <a:gd name="T63" fmla="*/ 480 h 960"/>
                <a:gd name="T64" fmla="*/ 949 w 961"/>
                <a:gd name="T65" fmla="*/ 590 h 960"/>
                <a:gd name="T66" fmla="*/ 912 w 961"/>
                <a:gd name="T67" fmla="*/ 691 h 960"/>
                <a:gd name="T68" fmla="*/ 856 w 961"/>
                <a:gd name="T69" fmla="*/ 779 h 960"/>
                <a:gd name="T70" fmla="*/ 781 w 961"/>
                <a:gd name="T71" fmla="*/ 854 h 960"/>
                <a:gd name="T72" fmla="*/ 691 w 961"/>
                <a:gd name="T73" fmla="*/ 911 h 960"/>
                <a:gd name="T74" fmla="*/ 591 w 961"/>
                <a:gd name="T75" fmla="*/ 947 h 960"/>
                <a:gd name="T76" fmla="*/ 480 w 961"/>
                <a:gd name="T77" fmla="*/ 960 h 960"/>
                <a:gd name="T78" fmla="*/ 370 w 961"/>
                <a:gd name="T79" fmla="*/ 947 h 960"/>
                <a:gd name="T80" fmla="*/ 270 w 961"/>
                <a:gd name="T81" fmla="*/ 911 h 960"/>
                <a:gd name="T82" fmla="*/ 181 w 961"/>
                <a:gd name="T83" fmla="*/ 854 h 960"/>
                <a:gd name="T84" fmla="*/ 106 w 961"/>
                <a:gd name="T85" fmla="*/ 779 h 960"/>
                <a:gd name="T86" fmla="*/ 49 w 961"/>
                <a:gd name="T87" fmla="*/ 691 h 960"/>
                <a:gd name="T88" fmla="*/ 13 w 961"/>
                <a:gd name="T89" fmla="*/ 590 h 960"/>
                <a:gd name="T90" fmla="*/ 0 w 961"/>
                <a:gd name="T91" fmla="*/ 480 h 960"/>
                <a:gd name="T92" fmla="*/ 13 w 961"/>
                <a:gd name="T93" fmla="*/ 370 h 960"/>
                <a:gd name="T94" fmla="*/ 49 w 961"/>
                <a:gd name="T95" fmla="*/ 268 h 960"/>
                <a:gd name="T96" fmla="*/ 106 w 961"/>
                <a:gd name="T97" fmla="*/ 180 h 960"/>
                <a:gd name="T98" fmla="*/ 181 w 961"/>
                <a:gd name="T99" fmla="*/ 105 h 960"/>
                <a:gd name="T100" fmla="*/ 270 w 961"/>
                <a:gd name="T101" fmla="*/ 49 h 960"/>
                <a:gd name="T102" fmla="*/ 370 w 961"/>
                <a:gd name="T103" fmla="*/ 12 h 960"/>
                <a:gd name="T104" fmla="*/ 480 w 961"/>
                <a:gd name="T105" fmla="*/ 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1" h="960">
                  <a:moveTo>
                    <a:pt x="480" y="128"/>
                  </a:moveTo>
                  <a:lnTo>
                    <a:pt x="433" y="131"/>
                  </a:lnTo>
                  <a:lnTo>
                    <a:pt x="387" y="140"/>
                  </a:lnTo>
                  <a:lnTo>
                    <a:pt x="344" y="155"/>
                  </a:lnTo>
                  <a:lnTo>
                    <a:pt x="303" y="176"/>
                  </a:lnTo>
                  <a:lnTo>
                    <a:pt x="266" y="201"/>
                  </a:lnTo>
                  <a:lnTo>
                    <a:pt x="232" y="231"/>
                  </a:lnTo>
                  <a:lnTo>
                    <a:pt x="202" y="264"/>
                  </a:lnTo>
                  <a:lnTo>
                    <a:pt x="176" y="302"/>
                  </a:lnTo>
                  <a:lnTo>
                    <a:pt x="156" y="343"/>
                  </a:lnTo>
                  <a:lnTo>
                    <a:pt x="141" y="386"/>
                  </a:lnTo>
                  <a:lnTo>
                    <a:pt x="131" y="432"/>
                  </a:lnTo>
                  <a:lnTo>
                    <a:pt x="128" y="480"/>
                  </a:lnTo>
                  <a:lnTo>
                    <a:pt x="131" y="528"/>
                  </a:lnTo>
                  <a:lnTo>
                    <a:pt x="141" y="574"/>
                  </a:lnTo>
                  <a:lnTo>
                    <a:pt x="156" y="616"/>
                  </a:lnTo>
                  <a:lnTo>
                    <a:pt x="176" y="658"/>
                  </a:lnTo>
                  <a:lnTo>
                    <a:pt x="202" y="695"/>
                  </a:lnTo>
                  <a:lnTo>
                    <a:pt x="232" y="728"/>
                  </a:lnTo>
                  <a:lnTo>
                    <a:pt x="266" y="758"/>
                  </a:lnTo>
                  <a:lnTo>
                    <a:pt x="303" y="784"/>
                  </a:lnTo>
                  <a:lnTo>
                    <a:pt x="344" y="804"/>
                  </a:lnTo>
                  <a:lnTo>
                    <a:pt x="387" y="819"/>
                  </a:lnTo>
                  <a:lnTo>
                    <a:pt x="433" y="828"/>
                  </a:lnTo>
                  <a:lnTo>
                    <a:pt x="480" y="832"/>
                  </a:lnTo>
                  <a:lnTo>
                    <a:pt x="528" y="828"/>
                  </a:lnTo>
                  <a:lnTo>
                    <a:pt x="574" y="819"/>
                  </a:lnTo>
                  <a:lnTo>
                    <a:pt x="618" y="804"/>
                  </a:lnTo>
                  <a:lnTo>
                    <a:pt x="658" y="784"/>
                  </a:lnTo>
                  <a:lnTo>
                    <a:pt x="696" y="758"/>
                  </a:lnTo>
                  <a:lnTo>
                    <a:pt x="730" y="728"/>
                  </a:lnTo>
                  <a:lnTo>
                    <a:pt x="760" y="695"/>
                  </a:lnTo>
                  <a:lnTo>
                    <a:pt x="785" y="658"/>
                  </a:lnTo>
                  <a:lnTo>
                    <a:pt x="806" y="616"/>
                  </a:lnTo>
                  <a:lnTo>
                    <a:pt x="821" y="574"/>
                  </a:lnTo>
                  <a:lnTo>
                    <a:pt x="830" y="528"/>
                  </a:lnTo>
                  <a:lnTo>
                    <a:pt x="833" y="480"/>
                  </a:lnTo>
                  <a:lnTo>
                    <a:pt x="830" y="432"/>
                  </a:lnTo>
                  <a:lnTo>
                    <a:pt x="821" y="386"/>
                  </a:lnTo>
                  <a:lnTo>
                    <a:pt x="806" y="343"/>
                  </a:lnTo>
                  <a:lnTo>
                    <a:pt x="785" y="302"/>
                  </a:lnTo>
                  <a:lnTo>
                    <a:pt x="760" y="264"/>
                  </a:lnTo>
                  <a:lnTo>
                    <a:pt x="730" y="231"/>
                  </a:lnTo>
                  <a:lnTo>
                    <a:pt x="696" y="201"/>
                  </a:lnTo>
                  <a:lnTo>
                    <a:pt x="658" y="176"/>
                  </a:lnTo>
                  <a:lnTo>
                    <a:pt x="618" y="155"/>
                  </a:lnTo>
                  <a:lnTo>
                    <a:pt x="574" y="140"/>
                  </a:lnTo>
                  <a:lnTo>
                    <a:pt x="528" y="131"/>
                  </a:lnTo>
                  <a:lnTo>
                    <a:pt x="480" y="128"/>
                  </a:lnTo>
                  <a:close/>
                  <a:moveTo>
                    <a:pt x="480" y="0"/>
                  </a:moveTo>
                  <a:lnTo>
                    <a:pt x="537" y="3"/>
                  </a:lnTo>
                  <a:lnTo>
                    <a:pt x="591" y="12"/>
                  </a:lnTo>
                  <a:lnTo>
                    <a:pt x="642" y="27"/>
                  </a:lnTo>
                  <a:lnTo>
                    <a:pt x="691" y="49"/>
                  </a:lnTo>
                  <a:lnTo>
                    <a:pt x="738" y="74"/>
                  </a:lnTo>
                  <a:lnTo>
                    <a:pt x="781" y="105"/>
                  </a:lnTo>
                  <a:lnTo>
                    <a:pt x="821" y="140"/>
                  </a:lnTo>
                  <a:lnTo>
                    <a:pt x="856" y="180"/>
                  </a:lnTo>
                  <a:lnTo>
                    <a:pt x="887" y="223"/>
                  </a:lnTo>
                  <a:lnTo>
                    <a:pt x="912" y="268"/>
                  </a:lnTo>
                  <a:lnTo>
                    <a:pt x="933" y="318"/>
                  </a:lnTo>
                  <a:lnTo>
                    <a:pt x="949" y="370"/>
                  </a:lnTo>
                  <a:lnTo>
                    <a:pt x="958" y="424"/>
                  </a:lnTo>
                  <a:lnTo>
                    <a:pt x="961" y="480"/>
                  </a:lnTo>
                  <a:lnTo>
                    <a:pt x="958" y="535"/>
                  </a:lnTo>
                  <a:lnTo>
                    <a:pt x="949" y="590"/>
                  </a:lnTo>
                  <a:lnTo>
                    <a:pt x="933" y="642"/>
                  </a:lnTo>
                  <a:lnTo>
                    <a:pt x="912" y="691"/>
                  </a:lnTo>
                  <a:lnTo>
                    <a:pt x="887" y="737"/>
                  </a:lnTo>
                  <a:lnTo>
                    <a:pt x="856" y="779"/>
                  </a:lnTo>
                  <a:lnTo>
                    <a:pt x="821" y="819"/>
                  </a:lnTo>
                  <a:lnTo>
                    <a:pt x="781" y="854"/>
                  </a:lnTo>
                  <a:lnTo>
                    <a:pt x="738" y="885"/>
                  </a:lnTo>
                  <a:lnTo>
                    <a:pt x="691" y="911"/>
                  </a:lnTo>
                  <a:lnTo>
                    <a:pt x="642" y="932"/>
                  </a:lnTo>
                  <a:lnTo>
                    <a:pt x="591" y="947"/>
                  </a:lnTo>
                  <a:lnTo>
                    <a:pt x="537" y="956"/>
                  </a:lnTo>
                  <a:lnTo>
                    <a:pt x="480" y="960"/>
                  </a:lnTo>
                  <a:lnTo>
                    <a:pt x="425" y="956"/>
                  </a:lnTo>
                  <a:lnTo>
                    <a:pt x="370" y="947"/>
                  </a:lnTo>
                  <a:lnTo>
                    <a:pt x="319" y="932"/>
                  </a:lnTo>
                  <a:lnTo>
                    <a:pt x="270" y="911"/>
                  </a:lnTo>
                  <a:lnTo>
                    <a:pt x="223" y="885"/>
                  </a:lnTo>
                  <a:lnTo>
                    <a:pt x="181" y="854"/>
                  </a:lnTo>
                  <a:lnTo>
                    <a:pt x="141" y="819"/>
                  </a:lnTo>
                  <a:lnTo>
                    <a:pt x="106" y="779"/>
                  </a:lnTo>
                  <a:lnTo>
                    <a:pt x="75" y="737"/>
                  </a:lnTo>
                  <a:lnTo>
                    <a:pt x="49" y="691"/>
                  </a:lnTo>
                  <a:lnTo>
                    <a:pt x="28" y="642"/>
                  </a:lnTo>
                  <a:lnTo>
                    <a:pt x="13" y="590"/>
                  </a:lnTo>
                  <a:lnTo>
                    <a:pt x="3" y="535"/>
                  </a:lnTo>
                  <a:lnTo>
                    <a:pt x="0" y="480"/>
                  </a:lnTo>
                  <a:lnTo>
                    <a:pt x="3" y="424"/>
                  </a:lnTo>
                  <a:lnTo>
                    <a:pt x="13" y="370"/>
                  </a:lnTo>
                  <a:lnTo>
                    <a:pt x="28" y="318"/>
                  </a:lnTo>
                  <a:lnTo>
                    <a:pt x="49" y="268"/>
                  </a:lnTo>
                  <a:lnTo>
                    <a:pt x="75" y="223"/>
                  </a:lnTo>
                  <a:lnTo>
                    <a:pt x="106" y="180"/>
                  </a:lnTo>
                  <a:lnTo>
                    <a:pt x="141" y="140"/>
                  </a:lnTo>
                  <a:lnTo>
                    <a:pt x="181" y="105"/>
                  </a:lnTo>
                  <a:lnTo>
                    <a:pt x="223" y="74"/>
                  </a:lnTo>
                  <a:lnTo>
                    <a:pt x="270" y="49"/>
                  </a:lnTo>
                  <a:lnTo>
                    <a:pt x="319" y="27"/>
                  </a:lnTo>
                  <a:lnTo>
                    <a:pt x="370" y="12"/>
                  </a:lnTo>
                  <a:lnTo>
                    <a:pt x="425" y="3"/>
                  </a:lnTo>
                  <a:lnTo>
                    <a:pt x="480"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91" name="Freeform 21"/>
            <p:cNvSpPr/>
            <p:nvPr/>
          </p:nvSpPr>
          <p:spPr bwMode="auto">
            <a:xfrm>
              <a:off x="5969" y="-691"/>
              <a:ext cx="94" cy="94"/>
            </a:xfrm>
            <a:custGeom>
              <a:avLst/>
              <a:gdLst>
                <a:gd name="T0" fmla="*/ 64 w 940"/>
                <a:gd name="T1" fmla="*/ 0 h 939"/>
                <a:gd name="T2" fmla="*/ 140 w 940"/>
                <a:gd name="T3" fmla="*/ 3 h 939"/>
                <a:gd name="T4" fmla="*/ 214 w 940"/>
                <a:gd name="T5" fmla="*/ 13 h 939"/>
                <a:gd name="T6" fmla="*/ 285 w 940"/>
                <a:gd name="T7" fmla="*/ 28 h 939"/>
                <a:gd name="T8" fmla="*/ 354 w 940"/>
                <a:gd name="T9" fmla="*/ 49 h 939"/>
                <a:gd name="T10" fmla="*/ 422 w 940"/>
                <a:gd name="T11" fmla="*/ 76 h 939"/>
                <a:gd name="T12" fmla="*/ 486 w 940"/>
                <a:gd name="T13" fmla="*/ 108 h 939"/>
                <a:gd name="T14" fmla="*/ 546 w 940"/>
                <a:gd name="T15" fmla="*/ 145 h 939"/>
                <a:gd name="T16" fmla="*/ 604 w 940"/>
                <a:gd name="T17" fmla="*/ 187 h 939"/>
                <a:gd name="T18" fmla="*/ 657 w 940"/>
                <a:gd name="T19" fmla="*/ 233 h 939"/>
                <a:gd name="T20" fmla="*/ 707 w 940"/>
                <a:gd name="T21" fmla="*/ 282 h 939"/>
                <a:gd name="T22" fmla="*/ 753 w 940"/>
                <a:gd name="T23" fmla="*/ 336 h 939"/>
                <a:gd name="T24" fmla="*/ 795 w 940"/>
                <a:gd name="T25" fmla="*/ 394 h 939"/>
                <a:gd name="T26" fmla="*/ 831 w 940"/>
                <a:gd name="T27" fmla="*/ 454 h 939"/>
                <a:gd name="T28" fmla="*/ 863 w 940"/>
                <a:gd name="T29" fmla="*/ 518 h 939"/>
                <a:gd name="T30" fmla="*/ 890 w 940"/>
                <a:gd name="T31" fmla="*/ 585 h 939"/>
                <a:gd name="T32" fmla="*/ 911 w 940"/>
                <a:gd name="T33" fmla="*/ 654 h 939"/>
                <a:gd name="T34" fmla="*/ 927 w 940"/>
                <a:gd name="T35" fmla="*/ 725 h 939"/>
                <a:gd name="T36" fmla="*/ 936 w 940"/>
                <a:gd name="T37" fmla="*/ 799 h 939"/>
                <a:gd name="T38" fmla="*/ 940 w 940"/>
                <a:gd name="T39" fmla="*/ 875 h 939"/>
                <a:gd name="T40" fmla="*/ 936 w 940"/>
                <a:gd name="T41" fmla="*/ 895 h 939"/>
                <a:gd name="T42" fmla="*/ 927 w 940"/>
                <a:gd name="T43" fmla="*/ 912 h 939"/>
                <a:gd name="T44" fmla="*/ 913 w 940"/>
                <a:gd name="T45" fmla="*/ 926 h 939"/>
                <a:gd name="T46" fmla="*/ 895 w 940"/>
                <a:gd name="T47" fmla="*/ 935 h 939"/>
                <a:gd name="T48" fmla="*/ 875 w 940"/>
                <a:gd name="T49" fmla="*/ 939 h 939"/>
                <a:gd name="T50" fmla="*/ 855 w 940"/>
                <a:gd name="T51" fmla="*/ 935 h 939"/>
                <a:gd name="T52" fmla="*/ 838 w 940"/>
                <a:gd name="T53" fmla="*/ 926 h 939"/>
                <a:gd name="T54" fmla="*/ 824 w 940"/>
                <a:gd name="T55" fmla="*/ 912 h 939"/>
                <a:gd name="T56" fmla="*/ 814 w 940"/>
                <a:gd name="T57" fmla="*/ 895 h 939"/>
                <a:gd name="T58" fmla="*/ 811 w 940"/>
                <a:gd name="T59" fmla="*/ 875 h 939"/>
                <a:gd name="T60" fmla="*/ 808 w 940"/>
                <a:gd name="T61" fmla="*/ 806 h 939"/>
                <a:gd name="T62" fmla="*/ 799 w 940"/>
                <a:gd name="T63" fmla="*/ 740 h 939"/>
                <a:gd name="T64" fmla="*/ 784 w 940"/>
                <a:gd name="T65" fmla="*/ 676 h 939"/>
                <a:gd name="T66" fmla="*/ 764 w 940"/>
                <a:gd name="T67" fmla="*/ 614 h 939"/>
                <a:gd name="T68" fmla="*/ 739 w 940"/>
                <a:gd name="T69" fmla="*/ 555 h 939"/>
                <a:gd name="T70" fmla="*/ 710 w 940"/>
                <a:gd name="T71" fmla="*/ 498 h 939"/>
                <a:gd name="T72" fmla="*/ 674 w 940"/>
                <a:gd name="T73" fmla="*/ 445 h 939"/>
                <a:gd name="T74" fmla="*/ 636 w 940"/>
                <a:gd name="T75" fmla="*/ 394 h 939"/>
                <a:gd name="T76" fmla="*/ 592 w 940"/>
                <a:gd name="T77" fmla="*/ 347 h 939"/>
                <a:gd name="T78" fmla="*/ 545 w 940"/>
                <a:gd name="T79" fmla="*/ 304 h 939"/>
                <a:gd name="T80" fmla="*/ 495 w 940"/>
                <a:gd name="T81" fmla="*/ 265 h 939"/>
                <a:gd name="T82" fmla="*/ 441 w 940"/>
                <a:gd name="T83" fmla="*/ 230 h 939"/>
                <a:gd name="T84" fmla="*/ 384 w 940"/>
                <a:gd name="T85" fmla="*/ 201 h 939"/>
                <a:gd name="T86" fmla="*/ 325 w 940"/>
                <a:gd name="T87" fmla="*/ 175 h 939"/>
                <a:gd name="T88" fmla="*/ 263 w 940"/>
                <a:gd name="T89" fmla="*/ 155 h 939"/>
                <a:gd name="T90" fmla="*/ 199 w 940"/>
                <a:gd name="T91" fmla="*/ 140 h 939"/>
                <a:gd name="T92" fmla="*/ 133 w 940"/>
                <a:gd name="T93" fmla="*/ 131 h 939"/>
                <a:gd name="T94" fmla="*/ 64 w 940"/>
                <a:gd name="T95" fmla="*/ 128 h 939"/>
                <a:gd name="T96" fmla="*/ 45 w 940"/>
                <a:gd name="T97" fmla="*/ 125 h 939"/>
                <a:gd name="T98" fmla="*/ 27 w 940"/>
                <a:gd name="T99" fmla="*/ 116 h 939"/>
                <a:gd name="T100" fmla="*/ 13 w 940"/>
                <a:gd name="T101" fmla="*/ 102 h 939"/>
                <a:gd name="T102" fmla="*/ 5 w 940"/>
                <a:gd name="T103" fmla="*/ 84 h 939"/>
                <a:gd name="T104" fmla="*/ 0 w 940"/>
                <a:gd name="T105" fmla="*/ 64 h 939"/>
                <a:gd name="T106" fmla="*/ 5 w 940"/>
                <a:gd name="T107" fmla="*/ 44 h 939"/>
                <a:gd name="T108" fmla="*/ 13 w 940"/>
                <a:gd name="T109" fmla="*/ 27 h 939"/>
                <a:gd name="T110" fmla="*/ 27 w 940"/>
                <a:gd name="T111" fmla="*/ 13 h 939"/>
                <a:gd name="T112" fmla="*/ 45 w 940"/>
                <a:gd name="T113" fmla="*/ 3 h 939"/>
                <a:gd name="T114" fmla="*/ 64 w 940"/>
                <a:gd name="T115"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0" h="939">
                  <a:moveTo>
                    <a:pt x="64" y="0"/>
                  </a:moveTo>
                  <a:lnTo>
                    <a:pt x="140" y="3"/>
                  </a:lnTo>
                  <a:lnTo>
                    <a:pt x="214" y="13"/>
                  </a:lnTo>
                  <a:lnTo>
                    <a:pt x="285" y="28"/>
                  </a:lnTo>
                  <a:lnTo>
                    <a:pt x="354" y="49"/>
                  </a:lnTo>
                  <a:lnTo>
                    <a:pt x="422" y="76"/>
                  </a:lnTo>
                  <a:lnTo>
                    <a:pt x="486" y="108"/>
                  </a:lnTo>
                  <a:lnTo>
                    <a:pt x="546" y="145"/>
                  </a:lnTo>
                  <a:lnTo>
                    <a:pt x="604" y="187"/>
                  </a:lnTo>
                  <a:lnTo>
                    <a:pt x="657" y="233"/>
                  </a:lnTo>
                  <a:lnTo>
                    <a:pt x="707" y="282"/>
                  </a:lnTo>
                  <a:lnTo>
                    <a:pt x="753" y="336"/>
                  </a:lnTo>
                  <a:lnTo>
                    <a:pt x="795" y="394"/>
                  </a:lnTo>
                  <a:lnTo>
                    <a:pt x="831" y="454"/>
                  </a:lnTo>
                  <a:lnTo>
                    <a:pt x="863" y="518"/>
                  </a:lnTo>
                  <a:lnTo>
                    <a:pt x="890" y="585"/>
                  </a:lnTo>
                  <a:lnTo>
                    <a:pt x="911" y="654"/>
                  </a:lnTo>
                  <a:lnTo>
                    <a:pt x="927" y="725"/>
                  </a:lnTo>
                  <a:lnTo>
                    <a:pt x="936" y="799"/>
                  </a:lnTo>
                  <a:lnTo>
                    <a:pt x="940" y="875"/>
                  </a:lnTo>
                  <a:lnTo>
                    <a:pt x="936" y="895"/>
                  </a:lnTo>
                  <a:lnTo>
                    <a:pt x="927" y="912"/>
                  </a:lnTo>
                  <a:lnTo>
                    <a:pt x="913" y="926"/>
                  </a:lnTo>
                  <a:lnTo>
                    <a:pt x="895" y="935"/>
                  </a:lnTo>
                  <a:lnTo>
                    <a:pt x="875" y="939"/>
                  </a:lnTo>
                  <a:lnTo>
                    <a:pt x="855" y="935"/>
                  </a:lnTo>
                  <a:lnTo>
                    <a:pt x="838" y="926"/>
                  </a:lnTo>
                  <a:lnTo>
                    <a:pt x="824" y="912"/>
                  </a:lnTo>
                  <a:lnTo>
                    <a:pt x="814" y="895"/>
                  </a:lnTo>
                  <a:lnTo>
                    <a:pt x="811" y="875"/>
                  </a:lnTo>
                  <a:lnTo>
                    <a:pt x="808" y="806"/>
                  </a:lnTo>
                  <a:lnTo>
                    <a:pt x="799" y="740"/>
                  </a:lnTo>
                  <a:lnTo>
                    <a:pt x="784" y="676"/>
                  </a:lnTo>
                  <a:lnTo>
                    <a:pt x="764" y="614"/>
                  </a:lnTo>
                  <a:lnTo>
                    <a:pt x="739" y="555"/>
                  </a:lnTo>
                  <a:lnTo>
                    <a:pt x="710" y="498"/>
                  </a:lnTo>
                  <a:lnTo>
                    <a:pt x="674" y="445"/>
                  </a:lnTo>
                  <a:lnTo>
                    <a:pt x="636" y="394"/>
                  </a:lnTo>
                  <a:lnTo>
                    <a:pt x="592" y="347"/>
                  </a:lnTo>
                  <a:lnTo>
                    <a:pt x="545" y="304"/>
                  </a:lnTo>
                  <a:lnTo>
                    <a:pt x="495" y="265"/>
                  </a:lnTo>
                  <a:lnTo>
                    <a:pt x="441" y="230"/>
                  </a:lnTo>
                  <a:lnTo>
                    <a:pt x="384" y="201"/>
                  </a:lnTo>
                  <a:lnTo>
                    <a:pt x="325" y="175"/>
                  </a:lnTo>
                  <a:lnTo>
                    <a:pt x="263" y="155"/>
                  </a:lnTo>
                  <a:lnTo>
                    <a:pt x="199" y="140"/>
                  </a:lnTo>
                  <a:lnTo>
                    <a:pt x="133" y="131"/>
                  </a:lnTo>
                  <a:lnTo>
                    <a:pt x="64" y="128"/>
                  </a:lnTo>
                  <a:lnTo>
                    <a:pt x="45" y="125"/>
                  </a:lnTo>
                  <a:lnTo>
                    <a:pt x="27" y="116"/>
                  </a:lnTo>
                  <a:lnTo>
                    <a:pt x="13" y="102"/>
                  </a:lnTo>
                  <a:lnTo>
                    <a:pt x="5" y="84"/>
                  </a:lnTo>
                  <a:lnTo>
                    <a:pt x="0" y="64"/>
                  </a:lnTo>
                  <a:lnTo>
                    <a:pt x="5" y="44"/>
                  </a:lnTo>
                  <a:lnTo>
                    <a:pt x="13" y="27"/>
                  </a:lnTo>
                  <a:lnTo>
                    <a:pt x="27" y="13"/>
                  </a:lnTo>
                  <a:lnTo>
                    <a:pt x="45" y="3"/>
                  </a:lnTo>
                  <a:lnTo>
                    <a:pt x="64"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92" name="Freeform 22"/>
            <p:cNvSpPr/>
            <p:nvPr/>
          </p:nvSpPr>
          <p:spPr bwMode="auto">
            <a:xfrm>
              <a:off x="5888" y="-610"/>
              <a:ext cx="94" cy="94"/>
            </a:xfrm>
            <a:custGeom>
              <a:avLst/>
              <a:gdLst>
                <a:gd name="T0" fmla="*/ 65 w 939"/>
                <a:gd name="T1" fmla="*/ 0 h 938"/>
                <a:gd name="T2" fmla="*/ 84 w 939"/>
                <a:gd name="T3" fmla="*/ 3 h 938"/>
                <a:gd name="T4" fmla="*/ 102 w 939"/>
                <a:gd name="T5" fmla="*/ 12 h 938"/>
                <a:gd name="T6" fmla="*/ 116 w 939"/>
                <a:gd name="T7" fmla="*/ 26 h 938"/>
                <a:gd name="T8" fmla="*/ 124 w 939"/>
                <a:gd name="T9" fmla="*/ 43 h 938"/>
                <a:gd name="T10" fmla="*/ 129 w 939"/>
                <a:gd name="T11" fmla="*/ 64 h 938"/>
                <a:gd name="T12" fmla="*/ 131 w 939"/>
                <a:gd name="T13" fmla="*/ 132 h 938"/>
                <a:gd name="T14" fmla="*/ 140 w 939"/>
                <a:gd name="T15" fmla="*/ 198 h 938"/>
                <a:gd name="T16" fmla="*/ 155 w 939"/>
                <a:gd name="T17" fmla="*/ 262 h 938"/>
                <a:gd name="T18" fmla="*/ 175 w 939"/>
                <a:gd name="T19" fmla="*/ 324 h 938"/>
                <a:gd name="T20" fmla="*/ 200 w 939"/>
                <a:gd name="T21" fmla="*/ 384 h 938"/>
                <a:gd name="T22" fmla="*/ 230 w 939"/>
                <a:gd name="T23" fmla="*/ 440 h 938"/>
                <a:gd name="T24" fmla="*/ 265 w 939"/>
                <a:gd name="T25" fmla="*/ 494 h 938"/>
                <a:gd name="T26" fmla="*/ 304 w 939"/>
                <a:gd name="T27" fmla="*/ 545 h 938"/>
                <a:gd name="T28" fmla="*/ 347 w 939"/>
                <a:gd name="T29" fmla="*/ 592 h 938"/>
                <a:gd name="T30" fmla="*/ 394 w 939"/>
                <a:gd name="T31" fmla="*/ 634 h 938"/>
                <a:gd name="T32" fmla="*/ 444 w 939"/>
                <a:gd name="T33" fmla="*/ 674 h 938"/>
                <a:gd name="T34" fmla="*/ 499 w 939"/>
                <a:gd name="T35" fmla="*/ 708 h 938"/>
                <a:gd name="T36" fmla="*/ 555 w 939"/>
                <a:gd name="T37" fmla="*/ 738 h 938"/>
                <a:gd name="T38" fmla="*/ 615 w 939"/>
                <a:gd name="T39" fmla="*/ 763 h 938"/>
                <a:gd name="T40" fmla="*/ 677 w 939"/>
                <a:gd name="T41" fmla="*/ 784 h 938"/>
                <a:gd name="T42" fmla="*/ 741 w 939"/>
                <a:gd name="T43" fmla="*/ 799 h 938"/>
                <a:gd name="T44" fmla="*/ 807 w 939"/>
                <a:gd name="T45" fmla="*/ 807 h 938"/>
                <a:gd name="T46" fmla="*/ 874 w 939"/>
                <a:gd name="T47" fmla="*/ 810 h 938"/>
                <a:gd name="T48" fmla="*/ 895 w 939"/>
                <a:gd name="T49" fmla="*/ 814 h 938"/>
                <a:gd name="T50" fmla="*/ 913 w 939"/>
                <a:gd name="T51" fmla="*/ 823 h 938"/>
                <a:gd name="T52" fmla="*/ 927 w 939"/>
                <a:gd name="T53" fmla="*/ 837 h 938"/>
                <a:gd name="T54" fmla="*/ 935 w 939"/>
                <a:gd name="T55" fmla="*/ 854 h 938"/>
                <a:gd name="T56" fmla="*/ 939 w 939"/>
                <a:gd name="T57" fmla="*/ 874 h 938"/>
                <a:gd name="T58" fmla="*/ 935 w 939"/>
                <a:gd name="T59" fmla="*/ 895 h 938"/>
                <a:gd name="T60" fmla="*/ 927 w 939"/>
                <a:gd name="T61" fmla="*/ 912 h 938"/>
                <a:gd name="T62" fmla="*/ 913 w 939"/>
                <a:gd name="T63" fmla="*/ 926 h 938"/>
                <a:gd name="T64" fmla="*/ 895 w 939"/>
                <a:gd name="T65" fmla="*/ 935 h 938"/>
                <a:gd name="T66" fmla="*/ 874 w 939"/>
                <a:gd name="T67" fmla="*/ 938 h 938"/>
                <a:gd name="T68" fmla="*/ 800 w 939"/>
                <a:gd name="T69" fmla="*/ 935 h 938"/>
                <a:gd name="T70" fmla="*/ 726 w 939"/>
                <a:gd name="T71" fmla="*/ 926 h 938"/>
                <a:gd name="T72" fmla="*/ 655 w 939"/>
                <a:gd name="T73" fmla="*/ 911 h 938"/>
                <a:gd name="T74" fmla="*/ 585 w 939"/>
                <a:gd name="T75" fmla="*/ 889 h 938"/>
                <a:gd name="T76" fmla="*/ 518 w 939"/>
                <a:gd name="T77" fmla="*/ 863 h 938"/>
                <a:gd name="T78" fmla="*/ 454 w 939"/>
                <a:gd name="T79" fmla="*/ 831 h 938"/>
                <a:gd name="T80" fmla="*/ 393 w 939"/>
                <a:gd name="T81" fmla="*/ 793 h 938"/>
                <a:gd name="T82" fmla="*/ 336 w 939"/>
                <a:gd name="T83" fmla="*/ 753 h 938"/>
                <a:gd name="T84" fmla="*/ 282 w 939"/>
                <a:gd name="T85" fmla="*/ 707 h 938"/>
                <a:gd name="T86" fmla="*/ 232 w 939"/>
                <a:gd name="T87" fmla="*/ 657 h 938"/>
                <a:gd name="T88" fmla="*/ 186 w 939"/>
                <a:gd name="T89" fmla="*/ 602 h 938"/>
                <a:gd name="T90" fmla="*/ 145 w 939"/>
                <a:gd name="T91" fmla="*/ 545 h 938"/>
                <a:gd name="T92" fmla="*/ 108 w 939"/>
                <a:gd name="T93" fmla="*/ 484 h 938"/>
                <a:gd name="T94" fmla="*/ 76 w 939"/>
                <a:gd name="T95" fmla="*/ 420 h 938"/>
                <a:gd name="T96" fmla="*/ 50 w 939"/>
                <a:gd name="T97" fmla="*/ 354 h 938"/>
                <a:gd name="T98" fmla="*/ 28 w 939"/>
                <a:gd name="T99" fmla="*/ 284 h 938"/>
                <a:gd name="T100" fmla="*/ 12 w 939"/>
                <a:gd name="T101" fmla="*/ 213 h 938"/>
                <a:gd name="T102" fmla="*/ 3 w 939"/>
                <a:gd name="T103" fmla="*/ 139 h 938"/>
                <a:gd name="T104" fmla="*/ 0 w 939"/>
                <a:gd name="T105" fmla="*/ 64 h 938"/>
                <a:gd name="T106" fmla="*/ 4 w 939"/>
                <a:gd name="T107" fmla="*/ 43 h 938"/>
                <a:gd name="T108" fmla="*/ 12 w 939"/>
                <a:gd name="T109" fmla="*/ 26 h 938"/>
                <a:gd name="T110" fmla="*/ 26 w 939"/>
                <a:gd name="T111" fmla="*/ 12 h 938"/>
                <a:gd name="T112" fmla="*/ 44 w 939"/>
                <a:gd name="T113" fmla="*/ 3 h 938"/>
                <a:gd name="T114" fmla="*/ 65 w 939"/>
                <a:gd name="T115"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9" h="938">
                  <a:moveTo>
                    <a:pt x="65" y="0"/>
                  </a:moveTo>
                  <a:lnTo>
                    <a:pt x="84" y="3"/>
                  </a:lnTo>
                  <a:lnTo>
                    <a:pt x="102" y="12"/>
                  </a:lnTo>
                  <a:lnTo>
                    <a:pt x="116" y="26"/>
                  </a:lnTo>
                  <a:lnTo>
                    <a:pt x="124" y="43"/>
                  </a:lnTo>
                  <a:lnTo>
                    <a:pt x="129" y="64"/>
                  </a:lnTo>
                  <a:lnTo>
                    <a:pt x="131" y="132"/>
                  </a:lnTo>
                  <a:lnTo>
                    <a:pt x="140" y="198"/>
                  </a:lnTo>
                  <a:lnTo>
                    <a:pt x="155" y="262"/>
                  </a:lnTo>
                  <a:lnTo>
                    <a:pt x="175" y="324"/>
                  </a:lnTo>
                  <a:lnTo>
                    <a:pt x="200" y="384"/>
                  </a:lnTo>
                  <a:lnTo>
                    <a:pt x="230" y="440"/>
                  </a:lnTo>
                  <a:lnTo>
                    <a:pt x="265" y="494"/>
                  </a:lnTo>
                  <a:lnTo>
                    <a:pt x="304" y="545"/>
                  </a:lnTo>
                  <a:lnTo>
                    <a:pt x="347" y="592"/>
                  </a:lnTo>
                  <a:lnTo>
                    <a:pt x="394" y="634"/>
                  </a:lnTo>
                  <a:lnTo>
                    <a:pt x="444" y="674"/>
                  </a:lnTo>
                  <a:lnTo>
                    <a:pt x="499" y="708"/>
                  </a:lnTo>
                  <a:lnTo>
                    <a:pt x="555" y="738"/>
                  </a:lnTo>
                  <a:lnTo>
                    <a:pt x="615" y="763"/>
                  </a:lnTo>
                  <a:lnTo>
                    <a:pt x="677" y="784"/>
                  </a:lnTo>
                  <a:lnTo>
                    <a:pt x="741" y="799"/>
                  </a:lnTo>
                  <a:lnTo>
                    <a:pt x="807" y="807"/>
                  </a:lnTo>
                  <a:lnTo>
                    <a:pt x="874" y="810"/>
                  </a:lnTo>
                  <a:lnTo>
                    <a:pt x="895" y="814"/>
                  </a:lnTo>
                  <a:lnTo>
                    <a:pt x="913" y="823"/>
                  </a:lnTo>
                  <a:lnTo>
                    <a:pt x="927" y="837"/>
                  </a:lnTo>
                  <a:lnTo>
                    <a:pt x="935" y="854"/>
                  </a:lnTo>
                  <a:lnTo>
                    <a:pt x="939" y="874"/>
                  </a:lnTo>
                  <a:lnTo>
                    <a:pt x="935" y="895"/>
                  </a:lnTo>
                  <a:lnTo>
                    <a:pt x="927" y="912"/>
                  </a:lnTo>
                  <a:lnTo>
                    <a:pt x="913" y="926"/>
                  </a:lnTo>
                  <a:lnTo>
                    <a:pt x="895" y="935"/>
                  </a:lnTo>
                  <a:lnTo>
                    <a:pt x="874" y="938"/>
                  </a:lnTo>
                  <a:lnTo>
                    <a:pt x="800" y="935"/>
                  </a:lnTo>
                  <a:lnTo>
                    <a:pt x="726" y="926"/>
                  </a:lnTo>
                  <a:lnTo>
                    <a:pt x="655" y="911"/>
                  </a:lnTo>
                  <a:lnTo>
                    <a:pt x="585" y="889"/>
                  </a:lnTo>
                  <a:lnTo>
                    <a:pt x="518" y="863"/>
                  </a:lnTo>
                  <a:lnTo>
                    <a:pt x="454" y="831"/>
                  </a:lnTo>
                  <a:lnTo>
                    <a:pt x="393" y="793"/>
                  </a:lnTo>
                  <a:lnTo>
                    <a:pt x="336" y="753"/>
                  </a:lnTo>
                  <a:lnTo>
                    <a:pt x="282" y="707"/>
                  </a:lnTo>
                  <a:lnTo>
                    <a:pt x="232" y="657"/>
                  </a:lnTo>
                  <a:lnTo>
                    <a:pt x="186" y="602"/>
                  </a:lnTo>
                  <a:lnTo>
                    <a:pt x="145" y="545"/>
                  </a:lnTo>
                  <a:lnTo>
                    <a:pt x="108" y="484"/>
                  </a:lnTo>
                  <a:lnTo>
                    <a:pt x="76" y="420"/>
                  </a:lnTo>
                  <a:lnTo>
                    <a:pt x="50" y="354"/>
                  </a:lnTo>
                  <a:lnTo>
                    <a:pt x="28" y="284"/>
                  </a:lnTo>
                  <a:lnTo>
                    <a:pt x="12" y="213"/>
                  </a:lnTo>
                  <a:lnTo>
                    <a:pt x="3" y="139"/>
                  </a:lnTo>
                  <a:lnTo>
                    <a:pt x="0" y="64"/>
                  </a:lnTo>
                  <a:lnTo>
                    <a:pt x="4" y="43"/>
                  </a:lnTo>
                  <a:lnTo>
                    <a:pt x="12" y="26"/>
                  </a:lnTo>
                  <a:lnTo>
                    <a:pt x="26" y="12"/>
                  </a:lnTo>
                  <a:lnTo>
                    <a:pt x="44" y="3"/>
                  </a:lnTo>
                  <a:lnTo>
                    <a:pt x="65"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93" name="Freeform 23"/>
            <p:cNvSpPr>
              <a:spLocks noEditPoints="1"/>
            </p:cNvSpPr>
            <p:nvPr/>
          </p:nvSpPr>
          <p:spPr bwMode="auto">
            <a:xfrm>
              <a:off x="5807" y="-772"/>
              <a:ext cx="337" cy="337"/>
            </a:xfrm>
            <a:custGeom>
              <a:avLst/>
              <a:gdLst>
                <a:gd name="T0" fmla="*/ 1363 w 3371"/>
                <a:gd name="T1" fmla="*/ 411 h 3371"/>
                <a:gd name="T2" fmla="*/ 1078 w 3371"/>
                <a:gd name="T3" fmla="*/ 543 h 3371"/>
                <a:gd name="T4" fmla="*/ 771 w 3371"/>
                <a:gd name="T5" fmla="*/ 405 h 3371"/>
                <a:gd name="T6" fmla="*/ 565 w 3371"/>
                <a:gd name="T7" fmla="*/ 984 h 3371"/>
                <a:gd name="T8" fmla="*/ 484 w 3371"/>
                <a:gd name="T9" fmla="*/ 1258 h 3371"/>
                <a:gd name="T10" fmla="*/ 261 w 3371"/>
                <a:gd name="T11" fmla="*/ 1450 h 3371"/>
                <a:gd name="T12" fmla="*/ 359 w 3371"/>
                <a:gd name="T13" fmla="*/ 1966 h 3371"/>
                <a:gd name="T14" fmla="*/ 530 w 3371"/>
                <a:gd name="T15" fmla="*/ 2213 h 3371"/>
                <a:gd name="T16" fmla="*/ 552 w 3371"/>
                <a:gd name="T17" fmla="*/ 2490 h 3371"/>
                <a:gd name="T18" fmla="*/ 890 w 3371"/>
                <a:gd name="T19" fmla="*/ 2859 h 3371"/>
                <a:gd name="T20" fmla="*/ 1211 w 3371"/>
                <a:gd name="T21" fmla="*/ 2862 h 3371"/>
                <a:gd name="T22" fmla="*/ 1428 w 3371"/>
                <a:gd name="T23" fmla="*/ 3047 h 3371"/>
                <a:gd name="T24" fmla="*/ 1930 w 3371"/>
                <a:gd name="T25" fmla="*/ 3079 h 3371"/>
                <a:gd name="T26" fmla="*/ 2129 w 3371"/>
                <a:gd name="T27" fmla="*/ 2876 h 3371"/>
                <a:gd name="T28" fmla="*/ 2450 w 3371"/>
                <a:gd name="T29" fmla="*/ 2844 h 3371"/>
                <a:gd name="T30" fmla="*/ 2830 w 3371"/>
                <a:gd name="T31" fmla="*/ 2521 h 3371"/>
                <a:gd name="T32" fmla="*/ 2830 w 3371"/>
                <a:gd name="T33" fmla="*/ 2246 h 3371"/>
                <a:gd name="T34" fmla="*/ 2983 w 3371"/>
                <a:gd name="T35" fmla="*/ 1991 h 3371"/>
                <a:gd name="T36" fmla="*/ 3147 w 3371"/>
                <a:gd name="T37" fmla="*/ 1454 h 3371"/>
                <a:gd name="T38" fmla="*/ 2908 w 3371"/>
                <a:gd name="T39" fmla="*/ 1291 h 3371"/>
                <a:gd name="T40" fmla="*/ 2808 w 3371"/>
                <a:gd name="T41" fmla="*/ 1019 h 3371"/>
                <a:gd name="T42" fmla="*/ 2934 w 3371"/>
                <a:gd name="T43" fmla="*/ 727 h 3371"/>
                <a:gd name="T44" fmla="*/ 2339 w 3371"/>
                <a:gd name="T45" fmla="*/ 544 h 3371"/>
                <a:gd name="T46" fmla="*/ 2036 w 3371"/>
                <a:gd name="T47" fmla="*/ 436 h 3371"/>
                <a:gd name="T48" fmla="*/ 1918 w 3371"/>
                <a:gd name="T49" fmla="*/ 128 h 3371"/>
                <a:gd name="T50" fmla="*/ 2044 w 3371"/>
                <a:gd name="T51" fmla="*/ 47 h 3371"/>
                <a:gd name="T52" fmla="*/ 2145 w 3371"/>
                <a:gd name="T53" fmla="*/ 357 h 3371"/>
                <a:gd name="T54" fmla="*/ 2385 w 3371"/>
                <a:gd name="T55" fmla="*/ 411 h 3371"/>
                <a:gd name="T56" fmla="*/ 2614 w 3371"/>
                <a:gd name="T57" fmla="*/ 252 h 3371"/>
                <a:gd name="T58" fmla="*/ 3082 w 3371"/>
                <a:gd name="T59" fmla="*/ 756 h 3371"/>
                <a:gd name="T60" fmla="*/ 2939 w 3371"/>
                <a:gd name="T61" fmla="*/ 1030 h 3371"/>
                <a:gd name="T62" fmla="*/ 3070 w 3371"/>
                <a:gd name="T63" fmla="*/ 1287 h 3371"/>
                <a:gd name="T64" fmla="*/ 3352 w 3371"/>
                <a:gd name="T65" fmla="*/ 1344 h 3371"/>
                <a:gd name="T66" fmla="*/ 3340 w 3371"/>
                <a:gd name="T67" fmla="*/ 2037 h 3371"/>
                <a:gd name="T68" fmla="*/ 3050 w 3371"/>
                <a:gd name="T69" fmla="*/ 2106 h 3371"/>
                <a:gd name="T70" fmla="*/ 2935 w 3371"/>
                <a:gd name="T71" fmla="*/ 2375 h 3371"/>
                <a:gd name="T72" fmla="*/ 3087 w 3371"/>
                <a:gd name="T73" fmla="*/ 2631 h 3371"/>
                <a:gd name="T74" fmla="*/ 2598 w 3371"/>
                <a:gd name="T75" fmla="*/ 3121 h 3371"/>
                <a:gd name="T76" fmla="*/ 2358 w 3371"/>
                <a:gd name="T77" fmla="*/ 2956 h 3371"/>
                <a:gd name="T78" fmla="*/ 2117 w 3371"/>
                <a:gd name="T79" fmla="*/ 3034 h 3371"/>
                <a:gd name="T80" fmla="*/ 2037 w 3371"/>
                <a:gd name="T81" fmla="*/ 3339 h 3371"/>
                <a:gd name="T82" fmla="*/ 1339 w 3371"/>
                <a:gd name="T83" fmla="*/ 3344 h 3371"/>
                <a:gd name="T84" fmla="*/ 1254 w 3371"/>
                <a:gd name="T85" fmla="*/ 3035 h 3371"/>
                <a:gd name="T86" fmla="*/ 1013 w 3371"/>
                <a:gd name="T87" fmla="*/ 2957 h 3371"/>
                <a:gd name="T88" fmla="*/ 773 w 3371"/>
                <a:gd name="T89" fmla="*/ 3121 h 3371"/>
                <a:gd name="T90" fmla="*/ 285 w 3371"/>
                <a:gd name="T91" fmla="*/ 2631 h 3371"/>
                <a:gd name="T92" fmla="*/ 436 w 3371"/>
                <a:gd name="T93" fmla="*/ 2375 h 3371"/>
                <a:gd name="T94" fmla="*/ 322 w 3371"/>
                <a:gd name="T95" fmla="*/ 2106 h 3371"/>
                <a:gd name="T96" fmla="*/ 27 w 3371"/>
                <a:gd name="T97" fmla="*/ 2033 h 3371"/>
                <a:gd name="T98" fmla="*/ 32 w 3371"/>
                <a:gd name="T99" fmla="*/ 1335 h 3371"/>
                <a:gd name="T100" fmla="*/ 322 w 3371"/>
                <a:gd name="T101" fmla="*/ 1265 h 3371"/>
                <a:gd name="T102" fmla="*/ 436 w 3371"/>
                <a:gd name="T103" fmla="*/ 997 h 3371"/>
                <a:gd name="T104" fmla="*/ 285 w 3371"/>
                <a:gd name="T105" fmla="*/ 740 h 3371"/>
                <a:gd name="T106" fmla="*/ 762 w 3371"/>
                <a:gd name="T107" fmla="*/ 252 h 3371"/>
                <a:gd name="T108" fmla="*/ 988 w 3371"/>
                <a:gd name="T109" fmla="*/ 412 h 3371"/>
                <a:gd name="T110" fmla="*/ 1227 w 3371"/>
                <a:gd name="T111" fmla="*/ 358 h 3371"/>
                <a:gd name="T112" fmla="*/ 1328 w 3371"/>
                <a:gd name="T113" fmla="*/ 47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71" h="3371">
                  <a:moveTo>
                    <a:pt x="1454" y="128"/>
                  </a:moveTo>
                  <a:lnTo>
                    <a:pt x="1454" y="225"/>
                  </a:lnTo>
                  <a:lnTo>
                    <a:pt x="1451" y="260"/>
                  </a:lnTo>
                  <a:lnTo>
                    <a:pt x="1442" y="293"/>
                  </a:lnTo>
                  <a:lnTo>
                    <a:pt x="1428" y="325"/>
                  </a:lnTo>
                  <a:lnTo>
                    <a:pt x="1410" y="354"/>
                  </a:lnTo>
                  <a:lnTo>
                    <a:pt x="1389" y="383"/>
                  </a:lnTo>
                  <a:lnTo>
                    <a:pt x="1363" y="411"/>
                  </a:lnTo>
                  <a:lnTo>
                    <a:pt x="1335" y="436"/>
                  </a:lnTo>
                  <a:lnTo>
                    <a:pt x="1306" y="458"/>
                  </a:lnTo>
                  <a:lnTo>
                    <a:pt x="1275" y="478"/>
                  </a:lnTo>
                  <a:lnTo>
                    <a:pt x="1243" y="495"/>
                  </a:lnTo>
                  <a:lnTo>
                    <a:pt x="1211" y="510"/>
                  </a:lnTo>
                  <a:lnTo>
                    <a:pt x="1167" y="525"/>
                  </a:lnTo>
                  <a:lnTo>
                    <a:pt x="1123" y="537"/>
                  </a:lnTo>
                  <a:lnTo>
                    <a:pt x="1078" y="543"/>
                  </a:lnTo>
                  <a:lnTo>
                    <a:pt x="1034" y="545"/>
                  </a:lnTo>
                  <a:lnTo>
                    <a:pt x="994" y="543"/>
                  </a:lnTo>
                  <a:lnTo>
                    <a:pt x="957" y="537"/>
                  </a:lnTo>
                  <a:lnTo>
                    <a:pt x="922" y="527"/>
                  </a:lnTo>
                  <a:lnTo>
                    <a:pt x="891" y="513"/>
                  </a:lnTo>
                  <a:lnTo>
                    <a:pt x="863" y="495"/>
                  </a:lnTo>
                  <a:lnTo>
                    <a:pt x="838" y="474"/>
                  </a:lnTo>
                  <a:lnTo>
                    <a:pt x="771" y="405"/>
                  </a:lnTo>
                  <a:lnTo>
                    <a:pt x="437" y="727"/>
                  </a:lnTo>
                  <a:lnTo>
                    <a:pt x="504" y="796"/>
                  </a:lnTo>
                  <a:lnTo>
                    <a:pt x="526" y="822"/>
                  </a:lnTo>
                  <a:lnTo>
                    <a:pt x="542" y="850"/>
                  </a:lnTo>
                  <a:lnTo>
                    <a:pt x="554" y="881"/>
                  </a:lnTo>
                  <a:lnTo>
                    <a:pt x="561" y="914"/>
                  </a:lnTo>
                  <a:lnTo>
                    <a:pt x="565" y="949"/>
                  </a:lnTo>
                  <a:lnTo>
                    <a:pt x="565" y="984"/>
                  </a:lnTo>
                  <a:lnTo>
                    <a:pt x="563" y="1019"/>
                  </a:lnTo>
                  <a:lnTo>
                    <a:pt x="558" y="1055"/>
                  </a:lnTo>
                  <a:lnTo>
                    <a:pt x="550" y="1090"/>
                  </a:lnTo>
                  <a:lnTo>
                    <a:pt x="542" y="1126"/>
                  </a:lnTo>
                  <a:lnTo>
                    <a:pt x="530" y="1159"/>
                  </a:lnTo>
                  <a:lnTo>
                    <a:pt x="518" y="1190"/>
                  </a:lnTo>
                  <a:lnTo>
                    <a:pt x="502" y="1224"/>
                  </a:lnTo>
                  <a:lnTo>
                    <a:pt x="484" y="1258"/>
                  </a:lnTo>
                  <a:lnTo>
                    <a:pt x="464" y="1291"/>
                  </a:lnTo>
                  <a:lnTo>
                    <a:pt x="440" y="1323"/>
                  </a:lnTo>
                  <a:lnTo>
                    <a:pt x="416" y="1353"/>
                  </a:lnTo>
                  <a:lnTo>
                    <a:pt x="388" y="1381"/>
                  </a:lnTo>
                  <a:lnTo>
                    <a:pt x="359" y="1405"/>
                  </a:lnTo>
                  <a:lnTo>
                    <a:pt x="327" y="1425"/>
                  </a:lnTo>
                  <a:lnTo>
                    <a:pt x="295" y="1440"/>
                  </a:lnTo>
                  <a:lnTo>
                    <a:pt x="261" y="1450"/>
                  </a:lnTo>
                  <a:lnTo>
                    <a:pt x="225" y="1454"/>
                  </a:lnTo>
                  <a:lnTo>
                    <a:pt x="129" y="1454"/>
                  </a:lnTo>
                  <a:lnTo>
                    <a:pt x="129" y="1917"/>
                  </a:lnTo>
                  <a:lnTo>
                    <a:pt x="225" y="1917"/>
                  </a:lnTo>
                  <a:lnTo>
                    <a:pt x="261" y="1921"/>
                  </a:lnTo>
                  <a:lnTo>
                    <a:pt x="295" y="1931"/>
                  </a:lnTo>
                  <a:lnTo>
                    <a:pt x="327" y="1946"/>
                  </a:lnTo>
                  <a:lnTo>
                    <a:pt x="359" y="1966"/>
                  </a:lnTo>
                  <a:lnTo>
                    <a:pt x="388" y="1991"/>
                  </a:lnTo>
                  <a:lnTo>
                    <a:pt x="415" y="2018"/>
                  </a:lnTo>
                  <a:lnTo>
                    <a:pt x="440" y="2048"/>
                  </a:lnTo>
                  <a:lnTo>
                    <a:pt x="464" y="2080"/>
                  </a:lnTo>
                  <a:lnTo>
                    <a:pt x="484" y="2114"/>
                  </a:lnTo>
                  <a:lnTo>
                    <a:pt x="502" y="2148"/>
                  </a:lnTo>
                  <a:lnTo>
                    <a:pt x="517" y="2182"/>
                  </a:lnTo>
                  <a:lnTo>
                    <a:pt x="530" y="2213"/>
                  </a:lnTo>
                  <a:lnTo>
                    <a:pt x="541" y="2247"/>
                  </a:lnTo>
                  <a:lnTo>
                    <a:pt x="550" y="2281"/>
                  </a:lnTo>
                  <a:lnTo>
                    <a:pt x="558" y="2316"/>
                  </a:lnTo>
                  <a:lnTo>
                    <a:pt x="563" y="2352"/>
                  </a:lnTo>
                  <a:lnTo>
                    <a:pt x="565" y="2389"/>
                  </a:lnTo>
                  <a:lnTo>
                    <a:pt x="564" y="2424"/>
                  </a:lnTo>
                  <a:lnTo>
                    <a:pt x="561" y="2458"/>
                  </a:lnTo>
                  <a:lnTo>
                    <a:pt x="552" y="2490"/>
                  </a:lnTo>
                  <a:lnTo>
                    <a:pt x="541" y="2521"/>
                  </a:lnTo>
                  <a:lnTo>
                    <a:pt x="525" y="2550"/>
                  </a:lnTo>
                  <a:lnTo>
                    <a:pt x="504" y="2575"/>
                  </a:lnTo>
                  <a:lnTo>
                    <a:pt x="437" y="2645"/>
                  </a:lnTo>
                  <a:lnTo>
                    <a:pt x="771" y="2967"/>
                  </a:lnTo>
                  <a:lnTo>
                    <a:pt x="838" y="2897"/>
                  </a:lnTo>
                  <a:lnTo>
                    <a:pt x="862" y="2876"/>
                  </a:lnTo>
                  <a:lnTo>
                    <a:pt x="890" y="2859"/>
                  </a:lnTo>
                  <a:lnTo>
                    <a:pt x="922" y="2845"/>
                  </a:lnTo>
                  <a:lnTo>
                    <a:pt x="956" y="2836"/>
                  </a:lnTo>
                  <a:lnTo>
                    <a:pt x="993" y="2829"/>
                  </a:lnTo>
                  <a:lnTo>
                    <a:pt x="1032" y="2827"/>
                  </a:lnTo>
                  <a:lnTo>
                    <a:pt x="1077" y="2829"/>
                  </a:lnTo>
                  <a:lnTo>
                    <a:pt x="1122" y="2836"/>
                  </a:lnTo>
                  <a:lnTo>
                    <a:pt x="1167" y="2847"/>
                  </a:lnTo>
                  <a:lnTo>
                    <a:pt x="1211" y="2862"/>
                  </a:lnTo>
                  <a:lnTo>
                    <a:pt x="1243" y="2877"/>
                  </a:lnTo>
                  <a:lnTo>
                    <a:pt x="1275" y="2894"/>
                  </a:lnTo>
                  <a:lnTo>
                    <a:pt x="1306" y="2913"/>
                  </a:lnTo>
                  <a:lnTo>
                    <a:pt x="1335" y="2936"/>
                  </a:lnTo>
                  <a:lnTo>
                    <a:pt x="1363" y="2961"/>
                  </a:lnTo>
                  <a:lnTo>
                    <a:pt x="1389" y="2988"/>
                  </a:lnTo>
                  <a:lnTo>
                    <a:pt x="1410" y="3016"/>
                  </a:lnTo>
                  <a:lnTo>
                    <a:pt x="1428" y="3047"/>
                  </a:lnTo>
                  <a:lnTo>
                    <a:pt x="1442" y="3079"/>
                  </a:lnTo>
                  <a:lnTo>
                    <a:pt x="1451" y="3112"/>
                  </a:lnTo>
                  <a:lnTo>
                    <a:pt x="1454" y="3146"/>
                  </a:lnTo>
                  <a:lnTo>
                    <a:pt x="1454" y="3243"/>
                  </a:lnTo>
                  <a:lnTo>
                    <a:pt x="1918" y="3243"/>
                  </a:lnTo>
                  <a:lnTo>
                    <a:pt x="1918" y="3146"/>
                  </a:lnTo>
                  <a:lnTo>
                    <a:pt x="1921" y="3112"/>
                  </a:lnTo>
                  <a:lnTo>
                    <a:pt x="1930" y="3079"/>
                  </a:lnTo>
                  <a:lnTo>
                    <a:pt x="1943" y="3047"/>
                  </a:lnTo>
                  <a:lnTo>
                    <a:pt x="1962" y="3017"/>
                  </a:lnTo>
                  <a:lnTo>
                    <a:pt x="1983" y="2988"/>
                  </a:lnTo>
                  <a:lnTo>
                    <a:pt x="2008" y="2961"/>
                  </a:lnTo>
                  <a:lnTo>
                    <a:pt x="2036" y="2936"/>
                  </a:lnTo>
                  <a:lnTo>
                    <a:pt x="2066" y="2913"/>
                  </a:lnTo>
                  <a:lnTo>
                    <a:pt x="2097" y="2894"/>
                  </a:lnTo>
                  <a:lnTo>
                    <a:pt x="2129" y="2876"/>
                  </a:lnTo>
                  <a:lnTo>
                    <a:pt x="2161" y="2862"/>
                  </a:lnTo>
                  <a:lnTo>
                    <a:pt x="2204" y="2846"/>
                  </a:lnTo>
                  <a:lnTo>
                    <a:pt x="2248" y="2836"/>
                  </a:lnTo>
                  <a:lnTo>
                    <a:pt x="2293" y="2828"/>
                  </a:lnTo>
                  <a:lnTo>
                    <a:pt x="2338" y="2826"/>
                  </a:lnTo>
                  <a:lnTo>
                    <a:pt x="2378" y="2828"/>
                  </a:lnTo>
                  <a:lnTo>
                    <a:pt x="2415" y="2834"/>
                  </a:lnTo>
                  <a:lnTo>
                    <a:pt x="2450" y="2844"/>
                  </a:lnTo>
                  <a:lnTo>
                    <a:pt x="2481" y="2858"/>
                  </a:lnTo>
                  <a:lnTo>
                    <a:pt x="2509" y="2876"/>
                  </a:lnTo>
                  <a:lnTo>
                    <a:pt x="2533" y="2897"/>
                  </a:lnTo>
                  <a:lnTo>
                    <a:pt x="2600" y="2967"/>
                  </a:lnTo>
                  <a:lnTo>
                    <a:pt x="2934" y="2645"/>
                  </a:lnTo>
                  <a:lnTo>
                    <a:pt x="2867" y="2575"/>
                  </a:lnTo>
                  <a:lnTo>
                    <a:pt x="2846" y="2550"/>
                  </a:lnTo>
                  <a:lnTo>
                    <a:pt x="2830" y="2521"/>
                  </a:lnTo>
                  <a:lnTo>
                    <a:pt x="2818" y="2490"/>
                  </a:lnTo>
                  <a:lnTo>
                    <a:pt x="2811" y="2457"/>
                  </a:lnTo>
                  <a:lnTo>
                    <a:pt x="2806" y="2423"/>
                  </a:lnTo>
                  <a:lnTo>
                    <a:pt x="2806" y="2388"/>
                  </a:lnTo>
                  <a:lnTo>
                    <a:pt x="2808" y="2352"/>
                  </a:lnTo>
                  <a:lnTo>
                    <a:pt x="2814" y="2316"/>
                  </a:lnTo>
                  <a:lnTo>
                    <a:pt x="2821" y="2281"/>
                  </a:lnTo>
                  <a:lnTo>
                    <a:pt x="2830" y="2246"/>
                  </a:lnTo>
                  <a:lnTo>
                    <a:pt x="2842" y="2213"/>
                  </a:lnTo>
                  <a:lnTo>
                    <a:pt x="2853" y="2182"/>
                  </a:lnTo>
                  <a:lnTo>
                    <a:pt x="2869" y="2148"/>
                  </a:lnTo>
                  <a:lnTo>
                    <a:pt x="2887" y="2113"/>
                  </a:lnTo>
                  <a:lnTo>
                    <a:pt x="2908" y="2080"/>
                  </a:lnTo>
                  <a:lnTo>
                    <a:pt x="2931" y="2048"/>
                  </a:lnTo>
                  <a:lnTo>
                    <a:pt x="2956" y="2018"/>
                  </a:lnTo>
                  <a:lnTo>
                    <a:pt x="2983" y="1991"/>
                  </a:lnTo>
                  <a:lnTo>
                    <a:pt x="3012" y="1966"/>
                  </a:lnTo>
                  <a:lnTo>
                    <a:pt x="3043" y="1946"/>
                  </a:lnTo>
                  <a:lnTo>
                    <a:pt x="3076" y="1931"/>
                  </a:lnTo>
                  <a:lnTo>
                    <a:pt x="3110" y="1921"/>
                  </a:lnTo>
                  <a:lnTo>
                    <a:pt x="3147" y="1917"/>
                  </a:lnTo>
                  <a:lnTo>
                    <a:pt x="3244" y="1917"/>
                  </a:lnTo>
                  <a:lnTo>
                    <a:pt x="3244" y="1454"/>
                  </a:lnTo>
                  <a:lnTo>
                    <a:pt x="3147" y="1454"/>
                  </a:lnTo>
                  <a:lnTo>
                    <a:pt x="3110" y="1450"/>
                  </a:lnTo>
                  <a:lnTo>
                    <a:pt x="3076" y="1440"/>
                  </a:lnTo>
                  <a:lnTo>
                    <a:pt x="3043" y="1425"/>
                  </a:lnTo>
                  <a:lnTo>
                    <a:pt x="3012" y="1405"/>
                  </a:lnTo>
                  <a:lnTo>
                    <a:pt x="2983" y="1381"/>
                  </a:lnTo>
                  <a:lnTo>
                    <a:pt x="2956" y="1353"/>
                  </a:lnTo>
                  <a:lnTo>
                    <a:pt x="2931" y="1323"/>
                  </a:lnTo>
                  <a:lnTo>
                    <a:pt x="2908" y="1291"/>
                  </a:lnTo>
                  <a:lnTo>
                    <a:pt x="2887" y="1258"/>
                  </a:lnTo>
                  <a:lnTo>
                    <a:pt x="2869" y="1224"/>
                  </a:lnTo>
                  <a:lnTo>
                    <a:pt x="2854" y="1190"/>
                  </a:lnTo>
                  <a:lnTo>
                    <a:pt x="2842" y="1159"/>
                  </a:lnTo>
                  <a:lnTo>
                    <a:pt x="2831" y="1126"/>
                  </a:lnTo>
                  <a:lnTo>
                    <a:pt x="2821" y="1090"/>
                  </a:lnTo>
                  <a:lnTo>
                    <a:pt x="2814" y="1055"/>
                  </a:lnTo>
                  <a:lnTo>
                    <a:pt x="2808" y="1019"/>
                  </a:lnTo>
                  <a:lnTo>
                    <a:pt x="2806" y="984"/>
                  </a:lnTo>
                  <a:lnTo>
                    <a:pt x="2807" y="949"/>
                  </a:lnTo>
                  <a:lnTo>
                    <a:pt x="2811" y="914"/>
                  </a:lnTo>
                  <a:lnTo>
                    <a:pt x="2819" y="881"/>
                  </a:lnTo>
                  <a:lnTo>
                    <a:pt x="2831" y="850"/>
                  </a:lnTo>
                  <a:lnTo>
                    <a:pt x="2847" y="822"/>
                  </a:lnTo>
                  <a:lnTo>
                    <a:pt x="2867" y="796"/>
                  </a:lnTo>
                  <a:lnTo>
                    <a:pt x="2934" y="727"/>
                  </a:lnTo>
                  <a:lnTo>
                    <a:pt x="2602" y="405"/>
                  </a:lnTo>
                  <a:lnTo>
                    <a:pt x="2534" y="474"/>
                  </a:lnTo>
                  <a:lnTo>
                    <a:pt x="2510" y="495"/>
                  </a:lnTo>
                  <a:lnTo>
                    <a:pt x="2482" y="512"/>
                  </a:lnTo>
                  <a:lnTo>
                    <a:pt x="2450" y="526"/>
                  </a:lnTo>
                  <a:lnTo>
                    <a:pt x="2416" y="537"/>
                  </a:lnTo>
                  <a:lnTo>
                    <a:pt x="2379" y="542"/>
                  </a:lnTo>
                  <a:lnTo>
                    <a:pt x="2339" y="544"/>
                  </a:lnTo>
                  <a:lnTo>
                    <a:pt x="2294" y="542"/>
                  </a:lnTo>
                  <a:lnTo>
                    <a:pt x="2250" y="536"/>
                  </a:lnTo>
                  <a:lnTo>
                    <a:pt x="2205" y="525"/>
                  </a:lnTo>
                  <a:lnTo>
                    <a:pt x="2161" y="509"/>
                  </a:lnTo>
                  <a:lnTo>
                    <a:pt x="2129" y="495"/>
                  </a:lnTo>
                  <a:lnTo>
                    <a:pt x="2097" y="477"/>
                  </a:lnTo>
                  <a:lnTo>
                    <a:pt x="2066" y="458"/>
                  </a:lnTo>
                  <a:lnTo>
                    <a:pt x="2036" y="436"/>
                  </a:lnTo>
                  <a:lnTo>
                    <a:pt x="2008" y="411"/>
                  </a:lnTo>
                  <a:lnTo>
                    <a:pt x="1983" y="383"/>
                  </a:lnTo>
                  <a:lnTo>
                    <a:pt x="1962" y="356"/>
                  </a:lnTo>
                  <a:lnTo>
                    <a:pt x="1943" y="325"/>
                  </a:lnTo>
                  <a:lnTo>
                    <a:pt x="1930" y="293"/>
                  </a:lnTo>
                  <a:lnTo>
                    <a:pt x="1921" y="260"/>
                  </a:lnTo>
                  <a:lnTo>
                    <a:pt x="1918" y="225"/>
                  </a:lnTo>
                  <a:lnTo>
                    <a:pt x="1918" y="128"/>
                  </a:lnTo>
                  <a:lnTo>
                    <a:pt x="1454" y="128"/>
                  </a:lnTo>
                  <a:close/>
                  <a:moveTo>
                    <a:pt x="1390" y="0"/>
                  </a:moveTo>
                  <a:lnTo>
                    <a:pt x="1982" y="0"/>
                  </a:lnTo>
                  <a:lnTo>
                    <a:pt x="1999" y="2"/>
                  </a:lnTo>
                  <a:lnTo>
                    <a:pt x="2014" y="9"/>
                  </a:lnTo>
                  <a:lnTo>
                    <a:pt x="2027" y="20"/>
                  </a:lnTo>
                  <a:lnTo>
                    <a:pt x="2037" y="32"/>
                  </a:lnTo>
                  <a:lnTo>
                    <a:pt x="2044" y="47"/>
                  </a:lnTo>
                  <a:lnTo>
                    <a:pt x="2046" y="64"/>
                  </a:lnTo>
                  <a:lnTo>
                    <a:pt x="2046" y="225"/>
                  </a:lnTo>
                  <a:lnTo>
                    <a:pt x="2049" y="247"/>
                  </a:lnTo>
                  <a:lnTo>
                    <a:pt x="2059" y="269"/>
                  </a:lnTo>
                  <a:lnTo>
                    <a:pt x="2074" y="293"/>
                  </a:lnTo>
                  <a:lnTo>
                    <a:pt x="2093" y="315"/>
                  </a:lnTo>
                  <a:lnTo>
                    <a:pt x="2117" y="336"/>
                  </a:lnTo>
                  <a:lnTo>
                    <a:pt x="2145" y="357"/>
                  </a:lnTo>
                  <a:lnTo>
                    <a:pt x="2176" y="375"/>
                  </a:lnTo>
                  <a:lnTo>
                    <a:pt x="2209" y="391"/>
                  </a:lnTo>
                  <a:lnTo>
                    <a:pt x="2239" y="400"/>
                  </a:lnTo>
                  <a:lnTo>
                    <a:pt x="2270" y="409"/>
                  </a:lnTo>
                  <a:lnTo>
                    <a:pt x="2301" y="413"/>
                  </a:lnTo>
                  <a:lnTo>
                    <a:pt x="2331" y="415"/>
                  </a:lnTo>
                  <a:lnTo>
                    <a:pt x="2358" y="415"/>
                  </a:lnTo>
                  <a:lnTo>
                    <a:pt x="2385" y="411"/>
                  </a:lnTo>
                  <a:lnTo>
                    <a:pt x="2407" y="406"/>
                  </a:lnTo>
                  <a:lnTo>
                    <a:pt x="2427" y="397"/>
                  </a:lnTo>
                  <a:lnTo>
                    <a:pt x="2442" y="385"/>
                  </a:lnTo>
                  <a:lnTo>
                    <a:pt x="2554" y="270"/>
                  </a:lnTo>
                  <a:lnTo>
                    <a:pt x="2566" y="260"/>
                  </a:lnTo>
                  <a:lnTo>
                    <a:pt x="2581" y="252"/>
                  </a:lnTo>
                  <a:lnTo>
                    <a:pt x="2598" y="250"/>
                  </a:lnTo>
                  <a:lnTo>
                    <a:pt x="2614" y="252"/>
                  </a:lnTo>
                  <a:lnTo>
                    <a:pt x="2630" y="257"/>
                  </a:lnTo>
                  <a:lnTo>
                    <a:pt x="2644" y="268"/>
                  </a:lnTo>
                  <a:lnTo>
                    <a:pt x="3069" y="679"/>
                  </a:lnTo>
                  <a:lnTo>
                    <a:pt x="3079" y="693"/>
                  </a:lnTo>
                  <a:lnTo>
                    <a:pt x="3087" y="708"/>
                  </a:lnTo>
                  <a:lnTo>
                    <a:pt x="3089" y="724"/>
                  </a:lnTo>
                  <a:lnTo>
                    <a:pt x="3087" y="740"/>
                  </a:lnTo>
                  <a:lnTo>
                    <a:pt x="3082" y="756"/>
                  </a:lnTo>
                  <a:lnTo>
                    <a:pt x="3071" y="769"/>
                  </a:lnTo>
                  <a:lnTo>
                    <a:pt x="2959" y="885"/>
                  </a:lnTo>
                  <a:lnTo>
                    <a:pt x="2949" y="898"/>
                  </a:lnTo>
                  <a:lnTo>
                    <a:pt x="2942" y="918"/>
                  </a:lnTo>
                  <a:lnTo>
                    <a:pt x="2936" y="940"/>
                  </a:lnTo>
                  <a:lnTo>
                    <a:pt x="2934" y="967"/>
                  </a:lnTo>
                  <a:lnTo>
                    <a:pt x="2935" y="997"/>
                  </a:lnTo>
                  <a:lnTo>
                    <a:pt x="2939" y="1030"/>
                  </a:lnTo>
                  <a:lnTo>
                    <a:pt x="2946" y="1065"/>
                  </a:lnTo>
                  <a:lnTo>
                    <a:pt x="2957" y="1102"/>
                  </a:lnTo>
                  <a:lnTo>
                    <a:pt x="2972" y="1140"/>
                  </a:lnTo>
                  <a:lnTo>
                    <a:pt x="2989" y="1177"/>
                  </a:lnTo>
                  <a:lnTo>
                    <a:pt x="3008" y="1210"/>
                  </a:lnTo>
                  <a:lnTo>
                    <a:pt x="3028" y="1240"/>
                  </a:lnTo>
                  <a:lnTo>
                    <a:pt x="3050" y="1265"/>
                  </a:lnTo>
                  <a:lnTo>
                    <a:pt x="3070" y="1287"/>
                  </a:lnTo>
                  <a:lnTo>
                    <a:pt x="3091" y="1304"/>
                  </a:lnTo>
                  <a:lnTo>
                    <a:pt x="3110" y="1316"/>
                  </a:lnTo>
                  <a:lnTo>
                    <a:pt x="3130" y="1323"/>
                  </a:lnTo>
                  <a:lnTo>
                    <a:pt x="3147" y="1326"/>
                  </a:lnTo>
                  <a:lnTo>
                    <a:pt x="3307" y="1326"/>
                  </a:lnTo>
                  <a:lnTo>
                    <a:pt x="3324" y="1328"/>
                  </a:lnTo>
                  <a:lnTo>
                    <a:pt x="3340" y="1335"/>
                  </a:lnTo>
                  <a:lnTo>
                    <a:pt x="3352" y="1344"/>
                  </a:lnTo>
                  <a:lnTo>
                    <a:pt x="3362" y="1357"/>
                  </a:lnTo>
                  <a:lnTo>
                    <a:pt x="3368" y="1373"/>
                  </a:lnTo>
                  <a:lnTo>
                    <a:pt x="3371" y="1390"/>
                  </a:lnTo>
                  <a:lnTo>
                    <a:pt x="3371" y="1981"/>
                  </a:lnTo>
                  <a:lnTo>
                    <a:pt x="3368" y="1998"/>
                  </a:lnTo>
                  <a:lnTo>
                    <a:pt x="3362" y="2014"/>
                  </a:lnTo>
                  <a:lnTo>
                    <a:pt x="3352" y="2027"/>
                  </a:lnTo>
                  <a:lnTo>
                    <a:pt x="3340" y="2037"/>
                  </a:lnTo>
                  <a:lnTo>
                    <a:pt x="3324" y="2043"/>
                  </a:lnTo>
                  <a:lnTo>
                    <a:pt x="3307" y="2045"/>
                  </a:lnTo>
                  <a:lnTo>
                    <a:pt x="3147" y="2045"/>
                  </a:lnTo>
                  <a:lnTo>
                    <a:pt x="3130" y="2048"/>
                  </a:lnTo>
                  <a:lnTo>
                    <a:pt x="3110" y="2056"/>
                  </a:lnTo>
                  <a:lnTo>
                    <a:pt x="3091" y="2068"/>
                  </a:lnTo>
                  <a:lnTo>
                    <a:pt x="3070" y="2085"/>
                  </a:lnTo>
                  <a:lnTo>
                    <a:pt x="3050" y="2106"/>
                  </a:lnTo>
                  <a:lnTo>
                    <a:pt x="3028" y="2132"/>
                  </a:lnTo>
                  <a:lnTo>
                    <a:pt x="3008" y="2161"/>
                  </a:lnTo>
                  <a:lnTo>
                    <a:pt x="2989" y="2194"/>
                  </a:lnTo>
                  <a:lnTo>
                    <a:pt x="2972" y="2232"/>
                  </a:lnTo>
                  <a:lnTo>
                    <a:pt x="2957" y="2269"/>
                  </a:lnTo>
                  <a:lnTo>
                    <a:pt x="2946" y="2306"/>
                  </a:lnTo>
                  <a:lnTo>
                    <a:pt x="2939" y="2342"/>
                  </a:lnTo>
                  <a:lnTo>
                    <a:pt x="2935" y="2375"/>
                  </a:lnTo>
                  <a:lnTo>
                    <a:pt x="2934" y="2405"/>
                  </a:lnTo>
                  <a:lnTo>
                    <a:pt x="2936" y="2431"/>
                  </a:lnTo>
                  <a:lnTo>
                    <a:pt x="2942" y="2454"/>
                  </a:lnTo>
                  <a:lnTo>
                    <a:pt x="2949" y="2472"/>
                  </a:lnTo>
                  <a:lnTo>
                    <a:pt x="2959" y="2486"/>
                  </a:lnTo>
                  <a:lnTo>
                    <a:pt x="3071" y="2602"/>
                  </a:lnTo>
                  <a:lnTo>
                    <a:pt x="3082" y="2616"/>
                  </a:lnTo>
                  <a:lnTo>
                    <a:pt x="3087" y="2631"/>
                  </a:lnTo>
                  <a:lnTo>
                    <a:pt x="3089" y="2648"/>
                  </a:lnTo>
                  <a:lnTo>
                    <a:pt x="3087" y="2664"/>
                  </a:lnTo>
                  <a:lnTo>
                    <a:pt x="3079" y="2679"/>
                  </a:lnTo>
                  <a:lnTo>
                    <a:pt x="3069" y="2693"/>
                  </a:lnTo>
                  <a:lnTo>
                    <a:pt x="2644" y="3103"/>
                  </a:lnTo>
                  <a:lnTo>
                    <a:pt x="2630" y="3114"/>
                  </a:lnTo>
                  <a:lnTo>
                    <a:pt x="2614" y="3119"/>
                  </a:lnTo>
                  <a:lnTo>
                    <a:pt x="2598" y="3121"/>
                  </a:lnTo>
                  <a:lnTo>
                    <a:pt x="2582" y="3119"/>
                  </a:lnTo>
                  <a:lnTo>
                    <a:pt x="2566" y="3113"/>
                  </a:lnTo>
                  <a:lnTo>
                    <a:pt x="2554" y="3102"/>
                  </a:lnTo>
                  <a:lnTo>
                    <a:pt x="2442" y="2986"/>
                  </a:lnTo>
                  <a:lnTo>
                    <a:pt x="2427" y="2974"/>
                  </a:lnTo>
                  <a:lnTo>
                    <a:pt x="2407" y="2966"/>
                  </a:lnTo>
                  <a:lnTo>
                    <a:pt x="2384" y="2959"/>
                  </a:lnTo>
                  <a:lnTo>
                    <a:pt x="2358" y="2956"/>
                  </a:lnTo>
                  <a:lnTo>
                    <a:pt x="2330" y="2955"/>
                  </a:lnTo>
                  <a:lnTo>
                    <a:pt x="2300" y="2957"/>
                  </a:lnTo>
                  <a:lnTo>
                    <a:pt x="2270" y="2962"/>
                  </a:lnTo>
                  <a:lnTo>
                    <a:pt x="2239" y="2970"/>
                  </a:lnTo>
                  <a:lnTo>
                    <a:pt x="2209" y="2981"/>
                  </a:lnTo>
                  <a:lnTo>
                    <a:pt x="2176" y="2996"/>
                  </a:lnTo>
                  <a:lnTo>
                    <a:pt x="2145" y="3014"/>
                  </a:lnTo>
                  <a:lnTo>
                    <a:pt x="2117" y="3034"/>
                  </a:lnTo>
                  <a:lnTo>
                    <a:pt x="2093" y="3056"/>
                  </a:lnTo>
                  <a:lnTo>
                    <a:pt x="2074" y="3079"/>
                  </a:lnTo>
                  <a:lnTo>
                    <a:pt x="2059" y="3102"/>
                  </a:lnTo>
                  <a:lnTo>
                    <a:pt x="2049" y="3125"/>
                  </a:lnTo>
                  <a:lnTo>
                    <a:pt x="2046" y="3146"/>
                  </a:lnTo>
                  <a:lnTo>
                    <a:pt x="2046" y="3307"/>
                  </a:lnTo>
                  <a:lnTo>
                    <a:pt x="2044" y="3324"/>
                  </a:lnTo>
                  <a:lnTo>
                    <a:pt x="2037" y="3339"/>
                  </a:lnTo>
                  <a:lnTo>
                    <a:pt x="2027" y="3352"/>
                  </a:lnTo>
                  <a:lnTo>
                    <a:pt x="2014" y="3362"/>
                  </a:lnTo>
                  <a:lnTo>
                    <a:pt x="1999" y="3369"/>
                  </a:lnTo>
                  <a:lnTo>
                    <a:pt x="1982" y="3371"/>
                  </a:lnTo>
                  <a:lnTo>
                    <a:pt x="1390" y="3371"/>
                  </a:lnTo>
                  <a:lnTo>
                    <a:pt x="1370" y="3368"/>
                  </a:lnTo>
                  <a:lnTo>
                    <a:pt x="1352" y="3358"/>
                  </a:lnTo>
                  <a:lnTo>
                    <a:pt x="1339" y="3344"/>
                  </a:lnTo>
                  <a:lnTo>
                    <a:pt x="1329" y="3327"/>
                  </a:lnTo>
                  <a:lnTo>
                    <a:pt x="1326" y="3307"/>
                  </a:lnTo>
                  <a:lnTo>
                    <a:pt x="1326" y="3146"/>
                  </a:lnTo>
                  <a:lnTo>
                    <a:pt x="1323" y="3125"/>
                  </a:lnTo>
                  <a:lnTo>
                    <a:pt x="1313" y="3102"/>
                  </a:lnTo>
                  <a:lnTo>
                    <a:pt x="1298" y="3079"/>
                  </a:lnTo>
                  <a:lnTo>
                    <a:pt x="1279" y="3056"/>
                  </a:lnTo>
                  <a:lnTo>
                    <a:pt x="1254" y="3035"/>
                  </a:lnTo>
                  <a:lnTo>
                    <a:pt x="1227" y="3015"/>
                  </a:lnTo>
                  <a:lnTo>
                    <a:pt x="1196" y="2997"/>
                  </a:lnTo>
                  <a:lnTo>
                    <a:pt x="1163" y="2981"/>
                  </a:lnTo>
                  <a:lnTo>
                    <a:pt x="1133" y="2971"/>
                  </a:lnTo>
                  <a:lnTo>
                    <a:pt x="1102" y="2962"/>
                  </a:lnTo>
                  <a:lnTo>
                    <a:pt x="1071" y="2958"/>
                  </a:lnTo>
                  <a:lnTo>
                    <a:pt x="1041" y="2956"/>
                  </a:lnTo>
                  <a:lnTo>
                    <a:pt x="1013" y="2957"/>
                  </a:lnTo>
                  <a:lnTo>
                    <a:pt x="987" y="2960"/>
                  </a:lnTo>
                  <a:lnTo>
                    <a:pt x="964" y="2966"/>
                  </a:lnTo>
                  <a:lnTo>
                    <a:pt x="945" y="2975"/>
                  </a:lnTo>
                  <a:lnTo>
                    <a:pt x="930" y="2986"/>
                  </a:lnTo>
                  <a:lnTo>
                    <a:pt x="818" y="3102"/>
                  </a:lnTo>
                  <a:lnTo>
                    <a:pt x="805" y="3113"/>
                  </a:lnTo>
                  <a:lnTo>
                    <a:pt x="790" y="3119"/>
                  </a:lnTo>
                  <a:lnTo>
                    <a:pt x="773" y="3121"/>
                  </a:lnTo>
                  <a:lnTo>
                    <a:pt x="757" y="3119"/>
                  </a:lnTo>
                  <a:lnTo>
                    <a:pt x="741" y="3113"/>
                  </a:lnTo>
                  <a:lnTo>
                    <a:pt x="728" y="3103"/>
                  </a:lnTo>
                  <a:lnTo>
                    <a:pt x="302" y="2693"/>
                  </a:lnTo>
                  <a:lnTo>
                    <a:pt x="292" y="2680"/>
                  </a:lnTo>
                  <a:lnTo>
                    <a:pt x="286" y="2664"/>
                  </a:lnTo>
                  <a:lnTo>
                    <a:pt x="283" y="2648"/>
                  </a:lnTo>
                  <a:lnTo>
                    <a:pt x="285" y="2631"/>
                  </a:lnTo>
                  <a:lnTo>
                    <a:pt x="291" y="2616"/>
                  </a:lnTo>
                  <a:lnTo>
                    <a:pt x="301" y="2602"/>
                  </a:lnTo>
                  <a:lnTo>
                    <a:pt x="413" y="2487"/>
                  </a:lnTo>
                  <a:lnTo>
                    <a:pt x="422" y="2473"/>
                  </a:lnTo>
                  <a:lnTo>
                    <a:pt x="430" y="2454"/>
                  </a:lnTo>
                  <a:lnTo>
                    <a:pt x="435" y="2431"/>
                  </a:lnTo>
                  <a:lnTo>
                    <a:pt x="437" y="2405"/>
                  </a:lnTo>
                  <a:lnTo>
                    <a:pt x="436" y="2375"/>
                  </a:lnTo>
                  <a:lnTo>
                    <a:pt x="433" y="2342"/>
                  </a:lnTo>
                  <a:lnTo>
                    <a:pt x="426" y="2306"/>
                  </a:lnTo>
                  <a:lnTo>
                    <a:pt x="415" y="2270"/>
                  </a:lnTo>
                  <a:lnTo>
                    <a:pt x="400" y="2232"/>
                  </a:lnTo>
                  <a:lnTo>
                    <a:pt x="383" y="2194"/>
                  </a:lnTo>
                  <a:lnTo>
                    <a:pt x="364" y="2161"/>
                  </a:lnTo>
                  <a:lnTo>
                    <a:pt x="343" y="2132"/>
                  </a:lnTo>
                  <a:lnTo>
                    <a:pt x="322" y="2106"/>
                  </a:lnTo>
                  <a:lnTo>
                    <a:pt x="301" y="2085"/>
                  </a:lnTo>
                  <a:lnTo>
                    <a:pt x="280" y="2068"/>
                  </a:lnTo>
                  <a:lnTo>
                    <a:pt x="260" y="2056"/>
                  </a:lnTo>
                  <a:lnTo>
                    <a:pt x="242" y="2048"/>
                  </a:lnTo>
                  <a:lnTo>
                    <a:pt x="225" y="2046"/>
                  </a:lnTo>
                  <a:lnTo>
                    <a:pt x="65" y="2046"/>
                  </a:lnTo>
                  <a:lnTo>
                    <a:pt x="45" y="2042"/>
                  </a:lnTo>
                  <a:lnTo>
                    <a:pt x="27" y="2033"/>
                  </a:lnTo>
                  <a:lnTo>
                    <a:pt x="13" y="2020"/>
                  </a:lnTo>
                  <a:lnTo>
                    <a:pt x="4" y="2001"/>
                  </a:lnTo>
                  <a:lnTo>
                    <a:pt x="0" y="1981"/>
                  </a:lnTo>
                  <a:lnTo>
                    <a:pt x="0" y="1390"/>
                  </a:lnTo>
                  <a:lnTo>
                    <a:pt x="3" y="1373"/>
                  </a:lnTo>
                  <a:lnTo>
                    <a:pt x="10" y="1357"/>
                  </a:lnTo>
                  <a:lnTo>
                    <a:pt x="19" y="1344"/>
                  </a:lnTo>
                  <a:lnTo>
                    <a:pt x="32" y="1335"/>
                  </a:lnTo>
                  <a:lnTo>
                    <a:pt x="48" y="1328"/>
                  </a:lnTo>
                  <a:lnTo>
                    <a:pt x="65" y="1326"/>
                  </a:lnTo>
                  <a:lnTo>
                    <a:pt x="225" y="1326"/>
                  </a:lnTo>
                  <a:lnTo>
                    <a:pt x="242" y="1323"/>
                  </a:lnTo>
                  <a:lnTo>
                    <a:pt x="260" y="1316"/>
                  </a:lnTo>
                  <a:lnTo>
                    <a:pt x="280" y="1304"/>
                  </a:lnTo>
                  <a:lnTo>
                    <a:pt x="301" y="1287"/>
                  </a:lnTo>
                  <a:lnTo>
                    <a:pt x="322" y="1265"/>
                  </a:lnTo>
                  <a:lnTo>
                    <a:pt x="343" y="1240"/>
                  </a:lnTo>
                  <a:lnTo>
                    <a:pt x="364" y="1210"/>
                  </a:lnTo>
                  <a:lnTo>
                    <a:pt x="383" y="1177"/>
                  </a:lnTo>
                  <a:lnTo>
                    <a:pt x="400" y="1140"/>
                  </a:lnTo>
                  <a:lnTo>
                    <a:pt x="415" y="1102"/>
                  </a:lnTo>
                  <a:lnTo>
                    <a:pt x="426" y="1065"/>
                  </a:lnTo>
                  <a:lnTo>
                    <a:pt x="433" y="1030"/>
                  </a:lnTo>
                  <a:lnTo>
                    <a:pt x="436" y="997"/>
                  </a:lnTo>
                  <a:lnTo>
                    <a:pt x="437" y="967"/>
                  </a:lnTo>
                  <a:lnTo>
                    <a:pt x="435" y="940"/>
                  </a:lnTo>
                  <a:lnTo>
                    <a:pt x="430" y="918"/>
                  </a:lnTo>
                  <a:lnTo>
                    <a:pt x="422" y="898"/>
                  </a:lnTo>
                  <a:lnTo>
                    <a:pt x="413" y="885"/>
                  </a:lnTo>
                  <a:lnTo>
                    <a:pt x="301" y="769"/>
                  </a:lnTo>
                  <a:lnTo>
                    <a:pt x="291" y="756"/>
                  </a:lnTo>
                  <a:lnTo>
                    <a:pt x="285" y="740"/>
                  </a:lnTo>
                  <a:lnTo>
                    <a:pt x="283" y="724"/>
                  </a:lnTo>
                  <a:lnTo>
                    <a:pt x="285" y="708"/>
                  </a:lnTo>
                  <a:lnTo>
                    <a:pt x="292" y="693"/>
                  </a:lnTo>
                  <a:lnTo>
                    <a:pt x="302" y="679"/>
                  </a:lnTo>
                  <a:lnTo>
                    <a:pt x="728" y="268"/>
                  </a:lnTo>
                  <a:lnTo>
                    <a:pt x="738" y="261"/>
                  </a:lnTo>
                  <a:lnTo>
                    <a:pt x="750" y="255"/>
                  </a:lnTo>
                  <a:lnTo>
                    <a:pt x="762" y="252"/>
                  </a:lnTo>
                  <a:lnTo>
                    <a:pt x="773" y="250"/>
                  </a:lnTo>
                  <a:lnTo>
                    <a:pt x="790" y="252"/>
                  </a:lnTo>
                  <a:lnTo>
                    <a:pt x="805" y="260"/>
                  </a:lnTo>
                  <a:lnTo>
                    <a:pt x="818" y="270"/>
                  </a:lnTo>
                  <a:lnTo>
                    <a:pt x="930" y="385"/>
                  </a:lnTo>
                  <a:lnTo>
                    <a:pt x="945" y="397"/>
                  </a:lnTo>
                  <a:lnTo>
                    <a:pt x="964" y="406"/>
                  </a:lnTo>
                  <a:lnTo>
                    <a:pt x="988" y="412"/>
                  </a:lnTo>
                  <a:lnTo>
                    <a:pt x="1013" y="415"/>
                  </a:lnTo>
                  <a:lnTo>
                    <a:pt x="1042" y="416"/>
                  </a:lnTo>
                  <a:lnTo>
                    <a:pt x="1072" y="414"/>
                  </a:lnTo>
                  <a:lnTo>
                    <a:pt x="1102" y="409"/>
                  </a:lnTo>
                  <a:lnTo>
                    <a:pt x="1133" y="401"/>
                  </a:lnTo>
                  <a:lnTo>
                    <a:pt x="1163" y="391"/>
                  </a:lnTo>
                  <a:lnTo>
                    <a:pt x="1196" y="376"/>
                  </a:lnTo>
                  <a:lnTo>
                    <a:pt x="1227" y="358"/>
                  </a:lnTo>
                  <a:lnTo>
                    <a:pt x="1254" y="337"/>
                  </a:lnTo>
                  <a:lnTo>
                    <a:pt x="1279" y="315"/>
                  </a:lnTo>
                  <a:lnTo>
                    <a:pt x="1298" y="293"/>
                  </a:lnTo>
                  <a:lnTo>
                    <a:pt x="1313" y="269"/>
                  </a:lnTo>
                  <a:lnTo>
                    <a:pt x="1323" y="247"/>
                  </a:lnTo>
                  <a:lnTo>
                    <a:pt x="1326" y="225"/>
                  </a:lnTo>
                  <a:lnTo>
                    <a:pt x="1326" y="64"/>
                  </a:lnTo>
                  <a:lnTo>
                    <a:pt x="1328" y="47"/>
                  </a:lnTo>
                  <a:lnTo>
                    <a:pt x="1334" y="32"/>
                  </a:lnTo>
                  <a:lnTo>
                    <a:pt x="1345" y="20"/>
                  </a:lnTo>
                  <a:lnTo>
                    <a:pt x="1358" y="9"/>
                  </a:lnTo>
                  <a:lnTo>
                    <a:pt x="1373" y="2"/>
                  </a:lnTo>
                  <a:lnTo>
                    <a:pt x="1390"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grpSp>
      <p:grpSp>
        <p:nvGrpSpPr>
          <p:cNvPr id="94" name="Group 26"/>
          <p:cNvGrpSpPr>
            <a:grpSpLocks noChangeAspect="1"/>
          </p:cNvGrpSpPr>
          <p:nvPr/>
        </p:nvGrpSpPr>
        <p:grpSpPr bwMode="auto">
          <a:xfrm>
            <a:off x="5550754" y="2627347"/>
            <a:ext cx="305141" cy="341887"/>
            <a:chOff x="5093" y="-807"/>
            <a:chExt cx="332" cy="372"/>
          </a:xfrm>
          <a:solidFill>
            <a:schemeClr val="tx1">
              <a:lumMod val="75000"/>
              <a:lumOff val="25000"/>
            </a:schemeClr>
          </a:solidFill>
        </p:grpSpPr>
        <p:sp>
          <p:nvSpPr>
            <p:cNvPr id="97" name="Freeform 28"/>
            <p:cNvSpPr>
              <a:spLocks noEditPoints="1"/>
            </p:cNvSpPr>
            <p:nvPr/>
          </p:nvSpPr>
          <p:spPr bwMode="auto">
            <a:xfrm>
              <a:off x="5148" y="-807"/>
              <a:ext cx="277" cy="277"/>
            </a:xfrm>
            <a:custGeom>
              <a:avLst/>
              <a:gdLst>
                <a:gd name="T0" fmla="*/ 1091 w 2495"/>
                <a:gd name="T1" fmla="*/ 126 h 2494"/>
                <a:gd name="T2" fmla="*/ 864 w 2495"/>
                <a:gd name="T3" fmla="*/ 182 h 2494"/>
                <a:gd name="T4" fmla="*/ 654 w 2495"/>
                <a:gd name="T5" fmla="*/ 282 h 2494"/>
                <a:gd name="T6" fmla="*/ 469 w 2495"/>
                <a:gd name="T7" fmla="*/ 425 h 2494"/>
                <a:gd name="T8" fmla="*/ 314 w 2495"/>
                <a:gd name="T9" fmla="*/ 608 h 2494"/>
                <a:gd name="T10" fmla="*/ 198 w 2495"/>
                <a:gd name="T11" fmla="*/ 821 h 2494"/>
                <a:gd name="T12" fmla="*/ 132 w 2495"/>
                <a:gd name="T13" fmla="*/ 1052 h 2494"/>
                <a:gd name="T14" fmla="*/ 117 w 2495"/>
                <a:gd name="T15" fmla="*/ 1293 h 2494"/>
                <a:gd name="T16" fmla="*/ 152 w 2495"/>
                <a:gd name="T17" fmla="*/ 1535 h 2494"/>
                <a:gd name="T18" fmla="*/ 238 w 2495"/>
                <a:gd name="T19" fmla="*/ 1760 h 2494"/>
                <a:gd name="T20" fmla="*/ 369 w 2495"/>
                <a:gd name="T21" fmla="*/ 1961 h 2494"/>
                <a:gd name="T22" fmla="*/ 543 w 2495"/>
                <a:gd name="T23" fmla="*/ 2133 h 2494"/>
                <a:gd name="T24" fmla="*/ 736 w 2495"/>
                <a:gd name="T25" fmla="*/ 2257 h 2494"/>
                <a:gd name="T26" fmla="*/ 946 w 2495"/>
                <a:gd name="T27" fmla="*/ 2339 h 2494"/>
                <a:gd name="T28" fmla="*/ 1170 w 2495"/>
                <a:gd name="T29" fmla="*/ 2377 h 2494"/>
                <a:gd name="T30" fmla="*/ 1405 w 2495"/>
                <a:gd name="T31" fmla="*/ 2369 h 2494"/>
                <a:gd name="T32" fmla="*/ 1632 w 2495"/>
                <a:gd name="T33" fmla="*/ 2312 h 2494"/>
                <a:gd name="T34" fmla="*/ 1842 w 2495"/>
                <a:gd name="T35" fmla="*/ 2212 h 2494"/>
                <a:gd name="T36" fmla="*/ 2027 w 2495"/>
                <a:gd name="T37" fmla="*/ 2069 h 2494"/>
                <a:gd name="T38" fmla="*/ 2182 w 2495"/>
                <a:gd name="T39" fmla="*/ 1886 h 2494"/>
                <a:gd name="T40" fmla="*/ 2297 w 2495"/>
                <a:gd name="T41" fmla="*/ 1673 h 2494"/>
                <a:gd name="T42" fmla="*/ 2363 w 2495"/>
                <a:gd name="T43" fmla="*/ 1443 h 2494"/>
                <a:gd name="T44" fmla="*/ 2379 w 2495"/>
                <a:gd name="T45" fmla="*/ 1201 h 2494"/>
                <a:gd name="T46" fmla="*/ 2344 w 2495"/>
                <a:gd name="T47" fmla="*/ 959 h 2494"/>
                <a:gd name="T48" fmla="*/ 2258 w 2495"/>
                <a:gd name="T49" fmla="*/ 734 h 2494"/>
                <a:gd name="T50" fmla="*/ 2127 w 2495"/>
                <a:gd name="T51" fmla="*/ 533 h 2494"/>
                <a:gd name="T52" fmla="*/ 1953 w 2495"/>
                <a:gd name="T53" fmla="*/ 361 h 2494"/>
                <a:gd name="T54" fmla="*/ 1760 w 2495"/>
                <a:gd name="T55" fmla="*/ 237 h 2494"/>
                <a:gd name="T56" fmla="*/ 1550 w 2495"/>
                <a:gd name="T57" fmla="*/ 156 h 2494"/>
                <a:gd name="T58" fmla="*/ 1325 w 2495"/>
                <a:gd name="T59" fmla="*/ 118 h 2494"/>
                <a:gd name="T60" fmla="*/ 1334 w 2495"/>
                <a:gd name="T61" fmla="*/ 3 h 2494"/>
                <a:gd name="T62" fmla="*/ 1580 w 2495"/>
                <a:gd name="T63" fmla="*/ 44 h 2494"/>
                <a:gd name="T64" fmla="*/ 1812 w 2495"/>
                <a:gd name="T65" fmla="*/ 134 h 2494"/>
                <a:gd name="T66" fmla="*/ 2024 w 2495"/>
                <a:gd name="T67" fmla="*/ 271 h 2494"/>
                <a:gd name="T68" fmla="*/ 2201 w 2495"/>
                <a:gd name="T69" fmla="*/ 443 h 2494"/>
                <a:gd name="T70" fmla="*/ 2339 w 2495"/>
                <a:gd name="T71" fmla="*/ 643 h 2494"/>
                <a:gd name="T72" fmla="*/ 2436 w 2495"/>
                <a:gd name="T73" fmla="*/ 865 h 2494"/>
                <a:gd name="T74" fmla="*/ 2487 w 2495"/>
                <a:gd name="T75" fmla="*/ 1107 h 2494"/>
                <a:gd name="T76" fmla="*/ 2491 w 2495"/>
                <a:gd name="T77" fmla="*/ 1353 h 2494"/>
                <a:gd name="T78" fmla="*/ 2447 w 2495"/>
                <a:gd name="T79" fmla="*/ 1592 h 2494"/>
                <a:gd name="T80" fmla="*/ 2358 w 2495"/>
                <a:gd name="T81" fmla="*/ 1817 h 2494"/>
                <a:gd name="T82" fmla="*/ 2224 w 2495"/>
                <a:gd name="T83" fmla="*/ 2024 h 2494"/>
                <a:gd name="T84" fmla="*/ 2056 w 2495"/>
                <a:gd name="T85" fmla="*/ 2198 h 2494"/>
                <a:gd name="T86" fmla="*/ 1860 w 2495"/>
                <a:gd name="T87" fmla="*/ 2334 h 2494"/>
                <a:gd name="T88" fmla="*/ 1643 w 2495"/>
                <a:gd name="T89" fmla="*/ 2430 h 2494"/>
                <a:gd name="T90" fmla="*/ 1409 w 2495"/>
                <a:gd name="T91" fmla="*/ 2484 h 2494"/>
                <a:gd name="T92" fmla="*/ 1162 w 2495"/>
                <a:gd name="T93" fmla="*/ 2491 h 2494"/>
                <a:gd name="T94" fmla="*/ 915 w 2495"/>
                <a:gd name="T95" fmla="*/ 2450 h 2494"/>
                <a:gd name="T96" fmla="*/ 683 w 2495"/>
                <a:gd name="T97" fmla="*/ 2360 h 2494"/>
                <a:gd name="T98" fmla="*/ 471 w 2495"/>
                <a:gd name="T99" fmla="*/ 2223 h 2494"/>
                <a:gd name="T100" fmla="*/ 294 w 2495"/>
                <a:gd name="T101" fmla="*/ 2051 h 2494"/>
                <a:gd name="T102" fmla="*/ 156 w 2495"/>
                <a:gd name="T103" fmla="*/ 1851 h 2494"/>
                <a:gd name="T104" fmla="*/ 60 w 2495"/>
                <a:gd name="T105" fmla="*/ 1629 h 2494"/>
                <a:gd name="T106" fmla="*/ 9 w 2495"/>
                <a:gd name="T107" fmla="*/ 1388 h 2494"/>
                <a:gd name="T108" fmla="*/ 5 w 2495"/>
                <a:gd name="T109" fmla="*/ 1141 h 2494"/>
                <a:gd name="T110" fmla="*/ 49 w 2495"/>
                <a:gd name="T111" fmla="*/ 902 h 2494"/>
                <a:gd name="T112" fmla="*/ 138 w 2495"/>
                <a:gd name="T113" fmla="*/ 677 h 2494"/>
                <a:gd name="T114" fmla="*/ 272 w 2495"/>
                <a:gd name="T115" fmla="*/ 470 h 2494"/>
                <a:gd name="T116" fmla="*/ 440 w 2495"/>
                <a:gd name="T117" fmla="*/ 296 h 2494"/>
                <a:gd name="T118" fmla="*/ 635 w 2495"/>
                <a:gd name="T119" fmla="*/ 160 h 2494"/>
                <a:gd name="T120" fmla="*/ 853 w 2495"/>
                <a:gd name="T121" fmla="*/ 64 h 2494"/>
                <a:gd name="T122" fmla="*/ 1087 w 2495"/>
                <a:gd name="T123" fmla="*/ 10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5" h="2494">
                  <a:moveTo>
                    <a:pt x="1249" y="115"/>
                  </a:moveTo>
                  <a:lnTo>
                    <a:pt x="1169" y="118"/>
                  </a:lnTo>
                  <a:lnTo>
                    <a:pt x="1091" y="126"/>
                  </a:lnTo>
                  <a:lnTo>
                    <a:pt x="1013" y="139"/>
                  </a:lnTo>
                  <a:lnTo>
                    <a:pt x="937" y="158"/>
                  </a:lnTo>
                  <a:lnTo>
                    <a:pt x="864" y="182"/>
                  </a:lnTo>
                  <a:lnTo>
                    <a:pt x="791" y="210"/>
                  </a:lnTo>
                  <a:lnTo>
                    <a:pt x="721" y="244"/>
                  </a:lnTo>
                  <a:lnTo>
                    <a:pt x="654" y="282"/>
                  </a:lnTo>
                  <a:lnTo>
                    <a:pt x="589" y="325"/>
                  </a:lnTo>
                  <a:lnTo>
                    <a:pt x="527" y="374"/>
                  </a:lnTo>
                  <a:lnTo>
                    <a:pt x="469" y="425"/>
                  </a:lnTo>
                  <a:lnTo>
                    <a:pt x="414" y="481"/>
                  </a:lnTo>
                  <a:lnTo>
                    <a:pt x="362" y="542"/>
                  </a:lnTo>
                  <a:lnTo>
                    <a:pt x="314" y="608"/>
                  </a:lnTo>
                  <a:lnTo>
                    <a:pt x="270" y="677"/>
                  </a:lnTo>
                  <a:lnTo>
                    <a:pt x="231" y="747"/>
                  </a:lnTo>
                  <a:lnTo>
                    <a:pt x="198" y="821"/>
                  </a:lnTo>
                  <a:lnTo>
                    <a:pt x="171" y="896"/>
                  </a:lnTo>
                  <a:lnTo>
                    <a:pt x="149" y="974"/>
                  </a:lnTo>
                  <a:lnTo>
                    <a:pt x="132" y="1052"/>
                  </a:lnTo>
                  <a:lnTo>
                    <a:pt x="121" y="1132"/>
                  </a:lnTo>
                  <a:lnTo>
                    <a:pt x="116" y="1212"/>
                  </a:lnTo>
                  <a:lnTo>
                    <a:pt x="117" y="1293"/>
                  </a:lnTo>
                  <a:lnTo>
                    <a:pt x="123" y="1375"/>
                  </a:lnTo>
                  <a:lnTo>
                    <a:pt x="136" y="1456"/>
                  </a:lnTo>
                  <a:lnTo>
                    <a:pt x="152" y="1535"/>
                  </a:lnTo>
                  <a:lnTo>
                    <a:pt x="176" y="1613"/>
                  </a:lnTo>
                  <a:lnTo>
                    <a:pt x="205" y="1688"/>
                  </a:lnTo>
                  <a:lnTo>
                    <a:pt x="238" y="1760"/>
                  </a:lnTo>
                  <a:lnTo>
                    <a:pt x="277" y="1830"/>
                  </a:lnTo>
                  <a:lnTo>
                    <a:pt x="321" y="1897"/>
                  </a:lnTo>
                  <a:lnTo>
                    <a:pt x="369" y="1961"/>
                  </a:lnTo>
                  <a:lnTo>
                    <a:pt x="423" y="2022"/>
                  </a:lnTo>
                  <a:lnTo>
                    <a:pt x="480" y="2080"/>
                  </a:lnTo>
                  <a:lnTo>
                    <a:pt x="543" y="2133"/>
                  </a:lnTo>
                  <a:lnTo>
                    <a:pt x="605" y="2179"/>
                  </a:lnTo>
                  <a:lnTo>
                    <a:pt x="669" y="2220"/>
                  </a:lnTo>
                  <a:lnTo>
                    <a:pt x="736" y="2257"/>
                  </a:lnTo>
                  <a:lnTo>
                    <a:pt x="804" y="2289"/>
                  </a:lnTo>
                  <a:lnTo>
                    <a:pt x="874" y="2316"/>
                  </a:lnTo>
                  <a:lnTo>
                    <a:pt x="946" y="2339"/>
                  </a:lnTo>
                  <a:lnTo>
                    <a:pt x="1020" y="2356"/>
                  </a:lnTo>
                  <a:lnTo>
                    <a:pt x="1094" y="2369"/>
                  </a:lnTo>
                  <a:lnTo>
                    <a:pt x="1170" y="2377"/>
                  </a:lnTo>
                  <a:lnTo>
                    <a:pt x="1247" y="2379"/>
                  </a:lnTo>
                  <a:lnTo>
                    <a:pt x="1326" y="2376"/>
                  </a:lnTo>
                  <a:lnTo>
                    <a:pt x="1405" y="2369"/>
                  </a:lnTo>
                  <a:lnTo>
                    <a:pt x="1483" y="2355"/>
                  </a:lnTo>
                  <a:lnTo>
                    <a:pt x="1559" y="2336"/>
                  </a:lnTo>
                  <a:lnTo>
                    <a:pt x="1632" y="2312"/>
                  </a:lnTo>
                  <a:lnTo>
                    <a:pt x="1705" y="2284"/>
                  </a:lnTo>
                  <a:lnTo>
                    <a:pt x="1775" y="2250"/>
                  </a:lnTo>
                  <a:lnTo>
                    <a:pt x="1842" y="2212"/>
                  </a:lnTo>
                  <a:lnTo>
                    <a:pt x="1907" y="2169"/>
                  </a:lnTo>
                  <a:lnTo>
                    <a:pt x="1969" y="2120"/>
                  </a:lnTo>
                  <a:lnTo>
                    <a:pt x="2027" y="2069"/>
                  </a:lnTo>
                  <a:lnTo>
                    <a:pt x="2083" y="2013"/>
                  </a:lnTo>
                  <a:lnTo>
                    <a:pt x="2134" y="1952"/>
                  </a:lnTo>
                  <a:lnTo>
                    <a:pt x="2182" y="1886"/>
                  </a:lnTo>
                  <a:lnTo>
                    <a:pt x="2226" y="1818"/>
                  </a:lnTo>
                  <a:lnTo>
                    <a:pt x="2265" y="1747"/>
                  </a:lnTo>
                  <a:lnTo>
                    <a:pt x="2297" y="1673"/>
                  </a:lnTo>
                  <a:lnTo>
                    <a:pt x="2325" y="1598"/>
                  </a:lnTo>
                  <a:lnTo>
                    <a:pt x="2347" y="1520"/>
                  </a:lnTo>
                  <a:lnTo>
                    <a:pt x="2363" y="1443"/>
                  </a:lnTo>
                  <a:lnTo>
                    <a:pt x="2375" y="1363"/>
                  </a:lnTo>
                  <a:lnTo>
                    <a:pt x="2380" y="1283"/>
                  </a:lnTo>
                  <a:lnTo>
                    <a:pt x="2379" y="1201"/>
                  </a:lnTo>
                  <a:lnTo>
                    <a:pt x="2373" y="1119"/>
                  </a:lnTo>
                  <a:lnTo>
                    <a:pt x="2361" y="1038"/>
                  </a:lnTo>
                  <a:lnTo>
                    <a:pt x="2344" y="959"/>
                  </a:lnTo>
                  <a:lnTo>
                    <a:pt x="2319" y="882"/>
                  </a:lnTo>
                  <a:lnTo>
                    <a:pt x="2291" y="806"/>
                  </a:lnTo>
                  <a:lnTo>
                    <a:pt x="2258" y="734"/>
                  </a:lnTo>
                  <a:lnTo>
                    <a:pt x="2219" y="664"/>
                  </a:lnTo>
                  <a:lnTo>
                    <a:pt x="2175" y="597"/>
                  </a:lnTo>
                  <a:lnTo>
                    <a:pt x="2127" y="533"/>
                  </a:lnTo>
                  <a:lnTo>
                    <a:pt x="2073" y="472"/>
                  </a:lnTo>
                  <a:lnTo>
                    <a:pt x="2016" y="414"/>
                  </a:lnTo>
                  <a:lnTo>
                    <a:pt x="1953" y="361"/>
                  </a:lnTo>
                  <a:lnTo>
                    <a:pt x="1891" y="315"/>
                  </a:lnTo>
                  <a:lnTo>
                    <a:pt x="1827" y="274"/>
                  </a:lnTo>
                  <a:lnTo>
                    <a:pt x="1760" y="237"/>
                  </a:lnTo>
                  <a:lnTo>
                    <a:pt x="1692" y="205"/>
                  </a:lnTo>
                  <a:lnTo>
                    <a:pt x="1622" y="178"/>
                  </a:lnTo>
                  <a:lnTo>
                    <a:pt x="1550" y="156"/>
                  </a:lnTo>
                  <a:lnTo>
                    <a:pt x="1476" y="138"/>
                  </a:lnTo>
                  <a:lnTo>
                    <a:pt x="1402" y="125"/>
                  </a:lnTo>
                  <a:lnTo>
                    <a:pt x="1325" y="118"/>
                  </a:lnTo>
                  <a:lnTo>
                    <a:pt x="1249" y="115"/>
                  </a:lnTo>
                  <a:close/>
                  <a:moveTo>
                    <a:pt x="1249" y="0"/>
                  </a:moveTo>
                  <a:lnTo>
                    <a:pt x="1334" y="3"/>
                  </a:lnTo>
                  <a:lnTo>
                    <a:pt x="1418" y="11"/>
                  </a:lnTo>
                  <a:lnTo>
                    <a:pt x="1499" y="25"/>
                  </a:lnTo>
                  <a:lnTo>
                    <a:pt x="1580" y="44"/>
                  </a:lnTo>
                  <a:lnTo>
                    <a:pt x="1660" y="69"/>
                  </a:lnTo>
                  <a:lnTo>
                    <a:pt x="1737" y="99"/>
                  </a:lnTo>
                  <a:lnTo>
                    <a:pt x="1812" y="134"/>
                  </a:lnTo>
                  <a:lnTo>
                    <a:pt x="1886" y="175"/>
                  </a:lnTo>
                  <a:lnTo>
                    <a:pt x="1956" y="221"/>
                  </a:lnTo>
                  <a:lnTo>
                    <a:pt x="2024" y="271"/>
                  </a:lnTo>
                  <a:lnTo>
                    <a:pt x="2088" y="324"/>
                  </a:lnTo>
                  <a:lnTo>
                    <a:pt x="2147" y="382"/>
                  </a:lnTo>
                  <a:lnTo>
                    <a:pt x="2201" y="443"/>
                  </a:lnTo>
                  <a:lnTo>
                    <a:pt x="2252" y="507"/>
                  </a:lnTo>
                  <a:lnTo>
                    <a:pt x="2299" y="573"/>
                  </a:lnTo>
                  <a:lnTo>
                    <a:pt x="2339" y="643"/>
                  </a:lnTo>
                  <a:lnTo>
                    <a:pt x="2376" y="714"/>
                  </a:lnTo>
                  <a:lnTo>
                    <a:pt x="2408" y="788"/>
                  </a:lnTo>
                  <a:lnTo>
                    <a:pt x="2436" y="865"/>
                  </a:lnTo>
                  <a:lnTo>
                    <a:pt x="2458" y="943"/>
                  </a:lnTo>
                  <a:lnTo>
                    <a:pt x="2476" y="1024"/>
                  </a:lnTo>
                  <a:lnTo>
                    <a:pt x="2487" y="1107"/>
                  </a:lnTo>
                  <a:lnTo>
                    <a:pt x="2494" y="1188"/>
                  </a:lnTo>
                  <a:lnTo>
                    <a:pt x="2495" y="1271"/>
                  </a:lnTo>
                  <a:lnTo>
                    <a:pt x="2491" y="1353"/>
                  </a:lnTo>
                  <a:lnTo>
                    <a:pt x="2482" y="1433"/>
                  </a:lnTo>
                  <a:lnTo>
                    <a:pt x="2467" y="1513"/>
                  </a:lnTo>
                  <a:lnTo>
                    <a:pt x="2447" y="1592"/>
                  </a:lnTo>
                  <a:lnTo>
                    <a:pt x="2423" y="1668"/>
                  </a:lnTo>
                  <a:lnTo>
                    <a:pt x="2393" y="1743"/>
                  </a:lnTo>
                  <a:lnTo>
                    <a:pt x="2358" y="1817"/>
                  </a:lnTo>
                  <a:lnTo>
                    <a:pt x="2318" y="1888"/>
                  </a:lnTo>
                  <a:lnTo>
                    <a:pt x="2273" y="1957"/>
                  </a:lnTo>
                  <a:lnTo>
                    <a:pt x="2224" y="2024"/>
                  </a:lnTo>
                  <a:lnTo>
                    <a:pt x="2171" y="2086"/>
                  </a:lnTo>
                  <a:lnTo>
                    <a:pt x="2115" y="2143"/>
                  </a:lnTo>
                  <a:lnTo>
                    <a:pt x="2056" y="2198"/>
                  </a:lnTo>
                  <a:lnTo>
                    <a:pt x="1994" y="2247"/>
                  </a:lnTo>
                  <a:lnTo>
                    <a:pt x="1928" y="2293"/>
                  </a:lnTo>
                  <a:lnTo>
                    <a:pt x="1860" y="2334"/>
                  </a:lnTo>
                  <a:lnTo>
                    <a:pt x="1789" y="2371"/>
                  </a:lnTo>
                  <a:lnTo>
                    <a:pt x="1717" y="2403"/>
                  </a:lnTo>
                  <a:lnTo>
                    <a:pt x="1643" y="2430"/>
                  </a:lnTo>
                  <a:lnTo>
                    <a:pt x="1566" y="2453"/>
                  </a:lnTo>
                  <a:lnTo>
                    <a:pt x="1489" y="2471"/>
                  </a:lnTo>
                  <a:lnTo>
                    <a:pt x="1409" y="2484"/>
                  </a:lnTo>
                  <a:lnTo>
                    <a:pt x="1329" y="2491"/>
                  </a:lnTo>
                  <a:lnTo>
                    <a:pt x="1247" y="2494"/>
                  </a:lnTo>
                  <a:lnTo>
                    <a:pt x="1162" y="2491"/>
                  </a:lnTo>
                  <a:lnTo>
                    <a:pt x="1078" y="2483"/>
                  </a:lnTo>
                  <a:lnTo>
                    <a:pt x="997" y="2469"/>
                  </a:lnTo>
                  <a:lnTo>
                    <a:pt x="915" y="2450"/>
                  </a:lnTo>
                  <a:lnTo>
                    <a:pt x="836" y="2425"/>
                  </a:lnTo>
                  <a:lnTo>
                    <a:pt x="759" y="2395"/>
                  </a:lnTo>
                  <a:lnTo>
                    <a:pt x="683" y="2360"/>
                  </a:lnTo>
                  <a:lnTo>
                    <a:pt x="610" y="2319"/>
                  </a:lnTo>
                  <a:lnTo>
                    <a:pt x="540" y="2273"/>
                  </a:lnTo>
                  <a:lnTo>
                    <a:pt x="471" y="2223"/>
                  </a:lnTo>
                  <a:lnTo>
                    <a:pt x="408" y="2170"/>
                  </a:lnTo>
                  <a:lnTo>
                    <a:pt x="349" y="2112"/>
                  </a:lnTo>
                  <a:lnTo>
                    <a:pt x="294" y="2051"/>
                  </a:lnTo>
                  <a:lnTo>
                    <a:pt x="243" y="1987"/>
                  </a:lnTo>
                  <a:lnTo>
                    <a:pt x="197" y="1921"/>
                  </a:lnTo>
                  <a:lnTo>
                    <a:pt x="156" y="1851"/>
                  </a:lnTo>
                  <a:lnTo>
                    <a:pt x="120" y="1780"/>
                  </a:lnTo>
                  <a:lnTo>
                    <a:pt x="87" y="1706"/>
                  </a:lnTo>
                  <a:lnTo>
                    <a:pt x="60" y="1629"/>
                  </a:lnTo>
                  <a:lnTo>
                    <a:pt x="38" y="1551"/>
                  </a:lnTo>
                  <a:lnTo>
                    <a:pt x="20" y="1470"/>
                  </a:lnTo>
                  <a:lnTo>
                    <a:pt x="9" y="1388"/>
                  </a:lnTo>
                  <a:lnTo>
                    <a:pt x="1" y="1306"/>
                  </a:lnTo>
                  <a:lnTo>
                    <a:pt x="0" y="1223"/>
                  </a:lnTo>
                  <a:lnTo>
                    <a:pt x="5" y="1141"/>
                  </a:lnTo>
                  <a:lnTo>
                    <a:pt x="14" y="1061"/>
                  </a:lnTo>
                  <a:lnTo>
                    <a:pt x="29" y="981"/>
                  </a:lnTo>
                  <a:lnTo>
                    <a:pt x="49" y="902"/>
                  </a:lnTo>
                  <a:lnTo>
                    <a:pt x="73" y="826"/>
                  </a:lnTo>
                  <a:lnTo>
                    <a:pt x="103" y="751"/>
                  </a:lnTo>
                  <a:lnTo>
                    <a:pt x="138" y="677"/>
                  </a:lnTo>
                  <a:lnTo>
                    <a:pt x="177" y="606"/>
                  </a:lnTo>
                  <a:lnTo>
                    <a:pt x="222" y="537"/>
                  </a:lnTo>
                  <a:lnTo>
                    <a:pt x="272" y="470"/>
                  </a:lnTo>
                  <a:lnTo>
                    <a:pt x="324" y="408"/>
                  </a:lnTo>
                  <a:lnTo>
                    <a:pt x="381" y="351"/>
                  </a:lnTo>
                  <a:lnTo>
                    <a:pt x="440" y="296"/>
                  </a:lnTo>
                  <a:lnTo>
                    <a:pt x="502" y="246"/>
                  </a:lnTo>
                  <a:lnTo>
                    <a:pt x="568" y="201"/>
                  </a:lnTo>
                  <a:lnTo>
                    <a:pt x="635" y="160"/>
                  </a:lnTo>
                  <a:lnTo>
                    <a:pt x="706" y="123"/>
                  </a:lnTo>
                  <a:lnTo>
                    <a:pt x="779" y="91"/>
                  </a:lnTo>
                  <a:lnTo>
                    <a:pt x="853" y="64"/>
                  </a:lnTo>
                  <a:lnTo>
                    <a:pt x="929" y="41"/>
                  </a:lnTo>
                  <a:lnTo>
                    <a:pt x="1007" y="23"/>
                  </a:lnTo>
                  <a:lnTo>
                    <a:pt x="1087" y="10"/>
                  </a:lnTo>
                  <a:lnTo>
                    <a:pt x="1167" y="3"/>
                  </a:lnTo>
                  <a:lnTo>
                    <a:pt x="1249"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98" name="Freeform 29"/>
            <p:cNvSpPr/>
            <p:nvPr/>
          </p:nvSpPr>
          <p:spPr bwMode="auto">
            <a:xfrm>
              <a:off x="5177" y="-778"/>
              <a:ext cx="180" cy="197"/>
            </a:xfrm>
            <a:custGeom>
              <a:avLst/>
              <a:gdLst>
                <a:gd name="T0" fmla="*/ 1082 w 1623"/>
                <a:gd name="T1" fmla="*/ 5 h 1771"/>
                <a:gd name="T2" fmla="*/ 1219 w 1623"/>
                <a:gd name="T3" fmla="*/ 28 h 1771"/>
                <a:gd name="T4" fmla="*/ 1352 w 1623"/>
                <a:gd name="T5" fmla="*/ 71 h 1771"/>
                <a:gd name="T6" fmla="*/ 1481 w 1623"/>
                <a:gd name="T7" fmla="*/ 132 h 1771"/>
                <a:gd name="T8" fmla="*/ 1602 w 1623"/>
                <a:gd name="T9" fmla="*/ 215 h 1771"/>
                <a:gd name="T10" fmla="*/ 1620 w 1623"/>
                <a:gd name="T11" fmla="*/ 239 h 1771"/>
                <a:gd name="T12" fmla="*/ 1623 w 1623"/>
                <a:gd name="T13" fmla="*/ 268 h 1771"/>
                <a:gd name="T14" fmla="*/ 1611 w 1623"/>
                <a:gd name="T15" fmla="*/ 296 h 1771"/>
                <a:gd name="T16" fmla="*/ 1587 w 1623"/>
                <a:gd name="T17" fmla="*/ 314 h 1771"/>
                <a:gd name="T18" fmla="*/ 1558 w 1623"/>
                <a:gd name="T19" fmla="*/ 317 h 1771"/>
                <a:gd name="T20" fmla="*/ 1529 w 1623"/>
                <a:gd name="T21" fmla="*/ 305 h 1771"/>
                <a:gd name="T22" fmla="*/ 1418 w 1623"/>
                <a:gd name="T23" fmla="*/ 229 h 1771"/>
                <a:gd name="T24" fmla="*/ 1299 w 1623"/>
                <a:gd name="T25" fmla="*/ 173 h 1771"/>
                <a:gd name="T26" fmla="*/ 1174 w 1623"/>
                <a:gd name="T27" fmla="*/ 136 h 1771"/>
                <a:gd name="T28" fmla="*/ 1048 w 1623"/>
                <a:gd name="T29" fmla="*/ 118 h 1771"/>
                <a:gd name="T30" fmla="*/ 920 w 1623"/>
                <a:gd name="T31" fmla="*/ 118 h 1771"/>
                <a:gd name="T32" fmla="*/ 794 w 1623"/>
                <a:gd name="T33" fmla="*/ 138 h 1771"/>
                <a:gd name="T34" fmla="*/ 672 w 1623"/>
                <a:gd name="T35" fmla="*/ 174 h 1771"/>
                <a:gd name="T36" fmla="*/ 555 w 1623"/>
                <a:gd name="T37" fmla="*/ 230 h 1771"/>
                <a:gd name="T38" fmla="*/ 446 w 1623"/>
                <a:gd name="T39" fmla="*/ 302 h 1771"/>
                <a:gd name="T40" fmla="*/ 349 w 1623"/>
                <a:gd name="T41" fmla="*/ 392 h 1771"/>
                <a:gd name="T42" fmla="*/ 263 w 1623"/>
                <a:gd name="T43" fmla="*/ 500 h 1771"/>
                <a:gd name="T44" fmla="*/ 196 w 1623"/>
                <a:gd name="T45" fmla="*/ 619 h 1771"/>
                <a:gd name="T46" fmla="*/ 148 w 1623"/>
                <a:gd name="T47" fmla="*/ 746 h 1771"/>
                <a:gd name="T48" fmla="*/ 121 w 1623"/>
                <a:gd name="T49" fmla="*/ 879 h 1771"/>
                <a:gd name="T50" fmla="*/ 115 w 1623"/>
                <a:gd name="T51" fmla="*/ 1016 h 1771"/>
                <a:gd name="T52" fmla="*/ 131 w 1623"/>
                <a:gd name="T53" fmla="*/ 1155 h 1771"/>
                <a:gd name="T54" fmla="*/ 168 w 1623"/>
                <a:gd name="T55" fmla="*/ 1287 h 1771"/>
                <a:gd name="T56" fmla="*/ 223 w 1623"/>
                <a:gd name="T57" fmla="*/ 1410 h 1771"/>
                <a:gd name="T58" fmla="*/ 299 w 1623"/>
                <a:gd name="T59" fmla="*/ 1523 h 1771"/>
                <a:gd name="T60" fmla="*/ 391 w 1623"/>
                <a:gd name="T61" fmla="*/ 1624 h 1771"/>
                <a:gd name="T62" fmla="*/ 455 w 1623"/>
                <a:gd name="T63" fmla="*/ 1680 h 1771"/>
                <a:gd name="T64" fmla="*/ 465 w 1623"/>
                <a:gd name="T65" fmla="*/ 1708 h 1771"/>
                <a:gd name="T66" fmla="*/ 461 w 1623"/>
                <a:gd name="T67" fmla="*/ 1737 h 1771"/>
                <a:gd name="T68" fmla="*/ 443 w 1623"/>
                <a:gd name="T69" fmla="*/ 1760 h 1771"/>
                <a:gd name="T70" fmla="*/ 420 w 1623"/>
                <a:gd name="T71" fmla="*/ 1770 h 1771"/>
                <a:gd name="T72" fmla="*/ 395 w 1623"/>
                <a:gd name="T73" fmla="*/ 1770 h 1771"/>
                <a:gd name="T74" fmla="*/ 372 w 1623"/>
                <a:gd name="T75" fmla="*/ 1760 h 1771"/>
                <a:gd name="T76" fmla="*/ 267 w 1623"/>
                <a:gd name="T77" fmla="*/ 1664 h 1771"/>
                <a:gd name="T78" fmla="*/ 178 w 1623"/>
                <a:gd name="T79" fmla="*/ 1555 h 1771"/>
                <a:gd name="T80" fmla="*/ 106 w 1623"/>
                <a:gd name="T81" fmla="*/ 1435 h 1771"/>
                <a:gd name="T82" fmla="*/ 53 w 1623"/>
                <a:gd name="T83" fmla="*/ 1306 h 1771"/>
                <a:gd name="T84" fmla="*/ 17 w 1623"/>
                <a:gd name="T85" fmla="*/ 1169 h 1771"/>
                <a:gd name="T86" fmla="*/ 0 w 1623"/>
                <a:gd name="T87" fmla="*/ 1027 h 1771"/>
                <a:gd name="T88" fmla="*/ 4 w 1623"/>
                <a:gd name="T89" fmla="*/ 886 h 1771"/>
                <a:gd name="T90" fmla="*/ 28 w 1623"/>
                <a:gd name="T91" fmla="*/ 748 h 1771"/>
                <a:gd name="T92" fmla="*/ 71 w 1623"/>
                <a:gd name="T93" fmla="*/ 615 h 1771"/>
                <a:gd name="T94" fmla="*/ 134 w 1623"/>
                <a:gd name="T95" fmla="*/ 490 h 1771"/>
                <a:gd name="T96" fmla="*/ 215 w 1623"/>
                <a:gd name="T97" fmla="*/ 372 h 1771"/>
                <a:gd name="T98" fmla="*/ 313 w 1623"/>
                <a:gd name="T99" fmla="*/ 265 h 1771"/>
                <a:gd name="T100" fmla="*/ 424 w 1623"/>
                <a:gd name="T101" fmla="*/ 175 h 1771"/>
                <a:gd name="T102" fmla="*/ 545 w 1623"/>
                <a:gd name="T103" fmla="*/ 104 h 1771"/>
                <a:gd name="T104" fmla="*/ 674 w 1623"/>
                <a:gd name="T105" fmla="*/ 52 h 1771"/>
                <a:gd name="T106" fmla="*/ 807 w 1623"/>
                <a:gd name="T107" fmla="*/ 17 h 1771"/>
                <a:gd name="T108" fmla="*/ 944 w 1623"/>
                <a:gd name="T109" fmla="*/ 2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3" h="1771">
                  <a:moveTo>
                    <a:pt x="1013" y="0"/>
                  </a:moveTo>
                  <a:lnTo>
                    <a:pt x="1082" y="5"/>
                  </a:lnTo>
                  <a:lnTo>
                    <a:pt x="1150" y="14"/>
                  </a:lnTo>
                  <a:lnTo>
                    <a:pt x="1219" y="28"/>
                  </a:lnTo>
                  <a:lnTo>
                    <a:pt x="1286" y="47"/>
                  </a:lnTo>
                  <a:lnTo>
                    <a:pt x="1352" y="71"/>
                  </a:lnTo>
                  <a:lnTo>
                    <a:pt x="1417" y="99"/>
                  </a:lnTo>
                  <a:lnTo>
                    <a:pt x="1481" y="132"/>
                  </a:lnTo>
                  <a:lnTo>
                    <a:pt x="1542" y="171"/>
                  </a:lnTo>
                  <a:lnTo>
                    <a:pt x="1602" y="215"/>
                  </a:lnTo>
                  <a:lnTo>
                    <a:pt x="1612" y="226"/>
                  </a:lnTo>
                  <a:lnTo>
                    <a:pt x="1620" y="239"/>
                  </a:lnTo>
                  <a:lnTo>
                    <a:pt x="1623" y="253"/>
                  </a:lnTo>
                  <a:lnTo>
                    <a:pt x="1623" y="268"/>
                  </a:lnTo>
                  <a:lnTo>
                    <a:pt x="1619" y="282"/>
                  </a:lnTo>
                  <a:lnTo>
                    <a:pt x="1611" y="296"/>
                  </a:lnTo>
                  <a:lnTo>
                    <a:pt x="1600" y="306"/>
                  </a:lnTo>
                  <a:lnTo>
                    <a:pt x="1587" y="314"/>
                  </a:lnTo>
                  <a:lnTo>
                    <a:pt x="1572" y="317"/>
                  </a:lnTo>
                  <a:lnTo>
                    <a:pt x="1558" y="317"/>
                  </a:lnTo>
                  <a:lnTo>
                    <a:pt x="1543" y="313"/>
                  </a:lnTo>
                  <a:lnTo>
                    <a:pt x="1529" y="305"/>
                  </a:lnTo>
                  <a:lnTo>
                    <a:pt x="1475" y="264"/>
                  </a:lnTo>
                  <a:lnTo>
                    <a:pt x="1418" y="229"/>
                  </a:lnTo>
                  <a:lnTo>
                    <a:pt x="1359" y="198"/>
                  </a:lnTo>
                  <a:lnTo>
                    <a:pt x="1299" y="173"/>
                  </a:lnTo>
                  <a:lnTo>
                    <a:pt x="1237" y="152"/>
                  </a:lnTo>
                  <a:lnTo>
                    <a:pt x="1174" y="136"/>
                  </a:lnTo>
                  <a:lnTo>
                    <a:pt x="1112" y="124"/>
                  </a:lnTo>
                  <a:lnTo>
                    <a:pt x="1048" y="118"/>
                  </a:lnTo>
                  <a:lnTo>
                    <a:pt x="984" y="116"/>
                  </a:lnTo>
                  <a:lnTo>
                    <a:pt x="920" y="118"/>
                  </a:lnTo>
                  <a:lnTo>
                    <a:pt x="857" y="125"/>
                  </a:lnTo>
                  <a:lnTo>
                    <a:pt x="794" y="138"/>
                  </a:lnTo>
                  <a:lnTo>
                    <a:pt x="732" y="153"/>
                  </a:lnTo>
                  <a:lnTo>
                    <a:pt x="672" y="174"/>
                  </a:lnTo>
                  <a:lnTo>
                    <a:pt x="613" y="199"/>
                  </a:lnTo>
                  <a:lnTo>
                    <a:pt x="555" y="230"/>
                  </a:lnTo>
                  <a:lnTo>
                    <a:pt x="500" y="263"/>
                  </a:lnTo>
                  <a:lnTo>
                    <a:pt x="446" y="302"/>
                  </a:lnTo>
                  <a:lnTo>
                    <a:pt x="396" y="345"/>
                  </a:lnTo>
                  <a:lnTo>
                    <a:pt x="349" y="392"/>
                  </a:lnTo>
                  <a:lnTo>
                    <a:pt x="304" y="445"/>
                  </a:lnTo>
                  <a:lnTo>
                    <a:pt x="263" y="500"/>
                  </a:lnTo>
                  <a:lnTo>
                    <a:pt x="228" y="559"/>
                  </a:lnTo>
                  <a:lnTo>
                    <a:pt x="196" y="619"/>
                  </a:lnTo>
                  <a:lnTo>
                    <a:pt x="170" y="682"/>
                  </a:lnTo>
                  <a:lnTo>
                    <a:pt x="148" y="746"/>
                  </a:lnTo>
                  <a:lnTo>
                    <a:pt x="132" y="812"/>
                  </a:lnTo>
                  <a:lnTo>
                    <a:pt x="121" y="879"/>
                  </a:lnTo>
                  <a:lnTo>
                    <a:pt x="115" y="947"/>
                  </a:lnTo>
                  <a:lnTo>
                    <a:pt x="115" y="1016"/>
                  </a:lnTo>
                  <a:lnTo>
                    <a:pt x="121" y="1085"/>
                  </a:lnTo>
                  <a:lnTo>
                    <a:pt x="131" y="1155"/>
                  </a:lnTo>
                  <a:lnTo>
                    <a:pt x="147" y="1222"/>
                  </a:lnTo>
                  <a:lnTo>
                    <a:pt x="168" y="1287"/>
                  </a:lnTo>
                  <a:lnTo>
                    <a:pt x="193" y="1349"/>
                  </a:lnTo>
                  <a:lnTo>
                    <a:pt x="223" y="1410"/>
                  </a:lnTo>
                  <a:lnTo>
                    <a:pt x="259" y="1468"/>
                  </a:lnTo>
                  <a:lnTo>
                    <a:pt x="299" y="1523"/>
                  </a:lnTo>
                  <a:lnTo>
                    <a:pt x="343" y="1575"/>
                  </a:lnTo>
                  <a:lnTo>
                    <a:pt x="391" y="1624"/>
                  </a:lnTo>
                  <a:lnTo>
                    <a:pt x="444" y="1669"/>
                  </a:lnTo>
                  <a:lnTo>
                    <a:pt x="455" y="1680"/>
                  </a:lnTo>
                  <a:lnTo>
                    <a:pt x="462" y="1694"/>
                  </a:lnTo>
                  <a:lnTo>
                    <a:pt x="465" y="1708"/>
                  </a:lnTo>
                  <a:lnTo>
                    <a:pt x="465" y="1722"/>
                  </a:lnTo>
                  <a:lnTo>
                    <a:pt x="461" y="1737"/>
                  </a:lnTo>
                  <a:lnTo>
                    <a:pt x="453" y="1750"/>
                  </a:lnTo>
                  <a:lnTo>
                    <a:pt x="443" y="1760"/>
                  </a:lnTo>
                  <a:lnTo>
                    <a:pt x="433" y="1766"/>
                  </a:lnTo>
                  <a:lnTo>
                    <a:pt x="420" y="1770"/>
                  </a:lnTo>
                  <a:lnTo>
                    <a:pt x="408" y="1771"/>
                  </a:lnTo>
                  <a:lnTo>
                    <a:pt x="395" y="1770"/>
                  </a:lnTo>
                  <a:lnTo>
                    <a:pt x="384" y="1766"/>
                  </a:lnTo>
                  <a:lnTo>
                    <a:pt x="372" y="1760"/>
                  </a:lnTo>
                  <a:lnTo>
                    <a:pt x="318" y="1713"/>
                  </a:lnTo>
                  <a:lnTo>
                    <a:pt x="267" y="1664"/>
                  </a:lnTo>
                  <a:lnTo>
                    <a:pt x="221" y="1610"/>
                  </a:lnTo>
                  <a:lnTo>
                    <a:pt x="178" y="1555"/>
                  </a:lnTo>
                  <a:lnTo>
                    <a:pt x="141" y="1496"/>
                  </a:lnTo>
                  <a:lnTo>
                    <a:pt x="106" y="1435"/>
                  </a:lnTo>
                  <a:lnTo>
                    <a:pt x="77" y="1371"/>
                  </a:lnTo>
                  <a:lnTo>
                    <a:pt x="53" y="1306"/>
                  </a:lnTo>
                  <a:lnTo>
                    <a:pt x="32" y="1238"/>
                  </a:lnTo>
                  <a:lnTo>
                    <a:pt x="17" y="1169"/>
                  </a:lnTo>
                  <a:lnTo>
                    <a:pt x="5" y="1098"/>
                  </a:lnTo>
                  <a:lnTo>
                    <a:pt x="0" y="1027"/>
                  </a:lnTo>
                  <a:lnTo>
                    <a:pt x="0" y="957"/>
                  </a:lnTo>
                  <a:lnTo>
                    <a:pt x="4" y="886"/>
                  </a:lnTo>
                  <a:lnTo>
                    <a:pt x="14" y="816"/>
                  </a:lnTo>
                  <a:lnTo>
                    <a:pt x="28" y="748"/>
                  </a:lnTo>
                  <a:lnTo>
                    <a:pt x="47" y="681"/>
                  </a:lnTo>
                  <a:lnTo>
                    <a:pt x="71" y="615"/>
                  </a:lnTo>
                  <a:lnTo>
                    <a:pt x="101" y="551"/>
                  </a:lnTo>
                  <a:lnTo>
                    <a:pt x="134" y="490"/>
                  </a:lnTo>
                  <a:lnTo>
                    <a:pt x="172" y="430"/>
                  </a:lnTo>
                  <a:lnTo>
                    <a:pt x="215" y="372"/>
                  </a:lnTo>
                  <a:lnTo>
                    <a:pt x="262" y="317"/>
                  </a:lnTo>
                  <a:lnTo>
                    <a:pt x="313" y="265"/>
                  </a:lnTo>
                  <a:lnTo>
                    <a:pt x="368" y="218"/>
                  </a:lnTo>
                  <a:lnTo>
                    <a:pt x="424" y="175"/>
                  </a:lnTo>
                  <a:lnTo>
                    <a:pt x="484" y="138"/>
                  </a:lnTo>
                  <a:lnTo>
                    <a:pt x="545" y="104"/>
                  </a:lnTo>
                  <a:lnTo>
                    <a:pt x="609" y="76"/>
                  </a:lnTo>
                  <a:lnTo>
                    <a:pt x="674" y="52"/>
                  </a:lnTo>
                  <a:lnTo>
                    <a:pt x="740" y="32"/>
                  </a:lnTo>
                  <a:lnTo>
                    <a:pt x="807" y="17"/>
                  </a:lnTo>
                  <a:lnTo>
                    <a:pt x="875" y="7"/>
                  </a:lnTo>
                  <a:lnTo>
                    <a:pt x="944" y="2"/>
                  </a:lnTo>
                  <a:lnTo>
                    <a:pt x="1013"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99" name="Freeform 30"/>
            <p:cNvSpPr/>
            <p:nvPr/>
          </p:nvSpPr>
          <p:spPr bwMode="auto">
            <a:xfrm>
              <a:off x="5340" y="-610"/>
              <a:ext cx="34" cy="33"/>
            </a:xfrm>
            <a:custGeom>
              <a:avLst/>
              <a:gdLst>
                <a:gd name="T0" fmla="*/ 242 w 305"/>
                <a:gd name="T1" fmla="*/ 0 h 296"/>
                <a:gd name="T2" fmla="*/ 256 w 305"/>
                <a:gd name="T3" fmla="*/ 0 h 296"/>
                <a:gd name="T4" fmla="*/ 271 w 305"/>
                <a:gd name="T5" fmla="*/ 4 h 296"/>
                <a:gd name="T6" fmla="*/ 285 w 305"/>
                <a:gd name="T7" fmla="*/ 11 h 296"/>
                <a:gd name="T8" fmla="*/ 295 w 305"/>
                <a:gd name="T9" fmla="*/ 23 h 296"/>
                <a:gd name="T10" fmla="*/ 302 w 305"/>
                <a:gd name="T11" fmla="*/ 36 h 296"/>
                <a:gd name="T12" fmla="*/ 305 w 305"/>
                <a:gd name="T13" fmla="*/ 50 h 296"/>
                <a:gd name="T14" fmla="*/ 305 w 305"/>
                <a:gd name="T15" fmla="*/ 66 h 296"/>
                <a:gd name="T16" fmla="*/ 301 w 305"/>
                <a:gd name="T17" fmla="*/ 79 h 296"/>
                <a:gd name="T18" fmla="*/ 293 w 305"/>
                <a:gd name="T19" fmla="*/ 93 h 296"/>
                <a:gd name="T20" fmla="*/ 248 w 305"/>
                <a:gd name="T21" fmla="*/ 146 h 296"/>
                <a:gd name="T22" fmla="*/ 199 w 305"/>
                <a:gd name="T23" fmla="*/ 196 h 296"/>
                <a:gd name="T24" fmla="*/ 145 w 305"/>
                <a:gd name="T25" fmla="*/ 243 h 296"/>
                <a:gd name="T26" fmla="*/ 90 w 305"/>
                <a:gd name="T27" fmla="*/ 285 h 296"/>
                <a:gd name="T28" fmla="*/ 74 w 305"/>
                <a:gd name="T29" fmla="*/ 293 h 296"/>
                <a:gd name="T30" fmla="*/ 57 w 305"/>
                <a:gd name="T31" fmla="*/ 296 h 296"/>
                <a:gd name="T32" fmla="*/ 44 w 305"/>
                <a:gd name="T33" fmla="*/ 294 h 296"/>
                <a:gd name="T34" fmla="*/ 30 w 305"/>
                <a:gd name="T35" fmla="*/ 290 h 296"/>
                <a:gd name="T36" fmla="*/ 20 w 305"/>
                <a:gd name="T37" fmla="*/ 281 h 296"/>
                <a:gd name="T38" fmla="*/ 9 w 305"/>
                <a:gd name="T39" fmla="*/ 271 h 296"/>
                <a:gd name="T40" fmla="*/ 3 w 305"/>
                <a:gd name="T41" fmla="*/ 257 h 296"/>
                <a:gd name="T42" fmla="*/ 0 w 305"/>
                <a:gd name="T43" fmla="*/ 243 h 296"/>
                <a:gd name="T44" fmla="*/ 0 w 305"/>
                <a:gd name="T45" fmla="*/ 228 h 296"/>
                <a:gd name="T46" fmla="*/ 4 w 305"/>
                <a:gd name="T47" fmla="*/ 214 h 296"/>
                <a:gd name="T48" fmla="*/ 12 w 305"/>
                <a:gd name="T49" fmla="*/ 202 h 296"/>
                <a:gd name="T50" fmla="*/ 24 w 305"/>
                <a:gd name="T51" fmla="*/ 191 h 296"/>
                <a:gd name="T52" fmla="*/ 73 w 305"/>
                <a:gd name="T53" fmla="*/ 153 h 296"/>
                <a:gd name="T54" fmla="*/ 119 w 305"/>
                <a:gd name="T55" fmla="*/ 113 h 296"/>
                <a:gd name="T56" fmla="*/ 163 w 305"/>
                <a:gd name="T57" fmla="*/ 69 h 296"/>
                <a:gd name="T58" fmla="*/ 203 w 305"/>
                <a:gd name="T59" fmla="*/ 20 h 296"/>
                <a:gd name="T60" fmla="*/ 214 w 305"/>
                <a:gd name="T61" fmla="*/ 10 h 296"/>
                <a:gd name="T62" fmla="*/ 228 w 305"/>
                <a:gd name="T63" fmla="*/ 3 h 296"/>
                <a:gd name="T64" fmla="*/ 242 w 305"/>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296">
                  <a:moveTo>
                    <a:pt x="242" y="0"/>
                  </a:moveTo>
                  <a:lnTo>
                    <a:pt x="256" y="0"/>
                  </a:lnTo>
                  <a:lnTo>
                    <a:pt x="271" y="4"/>
                  </a:lnTo>
                  <a:lnTo>
                    <a:pt x="285" y="11"/>
                  </a:lnTo>
                  <a:lnTo>
                    <a:pt x="295" y="23"/>
                  </a:lnTo>
                  <a:lnTo>
                    <a:pt x="302" y="36"/>
                  </a:lnTo>
                  <a:lnTo>
                    <a:pt x="305" y="50"/>
                  </a:lnTo>
                  <a:lnTo>
                    <a:pt x="305" y="66"/>
                  </a:lnTo>
                  <a:lnTo>
                    <a:pt x="301" y="79"/>
                  </a:lnTo>
                  <a:lnTo>
                    <a:pt x="293" y="93"/>
                  </a:lnTo>
                  <a:lnTo>
                    <a:pt x="248" y="146"/>
                  </a:lnTo>
                  <a:lnTo>
                    <a:pt x="199" y="196"/>
                  </a:lnTo>
                  <a:lnTo>
                    <a:pt x="145" y="243"/>
                  </a:lnTo>
                  <a:lnTo>
                    <a:pt x="90" y="285"/>
                  </a:lnTo>
                  <a:lnTo>
                    <a:pt x="74" y="293"/>
                  </a:lnTo>
                  <a:lnTo>
                    <a:pt x="57" y="296"/>
                  </a:lnTo>
                  <a:lnTo>
                    <a:pt x="44" y="294"/>
                  </a:lnTo>
                  <a:lnTo>
                    <a:pt x="30" y="290"/>
                  </a:lnTo>
                  <a:lnTo>
                    <a:pt x="20" y="281"/>
                  </a:lnTo>
                  <a:lnTo>
                    <a:pt x="9" y="271"/>
                  </a:lnTo>
                  <a:lnTo>
                    <a:pt x="3" y="257"/>
                  </a:lnTo>
                  <a:lnTo>
                    <a:pt x="0" y="243"/>
                  </a:lnTo>
                  <a:lnTo>
                    <a:pt x="0" y="228"/>
                  </a:lnTo>
                  <a:lnTo>
                    <a:pt x="4" y="214"/>
                  </a:lnTo>
                  <a:lnTo>
                    <a:pt x="12" y="202"/>
                  </a:lnTo>
                  <a:lnTo>
                    <a:pt x="24" y="191"/>
                  </a:lnTo>
                  <a:lnTo>
                    <a:pt x="73" y="153"/>
                  </a:lnTo>
                  <a:lnTo>
                    <a:pt x="119" y="113"/>
                  </a:lnTo>
                  <a:lnTo>
                    <a:pt x="163" y="69"/>
                  </a:lnTo>
                  <a:lnTo>
                    <a:pt x="203" y="20"/>
                  </a:lnTo>
                  <a:lnTo>
                    <a:pt x="214" y="10"/>
                  </a:lnTo>
                  <a:lnTo>
                    <a:pt x="228" y="3"/>
                  </a:lnTo>
                  <a:lnTo>
                    <a:pt x="242"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sp>
          <p:nvSpPr>
            <p:cNvPr id="100" name="Freeform 31"/>
            <p:cNvSpPr/>
            <p:nvPr/>
          </p:nvSpPr>
          <p:spPr bwMode="auto">
            <a:xfrm>
              <a:off x="5093" y="-581"/>
              <a:ext cx="135" cy="146"/>
            </a:xfrm>
            <a:custGeom>
              <a:avLst/>
              <a:gdLst>
                <a:gd name="T0" fmla="*/ 684 w 1216"/>
                <a:gd name="T1" fmla="*/ 0 h 1310"/>
                <a:gd name="T2" fmla="*/ 712 w 1216"/>
                <a:gd name="T3" fmla="*/ 11 h 1310"/>
                <a:gd name="T4" fmla="*/ 730 w 1216"/>
                <a:gd name="T5" fmla="*/ 35 h 1310"/>
                <a:gd name="T6" fmla="*/ 733 w 1216"/>
                <a:gd name="T7" fmla="*/ 65 h 1310"/>
                <a:gd name="T8" fmla="*/ 721 w 1216"/>
                <a:gd name="T9" fmla="*/ 92 h 1310"/>
                <a:gd name="T10" fmla="*/ 158 w 1216"/>
                <a:gd name="T11" fmla="*/ 804 h 1310"/>
                <a:gd name="T12" fmla="*/ 128 w 1216"/>
                <a:gd name="T13" fmla="*/ 869 h 1310"/>
                <a:gd name="T14" fmla="*/ 116 w 1216"/>
                <a:gd name="T15" fmla="*/ 937 h 1310"/>
                <a:gd name="T16" fmla="*/ 120 w 1216"/>
                <a:gd name="T17" fmla="*/ 1004 h 1310"/>
                <a:gd name="T18" fmla="*/ 141 w 1216"/>
                <a:gd name="T19" fmla="*/ 1067 h 1310"/>
                <a:gd name="T20" fmla="*/ 179 w 1216"/>
                <a:gd name="T21" fmla="*/ 1121 h 1310"/>
                <a:gd name="T22" fmla="*/ 231 w 1216"/>
                <a:gd name="T23" fmla="*/ 1163 h 1310"/>
                <a:gd name="T24" fmla="*/ 291 w 1216"/>
                <a:gd name="T25" fmla="*/ 1187 h 1310"/>
                <a:gd name="T26" fmla="*/ 357 w 1216"/>
                <a:gd name="T27" fmla="*/ 1195 h 1310"/>
                <a:gd name="T28" fmla="*/ 426 w 1216"/>
                <a:gd name="T29" fmla="*/ 1184 h 1310"/>
                <a:gd name="T30" fmla="*/ 490 w 1216"/>
                <a:gd name="T31" fmla="*/ 1157 h 1310"/>
                <a:gd name="T32" fmla="*/ 548 w 1216"/>
                <a:gd name="T33" fmla="*/ 1113 h 1310"/>
                <a:gd name="T34" fmla="*/ 1113 w 1216"/>
                <a:gd name="T35" fmla="*/ 405 h 1310"/>
                <a:gd name="T36" fmla="*/ 1137 w 1216"/>
                <a:gd name="T37" fmla="*/ 387 h 1310"/>
                <a:gd name="T38" fmla="*/ 1167 w 1216"/>
                <a:gd name="T39" fmla="*/ 384 h 1310"/>
                <a:gd name="T40" fmla="*/ 1194 w 1216"/>
                <a:gd name="T41" fmla="*/ 395 h 1310"/>
                <a:gd name="T42" fmla="*/ 1212 w 1216"/>
                <a:gd name="T43" fmla="*/ 420 h 1310"/>
                <a:gd name="T44" fmla="*/ 1216 w 1216"/>
                <a:gd name="T45" fmla="*/ 449 h 1310"/>
                <a:gd name="T46" fmla="*/ 1203 w 1216"/>
                <a:gd name="T47" fmla="*/ 476 h 1310"/>
                <a:gd name="T48" fmla="*/ 633 w 1216"/>
                <a:gd name="T49" fmla="*/ 1190 h 1310"/>
                <a:gd name="T50" fmla="*/ 567 w 1216"/>
                <a:gd name="T51" fmla="*/ 1245 h 1310"/>
                <a:gd name="T52" fmla="*/ 491 w 1216"/>
                <a:gd name="T53" fmla="*/ 1284 h 1310"/>
                <a:gd name="T54" fmla="*/ 408 w 1216"/>
                <a:gd name="T55" fmla="*/ 1306 h 1310"/>
                <a:gd name="T56" fmla="*/ 352 w 1216"/>
                <a:gd name="T57" fmla="*/ 1310 h 1310"/>
                <a:gd name="T58" fmla="*/ 273 w 1216"/>
                <a:gd name="T59" fmla="*/ 1301 h 1310"/>
                <a:gd name="T60" fmla="*/ 199 w 1216"/>
                <a:gd name="T61" fmla="*/ 1276 h 1310"/>
                <a:gd name="T62" fmla="*/ 133 w 1216"/>
                <a:gd name="T63" fmla="*/ 1234 h 1310"/>
                <a:gd name="T64" fmla="*/ 73 w 1216"/>
                <a:gd name="T65" fmla="*/ 1174 h 1310"/>
                <a:gd name="T66" fmla="*/ 31 w 1216"/>
                <a:gd name="T67" fmla="*/ 1102 h 1310"/>
                <a:gd name="T68" fmla="*/ 7 w 1216"/>
                <a:gd name="T69" fmla="*/ 1025 h 1310"/>
                <a:gd name="T70" fmla="*/ 0 w 1216"/>
                <a:gd name="T71" fmla="*/ 942 h 1310"/>
                <a:gd name="T72" fmla="*/ 11 w 1216"/>
                <a:gd name="T73" fmla="*/ 858 h 1310"/>
                <a:gd name="T74" fmla="*/ 41 w 1216"/>
                <a:gd name="T75" fmla="*/ 777 h 1310"/>
                <a:gd name="T76" fmla="*/ 89 w 1216"/>
                <a:gd name="T77" fmla="*/ 701 h 1310"/>
                <a:gd name="T78" fmla="*/ 642 w 1216"/>
                <a:gd name="T79" fmla="*/ 10 h 1310"/>
                <a:gd name="T80" fmla="*/ 669 w 1216"/>
                <a:gd name="T8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6" h="1310">
                  <a:moveTo>
                    <a:pt x="669" y="0"/>
                  </a:moveTo>
                  <a:lnTo>
                    <a:pt x="684" y="0"/>
                  </a:lnTo>
                  <a:lnTo>
                    <a:pt x="699" y="4"/>
                  </a:lnTo>
                  <a:lnTo>
                    <a:pt x="712" y="11"/>
                  </a:lnTo>
                  <a:lnTo>
                    <a:pt x="723" y="23"/>
                  </a:lnTo>
                  <a:lnTo>
                    <a:pt x="730" y="35"/>
                  </a:lnTo>
                  <a:lnTo>
                    <a:pt x="733" y="50"/>
                  </a:lnTo>
                  <a:lnTo>
                    <a:pt x="733" y="65"/>
                  </a:lnTo>
                  <a:lnTo>
                    <a:pt x="729" y="79"/>
                  </a:lnTo>
                  <a:lnTo>
                    <a:pt x="721" y="92"/>
                  </a:lnTo>
                  <a:lnTo>
                    <a:pt x="179" y="774"/>
                  </a:lnTo>
                  <a:lnTo>
                    <a:pt x="158" y="804"/>
                  </a:lnTo>
                  <a:lnTo>
                    <a:pt x="140" y="835"/>
                  </a:lnTo>
                  <a:lnTo>
                    <a:pt x="128" y="869"/>
                  </a:lnTo>
                  <a:lnTo>
                    <a:pt x="119" y="902"/>
                  </a:lnTo>
                  <a:lnTo>
                    <a:pt x="116" y="937"/>
                  </a:lnTo>
                  <a:lnTo>
                    <a:pt x="116" y="970"/>
                  </a:lnTo>
                  <a:lnTo>
                    <a:pt x="120" y="1004"/>
                  </a:lnTo>
                  <a:lnTo>
                    <a:pt x="129" y="1036"/>
                  </a:lnTo>
                  <a:lnTo>
                    <a:pt x="141" y="1067"/>
                  </a:lnTo>
                  <a:lnTo>
                    <a:pt x="158" y="1095"/>
                  </a:lnTo>
                  <a:lnTo>
                    <a:pt x="179" y="1121"/>
                  </a:lnTo>
                  <a:lnTo>
                    <a:pt x="204" y="1144"/>
                  </a:lnTo>
                  <a:lnTo>
                    <a:pt x="231" y="1163"/>
                  </a:lnTo>
                  <a:lnTo>
                    <a:pt x="261" y="1177"/>
                  </a:lnTo>
                  <a:lnTo>
                    <a:pt x="291" y="1187"/>
                  </a:lnTo>
                  <a:lnTo>
                    <a:pt x="324" y="1193"/>
                  </a:lnTo>
                  <a:lnTo>
                    <a:pt x="357" y="1195"/>
                  </a:lnTo>
                  <a:lnTo>
                    <a:pt x="392" y="1192"/>
                  </a:lnTo>
                  <a:lnTo>
                    <a:pt x="426" y="1184"/>
                  </a:lnTo>
                  <a:lnTo>
                    <a:pt x="459" y="1173"/>
                  </a:lnTo>
                  <a:lnTo>
                    <a:pt x="490" y="1157"/>
                  </a:lnTo>
                  <a:lnTo>
                    <a:pt x="521" y="1136"/>
                  </a:lnTo>
                  <a:lnTo>
                    <a:pt x="548" y="1113"/>
                  </a:lnTo>
                  <a:lnTo>
                    <a:pt x="572" y="1086"/>
                  </a:lnTo>
                  <a:lnTo>
                    <a:pt x="1113" y="405"/>
                  </a:lnTo>
                  <a:lnTo>
                    <a:pt x="1125" y="394"/>
                  </a:lnTo>
                  <a:lnTo>
                    <a:pt x="1137" y="387"/>
                  </a:lnTo>
                  <a:lnTo>
                    <a:pt x="1152" y="383"/>
                  </a:lnTo>
                  <a:lnTo>
                    <a:pt x="1167" y="384"/>
                  </a:lnTo>
                  <a:lnTo>
                    <a:pt x="1181" y="387"/>
                  </a:lnTo>
                  <a:lnTo>
                    <a:pt x="1194" y="395"/>
                  </a:lnTo>
                  <a:lnTo>
                    <a:pt x="1206" y="407"/>
                  </a:lnTo>
                  <a:lnTo>
                    <a:pt x="1212" y="420"/>
                  </a:lnTo>
                  <a:lnTo>
                    <a:pt x="1216" y="434"/>
                  </a:lnTo>
                  <a:lnTo>
                    <a:pt x="1216" y="449"/>
                  </a:lnTo>
                  <a:lnTo>
                    <a:pt x="1212" y="464"/>
                  </a:lnTo>
                  <a:lnTo>
                    <a:pt x="1203" y="476"/>
                  </a:lnTo>
                  <a:lnTo>
                    <a:pt x="662" y="1157"/>
                  </a:lnTo>
                  <a:lnTo>
                    <a:pt x="633" y="1190"/>
                  </a:lnTo>
                  <a:lnTo>
                    <a:pt x="601" y="1220"/>
                  </a:lnTo>
                  <a:lnTo>
                    <a:pt x="567" y="1245"/>
                  </a:lnTo>
                  <a:lnTo>
                    <a:pt x="530" y="1267"/>
                  </a:lnTo>
                  <a:lnTo>
                    <a:pt x="491" y="1284"/>
                  </a:lnTo>
                  <a:lnTo>
                    <a:pt x="450" y="1297"/>
                  </a:lnTo>
                  <a:lnTo>
                    <a:pt x="408" y="1306"/>
                  </a:lnTo>
                  <a:lnTo>
                    <a:pt x="380" y="1309"/>
                  </a:lnTo>
                  <a:lnTo>
                    <a:pt x="352" y="1310"/>
                  </a:lnTo>
                  <a:lnTo>
                    <a:pt x="312" y="1308"/>
                  </a:lnTo>
                  <a:lnTo>
                    <a:pt x="273" y="1301"/>
                  </a:lnTo>
                  <a:lnTo>
                    <a:pt x="236" y="1291"/>
                  </a:lnTo>
                  <a:lnTo>
                    <a:pt x="199" y="1276"/>
                  </a:lnTo>
                  <a:lnTo>
                    <a:pt x="165" y="1257"/>
                  </a:lnTo>
                  <a:lnTo>
                    <a:pt x="133" y="1234"/>
                  </a:lnTo>
                  <a:lnTo>
                    <a:pt x="101" y="1205"/>
                  </a:lnTo>
                  <a:lnTo>
                    <a:pt x="73" y="1174"/>
                  </a:lnTo>
                  <a:lnTo>
                    <a:pt x="50" y="1139"/>
                  </a:lnTo>
                  <a:lnTo>
                    <a:pt x="31" y="1102"/>
                  </a:lnTo>
                  <a:lnTo>
                    <a:pt x="17" y="1065"/>
                  </a:lnTo>
                  <a:lnTo>
                    <a:pt x="7" y="1025"/>
                  </a:lnTo>
                  <a:lnTo>
                    <a:pt x="1" y="984"/>
                  </a:lnTo>
                  <a:lnTo>
                    <a:pt x="0" y="942"/>
                  </a:lnTo>
                  <a:lnTo>
                    <a:pt x="4" y="900"/>
                  </a:lnTo>
                  <a:lnTo>
                    <a:pt x="11" y="858"/>
                  </a:lnTo>
                  <a:lnTo>
                    <a:pt x="24" y="818"/>
                  </a:lnTo>
                  <a:lnTo>
                    <a:pt x="41" y="777"/>
                  </a:lnTo>
                  <a:lnTo>
                    <a:pt x="63" y="738"/>
                  </a:lnTo>
                  <a:lnTo>
                    <a:pt x="89" y="701"/>
                  </a:lnTo>
                  <a:lnTo>
                    <a:pt x="631" y="21"/>
                  </a:lnTo>
                  <a:lnTo>
                    <a:pt x="642" y="10"/>
                  </a:lnTo>
                  <a:lnTo>
                    <a:pt x="655" y="3"/>
                  </a:lnTo>
                  <a:lnTo>
                    <a:pt x="669" y="0"/>
                  </a:lnTo>
                  <a:close/>
                </a:path>
              </a:pathLst>
            </a:custGeom>
            <a:grpFill/>
            <a:ln w="0">
              <a:noFill/>
              <a:prstDash val="solid"/>
              <a:round/>
            </a:ln>
          </p:spPr>
          <p:txBody>
            <a:bodyPr vert="horz" wrap="square" lIns="91440" tIns="45721" rIns="91440" bIns="45721" numCol="1" anchor="t" anchorCtr="0" compatLnSpc="1"/>
            <a:lstStyle/>
            <a:p>
              <a:pPr defTabSz="887730"/>
              <a:endParaRPr lang="es-SV" sz="700">
                <a:solidFill>
                  <a:srgbClr val="000000"/>
                </a:solidFill>
              </a:endParaRPr>
            </a:p>
          </p:txBody>
        </p:sp>
      </p:grpSp>
      <p:sp>
        <p:nvSpPr>
          <p:cNvPr id="7" name="6 Título"/>
          <p:cNvSpPr>
            <a:spLocks noGrp="1"/>
          </p:cNvSpPr>
          <p:nvPr>
            <p:ph type="ctrTitle"/>
          </p:nvPr>
        </p:nvSpPr>
        <p:spPr/>
        <p:txBody>
          <a:bodyPr/>
          <a:lstStyle/>
          <a:p>
            <a:r>
              <a:rPr lang="es-MX" dirty="0" smtClean="0">
                <a:solidFill>
                  <a:schemeClr val="tx1"/>
                </a:solidFill>
              </a:rPr>
              <a:t>Step </a:t>
            </a:r>
            <a:r>
              <a:rPr lang="es-MX" dirty="0" err="1" smtClean="0">
                <a:solidFill>
                  <a:schemeClr val="tx1"/>
                </a:solidFill>
              </a:rPr>
              <a:t>By</a:t>
            </a:r>
            <a:r>
              <a:rPr lang="es-MX" dirty="0" smtClean="0">
                <a:solidFill>
                  <a:schemeClr val="tx1"/>
                </a:solidFill>
              </a:rPr>
              <a:t> Step</a:t>
            </a:r>
            <a:endParaRPr lang="es-SV" dirty="0">
              <a:solidFill>
                <a:schemeClr val="tx1"/>
              </a:solidFill>
            </a:endParaRPr>
          </a:p>
        </p:txBody>
      </p:sp>
      <p:sp>
        <p:nvSpPr>
          <p:cNvPr id="8" name="7 Subtítulo"/>
          <p:cNvSpPr>
            <a:spLocks noGrp="1"/>
          </p:cNvSpPr>
          <p:nvPr>
            <p:ph type="subTitle" idx="1"/>
          </p:nvPr>
        </p:nvSpPr>
        <p:spPr/>
        <p:txBody>
          <a:bodyPr/>
          <a:lstStyle/>
          <a:p>
            <a:r>
              <a:rPr lang="es-SV" dirty="0">
                <a:solidFill>
                  <a:schemeClr val="tx1"/>
                </a:solidFill>
              </a:rPr>
              <a:t>Professional PowerPoint </a:t>
            </a:r>
            <a:r>
              <a:rPr lang="es-SV" dirty="0" err="1" smtClean="0">
                <a:solidFill>
                  <a:schemeClr val="tx1"/>
                </a:solidFill>
              </a:rPr>
              <a:t>template</a:t>
            </a:r>
            <a:endParaRPr lang="es-SV"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32" presetClass="emph" presetSubtype="0" repeatCount="2000" fill="hold" nodeType="withEffect">
                                  <p:stCondLst>
                                    <p:cond delay="0"/>
                                  </p:stCondLst>
                                  <p:childTnLst>
                                    <p:animRot by="120000">
                                      <p:cBhvr>
                                        <p:cTn id="9" dur="50" fill="hold">
                                          <p:stCondLst>
                                            <p:cond delay="0"/>
                                          </p:stCondLst>
                                        </p:cTn>
                                        <p:tgtEl>
                                          <p:spTgt spid="57"/>
                                        </p:tgtEl>
                                        <p:attrNameLst>
                                          <p:attrName>r</p:attrName>
                                        </p:attrNameLst>
                                      </p:cBhvr>
                                    </p:animRot>
                                    <p:animRot by="-240000">
                                      <p:cBhvr>
                                        <p:cTn id="10" dur="100" fill="hold">
                                          <p:stCondLst>
                                            <p:cond delay="100"/>
                                          </p:stCondLst>
                                        </p:cTn>
                                        <p:tgtEl>
                                          <p:spTgt spid="57"/>
                                        </p:tgtEl>
                                        <p:attrNameLst>
                                          <p:attrName>r</p:attrName>
                                        </p:attrNameLst>
                                      </p:cBhvr>
                                    </p:animRot>
                                    <p:animRot by="240000">
                                      <p:cBhvr>
                                        <p:cTn id="11" dur="100" fill="hold">
                                          <p:stCondLst>
                                            <p:cond delay="200"/>
                                          </p:stCondLst>
                                        </p:cTn>
                                        <p:tgtEl>
                                          <p:spTgt spid="57"/>
                                        </p:tgtEl>
                                        <p:attrNameLst>
                                          <p:attrName>r</p:attrName>
                                        </p:attrNameLst>
                                      </p:cBhvr>
                                    </p:animRot>
                                    <p:animRot by="-240000">
                                      <p:cBhvr>
                                        <p:cTn id="12" dur="100" fill="hold">
                                          <p:stCondLst>
                                            <p:cond delay="300"/>
                                          </p:stCondLst>
                                        </p:cTn>
                                        <p:tgtEl>
                                          <p:spTgt spid="57"/>
                                        </p:tgtEl>
                                        <p:attrNameLst>
                                          <p:attrName>r</p:attrName>
                                        </p:attrNameLst>
                                      </p:cBhvr>
                                    </p:animRot>
                                    <p:animRot by="120000">
                                      <p:cBhvr>
                                        <p:cTn id="13" dur="100" fill="hold">
                                          <p:stCondLst>
                                            <p:cond delay="400"/>
                                          </p:stCondLst>
                                        </p:cTn>
                                        <p:tgtEl>
                                          <p:spTgt spid="57"/>
                                        </p:tgtEl>
                                        <p:attrNameLst>
                                          <p:attrName>r</p:attrName>
                                        </p:attrNameLst>
                                      </p:cBhvr>
                                    </p:animRot>
                                  </p:childTnLst>
                                </p:cTn>
                              </p:par>
                              <p:par>
                                <p:cTn id="14" presetID="25" presetClass="entr" presetSubtype="0" fill="hold" nodeType="withEffect">
                                  <p:stCondLst>
                                    <p:cond delay="500"/>
                                  </p:stCondLst>
                                  <p:childTnLst>
                                    <p:set>
                                      <p:cBhvr>
                                        <p:cTn id="15" dur="1" fill="hold">
                                          <p:stCondLst>
                                            <p:cond delay="0"/>
                                          </p:stCondLst>
                                        </p:cTn>
                                        <p:tgtEl>
                                          <p:spTgt spid="87"/>
                                        </p:tgtEl>
                                        <p:attrNameLst>
                                          <p:attrName>style.visibility</p:attrName>
                                        </p:attrNameLst>
                                      </p:cBhvr>
                                      <p:to>
                                        <p:strVal val="visible"/>
                                      </p:to>
                                    </p:set>
                                    <p:anim calcmode="lin" valueType="num">
                                      <p:cBhvr>
                                        <p:cTn id="16" dur="500" decel="50000" fill="hold">
                                          <p:stCondLst>
                                            <p:cond delay="0"/>
                                          </p:stCondLst>
                                        </p:cTn>
                                        <p:tgtEl>
                                          <p:spTgt spid="8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8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87"/>
                                        </p:tgtEl>
                                        <p:attrNameLst>
                                          <p:attrName>ppt_w</p:attrName>
                                        </p:attrNameLst>
                                      </p:cBhvr>
                                      <p:tavLst>
                                        <p:tav tm="0">
                                          <p:val>
                                            <p:strVal val="#ppt_w*.05"/>
                                          </p:val>
                                        </p:tav>
                                        <p:tav tm="100000">
                                          <p:val>
                                            <p:strVal val="#ppt_w"/>
                                          </p:val>
                                        </p:tav>
                                      </p:tavLst>
                                    </p:anim>
                                    <p:anim calcmode="lin" valueType="num">
                                      <p:cBhvr>
                                        <p:cTn id="19" dur="1000" fill="hold"/>
                                        <p:tgtEl>
                                          <p:spTgt spid="8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8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8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87"/>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87"/>
                                        </p:tgtEl>
                                      </p:cBhvr>
                                    </p:animEffect>
                                  </p:childTnLst>
                                </p:cTn>
                              </p:par>
                              <p:par>
                                <p:cTn id="24" presetID="25" presetClass="entr" presetSubtype="0" fill="hold" nodeType="withEffect">
                                  <p:stCondLst>
                                    <p:cond delay="500"/>
                                  </p:stCondLst>
                                  <p:childTnLst>
                                    <p:set>
                                      <p:cBhvr>
                                        <p:cTn id="25" dur="1" fill="hold">
                                          <p:stCondLst>
                                            <p:cond delay="0"/>
                                          </p:stCondLst>
                                        </p:cTn>
                                        <p:tgtEl>
                                          <p:spTgt spid="94"/>
                                        </p:tgtEl>
                                        <p:attrNameLst>
                                          <p:attrName>style.visibility</p:attrName>
                                        </p:attrNameLst>
                                      </p:cBhvr>
                                      <p:to>
                                        <p:strVal val="visible"/>
                                      </p:to>
                                    </p:set>
                                    <p:anim calcmode="lin" valueType="num">
                                      <p:cBhvr>
                                        <p:cTn id="26" dur="500" decel="50000" fill="hold">
                                          <p:stCondLst>
                                            <p:cond delay="0"/>
                                          </p:stCondLst>
                                        </p:cTn>
                                        <p:tgtEl>
                                          <p:spTgt spid="9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9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94"/>
                                        </p:tgtEl>
                                        <p:attrNameLst>
                                          <p:attrName>ppt_w</p:attrName>
                                        </p:attrNameLst>
                                      </p:cBhvr>
                                      <p:tavLst>
                                        <p:tav tm="0">
                                          <p:val>
                                            <p:strVal val="#ppt_w*.05"/>
                                          </p:val>
                                        </p:tav>
                                        <p:tav tm="100000">
                                          <p:val>
                                            <p:strVal val="#ppt_w"/>
                                          </p:val>
                                        </p:tav>
                                      </p:tavLst>
                                    </p:anim>
                                    <p:anim calcmode="lin" valueType="num">
                                      <p:cBhvr>
                                        <p:cTn id="29" dur="1000" fill="hold"/>
                                        <p:tgtEl>
                                          <p:spTgt spid="9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9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9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9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94"/>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p:stCondLst>
                              <p:cond delay="1000"/>
                            </p:stCondLst>
                            <p:childTnLst>
                              <p:par>
                                <p:cTn id="42" presetID="23" presetClass="entr" presetSubtype="3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strVal val="(6*min(max(#ppt_w*#ppt_h,.3),1)-7.4)/-.7*#ppt_w"/>
                                          </p:val>
                                        </p:tav>
                                        <p:tav tm="100000">
                                          <p:val>
                                            <p:strVal val="#ppt_w"/>
                                          </p:val>
                                        </p:tav>
                                      </p:tavLst>
                                    </p:anim>
                                    <p:anim calcmode="lin" valueType="num">
                                      <p:cBhvr>
                                        <p:cTn id="45" dur="500" fill="hold"/>
                                        <p:tgtEl>
                                          <p:spTgt spid="45"/>
                                        </p:tgtEl>
                                        <p:attrNameLst>
                                          <p:attrName>ppt_h</p:attrName>
                                        </p:attrNameLst>
                                      </p:cBhvr>
                                      <p:tavLst>
                                        <p:tav tm="0">
                                          <p:val>
                                            <p:strVal val="(6*min(max(#ppt_w*#ppt_h,.3),1)-7.4)/-.7*#ppt_h"/>
                                          </p:val>
                                        </p:tav>
                                        <p:tav tm="100000">
                                          <p:val>
                                            <p:strVal val="#ppt_h"/>
                                          </p:val>
                                        </p:tav>
                                      </p:tavLst>
                                    </p:anim>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strVal val="1+(6*min(max(#ppt_w*#ppt_h,.3),1)-7.4)/-.7*#ppt_h/2"/>
                                          </p:val>
                                        </p:tav>
                                        <p:tav tm="100000">
                                          <p:val>
                                            <p:strVal val="#ppt_y"/>
                                          </p:val>
                                        </p:tav>
                                      </p:tavLst>
                                    </p:anim>
                                  </p:childTnLst>
                                </p:cTn>
                              </p:par>
                              <p:par>
                                <p:cTn id="48" presetID="23" presetClass="entr" presetSubtype="36"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strVal val="(6*min(max(#ppt_w*#ppt_h,.3),1)-7.4)/-.7*#ppt_w"/>
                                          </p:val>
                                        </p:tav>
                                        <p:tav tm="100000">
                                          <p:val>
                                            <p:strVal val="#ppt_w"/>
                                          </p:val>
                                        </p:tav>
                                      </p:tavLst>
                                    </p:anim>
                                    <p:anim calcmode="lin" valueType="num">
                                      <p:cBhvr>
                                        <p:cTn id="51" dur="500" fill="hold"/>
                                        <p:tgtEl>
                                          <p:spTgt spid="46"/>
                                        </p:tgtEl>
                                        <p:attrNameLst>
                                          <p:attrName>ppt_h</p:attrName>
                                        </p:attrNameLst>
                                      </p:cBhvr>
                                      <p:tavLst>
                                        <p:tav tm="0">
                                          <p:val>
                                            <p:strVal val="(6*min(max(#ppt_w*#ppt_h,.3),1)-7.4)/-.7*#ppt_h"/>
                                          </p:val>
                                        </p:tav>
                                        <p:tav tm="100000">
                                          <p:val>
                                            <p:strVal val="#ppt_h"/>
                                          </p:val>
                                        </p:tav>
                                      </p:tavLst>
                                    </p:anim>
                                    <p:anim calcmode="lin" valueType="num">
                                      <p:cBhvr>
                                        <p:cTn id="52" dur="500" fill="hold"/>
                                        <p:tgtEl>
                                          <p:spTgt spid="46"/>
                                        </p:tgtEl>
                                        <p:attrNameLst>
                                          <p:attrName>ppt_x</p:attrName>
                                        </p:attrNameLst>
                                      </p:cBhvr>
                                      <p:tavLst>
                                        <p:tav tm="0">
                                          <p:val>
                                            <p:fltVal val="0.5"/>
                                          </p:val>
                                        </p:tav>
                                        <p:tav tm="100000">
                                          <p:val>
                                            <p:strVal val="#ppt_x"/>
                                          </p:val>
                                        </p:tav>
                                      </p:tavLst>
                                    </p:anim>
                                    <p:anim calcmode="lin" valueType="num">
                                      <p:cBhvr>
                                        <p:cTn id="53" dur="500" fill="hold"/>
                                        <p:tgtEl>
                                          <p:spTgt spid="46"/>
                                        </p:tgtEl>
                                        <p:attrNameLst>
                                          <p:attrName>ppt_y</p:attrName>
                                        </p:attrNameLst>
                                      </p:cBhvr>
                                      <p:tavLst>
                                        <p:tav tm="0">
                                          <p:val>
                                            <p:strVal val="1+(6*min(max(#ppt_w*#ppt_h,.3),1)-7.4)/-.7*#ppt_h/2"/>
                                          </p:val>
                                        </p:tav>
                                        <p:tav tm="100000">
                                          <p:val>
                                            <p:strVal val="#ppt_y"/>
                                          </p:val>
                                        </p:tav>
                                      </p:tavLst>
                                    </p:anim>
                                  </p:childTnLst>
                                </p:cTn>
                              </p:par>
                              <p:par>
                                <p:cTn id="54" presetID="23" presetClass="entr" presetSubtype="36" fill="hold" nodeType="with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strVal val="(6*min(max(#ppt_w*#ppt_h,.3),1)-7.4)/-.7*#ppt_w"/>
                                          </p:val>
                                        </p:tav>
                                        <p:tav tm="100000">
                                          <p:val>
                                            <p:strVal val="#ppt_w"/>
                                          </p:val>
                                        </p:tav>
                                      </p:tavLst>
                                    </p:anim>
                                    <p:anim calcmode="lin" valueType="num">
                                      <p:cBhvr>
                                        <p:cTn id="57" dur="500" fill="hold"/>
                                        <p:tgtEl>
                                          <p:spTgt spid="52"/>
                                        </p:tgtEl>
                                        <p:attrNameLst>
                                          <p:attrName>ppt_h</p:attrName>
                                        </p:attrNameLst>
                                      </p:cBhvr>
                                      <p:tavLst>
                                        <p:tav tm="0">
                                          <p:val>
                                            <p:strVal val="(6*min(max(#ppt_w*#ppt_h,.3),1)-7.4)/-.7*#ppt_h"/>
                                          </p:val>
                                        </p:tav>
                                        <p:tav tm="100000">
                                          <p:val>
                                            <p:strVal val="#ppt_h"/>
                                          </p:val>
                                        </p:tav>
                                      </p:tavLst>
                                    </p:anim>
                                    <p:anim calcmode="lin" valueType="num">
                                      <p:cBhvr>
                                        <p:cTn id="58" dur="500" fill="hold"/>
                                        <p:tgtEl>
                                          <p:spTgt spid="52"/>
                                        </p:tgtEl>
                                        <p:attrNameLst>
                                          <p:attrName>ppt_x</p:attrName>
                                        </p:attrNameLst>
                                      </p:cBhvr>
                                      <p:tavLst>
                                        <p:tav tm="0">
                                          <p:val>
                                            <p:fltVal val="0.5"/>
                                          </p:val>
                                        </p:tav>
                                        <p:tav tm="100000">
                                          <p:val>
                                            <p:strVal val="#ppt_x"/>
                                          </p:val>
                                        </p:tav>
                                      </p:tavLst>
                                    </p:anim>
                                    <p:anim calcmode="lin" valueType="num">
                                      <p:cBhvr>
                                        <p:cTn id="59" dur="500" fill="hold"/>
                                        <p:tgtEl>
                                          <p:spTgt spid="52"/>
                                        </p:tgtEl>
                                        <p:attrNameLst>
                                          <p:attrName>ppt_y</p:attrName>
                                        </p:attrNameLst>
                                      </p:cBhvr>
                                      <p:tavLst>
                                        <p:tav tm="0">
                                          <p:val>
                                            <p:strVal val="1+(6*min(max(#ppt_w*#ppt_h,.3),1)-7.4)/-.7*#ppt_h/2"/>
                                          </p:val>
                                        </p:tav>
                                        <p:tav tm="100000">
                                          <p:val>
                                            <p:strVal val="#ppt_y"/>
                                          </p:val>
                                        </p:tav>
                                      </p:tavLst>
                                    </p:anim>
                                  </p:childTnLst>
                                </p:cTn>
                              </p:par>
                              <p:par>
                                <p:cTn id="60" presetID="23" presetClass="entr" presetSubtype="36"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strVal val="(6*min(max(#ppt_w*#ppt_h,.3),1)-7.4)/-.7*#ppt_w"/>
                                          </p:val>
                                        </p:tav>
                                        <p:tav tm="100000">
                                          <p:val>
                                            <p:strVal val="#ppt_w"/>
                                          </p:val>
                                        </p:tav>
                                      </p:tavLst>
                                    </p:anim>
                                    <p:anim calcmode="lin" valueType="num">
                                      <p:cBhvr>
                                        <p:cTn id="63" dur="500" fill="hold"/>
                                        <p:tgtEl>
                                          <p:spTgt spid="49"/>
                                        </p:tgtEl>
                                        <p:attrNameLst>
                                          <p:attrName>ppt_h</p:attrName>
                                        </p:attrNameLst>
                                      </p:cBhvr>
                                      <p:tavLst>
                                        <p:tav tm="0">
                                          <p:val>
                                            <p:strVal val="(6*min(max(#ppt_w*#ppt_h,.3),1)-7.4)/-.7*#ppt_h"/>
                                          </p:val>
                                        </p:tav>
                                        <p:tav tm="100000">
                                          <p:val>
                                            <p:strVal val="#ppt_h"/>
                                          </p:val>
                                        </p:tav>
                                      </p:tavLst>
                                    </p:anim>
                                    <p:anim calcmode="lin" valueType="num">
                                      <p:cBhvr>
                                        <p:cTn id="64" dur="500" fill="hold"/>
                                        <p:tgtEl>
                                          <p:spTgt spid="49"/>
                                        </p:tgtEl>
                                        <p:attrNameLst>
                                          <p:attrName>ppt_x</p:attrName>
                                        </p:attrNameLst>
                                      </p:cBhvr>
                                      <p:tavLst>
                                        <p:tav tm="0">
                                          <p:val>
                                            <p:fltVal val="0.5"/>
                                          </p:val>
                                        </p:tav>
                                        <p:tav tm="100000">
                                          <p:val>
                                            <p:strVal val="#ppt_x"/>
                                          </p:val>
                                        </p:tav>
                                      </p:tavLst>
                                    </p:anim>
                                    <p:anim calcmode="lin" valueType="num">
                                      <p:cBhvr>
                                        <p:cTn id="65" dur="500" fill="hold"/>
                                        <p:tgtEl>
                                          <p:spTgt spid="49"/>
                                        </p:tgtEl>
                                        <p:attrNameLst>
                                          <p:attrName>ppt_y</p:attrName>
                                        </p:attrNameLst>
                                      </p:cBhvr>
                                      <p:tavLst>
                                        <p:tav tm="0">
                                          <p:val>
                                            <p:strVal val="1+(6*min(max(#ppt_w*#ppt_h,.3),1)-7.4)/-.7*#ppt_h/2"/>
                                          </p:val>
                                        </p:tav>
                                        <p:tav tm="100000">
                                          <p:val>
                                            <p:strVal val="#ppt_y"/>
                                          </p:val>
                                        </p:tav>
                                      </p:tavLst>
                                    </p:anim>
                                  </p:childTnLst>
                                </p:cTn>
                              </p:par>
                            </p:childTnLst>
                          </p:cTn>
                        </p:par>
                        <p:par>
                          <p:cTn id="66" fill="hold">
                            <p:stCondLst>
                              <p:cond delay="15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75"/>
                                        </p:tgtEl>
                                        <p:attrNameLst>
                                          <p:attrName>style.visibility</p:attrName>
                                        </p:attrNameLst>
                                      </p:cBhvr>
                                      <p:to>
                                        <p:strVal val="visible"/>
                                      </p:to>
                                    </p:set>
                                    <p:anim calcmode="lin" valueType="num">
                                      <p:cBhvr>
                                        <p:cTn id="69"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75"/>
                                        </p:tgtEl>
                                        <p:attrNameLst>
                                          <p:attrName>ppt_y</p:attrName>
                                        </p:attrNameLst>
                                      </p:cBhvr>
                                      <p:tavLst>
                                        <p:tav tm="0">
                                          <p:val>
                                            <p:strVal val="#ppt_y"/>
                                          </p:val>
                                        </p:tav>
                                        <p:tav tm="100000">
                                          <p:val>
                                            <p:strVal val="#ppt_y"/>
                                          </p:val>
                                        </p:tav>
                                      </p:tavLst>
                                    </p:anim>
                                    <p:anim calcmode="lin" valueType="num">
                                      <p:cBhvr>
                                        <p:cTn id="71"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7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500"/>
                                        <p:tgtEl>
                                          <p:spTgt spid="74"/>
                                        </p:tgtEl>
                                      </p:cBhvr>
                                    </p:animEffect>
                                  </p:childTnLst>
                                </p:cTn>
                              </p:par>
                            </p:childTnLst>
                          </p:cTn>
                        </p:par>
                        <p:par>
                          <p:cTn id="77" fill="hold">
                            <p:stCondLst>
                              <p:cond delay="3049"/>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76"/>
                                        </p:tgtEl>
                                        <p:attrNameLst>
                                          <p:attrName>style.visibility</p:attrName>
                                        </p:attrNameLst>
                                      </p:cBhvr>
                                      <p:to>
                                        <p:strVal val="visible"/>
                                      </p:to>
                                    </p:set>
                                    <p:anim calcmode="lin" valueType="num">
                                      <p:cBhvr>
                                        <p:cTn id="80" dur="5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76"/>
                                        </p:tgtEl>
                                        <p:attrNameLst>
                                          <p:attrName>ppt_y</p:attrName>
                                        </p:attrNameLst>
                                      </p:cBhvr>
                                      <p:tavLst>
                                        <p:tav tm="0">
                                          <p:val>
                                            <p:strVal val="#ppt_y"/>
                                          </p:val>
                                        </p:tav>
                                        <p:tav tm="100000">
                                          <p:val>
                                            <p:strVal val="#ppt_y"/>
                                          </p:val>
                                        </p:tav>
                                      </p:tavLst>
                                    </p:anim>
                                    <p:anim calcmode="lin" valueType="num">
                                      <p:cBhvr>
                                        <p:cTn id="82" dur="5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7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3599"/>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77"/>
                                        </p:tgtEl>
                                        <p:attrNameLst>
                                          <p:attrName>style.visibility</p:attrName>
                                        </p:attrNameLst>
                                      </p:cBhvr>
                                      <p:to>
                                        <p:strVal val="visible"/>
                                      </p:to>
                                    </p:set>
                                    <p:anim calcmode="lin" valueType="num">
                                      <p:cBhvr>
                                        <p:cTn id="91" dur="5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77"/>
                                        </p:tgtEl>
                                        <p:attrNameLst>
                                          <p:attrName>ppt_y</p:attrName>
                                        </p:attrNameLst>
                                      </p:cBhvr>
                                      <p:tavLst>
                                        <p:tav tm="0">
                                          <p:val>
                                            <p:strVal val="#ppt_y"/>
                                          </p:val>
                                        </p:tav>
                                        <p:tav tm="100000">
                                          <p:val>
                                            <p:strVal val="#ppt_y"/>
                                          </p:val>
                                        </p:tav>
                                      </p:tavLst>
                                    </p:anim>
                                    <p:anim calcmode="lin" valueType="num">
                                      <p:cBhvr>
                                        <p:cTn id="93" dur="5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7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fade">
                                      <p:cBhvr>
                                        <p:cTn id="98" dur="500"/>
                                        <p:tgtEl>
                                          <p:spTgt spid="72"/>
                                        </p:tgtEl>
                                      </p:cBhvr>
                                    </p:animEffect>
                                  </p:childTnLst>
                                </p:cTn>
                              </p:par>
                            </p:childTnLst>
                          </p:cTn>
                        </p:par>
                        <p:par>
                          <p:cTn id="99" fill="hold">
                            <p:stCondLst>
                              <p:cond delay="415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78"/>
                                        </p:tgtEl>
                                        <p:attrNameLst>
                                          <p:attrName>style.visibility</p:attrName>
                                        </p:attrNameLst>
                                      </p:cBhvr>
                                      <p:to>
                                        <p:strVal val="visible"/>
                                      </p:to>
                                    </p:set>
                                    <p:anim calcmode="lin" valueType="num">
                                      <p:cBhvr>
                                        <p:cTn id="102"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78"/>
                                        </p:tgtEl>
                                        <p:attrNameLst>
                                          <p:attrName>ppt_y</p:attrName>
                                        </p:attrNameLst>
                                      </p:cBhvr>
                                      <p:tavLst>
                                        <p:tav tm="0">
                                          <p:val>
                                            <p:strVal val="#ppt_y"/>
                                          </p:val>
                                        </p:tav>
                                        <p:tav tm="100000">
                                          <p:val>
                                            <p:strVal val="#ppt_y"/>
                                          </p:val>
                                        </p:tav>
                                      </p:tavLst>
                                    </p:anim>
                                    <p:anim calcmode="lin" valueType="num">
                                      <p:cBhvr>
                                        <p:cTn id="104"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7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fade">
                                      <p:cBhvr>
                                        <p:cTn id="109" dur="500"/>
                                        <p:tgtEl>
                                          <p:spTgt spid="73"/>
                                        </p:tgtEl>
                                      </p:cBhvr>
                                    </p:animEffect>
                                  </p:childTnLst>
                                </p:cTn>
                              </p:par>
                            </p:childTnLst>
                          </p:cTn>
                        </p:par>
                        <p:par>
                          <p:cTn id="110" fill="hold">
                            <p:stCondLst>
                              <p:cond delay="4699"/>
                            </p:stCondLst>
                            <p:childTnLst>
                              <p:par>
                                <p:cTn id="111" presetID="10" presetClass="entr" presetSubtype="0" fill="hold" grpId="0" nodeType="after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5" grpId="0" animBg="1"/>
      <p:bldP spid="71" grpId="0"/>
      <p:bldP spid="72" grpId="0"/>
      <p:bldP spid="73"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0 Pentágono"/>
          <p:cNvSpPr/>
          <p:nvPr/>
        </p:nvSpPr>
        <p:spPr bwMode="auto">
          <a:xfrm>
            <a:off x="-4592" y="978399"/>
            <a:ext cx="3766557" cy="515084"/>
          </a:xfrm>
          <a:prstGeom prst="homePlate">
            <a:avLst/>
          </a:prstGeom>
          <a:solidFill>
            <a:schemeClr val="accent5"/>
          </a:solidFill>
          <a:ln w="19050">
            <a:solidFill>
              <a:schemeClr val="bg1"/>
            </a:solidFill>
          </a:ln>
          <a:effectLst>
            <a:outerShdw blurRad="609600" dist="381000" dir="2700000" sx="95000" sy="95000" algn="tl" rotWithShape="0">
              <a:prstClr val="black">
                <a:alpha val="40000"/>
              </a:prstClr>
            </a:outerShdw>
          </a:effectLst>
        </p:spPr>
        <p:txBody>
          <a:bodyPr lIns="276880" tIns="0" rIns="276880" bIns="0" rtlCol="0" anchor="ctr"/>
          <a:lstStyle/>
          <a:p>
            <a:pPr algn="ctr" defTabSz="885190">
              <a:lnSpc>
                <a:spcPct val="125000"/>
              </a:lnSpc>
            </a:pPr>
            <a:r>
              <a:rPr lang="en-US" sz="9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Design</a:t>
            </a:r>
          </a:p>
          <a:p>
            <a:pPr algn="ctr" defTabSz="885190">
              <a:lnSpc>
                <a:spcPct val="125000"/>
              </a:lnSpc>
            </a:pPr>
            <a:r>
              <a:rPr lang="en-US" sz="700" dirty="0">
                <a:solidFill>
                  <a:srgbClr val="FFFFFF"/>
                </a:solidFill>
                <a:latin typeface="Source Sans Pro" panose="020B0503030403020204" pitchFamily="34" charset="0"/>
                <a:ea typeface="Segoe UI" panose="020B0502040204020203" pitchFamily="34" charset="0"/>
                <a:cs typeface="Helvetica" panose="020B0604020202020204" pitchFamily="34" charset="0"/>
              </a:rPr>
              <a:t>Imperdiet iaculis, ipsum.</a:t>
            </a:r>
          </a:p>
        </p:txBody>
      </p:sp>
      <p:grpSp>
        <p:nvGrpSpPr>
          <p:cNvPr id="5" name="15 Grupo"/>
          <p:cNvGrpSpPr>
            <a:grpSpLocks noChangeAspect="1"/>
          </p:cNvGrpSpPr>
          <p:nvPr/>
        </p:nvGrpSpPr>
        <p:grpSpPr>
          <a:xfrm>
            <a:off x="3289549" y="934883"/>
            <a:ext cx="602197" cy="602118"/>
            <a:chOff x="13700015" y="2693328"/>
            <a:chExt cx="3600703" cy="3600418"/>
          </a:xfrm>
        </p:grpSpPr>
        <p:sp>
          <p:nvSpPr>
            <p:cNvPr id="6"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182749" tIns="91378" rIns="182749" bIns="91378" rtlCol="0" anchor="ctr"/>
            <a:lstStyle/>
            <a:p>
              <a:pPr algn="ctr" defTabSz="885190"/>
              <a:endParaRPr lang="es-MX" sz="1600">
                <a:solidFill>
                  <a:srgbClr val="0D84A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defTabSz="885190"/>
              <a:r>
                <a:rPr lang="es-MX" sz="2000" b="1" dirty="0">
                  <a:solidFill>
                    <a:srgbClr val="0D84AF"/>
                  </a:solidFill>
                  <a:latin typeface="Open Sans Extrabold" panose="020B0906030804020204" pitchFamily="34" charset="0"/>
                  <a:ea typeface="Open Sans Extrabold" panose="020B0906030804020204" pitchFamily="34" charset="0"/>
                  <a:cs typeface="Open Sans Extrabold" panose="020B0906030804020204" pitchFamily="34" charset="0"/>
                </a:rPr>
                <a:t>05</a:t>
              </a:r>
            </a:p>
          </p:txBody>
        </p:sp>
      </p:grpSp>
      <p:sp>
        <p:nvSpPr>
          <p:cNvPr id="8" name="29 Pentágono"/>
          <p:cNvSpPr/>
          <p:nvPr/>
        </p:nvSpPr>
        <p:spPr bwMode="auto">
          <a:xfrm>
            <a:off x="-4594" y="1743045"/>
            <a:ext cx="3522174" cy="515084"/>
          </a:xfrm>
          <a:prstGeom prst="homePlate">
            <a:avLst/>
          </a:prstGeom>
          <a:solidFill>
            <a:schemeClr val="accent4"/>
          </a:solidFill>
          <a:ln w="19050">
            <a:solidFill>
              <a:schemeClr val="bg1"/>
            </a:solidFill>
          </a:ln>
          <a:effectLst>
            <a:outerShdw blurRad="609600" dist="381000" dir="2700000" sx="95000" sy="95000" algn="tl" rotWithShape="0">
              <a:prstClr val="black">
                <a:alpha val="40000"/>
              </a:prstClr>
            </a:outerShdw>
          </a:effectLst>
        </p:spPr>
        <p:txBody>
          <a:bodyPr lIns="276880" tIns="0" rIns="276880" bIns="0" rtlCol="0" anchor="ctr"/>
          <a:lstStyle/>
          <a:p>
            <a:pPr algn="ctr" defTabSz="885190">
              <a:lnSpc>
                <a:spcPct val="125000"/>
              </a:lnSpc>
            </a:pPr>
            <a:r>
              <a:rPr lang="en-US" sz="9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Creativity</a:t>
            </a:r>
          </a:p>
          <a:p>
            <a:pPr algn="ctr" defTabSz="885190">
              <a:lnSpc>
                <a:spcPct val="125000"/>
              </a:lnSpc>
            </a:pPr>
            <a:r>
              <a:rPr lang="en-US" sz="700" dirty="0">
                <a:solidFill>
                  <a:srgbClr val="FFFFFF"/>
                </a:solidFill>
                <a:latin typeface="Source Sans Pro" panose="020B0503030403020204" pitchFamily="34" charset="0"/>
                <a:ea typeface="Segoe UI" panose="020B0502040204020203" pitchFamily="34" charset="0"/>
                <a:cs typeface="Helvetica" panose="020B0604020202020204" pitchFamily="34" charset="0"/>
              </a:rPr>
              <a:t>Imperdiet iaculis, ipsum.</a:t>
            </a:r>
          </a:p>
        </p:txBody>
      </p:sp>
      <p:grpSp>
        <p:nvGrpSpPr>
          <p:cNvPr id="9" name="12 Grupo"/>
          <p:cNvGrpSpPr>
            <a:grpSpLocks noChangeAspect="1"/>
          </p:cNvGrpSpPr>
          <p:nvPr/>
        </p:nvGrpSpPr>
        <p:grpSpPr>
          <a:xfrm>
            <a:off x="2940976" y="1699528"/>
            <a:ext cx="602197" cy="602118"/>
            <a:chOff x="13700015" y="2693328"/>
            <a:chExt cx="3600703" cy="3600418"/>
          </a:xfrm>
        </p:grpSpPr>
        <p:sp>
          <p:nvSpPr>
            <p:cNvPr id="10"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182749" tIns="91378" rIns="182749" bIns="91378" rtlCol="0" anchor="ctr"/>
            <a:lstStyle/>
            <a:p>
              <a:pPr algn="ctr" defTabSz="885190"/>
              <a:endParaRPr lang="es-MX" sz="160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defTabSz="885190"/>
              <a:r>
                <a:rPr lang="es-MX" sz="2000" b="1" dirty="0">
                  <a:solidFill>
                    <a:srgbClr val="F23A43"/>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grpSp>
      <p:sp>
        <p:nvSpPr>
          <p:cNvPr id="12" name="28 Pentágono"/>
          <p:cNvSpPr/>
          <p:nvPr/>
        </p:nvSpPr>
        <p:spPr bwMode="auto">
          <a:xfrm>
            <a:off x="-4595" y="2468055"/>
            <a:ext cx="3051888" cy="515084"/>
          </a:xfrm>
          <a:prstGeom prst="homePlate">
            <a:avLst/>
          </a:prstGeom>
          <a:solidFill>
            <a:schemeClr val="accent3"/>
          </a:solidFill>
          <a:ln w="19050">
            <a:solidFill>
              <a:schemeClr val="bg1"/>
            </a:solidFill>
          </a:ln>
          <a:effectLst>
            <a:outerShdw blurRad="609600" dist="381000" dir="2700000" sx="95000" sy="95000" algn="tl" rotWithShape="0">
              <a:prstClr val="black">
                <a:alpha val="40000"/>
              </a:prstClr>
            </a:outerShdw>
          </a:effectLst>
        </p:spPr>
        <p:txBody>
          <a:bodyPr lIns="276880" tIns="0" rIns="276880" bIns="0" rtlCol="0" anchor="ctr"/>
          <a:lstStyle/>
          <a:p>
            <a:pPr algn="ctr" defTabSz="885190">
              <a:lnSpc>
                <a:spcPct val="125000"/>
              </a:lnSpc>
            </a:pPr>
            <a:r>
              <a:rPr lang="en-US" sz="9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Innovation</a:t>
            </a:r>
          </a:p>
          <a:p>
            <a:pPr algn="ctr" defTabSz="885190">
              <a:lnSpc>
                <a:spcPct val="125000"/>
              </a:lnSpc>
            </a:pPr>
            <a:r>
              <a:rPr lang="en-US" sz="700" dirty="0">
                <a:solidFill>
                  <a:srgbClr val="FFFFFF"/>
                </a:solidFill>
                <a:latin typeface="Source Sans Pro" panose="020B0503030403020204" pitchFamily="34" charset="0"/>
                <a:ea typeface="Segoe UI" panose="020B0502040204020203" pitchFamily="34" charset="0"/>
                <a:cs typeface="Helvetica" panose="020B0604020202020204" pitchFamily="34" charset="0"/>
              </a:rPr>
              <a:t>Imperdiet iaculis, ipsum. </a:t>
            </a:r>
          </a:p>
        </p:txBody>
      </p:sp>
      <p:grpSp>
        <p:nvGrpSpPr>
          <p:cNvPr id="13" name="9 Grupo"/>
          <p:cNvGrpSpPr>
            <a:grpSpLocks noChangeAspect="1"/>
          </p:cNvGrpSpPr>
          <p:nvPr/>
        </p:nvGrpSpPr>
        <p:grpSpPr>
          <a:xfrm>
            <a:off x="2574868" y="2424538"/>
            <a:ext cx="602197" cy="602118"/>
            <a:chOff x="13700015" y="2693328"/>
            <a:chExt cx="3600703" cy="3600418"/>
          </a:xfrm>
        </p:grpSpPr>
        <p:sp>
          <p:nvSpPr>
            <p:cNvPr id="14"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182749" tIns="91378" rIns="182749" bIns="91378" rtlCol="0" anchor="ctr"/>
            <a:lstStyle/>
            <a:p>
              <a:pPr algn="ctr" defTabSz="885190"/>
              <a:endParaRPr lang="es-MX" sz="160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5"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defTabSz="885190"/>
              <a:r>
                <a:rPr lang="es-MX" sz="2000" b="1" dirty="0">
                  <a:solidFill>
                    <a:srgbClr val="15A4C6"/>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grpSp>
      <p:sp>
        <p:nvSpPr>
          <p:cNvPr id="16" name="27 Pentágono"/>
          <p:cNvSpPr/>
          <p:nvPr/>
        </p:nvSpPr>
        <p:spPr bwMode="auto">
          <a:xfrm>
            <a:off x="3" y="3199667"/>
            <a:ext cx="2570165" cy="515084"/>
          </a:xfrm>
          <a:prstGeom prst="homePlate">
            <a:avLst/>
          </a:prstGeom>
          <a:solidFill>
            <a:schemeClr val="accent2"/>
          </a:solidFill>
          <a:ln w="19050">
            <a:solidFill>
              <a:schemeClr val="bg1"/>
            </a:solidFill>
          </a:ln>
          <a:effectLst>
            <a:outerShdw blurRad="609600" dist="381000" dir="2700000" sx="95000" sy="95000" algn="tl" rotWithShape="0">
              <a:prstClr val="black">
                <a:alpha val="40000"/>
              </a:prstClr>
            </a:outerShdw>
          </a:effectLst>
        </p:spPr>
        <p:txBody>
          <a:bodyPr lIns="276880" tIns="0" rIns="276880" bIns="0" rtlCol="0" anchor="ctr"/>
          <a:lstStyle/>
          <a:p>
            <a:pPr algn="ctr" defTabSz="885190">
              <a:lnSpc>
                <a:spcPct val="125000"/>
              </a:lnSpc>
            </a:pPr>
            <a:r>
              <a:rPr lang="en-US" sz="9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New Ideas</a:t>
            </a:r>
          </a:p>
          <a:p>
            <a:pPr algn="ctr" defTabSz="885190">
              <a:lnSpc>
                <a:spcPct val="125000"/>
              </a:lnSpc>
            </a:pPr>
            <a:r>
              <a:rPr lang="en-US" sz="700" dirty="0">
                <a:solidFill>
                  <a:srgbClr val="FFFFFF"/>
                </a:solidFill>
                <a:latin typeface="Source Sans Pro" panose="020B0503030403020204" pitchFamily="34" charset="0"/>
                <a:ea typeface="Microsoft Himalaya" panose="01010100010101010101" pitchFamily="2" charset="0"/>
                <a:cs typeface="Arial" panose="020B0604020202020204" pitchFamily="34" charset="0"/>
              </a:rPr>
              <a:t>Imperdiet iaculis, ipsum. </a:t>
            </a:r>
          </a:p>
        </p:txBody>
      </p:sp>
      <p:grpSp>
        <p:nvGrpSpPr>
          <p:cNvPr id="17" name="6 Grupo"/>
          <p:cNvGrpSpPr>
            <a:grpSpLocks noChangeAspect="1"/>
          </p:cNvGrpSpPr>
          <p:nvPr/>
        </p:nvGrpSpPr>
        <p:grpSpPr>
          <a:xfrm>
            <a:off x="2208760" y="3156150"/>
            <a:ext cx="602197" cy="602118"/>
            <a:chOff x="13700015" y="2693328"/>
            <a:chExt cx="3600703" cy="3600418"/>
          </a:xfrm>
        </p:grpSpPr>
        <p:sp>
          <p:nvSpPr>
            <p:cNvPr id="18"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182749" tIns="91378" rIns="182749" bIns="91378" rtlCol="0" anchor="ctr"/>
            <a:lstStyle/>
            <a:p>
              <a:pPr algn="ctr" defTabSz="885190"/>
              <a:endParaRPr lang="es-MX" sz="160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9"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defTabSz="885190"/>
              <a:r>
                <a:rPr lang="es-MX" sz="2000" b="1" dirty="0">
                  <a:solidFill>
                    <a:srgbClr val="F99953"/>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grpSp>
      <p:sp>
        <p:nvSpPr>
          <p:cNvPr id="20" name="26 Pentágono"/>
          <p:cNvSpPr/>
          <p:nvPr/>
        </p:nvSpPr>
        <p:spPr bwMode="auto">
          <a:xfrm>
            <a:off x="110" y="3942164"/>
            <a:ext cx="2097643" cy="515084"/>
          </a:xfrm>
          <a:prstGeom prst="homePlate">
            <a:avLst/>
          </a:prstGeom>
          <a:solidFill>
            <a:schemeClr val="accent1"/>
          </a:solidFill>
          <a:ln w="19050">
            <a:solidFill>
              <a:schemeClr val="bg1"/>
            </a:solidFill>
          </a:ln>
          <a:effectLst>
            <a:outerShdw blurRad="609600" dist="381000" dir="2700000" sx="95000" sy="95000" algn="tl" rotWithShape="0">
              <a:prstClr val="black">
                <a:alpha val="40000"/>
              </a:prstClr>
            </a:outerShdw>
          </a:effectLst>
        </p:spPr>
        <p:txBody>
          <a:bodyPr lIns="276880" tIns="0" rIns="276880" bIns="0" rtlCol="0" anchor="ctr"/>
          <a:lstStyle/>
          <a:p>
            <a:pPr algn="ctr" defTabSz="885190">
              <a:lnSpc>
                <a:spcPct val="125000"/>
              </a:lnSpc>
            </a:pPr>
            <a:r>
              <a:rPr lang="en-US" sz="9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Productivity</a:t>
            </a:r>
          </a:p>
          <a:p>
            <a:pPr algn="ctr" defTabSz="885190">
              <a:lnSpc>
                <a:spcPct val="125000"/>
              </a:lnSpc>
            </a:pPr>
            <a:r>
              <a:rPr lang="en-US" sz="700" dirty="0">
                <a:solidFill>
                  <a:srgbClr val="FFFFFF"/>
                </a:solidFill>
                <a:latin typeface="Source Sans Pro" panose="020B0503030403020204" pitchFamily="34" charset="0"/>
                <a:ea typeface="Segoe UI" panose="020B0502040204020203" pitchFamily="34" charset="0"/>
                <a:cs typeface="Helvetica" panose="020B0604020202020204" pitchFamily="34" charset="0"/>
              </a:rPr>
              <a:t>Imperdiet iaculis, ipsum. Sed.</a:t>
            </a:r>
          </a:p>
        </p:txBody>
      </p:sp>
      <p:grpSp>
        <p:nvGrpSpPr>
          <p:cNvPr id="21" name="3 Grupo"/>
          <p:cNvGrpSpPr>
            <a:grpSpLocks noChangeAspect="1"/>
          </p:cNvGrpSpPr>
          <p:nvPr/>
        </p:nvGrpSpPr>
        <p:grpSpPr>
          <a:xfrm>
            <a:off x="1842653" y="3898647"/>
            <a:ext cx="602197" cy="602118"/>
            <a:chOff x="13700015" y="2693328"/>
            <a:chExt cx="3600703" cy="3600418"/>
          </a:xfrm>
        </p:grpSpPr>
        <p:sp>
          <p:nvSpPr>
            <p:cNvPr id="22"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182749" tIns="91378" rIns="182749" bIns="91378" rtlCol="0" anchor="ctr"/>
            <a:lstStyle/>
            <a:p>
              <a:pPr algn="ctr" defTabSz="885190"/>
              <a:endParaRPr lang="es-MX" sz="160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3"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defTabSz="885190"/>
              <a:r>
                <a:rPr lang="es-MX" sz="2000" b="1" dirty="0">
                  <a:solidFill>
                    <a:srgbClr val="81B535"/>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grpSp>
      <p:sp>
        <p:nvSpPr>
          <p:cNvPr id="51" name="50 Rectángulo redondeado"/>
          <p:cNvSpPr/>
          <p:nvPr/>
        </p:nvSpPr>
        <p:spPr bwMode="auto">
          <a:xfrm>
            <a:off x="5846983" y="3347021"/>
            <a:ext cx="2227602" cy="1030347"/>
          </a:xfrm>
          <a:prstGeom prst="roundRect">
            <a:avLst>
              <a:gd name="adj" fmla="val 2557"/>
            </a:avLst>
          </a:prstGeom>
          <a:solidFill>
            <a:schemeClr val="bg1">
              <a:lumMod val="65000"/>
              <a:alpha val="15000"/>
            </a:schemeClr>
          </a:solidFill>
          <a:ln w="3175">
            <a:noFill/>
          </a:ln>
        </p:spPr>
        <p:txBody>
          <a:bodyPr lIns="79098" tIns="105482" rIns="79098" bIns="105482" rtlCol="0" anchor="ctr" anchorCtr="0"/>
          <a:lstStyle/>
          <a:p>
            <a:pPr algn="just" defTabSz="885190">
              <a:lnSpc>
                <a:spcPct val="150000"/>
              </a:lnSpc>
            </a:pPr>
            <a:r>
              <a:rPr lang="en-US" sz="700" i="1" dirty="0">
                <a:solidFill>
                  <a:srgbClr val="1F1F1F"/>
                </a:solidFill>
                <a:latin typeface="Source Sans Pro" panose="020B0503030403020204" pitchFamily="34" charset="0"/>
                <a:ea typeface="Segoe UI" panose="020B0502040204020203" pitchFamily="34" charset="0"/>
                <a:cs typeface="Segoe UI" panose="020B0502040204020203" pitchFamily="34" charset="0"/>
              </a:rPr>
              <a:t>Duis arcu tortor, suscipit eget, imperdiet nec, imperdiet iaculis, ipsum. Sed aliquam ultrices mauris. Integer ante arcu, accumsan a, consectetuer eget, posuere ut, mauris. Praesent adipiscing. Phasellus ullamcorper.</a:t>
            </a:r>
          </a:p>
        </p:txBody>
      </p:sp>
      <p:grpSp>
        <p:nvGrpSpPr>
          <p:cNvPr id="52" name="51 Grupo"/>
          <p:cNvGrpSpPr>
            <a:grpSpLocks noChangeAspect="1"/>
          </p:cNvGrpSpPr>
          <p:nvPr/>
        </p:nvGrpSpPr>
        <p:grpSpPr>
          <a:xfrm>
            <a:off x="5519624" y="3276324"/>
            <a:ext cx="392749" cy="204719"/>
            <a:chOff x="6621660" y="2626427"/>
            <a:chExt cx="525900" cy="304218"/>
          </a:xfrm>
          <a:solidFill>
            <a:schemeClr val="tx2">
              <a:lumMod val="90000"/>
              <a:lumOff val="10000"/>
            </a:schemeClr>
          </a:solidFill>
        </p:grpSpPr>
        <p:sp>
          <p:nvSpPr>
            <p:cNvPr id="53" name="6 Rectángulo"/>
            <p:cNvSpPr>
              <a:spLocks noChangeAspect="1"/>
            </p:cNvSpPr>
            <p:nvPr/>
          </p:nvSpPr>
          <p:spPr bwMode="auto">
            <a:xfrm rot="10800000">
              <a:off x="6621660" y="2628808"/>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9072" h="262410">
                  <a:moveTo>
                    <a:pt x="97632" y="0"/>
                  </a:moveTo>
                  <a:lnTo>
                    <a:pt x="229072" y="2"/>
                  </a:lnTo>
                  <a:lnTo>
                    <a:pt x="164779" y="262410"/>
                  </a:lnTo>
                  <a:lnTo>
                    <a:pt x="0" y="260029"/>
                  </a:lnTo>
                  <a:lnTo>
                    <a:pt x="97632" y="0"/>
                  </a:lnTo>
                  <a:close/>
                </a:path>
              </a:pathLst>
            </a:custGeom>
            <a:grpFill/>
            <a:ln>
              <a:noFill/>
            </a:ln>
          </p:spPr>
          <p:txBody>
            <a:bodyPr lIns="0" tIns="0" rIns="0" bIns="0" rtlCol="0" anchor="ctr"/>
            <a:lstStyle/>
            <a:p>
              <a:pPr algn="ctr" defTabSz="885190"/>
              <a:endParaRPr lang="es-SV">
                <a:solidFill>
                  <a:srgbClr val="000000"/>
                </a:solidFill>
              </a:endParaRPr>
            </a:p>
          </p:txBody>
        </p:sp>
        <p:sp>
          <p:nvSpPr>
            <p:cNvPr id="54" name="6 Rectángulo"/>
            <p:cNvSpPr>
              <a:spLocks noChangeAspect="1"/>
            </p:cNvSpPr>
            <p:nvPr/>
          </p:nvSpPr>
          <p:spPr bwMode="auto">
            <a:xfrm rot="10800000">
              <a:off x="6884070" y="2626427"/>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9072" h="262410">
                  <a:moveTo>
                    <a:pt x="97632" y="0"/>
                  </a:moveTo>
                  <a:lnTo>
                    <a:pt x="229072" y="2"/>
                  </a:lnTo>
                  <a:lnTo>
                    <a:pt x="164779" y="262410"/>
                  </a:lnTo>
                  <a:lnTo>
                    <a:pt x="0" y="260029"/>
                  </a:lnTo>
                  <a:lnTo>
                    <a:pt x="97632" y="0"/>
                  </a:lnTo>
                  <a:close/>
                </a:path>
              </a:pathLst>
            </a:custGeom>
            <a:grpFill/>
            <a:ln>
              <a:noFill/>
            </a:ln>
          </p:spPr>
          <p:txBody>
            <a:bodyPr lIns="0" tIns="0" rIns="0" bIns="0" rtlCol="0" anchor="ctr"/>
            <a:lstStyle/>
            <a:p>
              <a:pPr algn="ctr" defTabSz="885190"/>
              <a:endParaRPr lang="es-SV">
                <a:solidFill>
                  <a:srgbClr val="000000"/>
                </a:solidFill>
              </a:endParaRPr>
            </a:p>
          </p:txBody>
        </p:sp>
      </p:grpSp>
      <p:sp>
        <p:nvSpPr>
          <p:cNvPr id="55" name="2 Rectángulo"/>
          <p:cNvSpPr/>
          <p:nvPr/>
        </p:nvSpPr>
        <p:spPr bwMode="auto">
          <a:xfrm>
            <a:off x="5567062" y="1932584"/>
            <a:ext cx="2616354" cy="50656"/>
          </a:xfrm>
          <a:prstGeom prst="rect">
            <a:avLst/>
          </a:prstGeom>
          <a:solidFill>
            <a:schemeClr val="tx2"/>
          </a:solidFill>
          <a:ln>
            <a:noFill/>
          </a:ln>
        </p:spPr>
        <p:txBody>
          <a:bodyPr lIns="0" tIns="0" rIns="0" bIns="0" rtlCol="0" anchor="ctr"/>
          <a:lstStyle/>
          <a:p>
            <a:pPr algn="ctr" defTabSz="885190"/>
            <a:endParaRPr lang="es-SV" sz="700">
              <a:solidFill>
                <a:srgbClr val="000000"/>
              </a:solidFill>
            </a:endParaRPr>
          </a:p>
        </p:txBody>
      </p:sp>
      <p:sp>
        <p:nvSpPr>
          <p:cNvPr id="56" name="Textbox 1"/>
          <p:cNvSpPr/>
          <p:nvPr/>
        </p:nvSpPr>
        <p:spPr>
          <a:xfrm>
            <a:off x="5567062" y="1400038"/>
            <a:ext cx="2616354" cy="524280"/>
          </a:xfrm>
          <a:prstGeom prst="rect">
            <a:avLst/>
          </a:prstGeom>
        </p:spPr>
        <p:txBody>
          <a:bodyPr wrap="square" lIns="88537" tIns="44257" rIns="88537" bIns="44257">
            <a:spAutoFit/>
          </a:bodyPr>
          <a:lstStyle/>
          <a:p>
            <a:pPr algn="ctr" defTabSz="885190">
              <a:lnSpc>
                <a:spcPct val="125000"/>
              </a:lnSpc>
            </a:pPr>
            <a:r>
              <a:rPr lang="en-US" sz="15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Five Steps To Lorem Ipsum</a:t>
            </a:r>
          </a:p>
          <a:p>
            <a:pPr algn="ctr" defTabSz="885190">
              <a:lnSpc>
                <a:spcPct val="125000"/>
              </a:lnSpc>
            </a:pPr>
            <a:r>
              <a:rPr lang="en-US" sz="700" i="1" dirty="0">
                <a:solidFill>
                  <a:srgbClr val="575757"/>
                </a:solidFill>
                <a:latin typeface="Source Sans Pro" panose="020B0503030403020204" pitchFamily="34" charset="0"/>
              </a:rPr>
              <a:t>Imperdiet iaculis, ipsum. Sed  mauris Integer </a:t>
            </a:r>
            <a:r>
              <a:rPr lang="en-US" sz="700" i="1" dirty="0" err="1">
                <a:solidFill>
                  <a:srgbClr val="575757"/>
                </a:solidFill>
                <a:latin typeface="Source Sans Pro" panose="020B0503030403020204" pitchFamily="34" charset="0"/>
              </a:rPr>
              <a:t>sed</a:t>
            </a:r>
            <a:r>
              <a:rPr lang="en-US" sz="700" i="1" dirty="0">
                <a:solidFill>
                  <a:srgbClr val="575757"/>
                </a:solidFill>
                <a:latin typeface="Source Sans Pro" panose="020B0503030403020204" pitchFamily="34" charset="0"/>
              </a:rPr>
              <a:t> aliquam.</a:t>
            </a:r>
          </a:p>
        </p:txBody>
      </p:sp>
      <p:sp>
        <p:nvSpPr>
          <p:cNvPr id="57" name="Textbox 1"/>
          <p:cNvSpPr/>
          <p:nvPr/>
        </p:nvSpPr>
        <p:spPr>
          <a:xfrm>
            <a:off x="5567062" y="2063779"/>
            <a:ext cx="2616354" cy="639663"/>
          </a:xfrm>
          <a:prstGeom prst="rect">
            <a:avLst/>
          </a:prstGeom>
        </p:spPr>
        <p:txBody>
          <a:bodyPr wrap="square" lIns="88537" tIns="44257" rIns="88537" bIns="44257">
            <a:spAutoFit/>
          </a:bodyPr>
          <a:lstStyle/>
          <a:p>
            <a:pPr algn="just" defTabSz="885190">
              <a:lnSpc>
                <a:spcPct val="125000"/>
              </a:lnSpc>
            </a:pPr>
            <a:r>
              <a:rPr lang="en-US" sz="700" dirty="0">
                <a:solidFill>
                  <a:srgbClr val="575757"/>
                </a:solidFill>
                <a:latin typeface="Source Sans Pro" panose="020B0503030403020204" pitchFamily="34" charset="0"/>
              </a:rPr>
              <a:t>Duis arcu tortor, suscipit eget,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nec, </a:t>
            </a:r>
            <a:r>
              <a:rPr lang="en-US" sz="700" dirty="0" err="1">
                <a:solidFill>
                  <a:srgbClr val="575757"/>
                </a:solidFill>
                <a:latin typeface="Source Sans Pro" panose="020B0503030403020204" pitchFamily="34" charset="0"/>
              </a:rPr>
              <a:t>imperdiet</a:t>
            </a:r>
            <a:r>
              <a:rPr lang="en-US" sz="700" dirty="0">
                <a:solidFill>
                  <a:srgbClr val="575757"/>
                </a:solidFill>
                <a:latin typeface="Source Sans Pro" panose="020B0503030403020204" pitchFamily="34" charset="0"/>
              </a:rPr>
              <a:t> iaculis, ipsum. Sed aliquam ultrices mauris. Integer ante arcu, accumsan a, consectetuer eget, posuere ut, mauris. Praesent adipiscing. Phasellus ullamcorper. Integer ante arcu, accumsan a, consectetuer eget, posuere ut, mauris. Praesent adipiscing. Phasellus ullamcorper.</a:t>
            </a:r>
          </a:p>
        </p:txBody>
      </p:sp>
      <p:grpSp>
        <p:nvGrpSpPr>
          <p:cNvPr id="58" name="55 Grupo"/>
          <p:cNvGrpSpPr/>
          <p:nvPr/>
        </p:nvGrpSpPr>
        <p:grpSpPr>
          <a:xfrm>
            <a:off x="6602146" y="799884"/>
            <a:ext cx="546186" cy="499647"/>
            <a:chOff x="18258047" y="2685825"/>
            <a:chExt cx="1456589" cy="1332546"/>
          </a:xfrm>
          <a:solidFill>
            <a:schemeClr val="tx2"/>
          </a:solidFill>
        </p:grpSpPr>
        <p:grpSp>
          <p:nvGrpSpPr>
            <p:cNvPr id="59" name="54 Grupo"/>
            <p:cNvGrpSpPr/>
            <p:nvPr/>
          </p:nvGrpSpPr>
          <p:grpSpPr>
            <a:xfrm>
              <a:off x="18346373" y="3445616"/>
              <a:ext cx="578490" cy="572755"/>
              <a:chOff x="18346373" y="3445616"/>
              <a:chExt cx="578490" cy="572755"/>
            </a:xfrm>
            <a:grpFill/>
          </p:grpSpPr>
          <p:sp>
            <p:nvSpPr>
              <p:cNvPr id="68"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5190"/>
                <a:endParaRPr lang="es-SV" sz="700">
                  <a:solidFill>
                    <a:srgbClr val="000000"/>
                  </a:solidFill>
                </a:endParaRPr>
              </a:p>
            </p:txBody>
          </p:sp>
          <p:sp>
            <p:nvSpPr>
              <p:cNvPr id="69"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5190"/>
                <a:endParaRPr lang="es-SV" sz="700">
                  <a:solidFill>
                    <a:srgbClr val="000000"/>
                  </a:solidFill>
                </a:endParaRPr>
              </a:p>
            </p:txBody>
          </p:sp>
          <p:sp>
            <p:nvSpPr>
              <p:cNvPr id="70"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5190"/>
                <a:endParaRPr lang="es-SV" sz="700">
                  <a:solidFill>
                    <a:srgbClr val="000000"/>
                  </a:solidFill>
                </a:endParaRPr>
              </a:p>
            </p:txBody>
          </p:sp>
        </p:grpSp>
        <p:grpSp>
          <p:nvGrpSpPr>
            <p:cNvPr id="60" name="53 Grupo"/>
            <p:cNvGrpSpPr/>
            <p:nvPr/>
          </p:nvGrpSpPr>
          <p:grpSpPr>
            <a:xfrm>
              <a:off x="18853929" y="3019796"/>
              <a:ext cx="860707" cy="852174"/>
              <a:chOff x="18853929" y="3019796"/>
              <a:chExt cx="860707" cy="852174"/>
            </a:xfrm>
            <a:grpFill/>
          </p:grpSpPr>
          <p:sp>
            <p:nvSpPr>
              <p:cNvPr id="65"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5190"/>
                <a:endParaRPr lang="es-SV" sz="700">
                  <a:solidFill>
                    <a:srgbClr val="000000"/>
                  </a:solidFill>
                </a:endParaRPr>
              </a:p>
            </p:txBody>
          </p:sp>
          <p:sp>
            <p:nvSpPr>
              <p:cNvPr id="66"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5190"/>
                <a:endParaRPr lang="es-SV" sz="700">
                  <a:solidFill>
                    <a:srgbClr val="000000"/>
                  </a:solidFill>
                </a:endParaRPr>
              </a:p>
            </p:txBody>
          </p:sp>
          <p:sp>
            <p:nvSpPr>
              <p:cNvPr id="67"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5190"/>
                <a:endParaRPr lang="es-SV" sz="700">
                  <a:solidFill>
                    <a:srgbClr val="000000"/>
                  </a:solidFill>
                </a:endParaRPr>
              </a:p>
            </p:txBody>
          </p:sp>
        </p:grpSp>
        <p:grpSp>
          <p:nvGrpSpPr>
            <p:cNvPr id="61" name="20 Grupo"/>
            <p:cNvGrpSpPr/>
            <p:nvPr/>
          </p:nvGrpSpPr>
          <p:grpSpPr>
            <a:xfrm>
              <a:off x="18258047" y="2685825"/>
              <a:ext cx="754676" cy="747194"/>
              <a:chOff x="18258047" y="2685825"/>
              <a:chExt cx="754676" cy="747194"/>
            </a:xfrm>
            <a:grpFill/>
          </p:grpSpPr>
          <p:sp>
            <p:nvSpPr>
              <p:cNvPr id="62"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5190"/>
                <a:endParaRPr lang="es-SV" sz="700">
                  <a:solidFill>
                    <a:srgbClr val="000000"/>
                  </a:solidFill>
                </a:endParaRPr>
              </a:p>
            </p:txBody>
          </p:sp>
          <p:sp>
            <p:nvSpPr>
              <p:cNvPr id="63"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5190"/>
                <a:endParaRPr lang="es-SV" sz="700">
                  <a:solidFill>
                    <a:srgbClr val="000000"/>
                  </a:solidFill>
                </a:endParaRPr>
              </a:p>
            </p:txBody>
          </p:sp>
          <p:sp>
            <p:nvSpPr>
              <p:cNvPr id="64"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5190"/>
                <a:endParaRPr lang="es-SV" sz="700">
                  <a:solidFill>
                    <a:srgbClr val="000000"/>
                  </a:solidFill>
                </a:endParaRPr>
              </a:p>
            </p:txBody>
          </p:sp>
        </p:grpSp>
      </p:grpSp>
      <p:sp>
        <p:nvSpPr>
          <p:cNvPr id="2" name="1 Marcador de pie de página"/>
          <p:cNvSpPr>
            <a:spLocks noGrp="1"/>
          </p:cNvSpPr>
          <p:nvPr>
            <p:ph type="ftr" sz="quarter" idx="11"/>
          </p:nvPr>
        </p:nvSpPr>
        <p:spPr>
          <a:xfrm>
            <a:off x="3028753" y="4767306"/>
            <a:ext cx="3086494"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24" name="23 Marcador de número de diapositiva"/>
          <p:cNvSpPr>
            <a:spLocks noGrp="1"/>
          </p:cNvSpPr>
          <p:nvPr>
            <p:ph type="sldNum" sz="quarter" idx="12"/>
          </p:nvPr>
        </p:nvSpPr>
        <p:spPr/>
        <p:txBody>
          <a:bodyPr/>
          <a:lstStyle/>
          <a:p>
            <a:fld id="{FF439014-E629-42E3-A58B-61A0F1C8CFFE}" type="slidenum">
              <a:rPr smtClean="0">
                <a:solidFill>
                  <a:srgbClr val="1F1F1F"/>
                </a:solidFill>
              </a:rPr>
              <a:t>8</a:t>
            </a:fld>
            <a:endParaRPr>
              <a:solidFill>
                <a:srgbClr val="1F1F1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outVertical)">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750"/>
                                        <p:tgtEl>
                                          <p:spTgt spid="56"/>
                                        </p:tgtEl>
                                      </p:cBhvr>
                                    </p:animEffect>
                                    <p:anim calcmode="lin" valueType="num">
                                      <p:cBhvr>
                                        <p:cTn id="15" dur="750" fill="hold"/>
                                        <p:tgtEl>
                                          <p:spTgt spid="56"/>
                                        </p:tgtEl>
                                        <p:attrNameLst>
                                          <p:attrName>ppt_x</p:attrName>
                                        </p:attrNameLst>
                                      </p:cBhvr>
                                      <p:tavLst>
                                        <p:tav tm="0">
                                          <p:val>
                                            <p:strVal val="#ppt_x"/>
                                          </p:val>
                                        </p:tav>
                                        <p:tav tm="100000">
                                          <p:val>
                                            <p:strVal val="#ppt_x"/>
                                          </p:val>
                                        </p:tav>
                                      </p:tavLst>
                                    </p:anim>
                                    <p:anim calcmode="lin" valueType="num">
                                      <p:cBhvr>
                                        <p:cTn id="16" dur="750" fill="hold"/>
                                        <p:tgtEl>
                                          <p:spTgt spid="5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750"/>
                                        <p:tgtEl>
                                          <p:spTgt spid="57"/>
                                        </p:tgtEl>
                                      </p:cBhvr>
                                    </p:animEffect>
                                    <p:anim calcmode="lin" valueType="num">
                                      <p:cBhvr>
                                        <p:cTn id="20" dur="750" fill="hold"/>
                                        <p:tgtEl>
                                          <p:spTgt spid="57"/>
                                        </p:tgtEl>
                                        <p:attrNameLst>
                                          <p:attrName>ppt_x</p:attrName>
                                        </p:attrNameLst>
                                      </p:cBhvr>
                                      <p:tavLst>
                                        <p:tav tm="0">
                                          <p:val>
                                            <p:strVal val="#ppt_x"/>
                                          </p:val>
                                        </p:tav>
                                        <p:tav tm="100000">
                                          <p:val>
                                            <p:strVal val="#ppt_x"/>
                                          </p:val>
                                        </p:tav>
                                      </p:tavLst>
                                    </p:anim>
                                    <p:anim calcmode="lin" valueType="num">
                                      <p:cBhvr>
                                        <p:cTn id="21" dur="750" fill="hold"/>
                                        <p:tgtEl>
                                          <p:spTgt spid="5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3" presetClass="entr" presetSubtype="288"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strVal val="4/3*#ppt_w"/>
                                          </p:val>
                                        </p:tav>
                                        <p:tav tm="100000">
                                          <p:val>
                                            <p:strVal val="#ppt_w"/>
                                          </p:val>
                                        </p:tav>
                                      </p:tavLst>
                                    </p:anim>
                                    <p:anim calcmode="lin" valueType="num">
                                      <p:cBhvr>
                                        <p:cTn id="26" dur="500" fill="hold"/>
                                        <p:tgtEl>
                                          <p:spTgt spid="51"/>
                                        </p:tgtEl>
                                        <p:attrNameLst>
                                          <p:attrName>ppt_h</p:attrName>
                                        </p:attrNameLst>
                                      </p:cBhvr>
                                      <p:tavLst>
                                        <p:tav tm="0">
                                          <p:val>
                                            <p:strVal val="4/3*#ppt_h"/>
                                          </p:val>
                                        </p:tav>
                                        <p:tav tm="100000">
                                          <p:val>
                                            <p:strVal val="#ppt_h"/>
                                          </p:val>
                                        </p:tav>
                                      </p:tavLst>
                                    </p:anim>
                                  </p:childTnLst>
                                </p:cTn>
                              </p:par>
                              <p:par>
                                <p:cTn id="27" presetID="42"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750"/>
                                        <p:tgtEl>
                                          <p:spTgt spid="52"/>
                                        </p:tgtEl>
                                      </p:cBhvr>
                                    </p:animEffect>
                                    <p:anim calcmode="lin" valueType="num">
                                      <p:cBhvr>
                                        <p:cTn id="30" dur="750" fill="hold"/>
                                        <p:tgtEl>
                                          <p:spTgt spid="52"/>
                                        </p:tgtEl>
                                        <p:attrNameLst>
                                          <p:attrName>ppt_x</p:attrName>
                                        </p:attrNameLst>
                                      </p:cBhvr>
                                      <p:tavLst>
                                        <p:tav tm="0">
                                          <p:val>
                                            <p:strVal val="#ppt_x"/>
                                          </p:val>
                                        </p:tav>
                                        <p:tav tm="100000">
                                          <p:val>
                                            <p:strVal val="#ppt_x"/>
                                          </p:val>
                                        </p:tav>
                                      </p:tavLst>
                                    </p:anim>
                                    <p:anim calcmode="lin" valueType="num">
                                      <p:cBhvr>
                                        <p:cTn id="31" dur="750" fill="hold"/>
                                        <p:tgtEl>
                                          <p:spTgt spid="5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par>
                          <p:cTn id="64" fill="hold">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6" grpId="0" animBg="1"/>
      <p:bldP spid="20" grpId="0" animBg="1"/>
      <p:bldP spid="51" grpId="0" animBg="1"/>
      <p:bldP spid="55" grpId="0" animBg="1"/>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p:cNvSpPr>
            <a:spLocks noGrp="1"/>
          </p:cNvSpPr>
          <p:nvPr>
            <p:ph type="pic" sz="quarter" idx="10"/>
          </p:nvPr>
        </p:nvSpPr>
        <p:spPr>
          <a:blipFill dpi="0" rotWithShape="1">
            <a:blip r:embed="rId3"/>
            <a:srcRect/>
            <a:stretch>
              <a:fillRect/>
            </a:stretch>
          </a:blipFill>
        </p:spPr>
      </p:sp>
      <p:sp>
        <p:nvSpPr>
          <p:cNvPr id="6" name="5 Título"/>
          <p:cNvSpPr>
            <a:spLocks noGrp="1"/>
          </p:cNvSpPr>
          <p:nvPr>
            <p:ph type="ctrTitle"/>
          </p:nvPr>
        </p:nvSpPr>
        <p:spPr/>
        <p:txBody>
          <a:bodyPr>
            <a:normAutofit/>
          </a:bodyPr>
          <a:lstStyle/>
          <a:p>
            <a:r>
              <a:rPr lang="es-MX" b="0" dirty="0" err="1" smtClean="0">
                <a:latin typeface="Open Sans Extrabold" panose="020B0906030804020204" pitchFamily="34" charset="0"/>
                <a:ea typeface="Open Sans Extrabold" panose="020B0906030804020204" pitchFamily="34" charset="0"/>
                <a:cs typeface="Open Sans Extrabold" panose="020B0906030804020204" pitchFamily="34" charset="0"/>
              </a:rPr>
              <a:t>Image</a:t>
            </a:r>
            <a:r>
              <a:rPr lang="es-MX" b="0" dirty="0" smtClean="0">
                <a:latin typeface="Open Sans Extrabold" panose="020B0906030804020204" pitchFamily="34" charset="0"/>
                <a:ea typeface="Open Sans Extrabold" panose="020B0906030804020204" pitchFamily="34" charset="0"/>
                <a:cs typeface="Open Sans Extrabold" panose="020B0906030804020204" pitchFamily="34" charset="0"/>
              </a:rPr>
              <a:t> </a:t>
            </a:r>
            <a:r>
              <a:rPr lang="es-MX" b="0" dirty="0" err="1" smtClean="0">
                <a:latin typeface="Open Sans Extrabold" panose="020B0906030804020204" pitchFamily="34" charset="0"/>
                <a:ea typeface="Open Sans Extrabold" panose="020B0906030804020204" pitchFamily="34" charset="0"/>
                <a:cs typeface="Open Sans Extrabold" panose="020B0906030804020204" pitchFamily="34" charset="0"/>
              </a:rPr>
              <a:t>With</a:t>
            </a:r>
            <a:r>
              <a:rPr lang="es-MX" b="0" dirty="0" smtClean="0">
                <a:latin typeface="Open Sans Extrabold" panose="020B0906030804020204" pitchFamily="34" charset="0"/>
                <a:ea typeface="Open Sans Extrabold" panose="020B0906030804020204" pitchFamily="34" charset="0"/>
                <a:cs typeface="Open Sans Extrabold" panose="020B0906030804020204" pitchFamily="34" charset="0"/>
              </a:rPr>
              <a:t> </a:t>
            </a:r>
            <a:r>
              <a:rPr lang="es-MX" b="0" dirty="0" err="1" smtClean="0">
                <a:latin typeface="Open Sans Extrabold" panose="020B0906030804020204" pitchFamily="34" charset="0"/>
                <a:ea typeface="Open Sans Extrabold" panose="020B0906030804020204" pitchFamily="34" charset="0"/>
                <a:cs typeface="Open Sans Extrabold" panose="020B0906030804020204" pitchFamily="34" charset="0"/>
              </a:rPr>
              <a:t>Icon</a:t>
            </a:r>
            <a:r>
              <a:rPr lang="es-MX" b="0" dirty="0" smtClean="0">
                <a:latin typeface="Open Sans Extrabold" panose="020B0906030804020204" pitchFamily="34" charset="0"/>
                <a:ea typeface="Open Sans Extrabold" panose="020B0906030804020204" pitchFamily="34" charset="0"/>
                <a:cs typeface="Open Sans Extrabold" panose="020B0906030804020204" pitchFamily="34" charset="0"/>
              </a:rPr>
              <a:t> List</a:t>
            </a:r>
            <a:endParaRPr lang="es-SV" b="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6 Subtítulo"/>
          <p:cNvSpPr>
            <a:spLocks noGrp="1"/>
          </p:cNvSpPr>
          <p:nvPr>
            <p:ph type="subTitle" idx="1"/>
          </p:nvPr>
        </p:nvSpPr>
        <p:spPr/>
        <p:txBody>
          <a:bodyPr/>
          <a:lstStyle/>
          <a:p>
            <a:r>
              <a:rPr lang="es-SV" dirty="0">
                <a:solidFill>
                  <a:srgbClr val="797979"/>
                </a:solidFill>
              </a:rPr>
              <a:t>Professional PowerPoint </a:t>
            </a:r>
            <a:r>
              <a:rPr lang="es-SV" dirty="0" err="1" smtClean="0">
                <a:solidFill>
                  <a:srgbClr val="797979"/>
                </a:solidFill>
              </a:rPr>
              <a:t>template</a:t>
            </a:r>
            <a:endParaRPr lang="es-SV" dirty="0">
              <a:solidFill>
                <a:srgbClr val="797979"/>
              </a:solidFill>
            </a:endParaRPr>
          </a:p>
        </p:txBody>
      </p:sp>
      <p:sp>
        <p:nvSpPr>
          <p:cNvPr id="8" name="7 Marcador de pie de página"/>
          <p:cNvSpPr>
            <a:spLocks noGrp="1"/>
          </p:cNvSpPr>
          <p:nvPr>
            <p:ph type="ftr" sz="quarter" idx="11"/>
          </p:nvPr>
        </p:nvSpPr>
        <p:spPr>
          <a:xfrm>
            <a:off x="3923662" y="4767306"/>
            <a:ext cx="2167651" cy="273812"/>
          </a:xfrm>
        </p:spPr>
        <p:txBody>
          <a:bodyPr/>
          <a:lstStyle/>
          <a:p>
            <a:pPr>
              <a:lnSpc>
                <a:spcPct val="125000"/>
              </a:lnSpc>
            </a:pPr>
            <a:r>
              <a:rPr lang="zh-CN" altLang="en-US" sz="700" dirty="0" smtClean="0">
                <a:solidFill>
                  <a:srgbClr val="1F1F1F"/>
                </a:solidFill>
                <a:latin typeface="Source Sans Pro" panose="020B0503030403020204" pitchFamily="34" charset="0"/>
              </a:rPr>
              <a:t>第一</a:t>
            </a:r>
            <a:r>
              <a:rPr lang="it-IT" sz="700" dirty="0" smtClean="0">
                <a:solidFill>
                  <a:srgbClr val="1F1F1F"/>
                </a:solidFill>
                <a:latin typeface="Source Sans Pro" panose="020B0503030403020204" pitchFamily="34" charset="0"/>
              </a:rPr>
              <a:t>PPT，www.1ppt.com</a:t>
            </a:r>
            <a:endParaRPr lang="en-US" sz="700" dirty="0">
              <a:solidFill>
                <a:srgbClr val="1F1F1F"/>
              </a:solidFill>
              <a:latin typeface="Source Sans Pro" panose="020B0503030403020204" pitchFamily="34" charset="0"/>
            </a:endParaRPr>
          </a:p>
        </p:txBody>
      </p:sp>
      <p:sp>
        <p:nvSpPr>
          <p:cNvPr id="9" name="8 Marcador de número de diapositiva"/>
          <p:cNvSpPr>
            <a:spLocks noGrp="1"/>
          </p:cNvSpPr>
          <p:nvPr>
            <p:ph type="sldNum" sz="quarter" idx="12"/>
          </p:nvPr>
        </p:nvSpPr>
        <p:spPr/>
        <p:txBody>
          <a:bodyPr/>
          <a:lstStyle/>
          <a:p>
            <a:fld id="{FF439014-E629-42E3-A58B-61A0F1C8CFFE}" type="slidenum">
              <a:rPr smtClean="0">
                <a:solidFill>
                  <a:srgbClr val="1F1F1F"/>
                </a:solidFill>
              </a:rPr>
              <a:t>9</a:t>
            </a:fld>
            <a:endParaRPr>
              <a:solidFill>
                <a:srgbClr val="1F1F1F"/>
              </a:solidFill>
            </a:endParaRPr>
          </a:p>
        </p:txBody>
      </p:sp>
      <p:sp>
        <p:nvSpPr>
          <p:cNvPr id="38" name="Textbox 1"/>
          <p:cNvSpPr/>
          <p:nvPr/>
        </p:nvSpPr>
        <p:spPr>
          <a:xfrm>
            <a:off x="4926575" y="1132536"/>
            <a:ext cx="2433577" cy="497770"/>
          </a:xfrm>
          <a:prstGeom prst="rect">
            <a:avLst/>
          </a:prstGeom>
        </p:spPr>
        <p:txBody>
          <a:bodyPr wrap="square" lIns="87093" tIns="43572" rIns="87093" bIns="43572">
            <a:spAutoFit/>
          </a:bodyPr>
          <a:lstStyle/>
          <a:p>
            <a:pPr defTabSz="87058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Infographics</a:t>
            </a:r>
          </a:p>
          <a:p>
            <a:pPr defTabSz="870585">
              <a:lnSpc>
                <a:spcPct val="120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 sed ex </a:t>
            </a:r>
            <a:r>
              <a:rPr lang="es-ES" sz="700" dirty="0" err="1">
                <a:solidFill>
                  <a:srgbClr val="575757"/>
                </a:solidFill>
                <a:latin typeface="Source Sans Pro" panose="020B0503030403020204" pitchFamily="34" charset="0"/>
              </a:rPr>
              <a:t>assum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omnium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contentiones</a:t>
            </a:r>
            <a:r>
              <a:rPr lang="es-ES"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sp>
        <p:nvSpPr>
          <p:cNvPr id="67" name="Textbox 1"/>
          <p:cNvSpPr/>
          <p:nvPr/>
        </p:nvSpPr>
        <p:spPr>
          <a:xfrm>
            <a:off x="4926575" y="2060479"/>
            <a:ext cx="2433577" cy="497770"/>
          </a:xfrm>
          <a:prstGeom prst="rect">
            <a:avLst/>
          </a:prstGeom>
        </p:spPr>
        <p:txBody>
          <a:bodyPr wrap="square" lIns="87093" tIns="43572" rIns="87093" bIns="43572">
            <a:spAutoFit/>
          </a:bodyPr>
          <a:lstStyle/>
          <a:p>
            <a:pPr defTabSz="87058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Awesome tour</a:t>
            </a:r>
          </a:p>
          <a:p>
            <a:pPr defTabSz="870585">
              <a:lnSpc>
                <a:spcPct val="120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 sed ex </a:t>
            </a:r>
            <a:r>
              <a:rPr lang="es-ES" sz="700" dirty="0" err="1">
                <a:solidFill>
                  <a:srgbClr val="575757"/>
                </a:solidFill>
                <a:latin typeface="Source Sans Pro" panose="020B0503030403020204" pitchFamily="34" charset="0"/>
              </a:rPr>
              <a:t>assum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omnium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contentiones</a:t>
            </a:r>
            <a:r>
              <a:rPr lang="es-ES"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sp>
        <p:nvSpPr>
          <p:cNvPr id="68" name="Textbox 1"/>
          <p:cNvSpPr/>
          <p:nvPr/>
        </p:nvSpPr>
        <p:spPr>
          <a:xfrm>
            <a:off x="4926575" y="2988421"/>
            <a:ext cx="2433577" cy="497770"/>
          </a:xfrm>
          <a:prstGeom prst="rect">
            <a:avLst/>
          </a:prstGeom>
        </p:spPr>
        <p:txBody>
          <a:bodyPr wrap="square" lIns="87093" tIns="43572" rIns="87093" bIns="43572">
            <a:spAutoFit/>
          </a:bodyPr>
          <a:lstStyle/>
          <a:p>
            <a:pPr defTabSz="87058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Innovation</a:t>
            </a:r>
          </a:p>
          <a:p>
            <a:pPr defTabSz="870585">
              <a:lnSpc>
                <a:spcPct val="120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 sed ex </a:t>
            </a:r>
            <a:r>
              <a:rPr lang="es-ES" sz="700" dirty="0" err="1">
                <a:solidFill>
                  <a:srgbClr val="575757"/>
                </a:solidFill>
                <a:latin typeface="Source Sans Pro" panose="020B0503030403020204" pitchFamily="34" charset="0"/>
              </a:rPr>
              <a:t>assum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omnium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contentiones</a:t>
            </a:r>
            <a:r>
              <a:rPr lang="es-ES"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sp>
        <p:nvSpPr>
          <p:cNvPr id="69" name="Textbox 1"/>
          <p:cNvSpPr/>
          <p:nvPr/>
        </p:nvSpPr>
        <p:spPr>
          <a:xfrm>
            <a:off x="4926575" y="3916364"/>
            <a:ext cx="2433577" cy="497770"/>
          </a:xfrm>
          <a:prstGeom prst="rect">
            <a:avLst/>
          </a:prstGeom>
        </p:spPr>
        <p:txBody>
          <a:bodyPr wrap="square" lIns="87093" tIns="43572" rIns="87093" bIns="43572">
            <a:spAutoFit/>
          </a:bodyPr>
          <a:lstStyle/>
          <a:p>
            <a:pPr defTabSz="870585">
              <a:lnSpc>
                <a:spcPct val="120000"/>
              </a:lnSpc>
            </a:pPr>
            <a:r>
              <a:rPr lang="en-US" sz="800" b="1"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defTabSz="870585">
              <a:lnSpc>
                <a:spcPct val="120000"/>
              </a:lnSpc>
            </a:pPr>
            <a:r>
              <a:rPr lang="es-ES" sz="700" dirty="0" err="1">
                <a:solidFill>
                  <a:srgbClr val="575757"/>
                </a:solidFill>
                <a:latin typeface="Source Sans Pro" panose="020B0503030403020204" pitchFamily="34" charset="0"/>
              </a:rPr>
              <a:t>Deleniti</a:t>
            </a:r>
            <a:r>
              <a:rPr lang="es-ES" sz="700" dirty="0">
                <a:solidFill>
                  <a:srgbClr val="575757"/>
                </a:solidFill>
                <a:latin typeface="Source Sans Pro" panose="020B0503030403020204" pitchFamily="34" charset="0"/>
              </a:rPr>
              <a:t> and </a:t>
            </a:r>
            <a:r>
              <a:rPr lang="es-ES" sz="700" dirty="0" err="1">
                <a:solidFill>
                  <a:srgbClr val="575757"/>
                </a:solidFill>
                <a:latin typeface="Source Sans Pro" panose="020B0503030403020204" pitchFamily="34" charset="0"/>
              </a:rPr>
              <a:t>apeirian</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temporibus</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eam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cu</a:t>
            </a:r>
            <a:r>
              <a:rPr lang="es-ES" sz="700" dirty="0">
                <a:solidFill>
                  <a:srgbClr val="575757"/>
                </a:solidFill>
                <a:latin typeface="Source Sans Pro" panose="020B0503030403020204" pitchFamily="34" charset="0"/>
              </a:rPr>
              <a:t>, ad mea ipsum </a:t>
            </a:r>
            <a:r>
              <a:rPr lang="es-ES" sz="700" dirty="0" err="1">
                <a:solidFill>
                  <a:srgbClr val="575757"/>
                </a:solidFill>
                <a:latin typeface="Source Sans Pro" panose="020B0503030403020204" pitchFamily="34" charset="0"/>
              </a:rPr>
              <a:t>sadipscing</a:t>
            </a:r>
            <a:r>
              <a:rPr lang="es-ES" sz="700" dirty="0">
                <a:solidFill>
                  <a:srgbClr val="575757"/>
                </a:solidFill>
                <a:latin typeface="Source Sans Pro" panose="020B0503030403020204" pitchFamily="34" charset="0"/>
              </a:rPr>
              <a:t>, sed ex </a:t>
            </a:r>
            <a:r>
              <a:rPr lang="es-ES" sz="700" dirty="0" err="1">
                <a:solidFill>
                  <a:srgbClr val="575757"/>
                </a:solidFill>
                <a:latin typeface="Source Sans Pro" panose="020B0503030403020204" pitchFamily="34" charset="0"/>
              </a:rPr>
              <a:t>assum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omnium</a:t>
            </a:r>
            <a:r>
              <a:rPr lang="es-ES" sz="700" dirty="0">
                <a:solidFill>
                  <a:srgbClr val="575757"/>
                </a:solidFill>
                <a:latin typeface="Source Sans Pro" panose="020B0503030403020204" pitchFamily="34" charset="0"/>
              </a:rPr>
              <a:t> </a:t>
            </a:r>
            <a:r>
              <a:rPr lang="es-ES" sz="700" dirty="0" err="1">
                <a:solidFill>
                  <a:srgbClr val="575757"/>
                </a:solidFill>
                <a:latin typeface="Source Sans Pro" panose="020B0503030403020204" pitchFamily="34" charset="0"/>
              </a:rPr>
              <a:t>contentiones</a:t>
            </a:r>
            <a:r>
              <a:rPr lang="es-ES" sz="700" dirty="0">
                <a:solidFill>
                  <a:srgbClr val="575757"/>
                </a:solidFill>
                <a:latin typeface="Source Sans Pro" panose="020B0503030403020204" pitchFamily="34" charset="0"/>
              </a:rPr>
              <a:t>.</a:t>
            </a:r>
            <a:endParaRPr lang="en-US" sz="700" dirty="0">
              <a:solidFill>
                <a:srgbClr val="575757"/>
              </a:solidFill>
              <a:latin typeface="Source Sans Pro" panose="020B0503030403020204" pitchFamily="34" charset="0"/>
            </a:endParaRPr>
          </a:p>
        </p:txBody>
      </p:sp>
      <p:grpSp>
        <p:nvGrpSpPr>
          <p:cNvPr id="70" name="69 Grupo"/>
          <p:cNvGrpSpPr>
            <a:grpSpLocks noChangeAspect="1"/>
          </p:cNvGrpSpPr>
          <p:nvPr/>
        </p:nvGrpSpPr>
        <p:grpSpPr>
          <a:xfrm>
            <a:off x="4302172" y="1123076"/>
            <a:ext cx="571695" cy="571712"/>
            <a:chOff x="4061634" y="5468298"/>
            <a:chExt cx="3142942" cy="3143193"/>
          </a:xfrm>
        </p:grpSpPr>
        <p:sp>
          <p:nvSpPr>
            <p:cNvPr id="71" name="4 Elipse"/>
            <p:cNvSpPr/>
            <p:nvPr/>
          </p:nvSpPr>
          <p:spPr>
            <a:xfrm rot="18882981">
              <a:off x="4061508" y="5468424"/>
              <a:ext cx="3143193" cy="3142942"/>
            </a:xfrm>
            <a:prstGeom prst="ellipse">
              <a:avLst/>
            </a:prstGeom>
            <a:solidFill>
              <a:schemeClr val="bg1"/>
            </a:solidFill>
            <a:ln w="3175" cap="rnd" cmpd="sng">
              <a:noFill/>
              <a:bevel/>
            </a:ln>
            <a:effectLst>
              <a:outerShdw blurRad="63500" sx="102000" sy="102000" algn="ctr" rotWithShape="0">
                <a:prstClr val="black">
                  <a:alpha val="25000"/>
                </a:prstClr>
              </a:outerShdw>
            </a:effectLst>
            <a:scene3d>
              <a:camera prst="orthographicFront"/>
              <a:lightRig rig="twoPt" dir="t">
                <a:rot lat="0" lon="0" rev="0"/>
              </a:lightRig>
            </a:scene3d>
            <a:sp3d prstMaterial="flat">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182749" tIns="91378" rIns="182749" bIns="91378" rtlCol="0" anchor="ctr"/>
            <a:lstStyle/>
            <a:p>
              <a:pPr algn="ctr" defTabSz="870585"/>
              <a:endParaRPr lang="es-MX" sz="700">
                <a:solidFill>
                  <a:srgbClr val="FFFFFF"/>
                </a:solidFill>
              </a:endParaRPr>
            </a:p>
          </p:txBody>
        </p:sp>
        <p:sp>
          <p:nvSpPr>
            <p:cNvPr id="72" name="5 Elipse"/>
            <p:cNvSpPr/>
            <p:nvPr/>
          </p:nvSpPr>
          <p:spPr>
            <a:xfrm>
              <a:off x="4515525" y="5922406"/>
              <a:ext cx="2235157" cy="2234980"/>
            </a:xfrm>
            <a:prstGeom prst="ellipse">
              <a:avLst/>
            </a:prstGeom>
            <a:solidFill>
              <a:schemeClr val="accent4"/>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defTabSz="870585"/>
              <a:endParaRPr lang="es-MX" sz="4300" b="1" dirty="0">
                <a:solidFill>
                  <a:srgbClr val="81B535"/>
                </a:solidFill>
                <a:latin typeface="Oswald" panose="020B0604020202020204" charset="0"/>
              </a:endParaRPr>
            </a:p>
          </p:txBody>
        </p:sp>
        <p:sp>
          <p:nvSpPr>
            <p:cNvPr id="73" name="5 Elipse"/>
            <p:cNvSpPr>
              <a:spLocks noChangeAspect="1"/>
            </p:cNvSpPr>
            <p:nvPr/>
          </p:nvSpPr>
          <p:spPr>
            <a:xfrm>
              <a:off x="4515525" y="5922406"/>
              <a:ext cx="2235600" cy="2235600"/>
            </a:xfrm>
            <a:prstGeom prst="chord">
              <a:avLst>
                <a:gd name="adj1" fmla="val 5384269"/>
                <a:gd name="adj2" fmla="val 16200000"/>
              </a:avLst>
            </a:prstGeom>
            <a:solidFill>
              <a:schemeClr val="tx1">
                <a:alpha val="25000"/>
              </a:schemeClr>
            </a:solidFill>
            <a:ln w="19050">
              <a:noFill/>
            </a:ln>
            <a:effectLst/>
            <a:scene3d>
              <a:camera prst="orthographicFront">
                <a:rot lat="0" lon="0" rev="0"/>
              </a:camera>
              <a:lightRig rig="soft" dir="t">
                <a:rot lat="0" lon="0" rev="21594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defTabSz="870585"/>
              <a:endParaRPr lang="es-MX" sz="4300" b="1" dirty="0">
                <a:solidFill>
                  <a:srgbClr val="81B535"/>
                </a:solidFill>
                <a:latin typeface="Oswald" panose="020B0604020202020204" charset="0"/>
              </a:endParaRPr>
            </a:p>
          </p:txBody>
        </p:sp>
      </p:grpSp>
      <p:grpSp>
        <p:nvGrpSpPr>
          <p:cNvPr id="74" name="73 Grupo"/>
          <p:cNvGrpSpPr>
            <a:grpSpLocks noChangeAspect="1"/>
          </p:cNvGrpSpPr>
          <p:nvPr/>
        </p:nvGrpSpPr>
        <p:grpSpPr>
          <a:xfrm>
            <a:off x="4302172" y="2051019"/>
            <a:ext cx="571695" cy="571712"/>
            <a:chOff x="4061634" y="5468298"/>
            <a:chExt cx="3142942" cy="3143193"/>
          </a:xfrm>
        </p:grpSpPr>
        <p:sp>
          <p:nvSpPr>
            <p:cNvPr id="75" name="4 Elipse"/>
            <p:cNvSpPr/>
            <p:nvPr/>
          </p:nvSpPr>
          <p:spPr>
            <a:xfrm rot="18882981">
              <a:off x="4061508" y="5468424"/>
              <a:ext cx="3143193" cy="3142942"/>
            </a:xfrm>
            <a:prstGeom prst="ellipse">
              <a:avLst/>
            </a:prstGeom>
            <a:solidFill>
              <a:schemeClr val="bg1"/>
            </a:solidFill>
            <a:ln w="3175" cap="rnd" cmpd="sng">
              <a:noFill/>
              <a:bevel/>
            </a:ln>
            <a:effectLst>
              <a:outerShdw blurRad="63500" sx="102000" sy="102000" algn="ctr" rotWithShape="0">
                <a:prstClr val="black">
                  <a:alpha val="25000"/>
                </a:prstClr>
              </a:outerShdw>
            </a:effectLst>
            <a:scene3d>
              <a:camera prst="orthographicFront"/>
              <a:lightRig rig="twoPt" dir="t">
                <a:rot lat="0" lon="0" rev="0"/>
              </a:lightRig>
            </a:scene3d>
            <a:sp3d prstMaterial="flat">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182749" tIns="91378" rIns="182749" bIns="91378" rtlCol="0" anchor="ctr"/>
            <a:lstStyle/>
            <a:p>
              <a:pPr algn="ctr" defTabSz="870585"/>
              <a:endParaRPr lang="es-MX" sz="700">
                <a:solidFill>
                  <a:srgbClr val="FFFFFF"/>
                </a:solidFill>
              </a:endParaRPr>
            </a:p>
          </p:txBody>
        </p:sp>
        <p:sp>
          <p:nvSpPr>
            <p:cNvPr id="76" name="5 Elipse"/>
            <p:cNvSpPr/>
            <p:nvPr/>
          </p:nvSpPr>
          <p:spPr>
            <a:xfrm>
              <a:off x="4515525" y="5922406"/>
              <a:ext cx="2235157" cy="2234980"/>
            </a:xfrm>
            <a:prstGeom prst="ellipse">
              <a:avLst/>
            </a:prstGeom>
            <a:solidFill>
              <a:schemeClr val="accent1"/>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defTabSz="870585"/>
              <a:endParaRPr lang="es-MX" sz="4300" b="1" dirty="0">
                <a:solidFill>
                  <a:srgbClr val="81B535"/>
                </a:solidFill>
                <a:latin typeface="Oswald" panose="020B0604020202020204" charset="0"/>
              </a:endParaRPr>
            </a:p>
          </p:txBody>
        </p:sp>
        <p:sp>
          <p:nvSpPr>
            <p:cNvPr id="77" name="5 Elipse"/>
            <p:cNvSpPr>
              <a:spLocks noChangeAspect="1"/>
            </p:cNvSpPr>
            <p:nvPr/>
          </p:nvSpPr>
          <p:spPr>
            <a:xfrm>
              <a:off x="4515525" y="5922406"/>
              <a:ext cx="2235600" cy="2235600"/>
            </a:xfrm>
            <a:prstGeom prst="chord">
              <a:avLst>
                <a:gd name="adj1" fmla="val 5384269"/>
                <a:gd name="adj2" fmla="val 16200000"/>
              </a:avLst>
            </a:prstGeom>
            <a:solidFill>
              <a:schemeClr val="tx1">
                <a:alpha val="25000"/>
              </a:schemeClr>
            </a:solidFill>
            <a:ln w="19050">
              <a:noFill/>
            </a:ln>
            <a:effectLst/>
            <a:scene3d>
              <a:camera prst="orthographicFront">
                <a:rot lat="0" lon="0" rev="0"/>
              </a:camera>
              <a:lightRig rig="soft" dir="t">
                <a:rot lat="0" lon="0" rev="21594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defTabSz="870585"/>
              <a:endParaRPr lang="es-MX" sz="4300" b="1" dirty="0">
                <a:solidFill>
                  <a:srgbClr val="81B535"/>
                </a:solidFill>
                <a:latin typeface="Oswald" panose="020B0604020202020204" charset="0"/>
              </a:endParaRPr>
            </a:p>
          </p:txBody>
        </p:sp>
      </p:grpSp>
      <p:grpSp>
        <p:nvGrpSpPr>
          <p:cNvPr id="78" name="77 Grupo"/>
          <p:cNvGrpSpPr>
            <a:grpSpLocks noChangeAspect="1"/>
          </p:cNvGrpSpPr>
          <p:nvPr/>
        </p:nvGrpSpPr>
        <p:grpSpPr>
          <a:xfrm>
            <a:off x="4302172" y="2978962"/>
            <a:ext cx="571695" cy="571712"/>
            <a:chOff x="4061634" y="5468298"/>
            <a:chExt cx="3142942" cy="3143193"/>
          </a:xfrm>
        </p:grpSpPr>
        <p:sp>
          <p:nvSpPr>
            <p:cNvPr id="79" name="4 Elipse"/>
            <p:cNvSpPr/>
            <p:nvPr/>
          </p:nvSpPr>
          <p:spPr>
            <a:xfrm rot="18882981">
              <a:off x="4061508" y="5468424"/>
              <a:ext cx="3143193" cy="3142942"/>
            </a:xfrm>
            <a:prstGeom prst="ellipse">
              <a:avLst/>
            </a:prstGeom>
            <a:solidFill>
              <a:schemeClr val="bg1"/>
            </a:solidFill>
            <a:ln w="3175" cap="rnd" cmpd="sng">
              <a:noFill/>
              <a:bevel/>
            </a:ln>
            <a:effectLst>
              <a:outerShdw blurRad="63500" sx="102000" sy="102000" algn="ctr" rotWithShape="0">
                <a:prstClr val="black">
                  <a:alpha val="25000"/>
                </a:prstClr>
              </a:outerShdw>
            </a:effectLst>
            <a:scene3d>
              <a:camera prst="orthographicFront"/>
              <a:lightRig rig="twoPt" dir="t">
                <a:rot lat="0" lon="0" rev="0"/>
              </a:lightRig>
            </a:scene3d>
            <a:sp3d prstMaterial="flat">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182749" tIns="91378" rIns="182749" bIns="91378" rtlCol="0" anchor="ctr"/>
            <a:lstStyle/>
            <a:p>
              <a:pPr algn="ctr" defTabSz="870585"/>
              <a:endParaRPr lang="es-MX" sz="700">
                <a:solidFill>
                  <a:srgbClr val="FFFFFF"/>
                </a:solidFill>
              </a:endParaRPr>
            </a:p>
          </p:txBody>
        </p:sp>
        <p:sp>
          <p:nvSpPr>
            <p:cNvPr id="80" name="5 Elipse"/>
            <p:cNvSpPr/>
            <p:nvPr/>
          </p:nvSpPr>
          <p:spPr>
            <a:xfrm>
              <a:off x="4515525" y="5922406"/>
              <a:ext cx="2235157" cy="2234980"/>
            </a:xfrm>
            <a:prstGeom prst="ellipse">
              <a:avLst/>
            </a:prstGeom>
            <a:solidFill>
              <a:schemeClr val="accent3"/>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defTabSz="870585"/>
              <a:endParaRPr lang="es-MX" sz="4300" b="1" dirty="0">
                <a:solidFill>
                  <a:srgbClr val="81B535"/>
                </a:solidFill>
                <a:latin typeface="Oswald" panose="020B0604020202020204" charset="0"/>
              </a:endParaRPr>
            </a:p>
          </p:txBody>
        </p:sp>
        <p:sp>
          <p:nvSpPr>
            <p:cNvPr id="81" name="5 Elipse"/>
            <p:cNvSpPr>
              <a:spLocks noChangeAspect="1"/>
            </p:cNvSpPr>
            <p:nvPr/>
          </p:nvSpPr>
          <p:spPr>
            <a:xfrm>
              <a:off x="4515525" y="5922406"/>
              <a:ext cx="2235600" cy="2235600"/>
            </a:xfrm>
            <a:prstGeom prst="chord">
              <a:avLst>
                <a:gd name="adj1" fmla="val 5384269"/>
                <a:gd name="adj2" fmla="val 16200000"/>
              </a:avLst>
            </a:prstGeom>
            <a:solidFill>
              <a:schemeClr val="tx1">
                <a:alpha val="25000"/>
              </a:schemeClr>
            </a:solidFill>
            <a:ln w="19050">
              <a:noFill/>
            </a:ln>
            <a:effectLst/>
            <a:scene3d>
              <a:camera prst="orthographicFront">
                <a:rot lat="0" lon="0" rev="0"/>
              </a:camera>
              <a:lightRig rig="soft" dir="t">
                <a:rot lat="0" lon="0" rev="21594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defTabSz="870585"/>
              <a:endParaRPr lang="es-MX" sz="4300" b="1" dirty="0">
                <a:solidFill>
                  <a:srgbClr val="81B535"/>
                </a:solidFill>
                <a:latin typeface="Oswald" panose="020B0604020202020204" charset="0"/>
              </a:endParaRPr>
            </a:p>
          </p:txBody>
        </p:sp>
      </p:grpSp>
      <p:grpSp>
        <p:nvGrpSpPr>
          <p:cNvPr id="82" name="81 Grupo"/>
          <p:cNvGrpSpPr>
            <a:grpSpLocks noChangeAspect="1"/>
          </p:cNvGrpSpPr>
          <p:nvPr/>
        </p:nvGrpSpPr>
        <p:grpSpPr>
          <a:xfrm>
            <a:off x="4302172" y="3906904"/>
            <a:ext cx="571695" cy="571712"/>
            <a:chOff x="4061634" y="5468298"/>
            <a:chExt cx="3142942" cy="3143193"/>
          </a:xfrm>
        </p:grpSpPr>
        <p:sp>
          <p:nvSpPr>
            <p:cNvPr id="83" name="4 Elipse"/>
            <p:cNvSpPr/>
            <p:nvPr/>
          </p:nvSpPr>
          <p:spPr>
            <a:xfrm rot="18882981">
              <a:off x="4061508" y="5468424"/>
              <a:ext cx="3143193" cy="3142942"/>
            </a:xfrm>
            <a:prstGeom prst="ellipse">
              <a:avLst/>
            </a:prstGeom>
            <a:solidFill>
              <a:schemeClr val="bg1"/>
            </a:solidFill>
            <a:ln w="3175" cap="rnd" cmpd="sng">
              <a:noFill/>
              <a:bevel/>
            </a:ln>
            <a:effectLst>
              <a:outerShdw blurRad="63500" sx="102000" sy="102000" algn="ctr" rotWithShape="0">
                <a:prstClr val="black">
                  <a:alpha val="25000"/>
                </a:prstClr>
              </a:outerShdw>
            </a:effectLst>
            <a:scene3d>
              <a:camera prst="orthographicFront"/>
              <a:lightRig rig="twoPt" dir="t">
                <a:rot lat="0" lon="0" rev="0"/>
              </a:lightRig>
            </a:scene3d>
            <a:sp3d prstMaterial="flat">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182749" tIns="91378" rIns="182749" bIns="91378" rtlCol="0" anchor="ctr"/>
            <a:lstStyle/>
            <a:p>
              <a:pPr algn="ctr" defTabSz="870585"/>
              <a:endParaRPr lang="es-MX" sz="700">
                <a:solidFill>
                  <a:srgbClr val="FFFFFF"/>
                </a:solidFill>
              </a:endParaRPr>
            </a:p>
          </p:txBody>
        </p:sp>
        <p:sp>
          <p:nvSpPr>
            <p:cNvPr id="84" name="5 Elipse"/>
            <p:cNvSpPr/>
            <p:nvPr/>
          </p:nvSpPr>
          <p:spPr>
            <a:xfrm>
              <a:off x="4515525" y="5922406"/>
              <a:ext cx="2235157" cy="2234980"/>
            </a:xfrm>
            <a:prstGeom prst="ellipse">
              <a:avLst/>
            </a:prstGeom>
            <a:solidFill>
              <a:schemeClr val="accent2"/>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defTabSz="870585"/>
              <a:endParaRPr lang="es-MX" sz="4300" b="1" dirty="0">
                <a:solidFill>
                  <a:srgbClr val="81B535"/>
                </a:solidFill>
                <a:latin typeface="Oswald" panose="020B0604020202020204" charset="0"/>
              </a:endParaRPr>
            </a:p>
          </p:txBody>
        </p:sp>
        <p:sp>
          <p:nvSpPr>
            <p:cNvPr id="85" name="5 Elipse"/>
            <p:cNvSpPr>
              <a:spLocks noChangeAspect="1"/>
            </p:cNvSpPr>
            <p:nvPr/>
          </p:nvSpPr>
          <p:spPr>
            <a:xfrm>
              <a:off x="4515525" y="5922406"/>
              <a:ext cx="2235600" cy="2235600"/>
            </a:xfrm>
            <a:prstGeom prst="chord">
              <a:avLst>
                <a:gd name="adj1" fmla="val 5384269"/>
                <a:gd name="adj2" fmla="val 16200000"/>
              </a:avLst>
            </a:prstGeom>
            <a:solidFill>
              <a:schemeClr val="tx1">
                <a:alpha val="25000"/>
              </a:schemeClr>
            </a:solidFill>
            <a:ln w="19050">
              <a:noFill/>
            </a:ln>
            <a:effectLst/>
            <a:scene3d>
              <a:camera prst="orthographicFront">
                <a:rot lat="0" lon="0" rev="0"/>
              </a:camera>
              <a:lightRig rig="soft" dir="t">
                <a:rot lat="0" lon="0" rev="21594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defTabSz="870585"/>
              <a:endParaRPr lang="es-MX" sz="4300" b="1" dirty="0">
                <a:solidFill>
                  <a:srgbClr val="81B535"/>
                </a:solidFill>
                <a:latin typeface="Oswald" panose="020B0604020202020204" charset="0"/>
              </a:endParaRPr>
            </a:p>
          </p:txBody>
        </p:sp>
      </p:grpSp>
      <p:grpSp>
        <p:nvGrpSpPr>
          <p:cNvPr id="86" name="Group 4"/>
          <p:cNvGrpSpPr>
            <a:grpSpLocks noChangeAspect="1"/>
          </p:cNvGrpSpPr>
          <p:nvPr/>
        </p:nvGrpSpPr>
        <p:grpSpPr bwMode="auto">
          <a:xfrm>
            <a:off x="4522876" y="2242158"/>
            <a:ext cx="130287" cy="189434"/>
            <a:chOff x="14052" y="2464"/>
            <a:chExt cx="1099" cy="1598"/>
          </a:xfrm>
          <a:solidFill>
            <a:schemeClr val="bg1"/>
          </a:solidFill>
        </p:grpSpPr>
        <p:sp>
          <p:nvSpPr>
            <p:cNvPr id="87"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91440" tIns="45721" rIns="91440" bIns="45721" numCol="1" anchor="t" anchorCtr="0" compatLnSpc="1"/>
            <a:lstStyle/>
            <a:p>
              <a:pPr defTabSz="870585"/>
              <a:endParaRPr lang="es-ES" sz="700">
                <a:solidFill>
                  <a:srgbClr val="000000"/>
                </a:solidFill>
              </a:endParaRPr>
            </a:p>
          </p:txBody>
        </p:sp>
        <p:sp>
          <p:nvSpPr>
            <p:cNvPr id="88"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91440" tIns="45721" rIns="91440" bIns="45721" numCol="1" anchor="t" anchorCtr="0" compatLnSpc="1"/>
            <a:lstStyle/>
            <a:p>
              <a:pPr defTabSz="870585"/>
              <a:endParaRPr lang="es-ES" sz="700">
                <a:solidFill>
                  <a:srgbClr val="000000"/>
                </a:solidFill>
              </a:endParaRPr>
            </a:p>
          </p:txBody>
        </p:sp>
      </p:grpSp>
      <p:sp>
        <p:nvSpPr>
          <p:cNvPr id="89" name="Freeform 12"/>
          <p:cNvSpPr>
            <a:spLocks noChangeAspect="1" noEditPoints="1"/>
          </p:cNvSpPr>
          <p:nvPr/>
        </p:nvSpPr>
        <p:spPr bwMode="auto">
          <a:xfrm>
            <a:off x="4492290" y="3170101"/>
            <a:ext cx="191459" cy="189434"/>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bg1"/>
          </a:solidFill>
          <a:ln w="0">
            <a:noFill/>
            <a:prstDash val="solid"/>
            <a:round/>
          </a:ln>
        </p:spPr>
        <p:txBody>
          <a:bodyPr vert="horz" wrap="square" lIns="32989" tIns="16520" rIns="32989" bIns="16520" numCol="1" anchor="t" anchorCtr="0" compatLnSpc="1"/>
          <a:lstStyle/>
          <a:p>
            <a:pPr defTabSz="870585"/>
            <a:endParaRPr lang="es-ES" sz="700">
              <a:solidFill>
                <a:srgbClr val="000000"/>
              </a:solidFill>
            </a:endParaRPr>
          </a:p>
        </p:txBody>
      </p:sp>
      <p:grpSp>
        <p:nvGrpSpPr>
          <p:cNvPr id="90" name="Group 15"/>
          <p:cNvGrpSpPr>
            <a:grpSpLocks noChangeAspect="1"/>
          </p:cNvGrpSpPr>
          <p:nvPr/>
        </p:nvGrpSpPr>
        <p:grpSpPr bwMode="auto">
          <a:xfrm>
            <a:off x="4492290" y="1314216"/>
            <a:ext cx="191459" cy="189434"/>
            <a:chOff x="12172" y="2923"/>
            <a:chExt cx="1615" cy="1598"/>
          </a:xfrm>
          <a:solidFill>
            <a:schemeClr val="bg1"/>
          </a:solidFill>
        </p:grpSpPr>
        <p:sp>
          <p:nvSpPr>
            <p:cNvPr id="91"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91440" tIns="45721" rIns="91440" bIns="45721" numCol="1" anchor="t" anchorCtr="0" compatLnSpc="1"/>
            <a:lstStyle/>
            <a:p>
              <a:pPr defTabSz="870585"/>
              <a:endParaRPr lang="es-ES" sz="700">
                <a:solidFill>
                  <a:srgbClr val="000000"/>
                </a:solidFill>
              </a:endParaRPr>
            </a:p>
          </p:txBody>
        </p:sp>
        <p:sp>
          <p:nvSpPr>
            <p:cNvPr id="92"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91440" tIns="45721" rIns="91440" bIns="45721" numCol="1" anchor="t" anchorCtr="0" compatLnSpc="1"/>
            <a:lstStyle/>
            <a:p>
              <a:pPr defTabSz="870585"/>
              <a:endParaRPr lang="es-ES" sz="700">
                <a:solidFill>
                  <a:srgbClr val="000000"/>
                </a:solidFill>
              </a:endParaRPr>
            </a:p>
          </p:txBody>
        </p:sp>
      </p:grpSp>
      <p:grpSp>
        <p:nvGrpSpPr>
          <p:cNvPr id="93" name="Group 27"/>
          <p:cNvGrpSpPr>
            <a:grpSpLocks noChangeAspect="1"/>
          </p:cNvGrpSpPr>
          <p:nvPr/>
        </p:nvGrpSpPr>
        <p:grpSpPr bwMode="auto">
          <a:xfrm>
            <a:off x="4492165" y="4098043"/>
            <a:ext cx="191341" cy="189434"/>
            <a:chOff x="12867" y="5760"/>
            <a:chExt cx="1614" cy="1598"/>
          </a:xfrm>
          <a:solidFill>
            <a:schemeClr val="bg1"/>
          </a:solidFill>
        </p:grpSpPr>
        <p:sp>
          <p:nvSpPr>
            <p:cNvPr id="94"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91440" tIns="45721" rIns="91440" bIns="45721" numCol="1" anchor="t" anchorCtr="0" compatLnSpc="1"/>
            <a:lstStyle/>
            <a:p>
              <a:pPr defTabSz="870585"/>
              <a:endParaRPr lang="es-ES" sz="700">
                <a:solidFill>
                  <a:srgbClr val="000000"/>
                </a:solidFill>
              </a:endParaRPr>
            </a:p>
          </p:txBody>
        </p:sp>
        <p:sp>
          <p:nvSpPr>
            <p:cNvPr id="95"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91440" tIns="45721" rIns="91440" bIns="45721" numCol="1" anchor="t" anchorCtr="0" compatLnSpc="1"/>
            <a:lstStyle/>
            <a:p>
              <a:pPr defTabSz="870585"/>
              <a:endParaRPr lang="es-ES" sz="700">
                <a:solidFill>
                  <a:srgbClr val="000000"/>
                </a:solidFill>
              </a:endParaRPr>
            </a:p>
          </p:txBody>
        </p:sp>
        <p:sp>
          <p:nvSpPr>
            <p:cNvPr id="96"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91440" tIns="45721" rIns="91440" bIns="45721" numCol="1" anchor="t" anchorCtr="0" compatLnSpc="1"/>
            <a:lstStyle/>
            <a:p>
              <a:pPr defTabSz="870585"/>
              <a:endParaRPr lang="es-ES" sz="700">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50"/>
                                            <p:tgtEl>
                                              <p:spTgt spid="38"/>
                                            </p:tgtEl>
                                          </p:cBhvr>
                                        </p:animEffect>
                                        <p:anim calcmode="lin" valueType="num">
                                          <p:cBhvr>
                                            <p:cTn id="8" dur="750" fill="hold"/>
                                            <p:tgtEl>
                                              <p:spTgt spid="38"/>
                                            </p:tgtEl>
                                            <p:attrNameLst>
                                              <p:attrName>ppt_x</p:attrName>
                                            </p:attrNameLst>
                                          </p:cBhvr>
                                          <p:tavLst>
                                            <p:tav tm="0">
                                              <p:val>
                                                <p:strVal val="#ppt_x"/>
                                              </p:val>
                                            </p:tav>
                                            <p:tav tm="100000">
                                              <p:val>
                                                <p:strVal val="#ppt_x"/>
                                              </p:val>
                                            </p:tav>
                                          </p:tavLst>
                                        </p:anim>
                                        <p:anim calcmode="lin" valueType="num">
                                          <p:cBhvr>
                                            <p:cTn id="9" dur="75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750"/>
                                            <p:tgtEl>
                                              <p:spTgt spid="67"/>
                                            </p:tgtEl>
                                          </p:cBhvr>
                                        </p:animEffect>
                                        <p:anim calcmode="lin" valueType="num">
                                          <p:cBhvr>
                                            <p:cTn id="13" dur="750" fill="hold"/>
                                            <p:tgtEl>
                                              <p:spTgt spid="67"/>
                                            </p:tgtEl>
                                            <p:attrNameLst>
                                              <p:attrName>ppt_x</p:attrName>
                                            </p:attrNameLst>
                                          </p:cBhvr>
                                          <p:tavLst>
                                            <p:tav tm="0">
                                              <p:val>
                                                <p:strVal val="#ppt_x"/>
                                              </p:val>
                                            </p:tav>
                                            <p:tav tm="100000">
                                              <p:val>
                                                <p:strVal val="#ppt_x"/>
                                              </p:val>
                                            </p:tav>
                                          </p:tavLst>
                                        </p:anim>
                                        <p:anim calcmode="lin" valueType="num">
                                          <p:cBhvr>
                                            <p:cTn id="14" dur="750" fill="hold"/>
                                            <p:tgtEl>
                                              <p:spTgt spid="6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750"/>
                                            <p:tgtEl>
                                              <p:spTgt spid="68"/>
                                            </p:tgtEl>
                                          </p:cBhvr>
                                        </p:animEffect>
                                        <p:anim calcmode="lin" valueType="num">
                                          <p:cBhvr>
                                            <p:cTn id="18" dur="750" fill="hold"/>
                                            <p:tgtEl>
                                              <p:spTgt spid="68"/>
                                            </p:tgtEl>
                                            <p:attrNameLst>
                                              <p:attrName>ppt_x</p:attrName>
                                            </p:attrNameLst>
                                          </p:cBhvr>
                                          <p:tavLst>
                                            <p:tav tm="0">
                                              <p:val>
                                                <p:strVal val="#ppt_x"/>
                                              </p:val>
                                            </p:tav>
                                            <p:tav tm="100000">
                                              <p:val>
                                                <p:strVal val="#ppt_x"/>
                                              </p:val>
                                            </p:tav>
                                          </p:tavLst>
                                        </p:anim>
                                        <p:anim calcmode="lin" valueType="num">
                                          <p:cBhvr>
                                            <p:cTn id="19" dur="750" fill="hold"/>
                                            <p:tgtEl>
                                              <p:spTgt spid="6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750"/>
                                            <p:tgtEl>
                                              <p:spTgt spid="69"/>
                                            </p:tgtEl>
                                          </p:cBhvr>
                                        </p:animEffect>
                                        <p:anim calcmode="lin" valueType="num">
                                          <p:cBhvr>
                                            <p:cTn id="23" dur="750" fill="hold"/>
                                            <p:tgtEl>
                                              <p:spTgt spid="69"/>
                                            </p:tgtEl>
                                            <p:attrNameLst>
                                              <p:attrName>ppt_x</p:attrName>
                                            </p:attrNameLst>
                                          </p:cBhvr>
                                          <p:tavLst>
                                            <p:tav tm="0">
                                              <p:val>
                                                <p:strVal val="#ppt_x"/>
                                              </p:val>
                                            </p:tav>
                                            <p:tav tm="100000">
                                              <p:val>
                                                <p:strVal val="#ppt_x"/>
                                              </p:val>
                                            </p:tav>
                                          </p:tavLst>
                                        </p:anim>
                                        <p:anim calcmode="lin" valueType="num">
                                          <p:cBhvr>
                                            <p:cTn id="24" dur="750" fill="hold"/>
                                            <p:tgtEl>
                                              <p:spTgt spid="6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8" fill="hold" nodeType="afterEffect" p14:presetBounceEnd="44000">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14:bounceEnd="44000">
                                          <p:cBhvr additive="base">
                                            <p:cTn id="28" dur="1250" fill="hold"/>
                                            <p:tgtEl>
                                              <p:spTgt spid="70"/>
                                            </p:tgtEl>
                                            <p:attrNameLst>
                                              <p:attrName>ppt_x</p:attrName>
                                            </p:attrNameLst>
                                          </p:cBhvr>
                                          <p:tavLst>
                                            <p:tav tm="0">
                                              <p:val>
                                                <p:strVal val="0-#ppt_w/2"/>
                                              </p:val>
                                            </p:tav>
                                            <p:tav tm="100000">
                                              <p:val>
                                                <p:strVal val="#ppt_x"/>
                                              </p:val>
                                            </p:tav>
                                          </p:tavLst>
                                        </p:anim>
                                        <p:anim calcmode="lin" valueType="num" p14:bounceEnd="44000">
                                          <p:cBhvr additive="base">
                                            <p:cTn id="29" dur="1250" fill="hold"/>
                                            <p:tgtEl>
                                              <p:spTgt spid="70"/>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44000">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14:bounceEnd="44000">
                                          <p:cBhvr additive="base">
                                            <p:cTn id="32" dur="1250" fill="hold"/>
                                            <p:tgtEl>
                                              <p:spTgt spid="74"/>
                                            </p:tgtEl>
                                            <p:attrNameLst>
                                              <p:attrName>ppt_x</p:attrName>
                                            </p:attrNameLst>
                                          </p:cBhvr>
                                          <p:tavLst>
                                            <p:tav tm="0">
                                              <p:val>
                                                <p:strVal val="0-#ppt_w/2"/>
                                              </p:val>
                                            </p:tav>
                                            <p:tav tm="100000">
                                              <p:val>
                                                <p:strVal val="#ppt_x"/>
                                              </p:val>
                                            </p:tav>
                                          </p:tavLst>
                                        </p:anim>
                                        <p:anim calcmode="lin" valueType="num" p14:bounceEnd="44000">
                                          <p:cBhvr additive="base">
                                            <p:cTn id="33" dur="1250" fill="hold"/>
                                            <p:tgtEl>
                                              <p:spTgt spid="7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44000">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14:bounceEnd="44000">
                                          <p:cBhvr additive="base">
                                            <p:cTn id="36" dur="1250" fill="hold"/>
                                            <p:tgtEl>
                                              <p:spTgt spid="78"/>
                                            </p:tgtEl>
                                            <p:attrNameLst>
                                              <p:attrName>ppt_x</p:attrName>
                                            </p:attrNameLst>
                                          </p:cBhvr>
                                          <p:tavLst>
                                            <p:tav tm="0">
                                              <p:val>
                                                <p:strVal val="0-#ppt_w/2"/>
                                              </p:val>
                                            </p:tav>
                                            <p:tav tm="100000">
                                              <p:val>
                                                <p:strVal val="#ppt_x"/>
                                              </p:val>
                                            </p:tav>
                                          </p:tavLst>
                                        </p:anim>
                                        <p:anim calcmode="lin" valueType="num" p14:bounceEnd="44000">
                                          <p:cBhvr additive="base">
                                            <p:cTn id="37" dur="1250" fill="hold"/>
                                            <p:tgtEl>
                                              <p:spTgt spid="7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44000">
                                      <p:stCondLst>
                                        <p:cond delay="0"/>
                                      </p:stCondLst>
                                      <p:childTnLst>
                                        <p:set>
                                          <p:cBhvr>
                                            <p:cTn id="39" dur="1" fill="hold">
                                              <p:stCondLst>
                                                <p:cond delay="0"/>
                                              </p:stCondLst>
                                            </p:cTn>
                                            <p:tgtEl>
                                              <p:spTgt spid="82"/>
                                            </p:tgtEl>
                                            <p:attrNameLst>
                                              <p:attrName>style.visibility</p:attrName>
                                            </p:attrNameLst>
                                          </p:cBhvr>
                                          <p:to>
                                            <p:strVal val="visible"/>
                                          </p:to>
                                        </p:set>
                                        <p:anim calcmode="lin" valueType="num" p14:bounceEnd="44000">
                                          <p:cBhvr additive="base">
                                            <p:cTn id="40" dur="1250" fill="hold"/>
                                            <p:tgtEl>
                                              <p:spTgt spid="82"/>
                                            </p:tgtEl>
                                            <p:attrNameLst>
                                              <p:attrName>ppt_x</p:attrName>
                                            </p:attrNameLst>
                                          </p:cBhvr>
                                          <p:tavLst>
                                            <p:tav tm="0">
                                              <p:val>
                                                <p:strVal val="0-#ppt_w/2"/>
                                              </p:val>
                                            </p:tav>
                                            <p:tav tm="100000">
                                              <p:val>
                                                <p:strVal val="#ppt_x"/>
                                              </p:val>
                                            </p:tav>
                                          </p:tavLst>
                                        </p:anim>
                                        <p:anim calcmode="lin" valueType="num" p14:bounceEnd="44000">
                                          <p:cBhvr additive="base">
                                            <p:cTn id="41" dur="1250" fill="hold"/>
                                            <p:tgtEl>
                                              <p:spTgt spid="82"/>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500"/>
                                            <p:tgtEl>
                                              <p:spTgt spid="90"/>
                                            </p:tgtEl>
                                          </p:cBhvr>
                                        </p:animEffect>
                                      </p:childTnLst>
                                    </p:cTn>
                                  </p:par>
                                  <p:par>
                                    <p:cTn id="46" presetID="10" presetClass="entr" presetSubtype="0" fill="hold" nodeType="withEffect">
                                      <p:stCondLst>
                                        <p:cond delay="10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20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500"/>
                                            <p:tgtEl>
                                              <p:spTgt spid="89"/>
                                            </p:tgtEl>
                                          </p:cBhvr>
                                        </p:animEffect>
                                      </p:childTnLst>
                                    </p:cTn>
                                  </p:par>
                                  <p:par>
                                    <p:cTn id="52" presetID="10" presetClass="entr" presetSubtype="0" fill="hold" nodeType="withEffect">
                                      <p:stCondLst>
                                        <p:cond delay="300"/>
                                      </p:stCondLst>
                                      <p:childTnLst>
                                        <p:set>
                                          <p:cBhvr>
                                            <p:cTn id="53" dur="1" fill="hold">
                                              <p:stCondLst>
                                                <p:cond delay="0"/>
                                              </p:stCondLst>
                                            </p:cTn>
                                            <p:tgtEl>
                                              <p:spTgt spid="93"/>
                                            </p:tgtEl>
                                            <p:attrNameLst>
                                              <p:attrName>style.visibility</p:attrName>
                                            </p:attrNameLst>
                                          </p:cBhvr>
                                          <p:to>
                                            <p:strVal val="visible"/>
                                          </p:to>
                                        </p:set>
                                        <p:animEffect transition="in" filter="fade">
                                          <p:cBhvr>
                                            <p:cTn id="5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7" grpId="0"/>
          <p:bldP spid="68" grpId="0"/>
          <p:bldP spid="69" grpId="0"/>
          <p:bldP spid="8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50"/>
                                            <p:tgtEl>
                                              <p:spTgt spid="38"/>
                                            </p:tgtEl>
                                          </p:cBhvr>
                                        </p:animEffect>
                                        <p:anim calcmode="lin" valueType="num">
                                          <p:cBhvr>
                                            <p:cTn id="8" dur="750" fill="hold"/>
                                            <p:tgtEl>
                                              <p:spTgt spid="38"/>
                                            </p:tgtEl>
                                            <p:attrNameLst>
                                              <p:attrName>ppt_x</p:attrName>
                                            </p:attrNameLst>
                                          </p:cBhvr>
                                          <p:tavLst>
                                            <p:tav tm="0">
                                              <p:val>
                                                <p:strVal val="#ppt_x"/>
                                              </p:val>
                                            </p:tav>
                                            <p:tav tm="100000">
                                              <p:val>
                                                <p:strVal val="#ppt_x"/>
                                              </p:val>
                                            </p:tav>
                                          </p:tavLst>
                                        </p:anim>
                                        <p:anim calcmode="lin" valueType="num">
                                          <p:cBhvr>
                                            <p:cTn id="9" dur="75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750"/>
                                            <p:tgtEl>
                                              <p:spTgt spid="67"/>
                                            </p:tgtEl>
                                          </p:cBhvr>
                                        </p:animEffect>
                                        <p:anim calcmode="lin" valueType="num">
                                          <p:cBhvr>
                                            <p:cTn id="13" dur="750" fill="hold"/>
                                            <p:tgtEl>
                                              <p:spTgt spid="67"/>
                                            </p:tgtEl>
                                            <p:attrNameLst>
                                              <p:attrName>ppt_x</p:attrName>
                                            </p:attrNameLst>
                                          </p:cBhvr>
                                          <p:tavLst>
                                            <p:tav tm="0">
                                              <p:val>
                                                <p:strVal val="#ppt_x"/>
                                              </p:val>
                                            </p:tav>
                                            <p:tav tm="100000">
                                              <p:val>
                                                <p:strVal val="#ppt_x"/>
                                              </p:val>
                                            </p:tav>
                                          </p:tavLst>
                                        </p:anim>
                                        <p:anim calcmode="lin" valueType="num">
                                          <p:cBhvr>
                                            <p:cTn id="14" dur="750" fill="hold"/>
                                            <p:tgtEl>
                                              <p:spTgt spid="6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750"/>
                                            <p:tgtEl>
                                              <p:spTgt spid="68"/>
                                            </p:tgtEl>
                                          </p:cBhvr>
                                        </p:animEffect>
                                        <p:anim calcmode="lin" valueType="num">
                                          <p:cBhvr>
                                            <p:cTn id="18" dur="750" fill="hold"/>
                                            <p:tgtEl>
                                              <p:spTgt spid="68"/>
                                            </p:tgtEl>
                                            <p:attrNameLst>
                                              <p:attrName>ppt_x</p:attrName>
                                            </p:attrNameLst>
                                          </p:cBhvr>
                                          <p:tavLst>
                                            <p:tav tm="0">
                                              <p:val>
                                                <p:strVal val="#ppt_x"/>
                                              </p:val>
                                            </p:tav>
                                            <p:tav tm="100000">
                                              <p:val>
                                                <p:strVal val="#ppt_x"/>
                                              </p:val>
                                            </p:tav>
                                          </p:tavLst>
                                        </p:anim>
                                        <p:anim calcmode="lin" valueType="num">
                                          <p:cBhvr>
                                            <p:cTn id="19" dur="750" fill="hold"/>
                                            <p:tgtEl>
                                              <p:spTgt spid="6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750"/>
                                            <p:tgtEl>
                                              <p:spTgt spid="69"/>
                                            </p:tgtEl>
                                          </p:cBhvr>
                                        </p:animEffect>
                                        <p:anim calcmode="lin" valueType="num">
                                          <p:cBhvr>
                                            <p:cTn id="23" dur="750" fill="hold"/>
                                            <p:tgtEl>
                                              <p:spTgt spid="69"/>
                                            </p:tgtEl>
                                            <p:attrNameLst>
                                              <p:attrName>ppt_x</p:attrName>
                                            </p:attrNameLst>
                                          </p:cBhvr>
                                          <p:tavLst>
                                            <p:tav tm="0">
                                              <p:val>
                                                <p:strVal val="#ppt_x"/>
                                              </p:val>
                                            </p:tav>
                                            <p:tav tm="100000">
                                              <p:val>
                                                <p:strVal val="#ppt_x"/>
                                              </p:val>
                                            </p:tav>
                                          </p:tavLst>
                                        </p:anim>
                                        <p:anim calcmode="lin" valueType="num">
                                          <p:cBhvr>
                                            <p:cTn id="24" dur="750" fill="hold"/>
                                            <p:tgtEl>
                                              <p:spTgt spid="6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1250" fill="hold"/>
                                            <p:tgtEl>
                                              <p:spTgt spid="70"/>
                                            </p:tgtEl>
                                            <p:attrNameLst>
                                              <p:attrName>ppt_x</p:attrName>
                                            </p:attrNameLst>
                                          </p:cBhvr>
                                          <p:tavLst>
                                            <p:tav tm="0">
                                              <p:val>
                                                <p:strVal val="0-#ppt_w/2"/>
                                              </p:val>
                                            </p:tav>
                                            <p:tav tm="100000">
                                              <p:val>
                                                <p:strVal val="#ppt_x"/>
                                              </p:val>
                                            </p:tav>
                                          </p:tavLst>
                                        </p:anim>
                                        <p:anim calcmode="lin" valueType="num">
                                          <p:cBhvr additive="base">
                                            <p:cTn id="29" dur="1250" fill="hold"/>
                                            <p:tgtEl>
                                              <p:spTgt spid="70"/>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1250" fill="hold"/>
                                            <p:tgtEl>
                                              <p:spTgt spid="74"/>
                                            </p:tgtEl>
                                            <p:attrNameLst>
                                              <p:attrName>ppt_x</p:attrName>
                                            </p:attrNameLst>
                                          </p:cBhvr>
                                          <p:tavLst>
                                            <p:tav tm="0">
                                              <p:val>
                                                <p:strVal val="0-#ppt_w/2"/>
                                              </p:val>
                                            </p:tav>
                                            <p:tav tm="100000">
                                              <p:val>
                                                <p:strVal val="#ppt_x"/>
                                              </p:val>
                                            </p:tav>
                                          </p:tavLst>
                                        </p:anim>
                                        <p:anim calcmode="lin" valueType="num">
                                          <p:cBhvr additive="base">
                                            <p:cTn id="33" dur="1250" fill="hold"/>
                                            <p:tgtEl>
                                              <p:spTgt spid="7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250" fill="hold"/>
                                            <p:tgtEl>
                                              <p:spTgt spid="78"/>
                                            </p:tgtEl>
                                            <p:attrNameLst>
                                              <p:attrName>ppt_x</p:attrName>
                                            </p:attrNameLst>
                                          </p:cBhvr>
                                          <p:tavLst>
                                            <p:tav tm="0">
                                              <p:val>
                                                <p:strVal val="0-#ppt_w/2"/>
                                              </p:val>
                                            </p:tav>
                                            <p:tav tm="100000">
                                              <p:val>
                                                <p:strVal val="#ppt_x"/>
                                              </p:val>
                                            </p:tav>
                                          </p:tavLst>
                                        </p:anim>
                                        <p:anim calcmode="lin" valueType="num">
                                          <p:cBhvr additive="base">
                                            <p:cTn id="37" dur="1250" fill="hold"/>
                                            <p:tgtEl>
                                              <p:spTgt spid="7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82"/>
                                            </p:tgtEl>
                                            <p:attrNameLst>
                                              <p:attrName>style.visibility</p:attrName>
                                            </p:attrNameLst>
                                          </p:cBhvr>
                                          <p:to>
                                            <p:strVal val="visible"/>
                                          </p:to>
                                        </p:set>
                                        <p:anim calcmode="lin" valueType="num">
                                          <p:cBhvr additive="base">
                                            <p:cTn id="40" dur="1250" fill="hold"/>
                                            <p:tgtEl>
                                              <p:spTgt spid="82"/>
                                            </p:tgtEl>
                                            <p:attrNameLst>
                                              <p:attrName>ppt_x</p:attrName>
                                            </p:attrNameLst>
                                          </p:cBhvr>
                                          <p:tavLst>
                                            <p:tav tm="0">
                                              <p:val>
                                                <p:strVal val="0-#ppt_w/2"/>
                                              </p:val>
                                            </p:tav>
                                            <p:tav tm="100000">
                                              <p:val>
                                                <p:strVal val="#ppt_x"/>
                                              </p:val>
                                            </p:tav>
                                          </p:tavLst>
                                        </p:anim>
                                        <p:anim calcmode="lin" valueType="num">
                                          <p:cBhvr additive="base">
                                            <p:cTn id="41" dur="1250" fill="hold"/>
                                            <p:tgtEl>
                                              <p:spTgt spid="82"/>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500"/>
                                            <p:tgtEl>
                                              <p:spTgt spid="90"/>
                                            </p:tgtEl>
                                          </p:cBhvr>
                                        </p:animEffect>
                                      </p:childTnLst>
                                    </p:cTn>
                                  </p:par>
                                  <p:par>
                                    <p:cTn id="46" presetID="10" presetClass="entr" presetSubtype="0" fill="hold" nodeType="withEffect">
                                      <p:stCondLst>
                                        <p:cond delay="10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20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500"/>
                                            <p:tgtEl>
                                              <p:spTgt spid="89"/>
                                            </p:tgtEl>
                                          </p:cBhvr>
                                        </p:animEffect>
                                      </p:childTnLst>
                                    </p:cTn>
                                  </p:par>
                                  <p:par>
                                    <p:cTn id="52" presetID="10" presetClass="entr" presetSubtype="0" fill="hold" nodeType="withEffect">
                                      <p:stCondLst>
                                        <p:cond delay="300"/>
                                      </p:stCondLst>
                                      <p:childTnLst>
                                        <p:set>
                                          <p:cBhvr>
                                            <p:cTn id="53" dur="1" fill="hold">
                                              <p:stCondLst>
                                                <p:cond delay="0"/>
                                              </p:stCondLst>
                                            </p:cTn>
                                            <p:tgtEl>
                                              <p:spTgt spid="93"/>
                                            </p:tgtEl>
                                            <p:attrNameLst>
                                              <p:attrName>style.visibility</p:attrName>
                                            </p:attrNameLst>
                                          </p:cBhvr>
                                          <p:to>
                                            <p:strVal val="visible"/>
                                          </p:to>
                                        </p:set>
                                        <p:animEffect transition="in" filter="fade">
                                          <p:cBhvr>
                                            <p:cTn id="5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7" grpId="0"/>
          <p:bldP spid="68" grpId="0"/>
          <p:bldP spid="69" grpId="0"/>
          <p:bldP spid="89"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图片排版"/>
</p:tagLst>
</file>

<file path=ppt/theme/theme1.xml><?xml version="1.0" encoding="utf-8"?>
<a:theme xmlns:a="http://schemas.openxmlformats.org/drawingml/2006/main" name="www.2ppt.com">
  <a:themeElements>
    <a:clrScheme name="ISA 1W">
      <a:dk1>
        <a:srgbClr val="000000"/>
      </a:dk1>
      <a:lt1>
        <a:srgbClr val="FFFFFF"/>
      </a:lt1>
      <a:dk2>
        <a:srgbClr val="1F1F1F"/>
      </a:dk2>
      <a:lt2>
        <a:srgbClr val="575757"/>
      </a:lt2>
      <a:accent1>
        <a:srgbClr val="81B535"/>
      </a:accent1>
      <a:accent2>
        <a:srgbClr val="F99953"/>
      </a:accent2>
      <a:accent3>
        <a:srgbClr val="15A4C6"/>
      </a:accent3>
      <a:accent4>
        <a:srgbClr val="F23A43"/>
      </a:accent4>
      <a:accent5>
        <a:srgbClr val="0D84AF"/>
      </a:accent5>
      <a:accent6>
        <a:srgbClr val="192828"/>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3389</Words>
  <Application>Microsoft Office PowerPoint</Application>
  <PresentationFormat>全屏显示(16:9)</PresentationFormat>
  <Paragraphs>505</Paragraphs>
  <Slides>33</Slides>
  <Notes>33</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33</vt:i4>
      </vt:variant>
    </vt:vector>
  </HeadingPairs>
  <TitlesOfParts>
    <vt:vector size="56" baseType="lpstr">
      <vt:lpstr>FontAwesome</vt:lpstr>
      <vt:lpstr>Lato Light</vt:lpstr>
      <vt:lpstr>Open Sans</vt:lpstr>
      <vt:lpstr>Open Sans bold</vt:lpstr>
      <vt:lpstr>Open Sans Condensed</vt:lpstr>
      <vt:lpstr>Open Sans Condensed Light</vt:lpstr>
      <vt:lpstr>Open Sans Extrabold</vt:lpstr>
      <vt:lpstr>Oswald</vt:lpstr>
      <vt:lpstr>Oswald bold</vt:lpstr>
      <vt:lpstr>PT Sans</vt:lpstr>
      <vt:lpstr>Source Sans Pro</vt:lpstr>
      <vt:lpstr>Source Sans Pro Semibold</vt:lpstr>
      <vt:lpstr>宋体</vt:lpstr>
      <vt:lpstr>Arial</vt:lpstr>
      <vt:lpstr>Calibri</vt:lpstr>
      <vt:lpstr>Calibri Light</vt:lpstr>
      <vt:lpstr>Helvetica</vt:lpstr>
      <vt:lpstr>Microsoft Himalaya</vt:lpstr>
      <vt:lpstr>Roboto</vt:lpstr>
      <vt:lpstr>Segoe UI</vt:lpstr>
      <vt:lpstr>Segoe UI Semilight</vt:lpstr>
      <vt:lpstr>Trebuchet MS</vt:lpstr>
      <vt:lpstr>www.2ppt.com</vt:lpstr>
      <vt:lpstr>PowerPoint 演示文稿</vt:lpstr>
      <vt:lpstr>PowerPoint 演示文稿</vt:lpstr>
      <vt:lpstr>PowerPoint 演示文稿</vt:lpstr>
      <vt:lpstr>PowerPoint 演示文稿</vt:lpstr>
      <vt:lpstr>Our Advantages</vt:lpstr>
      <vt:lpstr>Step by Step</vt:lpstr>
      <vt:lpstr>Step By Step</vt:lpstr>
      <vt:lpstr>PowerPoint 演示文稿</vt:lpstr>
      <vt:lpstr>Image With Icon List</vt:lpstr>
      <vt:lpstr>Our Benefits</vt:lpstr>
      <vt:lpstr>PowerPoint 演示文稿</vt:lpstr>
      <vt:lpstr>Text With Image</vt:lpstr>
      <vt:lpstr>Step By Step</vt:lpstr>
      <vt:lpstr>Step By Step</vt:lpstr>
      <vt:lpstr>Device Mockups</vt:lpstr>
      <vt:lpstr>PowerPoint 演示文稿</vt:lpstr>
      <vt:lpstr>Three Column Text</vt:lpstr>
      <vt:lpstr>PowerPoint 演示文稿</vt:lpstr>
      <vt:lpstr>Habilites</vt:lpstr>
      <vt:lpstr>Our Skills</vt:lpstr>
      <vt:lpstr>Chemistry Infographics</vt:lpstr>
      <vt:lpstr>Our Results</vt:lpstr>
      <vt:lpstr>Circular Chart</vt:lpstr>
      <vt:lpstr>Unique Position</vt:lpstr>
      <vt:lpstr>PowerPoint 演示文稿</vt:lpstr>
      <vt:lpstr>PowerPoint 演示文稿</vt:lpstr>
      <vt:lpstr>Transport Infographic</vt:lpstr>
      <vt:lpstr>PowerPoint 演示文稿</vt:lpstr>
      <vt:lpstr>Business Infographic</vt:lpstr>
      <vt:lpstr>PowerPoint 演示文稿</vt:lpstr>
      <vt:lpstr>Synergy´s  Power</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2016-05-11T01:24:00Z</dcterms:created>
  <dcterms:modified xsi:type="dcterms:W3CDTF">2023-01-10T06:20:27Z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99744B046BA545ABBECB79F3011C578E</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